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5.svg" ContentType="image/svg+xml"/>
  <Override PartName="/ppt/media/image21.svg" ContentType="image/svg+xml"/>
  <Override PartName="/ppt/media/image44.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8" r:id="rId3"/>
    <p:sldId id="291" r:id="rId5"/>
    <p:sldId id="292" r:id="rId6"/>
    <p:sldId id="303" r:id="rId7"/>
    <p:sldId id="341" r:id="rId8"/>
    <p:sldId id="260" r:id="rId9"/>
    <p:sldId id="280" r:id="rId10"/>
    <p:sldId id="293" r:id="rId11"/>
    <p:sldId id="294" r:id="rId12"/>
    <p:sldId id="295" r:id="rId13"/>
    <p:sldId id="281" r:id="rId14"/>
    <p:sldId id="296" r:id="rId15"/>
    <p:sldId id="297" r:id="rId16"/>
    <p:sldId id="298" r:id="rId17"/>
    <p:sldId id="263" r:id="rId18"/>
    <p:sldId id="299" r:id="rId19"/>
    <p:sldId id="282" r:id="rId20"/>
    <p:sldId id="300" r:id="rId21"/>
    <p:sldId id="301" r:id="rId22"/>
    <p:sldId id="302" r:id="rId23"/>
    <p:sldId id="283" r:id="rId24"/>
    <p:sldId id="311" r:id="rId25"/>
    <p:sldId id="312" r:id="rId26"/>
    <p:sldId id="313" r:id="rId27"/>
    <p:sldId id="314" r:id="rId28"/>
    <p:sldId id="315" r:id="rId29"/>
    <p:sldId id="316" r:id="rId30"/>
    <p:sldId id="317" r:id="rId31"/>
    <p:sldId id="318" r:id="rId32"/>
    <p:sldId id="319" r:id="rId33"/>
    <p:sldId id="266" r:id="rId34"/>
    <p:sldId id="284" r:id="rId35"/>
    <p:sldId id="268" r:id="rId36"/>
    <p:sldId id="269" r:id="rId37"/>
    <p:sldId id="285" r:id="rId38"/>
    <p:sldId id="271" r:id="rId39"/>
    <p:sldId id="272" r:id="rId40"/>
    <p:sldId id="274" r:id="rId41"/>
    <p:sldId id="320" r:id="rId42"/>
    <p:sldId id="321" r:id="rId43"/>
    <p:sldId id="322" r:id="rId44"/>
    <p:sldId id="286" r:id="rId45"/>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5354"/>
    <a:srgbClr val="307AB1"/>
    <a:srgbClr val="FFFF47"/>
    <a:srgbClr val="FDC3B5"/>
    <a:srgbClr val="537FBE"/>
    <a:srgbClr val="1ABC9C"/>
    <a:srgbClr val="005986"/>
    <a:srgbClr val="16557C"/>
    <a:srgbClr val="CA660C"/>
    <a:srgbClr val="C22A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6387" autoAdjust="0"/>
  </p:normalViewPr>
  <p:slideViewPr>
    <p:cSldViewPr snapToGrid="0">
      <p:cViewPr varScale="1">
        <p:scale>
          <a:sx n="68" d="100"/>
          <a:sy n="68" d="100"/>
        </p:scale>
        <p:origin x="738"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经济学的三个基本问题</a:t>
            </a:r>
            <a:endParaRPr lang="en-US" altLang="zh-CN" dirty="0"/>
          </a:p>
          <a:p>
            <a:r>
              <a:rPr lang="zh-CN" altLang="en-US" dirty="0"/>
              <a:t>资源配置是对一个社会利用资源来满足人类需求的高度概括，可以将资源配置具体化为三个问题，即“生产什么，如何生产，为谁生产”。“生产什么，生产多少”是指到底利用现有的资源生产什么东西以满足人们各种需求欲望。“如何生产”，是指在确定要生产什么产品的情况下，怎样有效率地将产品生产出来。“为谁生产”是指当各种产品被生产出来以后，如何将这些产品在参与生产的社会成员之间进行分配，也就是社会收入的分配问题，这是最关键的。上述三个问题是任何一个人类社会都必须面临和解决的最基本问题。不同的社会在解决三个问题的时候，采用的方式是不同的：在计划经济体制下，这三个问题是靠计划来解决的，通过国家的集中决策完成；市场经济制度解决三个基本问题，靠的是价格，通过个体的分散决策，靠价格机制引导完成。即“看不见的手”的作用。</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经济学的理论体系，包括微观经济学和宏观经济学。</a:t>
            </a:r>
            <a:br>
              <a:rPr lang="zh-CN" altLang="en-US" dirty="0"/>
            </a:br>
            <a:r>
              <a:rPr lang="zh-CN" altLang="en-US" dirty="0"/>
              <a:t>首先我们来了解什么是微观经济学？</a:t>
            </a:r>
            <a:r>
              <a:rPr lang="zh-CN" altLang="en-US" b="1" dirty="0"/>
              <a:t>微观经济学，又叫市场经济学、价格理论。它是以单个经济单位为研究对象，通过研究单个经济单位的经济行为和相应的经济变量单项数值的决定来说明价格机制如何解决社会的资源配置问题。</a:t>
            </a:r>
            <a:endParaRPr lang="zh-CN" altLang="en-US" b="1"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经济学的理论体系，包括微观经济学和宏观经济学。</a:t>
            </a:r>
            <a:br>
              <a:rPr lang="zh-CN" altLang="en-US" dirty="0"/>
            </a:br>
            <a:r>
              <a:rPr lang="zh-CN" altLang="en-US" dirty="0"/>
              <a:t>首先我们来了解什么是微观经济学？</a:t>
            </a:r>
            <a:r>
              <a:rPr lang="zh-CN" altLang="en-US" b="1" dirty="0"/>
              <a:t>微观经济学，又叫市场经济学、价格理论。它是以单个经济单位为研究对象，通过研究单个经济单位的经济行为和相应的经济变量单项数值的决定来说明价格机制如何解决社会的资源配置问题。</a:t>
            </a:r>
            <a:endParaRPr lang="zh-CN" altLang="en-US" b="1"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首先，我们要正确理解“经济”与“经济学”两个基本概念。</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何为“经济”呢？通常一般理解的“经济”，包含多个方面含义：一是泛指财力，物力。二是形容耗费少而收益大，即节约、划算。三是商品的生产以及交换、分配和消费的制度和运转。四是经世济民，治理国家。归纳起来看，经济就是人类把商品化的劳动产品合理地分配到人类生活的各个角落。</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sz="1200" b="1" dirty="0">
                <a:solidFill>
                  <a:srgbClr val="000000"/>
                </a:solidFill>
                <a:latin typeface="Tahoma" panose="020B0604030504040204"/>
                <a:cs typeface="+mn-cs"/>
                <a:sym typeface="Tahoma" panose="020B0604030504040204" pitchFamily="34" charset="0"/>
              </a:rPr>
              <a:t>微观经济学的基本内容包括以下方面：</a:t>
            </a:r>
            <a:endParaRPr lang="en-US" altLang="zh-CN" sz="1200" b="1" dirty="0">
              <a:solidFill>
                <a:srgbClr val="000000"/>
              </a:solidFill>
              <a:latin typeface="Tahoma" panose="020B0604030504040204"/>
              <a:cs typeface="+mn-cs"/>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第一，供求理论及均衡价格理论，</a:t>
            </a:r>
            <a:r>
              <a:rPr lang="zh-CN" altLang="en-US" dirty="0">
                <a:solidFill>
                  <a:srgbClr val="000000"/>
                </a:solidFill>
                <a:latin typeface="Tahoma" panose="020B0604030504040204"/>
                <a:sym typeface="Tahoma" panose="020B0604030504040204" pitchFamily="34" charset="0"/>
              </a:rPr>
              <a:t>又叫价格理论，是市场机制的核心，研究商品价格如何决定与调节，该部分是微观经济学的核心内容，其他内容都是围绕这一内容展开的。</a:t>
            </a:r>
            <a:r>
              <a:rPr lang="zh-CN" altLang="en-US" sz="1200" b="1" dirty="0">
                <a:solidFill>
                  <a:srgbClr val="000000"/>
                </a:solidFill>
                <a:latin typeface="Tahoma" panose="020B0604030504040204"/>
                <a:sym typeface="Tahoma" panose="020B0604030504040204" pitchFamily="34" charset="0"/>
              </a:rPr>
              <a:t>   </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第二，消费者行为理论，</a:t>
            </a:r>
            <a:r>
              <a:rPr lang="zh-CN" altLang="en-US" dirty="0">
                <a:solidFill>
                  <a:srgbClr val="000000"/>
                </a:solidFill>
                <a:latin typeface="Tahoma" panose="020B0604030504040204"/>
                <a:sym typeface="Tahoma" panose="020B0604030504040204" pitchFamily="34" charset="0"/>
              </a:rPr>
              <a:t>研究消费者怎样把有限的收入分配到各种物品和服务的消费上，以实现其效用的最大化。</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第三，生产者行为理论，</a:t>
            </a:r>
            <a:r>
              <a:rPr lang="zh-CN" altLang="en-US" dirty="0">
                <a:solidFill>
                  <a:srgbClr val="000000"/>
                </a:solidFill>
                <a:latin typeface="Tahoma" panose="020B0604030504040204"/>
                <a:sym typeface="Tahoma" panose="020B0604030504040204" pitchFamily="34" charset="0"/>
              </a:rPr>
              <a:t>生产者要把有限的资源用于各种物品的生产上，以实现最大的利润，所以，他必须研究生产要素与产量之间的关系，研究成本与收益之间的关系。厂商既是生产者，又是经营者。厂商为了适应市场经济机制，必须分析不同市场条件下的收益规律，研究均衡条件及其变化与价格决定问题。生产者行为理论，包括了生产理论，成本与收益理论和厂商理论。</a:t>
            </a:r>
            <a:endParaRPr lang="en-US" altLang="zh-CN"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第四，市场（形式）理论，主要体现市场主体，即生产者在市场中的形式和处的地位。</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第五，分配理论，</a:t>
            </a:r>
            <a:r>
              <a:rPr lang="zh-CN" altLang="en-US" dirty="0">
                <a:solidFill>
                  <a:srgbClr val="000000"/>
                </a:solidFill>
                <a:latin typeface="Tahoma" panose="020B0604030504040204"/>
                <a:sym typeface="Tahoma" panose="020B0604030504040204" pitchFamily="34" charset="0"/>
              </a:rPr>
              <a:t>分配理论，研究产品按什么原则分配给社会各集团和个人，即工资，地租，利息和利润的决定等问题，研究生产要素的价格如何决定。</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第六，市场失灵与微观经济政策，</a:t>
            </a:r>
            <a:r>
              <a:rPr lang="zh-CN" altLang="en-US" dirty="0">
                <a:solidFill>
                  <a:srgbClr val="000000"/>
                </a:solidFill>
                <a:latin typeface="Tahoma" panose="020B0604030504040204"/>
                <a:sym typeface="Tahoma" panose="020B0604030504040204" pitchFamily="34" charset="0"/>
              </a:rPr>
              <a:t>微观经济政策研究政府有关价格管理，消费与生产调节，市场失灵或失效的补救措施，以及实现收入分配平等化和兼顾效率与公平的措施。</a:t>
            </a:r>
            <a:endParaRPr lang="zh-CN" altLang="en-US" dirty="0">
              <a:solidFill>
                <a:srgbClr val="000000"/>
              </a:solidFill>
              <a:latin typeface="Tahoma" panose="020B0604030504040204"/>
              <a:sym typeface="Tahoma" panose="020B0604030504040204" pitchFamily="34" charset="0"/>
            </a:endParaRPr>
          </a:p>
          <a:p>
            <a:r>
              <a:rPr lang="zh-CN" altLang="en-US" dirty="0"/>
              <a:t>后面将学习以上每个理论的具体内容。</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微观经济学有三个基本假设：完全理性，完全信息，市场出清。</a:t>
            </a:r>
            <a:endParaRPr lang="en-US" altLang="zh-CN" dirty="0"/>
          </a:p>
          <a:p>
            <a:r>
              <a:rPr lang="zh-CN" altLang="en-US" dirty="0"/>
              <a:t>完全理性，是指参与经济活动的主体（包括消费者与厂商），在任何时候，在做任何选择的情况下，都是理性的，都是完全以最小付出获得最大利益的原则行事，无一例外。</a:t>
            </a:r>
            <a:endParaRPr lang="en-US" altLang="zh-CN" dirty="0"/>
          </a:p>
          <a:p>
            <a:r>
              <a:rPr lang="zh-CN" altLang="en-US" dirty="0"/>
              <a:t>完全信息是指参与经济活动的主体，对所有信息的了如指掌。</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400" b="1" dirty="0">
                <a:solidFill>
                  <a:srgbClr val="000000"/>
                </a:solidFill>
                <a:latin typeface="Tahoma" panose="020B0604030504040204"/>
                <a:sym typeface="Tahoma" panose="020B0604030504040204" pitchFamily="34" charset="0"/>
              </a:rPr>
              <a:t>市场出清</a:t>
            </a:r>
            <a:r>
              <a:rPr lang="zh-CN" altLang="en-US" sz="1200" b="1" dirty="0">
                <a:solidFill>
                  <a:srgbClr val="000000"/>
                </a:solidFill>
                <a:latin typeface="Tahoma" panose="020B0604030504040204"/>
                <a:sym typeface="Tahoma" panose="020B0604030504040204" pitchFamily="34" charset="0"/>
              </a:rPr>
              <a:t>是指商品价格具有充分的灵活性，能使需求和供给迅速达到均衡的市场，即生产量与需求量相等。</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首先，我们要正确理解“经济”与“经济学”两个基本概念。</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何为“经济”呢？通常一般理解的“经济”，包含多个方面含义：一是泛指财力，物力。二是形容耗费少而收益大，即节约、划算。三是商品的生产以及交换、分配和消费的制度和运转。四是经世济民，治理国家。归纳起来看，经济就是人类把商品化的劳动产品合理地分配到人类生活的各个角落。</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理解微观经济学，需要注意以下几个问题：</a:t>
            </a:r>
            <a:endParaRPr lang="en-US" altLang="zh-CN" dirty="0"/>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第一，研究的对象是单个经济单位的经济行为。如：</a:t>
            </a:r>
            <a:endParaRPr lang="en-US" altLang="zh-CN"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en-US" altLang="zh-CN" sz="1200" b="1" dirty="0">
                <a:solidFill>
                  <a:srgbClr val="000000"/>
                </a:solidFill>
                <a:latin typeface="Tahoma" panose="020B0604030504040204"/>
                <a:sym typeface="Tahoma" panose="020B0604030504040204" pitchFamily="34" charset="0"/>
              </a:rPr>
              <a:t>          </a:t>
            </a:r>
            <a:r>
              <a:rPr lang="zh-CN" altLang="en-US" sz="1200" b="1" dirty="0">
                <a:solidFill>
                  <a:srgbClr val="000000"/>
                </a:solidFill>
                <a:latin typeface="Tahoma" panose="020B0604030504040204"/>
                <a:sym typeface="Tahoma" panose="020B0604030504040204" pitchFamily="34" charset="0"/>
              </a:rPr>
              <a:t>单个的家庭或家户、厂商。</a:t>
            </a:r>
            <a:endParaRPr lang="zh-CN" altLang="en-US"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第二，目标问题：资源配置。</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第三，中心理论：价格理论。</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第四，研究方法是个量分析。</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微观经济学的核心任务是解释英国古典经济学家亚当</a:t>
            </a:r>
            <a:r>
              <a:rPr lang="en-US" altLang="zh-CN" sz="1200" b="1" dirty="0">
                <a:solidFill>
                  <a:srgbClr val="000000"/>
                </a:solidFill>
                <a:latin typeface="Times New Roman" panose="02020603050405020304" pitchFamily="18" charset="0"/>
                <a:sym typeface="Times New Roman" panose="02020603050405020304" pitchFamily="18" charset="0"/>
              </a:rPr>
              <a:t>·</a:t>
            </a:r>
            <a:r>
              <a:rPr lang="zh-CN" altLang="en-US" sz="1200" b="1" dirty="0">
                <a:solidFill>
                  <a:srgbClr val="000000"/>
                </a:solidFill>
                <a:latin typeface="Tahoma" panose="020B0604030504040204"/>
                <a:sym typeface="Tahoma" panose="020B0604030504040204" pitchFamily="34" charset="0"/>
              </a:rPr>
              <a:t>斯密的</a:t>
            </a:r>
            <a:r>
              <a:rPr lang="zh-CN" altLang="en-US" sz="1200" b="1" dirty="0">
                <a:solidFill>
                  <a:srgbClr val="333399"/>
                </a:solidFill>
                <a:latin typeface="Times New Roman" panose="02020603050405020304" pitchFamily="18" charset="0"/>
                <a:sym typeface="Times New Roman" panose="02020603050405020304" pitchFamily="18" charset="0"/>
              </a:rPr>
              <a:t>“</a:t>
            </a:r>
            <a:r>
              <a:rPr lang="zh-CN" altLang="en-US" sz="1200" b="1" dirty="0">
                <a:solidFill>
                  <a:srgbClr val="333399"/>
                </a:solidFill>
                <a:latin typeface="Tahoma" panose="020B0604030504040204"/>
                <a:sym typeface="Tahoma" panose="020B0604030504040204" pitchFamily="34" charset="0"/>
              </a:rPr>
              <a:t>看不见的手</a:t>
            </a:r>
            <a:r>
              <a:rPr lang="zh-CN" altLang="en-US" sz="1200" b="1" dirty="0">
                <a:solidFill>
                  <a:srgbClr val="333399"/>
                </a:solidFill>
                <a:latin typeface="Times New Roman" panose="02020603050405020304" pitchFamily="18" charset="0"/>
                <a:sym typeface="Times New Roman" panose="02020603050405020304" pitchFamily="18" charset="0"/>
              </a:rPr>
              <a:t>”</a:t>
            </a:r>
            <a:r>
              <a:rPr lang="zh-CN" altLang="en-US" sz="1200" b="1" dirty="0">
                <a:solidFill>
                  <a:srgbClr val="000000"/>
                </a:solidFill>
                <a:latin typeface="Tahoma" panose="020B0604030504040204"/>
                <a:sym typeface="Tahoma" panose="020B0604030504040204" pitchFamily="34" charset="0"/>
              </a:rPr>
              <a:t>这一原理。斯密认为，每个人都在追求自己的个人利益，但在市场经济中，由于一只看不见的手的指引，实现了资源配置最优化，结果是增进了社会利益。</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接下来学习和理解宏观经济学的概念和理论体系</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什么是宏观经济学？</a:t>
            </a:r>
            <a:r>
              <a:rPr lang="zh-CN" altLang="en-US" sz="1200" b="1" dirty="0">
                <a:solidFill>
                  <a:srgbClr val="000000"/>
                </a:solidFill>
                <a:latin typeface="Tahoma" panose="020B0604030504040204"/>
                <a:sym typeface="Tahoma" panose="020B0604030504040204" pitchFamily="34" charset="0"/>
              </a:rPr>
              <a:t>宏观经济学以整个国民经济为研究对象，通过研究经济中各有关总量的决定及其变化，来说明资源如何才能得到充分利用</a:t>
            </a:r>
            <a:r>
              <a:rPr lang="zh-CN" altLang="en-US" b="1" dirty="0">
                <a:solidFill>
                  <a:srgbClr val="000000"/>
                </a:solidFill>
                <a:latin typeface="Tahoma" panose="020B0604030504040204"/>
                <a:sym typeface="Tahoma" panose="020B0604030504040204" pitchFamily="34" charset="0"/>
              </a:rPr>
              <a:t>。</a:t>
            </a:r>
            <a:endParaRPr lang="zh-CN" altLang="en-US"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相对于微观学的三个基本假设，宏观经济学也有两个基本假设：</a:t>
            </a:r>
            <a:endParaRPr lang="en-US" altLang="zh-CN" dirty="0"/>
          </a:p>
          <a:p>
            <a:pPr lvl="0" defTabSz="0" fontAlgn="base">
              <a:lnSpc>
                <a:spcPct val="90000"/>
              </a:lnSpc>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第一，市场机制是不完善的。但市场机制是发达的对资源配置起作基础性的配置作用。</a:t>
            </a:r>
            <a:endParaRPr lang="zh-CN" altLang="en-US" sz="1200" b="1" dirty="0">
              <a:solidFill>
                <a:srgbClr val="000000"/>
              </a:solidFill>
              <a:latin typeface="Tahoma" panose="020B0604030504040204"/>
              <a:sym typeface="Tahoma" panose="020B0604030504040204" pitchFamily="34" charset="0"/>
            </a:endParaRPr>
          </a:p>
          <a:p>
            <a:pPr lvl="0" defTabSz="0" fontAlgn="base">
              <a:lnSpc>
                <a:spcPct val="90000"/>
              </a:lnSpc>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第二，政府能且应该调节经济，促进市场机制的完善，提高资源的利用效率</a:t>
            </a:r>
            <a:r>
              <a:rPr lang="zh-CN" altLang="en-US" b="1" dirty="0">
                <a:solidFill>
                  <a:srgbClr val="000000"/>
                </a:solidFill>
                <a:latin typeface="Tahoma" panose="020B0604030504040204"/>
                <a:sym typeface="Tahoma" panose="020B0604030504040204" pitchFamily="34" charset="0"/>
              </a:rPr>
              <a:t>。</a:t>
            </a:r>
            <a:endParaRPr lang="zh-CN" altLang="en-US"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sz="1200" b="1" dirty="0">
                <a:solidFill>
                  <a:srgbClr val="000000"/>
                </a:solidFill>
                <a:latin typeface="Tahoma" panose="020B0604030504040204"/>
                <a:cs typeface="+mn-cs"/>
                <a:sym typeface="Tahoma" panose="020B0604030504040204" pitchFamily="34" charset="0"/>
              </a:rPr>
              <a:t>宏观经济学的理论体系包括以下基本内容：</a:t>
            </a:r>
            <a:endParaRPr lang="en-US" altLang="zh-CN" sz="1200" b="1" dirty="0">
              <a:solidFill>
                <a:srgbClr val="000000"/>
              </a:solidFill>
              <a:latin typeface="Tahoma" panose="020B0604030504040204"/>
              <a:cs typeface="+mn-cs"/>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第一，国民收入核算与国民收入决定理论。以</a:t>
            </a:r>
            <a:r>
              <a:rPr lang="zh-CN" altLang="en-US" dirty="0"/>
              <a:t>国民收入的核算为基础，从总需求和总供给的角度出发，分析国民收入决定与变动的规律，这是宏观经济学的核心。</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第二，五大问题（失业、通货膨胀理论、经济周期、经济增长理论、开放经济）。</a:t>
            </a:r>
            <a:r>
              <a:rPr lang="zh-CN" altLang="en-US" dirty="0"/>
              <a:t>失业与通货膨胀理论是各国经济中最主要的问题，在宏观经济分析中要把失业与通货膨胀和国民收入联系起来，研究问题产生的根源，失业与通货膨胀的关系，找出解决问题的途径。经济周期是指国民收入的短期波动，经济增长是指国民收入的长期增长趋势。这些理论要分析国民收入波动的原因以及国民收入增长的源泉，以期实现经济的长期稳定发展。开放经济理论分析开放经济下国民经济的调节与实现国民收入的均衡问题。分析国际收支，国际贸易对国民收入的决定与变动的影响。</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第三，宏观经济政策。包括宏观财政政策和宏观货币政策，宏观经济政策的目标等，宏观经济理论是宏观经济政策制定的依据，是为国家干预经济服务的。</a:t>
            </a:r>
            <a:endParaRPr lang="zh-CN" altLang="en-US"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同样，准确理解宏观经济学也要注意以下几个问题：</a:t>
            </a:r>
            <a:endParaRPr lang="en-US" altLang="zh-CN" dirty="0"/>
          </a:p>
          <a:p>
            <a:pPr lvl="0" defTabSz="0" fontAlgn="base">
              <a:lnSpc>
                <a:spcPct val="90000"/>
              </a:lnSpc>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第一，研究的对象是整个国民经济。</a:t>
            </a:r>
            <a:endParaRPr lang="zh-CN" altLang="en-US" sz="1200" b="1" dirty="0">
              <a:solidFill>
                <a:srgbClr val="000000"/>
              </a:solidFill>
              <a:latin typeface="Tahoma" panose="020B0604030504040204"/>
              <a:sym typeface="Tahoma" panose="020B0604030504040204" pitchFamily="34" charset="0"/>
            </a:endParaRPr>
          </a:p>
          <a:p>
            <a:pPr lvl="0" defTabSz="0" fontAlgn="base">
              <a:lnSpc>
                <a:spcPct val="90000"/>
              </a:lnSpc>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第二，目标问题：资源利用效率。</a:t>
            </a:r>
            <a:endParaRPr lang="zh-CN" altLang="en-US" sz="1200" b="1" dirty="0">
              <a:solidFill>
                <a:srgbClr val="000000"/>
              </a:solidFill>
              <a:latin typeface="Tahoma" panose="020B0604030504040204"/>
              <a:sym typeface="Tahoma" panose="020B0604030504040204" pitchFamily="34" charset="0"/>
            </a:endParaRPr>
          </a:p>
          <a:p>
            <a:pPr lvl="0" defTabSz="0" fontAlgn="base">
              <a:lnSpc>
                <a:spcPct val="90000"/>
              </a:lnSpc>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第三，中心理论：国民收入决定理论。</a:t>
            </a:r>
            <a:endParaRPr lang="zh-CN" altLang="en-US" sz="1200" b="1" dirty="0">
              <a:solidFill>
                <a:srgbClr val="000000"/>
              </a:solidFill>
              <a:latin typeface="Tahoma" panose="020B0604030504040204"/>
              <a:sym typeface="Tahoma" panose="020B0604030504040204" pitchFamily="34" charset="0"/>
            </a:endParaRPr>
          </a:p>
          <a:p>
            <a:pPr lvl="0" defTabSz="0" fontAlgn="base">
              <a:lnSpc>
                <a:spcPct val="90000"/>
              </a:lnSpc>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第四，研究方法是总量分析。总量有两类；一类是个量的总和，例如，国民收入是组成整个经济的各个单位的收入之总和，总投资是各个厂商的投资之和，总消费是各个居民户消费的总和，等等。另一类是平均量，例如，价格水平是各种商品与劳务的平均价格（加权平均）。</a:t>
            </a:r>
            <a:endParaRPr lang="zh-CN" altLang="en-US"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sz="1200" b="1" dirty="0">
                <a:solidFill>
                  <a:srgbClr val="000000"/>
                </a:solidFill>
                <a:latin typeface="Tahoma" panose="020B0604030504040204"/>
                <a:cs typeface="+mn-cs"/>
                <a:sym typeface="Tahoma" panose="020B0604030504040204" pitchFamily="34" charset="0"/>
              </a:rPr>
              <a:t>微观经济学与宏观经济学的是相互区别又相互联系的统一体：</a:t>
            </a:r>
            <a:endParaRPr lang="en-US" altLang="zh-CN" sz="1200" b="1" dirty="0">
              <a:solidFill>
                <a:srgbClr val="000000"/>
              </a:solidFill>
              <a:latin typeface="Tahoma" panose="020B0604030504040204"/>
              <a:cs typeface="+mn-cs"/>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a:t>
            </a:r>
            <a:r>
              <a:rPr lang="en-US" altLang="zh-CN" sz="1200" b="1" dirty="0">
                <a:solidFill>
                  <a:srgbClr val="000000"/>
                </a:solidFill>
                <a:latin typeface="Tahoma" panose="020B0604030504040204"/>
                <a:sym typeface="Tahoma" panose="020B0604030504040204" pitchFamily="34" charset="0"/>
              </a:rPr>
              <a:t>1</a:t>
            </a:r>
            <a:r>
              <a:rPr lang="zh-CN" altLang="en-US" sz="1200" b="1" dirty="0">
                <a:solidFill>
                  <a:srgbClr val="000000"/>
                </a:solidFill>
                <a:latin typeface="Tahoma" panose="020B0604030504040204"/>
                <a:sym typeface="Tahoma" panose="020B0604030504040204" pitchFamily="34" charset="0"/>
              </a:rPr>
              <a:t>．微观经济学与宏观经济学是互相补充：微观是资源配置、宏观是资源利用。</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a:t>
            </a:r>
            <a:r>
              <a:rPr lang="en-US" altLang="zh-CN" sz="1200" b="1" dirty="0">
                <a:solidFill>
                  <a:srgbClr val="000000"/>
                </a:solidFill>
                <a:latin typeface="Tahoma" panose="020B0604030504040204"/>
                <a:sym typeface="Tahoma" panose="020B0604030504040204" pitchFamily="34" charset="0"/>
              </a:rPr>
              <a:t>2</a:t>
            </a:r>
            <a:r>
              <a:rPr lang="zh-CN" altLang="en-US" sz="1200" b="1" dirty="0">
                <a:solidFill>
                  <a:srgbClr val="000000"/>
                </a:solidFill>
                <a:latin typeface="Tahoma" panose="020B0604030504040204"/>
                <a:sym typeface="Tahoma" panose="020B0604030504040204" pitchFamily="34" charset="0"/>
              </a:rPr>
              <a:t>．微观经济学与宏观经济学主要是实证分析兼有规范分析。</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a:t>
            </a:r>
            <a:r>
              <a:rPr lang="en-US" altLang="zh-CN" sz="1200" b="1" dirty="0">
                <a:solidFill>
                  <a:srgbClr val="000000"/>
                </a:solidFill>
                <a:latin typeface="Tahoma" panose="020B0604030504040204"/>
                <a:sym typeface="Tahoma" panose="020B0604030504040204" pitchFamily="34" charset="0"/>
              </a:rPr>
              <a:t>3</a:t>
            </a:r>
            <a:r>
              <a:rPr lang="zh-CN" altLang="en-US" sz="1200" b="1" dirty="0">
                <a:solidFill>
                  <a:srgbClr val="000000"/>
                </a:solidFill>
                <a:latin typeface="Tahoma" panose="020B0604030504040204"/>
                <a:sym typeface="Tahoma" panose="020B0604030504040204" pitchFamily="34" charset="0"/>
              </a:rPr>
              <a:t>．微观经济学是宏观经济学的基础</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经济学的研究方法有多种多样，主要有以下几种方法：</a:t>
            </a:r>
            <a:endParaRPr lang="en-US" altLang="zh-CN" dirty="0"/>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一、实证分析与规范分析</a:t>
            </a:r>
            <a:endParaRPr lang="en-US" altLang="zh-CN" sz="1200" b="1" dirty="0">
              <a:solidFill>
                <a:srgbClr val="000000"/>
              </a:solidFill>
              <a:latin typeface="Tahoma" panose="020B0604030504040204"/>
              <a:sym typeface="Tahoma" panose="020B0604030504040204" pitchFamily="34" charset="0"/>
            </a:endParaRPr>
          </a:p>
          <a:p>
            <a:pPr marL="0" indent="0">
              <a:buNone/>
            </a:pPr>
            <a:r>
              <a:rPr lang="zh-CN" altLang="en-US" sz="1200" b="1" dirty="0"/>
              <a:t>   实证分析回答是什么，可以计算和检验，无对错之分。</a:t>
            </a:r>
            <a:endParaRPr lang="zh-CN" altLang="en-US" sz="1200" b="1" dirty="0"/>
          </a:p>
          <a:p>
            <a:pPr marL="0" indent="0">
              <a:buNone/>
            </a:pPr>
            <a:r>
              <a:rPr lang="zh-CN" altLang="en-US" sz="1200" b="1" dirty="0"/>
              <a:t>   规范分析回答应该怎样，属价值判断，有对错之分，有主观性和阶级性。</a:t>
            </a:r>
            <a:endParaRPr lang="zh-CN" altLang="en-US" sz="1200" b="1" dirty="0"/>
          </a:p>
          <a:p>
            <a:pPr marL="0" indent="0">
              <a:buNone/>
            </a:pPr>
            <a:r>
              <a:rPr lang="zh-CN" altLang="en-US" sz="1200" b="1" dirty="0"/>
              <a:t>   实证分析是规范分析的基础，规范分析往往要用到实证分析</a:t>
            </a:r>
            <a:r>
              <a:rPr lang="zh-CN" altLang="en-US" b="1" dirty="0"/>
              <a:t>。</a:t>
            </a:r>
            <a:endParaRPr lang="zh-CN" altLang="en-US" sz="1200" b="1"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defTabSz="0" fontAlgn="base">
              <a:spcAft>
                <a:spcPct val="0"/>
              </a:spcAft>
              <a:buClr>
                <a:srgbClr val="3333CC"/>
              </a:buClr>
              <a:buSzPct val="60000"/>
              <a:buNone/>
            </a:pPr>
            <a:r>
              <a:rPr lang="zh-CN" altLang="en-US" sz="1200" dirty="0"/>
              <a:t>二、</a:t>
            </a:r>
            <a:r>
              <a:rPr lang="zh-CN" altLang="en-US" sz="1200" b="1" dirty="0">
                <a:solidFill>
                  <a:srgbClr val="000000"/>
                </a:solidFill>
                <a:latin typeface="Tahoma" panose="020B0604030504040204"/>
                <a:sym typeface="Tahoma" panose="020B0604030504040204" pitchFamily="34" charset="0"/>
              </a:rPr>
              <a:t>均衡分析方法：</a:t>
            </a:r>
            <a:endParaRPr lang="en-US" altLang="zh-CN" sz="1200" b="1" dirty="0">
              <a:solidFill>
                <a:srgbClr val="000000"/>
              </a:solidFill>
              <a:latin typeface="Tahoma" panose="020B0604030504040204"/>
              <a:sym typeface="Tahoma" panose="020B0604030504040204" pitchFamily="34" charset="0"/>
            </a:endParaRPr>
          </a:p>
          <a:p>
            <a:pPr lvl="0" defTabSz="0" eaLnBrk="0" fontAlgn="base" hangingPunct="0">
              <a:spcBef>
                <a:spcPct val="0"/>
              </a:spcBef>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均衡分析是分析各种经济变量之间的关系，说明均衡的实现及其变动。 均衡分析又可以分为局部均衡分析与一般均衡分析。</a:t>
            </a:r>
            <a:endParaRPr lang="en-US" altLang="zh-CN" sz="1200" b="1" dirty="0">
              <a:solidFill>
                <a:srgbClr val="000000"/>
              </a:solidFill>
              <a:latin typeface="Tahoma" panose="020B0604030504040204"/>
              <a:sym typeface="Tahoma" panose="020B0604030504040204" pitchFamily="34" charset="0"/>
            </a:endParaRPr>
          </a:p>
          <a:p>
            <a:pPr lvl="0" defTabSz="0" eaLnBrk="0" fontAlgn="base" hangingPunct="0">
              <a:spcBef>
                <a:spcPct val="0"/>
              </a:spcBef>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三、边际分析法</a:t>
            </a:r>
            <a:endParaRPr lang="en-US" altLang="zh-CN" sz="1200" b="1" dirty="0">
              <a:solidFill>
                <a:srgbClr val="000000"/>
              </a:solidFill>
              <a:latin typeface="Tahoma" panose="020B0604030504040204"/>
              <a:sym typeface="Tahoma" panose="020B0604030504040204" pitchFamily="34" charset="0"/>
            </a:endParaRPr>
          </a:p>
          <a:p>
            <a:pPr lvl="0" defTabSz="0" eaLnBrk="0" fontAlgn="base" hangingPunct="0">
              <a:spcBef>
                <a:spcPct val="0"/>
              </a:spcBef>
              <a:spcAft>
                <a:spcPct val="0"/>
              </a:spcAft>
              <a:buClr>
                <a:srgbClr val="3333CC"/>
              </a:buClr>
              <a:buSzPct val="60000"/>
              <a:buNone/>
            </a:pPr>
            <a:r>
              <a:rPr lang="en-US" altLang="zh-CN" sz="1200" b="1" dirty="0">
                <a:solidFill>
                  <a:srgbClr val="000000"/>
                </a:solidFill>
                <a:latin typeface="Tahoma" panose="020B0604030504040204"/>
                <a:sym typeface="Tahoma" panose="020B0604030504040204" pitchFamily="34" charset="0"/>
              </a:rPr>
              <a:t>    </a:t>
            </a:r>
            <a:r>
              <a:rPr lang="zh-CN" altLang="en-US" sz="1200" b="1" dirty="0">
                <a:solidFill>
                  <a:srgbClr val="000000"/>
                </a:solidFill>
                <a:latin typeface="Tahoma" panose="020B0604030504040204"/>
                <a:sym typeface="Tahoma" panose="020B0604030504040204" pitchFamily="34" charset="0"/>
              </a:rPr>
              <a:t>边际分析法是利用边际概念对经济行为和经济变量进行数量分析的方法。“边际”经常被称为“增量”，表现为经济分析过程中一、二阶条件。常用自变量发生微小变化时因变量的变化率来表示。</a:t>
            </a:r>
            <a:endParaRPr lang="zh-CN" altLang="en-US" sz="1200"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lvl="0" defTabSz="0" fontAlgn="base">
              <a:spcAft>
                <a:spcPct val="0"/>
              </a:spcAft>
              <a:buClr>
                <a:srgbClr val="3333CC"/>
              </a:buClr>
              <a:buSzPct val="60000"/>
              <a:buNone/>
            </a:pPr>
            <a:r>
              <a:rPr lang="zh-CN" altLang="en-US" sz="1200" dirty="0"/>
              <a:t>二、</a:t>
            </a:r>
            <a:r>
              <a:rPr lang="zh-CN" altLang="en-US" sz="1200" b="1" dirty="0">
                <a:solidFill>
                  <a:srgbClr val="000000"/>
                </a:solidFill>
                <a:latin typeface="Tahoma" panose="020B0604030504040204"/>
                <a:sym typeface="Tahoma" panose="020B0604030504040204" pitchFamily="34" charset="0"/>
              </a:rPr>
              <a:t>均衡分析方法：</a:t>
            </a:r>
            <a:endParaRPr lang="en-US" altLang="zh-CN" sz="1200" b="1" dirty="0">
              <a:solidFill>
                <a:srgbClr val="000000"/>
              </a:solidFill>
              <a:latin typeface="Tahoma" panose="020B0604030504040204"/>
              <a:sym typeface="Tahoma" panose="020B0604030504040204" pitchFamily="34" charset="0"/>
            </a:endParaRPr>
          </a:p>
          <a:p>
            <a:pPr lvl="0" defTabSz="0" eaLnBrk="0" fontAlgn="base" hangingPunct="0">
              <a:spcBef>
                <a:spcPct val="0"/>
              </a:spcBef>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均衡分析是分析各种经济变量之间的关系，说明均衡的实现及其变动。 均衡分析又可以分为局部均衡分析与一般均衡分析。</a:t>
            </a:r>
            <a:endParaRPr lang="en-US" altLang="zh-CN" sz="1200" b="1" dirty="0">
              <a:solidFill>
                <a:srgbClr val="000000"/>
              </a:solidFill>
              <a:latin typeface="Tahoma" panose="020B0604030504040204"/>
              <a:sym typeface="Tahoma" panose="020B0604030504040204" pitchFamily="34" charset="0"/>
            </a:endParaRPr>
          </a:p>
          <a:p>
            <a:pPr lvl="0" defTabSz="0" eaLnBrk="0" fontAlgn="base" hangingPunct="0">
              <a:spcBef>
                <a:spcPct val="0"/>
              </a:spcBef>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三、边际分析法</a:t>
            </a:r>
            <a:endParaRPr lang="en-US" altLang="zh-CN" sz="1200" b="1" dirty="0">
              <a:solidFill>
                <a:srgbClr val="000000"/>
              </a:solidFill>
              <a:latin typeface="Tahoma" panose="020B0604030504040204"/>
              <a:sym typeface="Tahoma" panose="020B0604030504040204" pitchFamily="34" charset="0"/>
            </a:endParaRPr>
          </a:p>
          <a:p>
            <a:pPr lvl="0" defTabSz="0" eaLnBrk="0" fontAlgn="base" hangingPunct="0">
              <a:spcBef>
                <a:spcPct val="0"/>
              </a:spcBef>
              <a:spcAft>
                <a:spcPct val="0"/>
              </a:spcAft>
              <a:buClr>
                <a:srgbClr val="3333CC"/>
              </a:buClr>
              <a:buSzPct val="60000"/>
              <a:buNone/>
            </a:pPr>
            <a:r>
              <a:rPr lang="en-US" altLang="zh-CN" sz="1200" b="1" dirty="0">
                <a:solidFill>
                  <a:srgbClr val="000000"/>
                </a:solidFill>
                <a:latin typeface="Tahoma" panose="020B0604030504040204"/>
                <a:sym typeface="Tahoma" panose="020B0604030504040204" pitchFamily="34" charset="0"/>
              </a:rPr>
              <a:t>    </a:t>
            </a:r>
            <a:r>
              <a:rPr lang="zh-CN" altLang="en-US" sz="1200" b="1" dirty="0">
                <a:solidFill>
                  <a:srgbClr val="000000"/>
                </a:solidFill>
                <a:latin typeface="Tahoma" panose="020B0604030504040204"/>
                <a:sym typeface="Tahoma" panose="020B0604030504040204" pitchFamily="34" charset="0"/>
              </a:rPr>
              <a:t>边际分析法是利用边际概念对经济行为和经济变量进行数量分析的方法。“边际”经常被称为“增量”，表现为经济分析过程中一、二阶条件。常用自变量发生微小变化时因变量的变化率来表示。</a:t>
            </a:r>
            <a:endParaRPr lang="zh-CN" altLang="en-US" sz="1200" dirty="0">
              <a:solidFill>
                <a:srgbClr val="000000"/>
              </a:solidFill>
              <a:latin typeface="Tahoma" panose="020B0604030504040204"/>
              <a:sym typeface="Tahoma" panose="020B0604030504040204" pitchFamily="34"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sz="1200" b="1" dirty="0">
                <a:solidFill>
                  <a:srgbClr val="000000"/>
                </a:solidFill>
                <a:latin typeface="Tahoma" panose="020B0604030504040204"/>
                <a:cs typeface="+mn-cs"/>
                <a:sym typeface="Tahoma" panose="020B0604030504040204" pitchFamily="34" charset="0"/>
              </a:rPr>
              <a:t>微观经济学与宏观经济学的是相互区别又相互联系的统一体：</a:t>
            </a:r>
            <a:endParaRPr lang="en-US" altLang="zh-CN" sz="1200" b="1" dirty="0">
              <a:solidFill>
                <a:srgbClr val="000000"/>
              </a:solidFill>
              <a:latin typeface="Tahoma" panose="020B0604030504040204"/>
              <a:cs typeface="+mn-cs"/>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a:t>
            </a:r>
            <a:r>
              <a:rPr lang="en-US" altLang="zh-CN" sz="1200" b="1" dirty="0">
                <a:solidFill>
                  <a:srgbClr val="000000"/>
                </a:solidFill>
                <a:latin typeface="Tahoma" panose="020B0604030504040204"/>
                <a:sym typeface="Tahoma" panose="020B0604030504040204" pitchFamily="34" charset="0"/>
              </a:rPr>
              <a:t>1</a:t>
            </a:r>
            <a:r>
              <a:rPr lang="zh-CN" altLang="en-US" sz="1200" b="1" dirty="0">
                <a:solidFill>
                  <a:srgbClr val="000000"/>
                </a:solidFill>
                <a:latin typeface="Tahoma" panose="020B0604030504040204"/>
                <a:sym typeface="Tahoma" panose="020B0604030504040204" pitchFamily="34" charset="0"/>
              </a:rPr>
              <a:t>．微观经济学与宏观经济学是互相补充：微观是资源配置、宏观是资源利用。</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a:t>
            </a:r>
            <a:r>
              <a:rPr lang="en-US" altLang="zh-CN" sz="1200" b="1" dirty="0">
                <a:solidFill>
                  <a:srgbClr val="000000"/>
                </a:solidFill>
                <a:latin typeface="Tahoma" panose="020B0604030504040204"/>
                <a:sym typeface="Tahoma" panose="020B0604030504040204" pitchFamily="34" charset="0"/>
              </a:rPr>
              <a:t>2</a:t>
            </a:r>
            <a:r>
              <a:rPr lang="zh-CN" altLang="en-US" sz="1200" b="1" dirty="0">
                <a:solidFill>
                  <a:srgbClr val="000000"/>
                </a:solidFill>
                <a:latin typeface="Tahoma" panose="020B0604030504040204"/>
                <a:sym typeface="Tahoma" panose="020B0604030504040204" pitchFamily="34" charset="0"/>
              </a:rPr>
              <a:t>．微观经济学与宏观经济学主要是实证分析兼有规范分析。</a:t>
            </a:r>
            <a:endParaRPr lang="zh-CN" altLang="en-US" sz="1200" b="1" dirty="0">
              <a:solidFill>
                <a:srgbClr val="000000"/>
              </a:solidFill>
              <a:latin typeface="Tahoma" panose="020B0604030504040204"/>
              <a:sym typeface="Tahoma" panose="020B0604030504040204" pitchFamily="34" charset="0"/>
            </a:endParaRPr>
          </a:p>
          <a:p>
            <a:pPr lvl="0" defTabSz="0" fontAlgn="base">
              <a:spcAft>
                <a:spcPct val="0"/>
              </a:spcAft>
              <a:buClr>
                <a:srgbClr val="3333CC"/>
              </a:buClr>
              <a:buSzPct val="60000"/>
              <a:buNone/>
            </a:pPr>
            <a:r>
              <a:rPr lang="zh-CN" altLang="en-US" sz="1200" b="1" dirty="0">
                <a:solidFill>
                  <a:srgbClr val="000000"/>
                </a:solidFill>
                <a:latin typeface="Tahoma" panose="020B0604030504040204"/>
                <a:sym typeface="Tahoma" panose="020B0604030504040204" pitchFamily="34" charset="0"/>
              </a:rPr>
              <a:t> </a:t>
            </a:r>
            <a:r>
              <a:rPr lang="en-US" altLang="zh-CN" sz="1200" b="1" dirty="0">
                <a:solidFill>
                  <a:srgbClr val="000000"/>
                </a:solidFill>
                <a:latin typeface="Tahoma" panose="020B0604030504040204"/>
                <a:sym typeface="Tahoma" panose="020B0604030504040204" pitchFamily="34" charset="0"/>
              </a:rPr>
              <a:t>3</a:t>
            </a:r>
            <a:r>
              <a:rPr lang="zh-CN" altLang="en-US" sz="1200" b="1" dirty="0">
                <a:solidFill>
                  <a:srgbClr val="000000"/>
                </a:solidFill>
                <a:latin typeface="Tahoma" panose="020B0604030504040204"/>
                <a:sym typeface="Tahoma" panose="020B0604030504040204" pitchFamily="34" charset="0"/>
              </a:rPr>
              <a:t>．微观经济学是宏观经济学的基础</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ED90FB-1249-453A-B05F-3D35C4D1AF40}"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西方经济学，或者又叫经济学原理。是经济和管理类专业基础性核心课程。是我们认识社会基本经济现象，经济行为，以及市场经济如何运行及其内在的逻辑关系的基础性理论知识。经济学是一门显学，同社会发展与日常生活密切相关。西方经济学，主要介绍西方市场经济国家的现代经济理论与经济政策。它是人类社会经济发展的成果，特别是市场经济运行规律建立了系统化的理论架构。虽然它存在某些缺陷和资本主义意识形态的烙印，但是仍然对中国市场经济具有非常好的借鉴作用。为方便大家学习和理解，将本课程分为相对独立而又有内在联系的十五讲内容。现在学习第一讲，</a:t>
            </a:r>
            <a:r>
              <a:rPr lang="zh-CN" altLang="zh-CN" sz="1200" dirty="0"/>
              <a:t>西方经济学的理论体系及研究方法</a:t>
            </a:r>
            <a:r>
              <a:rPr lang="zh-CN" altLang="en-US" sz="1200" dirty="0"/>
              <a:t>。这一讲具体包括了</a:t>
            </a:r>
            <a:r>
              <a:rPr lang="en-US" altLang="zh-CN" sz="1200" dirty="0"/>
              <a:t>5</a:t>
            </a:r>
            <a:r>
              <a:rPr lang="zh-CN" altLang="en-US" sz="1200" dirty="0"/>
              <a:t>方面内容：一是</a:t>
            </a:r>
            <a:r>
              <a:rPr lang="zh-CN" altLang="zh-CN" kern="100" dirty="0">
                <a:cs typeface="Times New Roman" panose="02020603050405020304"/>
              </a:rPr>
              <a:t>经济与经济学</a:t>
            </a:r>
            <a:r>
              <a:rPr lang="zh-CN" altLang="en-US" kern="100" dirty="0">
                <a:cs typeface="Times New Roman" panose="02020603050405020304"/>
              </a:rPr>
              <a:t>；二是</a:t>
            </a:r>
            <a:r>
              <a:rPr lang="zh-CN" altLang="zh-CN" kern="100" dirty="0">
                <a:cs typeface="Times New Roman" panose="02020603050405020304"/>
              </a:rPr>
              <a:t>经济学的产生：资源稀缺性</a:t>
            </a:r>
            <a:r>
              <a:rPr lang="zh-CN" altLang="en-US" sz="900" kern="100" dirty="0">
                <a:cs typeface="Times New Roman" panose="02020603050405020304"/>
              </a:rPr>
              <a:t>、三是</a:t>
            </a:r>
            <a:r>
              <a:rPr lang="zh-CN" altLang="zh-CN" kern="100" dirty="0">
                <a:cs typeface="Times New Roman" panose="02020603050405020304"/>
              </a:rPr>
              <a:t>经济学的基本问题</a:t>
            </a:r>
            <a:r>
              <a:rPr lang="zh-CN" altLang="en-US" kern="100" dirty="0">
                <a:cs typeface="Times New Roman" panose="02020603050405020304"/>
              </a:rPr>
              <a:t>；四是</a:t>
            </a:r>
            <a:r>
              <a:rPr lang="zh-CN" altLang="zh-CN" kern="100" dirty="0">
                <a:cs typeface="Times New Roman" panose="02020603050405020304"/>
              </a:rPr>
              <a:t>经济学的理论体系（微观、宏观）</a:t>
            </a:r>
            <a:r>
              <a:rPr lang="zh-CN" altLang="en-US" kern="100" dirty="0">
                <a:cs typeface="Times New Roman" panose="02020603050405020304"/>
              </a:rPr>
              <a:t>；五是</a:t>
            </a:r>
            <a:r>
              <a:rPr lang="zh-CN" altLang="zh-CN" kern="100" dirty="0">
                <a:cs typeface="Times New Roman" panose="02020603050405020304"/>
              </a:rPr>
              <a:t>经济学研究方法</a:t>
            </a:r>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一般认为经济学根源于人类欲望的无限性，资源的稀缺性以及所产生的行为选择。</a:t>
            </a:r>
            <a:endParaRPr lang="en-US" altLang="zh-CN" dirty="0"/>
          </a:p>
          <a:p>
            <a:r>
              <a:rPr lang="zh-CN" altLang="en-US" dirty="0"/>
              <a:t>一是人的欲望的无限性：西方经济学家在研究社会经济问题过程中，有一个基本的认识前提，即“经济人”假设。“经济人”特征，即人的欲望是无穷的，人都是利己的，人的经济活动是在追求自身利益的最大化。人类消费各种物品的欲望是无穷的，而满足人们欲望的物品以及生产他们所需要的资源总是不足的。欲望是指人们心理上具有的一种缺乏与不满足的感觉，以及求得满足的愿望。短缺的感觉永远不可能消除，人的欲望是永远不能得到最终满足的。亚当斯密的“自利人”不是指自私，而是指交换。“给我所需要的吧，因为你将得到你所需要的”。</a:t>
            </a:r>
            <a:br>
              <a:rPr lang="zh-CN" altLang="en-US" dirty="0"/>
            </a:br>
            <a:r>
              <a:rPr lang="zh-CN" altLang="en-US" dirty="0"/>
              <a:t>人类的欲望是多种多样的，而且是分不同层次的。马斯洛的层次需求理论正好做了印证。人们所追求的利益可分为，物质利益和非物质利益。物质利益容易理解，而非物质利益，指的是社会认同感，荣誉感，众人的尊重，个人价值的实现等。</a:t>
            </a:r>
            <a:endParaRPr lang="en-US" altLang="zh-CN" dirty="0"/>
          </a:p>
          <a:p>
            <a:r>
              <a:rPr lang="zh-CN" altLang="en-US" dirty="0"/>
              <a:t>二是资源的稀缺性：凡是能用来满足人的不同欲望的东西，我们都可以叫做为资源。资源包括自然资源（如矿产，森林，田地等），人力资源（如劳动力，企业家，技术人员），资本，时间，信息等。各类资源的绝对数量可能很大，但是相对人无穷的欲望来讲，总是短缺的，总是不足的。</a:t>
            </a:r>
            <a:endParaRPr lang="en-US" altLang="zh-CN" dirty="0"/>
          </a:p>
          <a:p>
            <a:r>
              <a:rPr lang="zh-CN" altLang="en-US" dirty="0"/>
              <a:t>人类欲望的无限性和资源稀缺性的矛盾，促使或逼迫人们做出选择行为，如何更好配置资源和利用资源，经济学因此产生。</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10" name="矩形 9"/>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userDrawn="1"/>
        </p:nvSpPr>
        <p:spPr>
          <a:xfrm>
            <a:off x="713663" y="203701"/>
            <a:ext cx="4832698"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6" name="图片 15"/>
          <p:cNvPicPr>
            <a:picLocks noChangeAspect="1"/>
          </p:cNvPicPr>
          <p:nvPr userDrawn="1"/>
        </p:nvPicPr>
        <p:blipFill>
          <a:blip r:embed="rId2"/>
          <a:stretch>
            <a:fillRect/>
          </a:stretch>
        </p:blipFill>
        <p:spPr>
          <a:xfrm>
            <a:off x="179700" y="78736"/>
            <a:ext cx="754541" cy="706282"/>
          </a:xfrm>
          <a:prstGeom prst="rect">
            <a:avLst/>
          </a:prstGeom>
        </p:spPr>
      </p:pic>
      <p:pic>
        <p:nvPicPr>
          <p:cNvPr id="18" name="图片 17"/>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6" name="矩形 5"/>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2" name="图片 11"/>
          <p:cNvPicPr>
            <a:picLocks noChangeAspect="1"/>
          </p:cNvPicPr>
          <p:nvPr userDrawn="1"/>
        </p:nvPicPr>
        <p:blipFill>
          <a:blip r:embed="rId2"/>
          <a:stretch>
            <a:fillRect/>
          </a:stretch>
        </p:blipFill>
        <p:spPr>
          <a:xfrm>
            <a:off x="179700" y="78736"/>
            <a:ext cx="754541" cy="706282"/>
          </a:xfrm>
          <a:prstGeom prst="rect">
            <a:avLst/>
          </a:prstGeom>
        </p:spPr>
      </p:pic>
      <p:pic>
        <p:nvPicPr>
          <p:cNvPr id="14" name="图片 13"/>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1"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524000" y="3602038"/>
            <a:ext cx="9144001"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6965"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themeOverride" Target="../theme/themeOverride8.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themeOverride" Target="../theme/themeOverride9.xml"/><Relationship Id="rId2" Type="http://schemas.openxmlformats.org/officeDocument/2006/relationships/image" Target="../media/image15.sv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themeOverride" Target="../theme/themeOverride11.xml"/><Relationship Id="rId2" Type="http://schemas.openxmlformats.org/officeDocument/2006/relationships/image" Target="../media/image17.png"/><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hemeOverride" Target="../theme/themeOverride12.xml"/><Relationship Id="rId2" Type="http://schemas.openxmlformats.org/officeDocument/2006/relationships/image" Target="../media/image19.png"/><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5.xml"/><Relationship Id="rId3" Type="http://schemas.openxmlformats.org/officeDocument/2006/relationships/themeOverride" Target="../theme/themeOverride13.xml"/><Relationship Id="rId2" Type="http://schemas.openxmlformats.org/officeDocument/2006/relationships/image" Target="../media/image21.svg"/><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xml"/><Relationship Id="rId3" Type="http://schemas.openxmlformats.org/officeDocument/2006/relationships/themeOverride" Target="../theme/themeOverride14.xml"/><Relationship Id="rId2" Type="http://schemas.openxmlformats.org/officeDocument/2006/relationships/image" Target="../media/image23.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hemeOverride" Target="../theme/themeOverride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hemeOverride" Target="../theme/themeOverride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hemeOverride" Target="../theme/themeOverride1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hemeOverride" Target="../theme/themeOverride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hemeOverride" Target="../theme/themeOverride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hemeOverride" Target="../theme/themeOverride20.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5.xml"/><Relationship Id="rId3" Type="http://schemas.openxmlformats.org/officeDocument/2006/relationships/themeOverride" Target="../theme/themeOverride21.xml"/><Relationship Id="rId2" Type="http://schemas.openxmlformats.org/officeDocument/2006/relationships/image" Target="../media/image25.png"/><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themeOverride" Target="../theme/themeOverride22.xml"/><Relationship Id="rId2" Type="http://schemas.openxmlformats.org/officeDocument/2006/relationships/image" Target="../media/image27.png"/><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5.xml"/><Relationship Id="rId2" Type="http://schemas.openxmlformats.org/officeDocument/2006/relationships/themeOverride" Target="../theme/themeOverride23.xml"/><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5.xml"/><Relationship Id="rId3" Type="http://schemas.openxmlformats.org/officeDocument/2006/relationships/themeOverride" Target="../theme/themeOverride24.xml"/><Relationship Id="rId2" Type="http://schemas.openxmlformats.org/officeDocument/2006/relationships/image" Target="../media/image30.png"/><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themeOverride" Target="../theme/themeOverride25.xml"/><Relationship Id="rId2" Type="http://schemas.openxmlformats.org/officeDocument/2006/relationships/image" Target="../media/image32.png"/><Relationship Id="rId1" Type="http://schemas.openxmlformats.org/officeDocument/2006/relationships/image" Target="../media/image31.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5.xml"/><Relationship Id="rId3" Type="http://schemas.openxmlformats.org/officeDocument/2006/relationships/themeOverride" Target="../theme/themeOverride26.xml"/><Relationship Id="rId2" Type="http://schemas.openxmlformats.org/officeDocument/2006/relationships/image" Target="../media/image34.png"/><Relationship Id="rId1" Type="http://schemas.openxmlformats.org/officeDocument/2006/relationships/image" Target="../media/image33.jpe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5.xml"/><Relationship Id="rId3" Type="http://schemas.openxmlformats.org/officeDocument/2006/relationships/themeOverride" Target="../theme/themeOverride27.xml"/><Relationship Id="rId2" Type="http://schemas.openxmlformats.org/officeDocument/2006/relationships/image" Target="../media/image36.png"/><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5.xml"/><Relationship Id="rId3" Type="http://schemas.openxmlformats.org/officeDocument/2006/relationships/themeOverride" Target="../theme/themeOverride28.xml"/><Relationship Id="rId2" Type="http://schemas.openxmlformats.org/officeDocument/2006/relationships/image" Target="../media/image38.png"/><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hemeOverride" Target="../theme/themeOverride29.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5.xml"/><Relationship Id="rId2" Type="http://schemas.openxmlformats.org/officeDocument/2006/relationships/themeOverride" Target="../theme/themeOverride30.xml"/><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hemeOverride" Target="../theme/themeOverride3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hemeOverride" Target="../theme/themeOverride32.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5.xml"/><Relationship Id="rId2" Type="http://schemas.openxmlformats.org/officeDocument/2006/relationships/themeOverride" Target="../theme/themeOverride33.xml"/><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hemeOverride" Target="../theme/themeOverride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hemeOverride" Target="../theme/themeOverride3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hemeOverride" Target="../theme/themeOverride36.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6.xml"/><Relationship Id="rId3" Type="http://schemas.openxmlformats.org/officeDocument/2006/relationships/themeOverride" Target="../theme/themeOverride37.xml"/><Relationship Id="rId2" Type="http://schemas.openxmlformats.org/officeDocument/2006/relationships/image" Target="../media/image41.png"/><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hemeOverride" Target="../theme/themeOverride3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2.emf"/></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44.svg"/><Relationship Id="rId1"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hemeOverride" Target="../theme/themeOverride4.xml"/><Relationship Id="rId2" Type="http://schemas.openxmlformats.org/officeDocument/2006/relationships/image" Target="../media/image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themeOverride" Target="../theme/themeOverride5.xml"/><Relationship Id="rId2" Type="http://schemas.openxmlformats.org/officeDocument/2006/relationships/image" Target="../media/image9.sv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hemeOverride" Target="../theme/themeOverride6.xml"/><Relationship Id="rId2" Type="http://schemas.openxmlformats.org/officeDocument/2006/relationships/image" Target="../media/image11.jpe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themeOverride" Target="../theme/themeOverride7.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6" y="4761294"/>
            <a:ext cx="4058717" cy="933115"/>
            <a:chOff x="979150" y="4709535"/>
            <a:chExt cx="4058717" cy="933115"/>
          </a:xfrm>
        </p:grpSpPr>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0" y="5273318"/>
              <a:ext cx="4058717"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深圳市职工继续教育学院</a:t>
              </a:r>
              <a:endParaRPr lang="zh-CN" altLang="en-US" sz="1800" dirty="0">
                <a:solidFill>
                  <a:schemeClr val="bg1"/>
                </a:solidFill>
                <a:latin typeface="+mn-lt"/>
                <a:ea typeface="+mn-ea"/>
                <a:cs typeface="+mn-ea"/>
                <a:sym typeface="+mn-lt"/>
              </a:endParaRP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endParaRPr lang="zh-CN" altLang="en-US" sz="2400" spc="600" dirty="0">
              <a:solidFill>
                <a:schemeClr val="bg1"/>
              </a:solidFill>
              <a:latin typeface="+mn-ea"/>
            </a:endParaRPr>
          </a:p>
        </p:txBody>
      </p:sp>
      <p:pic>
        <p:nvPicPr>
          <p:cNvPr id="3" name="图片 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1089" y="375498"/>
            <a:ext cx="3003960" cy="771534"/>
          </a:xfrm>
          <a:prstGeom prst="rect">
            <a:avLst/>
          </a:prstGeom>
        </p:spPr>
      </p:pic>
      <p:sp>
        <p:nvSpPr>
          <p:cNvPr id="4" name="文本框 3"/>
          <p:cNvSpPr txBox="1"/>
          <p:nvPr/>
        </p:nvSpPr>
        <p:spPr>
          <a:xfrm>
            <a:off x="649206" y="4909998"/>
            <a:ext cx="2807870" cy="380786"/>
          </a:xfrm>
          <a:prstGeom prst="rect">
            <a:avLst/>
          </a:prstGeom>
          <a:noFill/>
        </p:spPr>
        <p:txBody>
          <a:bodyPr wrap="square" rtlCol="0">
            <a:spAutoFit/>
          </a:bodyPr>
          <a:lstStyle/>
          <a:p>
            <a:r>
              <a:rPr lang="zh-CN" altLang="en-US" b="1" dirty="0">
                <a:solidFill>
                  <a:schemeClr val="bg1"/>
                </a:solidFill>
              </a:rPr>
              <a:t>主讲人：李雨函</a:t>
            </a:r>
            <a:endParaRPr lang="zh-CN" altLang="en-US" b="1"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经济学的定义</a:t>
            </a:r>
            <a:endParaRPr lang="zh-CN" altLang="en-US" sz="2400" b="1" dirty="0"/>
          </a:p>
        </p:txBody>
      </p:sp>
      <p:sp>
        <p:nvSpPr>
          <p:cNvPr id="3" name="文本框 2"/>
          <p:cNvSpPr txBox="1"/>
          <p:nvPr/>
        </p:nvSpPr>
        <p:spPr>
          <a:xfrm>
            <a:off x="994248" y="2075934"/>
            <a:ext cx="10435752" cy="1135054"/>
          </a:xfrm>
          <a:prstGeom prst="rect">
            <a:avLst/>
          </a:prstGeom>
          <a:noFill/>
        </p:spPr>
        <p:txBody>
          <a:bodyPr wrap="square" rtlCol="0">
            <a:spAutoFit/>
          </a:bodyPr>
          <a:lstStyle/>
          <a:p>
            <a:pPr>
              <a:lnSpc>
                <a:spcPct val="150000"/>
              </a:lnSpc>
            </a:pPr>
            <a:r>
              <a:rPr lang="zh-CN" altLang="en-US" sz="2400" dirty="0"/>
              <a:t>经济学书本中：“研究如何有效地利用各种可供选择的有限资源，以求人类现在和将来无限欲望得最大满足”</a:t>
            </a:r>
            <a:endParaRPr lang="zh-CN" altLang="en-US" sz="2400" dirty="0"/>
          </a:p>
        </p:txBody>
      </p:sp>
      <p:sp>
        <p:nvSpPr>
          <p:cNvPr id="6" name="文本框 5"/>
          <p:cNvSpPr txBox="1"/>
          <p:nvPr/>
        </p:nvSpPr>
        <p:spPr>
          <a:xfrm>
            <a:off x="994248" y="3970637"/>
            <a:ext cx="10435752" cy="1135054"/>
          </a:xfrm>
          <a:prstGeom prst="rect">
            <a:avLst/>
          </a:prstGeom>
          <a:noFill/>
        </p:spPr>
        <p:txBody>
          <a:bodyPr wrap="square" rtlCol="0">
            <a:spAutoFit/>
          </a:bodyPr>
          <a:lstStyle/>
          <a:p>
            <a:pPr>
              <a:lnSpc>
                <a:spcPct val="150000"/>
              </a:lnSpc>
            </a:pPr>
            <a:r>
              <a:rPr lang="zh-CN" altLang="en-US" sz="2400" dirty="0"/>
              <a:t>萨缪尔森：“经济学研究的是一个社会如何利用稀缺的资源生产有价值的商品，并将它们在不同的个体之间进行分配。”</a:t>
            </a:r>
            <a:endParaRPr lang="zh-CN" altLang="en-US" sz="2400" dirty="0"/>
          </a:p>
        </p:txBody>
      </p:sp>
      <p:pic>
        <p:nvPicPr>
          <p:cNvPr id="4" name="图片 3"/>
          <p:cNvPicPr>
            <a:picLocks noChangeAspect="1"/>
          </p:cNvPicPr>
          <p:nvPr/>
        </p:nvPicPr>
        <p:blipFill>
          <a:blip r:embed="rId1"/>
          <a:stretch>
            <a:fillRect/>
          </a:stretch>
        </p:blipFill>
        <p:spPr>
          <a:xfrm>
            <a:off x="8288809" y="4627276"/>
            <a:ext cx="3141191" cy="198761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flipH="1">
            <a:off x="4572000" y="1716434"/>
            <a:ext cx="7638250" cy="755987"/>
          </a:xfrm>
          <a:prstGeom prst="homePlate">
            <a:avLst>
              <a:gd name="adj" fmla="val 86068"/>
            </a:avLst>
          </a:prstGeom>
          <a:pattFill prst="wdDnDiag">
            <a:fgClr>
              <a:srgbClr val="45A020"/>
            </a:fgClr>
            <a:bgClr>
              <a:srgbClr val="40961E"/>
            </a:bgClr>
          </a:pattFill>
        </p:spPr>
        <p:txBody>
          <a:bodyPr wrap="square" anchor="ctr">
            <a:noAutofit/>
          </a:bodyPr>
          <a:lstStyle/>
          <a:p>
            <a:pPr marL="0" indent="0">
              <a:lnSpc>
                <a:spcPct val="100000"/>
              </a:lnSpc>
              <a:spcBef>
                <a:spcPts val="0"/>
              </a:spcBef>
              <a:spcAft>
                <a:spcPct val="0"/>
              </a:spcAft>
              <a:buNone/>
            </a:pPr>
            <a:r>
              <a:rPr lang="zh-CN" altLang="en-US" sz="3200" b="1" dirty="0">
                <a:solidFill>
                  <a:schemeClr val="bg1"/>
                </a:solidFill>
                <a:cs typeface="+mn-ea"/>
                <a:sym typeface="+mn-lt"/>
              </a:rPr>
              <a:t>      经济学中的三个基本问题</a:t>
            </a:r>
            <a:endParaRPr lang="en-US" altLang="zh-CN" sz="3200" b="1" dirty="0">
              <a:solidFill>
                <a:schemeClr val="bg1"/>
              </a:solidFill>
              <a:cs typeface="+mn-ea"/>
              <a:sym typeface="+mn-lt"/>
            </a:endParaRPr>
          </a:p>
        </p:txBody>
      </p:sp>
      <p:pic>
        <p:nvPicPr>
          <p:cNvPr id="4" name="图形 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65211" y="1712548"/>
            <a:ext cx="4556177" cy="4100560"/>
          </a:xfrm>
          <a:prstGeom prst="rect">
            <a:avLst/>
          </a:prstGeom>
        </p:spPr>
      </p:pic>
      <p:sp>
        <p:nvSpPr>
          <p:cNvPr id="2" name="矩形: 圆角 1"/>
          <p:cNvSpPr/>
          <p:nvPr/>
        </p:nvSpPr>
        <p:spPr>
          <a:xfrm>
            <a:off x="5410826" y="2727077"/>
            <a:ext cx="4358533" cy="576000"/>
          </a:xfrm>
          <a:prstGeom prst="roundRect">
            <a:avLst>
              <a:gd name="adj" fmla="val 46305"/>
            </a:avLst>
          </a:prstGeom>
          <a:solidFill>
            <a:schemeClr val="bg1"/>
          </a:solidFill>
          <a:ln>
            <a:solidFill>
              <a:srgbClr val="40961E"/>
            </a:solidFill>
          </a:ln>
        </p:spPr>
        <p:txBody>
          <a:bodyPr wrap="square" anchor="ctr">
            <a:noAutofit/>
          </a:bodyPr>
          <a:lstStyle/>
          <a:p>
            <a:pPr indent="262255" defTabSz="0" fontAlgn="base">
              <a:spcAft>
                <a:spcPct val="0"/>
              </a:spcAft>
              <a:buClr>
                <a:srgbClr val="333399"/>
              </a:buClr>
              <a:buSzPct val="60000"/>
            </a:pPr>
            <a:r>
              <a:rPr lang="en-US" altLang="zh-CN" sz="2400" b="1" dirty="0">
                <a:solidFill>
                  <a:srgbClr val="40961E"/>
                </a:solidFill>
                <a:cs typeface="+mn-ea"/>
                <a:sym typeface="+mn-lt"/>
              </a:rPr>
              <a:t>1</a:t>
            </a:r>
            <a:r>
              <a:rPr lang="zh-CN" altLang="en-US" sz="2400" b="1" dirty="0">
                <a:solidFill>
                  <a:srgbClr val="40961E"/>
                </a:solidFill>
                <a:cs typeface="+mn-ea"/>
                <a:sym typeface="+mn-lt"/>
              </a:rPr>
              <a:t>、生产什么，生产多少？</a:t>
            </a:r>
            <a:endParaRPr lang="zh-CN" altLang="en-US" sz="2400" b="1" dirty="0">
              <a:solidFill>
                <a:srgbClr val="40961E"/>
              </a:solidFill>
              <a:cs typeface="+mn-ea"/>
              <a:sym typeface="+mn-lt"/>
            </a:endParaRPr>
          </a:p>
        </p:txBody>
      </p:sp>
      <p:sp>
        <p:nvSpPr>
          <p:cNvPr id="7" name="矩形: 圆角 6"/>
          <p:cNvSpPr/>
          <p:nvPr/>
        </p:nvSpPr>
        <p:spPr>
          <a:xfrm>
            <a:off x="5427154" y="3512570"/>
            <a:ext cx="4358533" cy="576000"/>
          </a:xfrm>
          <a:prstGeom prst="roundRect">
            <a:avLst>
              <a:gd name="adj" fmla="val 46305"/>
            </a:avLst>
          </a:prstGeom>
          <a:solidFill>
            <a:schemeClr val="bg1"/>
          </a:solidFill>
          <a:ln>
            <a:solidFill>
              <a:srgbClr val="40961E"/>
            </a:solidFill>
          </a:ln>
        </p:spPr>
        <p:txBody>
          <a:bodyPr wrap="square" anchor="ctr">
            <a:noAutofit/>
          </a:bodyPr>
          <a:lstStyle/>
          <a:p>
            <a:pPr indent="262255" defTabSz="0" fontAlgn="base">
              <a:spcAft>
                <a:spcPct val="0"/>
              </a:spcAft>
              <a:buClr>
                <a:srgbClr val="333399"/>
              </a:buClr>
              <a:buSzPct val="60000"/>
            </a:pPr>
            <a:r>
              <a:rPr lang="en-US" altLang="zh-CN" sz="2400" b="1" dirty="0">
                <a:solidFill>
                  <a:srgbClr val="40961E"/>
                </a:solidFill>
                <a:cs typeface="+mn-ea"/>
                <a:sym typeface="+mn-lt"/>
              </a:rPr>
              <a:t>2</a:t>
            </a:r>
            <a:r>
              <a:rPr lang="zh-CN" altLang="en-US" sz="2400" b="1" dirty="0">
                <a:solidFill>
                  <a:srgbClr val="40961E"/>
                </a:solidFill>
                <a:cs typeface="+mn-ea"/>
                <a:sym typeface="+mn-lt"/>
              </a:rPr>
              <a:t>、怎样生产？</a:t>
            </a:r>
            <a:endParaRPr lang="zh-CN" altLang="en-US" sz="2400" b="1" dirty="0">
              <a:solidFill>
                <a:srgbClr val="40961E"/>
              </a:solidFill>
              <a:cs typeface="+mn-ea"/>
              <a:sym typeface="+mn-lt"/>
            </a:endParaRPr>
          </a:p>
        </p:txBody>
      </p:sp>
      <p:sp>
        <p:nvSpPr>
          <p:cNvPr id="8" name="矩形: 圆角 7"/>
          <p:cNvSpPr/>
          <p:nvPr/>
        </p:nvSpPr>
        <p:spPr>
          <a:xfrm>
            <a:off x="5410825" y="4314105"/>
            <a:ext cx="4358533" cy="576000"/>
          </a:xfrm>
          <a:prstGeom prst="roundRect">
            <a:avLst>
              <a:gd name="adj" fmla="val 46305"/>
            </a:avLst>
          </a:prstGeom>
          <a:solidFill>
            <a:schemeClr val="bg1"/>
          </a:solidFill>
          <a:ln>
            <a:solidFill>
              <a:srgbClr val="40961E"/>
            </a:solidFill>
          </a:ln>
        </p:spPr>
        <p:txBody>
          <a:bodyPr wrap="square" anchor="ctr">
            <a:noAutofit/>
          </a:bodyPr>
          <a:lstStyle/>
          <a:p>
            <a:pPr indent="262255" defTabSz="0" fontAlgn="base">
              <a:spcAft>
                <a:spcPct val="0"/>
              </a:spcAft>
              <a:buClr>
                <a:srgbClr val="333399"/>
              </a:buClr>
              <a:buSzPct val="60000"/>
            </a:pPr>
            <a:r>
              <a:rPr lang="en-US" altLang="zh-CN" sz="2400" b="1" dirty="0">
                <a:solidFill>
                  <a:srgbClr val="40961E"/>
                </a:solidFill>
                <a:cs typeface="+mn-ea"/>
                <a:sym typeface="+mn-lt"/>
              </a:rPr>
              <a:t>3</a:t>
            </a:r>
            <a:r>
              <a:rPr lang="zh-CN" altLang="en-US" sz="2400" b="1" dirty="0">
                <a:solidFill>
                  <a:srgbClr val="40961E"/>
                </a:solidFill>
                <a:cs typeface="+mn-ea"/>
                <a:sym typeface="+mn-lt"/>
              </a:rPr>
              <a:t>、为谁生产？</a:t>
            </a:r>
            <a:endParaRPr lang="zh-CN" altLang="en-US" sz="2400" b="1" dirty="0">
              <a:solidFill>
                <a:srgbClr val="40961E"/>
              </a:solidFill>
              <a:cs typeface="+mn-ea"/>
              <a:sym typeface="+mn-lt"/>
            </a:endParaRPr>
          </a:p>
        </p:txBody>
      </p:sp>
      <p:grpSp>
        <p:nvGrpSpPr>
          <p:cNvPr id="10" name="组合 9"/>
          <p:cNvGrpSpPr/>
          <p:nvPr/>
        </p:nvGrpSpPr>
        <p:grpSpPr>
          <a:xfrm>
            <a:off x="8405195" y="2701497"/>
            <a:ext cx="3343785" cy="6731057"/>
            <a:chOff x="8006383" y="1074656"/>
            <a:chExt cx="2637685" cy="5309674"/>
          </a:xfrm>
        </p:grpSpPr>
        <p:grpSp>
          <p:nvGrpSpPr>
            <p:cNvPr id="11" name="图形 3"/>
            <p:cNvGrpSpPr/>
            <p:nvPr/>
          </p:nvGrpSpPr>
          <p:grpSpPr>
            <a:xfrm>
              <a:off x="8006383" y="1074656"/>
              <a:ext cx="2637685" cy="5309674"/>
              <a:chOff x="8006383" y="1074656"/>
              <a:chExt cx="2637685" cy="5309674"/>
            </a:xfrm>
          </p:grpSpPr>
          <p:sp>
            <p:nvSpPr>
              <p:cNvPr id="20" name="任意多边形: 形状 19"/>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1" name="任意多边形: 形状 20"/>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2" name="任意多边形: 形状 21"/>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3" name="任意多边形: 形状 22"/>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4" name="任意多边形: 形状 23"/>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5" name="任意多边形: 形状 24"/>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 name="任意多边形: 形状 25"/>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7" name="任意多边形: 形状 26"/>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8" name="任意多边形: 形状 27"/>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9" name="任意多边形: 形状 28"/>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0" name="任意多边形: 形状 29"/>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1" name="任意多边形: 形状 30"/>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2" name="任意多边形: 形状 31"/>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3" name="任意多边形: 形状 32"/>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4" name="任意多边形: 形状 33"/>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5" name="任意多边形: 形状 34"/>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6" name="任意多边形: 形状 35"/>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7" name="任意多边形: 形状 36"/>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8" name="任意多边形: 形状 37"/>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9" name="任意多边形: 形状 38"/>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0" name="任意多边形: 形状 39"/>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1" name="任意多边形: 形状 40"/>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2" name="任意多边形: 形状 41"/>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3" name="任意多边形: 形状 42"/>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4" name="任意多边形: 形状 43"/>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5" name="任意多边形: 形状 44"/>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6" name="任意多边形: 形状 45"/>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7" name="任意多边形: 形状 46"/>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8" name="任意多边形: 形状 47"/>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9" name="任意多边形: 形状 48"/>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0" name="任意多边形: 形状 49"/>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1" name="任意多边形: 形状 50"/>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6" name="任意多边形: 形状 55"/>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8" name="任意多边形: 形状 57"/>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9" name="任意多边形: 形状 58"/>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0" name="任意多边形: 形状 59"/>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1" name="任意多边形: 形状 60"/>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2" name="任意多边形: 形状 61"/>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3" name="任意多边形: 形状 62"/>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4" name="任意多边形: 形状 63"/>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5" name="任意多边形: 形状 64"/>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6" name="任意多边形: 形状 65"/>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7" name="任意多边形: 形状 66"/>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8" name="任意多边形: 形状 67"/>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9" name="任意多边形: 形状 68"/>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0" name="任意多边形: 形状 69"/>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1" name="任意多边形: 形状 70"/>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2" name="任意多边形: 形状 7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3" name="任意多边形: 形状 72"/>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4" name="任意多边形: 形状 73"/>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5" name="任意多边形: 形状 74"/>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6" name="任意多边形: 形状 75"/>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7" name="任意多边形: 形状 76"/>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8" name="任意多边形: 形状 77"/>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9" name="任意多边形: 形状 78"/>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0" name="任意多边形: 形状 79"/>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1" name="任意多边形: 形状 80"/>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5" name="任意多边形: 形状 84"/>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6" name="任意多边形: 形状 85"/>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8" name="任意多边形: 形状 87"/>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9" name="任意多边形: 形状 88"/>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0" name="任意多边形: 形状 89"/>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1" name="任意多边形: 形状 90"/>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2" name="任意多边形: 形状 91"/>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3" name="任意多边形: 形状 92"/>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4" name="任意多边形: 形状 93"/>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6" name="任意多边形: 形状 95"/>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7" name="任意多边形: 形状 96"/>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9" name="任意多边形: 形状 98"/>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0" name="任意多边形: 形状 99"/>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6" name="任意多边形: 形状 105"/>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7" name="任意多边形: 形状 106"/>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8" name="任意多边形: 形状 107"/>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9" name="任意多边形: 形状 108"/>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0" name="任意多边形: 形状 109"/>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1" name="任意多边形: 形状 110"/>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2" name="任意多边形: 形状 111"/>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3" name="任意多边形: 形状 112"/>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2" name="任意多边形: 形状 11"/>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3" name="任意多边形: 形状 12"/>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4" name="组合 13"/>
            <p:cNvGrpSpPr/>
            <p:nvPr/>
          </p:nvGrpSpPr>
          <p:grpSpPr>
            <a:xfrm>
              <a:off x="9478879" y="1612744"/>
              <a:ext cx="105728" cy="125985"/>
              <a:chOff x="11374844" y="1629587"/>
              <a:chExt cx="226342" cy="269707"/>
            </a:xfrm>
          </p:grpSpPr>
          <p:sp>
            <p:nvSpPr>
              <p:cNvPr id="18" name="椭圆 17"/>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841011">
              <a:off x="9882217" y="1620260"/>
              <a:ext cx="105728" cy="125985"/>
              <a:chOff x="11374844" y="1629587"/>
              <a:chExt cx="226342" cy="269707"/>
            </a:xfrm>
          </p:grpSpPr>
          <p:sp>
            <p:nvSpPr>
              <p:cNvPr id="16" name="椭圆 1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4" name="文本框 113"/>
          <p:cNvSpPr txBox="1"/>
          <p:nvPr/>
        </p:nvSpPr>
        <p:spPr>
          <a:xfrm>
            <a:off x="994248" y="197981"/>
            <a:ext cx="3468841" cy="461665"/>
          </a:xfrm>
          <a:prstGeom prst="rect">
            <a:avLst/>
          </a:prstGeom>
          <a:noFill/>
        </p:spPr>
        <p:txBody>
          <a:bodyPr wrap="square" rtlCol="0">
            <a:spAutoFit/>
          </a:bodyPr>
          <a:lstStyle/>
          <a:p>
            <a:r>
              <a:rPr lang="zh-CN" altLang="en-US" sz="2400" b="1" dirty="0"/>
              <a:t>经济学研究的基本问题</a:t>
            </a:r>
            <a:endParaRPr lang="zh-CN" altLang="en-US" sz="2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经济学研究的基本问题</a:t>
            </a:r>
            <a:endParaRPr lang="zh-CN" altLang="en-US" sz="2400" b="1" dirty="0"/>
          </a:p>
        </p:txBody>
      </p:sp>
      <p:sp>
        <p:nvSpPr>
          <p:cNvPr id="8" name="矩形: 圆角 1"/>
          <p:cNvSpPr/>
          <p:nvPr/>
        </p:nvSpPr>
        <p:spPr>
          <a:xfrm>
            <a:off x="937663" y="1565530"/>
            <a:ext cx="4358533" cy="576000"/>
          </a:xfrm>
          <a:prstGeom prst="roundRect">
            <a:avLst>
              <a:gd name="adj" fmla="val 46305"/>
            </a:avLst>
          </a:prstGeom>
          <a:solidFill>
            <a:schemeClr val="bg1"/>
          </a:solidFill>
          <a:ln>
            <a:solidFill>
              <a:srgbClr val="40961E"/>
            </a:solidFill>
          </a:ln>
        </p:spPr>
        <p:txBody>
          <a:bodyPr wrap="square" anchor="ctr">
            <a:noAutofit/>
          </a:bodyPr>
          <a:lstStyle/>
          <a:p>
            <a:pPr indent="262255" defTabSz="0" fontAlgn="base">
              <a:spcAft>
                <a:spcPct val="0"/>
              </a:spcAft>
              <a:buClr>
                <a:srgbClr val="333399"/>
              </a:buClr>
              <a:buSzPct val="60000"/>
            </a:pPr>
            <a:r>
              <a:rPr lang="en-US" altLang="zh-CN" sz="2400" b="1" dirty="0">
                <a:solidFill>
                  <a:srgbClr val="40961E"/>
                </a:solidFill>
                <a:cs typeface="+mn-ea"/>
                <a:sym typeface="+mn-lt"/>
              </a:rPr>
              <a:t>1</a:t>
            </a:r>
            <a:r>
              <a:rPr lang="zh-CN" altLang="en-US" sz="2400" b="1" dirty="0">
                <a:solidFill>
                  <a:srgbClr val="40961E"/>
                </a:solidFill>
                <a:cs typeface="+mn-ea"/>
                <a:sym typeface="+mn-lt"/>
              </a:rPr>
              <a:t>、生产什么，生产多少？</a:t>
            </a:r>
            <a:endParaRPr lang="zh-CN" altLang="en-US" sz="2400" b="1" dirty="0">
              <a:solidFill>
                <a:srgbClr val="40961E"/>
              </a:solidFill>
              <a:cs typeface="+mn-ea"/>
              <a:sym typeface="+mn-lt"/>
            </a:endParaRPr>
          </a:p>
        </p:txBody>
      </p:sp>
      <p:sp>
        <p:nvSpPr>
          <p:cNvPr id="9" name="矩形 8"/>
          <p:cNvSpPr/>
          <p:nvPr/>
        </p:nvSpPr>
        <p:spPr>
          <a:xfrm>
            <a:off x="994248" y="3047414"/>
            <a:ext cx="10954736" cy="1569660"/>
          </a:xfrm>
          <a:prstGeom prst="rect">
            <a:avLst/>
          </a:prstGeom>
        </p:spPr>
        <p:txBody>
          <a:bodyPr wrap="square">
            <a:spAutoFit/>
          </a:bodyPr>
          <a:lstStyle/>
          <a:p>
            <a:r>
              <a:rPr lang="zh-CN" altLang="en-US" sz="2400" b="1" dirty="0">
                <a:solidFill>
                  <a:srgbClr val="FF0000"/>
                </a:solidFill>
              </a:rPr>
              <a:t>应该生产什么，分别生产多少。</a:t>
            </a:r>
            <a:r>
              <a:rPr lang="zh-CN" altLang="en-US" sz="2400" dirty="0"/>
              <a:t>由于资源有限，用于生产某种产品的资源多一些，那么用于生产另一种产品资源就会少一些。</a:t>
            </a:r>
            <a:endParaRPr lang="en-US" altLang="zh-CN" sz="2400" dirty="0"/>
          </a:p>
          <a:p>
            <a:endParaRPr lang="en-US" altLang="zh-CN" sz="2400" dirty="0"/>
          </a:p>
          <a:p>
            <a:r>
              <a:rPr lang="zh-CN" altLang="en-US" sz="2400" dirty="0"/>
              <a:t>人们必须作出选择：用多少资源生产某一种产品，用多少资源生产其他的产品。</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经济学研究的基本问题</a:t>
            </a:r>
            <a:endParaRPr lang="zh-CN" altLang="en-US" sz="2400" b="1" dirty="0"/>
          </a:p>
        </p:txBody>
      </p:sp>
      <p:sp>
        <p:nvSpPr>
          <p:cNvPr id="9" name="矩形 8"/>
          <p:cNvSpPr/>
          <p:nvPr/>
        </p:nvSpPr>
        <p:spPr>
          <a:xfrm>
            <a:off x="994248" y="2608130"/>
            <a:ext cx="10954736" cy="1135054"/>
          </a:xfrm>
          <a:prstGeom prst="rect">
            <a:avLst/>
          </a:prstGeom>
        </p:spPr>
        <p:txBody>
          <a:bodyPr wrap="square">
            <a:spAutoFit/>
          </a:bodyPr>
          <a:lstStyle/>
          <a:p>
            <a:pPr>
              <a:lnSpc>
                <a:spcPct val="150000"/>
              </a:lnSpc>
            </a:pPr>
            <a:r>
              <a:rPr lang="zh-CN" altLang="en-US" sz="2400" dirty="0"/>
              <a:t>不同的生产方法和资源组合是可以相互替代的。同样的产品可以有不同的资源组合（劳动密集型方法、资源密集型方法和技术密集型方法）。</a:t>
            </a:r>
            <a:endParaRPr lang="zh-CN" altLang="en-US" sz="2400" dirty="0"/>
          </a:p>
        </p:txBody>
      </p:sp>
      <p:sp>
        <p:nvSpPr>
          <p:cNvPr id="5" name="矩形: 圆角 6"/>
          <p:cNvSpPr/>
          <p:nvPr/>
        </p:nvSpPr>
        <p:spPr>
          <a:xfrm>
            <a:off x="1114631" y="1634336"/>
            <a:ext cx="4358533" cy="576000"/>
          </a:xfrm>
          <a:prstGeom prst="roundRect">
            <a:avLst>
              <a:gd name="adj" fmla="val 46305"/>
            </a:avLst>
          </a:prstGeom>
          <a:solidFill>
            <a:schemeClr val="bg1"/>
          </a:solidFill>
          <a:ln>
            <a:solidFill>
              <a:srgbClr val="40961E"/>
            </a:solidFill>
          </a:ln>
        </p:spPr>
        <p:txBody>
          <a:bodyPr wrap="square" anchor="ctr">
            <a:noAutofit/>
          </a:bodyPr>
          <a:lstStyle/>
          <a:p>
            <a:pPr indent="262255" defTabSz="0" fontAlgn="base">
              <a:spcAft>
                <a:spcPct val="0"/>
              </a:spcAft>
              <a:buClr>
                <a:srgbClr val="333399"/>
              </a:buClr>
              <a:buSzPct val="60000"/>
            </a:pPr>
            <a:r>
              <a:rPr lang="en-US" altLang="zh-CN" sz="2400" b="1" dirty="0">
                <a:solidFill>
                  <a:srgbClr val="40961E"/>
                </a:solidFill>
                <a:cs typeface="+mn-ea"/>
                <a:sym typeface="+mn-lt"/>
              </a:rPr>
              <a:t>2</a:t>
            </a:r>
            <a:r>
              <a:rPr lang="zh-CN" altLang="en-US" sz="2400" b="1" dirty="0">
                <a:solidFill>
                  <a:srgbClr val="40961E"/>
                </a:solidFill>
                <a:cs typeface="+mn-ea"/>
                <a:sym typeface="+mn-lt"/>
              </a:rPr>
              <a:t>、怎样生产？</a:t>
            </a:r>
            <a:endParaRPr lang="zh-CN" altLang="en-US" sz="2400" b="1" dirty="0">
              <a:solidFill>
                <a:srgbClr val="40961E"/>
              </a:solidFill>
              <a:cs typeface="+mn-ea"/>
              <a:sym typeface="+mn-lt"/>
            </a:endParaRPr>
          </a:p>
        </p:txBody>
      </p:sp>
      <p:pic>
        <p:nvPicPr>
          <p:cNvPr id="3074" name="Picture 2" descr="查看源图像"/>
          <p:cNvPicPr>
            <a:picLocks noChangeAspect="1" noChangeArrowheads="1"/>
          </p:cNvPicPr>
          <p:nvPr/>
        </p:nvPicPr>
        <p:blipFill rotWithShape="1">
          <a:blip r:embed="rId1" cstate="hqprint">
            <a:extLst>
              <a:ext uri="{28A0092B-C50C-407E-A947-70E740481C1C}">
                <a14:useLocalDpi xmlns:a14="http://schemas.microsoft.com/office/drawing/2010/main" val="0"/>
              </a:ext>
            </a:extLst>
          </a:blip>
          <a:srcRect l="12095" t="3466" r="11389" b="1179"/>
          <a:stretch>
            <a:fillRect/>
          </a:stretch>
        </p:blipFill>
        <p:spPr bwMode="auto">
          <a:xfrm>
            <a:off x="2427342" y="4019692"/>
            <a:ext cx="1733110" cy="213662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查看源图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7498" y="4015033"/>
            <a:ext cx="3211918" cy="21412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经济学研究的基本问题</a:t>
            </a:r>
            <a:endParaRPr lang="zh-CN" altLang="en-US" sz="2400" b="1" dirty="0"/>
          </a:p>
        </p:txBody>
      </p:sp>
      <p:sp>
        <p:nvSpPr>
          <p:cNvPr id="5" name="矩形: 圆角 7"/>
          <p:cNvSpPr/>
          <p:nvPr/>
        </p:nvSpPr>
        <p:spPr>
          <a:xfrm>
            <a:off x="1011807" y="1237266"/>
            <a:ext cx="4358533" cy="576000"/>
          </a:xfrm>
          <a:prstGeom prst="roundRect">
            <a:avLst>
              <a:gd name="adj" fmla="val 46305"/>
            </a:avLst>
          </a:prstGeom>
          <a:solidFill>
            <a:schemeClr val="bg1"/>
          </a:solidFill>
          <a:ln>
            <a:solidFill>
              <a:srgbClr val="40961E"/>
            </a:solidFill>
          </a:ln>
        </p:spPr>
        <p:txBody>
          <a:bodyPr wrap="square" anchor="ctr">
            <a:noAutofit/>
          </a:bodyPr>
          <a:lstStyle/>
          <a:p>
            <a:pPr indent="262255" defTabSz="0" fontAlgn="base">
              <a:spcAft>
                <a:spcPct val="0"/>
              </a:spcAft>
              <a:buClr>
                <a:srgbClr val="333399"/>
              </a:buClr>
              <a:buSzPct val="60000"/>
            </a:pPr>
            <a:r>
              <a:rPr lang="en-US" altLang="zh-CN" sz="2400" b="1" dirty="0">
                <a:solidFill>
                  <a:srgbClr val="40961E"/>
                </a:solidFill>
                <a:cs typeface="+mn-ea"/>
                <a:sym typeface="+mn-lt"/>
              </a:rPr>
              <a:t>3</a:t>
            </a:r>
            <a:r>
              <a:rPr lang="zh-CN" altLang="en-US" sz="2400" b="1" dirty="0">
                <a:solidFill>
                  <a:srgbClr val="40961E"/>
                </a:solidFill>
                <a:cs typeface="+mn-ea"/>
                <a:sym typeface="+mn-lt"/>
              </a:rPr>
              <a:t>、为谁生产？</a:t>
            </a:r>
            <a:endParaRPr lang="zh-CN" altLang="en-US" sz="2400" b="1" dirty="0">
              <a:solidFill>
                <a:srgbClr val="40961E"/>
              </a:solidFill>
              <a:cs typeface="+mn-ea"/>
              <a:sym typeface="+mn-lt"/>
            </a:endParaRPr>
          </a:p>
        </p:txBody>
      </p:sp>
      <p:sp>
        <p:nvSpPr>
          <p:cNvPr id="3" name="矩形 2"/>
          <p:cNvSpPr/>
          <p:nvPr/>
        </p:nvSpPr>
        <p:spPr>
          <a:xfrm>
            <a:off x="994248" y="2295978"/>
            <a:ext cx="7964401" cy="461665"/>
          </a:xfrm>
          <a:prstGeom prst="rect">
            <a:avLst/>
          </a:prstGeom>
        </p:spPr>
        <p:txBody>
          <a:bodyPr wrap="square">
            <a:spAutoFit/>
          </a:bodyPr>
          <a:lstStyle/>
          <a:p>
            <a:r>
              <a:rPr lang="zh-CN" altLang="en-US" sz="2400" b="1" dirty="0">
                <a:solidFill>
                  <a:srgbClr val="FF0000"/>
                </a:solidFill>
                <a:latin typeface="PingFang SC"/>
              </a:rPr>
              <a:t>生产出来的产品该给谁</a:t>
            </a:r>
            <a:r>
              <a:rPr lang="zh-CN" altLang="en-US" sz="2400" dirty="0">
                <a:solidFill>
                  <a:srgbClr val="333333"/>
                </a:solidFill>
                <a:latin typeface="PingFang SC"/>
              </a:rPr>
              <a:t>，也就是分配的问题。</a:t>
            </a:r>
            <a:endParaRPr lang="zh-CN" altLang="en-US" sz="2400" dirty="0"/>
          </a:p>
        </p:txBody>
      </p:sp>
      <p:pic>
        <p:nvPicPr>
          <p:cNvPr id="1026" name="Picture 2" descr="查看源图像"/>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2463" y="3002194"/>
            <a:ext cx="5112999" cy="25707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查看源图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6440" y="2944519"/>
            <a:ext cx="5086350" cy="26860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圆角 100"/>
          <p:cNvSpPr/>
          <p:nvPr/>
        </p:nvSpPr>
        <p:spPr>
          <a:xfrm>
            <a:off x="1638302" y="2300110"/>
            <a:ext cx="8909952" cy="3420000"/>
          </a:xfrm>
          <a:prstGeom prst="roundRect">
            <a:avLst>
              <a:gd name="adj" fmla="val 5488"/>
            </a:avLst>
          </a:prstGeom>
          <a:solidFill>
            <a:srgbClr val="16557C"/>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圆角 99"/>
          <p:cNvSpPr/>
          <p:nvPr/>
        </p:nvSpPr>
        <p:spPr>
          <a:xfrm>
            <a:off x="1469571" y="2155372"/>
            <a:ext cx="9252000" cy="3708000"/>
          </a:xfrm>
          <a:prstGeom prst="roundRect">
            <a:avLst>
              <a:gd name="adj" fmla="val 6411"/>
            </a:avLst>
          </a:prstGeom>
          <a:noFill/>
          <a:ln w="19050">
            <a:gradFill flip="none" rotWithShape="1">
              <a:gsLst>
                <a:gs pos="0">
                  <a:srgbClr val="57D4E2"/>
                </a:gs>
                <a:gs pos="92000">
                  <a:srgbClr val="57D4E2">
                    <a:alpha val="0"/>
                  </a:srgbClr>
                </a:gs>
                <a:gs pos="8000">
                  <a:srgbClr val="57D4E2">
                    <a:alpha val="0"/>
                  </a:srgbClr>
                </a:gs>
                <a:gs pos="100000">
                  <a:srgbClr val="57D4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1.</a:t>
            </a:r>
            <a:r>
              <a:rPr lang="zh-CN" altLang="en-US" sz="2400" b="1" dirty="0">
                <a:solidFill>
                  <a:srgbClr val="006295"/>
                </a:solidFill>
                <a:cs typeface="+mn-ea"/>
                <a:sym typeface="+mn-lt"/>
              </a:rPr>
              <a:t>微观经济学概念</a:t>
            </a:r>
            <a:endParaRPr lang="en-US" altLang="zh-CN" sz="2400" b="1" dirty="0">
              <a:solidFill>
                <a:srgbClr val="006295"/>
              </a:solidFill>
              <a:cs typeface="+mn-ea"/>
              <a:sym typeface="+mn-lt"/>
            </a:endParaRPr>
          </a:p>
        </p:txBody>
      </p:sp>
      <p:sp>
        <p:nvSpPr>
          <p:cNvPr id="3" name="内容占位符 2"/>
          <p:cNvSpPr>
            <a:spLocks noGrp="1"/>
          </p:cNvSpPr>
          <p:nvPr>
            <p:ph idx="4294967295"/>
          </p:nvPr>
        </p:nvSpPr>
        <p:spPr>
          <a:xfrm>
            <a:off x="1989363" y="2774774"/>
            <a:ext cx="8217139" cy="2335383"/>
          </a:xfrm>
        </p:spPr>
        <p:txBody>
          <a:bodyPr wrap="square">
            <a:spAutoFit/>
          </a:bodyPr>
          <a:lstStyle/>
          <a:p>
            <a:pPr marL="0" indent="0">
              <a:lnSpc>
                <a:spcPct val="150000"/>
              </a:lnSpc>
              <a:spcBef>
                <a:spcPts val="0"/>
              </a:spcBef>
              <a:buNone/>
            </a:pPr>
            <a:r>
              <a:rPr lang="zh-CN" altLang="en-US" sz="2400" b="1" dirty="0">
                <a:solidFill>
                  <a:schemeClr val="bg1"/>
                </a:solidFill>
                <a:cs typeface="+mn-ea"/>
                <a:sym typeface="+mn-lt"/>
              </a:rPr>
              <a:t>微观经济学，又叫市场经济学、价格理论。</a:t>
            </a:r>
            <a:endParaRPr lang="en-US" altLang="zh-CN" sz="2400" b="1" dirty="0">
              <a:solidFill>
                <a:schemeClr val="bg1"/>
              </a:solidFill>
              <a:cs typeface="+mn-ea"/>
              <a:sym typeface="+mn-lt"/>
            </a:endParaRPr>
          </a:p>
          <a:p>
            <a:pPr marL="0" indent="0">
              <a:lnSpc>
                <a:spcPct val="150000"/>
              </a:lnSpc>
              <a:spcBef>
                <a:spcPts val="0"/>
              </a:spcBef>
              <a:buNone/>
            </a:pPr>
            <a:r>
              <a:rPr lang="zh-CN" altLang="en-US" sz="2400" dirty="0">
                <a:solidFill>
                  <a:schemeClr val="bg1"/>
                </a:solidFill>
                <a:cs typeface="+mn-ea"/>
                <a:sym typeface="+mn-lt"/>
              </a:rPr>
              <a:t>它是</a:t>
            </a:r>
            <a:r>
              <a:rPr lang="zh-CN" altLang="en-US" b="1" dirty="0">
                <a:solidFill>
                  <a:srgbClr val="FFFF00"/>
                </a:solidFill>
                <a:cs typeface="+mn-ea"/>
                <a:sym typeface="+mn-lt"/>
              </a:rPr>
              <a:t>以单个经济单位为研究对象</a:t>
            </a:r>
            <a:r>
              <a:rPr lang="zh-CN" altLang="en-US" sz="2400" dirty="0">
                <a:solidFill>
                  <a:schemeClr val="bg1"/>
                </a:solidFill>
                <a:cs typeface="+mn-ea"/>
                <a:sym typeface="+mn-lt"/>
              </a:rPr>
              <a:t>，通过研究单个经济单位的经济行为和相应的经济变量单项数值的决定来</a:t>
            </a:r>
            <a:endParaRPr lang="en-US" altLang="zh-CN" sz="2400" dirty="0">
              <a:solidFill>
                <a:schemeClr val="bg1"/>
              </a:solidFill>
              <a:cs typeface="+mn-ea"/>
              <a:sym typeface="+mn-lt"/>
            </a:endParaRPr>
          </a:p>
          <a:p>
            <a:pPr marL="0" indent="0">
              <a:lnSpc>
                <a:spcPct val="150000"/>
              </a:lnSpc>
              <a:spcBef>
                <a:spcPts val="0"/>
              </a:spcBef>
              <a:buNone/>
            </a:pPr>
            <a:r>
              <a:rPr lang="zh-CN" altLang="en-US" sz="2400" dirty="0">
                <a:solidFill>
                  <a:schemeClr val="bg1"/>
                </a:solidFill>
                <a:cs typeface="+mn-ea"/>
                <a:sym typeface="+mn-lt"/>
              </a:rPr>
              <a:t>说明价格机制如何解决社会的资源配置问题。</a:t>
            </a:r>
            <a:endParaRPr lang="zh-CN" altLang="en-US" sz="2400" dirty="0">
              <a:solidFill>
                <a:schemeClr val="bg1"/>
              </a:solidFill>
              <a:cs typeface="+mn-ea"/>
              <a:sym typeface="+mn-lt"/>
            </a:endParaRPr>
          </a:p>
        </p:txBody>
      </p:sp>
      <p:sp>
        <p:nvSpPr>
          <p:cNvPr id="5" name="平行四边形 4"/>
          <p:cNvSpPr/>
          <p:nvPr/>
        </p:nvSpPr>
        <p:spPr>
          <a:xfrm>
            <a:off x="739087" y="1137373"/>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pic>
        <p:nvPicPr>
          <p:cNvPr id="8" name="图形 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277398" y="3720106"/>
            <a:ext cx="3096361" cy="2683513"/>
          </a:xfrm>
          <a:prstGeom prst="rect">
            <a:avLst/>
          </a:prstGeom>
        </p:spPr>
      </p:pic>
      <p:sp>
        <p:nvSpPr>
          <p:cNvPr id="9" name="文本框 8"/>
          <p:cNvSpPr txBox="1"/>
          <p:nvPr/>
        </p:nvSpPr>
        <p:spPr>
          <a:xfrm>
            <a:off x="994248" y="197981"/>
            <a:ext cx="3468841" cy="461665"/>
          </a:xfrm>
          <a:prstGeom prst="rect">
            <a:avLst/>
          </a:prstGeom>
          <a:noFill/>
        </p:spPr>
        <p:txBody>
          <a:bodyPr wrap="square" rtlCol="0">
            <a:spAutoFit/>
          </a:bodyPr>
          <a:lstStyle/>
          <a:p>
            <a:r>
              <a:rPr lang="zh-CN" altLang="en-US" sz="2400" b="1" dirty="0"/>
              <a:t>微观经济学概念</a:t>
            </a:r>
            <a:endParaRPr lang="zh-CN" altLang="en-US"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圆角 100"/>
          <p:cNvSpPr/>
          <p:nvPr/>
        </p:nvSpPr>
        <p:spPr>
          <a:xfrm>
            <a:off x="1638302" y="2300110"/>
            <a:ext cx="8909952" cy="4162474"/>
          </a:xfrm>
          <a:prstGeom prst="roundRect">
            <a:avLst>
              <a:gd name="adj" fmla="val 5488"/>
            </a:avLst>
          </a:prstGeom>
          <a:solidFill>
            <a:srgbClr val="16557C"/>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圆角 99"/>
          <p:cNvSpPr/>
          <p:nvPr/>
        </p:nvSpPr>
        <p:spPr>
          <a:xfrm>
            <a:off x="1469571" y="2155371"/>
            <a:ext cx="9252000" cy="4418423"/>
          </a:xfrm>
          <a:prstGeom prst="roundRect">
            <a:avLst>
              <a:gd name="adj" fmla="val 6411"/>
            </a:avLst>
          </a:prstGeom>
          <a:noFill/>
          <a:ln w="19050">
            <a:gradFill flip="none" rotWithShape="1">
              <a:gsLst>
                <a:gs pos="0">
                  <a:srgbClr val="57D4E2"/>
                </a:gs>
                <a:gs pos="92000">
                  <a:srgbClr val="57D4E2">
                    <a:alpha val="0"/>
                  </a:srgbClr>
                </a:gs>
                <a:gs pos="8000">
                  <a:srgbClr val="57D4E2">
                    <a:alpha val="0"/>
                  </a:srgbClr>
                </a:gs>
                <a:gs pos="100000">
                  <a:srgbClr val="57D4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1.</a:t>
            </a:r>
            <a:r>
              <a:rPr lang="zh-CN" altLang="en-US" sz="2400" b="1" dirty="0">
                <a:solidFill>
                  <a:srgbClr val="006295"/>
                </a:solidFill>
                <a:cs typeface="+mn-ea"/>
                <a:sym typeface="+mn-lt"/>
              </a:rPr>
              <a:t>微观经济学概念</a:t>
            </a:r>
            <a:endParaRPr lang="en-US" altLang="zh-CN" sz="2400" b="1" dirty="0">
              <a:solidFill>
                <a:srgbClr val="006295"/>
              </a:solidFill>
              <a:cs typeface="+mn-ea"/>
              <a:sym typeface="+mn-lt"/>
            </a:endParaRPr>
          </a:p>
        </p:txBody>
      </p:sp>
      <p:sp>
        <p:nvSpPr>
          <p:cNvPr id="5" name="平行四边形 4"/>
          <p:cNvSpPr/>
          <p:nvPr/>
        </p:nvSpPr>
        <p:spPr>
          <a:xfrm>
            <a:off x="739087" y="1137373"/>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sp>
        <p:nvSpPr>
          <p:cNvPr id="9" name="文本框 8"/>
          <p:cNvSpPr txBox="1"/>
          <p:nvPr/>
        </p:nvSpPr>
        <p:spPr>
          <a:xfrm>
            <a:off x="994248" y="197981"/>
            <a:ext cx="3468841" cy="461665"/>
          </a:xfrm>
          <a:prstGeom prst="rect">
            <a:avLst/>
          </a:prstGeom>
          <a:noFill/>
        </p:spPr>
        <p:txBody>
          <a:bodyPr wrap="square" rtlCol="0">
            <a:spAutoFit/>
          </a:bodyPr>
          <a:lstStyle/>
          <a:p>
            <a:r>
              <a:rPr lang="zh-CN" altLang="en-US" sz="2400" b="1" dirty="0"/>
              <a:t>微观经济学概念</a:t>
            </a:r>
            <a:endParaRPr lang="zh-CN" altLang="en-US" sz="2400" b="1" dirty="0"/>
          </a:p>
        </p:txBody>
      </p:sp>
      <p:sp>
        <p:nvSpPr>
          <p:cNvPr id="2" name="文本框 1"/>
          <p:cNvSpPr txBox="1"/>
          <p:nvPr/>
        </p:nvSpPr>
        <p:spPr>
          <a:xfrm>
            <a:off x="2211859" y="2693773"/>
            <a:ext cx="6697363" cy="461665"/>
          </a:xfrm>
          <a:prstGeom prst="rect">
            <a:avLst/>
          </a:prstGeom>
          <a:noFill/>
        </p:spPr>
        <p:txBody>
          <a:bodyPr wrap="square" rtlCol="0">
            <a:spAutoFit/>
          </a:bodyPr>
          <a:lstStyle/>
          <a:p>
            <a:r>
              <a:rPr lang="zh-CN" altLang="en-US" sz="2400" b="1" dirty="0">
                <a:solidFill>
                  <a:srgbClr val="FFFF00"/>
                </a:solidFill>
              </a:rPr>
              <a:t>单个经济单位为研究对象：</a:t>
            </a:r>
            <a:endParaRPr lang="zh-CN" altLang="en-US" sz="2400" b="1" dirty="0">
              <a:solidFill>
                <a:srgbClr val="FFFF00"/>
              </a:solidFill>
            </a:endParaRPr>
          </a:p>
        </p:txBody>
      </p:sp>
      <p:pic>
        <p:nvPicPr>
          <p:cNvPr id="4" name="图片 3"/>
          <p:cNvPicPr>
            <a:picLocks noChangeAspect="1"/>
          </p:cNvPicPr>
          <p:nvPr/>
        </p:nvPicPr>
        <p:blipFill>
          <a:blip r:embed="rId1"/>
          <a:stretch>
            <a:fillRect/>
          </a:stretch>
        </p:blipFill>
        <p:spPr>
          <a:xfrm>
            <a:off x="2408378" y="3439549"/>
            <a:ext cx="3399298" cy="2580559"/>
          </a:xfrm>
          <a:prstGeom prst="rect">
            <a:avLst/>
          </a:prstGeom>
        </p:spPr>
      </p:pic>
      <p:pic>
        <p:nvPicPr>
          <p:cNvPr id="6" name="图片 5"/>
          <p:cNvPicPr>
            <a:picLocks noChangeAspect="1"/>
          </p:cNvPicPr>
          <p:nvPr/>
        </p:nvPicPr>
        <p:blipFill>
          <a:blip r:embed="rId2"/>
          <a:stretch>
            <a:fillRect/>
          </a:stretch>
        </p:blipFill>
        <p:spPr>
          <a:xfrm>
            <a:off x="6093278" y="3439549"/>
            <a:ext cx="4065373" cy="258055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2.</a:t>
            </a:r>
            <a:r>
              <a:rPr lang="zh-CN" altLang="en-US" sz="2400" b="1" dirty="0">
                <a:solidFill>
                  <a:srgbClr val="006295"/>
                </a:solidFill>
                <a:cs typeface="+mn-ea"/>
                <a:sym typeface="+mn-lt"/>
              </a:rPr>
              <a:t>微观经济学的基本假设</a:t>
            </a:r>
            <a:endParaRPr lang="zh-CN" altLang="en-US" sz="2400" b="1" dirty="0">
              <a:solidFill>
                <a:srgbClr val="006295"/>
              </a:solidFill>
              <a:cs typeface="+mn-ea"/>
              <a:sym typeface="+mn-lt"/>
            </a:endParaRPr>
          </a:p>
        </p:txBody>
      </p:sp>
      <p:sp>
        <p:nvSpPr>
          <p:cNvPr id="5" name="平行四边形 4"/>
          <p:cNvSpPr/>
          <p:nvPr/>
        </p:nvSpPr>
        <p:spPr>
          <a:xfrm>
            <a:off x="739087" y="1137372"/>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grpSp>
        <p:nvGrpSpPr>
          <p:cNvPr id="22" name="组合 21"/>
          <p:cNvGrpSpPr/>
          <p:nvPr/>
        </p:nvGrpSpPr>
        <p:grpSpPr>
          <a:xfrm>
            <a:off x="879018" y="4922948"/>
            <a:ext cx="10453013" cy="780162"/>
            <a:chOff x="830031" y="5009393"/>
            <a:chExt cx="10453013" cy="780162"/>
          </a:xfrm>
        </p:grpSpPr>
        <p:sp>
          <p:nvSpPr>
            <p:cNvPr id="18" name="矩形: 圆角 17"/>
            <p:cNvSpPr/>
            <p:nvPr/>
          </p:nvSpPr>
          <p:spPr>
            <a:xfrm>
              <a:off x="830031" y="5009393"/>
              <a:ext cx="10453013" cy="780162"/>
            </a:xfrm>
            <a:prstGeom prst="roundRect">
              <a:avLst>
                <a:gd name="adj" fmla="val 10849"/>
              </a:avLst>
            </a:prstGeom>
            <a:gradFill flip="none" rotWithShape="1">
              <a:gsLst>
                <a:gs pos="0">
                  <a:srgbClr val="C22A06"/>
                </a:gs>
                <a:gs pos="100000">
                  <a:srgbClr val="DD700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17524" y="5042402"/>
              <a:ext cx="6765472" cy="707886"/>
            </a:xfrm>
            <a:prstGeom prst="rect">
              <a:avLst/>
            </a:prstGeom>
          </p:spPr>
          <p:txBody>
            <a:bodyPr wrap="square">
              <a:spAutoFit/>
            </a:bodyPr>
            <a:lstStyle/>
            <a:p>
              <a:pPr algn="just"/>
              <a:r>
                <a:rPr lang="zh-CN" altLang="en-US" sz="2000" dirty="0">
                  <a:solidFill>
                    <a:schemeClr val="bg1"/>
                  </a:solidFill>
                </a:rPr>
                <a:t>商品价格具有充分的灵活性，能使需求和供给迅速达到均衡的市场，即生产量与需求量相等。</a:t>
              </a:r>
              <a:endParaRPr lang="zh-CN" altLang="en-US" sz="2000" dirty="0">
                <a:solidFill>
                  <a:schemeClr val="bg1"/>
                </a:solidFill>
              </a:endParaRPr>
            </a:p>
          </p:txBody>
        </p:sp>
        <p:sp>
          <p:nvSpPr>
            <p:cNvPr id="10" name="内容占位符 2"/>
            <p:cNvSpPr txBox="1"/>
            <p:nvPr/>
          </p:nvSpPr>
          <p:spPr>
            <a:xfrm>
              <a:off x="1123946" y="5091389"/>
              <a:ext cx="2699657" cy="595610"/>
            </a:xfrm>
            <a:prstGeom prst="roundRect">
              <a:avLst>
                <a:gd name="adj" fmla="val 39045"/>
              </a:avLst>
            </a:prstGeom>
            <a:solidFill>
              <a:schemeClr val="bg1"/>
            </a:solidFill>
            <a:ln w="12700">
              <a:solidFill>
                <a:srgbClr val="C22A06"/>
              </a:solid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0" fontAlgn="base">
                <a:lnSpc>
                  <a:spcPct val="100000"/>
                </a:lnSpc>
                <a:spcBef>
                  <a:spcPts val="0"/>
                </a:spcBef>
                <a:spcAft>
                  <a:spcPct val="0"/>
                </a:spcAft>
                <a:buClr>
                  <a:srgbClr val="3333CC"/>
                </a:buClr>
                <a:buSzPct val="60000"/>
                <a:buNone/>
              </a:pPr>
              <a:r>
                <a:rPr lang="zh-CN" altLang="en-US" sz="2400" b="1" dirty="0">
                  <a:solidFill>
                    <a:srgbClr val="DD700D"/>
                  </a:solidFill>
                  <a:cs typeface="+mn-ea"/>
                  <a:sym typeface="+mn-lt"/>
                </a:rPr>
                <a:t>③ 市场出清</a:t>
              </a:r>
              <a:endParaRPr lang="zh-CN" altLang="en-US" sz="2400" b="1" dirty="0">
                <a:solidFill>
                  <a:srgbClr val="DD700D"/>
                </a:solidFill>
                <a:cs typeface="+mn-ea"/>
                <a:sym typeface="+mn-lt"/>
              </a:endParaRPr>
            </a:p>
          </p:txBody>
        </p:sp>
      </p:grpSp>
      <p:grpSp>
        <p:nvGrpSpPr>
          <p:cNvPr id="21" name="组合 20"/>
          <p:cNvGrpSpPr/>
          <p:nvPr/>
        </p:nvGrpSpPr>
        <p:grpSpPr>
          <a:xfrm>
            <a:off x="879018" y="2319809"/>
            <a:ext cx="10453013" cy="1251163"/>
            <a:chOff x="830031" y="2340938"/>
            <a:chExt cx="10453013" cy="1251163"/>
          </a:xfrm>
        </p:grpSpPr>
        <p:sp>
          <p:nvSpPr>
            <p:cNvPr id="12" name="矩形: 圆角 11"/>
            <p:cNvSpPr/>
            <p:nvPr/>
          </p:nvSpPr>
          <p:spPr>
            <a:xfrm>
              <a:off x="830031" y="2340938"/>
              <a:ext cx="10453013" cy="1251163"/>
            </a:xfrm>
            <a:prstGeom prst="roundRect">
              <a:avLst>
                <a:gd name="adj" fmla="val 10307"/>
              </a:avLst>
            </a:prstGeom>
            <a:gradFill flip="none" rotWithShape="1">
              <a:gsLst>
                <a:gs pos="0">
                  <a:srgbClr val="C22A06"/>
                </a:gs>
                <a:gs pos="100000">
                  <a:srgbClr val="DD700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2"/>
            <p:cNvSpPr txBox="1"/>
            <p:nvPr/>
          </p:nvSpPr>
          <p:spPr>
            <a:xfrm>
              <a:off x="1123947" y="2668714"/>
              <a:ext cx="2699657" cy="595610"/>
            </a:xfrm>
            <a:prstGeom prst="roundRect">
              <a:avLst>
                <a:gd name="adj" fmla="val 39045"/>
              </a:avLst>
            </a:prstGeom>
            <a:solidFill>
              <a:schemeClr val="bg1"/>
            </a:solidFill>
            <a:ln w="12700">
              <a:solidFill>
                <a:srgbClr val="C22A06"/>
              </a:solid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0" fontAlgn="base">
                <a:lnSpc>
                  <a:spcPct val="100000"/>
                </a:lnSpc>
                <a:spcBef>
                  <a:spcPts val="0"/>
                </a:spcBef>
                <a:spcAft>
                  <a:spcPct val="0"/>
                </a:spcAft>
                <a:buClr>
                  <a:srgbClr val="3333CC"/>
                </a:buClr>
                <a:buSzPct val="60000"/>
                <a:buFont typeface="Arial" panose="020B0604020202020204" pitchFamily="34" charset="0"/>
                <a:buNone/>
              </a:pPr>
              <a:r>
                <a:rPr lang="zh-CN" altLang="en-US" sz="2400" b="1" dirty="0">
                  <a:solidFill>
                    <a:srgbClr val="DD700D"/>
                  </a:solidFill>
                  <a:cs typeface="+mn-ea"/>
                  <a:sym typeface="+mn-lt"/>
                </a:rPr>
                <a:t>① 完全理性</a:t>
              </a:r>
              <a:endParaRPr lang="zh-CN" altLang="en-US" sz="2400" b="1" dirty="0">
                <a:solidFill>
                  <a:srgbClr val="DD700D"/>
                </a:solidFill>
                <a:cs typeface="+mn-ea"/>
                <a:sym typeface="+mn-lt"/>
              </a:endParaRPr>
            </a:p>
          </p:txBody>
        </p:sp>
        <p:sp>
          <p:nvSpPr>
            <p:cNvPr id="11" name="矩形 10"/>
            <p:cNvSpPr/>
            <p:nvPr/>
          </p:nvSpPr>
          <p:spPr>
            <a:xfrm>
              <a:off x="4117524" y="2458688"/>
              <a:ext cx="7034890" cy="1015663"/>
            </a:xfrm>
            <a:prstGeom prst="rect">
              <a:avLst/>
            </a:prstGeom>
          </p:spPr>
          <p:txBody>
            <a:bodyPr wrap="square">
              <a:spAutoFit/>
            </a:bodyPr>
            <a:lstStyle/>
            <a:p>
              <a:r>
                <a:rPr lang="zh-CN" altLang="en-US" sz="2000" dirty="0">
                  <a:solidFill>
                    <a:schemeClr val="bg1"/>
                  </a:solidFill>
                </a:rPr>
                <a:t>参与经济活动的主体（包括消费者与厂商），在任何时候，在做任何选择的情况下，都是理性的，都是完全以最小付出获得最大利益的原则行事，无一例外。</a:t>
              </a:r>
              <a:endParaRPr lang="zh-CN" altLang="en-US" sz="2000" dirty="0">
                <a:solidFill>
                  <a:schemeClr val="bg1"/>
                </a:solidFill>
              </a:endParaRPr>
            </a:p>
          </p:txBody>
        </p:sp>
      </p:grpSp>
      <p:grpSp>
        <p:nvGrpSpPr>
          <p:cNvPr id="20" name="组合 19"/>
          <p:cNvGrpSpPr/>
          <p:nvPr/>
        </p:nvGrpSpPr>
        <p:grpSpPr>
          <a:xfrm>
            <a:off x="879018" y="3856879"/>
            <a:ext cx="10453013" cy="780162"/>
            <a:chOff x="830031" y="3866395"/>
            <a:chExt cx="10453013" cy="780162"/>
          </a:xfrm>
        </p:grpSpPr>
        <p:sp>
          <p:nvSpPr>
            <p:cNvPr id="17" name="矩形: 圆角 16"/>
            <p:cNvSpPr/>
            <p:nvPr/>
          </p:nvSpPr>
          <p:spPr>
            <a:xfrm>
              <a:off x="830031" y="3866395"/>
              <a:ext cx="10453013" cy="780162"/>
            </a:xfrm>
            <a:prstGeom prst="roundRect">
              <a:avLst>
                <a:gd name="adj" fmla="val 10849"/>
              </a:avLst>
            </a:prstGeom>
            <a:gradFill flip="none" rotWithShape="1">
              <a:gsLst>
                <a:gs pos="0">
                  <a:srgbClr val="C22A06"/>
                </a:gs>
                <a:gs pos="100000">
                  <a:srgbClr val="DD700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内容占位符 2"/>
            <p:cNvSpPr txBox="1"/>
            <p:nvPr/>
          </p:nvSpPr>
          <p:spPr>
            <a:xfrm>
              <a:off x="1123947" y="3958671"/>
              <a:ext cx="2699657" cy="595610"/>
            </a:xfrm>
            <a:prstGeom prst="roundRect">
              <a:avLst>
                <a:gd name="adj" fmla="val 39045"/>
              </a:avLst>
            </a:prstGeom>
            <a:solidFill>
              <a:schemeClr val="bg1"/>
            </a:solidFill>
            <a:ln w="12700">
              <a:solidFill>
                <a:srgbClr val="C22A06"/>
              </a:solid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0" fontAlgn="base">
                <a:lnSpc>
                  <a:spcPct val="100000"/>
                </a:lnSpc>
                <a:spcBef>
                  <a:spcPts val="0"/>
                </a:spcBef>
                <a:spcAft>
                  <a:spcPct val="0"/>
                </a:spcAft>
                <a:buClr>
                  <a:srgbClr val="3333CC"/>
                </a:buClr>
                <a:buSzPct val="60000"/>
                <a:buNone/>
              </a:pPr>
              <a:r>
                <a:rPr lang="zh-CN" altLang="en-US" sz="2400" b="1" dirty="0">
                  <a:solidFill>
                    <a:srgbClr val="DD700D"/>
                  </a:solidFill>
                  <a:cs typeface="+mn-ea"/>
                  <a:sym typeface="+mn-lt"/>
                </a:rPr>
                <a:t>② 完全信息</a:t>
              </a:r>
              <a:endParaRPr lang="zh-CN" altLang="en-US" sz="2400" b="1" dirty="0">
                <a:solidFill>
                  <a:srgbClr val="DD700D"/>
                </a:solidFill>
                <a:cs typeface="+mn-ea"/>
                <a:sym typeface="+mn-lt"/>
              </a:endParaRPr>
            </a:p>
          </p:txBody>
        </p:sp>
        <p:sp>
          <p:nvSpPr>
            <p:cNvPr id="14" name="矩形 13"/>
            <p:cNvSpPr/>
            <p:nvPr/>
          </p:nvSpPr>
          <p:spPr>
            <a:xfrm>
              <a:off x="4117524" y="4056421"/>
              <a:ext cx="6904270" cy="400110"/>
            </a:xfrm>
            <a:prstGeom prst="rect">
              <a:avLst/>
            </a:prstGeom>
          </p:spPr>
          <p:txBody>
            <a:bodyPr wrap="square">
              <a:spAutoFit/>
            </a:bodyPr>
            <a:lstStyle/>
            <a:p>
              <a:pPr algn="just"/>
              <a:r>
                <a:rPr lang="zh-CN" altLang="en-US" sz="2000" dirty="0">
                  <a:solidFill>
                    <a:schemeClr val="bg1"/>
                  </a:solidFill>
                </a:rPr>
                <a:t>参与经济活动的主体，对所有信息的了如指掌。</a:t>
              </a:r>
              <a:endParaRPr lang="zh-CN" altLang="en-US" sz="2000" dirty="0">
                <a:solidFill>
                  <a:schemeClr val="bg1"/>
                </a:solidFill>
              </a:endParaRPr>
            </a:p>
          </p:txBody>
        </p:sp>
      </p:grpSp>
      <p:sp>
        <p:nvSpPr>
          <p:cNvPr id="19" name="文本框 18"/>
          <p:cNvSpPr txBox="1"/>
          <p:nvPr/>
        </p:nvSpPr>
        <p:spPr>
          <a:xfrm>
            <a:off x="994248" y="197981"/>
            <a:ext cx="3468841" cy="461665"/>
          </a:xfrm>
          <a:prstGeom prst="rect">
            <a:avLst/>
          </a:prstGeom>
          <a:noFill/>
        </p:spPr>
        <p:txBody>
          <a:bodyPr wrap="square" rtlCol="0">
            <a:spAutoFit/>
          </a:bodyPr>
          <a:lstStyle/>
          <a:p>
            <a:r>
              <a:rPr lang="zh-CN" altLang="en-US" sz="2400" b="1" dirty="0"/>
              <a:t>微观经济学基本假设</a:t>
            </a:r>
            <a:endParaRPr lang="zh-CN" altLang="en-US" sz="24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2.</a:t>
            </a:r>
            <a:r>
              <a:rPr lang="zh-CN" altLang="en-US" sz="2400" b="1" dirty="0">
                <a:solidFill>
                  <a:srgbClr val="006295"/>
                </a:solidFill>
                <a:cs typeface="+mn-ea"/>
                <a:sym typeface="+mn-lt"/>
              </a:rPr>
              <a:t>微观经济学的基本假设</a:t>
            </a:r>
            <a:endParaRPr lang="zh-CN" altLang="en-US" sz="2400" b="1" dirty="0">
              <a:solidFill>
                <a:srgbClr val="006295"/>
              </a:solidFill>
              <a:cs typeface="+mn-ea"/>
              <a:sym typeface="+mn-lt"/>
            </a:endParaRPr>
          </a:p>
        </p:txBody>
      </p:sp>
      <p:sp>
        <p:nvSpPr>
          <p:cNvPr id="5" name="平行四边形 4"/>
          <p:cNvSpPr/>
          <p:nvPr/>
        </p:nvSpPr>
        <p:spPr>
          <a:xfrm>
            <a:off x="739087" y="1137372"/>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sp>
        <p:nvSpPr>
          <p:cNvPr id="19" name="矩形: 圆角 11"/>
          <p:cNvSpPr/>
          <p:nvPr/>
        </p:nvSpPr>
        <p:spPr>
          <a:xfrm>
            <a:off x="879018" y="2319809"/>
            <a:ext cx="10453013" cy="4098920"/>
          </a:xfrm>
          <a:prstGeom prst="roundRect">
            <a:avLst>
              <a:gd name="adj" fmla="val 10307"/>
            </a:avLst>
          </a:prstGeom>
          <a:gradFill flip="none" rotWithShape="1">
            <a:gsLst>
              <a:gs pos="0">
                <a:srgbClr val="C22A06"/>
              </a:gs>
              <a:gs pos="100000">
                <a:srgbClr val="DD700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191919"/>
              </a:solidFill>
              <a:latin typeface="PingFang SC"/>
            </a:endParaRPr>
          </a:p>
          <a:p>
            <a:pPr algn="ctr"/>
            <a:endParaRPr lang="en-US" altLang="zh-CN" dirty="0">
              <a:solidFill>
                <a:srgbClr val="191919"/>
              </a:solidFill>
              <a:latin typeface="PingFang SC"/>
            </a:endParaRPr>
          </a:p>
          <a:p>
            <a:pPr algn="ctr"/>
            <a:endParaRPr lang="zh-CN" altLang="en-US" dirty="0"/>
          </a:p>
        </p:txBody>
      </p:sp>
      <p:sp>
        <p:nvSpPr>
          <p:cNvPr id="23" name="内容占位符 2"/>
          <p:cNvSpPr txBox="1"/>
          <p:nvPr/>
        </p:nvSpPr>
        <p:spPr>
          <a:xfrm>
            <a:off x="1172934" y="2647585"/>
            <a:ext cx="2699657" cy="595610"/>
          </a:xfrm>
          <a:prstGeom prst="roundRect">
            <a:avLst>
              <a:gd name="adj" fmla="val 39045"/>
            </a:avLst>
          </a:prstGeom>
          <a:solidFill>
            <a:schemeClr val="bg1"/>
          </a:solidFill>
          <a:ln w="12700">
            <a:solidFill>
              <a:srgbClr val="C22A06"/>
            </a:solid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0" fontAlgn="base">
              <a:lnSpc>
                <a:spcPct val="100000"/>
              </a:lnSpc>
              <a:spcBef>
                <a:spcPts val="0"/>
              </a:spcBef>
              <a:spcAft>
                <a:spcPct val="0"/>
              </a:spcAft>
              <a:buClr>
                <a:srgbClr val="3333CC"/>
              </a:buClr>
              <a:buSzPct val="60000"/>
              <a:buFont typeface="Arial" panose="020B0604020202020204" pitchFamily="34" charset="0"/>
              <a:buNone/>
            </a:pPr>
            <a:r>
              <a:rPr lang="zh-CN" altLang="en-US" sz="2400" b="1" dirty="0">
                <a:solidFill>
                  <a:srgbClr val="DD700D"/>
                </a:solidFill>
                <a:cs typeface="+mn-ea"/>
                <a:sym typeface="+mn-lt"/>
              </a:rPr>
              <a:t>① 完全理性</a:t>
            </a:r>
            <a:endParaRPr lang="zh-CN" altLang="en-US" sz="2400" b="1" dirty="0">
              <a:solidFill>
                <a:srgbClr val="DD700D"/>
              </a:solidFill>
              <a:cs typeface="+mn-ea"/>
              <a:sym typeface="+mn-lt"/>
            </a:endParaRPr>
          </a:p>
        </p:txBody>
      </p:sp>
      <p:sp>
        <p:nvSpPr>
          <p:cNvPr id="24" name="文本框 23"/>
          <p:cNvSpPr txBox="1"/>
          <p:nvPr/>
        </p:nvSpPr>
        <p:spPr>
          <a:xfrm>
            <a:off x="994248" y="197981"/>
            <a:ext cx="3468841" cy="461665"/>
          </a:xfrm>
          <a:prstGeom prst="rect">
            <a:avLst/>
          </a:prstGeom>
          <a:noFill/>
        </p:spPr>
        <p:txBody>
          <a:bodyPr wrap="square" rtlCol="0">
            <a:spAutoFit/>
          </a:bodyPr>
          <a:lstStyle/>
          <a:p>
            <a:r>
              <a:rPr lang="zh-CN" altLang="en-US" sz="2400" b="1" dirty="0"/>
              <a:t>微观经济学基本假设</a:t>
            </a:r>
            <a:endParaRPr lang="zh-CN" altLang="en-US" sz="2400" b="1" dirty="0"/>
          </a:p>
        </p:txBody>
      </p:sp>
      <p:sp>
        <p:nvSpPr>
          <p:cNvPr id="2" name="文本框 1"/>
          <p:cNvSpPr txBox="1"/>
          <p:nvPr/>
        </p:nvSpPr>
        <p:spPr>
          <a:xfrm>
            <a:off x="1398494" y="3451412"/>
            <a:ext cx="9251577" cy="707886"/>
          </a:xfrm>
          <a:prstGeom prst="rect">
            <a:avLst/>
          </a:prstGeom>
          <a:noFill/>
        </p:spPr>
        <p:txBody>
          <a:bodyPr wrap="square" rtlCol="0">
            <a:spAutoFit/>
          </a:bodyPr>
          <a:lstStyle/>
          <a:p>
            <a:r>
              <a:rPr lang="zh-CN" altLang="en-US" sz="2000" b="1" dirty="0">
                <a:solidFill>
                  <a:srgbClr val="FFFF00"/>
                </a:solidFill>
              </a:rPr>
              <a:t>古典理论中：</a:t>
            </a:r>
            <a:r>
              <a:rPr lang="zh-CN" altLang="en-US" sz="2000" b="1" dirty="0">
                <a:solidFill>
                  <a:schemeClr val="bg1"/>
                </a:solidFill>
                <a:latin typeface="PingFang SC"/>
              </a:rPr>
              <a:t>经济学家用它来分析市场中人们的行为。“理性人”们算计着成本与收益，追求着自己最大的利润。这个“理性人”更多的是一个商人的角色。</a:t>
            </a:r>
            <a:endParaRPr lang="zh-CN" altLang="en-US" sz="2000" b="1" dirty="0">
              <a:solidFill>
                <a:schemeClr val="bg1"/>
              </a:solidFill>
            </a:endParaRPr>
          </a:p>
        </p:txBody>
      </p:sp>
      <p:sp>
        <p:nvSpPr>
          <p:cNvPr id="3" name="文本框 2"/>
          <p:cNvSpPr txBox="1"/>
          <p:nvPr/>
        </p:nvSpPr>
        <p:spPr>
          <a:xfrm>
            <a:off x="1398493" y="4583015"/>
            <a:ext cx="9430871" cy="707886"/>
          </a:xfrm>
          <a:prstGeom prst="rect">
            <a:avLst/>
          </a:prstGeom>
          <a:noFill/>
        </p:spPr>
        <p:txBody>
          <a:bodyPr wrap="square" rtlCol="0">
            <a:spAutoFit/>
          </a:bodyPr>
          <a:lstStyle/>
          <a:p>
            <a:r>
              <a:rPr lang="zh-CN" altLang="en-US" sz="2000" b="1" dirty="0">
                <a:solidFill>
                  <a:srgbClr val="FFFF00"/>
                </a:solidFill>
                <a:latin typeface="PingFang SC"/>
              </a:rPr>
              <a:t>现代理论中：</a:t>
            </a:r>
            <a:r>
              <a:rPr lang="zh-CN" altLang="en-US" sz="2000" b="1" dirty="0">
                <a:solidFill>
                  <a:schemeClr val="bg1"/>
                </a:solidFill>
                <a:latin typeface="PingFang SC"/>
              </a:rPr>
              <a:t>现代的“理性人”，他不但追求物质利益，他还追求安全、自尊、情感和社会地位。</a:t>
            </a:r>
            <a:endParaRPr lang="zh-CN" altLang="en-US" sz="20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2.</a:t>
            </a:r>
            <a:r>
              <a:rPr lang="zh-CN" altLang="en-US" sz="2400" b="1" dirty="0">
                <a:solidFill>
                  <a:srgbClr val="006295"/>
                </a:solidFill>
                <a:cs typeface="+mn-ea"/>
                <a:sym typeface="+mn-lt"/>
              </a:rPr>
              <a:t>微观经济学的基本假设</a:t>
            </a:r>
            <a:endParaRPr lang="zh-CN" altLang="en-US" sz="2400" b="1" dirty="0">
              <a:solidFill>
                <a:srgbClr val="006295"/>
              </a:solidFill>
              <a:cs typeface="+mn-ea"/>
              <a:sym typeface="+mn-lt"/>
            </a:endParaRPr>
          </a:p>
        </p:txBody>
      </p:sp>
      <p:sp>
        <p:nvSpPr>
          <p:cNvPr id="5" name="平行四边形 4"/>
          <p:cNvSpPr/>
          <p:nvPr/>
        </p:nvSpPr>
        <p:spPr>
          <a:xfrm>
            <a:off x="739087" y="1137372"/>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sp>
        <p:nvSpPr>
          <p:cNvPr id="19" name="矩形: 圆角 11"/>
          <p:cNvSpPr/>
          <p:nvPr/>
        </p:nvSpPr>
        <p:spPr>
          <a:xfrm>
            <a:off x="879018" y="2319809"/>
            <a:ext cx="10453013" cy="4098920"/>
          </a:xfrm>
          <a:prstGeom prst="roundRect">
            <a:avLst>
              <a:gd name="adj" fmla="val 10307"/>
            </a:avLst>
          </a:prstGeom>
          <a:gradFill flip="none" rotWithShape="1">
            <a:gsLst>
              <a:gs pos="0">
                <a:srgbClr val="C22A06"/>
              </a:gs>
              <a:gs pos="100000">
                <a:srgbClr val="DD700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191919"/>
              </a:solidFill>
              <a:latin typeface="PingFang SC"/>
            </a:endParaRPr>
          </a:p>
          <a:p>
            <a:pPr algn="ctr"/>
            <a:endParaRPr lang="en-US" altLang="zh-CN" dirty="0">
              <a:solidFill>
                <a:srgbClr val="191919"/>
              </a:solidFill>
              <a:latin typeface="PingFang SC"/>
            </a:endParaRPr>
          </a:p>
          <a:p>
            <a:pPr algn="ctr"/>
            <a:endParaRPr lang="zh-CN" altLang="en-US" dirty="0"/>
          </a:p>
        </p:txBody>
      </p:sp>
      <p:sp>
        <p:nvSpPr>
          <p:cNvPr id="24" name="文本框 23"/>
          <p:cNvSpPr txBox="1"/>
          <p:nvPr/>
        </p:nvSpPr>
        <p:spPr>
          <a:xfrm>
            <a:off x="994248" y="197981"/>
            <a:ext cx="3468841" cy="461665"/>
          </a:xfrm>
          <a:prstGeom prst="rect">
            <a:avLst/>
          </a:prstGeom>
          <a:noFill/>
        </p:spPr>
        <p:txBody>
          <a:bodyPr wrap="square" rtlCol="0">
            <a:spAutoFit/>
          </a:bodyPr>
          <a:lstStyle/>
          <a:p>
            <a:r>
              <a:rPr lang="zh-CN" altLang="en-US" sz="2400" b="1" dirty="0"/>
              <a:t>微观经济学基本假设</a:t>
            </a:r>
            <a:endParaRPr lang="zh-CN" altLang="en-US" sz="2400" b="1" dirty="0"/>
          </a:p>
        </p:txBody>
      </p:sp>
      <p:sp>
        <p:nvSpPr>
          <p:cNvPr id="9" name="内容占位符 2"/>
          <p:cNvSpPr txBox="1"/>
          <p:nvPr/>
        </p:nvSpPr>
        <p:spPr>
          <a:xfrm>
            <a:off x="1232235" y="2662593"/>
            <a:ext cx="2699657" cy="595610"/>
          </a:xfrm>
          <a:prstGeom prst="roundRect">
            <a:avLst>
              <a:gd name="adj" fmla="val 39045"/>
            </a:avLst>
          </a:prstGeom>
          <a:solidFill>
            <a:schemeClr val="bg1"/>
          </a:solidFill>
          <a:ln w="12700">
            <a:solidFill>
              <a:srgbClr val="C22A06"/>
            </a:solid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0" fontAlgn="base">
              <a:lnSpc>
                <a:spcPct val="100000"/>
              </a:lnSpc>
              <a:spcBef>
                <a:spcPts val="0"/>
              </a:spcBef>
              <a:spcAft>
                <a:spcPct val="0"/>
              </a:spcAft>
              <a:buClr>
                <a:srgbClr val="3333CC"/>
              </a:buClr>
              <a:buSzPct val="60000"/>
              <a:buNone/>
            </a:pPr>
            <a:r>
              <a:rPr lang="zh-CN" altLang="en-US" sz="2400" b="1" dirty="0">
                <a:solidFill>
                  <a:srgbClr val="DD700D"/>
                </a:solidFill>
                <a:cs typeface="+mn-ea"/>
                <a:sym typeface="+mn-lt"/>
              </a:rPr>
              <a:t>② 完全信息</a:t>
            </a:r>
            <a:endParaRPr lang="zh-CN" altLang="en-US" sz="2400" b="1" dirty="0">
              <a:solidFill>
                <a:srgbClr val="DD700D"/>
              </a:solidFill>
              <a:cs typeface="+mn-ea"/>
              <a:sym typeface="+mn-lt"/>
            </a:endParaRPr>
          </a:p>
        </p:txBody>
      </p:sp>
      <p:sp>
        <p:nvSpPr>
          <p:cNvPr id="4" name="文本框 3"/>
          <p:cNvSpPr txBox="1"/>
          <p:nvPr/>
        </p:nvSpPr>
        <p:spPr>
          <a:xfrm>
            <a:off x="1417983" y="3631096"/>
            <a:ext cx="9395791" cy="830997"/>
          </a:xfrm>
          <a:prstGeom prst="rect">
            <a:avLst/>
          </a:prstGeom>
          <a:noFill/>
        </p:spPr>
        <p:txBody>
          <a:bodyPr wrap="square" rtlCol="0">
            <a:spAutoFit/>
          </a:bodyPr>
          <a:lstStyle/>
          <a:p>
            <a:r>
              <a:rPr lang="zh-CN" altLang="en-US" sz="2400" b="1" dirty="0">
                <a:solidFill>
                  <a:schemeClr val="bg1"/>
                </a:solidFill>
                <a:latin typeface="+mn-ea"/>
              </a:rPr>
              <a:t>所谓的完全信息（</a:t>
            </a:r>
            <a:r>
              <a:rPr lang="en-US" altLang="zh-CN" sz="2400" b="1" dirty="0">
                <a:solidFill>
                  <a:schemeClr val="bg1"/>
                </a:solidFill>
                <a:latin typeface="+mn-ea"/>
              </a:rPr>
              <a:t>Complete Information</a:t>
            </a:r>
            <a:r>
              <a:rPr lang="zh-CN" altLang="en-US" sz="2400" b="1" dirty="0">
                <a:solidFill>
                  <a:schemeClr val="bg1"/>
                </a:solidFill>
                <a:latin typeface="+mn-ea"/>
              </a:rPr>
              <a:t>） 是指市场参与者拥有的对于某种经济环境状态的全部知识。</a:t>
            </a:r>
            <a:endParaRPr lang="zh-CN" altLang="en-US" sz="2400" b="1" dirty="0">
              <a:solidFill>
                <a:schemeClr val="bg1"/>
              </a:solidFill>
              <a:latin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0324" y="111211"/>
            <a:ext cx="3509319"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导学</a:t>
            </a:r>
            <a:endParaRPr lang="zh-CN" altLang="en-US" sz="2800" b="1" dirty="0">
              <a:latin typeface="楷体" panose="02010609060101010101" pitchFamily="49" charset="-122"/>
              <a:ea typeface="楷体" panose="02010609060101010101" pitchFamily="49" charset="-122"/>
            </a:endParaRPr>
          </a:p>
        </p:txBody>
      </p:sp>
      <p:sp>
        <p:nvSpPr>
          <p:cNvPr id="10" name="剪去单角的矩形 9"/>
          <p:cNvSpPr/>
          <p:nvPr/>
        </p:nvSpPr>
        <p:spPr>
          <a:xfrm rot="5400000">
            <a:off x="1770381" y="1820471"/>
            <a:ext cx="780215" cy="780215"/>
          </a:xfrm>
          <a:prstGeom prst="snip1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5" dirty="0">
              <a:cs typeface="+mn-ea"/>
              <a:sym typeface="+mn-lt"/>
            </a:endParaRPr>
          </a:p>
        </p:txBody>
      </p:sp>
      <p:sp>
        <p:nvSpPr>
          <p:cNvPr id="11" name="矩形 10"/>
          <p:cNvSpPr/>
          <p:nvPr/>
        </p:nvSpPr>
        <p:spPr>
          <a:xfrm>
            <a:off x="1827624" y="1747717"/>
            <a:ext cx="591829" cy="926087"/>
          </a:xfrm>
          <a:prstGeom prst="rect">
            <a:avLst/>
          </a:prstGeom>
        </p:spPr>
        <p:txBody>
          <a:bodyPr wrap="none">
            <a:spAutoFit/>
          </a:bodyPr>
          <a:lstStyle/>
          <a:p>
            <a:r>
              <a:rPr lang="en-US" altLang="zh-CN" sz="5420" dirty="0">
                <a:solidFill>
                  <a:schemeClr val="bg1"/>
                </a:solidFill>
                <a:cs typeface="+mn-ea"/>
                <a:sym typeface="+mn-lt"/>
              </a:rPr>
              <a:t>1</a:t>
            </a:r>
            <a:endParaRPr lang="zh-CN" altLang="en-US" sz="5420" dirty="0">
              <a:solidFill>
                <a:schemeClr val="bg1"/>
              </a:solidFill>
              <a:cs typeface="+mn-ea"/>
              <a:sym typeface="+mn-lt"/>
            </a:endParaRPr>
          </a:p>
        </p:txBody>
      </p:sp>
      <p:sp>
        <p:nvSpPr>
          <p:cNvPr id="12" name="剪去单角的矩形 6"/>
          <p:cNvSpPr/>
          <p:nvPr/>
        </p:nvSpPr>
        <p:spPr>
          <a:xfrm rot="5400000">
            <a:off x="1770381" y="2990793"/>
            <a:ext cx="780215" cy="780215"/>
          </a:xfrm>
          <a:prstGeom prst="snip1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5" dirty="0">
              <a:cs typeface="+mn-ea"/>
              <a:sym typeface="+mn-lt"/>
            </a:endParaRPr>
          </a:p>
        </p:txBody>
      </p:sp>
      <p:sp>
        <p:nvSpPr>
          <p:cNvPr id="13" name="矩形 12"/>
          <p:cNvSpPr/>
          <p:nvPr/>
        </p:nvSpPr>
        <p:spPr>
          <a:xfrm>
            <a:off x="1859577" y="2909782"/>
            <a:ext cx="591829" cy="926087"/>
          </a:xfrm>
          <a:prstGeom prst="rect">
            <a:avLst/>
          </a:prstGeom>
        </p:spPr>
        <p:txBody>
          <a:bodyPr wrap="none">
            <a:spAutoFit/>
          </a:bodyPr>
          <a:lstStyle/>
          <a:p>
            <a:r>
              <a:rPr lang="en-US" altLang="zh-CN" sz="5420" dirty="0">
                <a:solidFill>
                  <a:schemeClr val="bg1"/>
                </a:solidFill>
                <a:cs typeface="+mn-ea"/>
                <a:sym typeface="+mn-lt"/>
              </a:rPr>
              <a:t>2</a:t>
            </a:r>
            <a:endParaRPr lang="zh-CN" altLang="en-US" sz="5420" dirty="0">
              <a:solidFill>
                <a:schemeClr val="bg1"/>
              </a:solidFill>
              <a:cs typeface="+mn-ea"/>
              <a:sym typeface="+mn-lt"/>
            </a:endParaRPr>
          </a:p>
        </p:txBody>
      </p:sp>
      <p:sp>
        <p:nvSpPr>
          <p:cNvPr id="14" name="矩形 13"/>
          <p:cNvSpPr/>
          <p:nvPr/>
        </p:nvSpPr>
        <p:spPr>
          <a:xfrm>
            <a:off x="2745651" y="3088320"/>
            <a:ext cx="3531736" cy="594778"/>
          </a:xfrm>
          <a:prstGeom prst="rect">
            <a:avLst/>
          </a:prstGeom>
        </p:spPr>
        <p:txBody>
          <a:bodyPr wrap="none">
            <a:spAutoFit/>
          </a:bodyPr>
          <a:lstStyle/>
          <a:p>
            <a:r>
              <a:rPr lang="zh-CN" altLang="en-US" sz="3265" dirty="0">
                <a:solidFill>
                  <a:schemeClr val="tx1">
                    <a:lumMod val="95000"/>
                    <a:lumOff val="5000"/>
                  </a:schemeClr>
                </a:solidFill>
                <a:cs typeface="+mn-ea"/>
                <a:sym typeface="+mn-lt"/>
              </a:rPr>
              <a:t>经济学在学什么？</a:t>
            </a:r>
            <a:endParaRPr lang="zh-CN" altLang="en-US" sz="3265" dirty="0">
              <a:solidFill>
                <a:schemeClr val="tx1">
                  <a:lumMod val="95000"/>
                  <a:lumOff val="5000"/>
                </a:schemeClr>
              </a:solidFill>
              <a:cs typeface="+mn-ea"/>
              <a:sym typeface="+mn-lt"/>
            </a:endParaRPr>
          </a:p>
        </p:txBody>
      </p:sp>
      <p:sp>
        <p:nvSpPr>
          <p:cNvPr id="15" name="剪去单角的矩形 6"/>
          <p:cNvSpPr/>
          <p:nvPr/>
        </p:nvSpPr>
        <p:spPr>
          <a:xfrm rot="5400000">
            <a:off x="1770381" y="4161117"/>
            <a:ext cx="780215" cy="780215"/>
          </a:xfrm>
          <a:prstGeom prst="snip1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5" dirty="0">
              <a:cs typeface="+mn-ea"/>
              <a:sym typeface="+mn-lt"/>
            </a:endParaRPr>
          </a:p>
        </p:txBody>
      </p:sp>
      <p:sp>
        <p:nvSpPr>
          <p:cNvPr id="16" name="矩形 15"/>
          <p:cNvSpPr/>
          <p:nvPr/>
        </p:nvSpPr>
        <p:spPr>
          <a:xfrm>
            <a:off x="1826264" y="4099483"/>
            <a:ext cx="591829" cy="926087"/>
          </a:xfrm>
          <a:prstGeom prst="rect">
            <a:avLst/>
          </a:prstGeom>
        </p:spPr>
        <p:txBody>
          <a:bodyPr wrap="none">
            <a:spAutoFit/>
          </a:bodyPr>
          <a:lstStyle/>
          <a:p>
            <a:r>
              <a:rPr lang="en-US" altLang="zh-CN" sz="5420" dirty="0">
                <a:solidFill>
                  <a:schemeClr val="bg1"/>
                </a:solidFill>
                <a:cs typeface="+mn-ea"/>
                <a:sym typeface="+mn-lt"/>
              </a:rPr>
              <a:t>3</a:t>
            </a:r>
            <a:endParaRPr lang="zh-CN" altLang="en-US" sz="5420" dirty="0">
              <a:solidFill>
                <a:schemeClr val="bg1"/>
              </a:solidFill>
              <a:cs typeface="+mn-ea"/>
              <a:sym typeface="+mn-lt"/>
            </a:endParaRPr>
          </a:p>
        </p:txBody>
      </p:sp>
      <p:sp>
        <p:nvSpPr>
          <p:cNvPr id="17" name="矩形 16"/>
          <p:cNvSpPr/>
          <p:nvPr/>
        </p:nvSpPr>
        <p:spPr>
          <a:xfrm>
            <a:off x="2745651" y="4209216"/>
            <a:ext cx="5581650" cy="593725"/>
          </a:xfrm>
          <a:prstGeom prst="rect">
            <a:avLst/>
          </a:prstGeom>
        </p:spPr>
        <p:txBody>
          <a:bodyPr wrap="none">
            <a:spAutoFit/>
          </a:bodyPr>
          <a:lstStyle/>
          <a:p>
            <a:r>
              <a:rPr lang="zh-CN" altLang="en-US" sz="3265" dirty="0">
                <a:solidFill>
                  <a:schemeClr val="tx1">
                    <a:lumMod val="95000"/>
                    <a:lumOff val="5000"/>
                  </a:schemeClr>
                </a:solidFill>
                <a:cs typeface="+mn-ea"/>
                <a:sym typeface="+mn-lt"/>
              </a:rPr>
              <a:t>经济学了对我们有哪些好处？</a:t>
            </a:r>
            <a:endParaRPr lang="zh-CN" altLang="en-US" sz="3265" dirty="0">
              <a:solidFill>
                <a:schemeClr val="tx1">
                  <a:lumMod val="95000"/>
                  <a:lumOff val="5000"/>
                </a:schemeClr>
              </a:solidFill>
              <a:cs typeface="+mn-ea"/>
              <a:sym typeface="+mn-lt"/>
            </a:endParaRPr>
          </a:p>
        </p:txBody>
      </p:sp>
      <p:sp>
        <p:nvSpPr>
          <p:cNvPr id="18" name="矩形 17"/>
          <p:cNvSpPr/>
          <p:nvPr/>
        </p:nvSpPr>
        <p:spPr>
          <a:xfrm>
            <a:off x="2745652" y="1877884"/>
            <a:ext cx="3935693" cy="592470"/>
          </a:xfrm>
          <a:prstGeom prst="rect">
            <a:avLst/>
          </a:prstGeom>
        </p:spPr>
        <p:txBody>
          <a:bodyPr wrap="none">
            <a:spAutoFit/>
          </a:bodyPr>
          <a:lstStyle/>
          <a:p>
            <a:r>
              <a:rPr lang="zh-CN" altLang="en-US" sz="3250" dirty="0">
                <a:solidFill>
                  <a:schemeClr val="tx1">
                    <a:lumMod val="95000"/>
                    <a:lumOff val="5000"/>
                  </a:schemeClr>
                </a:solidFill>
                <a:cs typeface="+mn-ea"/>
                <a:sym typeface="+mn-lt"/>
              </a:rPr>
              <a:t>什么是西方经济学？</a:t>
            </a:r>
            <a:endParaRPr lang="zh-CN" altLang="en-US" sz="3250" dirty="0">
              <a:solidFill>
                <a:schemeClr val="tx1">
                  <a:lumMod val="95000"/>
                  <a:lumOff val="5000"/>
                </a:schemeClr>
              </a:solidFill>
              <a:cs typeface="+mn-ea"/>
              <a:sym typeface="+mn-lt"/>
            </a:endParaRPr>
          </a:p>
        </p:txBody>
      </p:sp>
      <p:pic>
        <p:nvPicPr>
          <p:cNvPr id="4" name="图片 3"/>
          <p:cNvPicPr>
            <a:picLocks noChangeAspect="1"/>
          </p:cNvPicPr>
          <p:nvPr/>
        </p:nvPicPr>
        <p:blipFill rotWithShape="1">
          <a:blip r:embed="rId1"/>
          <a:srcRect l="21366" t="720" r="20397" b="2159"/>
          <a:stretch>
            <a:fillRect/>
          </a:stretch>
        </p:blipFill>
        <p:spPr>
          <a:xfrm>
            <a:off x="9255211" y="2765672"/>
            <a:ext cx="2150076" cy="3571103"/>
          </a:xfrm>
          <a:prstGeom prst="rect">
            <a:avLst/>
          </a:prstGeom>
        </p:spPr>
      </p:pic>
      <p:sp>
        <p:nvSpPr>
          <p:cNvPr id="19" name="剪去单角的矩形 6"/>
          <p:cNvSpPr/>
          <p:nvPr/>
        </p:nvSpPr>
        <p:spPr>
          <a:xfrm rot="5400000">
            <a:off x="1806239" y="5478925"/>
            <a:ext cx="780215" cy="780215"/>
          </a:xfrm>
          <a:prstGeom prst="snip1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5" dirty="0">
              <a:cs typeface="+mn-ea"/>
              <a:sym typeface="+mn-lt"/>
            </a:endParaRPr>
          </a:p>
        </p:txBody>
      </p:sp>
      <p:sp>
        <p:nvSpPr>
          <p:cNvPr id="20" name="矩形 19"/>
          <p:cNvSpPr/>
          <p:nvPr/>
        </p:nvSpPr>
        <p:spPr>
          <a:xfrm>
            <a:off x="1862122" y="5417291"/>
            <a:ext cx="591829" cy="926087"/>
          </a:xfrm>
          <a:prstGeom prst="rect">
            <a:avLst/>
          </a:prstGeom>
        </p:spPr>
        <p:txBody>
          <a:bodyPr wrap="none">
            <a:spAutoFit/>
          </a:bodyPr>
          <a:lstStyle/>
          <a:p>
            <a:r>
              <a:rPr lang="en-US" altLang="zh-CN" sz="5420" dirty="0">
                <a:solidFill>
                  <a:schemeClr val="bg1"/>
                </a:solidFill>
                <a:cs typeface="+mn-ea"/>
                <a:sym typeface="+mn-lt"/>
              </a:rPr>
              <a:t>4</a:t>
            </a:r>
            <a:endParaRPr lang="zh-CN" altLang="en-US" sz="5420" dirty="0">
              <a:solidFill>
                <a:schemeClr val="bg1"/>
              </a:solidFill>
              <a:cs typeface="+mn-ea"/>
              <a:sym typeface="+mn-lt"/>
            </a:endParaRPr>
          </a:p>
        </p:txBody>
      </p:sp>
      <p:sp>
        <p:nvSpPr>
          <p:cNvPr id="21" name="矩形 20"/>
          <p:cNvSpPr/>
          <p:nvPr/>
        </p:nvSpPr>
        <p:spPr>
          <a:xfrm>
            <a:off x="2781509" y="5527024"/>
            <a:ext cx="3505200" cy="593725"/>
          </a:xfrm>
          <a:prstGeom prst="rect">
            <a:avLst/>
          </a:prstGeom>
        </p:spPr>
        <p:txBody>
          <a:bodyPr wrap="none">
            <a:spAutoFit/>
          </a:bodyPr>
          <a:lstStyle/>
          <a:p>
            <a:r>
              <a:rPr lang="zh-CN" altLang="en-US" sz="3265" dirty="0">
                <a:solidFill>
                  <a:schemeClr val="tx1">
                    <a:lumMod val="95000"/>
                    <a:lumOff val="5000"/>
                  </a:schemeClr>
                </a:solidFill>
                <a:cs typeface="+mn-ea"/>
                <a:sym typeface="+mn-lt"/>
              </a:rPr>
              <a:t>如何学好经济学？</a:t>
            </a:r>
            <a:endParaRPr lang="zh-CN" altLang="en-US" sz="3265" dirty="0">
              <a:solidFill>
                <a:schemeClr val="tx1">
                  <a:lumMod val="95000"/>
                  <a:lumOff val="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par>
                          <p:cTn id="41" fill="hold">
                            <p:stCondLst>
                              <p:cond delay="3500"/>
                            </p:stCondLst>
                            <p:childTnLst>
                              <p:par>
                                <p:cTn id="42" presetID="1"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p:bldP spid="15" grpId="0" animBg="1"/>
      <p:bldP spid="16" grpId="0"/>
      <p:bldP spid="17" grpId="0"/>
      <p:bldP spid="18" grpId="0"/>
      <p:bldP spid="19" grpId="0" animBg="1"/>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2.</a:t>
            </a:r>
            <a:r>
              <a:rPr lang="zh-CN" altLang="en-US" sz="2400" b="1" dirty="0">
                <a:solidFill>
                  <a:srgbClr val="006295"/>
                </a:solidFill>
                <a:cs typeface="+mn-ea"/>
                <a:sym typeface="+mn-lt"/>
              </a:rPr>
              <a:t>微观经济学的基本假设</a:t>
            </a:r>
            <a:endParaRPr lang="zh-CN" altLang="en-US" sz="2400" b="1" dirty="0">
              <a:solidFill>
                <a:srgbClr val="006295"/>
              </a:solidFill>
              <a:cs typeface="+mn-ea"/>
              <a:sym typeface="+mn-lt"/>
            </a:endParaRPr>
          </a:p>
        </p:txBody>
      </p:sp>
      <p:sp>
        <p:nvSpPr>
          <p:cNvPr id="5" name="平行四边形 4"/>
          <p:cNvSpPr/>
          <p:nvPr/>
        </p:nvSpPr>
        <p:spPr>
          <a:xfrm>
            <a:off x="739087" y="1137372"/>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sp>
        <p:nvSpPr>
          <p:cNvPr id="19" name="矩形: 圆角 11"/>
          <p:cNvSpPr/>
          <p:nvPr/>
        </p:nvSpPr>
        <p:spPr>
          <a:xfrm>
            <a:off x="879018" y="2319809"/>
            <a:ext cx="10453013" cy="4098920"/>
          </a:xfrm>
          <a:prstGeom prst="roundRect">
            <a:avLst>
              <a:gd name="adj" fmla="val 10307"/>
            </a:avLst>
          </a:prstGeom>
          <a:gradFill flip="none" rotWithShape="1">
            <a:gsLst>
              <a:gs pos="0">
                <a:srgbClr val="C22A06"/>
              </a:gs>
              <a:gs pos="100000">
                <a:srgbClr val="DD700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rgbClr val="191919"/>
              </a:solidFill>
              <a:latin typeface="PingFang SC"/>
            </a:endParaRPr>
          </a:p>
          <a:p>
            <a:pPr algn="ctr"/>
            <a:endParaRPr lang="en-US" altLang="zh-CN" dirty="0">
              <a:solidFill>
                <a:srgbClr val="191919"/>
              </a:solidFill>
              <a:latin typeface="PingFang SC"/>
            </a:endParaRPr>
          </a:p>
          <a:p>
            <a:pPr algn="ctr"/>
            <a:endParaRPr lang="zh-CN" altLang="en-US" dirty="0"/>
          </a:p>
        </p:txBody>
      </p:sp>
      <p:sp>
        <p:nvSpPr>
          <p:cNvPr id="24" name="文本框 23"/>
          <p:cNvSpPr txBox="1"/>
          <p:nvPr/>
        </p:nvSpPr>
        <p:spPr>
          <a:xfrm>
            <a:off x="994248" y="197981"/>
            <a:ext cx="3468841" cy="461665"/>
          </a:xfrm>
          <a:prstGeom prst="rect">
            <a:avLst/>
          </a:prstGeom>
          <a:noFill/>
        </p:spPr>
        <p:txBody>
          <a:bodyPr wrap="square" rtlCol="0">
            <a:spAutoFit/>
          </a:bodyPr>
          <a:lstStyle/>
          <a:p>
            <a:r>
              <a:rPr lang="zh-CN" altLang="en-US" sz="2400" b="1" dirty="0"/>
              <a:t>微观经济学基本假设</a:t>
            </a:r>
            <a:endParaRPr lang="zh-CN" altLang="en-US" sz="2400" b="1" dirty="0"/>
          </a:p>
        </p:txBody>
      </p:sp>
      <p:sp>
        <p:nvSpPr>
          <p:cNvPr id="8" name="内容占位符 2"/>
          <p:cNvSpPr txBox="1"/>
          <p:nvPr/>
        </p:nvSpPr>
        <p:spPr>
          <a:xfrm>
            <a:off x="1417983" y="2789979"/>
            <a:ext cx="2699657" cy="595610"/>
          </a:xfrm>
          <a:prstGeom prst="roundRect">
            <a:avLst>
              <a:gd name="adj" fmla="val 39045"/>
            </a:avLst>
          </a:prstGeom>
          <a:solidFill>
            <a:schemeClr val="bg1"/>
          </a:solidFill>
          <a:ln w="12700">
            <a:solidFill>
              <a:srgbClr val="C22A06"/>
            </a:solid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0" fontAlgn="base">
              <a:lnSpc>
                <a:spcPct val="100000"/>
              </a:lnSpc>
              <a:spcBef>
                <a:spcPts val="0"/>
              </a:spcBef>
              <a:spcAft>
                <a:spcPct val="0"/>
              </a:spcAft>
              <a:buClr>
                <a:srgbClr val="3333CC"/>
              </a:buClr>
              <a:buSzPct val="60000"/>
              <a:buNone/>
            </a:pPr>
            <a:r>
              <a:rPr lang="zh-CN" altLang="en-US" sz="2400" b="1" dirty="0">
                <a:solidFill>
                  <a:srgbClr val="DD700D"/>
                </a:solidFill>
                <a:cs typeface="+mn-ea"/>
                <a:sym typeface="+mn-lt"/>
              </a:rPr>
              <a:t>③ 市场出清</a:t>
            </a:r>
            <a:endParaRPr lang="zh-CN" altLang="en-US" sz="2400" b="1" dirty="0">
              <a:solidFill>
                <a:srgbClr val="DD700D"/>
              </a:solidFill>
              <a:cs typeface="+mn-ea"/>
              <a:sym typeface="+mn-lt"/>
            </a:endParaRPr>
          </a:p>
        </p:txBody>
      </p:sp>
      <p:sp>
        <p:nvSpPr>
          <p:cNvPr id="2" name="矩形 1"/>
          <p:cNvSpPr/>
          <p:nvPr/>
        </p:nvSpPr>
        <p:spPr>
          <a:xfrm>
            <a:off x="1646167" y="3876602"/>
            <a:ext cx="8918713" cy="1015663"/>
          </a:xfrm>
          <a:prstGeom prst="rect">
            <a:avLst/>
          </a:prstGeom>
        </p:spPr>
        <p:txBody>
          <a:bodyPr wrap="square">
            <a:spAutoFit/>
          </a:bodyPr>
          <a:lstStyle/>
          <a:p>
            <a:r>
              <a:rPr lang="zh-CN" altLang="en-US" sz="2000" b="1" dirty="0">
                <a:solidFill>
                  <a:schemeClr val="bg1"/>
                </a:solidFill>
                <a:latin typeface="PingFang SC"/>
              </a:rPr>
              <a:t>市场出清是指在市场调节供给和需求的过程中市场机制能够自动的消除超额供给（供给大于需求）或超额需求（需求大于供给）市场在短期内自发地趋于需求等于供给的均衡状态。</a:t>
            </a:r>
            <a:endParaRPr lang="zh-CN" altLang="en-US" sz="20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3.</a:t>
            </a:r>
            <a:r>
              <a:rPr lang="zh-CN" altLang="en-US" sz="2400" b="1" dirty="0">
                <a:solidFill>
                  <a:srgbClr val="006295"/>
                </a:solidFill>
                <a:cs typeface="+mn-ea"/>
                <a:sym typeface="+mn-lt"/>
              </a:rPr>
              <a:t>微观经济学的基本内容</a:t>
            </a:r>
            <a:endParaRPr lang="zh-CN" altLang="en-US" sz="2400" b="1" dirty="0">
              <a:solidFill>
                <a:srgbClr val="006295"/>
              </a:solidFill>
              <a:cs typeface="+mn-ea"/>
              <a:sym typeface="+mn-lt"/>
            </a:endParaRPr>
          </a:p>
        </p:txBody>
      </p:sp>
      <p:sp>
        <p:nvSpPr>
          <p:cNvPr id="5" name="平行四边形 4"/>
          <p:cNvSpPr/>
          <p:nvPr/>
        </p:nvSpPr>
        <p:spPr>
          <a:xfrm>
            <a:off x="739087" y="1137372"/>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grpSp>
        <p:nvGrpSpPr>
          <p:cNvPr id="37" name="组合 36"/>
          <p:cNvGrpSpPr/>
          <p:nvPr/>
        </p:nvGrpSpPr>
        <p:grpSpPr>
          <a:xfrm>
            <a:off x="6359061" y="3585198"/>
            <a:ext cx="4905199" cy="713230"/>
            <a:chOff x="6520423" y="3065250"/>
            <a:chExt cx="4905199" cy="713230"/>
          </a:xfrm>
        </p:grpSpPr>
        <p:grpSp>
          <p:nvGrpSpPr>
            <p:cNvPr id="28" name="组合 27"/>
            <p:cNvGrpSpPr/>
            <p:nvPr/>
          </p:nvGrpSpPr>
          <p:grpSpPr>
            <a:xfrm>
              <a:off x="6520423" y="3065250"/>
              <a:ext cx="4905199" cy="713230"/>
              <a:chOff x="1320894" y="3997580"/>
              <a:chExt cx="4905199" cy="713230"/>
            </a:xfrm>
          </p:grpSpPr>
          <p:sp>
            <p:nvSpPr>
              <p:cNvPr id="29" name="矩形 28"/>
              <p:cNvSpPr/>
              <p:nvPr/>
            </p:nvSpPr>
            <p:spPr>
              <a:xfrm>
                <a:off x="1320894" y="3997580"/>
                <a:ext cx="4905199" cy="713230"/>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⑤ 分配理论</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30" name="矩形 29"/>
              <p:cNvSpPr/>
              <p:nvPr/>
            </p:nvSpPr>
            <p:spPr>
              <a:xfrm>
                <a:off x="1320894" y="3997580"/>
                <a:ext cx="750166" cy="713230"/>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ouch-screen_99094"/>
            <p:cNvSpPr>
              <a:spLocks noChangeAspect="1"/>
            </p:cNvSpPr>
            <p:nvPr/>
          </p:nvSpPr>
          <p:spPr bwMode="auto">
            <a:xfrm>
              <a:off x="6663646" y="3169758"/>
              <a:ext cx="486396" cy="504000"/>
            </a:xfrm>
            <a:custGeom>
              <a:avLst/>
              <a:gdLst>
                <a:gd name="connsiteX0" fmla="*/ 27293 w 609120"/>
                <a:gd name="connsiteY0" fmla="*/ 424098 h 608203"/>
                <a:gd name="connsiteX1" fmla="*/ 72745 w 609120"/>
                <a:gd name="connsiteY1" fmla="*/ 469611 h 608203"/>
                <a:gd name="connsiteX2" fmla="*/ 107918 w 609120"/>
                <a:gd name="connsiteY2" fmla="*/ 434478 h 608203"/>
                <a:gd name="connsiteX3" fmla="*/ 173811 w 609120"/>
                <a:gd name="connsiteY3" fmla="*/ 500409 h 608203"/>
                <a:gd name="connsiteX4" fmla="*/ 138752 w 609120"/>
                <a:gd name="connsiteY4" fmla="*/ 535542 h 608203"/>
                <a:gd name="connsiteX5" fmla="*/ 184317 w 609120"/>
                <a:gd name="connsiteY5" fmla="*/ 580941 h 608203"/>
                <a:gd name="connsiteX6" fmla="*/ 0 w 609120"/>
                <a:gd name="connsiteY6" fmla="*/ 608203 h 608203"/>
                <a:gd name="connsiteX7" fmla="*/ 306171 w 609120"/>
                <a:gd name="connsiteY7" fmla="*/ 231031 h 608203"/>
                <a:gd name="connsiteX8" fmla="*/ 356651 w 609120"/>
                <a:gd name="connsiteY8" fmla="*/ 251901 h 608203"/>
                <a:gd name="connsiteX9" fmla="*/ 377665 w 609120"/>
                <a:gd name="connsiteY9" fmla="*/ 302421 h 608203"/>
                <a:gd name="connsiteX10" fmla="*/ 356651 w 609120"/>
                <a:gd name="connsiteY10" fmla="*/ 352942 h 608203"/>
                <a:gd name="connsiteX11" fmla="*/ 355851 w 609120"/>
                <a:gd name="connsiteY11" fmla="*/ 353626 h 608203"/>
                <a:gd name="connsiteX12" fmla="*/ 355052 w 609120"/>
                <a:gd name="connsiteY12" fmla="*/ 354539 h 608203"/>
                <a:gd name="connsiteX13" fmla="*/ 304572 w 609120"/>
                <a:gd name="connsiteY13" fmla="*/ 375408 h 608203"/>
                <a:gd name="connsiteX14" fmla="*/ 253977 w 609120"/>
                <a:gd name="connsiteY14" fmla="*/ 354539 h 608203"/>
                <a:gd name="connsiteX15" fmla="*/ 233077 w 609120"/>
                <a:gd name="connsiteY15" fmla="*/ 304018 h 608203"/>
                <a:gd name="connsiteX16" fmla="*/ 253977 w 609120"/>
                <a:gd name="connsiteY16" fmla="*/ 253497 h 608203"/>
                <a:gd name="connsiteX17" fmla="*/ 254777 w 609120"/>
                <a:gd name="connsiteY17" fmla="*/ 252813 h 608203"/>
                <a:gd name="connsiteX18" fmla="*/ 255576 w 609120"/>
                <a:gd name="connsiteY18" fmla="*/ 251901 h 608203"/>
                <a:gd name="connsiteX19" fmla="*/ 306171 w 609120"/>
                <a:gd name="connsiteY19" fmla="*/ 231031 h 608203"/>
                <a:gd name="connsiteX20" fmla="*/ 141033 w 609120"/>
                <a:gd name="connsiteY20" fmla="*/ 198430 h 608203"/>
                <a:gd name="connsiteX21" fmla="*/ 197918 w 609120"/>
                <a:gd name="connsiteY21" fmla="*/ 255342 h 608203"/>
                <a:gd name="connsiteX22" fmla="*/ 195519 w 609120"/>
                <a:gd name="connsiteY22" fmla="*/ 260246 h 608203"/>
                <a:gd name="connsiteX23" fmla="*/ 217337 w 609120"/>
                <a:gd name="connsiteY23" fmla="*/ 391177 h 608203"/>
                <a:gd name="connsiteX24" fmla="*/ 298096 w 609120"/>
                <a:gd name="connsiteY24" fmla="*/ 424594 h 608203"/>
                <a:gd name="connsiteX25" fmla="*/ 348470 w 609120"/>
                <a:gd name="connsiteY25" fmla="*/ 412961 h 608203"/>
                <a:gd name="connsiteX26" fmla="*/ 353382 w 609120"/>
                <a:gd name="connsiteY26" fmla="*/ 410566 h 608203"/>
                <a:gd name="connsiteX27" fmla="*/ 410267 w 609120"/>
                <a:gd name="connsiteY27" fmla="*/ 467363 h 608203"/>
                <a:gd name="connsiteX28" fmla="*/ 402385 w 609120"/>
                <a:gd name="connsiteY28" fmla="*/ 472495 h 608203"/>
                <a:gd name="connsiteX29" fmla="*/ 298096 w 609120"/>
                <a:gd name="connsiteY29" fmla="*/ 503061 h 608203"/>
                <a:gd name="connsiteX30" fmla="*/ 161822 w 609120"/>
                <a:gd name="connsiteY30" fmla="*/ 446606 h 608203"/>
                <a:gd name="connsiteX31" fmla="*/ 106308 w 609120"/>
                <a:gd name="connsiteY31" fmla="*/ 330045 h 608203"/>
                <a:gd name="connsiteX32" fmla="*/ 135893 w 609120"/>
                <a:gd name="connsiteY32" fmla="*/ 206414 h 608203"/>
                <a:gd name="connsiteX33" fmla="*/ 310982 w 609120"/>
                <a:gd name="connsiteY33" fmla="*/ 105142 h 608203"/>
                <a:gd name="connsiteX34" fmla="*/ 447236 w 609120"/>
                <a:gd name="connsiteY34" fmla="*/ 161593 h 608203"/>
                <a:gd name="connsiteX35" fmla="*/ 502743 w 609120"/>
                <a:gd name="connsiteY35" fmla="*/ 278143 h 608203"/>
                <a:gd name="connsiteX36" fmla="*/ 473162 w 609120"/>
                <a:gd name="connsiteY36" fmla="*/ 401763 h 608203"/>
                <a:gd name="connsiteX37" fmla="*/ 468023 w 609120"/>
                <a:gd name="connsiteY37" fmla="*/ 409632 h 608203"/>
                <a:gd name="connsiteX38" fmla="*/ 411145 w 609120"/>
                <a:gd name="connsiteY38" fmla="*/ 352840 h 608203"/>
                <a:gd name="connsiteX39" fmla="*/ 413544 w 609120"/>
                <a:gd name="connsiteY39" fmla="*/ 347936 h 608203"/>
                <a:gd name="connsiteX40" fmla="*/ 391729 w 609120"/>
                <a:gd name="connsiteY40" fmla="*/ 217017 h 608203"/>
                <a:gd name="connsiteX41" fmla="*/ 310868 w 609120"/>
                <a:gd name="connsiteY41" fmla="*/ 183603 h 608203"/>
                <a:gd name="connsiteX42" fmla="*/ 260615 w 609120"/>
                <a:gd name="connsiteY42" fmla="*/ 195235 h 608203"/>
                <a:gd name="connsiteX43" fmla="*/ 255704 w 609120"/>
                <a:gd name="connsiteY43" fmla="*/ 197630 h 608203"/>
                <a:gd name="connsiteX44" fmla="*/ 198712 w 609120"/>
                <a:gd name="connsiteY44" fmla="*/ 140837 h 608203"/>
                <a:gd name="connsiteX45" fmla="*/ 206707 w 609120"/>
                <a:gd name="connsiteY45" fmla="*/ 135705 h 608203"/>
                <a:gd name="connsiteX46" fmla="*/ 310982 w 609120"/>
                <a:gd name="connsiteY46" fmla="*/ 105142 h 608203"/>
                <a:gd name="connsiteX47" fmla="*/ 609120 w 609120"/>
                <a:gd name="connsiteY47" fmla="*/ 0 h 608203"/>
                <a:gd name="connsiteX48" fmla="*/ 581816 w 609120"/>
                <a:gd name="connsiteY48" fmla="*/ 184035 h 608203"/>
                <a:gd name="connsiteX49" fmla="*/ 536348 w 609120"/>
                <a:gd name="connsiteY49" fmla="*/ 138540 h 608203"/>
                <a:gd name="connsiteX50" fmla="*/ 501161 w 609120"/>
                <a:gd name="connsiteY50" fmla="*/ 173545 h 608203"/>
                <a:gd name="connsiteX51" fmla="*/ 435129 w 609120"/>
                <a:gd name="connsiteY51" fmla="*/ 107753 h 608203"/>
                <a:gd name="connsiteX52" fmla="*/ 470316 w 609120"/>
                <a:gd name="connsiteY52" fmla="*/ 72633 h 608203"/>
                <a:gd name="connsiteX53" fmla="*/ 424733 w 609120"/>
                <a:gd name="connsiteY53" fmla="*/ 27252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9120" h="608203">
                  <a:moveTo>
                    <a:pt x="27293" y="424098"/>
                  </a:moveTo>
                  <a:lnTo>
                    <a:pt x="72745" y="469611"/>
                  </a:lnTo>
                  <a:lnTo>
                    <a:pt x="107918" y="434478"/>
                  </a:lnTo>
                  <a:lnTo>
                    <a:pt x="173811" y="500409"/>
                  </a:lnTo>
                  <a:lnTo>
                    <a:pt x="138752" y="535542"/>
                  </a:lnTo>
                  <a:lnTo>
                    <a:pt x="184317" y="580941"/>
                  </a:lnTo>
                  <a:lnTo>
                    <a:pt x="0" y="608203"/>
                  </a:lnTo>
                  <a:close/>
                  <a:moveTo>
                    <a:pt x="306171" y="231031"/>
                  </a:moveTo>
                  <a:cubicBezTo>
                    <a:pt x="325243" y="231031"/>
                    <a:pt x="343174" y="238444"/>
                    <a:pt x="356651" y="251901"/>
                  </a:cubicBezTo>
                  <a:cubicBezTo>
                    <a:pt x="370242" y="265472"/>
                    <a:pt x="377665" y="283376"/>
                    <a:pt x="377665" y="302421"/>
                  </a:cubicBezTo>
                  <a:cubicBezTo>
                    <a:pt x="377665" y="321466"/>
                    <a:pt x="370242" y="339371"/>
                    <a:pt x="356651" y="352942"/>
                  </a:cubicBezTo>
                  <a:cubicBezTo>
                    <a:pt x="356422" y="353170"/>
                    <a:pt x="356194" y="353398"/>
                    <a:pt x="355851" y="353626"/>
                  </a:cubicBezTo>
                  <a:cubicBezTo>
                    <a:pt x="355623" y="353968"/>
                    <a:pt x="355394" y="354196"/>
                    <a:pt x="355052" y="354539"/>
                  </a:cubicBezTo>
                  <a:cubicBezTo>
                    <a:pt x="341575" y="367996"/>
                    <a:pt x="323644" y="375408"/>
                    <a:pt x="304572" y="375408"/>
                  </a:cubicBezTo>
                  <a:cubicBezTo>
                    <a:pt x="285499" y="375408"/>
                    <a:pt x="267568" y="367996"/>
                    <a:pt x="253977" y="354539"/>
                  </a:cubicBezTo>
                  <a:cubicBezTo>
                    <a:pt x="240501" y="340968"/>
                    <a:pt x="233077" y="323063"/>
                    <a:pt x="233077" y="304018"/>
                  </a:cubicBezTo>
                  <a:cubicBezTo>
                    <a:pt x="233077" y="284973"/>
                    <a:pt x="240501" y="267068"/>
                    <a:pt x="253977" y="253497"/>
                  </a:cubicBezTo>
                  <a:cubicBezTo>
                    <a:pt x="254320" y="253269"/>
                    <a:pt x="254548" y="253041"/>
                    <a:pt x="254777" y="252813"/>
                  </a:cubicBezTo>
                  <a:cubicBezTo>
                    <a:pt x="255119" y="252471"/>
                    <a:pt x="255348" y="252243"/>
                    <a:pt x="255576" y="251901"/>
                  </a:cubicBezTo>
                  <a:cubicBezTo>
                    <a:pt x="269053" y="238444"/>
                    <a:pt x="287098" y="231031"/>
                    <a:pt x="306171" y="231031"/>
                  </a:cubicBezTo>
                  <a:close/>
                  <a:moveTo>
                    <a:pt x="141033" y="198430"/>
                  </a:moveTo>
                  <a:lnTo>
                    <a:pt x="197918" y="255342"/>
                  </a:lnTo>
                  <a:lnTo>
                    <a:pt x="195519" y="260246"/>
                  </a:lnTo>
                  <a:cubicBezTo>
                    <a:pt x="174044" y="304042"/>
                    <a:pt x="182726" y="356619"/>
                    <a:pt x="217337" y="391177"/>
                  </a:cubicBezTo>
                  <a:cubicBezTo>
                    <a:pt x="238926" y="412733"/>
                    <a:pt x="267597" y="424594"/>
                    <a:pt x="298096" y="424594"/>
                  </a:cubicBezTo>
                  <a:cubicBezTo>
                    <a:pt x="315572" y="424594"/>
                    <a:pt x="332935" y="420602"/>
                    <a:pt x="348470" y="412961"/>
                  </a:cubicBezTo>
                  <a:lnTo>
                    <a:pt x="353382" y="410566"/>
                  </a:lnTo>
                  <a:lnTo>
                    <a:pt x="410267" y="467363"/>
                  </a:lnTo>
                  <a:lnTo>
                    <a:pt x="402385" y="472495"/>
                  </a:lnTo>
                  <a:cubicBezTo>
                    <a:pt x="371316" y="492454"/>
                    <a:pt x="335220" y="503061"/>
                    <a:pt x="298096" y="503061"/>
                  </a:cubicBezTo>
                  <a:cubicBezTo>
                    <a:pt x="246579" y="502947"/>
                    <a:pt x="198261" y="482988"/>
                    <a:pt x="161822" y="446606"/>
                  </a:cubicBezTo>
                  <a:cubicBezTo>
                    <a:pt x="130410" y="415356"/>
                    <a:pt x="110762" y="373955"/>
                    <a:pt x="106308" y="330045"/>
                  </a:cubicBezTo>
                  <a:cubicBezTo>
                    <a:pt x="101967" y="286706"/>
                    <a:pt x="112476" y="242796"/>
                    <a:pt x="135893" y="206414"/>
                  </a:cubicBezTo>
                  <a:close/>
                  <a:moveTo>
                    <a:pt x="310982" y="105142"/>
                  </a:moveTo>
                  <a:cubicBezTo>
                    <a:pt x="362377" y="105142"/>
                    <a:pt x="410803" y="125213"/>
                    <a:pt x="447236" y="161593"/>
                  </a:cubicBezTo>
                  <a:cubicBezTo>
                    <a:pt x="478530" y="192840"/>
                    <a:pt x="498289" y="234237"/>
                    <a:pt x="502743" y="278143"/>
                  </a:cubicBezTo>
                  <a:cubicBezTo>
                    <a:pt x="507083" y="321478"/>
                    <a:pt x="496576" y="365384"/>
                    <a:pt x="473162" y="401763"/>
                  </a:cubicBezTo>
                  <a:lnTo>
                    <a:pt x="468023" y="409632"/>
                  </a:lnTo>
                  <a:lnTo>
                    <a:pt x="411145" y="352840"/>
                  </a:lnTo>
                  <a:lnTo>
                    <a:pt x="413544" y="347936"/>
                  </a:lnTo>
                  <a:cubicBezTo>
                    <a:pt x="435016" y="304144"/>
                    <a:pt x="426336" y="251571"/>
                    <a:pt x="391729" y="217017"/>
                  </a:cubicBezTo>
                  <a:cubicBezTo>
                    <a:pt x="370144" y="195463"/>
                    <a:pt x="341476" y="183603"/>
                    <a:pt x="310868" y="183603"/>
                  </a:cubicBezTo>
                  <a:cubicBezTo>
                    <a:pt x="293508" y="183603"/>
                    <a:pt x="276147" y="187594"/>
                    <a:pt x="260615" y="195235"/>
                  </a:cubicBezTo>
                  <a:lnTo>
                    <a:pt x="255704" y="197630"/>
                  </a:lnTo>
                  <a:lnTo>
                    <a:pt x="198712" y="140837"/>
                  </a:lnTo>
                  <a:lnTo>
                    <a:pt x="206707" y="135705"/>
                  </a:lnTo>
                  <a:cubicBezTo>
                    <a:pt x="237772" y="115748"/>
                    <a:pt x="273749" y="105142"/>
                    <a:pt x="310982" y="105142"/>
                  </a:cubicBezTo>
                  <a:close/>
                  <a:moveTo>
                    <a:pt x="609120" y="0"/>
                  </a:moveTo>
                  <a:lnTo>
                    <a:pt x="581816" y="184035"/>
                  </a:lnTo>
                  <a:lnTo>
                    <a:pt x="536348" y="138540"/>
                  </a:lnTo>
                  <a:lnTo>
                    <a:pt x="501161" y="173545"/>
                  </a:lnTo>
                  <a:lnTo>
                    <a:pt x="435129" y="107753"/>
                  </a:lnTo>
                  <a:lnTo>
                    <a:pt x="470316" y="72633"/>
                  </a:lnTo>
                  <a:lnTo>
                    <a:pt x="424733" y="27252"/>
                  </a:lnTo>
                  <a:close/>
                </a:path>
              </a:pathLst>
            </a:custGeom>
            <a:solidFill>
              <a:schemeClr val="bg1"/>
            </a:solidFill>
            <a:ln>
              <a:noFill/>
            </a:ln>
          </p:spPr>
        </p:sp>
      </p:grpSp>
      <p:grpSp>
        <p:nvGrpSpPr>
          <p:cNvPr id="36" name="组合 35"/>
          <p:cNvGrpSpPr/>
          <p:nvPr/>
        </p:nvGrpSpPr>
        <p:grpSpPr>
          <a:xfrm>
            <a:off x="6359061" y="2509434"/>
            <a:ext cx="4905199" cy="713230"/>
            <a:chOff x="6520423" y="2132921"/>
            <a:chExt cx="4905199" cy="713230"/>
          </a:xfrm>
        </p:grpSpPr>
        <p:grpSp>
          <p:nvGrpSpPr>
            <p:cNvPr id="25" name="组合 24"/>
            <p:cNvGrpSpPr/>
            <p:nvPr/>
          </p:nvGrpSpPr>
          <p:grpSpPr>
            <a:xfrm>
              <a:off x="6520423" y="2132921"/>
              <a:ext cx="4905199" cy="713230"/>
              <a:chOff x="1320894" y="3065251"/>
              <a:chExt cx="4905199" cy="713230"/>
            </a:xfrm>
          </p:grpSpPr>
          <p:sp>
            <p:nvSpPr>
              <p:cNvPr id="26" name="矩形 25"/>
              <p:cNvSpPr/>
              <p:nvPr/>
            </p:nvSpPr>
            <p:spPr>
              <a:xfrm>
                <a:off x="1320894" y="3065251"/>
                <a:ext cx="4905199" cy="713230"/>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④ 市场（形式）理论</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27" name="矩形 26"/>
              <p:cNvSpPr/>
              <p:nvPr/>
            </p:nvSpPr>
            <p:spPr>
              <a:xfrm>
                <a:off x="1320894" y="3065251"/>
                <a:ext cx="750166" cy="713230"/>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stocks-graphic-for-business-stats_20803"/>
            <p:cNvSpPr>
              <a:spLocks noChangeAspect="1"/>
            </p:cNvSpPr>
            <p:nvPr/>
          </p:nvSpPr>
          <p:spPr bwMode="auto">
            <a:xfrm>
              <a:off x="6670072" y="2261575"/>
              <a:ext cx="519566" cy="468588"/>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chemeClr val="bg1"/>
            </a:solidFill>
            <a:ln>
              <a:noFill/>
            </a:ln>
          </p:spPr>
        </p:sp>
      </p:grpSp>
      <p:grpSp>
        <p:nvGrpSpPr>
          <p:cNvPr id="34" name="组合 33"/>
          <p:cNvGrpSpPr/>
          <p:nvPr/>
        </p:nvGrpSpPr>
        <p:grpSpPr>
          <a:xfrm>
            <a:off x="926452" y="3585198"/>
            <a:ext cx="4905199" cy="713230"/>
            <a:chOff x="1320894" y="3065251"/>
            <a:chExt cx="4905199" cy="713230"/>
          </a:xfrm>
        </p:grpSpPr>
        <p:grpSp>
          <p:nvGrpSpPr>
            <p:cNvPr id="22" name="组合 21"/>
            <p:cNvGrpSpPr/>
            <p:nvPr/>
          </p:nvGrpSpPr>
          <p:grpSpPr>
            <a:xfrm>
              <a:off x="1320894" y="3065251"/>
              <a:ext cx="4905199" cy="713230"/>
              <a:chOff x="1320894" y="3065251"/>
              <a:chExt cx="4905199" cy="713230"/>
            </a:xfrm>
          </p:grpSpPr>
          <p:sp>
            <p:nvSpPr>
              <p:cNvPr id="17" name="矩形 16"/>
              <p:cNvSpPr/>
              <p:nvPr/>
            </p:nvSpPr>
            <p:spPr>
              <a:xfrm>
                <a:off x="1320894" y="3065251"/>
                <a:ext cx="4905199" cy="713230"/>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② 消费者行为理论</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18" name="矩形 17"/>
              <p:cNvSpPr/>
              <p:nvPr/>
            </p:nvSpPr>
            <p:spPr>
              <a:xfrm>
                <a:off x="1320894" y="3065251"/>
                <a:ext cx="750166" cy="713230"/>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yen-bill-on-a-hand_21087"/>
            <p:cNvSpPr>
              <a:spLocks noChangeAspect="1"/>
            </p:cNvSpPr>
            <p:nvPr/>
          </p:nvSpPr>
          <p:spPr bwMode="auto">
            <a:xfrm>
              <a:off x="1395326" y="3206829"/>
              <a:ext cx="609685" cy="461143"/>
            </a:xfrm>
            <a:custGeom>
              <a:avLst/>
              <a:gdLst>
                <a:gd name="T0" fmla="*/ 498 w 1072"/>
                <a:gd name="T1" fmla="*/ 399 h 812"/>
                <a:gd name="T2" fmla="*/ 513 w 1072"/>
                <a:gd name="T3" fmla="*/ 424 h 812"/>
                <a:gd name="T4" fmla="*/ 429 w 1072"/>
                <a:gd name="T5" fmla="*/ 433 h 812"/>
                <a:gd name="T6" fmla="*/ 473 w 1072"/>
                <a:gd name="T7" fmla="*/ 466 h 812"/>
                <a:gd name="T8" fmla="*/ 366 w 1072"/>
                <a:gd name="T9" fmla="*/ 507 h 812"/>
                <a:gd name="T10" fmla="*/ 380 w 1072"/>
                <a:gd name="T11" fmla="*/ 441 h 812"/>
                <a:gd name="T12" fmla="*/ 333 w 1072"/>
                <a:gd name="T13" fmla="*/ 408 h 812"/>
                <a:gd name="T14" fmla="*/ 389 w 1072"/>
                <a:gd name="T15" fmla="*/ 391 h 812"/>
                <a:gd name="T16" fmla="*/ 360 w 1072"/>
                <a:gd name="T17" fmla="*/ 362 h 812"/>
                <a:gd name="T18" fmla="*/ 390 w 1072"/>
                <a:gd name="T19" fmla="*/ 303 h 812"/>
                <a:gd name="T20" fmla="*/ 421 w 1072"/>
                <a:gd name="T21" fmla="*/ 413 h 812"/>
                <a:gd name="T22" fmla="*/ 585 w 1072"/>
                <a:gd name="T23" fmla="*/ 356 h 812"/>
                <a:gd name="T24" fmla="*/ 837 w 1072"/>
                <a:gd name="T25" fmla="*/ 469 h 812"/>
                <a:gd name="T26" fmla="*/ 515 w 1072"/>
                <a:gd name="T27" fmla="*/ 289 h 812"/>
                <a:gd name="T28" fmla="*/ 582 w 1072"/>
                <a:gd name="T29" fmla="*/ 471 h 812"/>
                <a:gd name="T30" fmla="*/ 255 w 1072"/>
                <a:gd name="T31" fmla="*/ 362 h 812"/>
                <a:gd name="T32" fmla="*/ 414 w 1072"/>
                <a:gd name="T33" fmla="*/ 232 h 812"/>
                <a:gd name="T34" fmla="*/ 411 w 1072"/>
                <a:gd name="T35" fmla="*/ 200 h 812"/>
                <a:gd name="T36" fmla="*/ 0 w 1072"/>
                <a:gd name="T37" fmla="*/ 364 h 812"/>
                <a:gd name="T38" fmla="*/ 853 w 1072"/>
                <a:gd name="T39" fmla="*/ 633 h 812"/>
                <a:gd name="T40" fmla="*/ 705 w 1072"/>
                <a:gd name="T41" fmla="*/ 677 h 812"/>
                <a:gd name="T42" fmla="*/ 930 w 1072"/>
                <a:gd name="T43" fmla="*/ 600 h 812"/>
                <a:gd name="T44" fmla="*/ 910 w 1072"/>
                <a:gd name="T45" fmla="*/ 282 h 812"/>
                <a:gd name="T46" fmla="*/ 789 w 1072"/>
                <a:gd name="T47" fmla="*/ 10 h 812"/>
                <a:gd name="T48" fmla="*/ 487 w 1072"/>
                <a:gd name="T49" fmla="*/ 95 h 812"/>
                <a:gd name="T50" fmla="*/ 431 w 1072"/>
                <a:gd name="T51" fmla="*/ 206 h 812"/>
                <a:gd name="T52" fmla="*/ 519 w 1072"/>
                <a:gd name="T53" fmla="*/ 263 h 812"/>
                <a:gd name="T54" fmla="*/ 673 w 1072"/>
                <a:gd name="T55" fmla="*/ 225 h 812"/>
                <a:gd name="T56" fmla="*/ 679 w 1072"/>
                <a:gd name="T57" fmla="*/ 255 h 812"/>
                <a:gd name="T58" fmla="*/ 723 w 1072"/>
                <a:gd name="T59" fmla="*/ 240 h 812"/>
                <a:gd name="T60" fmla="*/ 642 w 1072"/>
                <a:gd name="T61" fmla="*/ 181 h 812"/>
                <a:gd name="T62" fmla="*/ 485 w 1072"/>
                <a:gd name="T63" fmla="*/ 218 h 812"/>
                <a:gd name="T64" fmla="*/ 472 w 1072"/>
                <a:gd name="T65" fmla="*/ 186 h 812"/>
                <a:gd name="T66" fmla="*/ 745 w 1072"/>
                <a:gd name="T67" fmla="*/ 48 h 812"/>
                <a:gd name="T68" fmla="*/ 787 w 1072"/>
                <a:gd name="T69" fmla="*/ 68 h 812"/>
                <a:gd name="T70" fmla="*/ 886 w 1072"/>
                <a:gd name="T71" fmla="*/ 396 h 812"/>
                <a:gd name="T72" fmla="*/ 853 w 1072"/>
                <a:gd name="T73" fmla="*/ 633 h 812"/>
                <a:gd name="T74" fmla="*/ 1072 w 1072"/>
                <a:gd name="T75" fmla="*/ 672 h 812"/>
                <a:gd name="T76" fmla="*/ 954 w 1072"/>
                <a:gd name="T77" fmla="*/ 325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72" h="812">
                  <a:moveTo>
                    <a:pt x="585" y="356"/>
                  </a:moveTo>
                  <a:cubicBezTo>
                    <a:pt x="556" y="370"/>
                    <a:pt x="527" y="384"/>
                    <a:pt x="498" y="399"/>
                  </a:cubicBezTo>
                  <a:cubicBezTo>
                    <a:pt x="508" y="401"/>
                    <a:pt x="517" y="404"/>
                    <a:pt x="527" y="407"/>
                  </a:cubicBezTo>
                  <a:cubicBezTo>
                    <a:pt x="522" y="412"/>
                    <a:pt x="518" y="418"/>
                    <a:pt x="513" y="424"/>
                  </a:cubicBezTo>
                  <a:cubicBezTo>
                    <a:pt x="500" y="419"/>
                    <a:pt x="486" y="416"/>
                    <a:pt x="472" y="412"/>
                  </a:cubicBezTo>
                  <a:cubicBezTo>
                    <a:pt x="457" y="419"/>
                    <a:pt x="443" y="426"/>
                    <a:pt x="429" y="433"/>
                  </a:cubicBezTo>
                  <a:cubicBezTo>
                    <a:pt x="448" y="438"/>
                    <a:pt x="468" y="443"/>
                    <a:pt x="487" y="449"/>
                  </a:cubicBezTo>
                  <a:cubicBezTo>
                    <a:pt x="482" y="454"/>
                    <a:pt x="478" y="460"/>
                    <a:pt x="473" y="466"/>
                  </a:cubicBezTo>
                  <a:cubicBezTo>
                    <a:pt x="453" y="460"/>
                    <a:pt x="432" y="454"/>
                    <a:pt x="412" y="449"/>
                  </a:cubicBezTo>
                  <a:cubicBezTo>
                    <a:pt x="396" y="468"/>
                    <a:pt x="381" y="488"/>
                    <a:pt x="366" y="507"/>
                  </a:cubicBezTo>
                  <a:cubicBezTo>
                    <a:pt x="355" y="505"/>
                    <a:pt x="344" y="502"/>
                    <a:pt x="334" y="499"/>
                  </a:cubicBezTo>
                  <a:cubicBezTo>
                    <a:pt x="349" y="480"/>
                    <a:pt x="364" y="461"/>
                    <a:pt x="380" y="441"/>
                  </a:cubicBezTo>
                  <a:cubicBezTo>
                    <a:pt x="360" y="436"/>
                    <a:pt x="339" y="431"/>
                    <a:pt x="320" y="425"/>
                  </a:cubicBezTo>
                  <a:cubicBezTo>
                    <a:pt x="324" y="419"/>
                    <a:pt x="328" y="414"/>
                    <a:pt x="333" y="408"/>
                  </a:cubicBezTo>
                  <a:cubicBezTo>
                    <a:pt x="351" y="414"/>
                    <a:pt x="370" y="419"/>
                    <a:pt x="389" y="423"/>
                  </a:cubicBezTo>
                  <a:cubicBezTo>
                    <a:pt x="389" y="413"/>
                    <a:pt x="389" y="402"/>
                    <a:pt x="389" y="391"/>
                  </a:cubicBezTo>
                  <a:cubicBezTo>
                    <a:pt x="375" y="387"/>
                    <a:pt x="360" y="383"/>
                    <a:pt x="347" y="379"/>
                  </a:cubicBezTo>
                  <a:cubicBezTo>
                    <a:pt x="351" y="373"/>
                    <a:pt x="355" y="368"/>
                    <a:pt x="360" y="362"/>
                  </a:cubicBezTo>
                  <a:cubicBezTo>
                    <a:pt x="369" y="365"/>
                    <a:pt x="379" y="368"/>
                    <a:pt x="389" y="371"/>
                  </a:cubicBezTo>
                  <a:cubicBezTo>
                    <a:pt x="389" y="348"/>
                    <a:pt x="389" y="326"/>
                    <a:pt x="390" y="303"/>
                  </a:cubicBezTo>
                  <a:cubicBezTo>
                    <a:pt x="402" y="307"/>
                    <a:pt x="414" y="310"/>
                    <a:pt x="426" y="314"/>
                  </a:cubicBezTo>
                  <a:cubicBezTo>
                    <a:pt x="424" y="347"/>
                    <a:pt x="423" y="380"/>
                    <a:pt x="421" y="413"/>
                  </a:cubicBezTo>
                  <a:cubicBezTo>
                    <a:pt x="464" y="390"/>
                    <a:pt x="506" y="368"/>
                    <a:pt x="548" y="345"/>
                  </a:cubicBezTo>
                  <a:cubicBezTo>
                    <a:pt x="561" y="349"/>
                    <a:pt x="573" y="352"/>
                    <a:pt x="585" y="356"/>
                  </a:cubicBezTo>
                  <a:close/>
                  <a:moveTo>
                    <a:pt x="565" y="812"/>
                  </a:moveTo>
                  <a:cubicBezTo>
                    <a:pt x="656" y="698"/>
                    <a:pt x="746" y="583"/>
                    <a:pt x="837" y="469"/>
                  </a:cubicBezTo>
                  <a:cubicBezTo>
                    <a:pt x="815" y="333"/>
                    <a:pt x="720" y="289"/>
                    <a:pt x="613" y="260"/>
                  </a:cubicBezTo>
                  <a:lnTo>
                    <a:pt x="515" y="289"/>
                  </a:lnTo>
                  <a:cubicBezTo>
                    <a:pt x="516" y="289"/>
                    <a:pt x="518" y="289"/>
                    <a:pt x="519" y="290"/>
                  </a:cubicBezTo>
                  <a:cubicBezTo>
                    <a:pt x="617" y="310"/>
                    <a:pt x="639" y="399"/>
                    <a:pt x="582" y="471"/>
                  </a:cubicBezTo>
                  <a:cubicBezTo>
                    <a:pt x="528" y="540"/>
                    <a:pt x="416" y="564"/>
                    <a:pt x="318" y="543"/>
                  </a:cubicBezTo>
                  <a:cubicBezTo>
                    <a:pt x="220" y="523"/>
                    <a:pt x="198" y="434"/>
                    <a:pt x="255" y="362"/>
                  </a:cubicBezTo>
                  <a:cubicBezTo>
                    <a:pt x="296" y="310"/>
                    <a:pt x="370" y="284"/>
                    <a:pt x="445" y="282"/>
                  </a:cubicBezTo>
                  <a:cubicBezTo>
                    <a:pt x="428" y="271"/>
                    <a:pt x="417" y="253"/>
                    <a:pt x="414" y="232"/>
                  </a:cubicBezTo>
                  <a:lnTo>
                    <a:pt x="412" y="217"/>
                  </a:lnTo>
                  <a:cubicBezTo>
                    <a:pt x="411" y="212"/>
                    <a:pt x="411" y="206"/>
                    <a:pt x="411" y="200"/>
                  </a:cubicBezTo>
                  <a:cubicBezTo>
                    <a:pt x="342" y="169"/>
                    <a:pt x="288" y="119"/>
                    <a:pt x="272" y="21"/>
                  </a:cubicBezTo>
                  <a:cubicBezTo>
                    <a:pt x="181" y="135"/>
                    <a:pt x="91" y="250"/>
                    <a:pt x="0" y="364"/>
                  </a:cubicBezTo>
                  <a:cubicBezTo>
                    <a:pt x="52" y="685"/>
                    <a:pt x="513" y="491"/>
                    <a:pt x="565" y="812"/>
                  </a:cubicBezTo>
                  <a:close/>
                  <a:moveTo>
                    <a:pt x="853" y="633"/>
                  </a:moveTo>
                  <a:lnTo>
                    <a:pt x="740" y="633"/>
                  </a:lnTo>
                  <a:cubicBezTo>
                    <a:pt x="728" y="648"/>
                    <a:pt x="716" y="663"/>
                    <a:pt x="705" y="677"/>
                  </a:cubicBezTo>
                  <a:lnTo>
                    <a:pt x="853" y="677"/>
                  </a:lnTo>
                  <a:cubicBezTo>
                    <a:pt x="895" y="677"/>
                    <a:pt x="930" y="643"/>
                    <a:pt x="930" y="600"/>
                  </a:cubicBezTo>
                  <a:lnTo>
                    <a:pt x="930" y="396"/>
                  </a:lnTo>
                  <a:cubicBezTo>
                    <a:pt x="930" y="363"/>
                    <a:pt x="921" y="313"/>
                    <a:pt x="910" y="282"/>
                  </a:cubicBezTo>
                  <a:lnTo>
                    <a:pt x="828" y="53"/>
                  </a:lnTo>
                  <a:cubicBezTo>
                    <a:pt x="821" y="34"/>
                    <a:pt x="807" y="18"/>
                    <a:pt x="789" y="10"/>
                  </a:cubicBezTo>
                  <a:cubicBezTo>
                    <a:pt x="770" y="1"/>
                    <a:pt x="749" y="0"/>
                    <a:pt x="730" y="7"/>
                  </a:cubicBezTo>
                  <a:lnTo>
                    <a:pt x="487" y="95"/>
                  </a:lnTo>
                  <a:cubicBezTo>
                    <a:pt x="449" y="109"/>
                    <a:pt x="423" y="152"/>
                    <a:pt x="429" y="192"/>
                  </a:cubicBezTo>
                  <a:lnTo>
                    <a:pt x="431" y="206"/>
                  </a:lnTo>
                  <a:cubicBezTo>
                    <a:pt x="434" y="227"/>
                    <a:pt x="445" y="245"/>
                    <a:pt x="462" y="256"/>
                  </a:cubicBezTo>
                  <a:cubicBezTo>
                    <a:pt x="478" y="266"/>
                    <a:pt x="499" y="269"/>
                    <a:pt x="519" y="263"/>
                  </a:cubicBezTo>
                  <a:lnTo>
                    <a:pt x="654" y="224"/>
                  </a:lnTo>
                  <a:cubicBezTo>
                    <a:pt x="662" y="222"/>
                    <a:pt x="668" y="222"/>
                    <a:pt x="673" y="225"/>
                  </a:cubicBezTo>
                  <a:cubicBezTo>
                    <a:pt x="678" y="229"/>
                    <a:pt x="679" y="236"/>
                    <a:pt x="679" y="240"/>
                  </a:cubicBezTo>
                  <a:lnTo>
                    <a:pt x="679" y="255"/>
                  </a:lnTo>
                  <a:lnTo>
                    <a:pt x="723" y="277"/>
                  </a:lnTo>
                  <a:lnTo>
                    <a:pt x="723" y="240"/>
                  </a:lnTo>
                  <a:lnTo>
                    <a:pt x="723" y="157"/>
                  </a:lnTo>
                  <a:lnTo>
                    <a:pt x="642" y="181"/>
                  </a:lnTo>
                  <a:lnTo>
                    <a:pt x="507" y="221"/>
                  </a:lnTo>
                  <a:cubicBezTo>
                    <a:pt x="499" y="223"/>
                    <a:pt x="491" y="222"/>
                    <a:pt x="485" y="218"/>
                  </a:cubicBezTo>
                  <a:cubicBezTo>
                    <a:pt x="479" y="215"/>
                    <a:pt x="475" y="208"/>
                    <a:pt x="474" y="200"/>
                  </a:cubicBezTo>
                  <a:lnTo>
                    <a:pt x="472" y="186"/>
                  </a:lnTo>
                  <a:cubicBezTo>
                    <a:pt x="470" y="166"/>
                    <a:pt x="483" y="143"/>
                    <a:pt x="502" y="137"/>
                  </a:cubicBezTo>
                  <a:lnTo>
                    <a:pt x="745" y="48"/>
                  </a:lnTo>
                  <a:cubicBezTo>
                    <a:pt x="753" y="45"/>
                    <a:pt x="762" y="46"/>
                    <a:pt x="770" y="50"/>
                  </a:cubicBezTo>
                  <a:cubicBezTo>
                    <a:pt x="778" y="53"/>
                    <a:pt x="784" y="60"/>
                    <a:pt x="787" y="68"/>
                  </a:cubicBezTo>
                  <a:lnTo>
                    <a:pt x="868" y="297"/>
                  </a:lnTo>
                  <a:cubicBezTo>
                    <a:pt x="878" y="323"/>
                    <a:pt x="886" y="368"/>
                    <a:pt x="886" y="396"/>
                  </a:cubicBezTo>
                  <a:lnTo>
                    <a:pt x="886" y="600"/>
                  </a:lnTo>
                  <a:cubicBezTo>
                    <a:pt x="886" y="619"/>
                    <a:pt x="871" y="633"/>
                    <a:pt x="853" y="633"/>
                  </a:cubicBezTo>
                  <a:close/>
                  <a:moveTo>
                    <a:pt x="954" y="671"/>
                  </a:moveTo>
                  <a:lnTo>
                    <a:pt x="1072" y="672"/>
                  </a:lnTo>
                  <a:lnTo>
                    <a:pt x="1072" y="325"/>
                  </a:lnTo>
                  <a:lnTo>
                    <a:pt x="954" y="325"/>
                  </a:lnTo>
                  <a:lnTo>
                    <a:pt x="954" y="671"/>
                  </a:lnTo>
                  <a:close/>
                </a:path>
              </a:pathLst>
            </a:custGeom>
            <a:solidFill>
              <a:schemeClr val="bg1"/>
            </a:solidFill>
            <a:ln>
              <a:noFill/>
            </a:ln>
          </p:spPr>
        </p:sp>
      </p:grpSp>
      <p:grpSp>
        <p:nvGrpSpPr>
          <p:cNvPr id="24" name="组合 23"/>
          <p:cNvGrpSpPr/>
          <p:nvPr/>
        </p:nvGrpSpPr>
        <p:grpSpPr>
          <a:xfrm>
            <a:off x="926452" y="2509434"/>
            <a:ext cx="4905199" cy="713230"/>
            <a:chOff x="1302965" y="2150851"/>
            <a:chExt cx="4905199" cy="713230"/>
          </a:xfrm>
        </p:grpSpPr>
        <p:grpSp>
          <p:nvGrpSpPr>
            <p:cNvPr id="23" name="组合 22"/>
            <p:cNvGrpSpPr/>
            <p:nvPr/>
          </p:nvGrpSpPr>
          <p:grpSpPr>
            <a:xfrm>
              <a:off x="1302965" y="2150851"/>
              <a:ext cx="4905199" cy="713230"/>
              <a:chOff x="1302965" y="2150851"/>
              <a:chExt cx="4905199" cy="713230"/>
            </a:xfrm>
          </p:grpSpPr>
          <p:sp>
            <p:nvSpPr>
              <p:cNvPr id="15" name="矩形 14"/>
              <p:cNvSpPr/>
              <p:nvPr/>
            </p:nvSpPr>
            <p:spPr>
              <a:xfrm>
                <a:off x="1302965" y="2150851"/>
                <a:ext cx="4905199" cy="713230"/>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① 供求理论及均衡价格理论</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16" name="矩形 15"/>
              <p:cNvSpPr/>
              <p:nvPr/>
            </p:nvSpPr>
            <p:spPr>
              <a:xfrm>
                <a:off x="1302965" y="2150851"/>
                <a:ext cx="750166" cy="713230"/>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businessman_126289"/>
            <p:cNvSpPr>
              <a:spLocks noChangeAspect="1"/>
            </p:cNvSpPr>
            <p:nvPr/>
          </p:nvSpPr>
          <p:spPr bwMode="auto">
            <a:xfrm>
              <a:off x="1389327" y="2216342"/>
              <a:ext cx="609685" cy="533143"/>
            </a:xfrm>
            <a:custGeom>
              <a:avLst/>
              <a:gdLst>
                <a:gd name="connsiteX0" fmla="*/ 482030 w 605314"/>
                <a:gd name="connsiteY0" fmla="*/ 468935 h 553402"/>
                <a:gd name="connsiteX1" fmla="*/ 499205 w 605314"/>
                <a:gd name="connsiteY1" fmla="*/ 523361 h 553402"/>
                <a:gd name="connsiteX2" fmla="*/ 501618 w 605314"/>
                <a:gd name="connsiteY2" fmla="*/ 530779 h 553402"/>
                <a:gd name="connsiteX3" fmla="*/ 509231 w 605314"/>
                <a:gd name="connsiteY3" fmla="*/ 508897 h 553402"/>
                <a:gd name="connsiteX4" fmla="*/ 513965 w 605314"/>
                <a:gd name="connsiteY4" fmla="*/ 482936 h 553402"/>
                <a:gd name="connsiteX5" fmla="*/ 518700 w 605314"/>
                <a:gd name="connsiteY5" fmla="*/ 508897 h 553402"/>
                <a:gd name="connsiteX6" fmla="*/ 526312 w 605314"/>
                <a:gd name="connsiteY6" fmla="*/ 530779 h 553402"/>
                <a:gd name="connsiteX7" fmla="*/ 528726 w 605314"/>
                <a:gd name="connsiteY7" fmla="*/ 523361 h 553402"/>
                <a:gd name="connsiteX8" fmla="*/ 545900 w 605314"/>
                <a:gd name="connsiteY8" fmla="*/ 468935 h 553402"/>
                <a:gd name="connsiteX9" fmla="*/ 581641 w 605314"/>
                <a:gd name="connsiteY9" fmla="*/ 486274 h 553402"/>
                <a:gd name="connsiteX10" fmla="*/ 605314 w 605314"/>
                <a:gd name="connsiteY10" fmla="*/ 553402 h 553402"/>
                <a:gd name="connsiteX11" fmla="*/ 514058 w 605314"/>
                <a:gd name="connsiteY11" fmla="*/ 553402 h 553402"/>
                <a:gd name="connsiteX12" fmla="*/ 513872 w 605314"/>
                <a:gd name="connsiteY12" fmla="*/ 553402 h 553402"/>
                <a:gd name="connsiteX13" fmla="*/ 422616 w 605314"/>
                <a:gd name="connsiteY13" fmla="*/ 553402 h 553402"/>
                <a:gd name="connsiteX14" fmla="*/ 446289 w 605314"/>
                <a:gd name="connsiteY14" fmla="*/ 486274 h 553402"/>
                <a:gd name="connsiteX15" fmla="*/ 482030 w 605314"/>
                <a:gd name="connsiteY15" fmla="*/ 468935 h 553402"/>
                <a:gd name="connsiteX16" fmla="*/ 59414 w 605314"/>
                <a:gd name="connsiteY16" fmla="*/ 468935 h 553402"/>
                <a:gd name="connsiteX17" fmla="*/ 76589 w 605314"/>
                <a:gd name="connsiteY17" fmla="*/ 523361 h 553402"/>
                <a:gd name="connsiteX18" fmla="*/ 79002 w 605314"/>
                <a:gd name="connsiteY18" fmla="*/ 530779 h 553402"/>
                <a:gd name="connsiteX19" fmla="*/ 86615 w 605314"/>
                <a:gd name="connsiteY19" fmla="*/ 508897 h 553402"/>
                <a:gd name="connsiteX20" fmla="*/ 91349 w 605314"/>
                <a:gd name="connsiteY20" fmla="*/ 482936 h 553402"/>
                <a:gd name="connsiteX21" fmla="*/ 96084 w 605314"/>
                <a:gd name="connsiteY21" fmla="*/ 508897 h 553402"/>
                <a:gd name="connsiteX22" fmla="*/ 103696 w 605314"/>
                <a:gd name="connsiteY22" fmla="*/ 530779 h 553402"/>
                <a:gd name="connsiteX23" fmla="*/ 106110 w 605314"/>
                <a:gd name="connsiteY23" fmla="*/ 523361 h 553402"/>
                <a:gd name="connsiteX24" fmla="*/ 123284 w 605314"/>
                <a:gd name="connsiteY24" fmla="*/ 468935 h 553402"/>
                <a:gd name="connsiteX25" fmla="*/ 159025 w 605314"/>
                <a:gd name="connsiteY25" fmla="*/ 486274 h 553402"/>
                <a:gd name="connsiteX26" fmla="*/ 182698 w 605314"/>
                <a:gd name="connsiteY26" fmla="*/ 553402 h 553402"/>
                <a:gd name="connsiteX27" fmla="*/ 91442 w 605314"/>
                <a:gd name="connsiteY27" fmla="*/ 553402 h 553402"/>
                <a:gd name="connsiteX28" fmla="*/ 91256 w 605314"/>
                <a:gd name="connsiteY28" fmla="*/ 553402 h 553402"/>
                <a:gd name="connsiteX29" fmla="*/ 0 w 605314"/>
                <a:gd name="connsiteY29" fmla="*/ 553402 h 553402"/>
                <a:gd name="connsiteX30" fmla="*/ 23673 w 605314"/>
                <a:gd name="connsiteY30" fmla="*/ 486274 h 553402"/>
                <a:gd name="connsiteX31" fmla="*/ 59414 w 605314"/>
                <a:gd name="connsiteY31" fmla="*/ 468935 h 553402"/>
                <a:gd name="connsiteX32" fmla="*/ 510619 w 605314"/>
                <a:gd name="connsiteY32" fmla="*/ 343056 h 553402"/>
                <a:gd name="connsiteX33" fmla="*/ 533910 w 605314"/>
                <a:gd name="connsiteY33" fmla="*/ 347970 h 553402"/>
                <a:gd name="connsiteX34" fmla="*/ 545138 w 605314"/>
                <a:gd name="connsiteY34" fmla="*/ 358445 h 553402"/>
                <a:gd name="connsiteX35" fmla="*/ 557479 w 605314"/>
                <a:gd name="connsiteY35" fmla="*/ 397938 h 553402"/>
                <a:gd name="connsiteX36" fmla="*/ 555902 w 605314"/>
                <a:gd name="connsiteY36" fmla="*/ 403964 h 553402"/>
                <a:gd name="connsiteX37" fmla="*/ 559892 w 605314"/>
                <a:gd name="connsiteY37" fmla="*/ 420558 h 553402"/>
                <a:gd name="connsiteX38" fmla="*/ 551819 w 605314"/>
                <a:gd name="connsiteY38" fmla="*/ 434464 h 553402"/>
                <a:gd name="connsiteX39" fmla="*/ 523703 w 605314"/>
                <a:gd name="connsiteY39" fmla="*/ 469228 h 553402"/>
                <a:gd name="connsiteX40" fmla="*/ 503196 w 605314"/>
                <a:gd name="connsiteY40" fmla="*/ 469228 h 553402"/>
                <a:gd name="connsiteX41" fmla="*/ 475080 w 605314"/>
                <a:gd name="connsiteY41" fmla="*/ 434464 h 553402"/>
                <a:gd name="connsiteX42" fmla="*/ 467193 w 605314"/>
                <a:gd name="connsiteY42" fmla="*/ 420373 h 553402"/>
                <a:gd name="connsiteX43" fmla="*/ 471183 w 605314"/>
                <a:gd name="connsiteY43" fmla="*/ 403871 h 553402"/>
                <a:gd name="connsiteX44" fmla="*/ 469513 w 605314"/>
                <a:gd name="connsiteY44" fmla="*/ 397752 h 553402"/>
                <a:gd name="connsiteX45" fmla="*/ 469420 w 605314"/>
                <a:gd name="connsiteY45" fmla="*/ 378377 h 553402"/>
                <a:gd name="connsiteX46" fmla="*/ 480648 w 605314"/>
                <a:gd name="connsiteY46" fmla="*/ 358631 h 553402"/>
                <a:gd name="connsiteX47" fmla="*/ 491226 w 605314"/>
                <a:gd name="connsiteY47" fmla="*/ 349916 h 553402"/>
                <a:gd name="connsiteX48" fmla="*/ 501340 w 605314"/>
                <a:gd name="connsiteY48" fmla="*/ 344725 h 553402"/>
                <a:gd name="connsiteX49" fmla="*/ 510619 w 605314"/>
                <a:gd name="connsiteY49" fmla="*/ 343056 h 553402"/>
                <a:gd name="connsiteX50" fmla="*/ 87965 w 605314"/>
                <a:gd name="connsiteY50" fmla="*/ 343056 h 553402"/>
                <a:gd name="connsiteX51" fmla="*/ 111272 w 605314"/>
                <a:gd name="connsiteY51" fmla="*/ 347970 h 553402"/>
                <a:gd name="connsiteX52" fmla="*/ 122508 w 605314"/>
                <a:gd name="connsiteY52" fmla="*/ 358445 h 553402"/>
                <a:gd name="connsiteX53" fmla="*/ 134857 w 605314"/>
                <a:gd name="connsiteY53" fmla="*/ 397938 h 553402"/>
                <a:gd name="connsiteX54" fmla="*/ 133279 w 605314"/>
                <a:gd name="connsiteY54" fmla="*/ 403964 h 553402"/>
                <a:gd name="connsiteX55" fmla="*/ 137272 w 605314"/>
                <a:gd name="connsiteY55" fmla="*/ 420558 h 553402"/>
                <a:gd name="connsiteX56" fmla="*/ 129193 w 605314"/>
                <a:gd name="connsiteY56" fmla="*/ 434464 h 553402"/>
                <a:gd name="connsiteX57" fmla="*/ 101058 w 605314"/>
                <a:gd name="connsiteY57" fmla="*/ 469228 h 553402"/>
                <a:gd name="connsiteX58" fmla="*/ 80537 w 605314"/>
                <a:gd name="connsiteY58" fmla="*/ 469228 h 553402"/>
                <a:gd name="connsiteX59" fmla="*/ 52402 w 605314"/>
                <a:gd name="connsiteY59" fmla="*/ 434464 h 553402"/>
                <a:gd name="connsiteX60" fmla="*/ 44509 w 605314"/>
                <a:gd name="connsiteY60" fmla="*/ 420373 h 553402"/>
                <a:gd name="connsiteX61" fmla="*/ 48502 w 605314"/>
                <a:gd name="connsiteY61" fmla="*/ 403871 h 553402"/>
                <a:gd name="connsiteX62" fmla="*/ 46830 w 605314"/>
                <a:gd name="connsiteY62" fmla="*/ 397752 h 553402"/>
                <a:gd name="connsiteX63" fmla="*/ 46737 w 605314"/>
                <a:gd name="connsiteY63" fmla="*/ 378377 h 553402"/>
                <a:gd name="connsiteX64" fmla="*/ 57973 w 605314"/>
                <a:gd name="connsiteY64" fmla="*/ 358631 h 553402"/>
                <a:gd name="connsiteX65" fmla="*/ 68558 w 605314"/>
                <a:gd name="connsiteY65" fmla="*/ 349916 h 553402"/>
                <a:gd name="connsiteX66" fmla="*/ 78680 w 605314"/>
                <a:gd name="connsiteY66" fmla="*/ 344725 h 553402"/>
                <a:gd name="connsiteX67" fmla="*/ 87965 w 605314"/>
                <a:gd name="connsiteY67" fmla="*/ 343056 h 553402"/>
                <a:gd name="connsiteX68" fmla="*/ 299274 w 605314"/>
                <a:gd name="connsiteY68" fmla="*/ 303107 h 553402"/>
                <a:gd name="connsiteX69" fmla="*/ 302709 w 605314"/>
                <a:gd name="connsiteY69" fmla="*/ 303107 h 553402"/>
                <a:gd name="connsiteX70" fmla="*/ 310880 w 605314"/>
                <a:gd name="connsiteY70" fmla="*/ 311170 h 553402"/>
                <a:gd name="connsiteX71" fmla="*/ 316636 w 605314"/>
                <a:gd name="connsiteY71" fmla="*/ 317843 h 553402"/>
                <a:gd name="connsiteX72" fmla="*/ 329077 w 605314"/>
                <a:gd name="connsiteY72" fmla="*/ 321550 h 553402"/>
                <a:gd name="connsiteX73" fmla="*/ 331491 w 605314"/>
                <a:gd name="connsiteY73" fmla="*/ 326369 h 553402"/>
                <a:gd name="connsiteX74" fmla="*/ 328334 w 605314"/>
                <a:gd name="connsiteY74" fmla="*/ 336749 h 553402"/>
                <a:gd name="connsiteX75" fmla="*/ 323135 w 605314"/>
                <a:gd name="connsiteY75" fmla="*/ 338973 h 553402"/>
                <a:gd name="connsiteX76" fmla="*/ 303266 w 605314"/>
                <a:gd name="connsiteY76" fmla="*/ 334988 h 553402"/>
                <a:gd name="connsiteX77" fmla="*/ 297881 w 605314"/>
                <a:gd name="connsiteY77" fmla="*/ 336100 h 553402"/>
                <a:gd name="connsiteX78" fmla="*/ 296025 w 605314"/>
                <a:gd name="connsiteY78" fmla="*/ 349446 h 553402"/>
                <a:gd name="connsiteX79" fmla="*/ 304752 w 605314"/>
                <a:gd name="connsiteY79" fmla="*/ 354265 h 553402"/>
                <a:gd name="connsiteX80" fmla="*/ 320443 w 605314"/>
                <a:gd name="connsiteY80" fmla="*/ 361401 h 553402"/>
                <a:gd name="connsiteX81" fmla="*/ 329727 w 605314"/>
                <a:gd name="connsiteY81" fmla="*/ 404403 h 553402"/>
                <a:gd name="connsiteX82" fmla="*/ 314036 w 605314"/>
                <a:gd name="connsiteY82" fmla="*/ 414412 h 553402"/>
                <a:gd name="connsiteX83" fmla="*/ 310137 w 605314"/>
                <a:gd name="connsiteY83" fmla="*/ 419417 h 553402"/>
                <a:gd name="connsiteX84" fmla="*/ 310137 w 605314"/>
                <a:gd name="connsiteY84" fmla="*/ 427665 h 553402"/>
                <a:gd name="connsiteX85" fmla="*/ 306423 w 605314"/>
                <a:gd name="connsiteY85" fmla="*/ 431465 h 553402"/>
                <a:gd name="connsiteX86" fmla="*/ 297417 w 605314"/>
                <a:gd name="connsiteY86" fmla="*/ 431465 h 553402"/>
                <a:gd name="connsiteX87" fmla="*/ 293611 w 605314"/>
                <a:gd name="connsiteY87" fmla="*/ 427387 h 553402"/>
                <a:gd name="connsiteX88" fmla="*/ 293611 w 605314"/>
                <a:gd name="connsiteY88" fmla="*/ 421363 h 553402"/>
                <a:gd name="connsiteX89" fmla="*/ 289154 w 605314"/>
                <a:gd name="connsiteY89" fmla="*/ 416081 h 553402"/>
                <a:gd name="connsiteX90" fmla="*/ 273185 w 605314"/>
                <a:gd name="connsiteY90" fmla="*/ 411447 h 553402"/>
                <a:gd name="connsiteX91" fmla="*/ 269935 w 605314"/>
                <a:gd name="connsiteY91" fmla="*/ 404403 h 553402"/>
                <a:gd name="connsiteX92" fmla="*/ 272535 w 605314"/>
                <a:gd name="connsiteY92" fmla="*/ 395136 h 553402"/>
                <a:gd name="connsiteX93" fmla="*/ 277827 w 605314"/>
                <a:gd name="connsiteY93" fmla="*/ 392819 h 553402"/>
                <a:gd name="connsiteX94" fmla="*/ 295560 w 605314"/>
                <a:gd name="connsiteY94" fmla="*/ 398101 h 553402"/>
                <a:gd name="connsiteX95" fmla="*/ 307166 w 605314"/>
                <a:gd name="connsiteY95" fmla="*/ 396618 h 553402"/>
                <a:gd name="connsiteX96" fmla="*/ 309301 w 605314"/>
                <a:gd name="connsiteY96" fmla="*/ 380863 h 553402"/>
                <a:gd name="connsiteX97" fmla="*/ 302709 w 605314"/>
                <a:gd name="connsiteY97" fmla="*/ 376971 h 553402"/>
                <a:gd name="connsiteX98" fmla="*/ 284698 w 605314"/>
                <a:gd name="connsiteY98" fmla="*/ 368815 h 553402"/>
                <a:gd name="connsiteX99" fmla="*/ 270214 w 605314"/>
                <a:gd name="connsiteY99" fmla="*/ 344348 h 553402"/>
                <a:gd name="connsiteX100" fmla="*/ 289897 w 605314"/>
                <a:gd name="connsiteY100" fmla="*/ 319418 h 553402"/>
                <a:gd name="connsiteX101" fmla="*/ 294725 w 605314"/>
                <a:gd name="connsiteY101" fmla="*/ 312745 h 553402"/>
                <a:gd name="connsiteX102" fmla="*/ 294725 w 605314"/>
                <a:gd name="connsiteY102" fmla="*/ 307648 h 553402"/>
                <a:gd name="connsiteX103" fmla="*/ 299274 w 605314"/>
                <a:gd name="connsiteY103" fmla="*/ 303107 h 553402"/>
                <a:gd name="connsiteX104" fmla="*/ 302563 w 605314"/>
                <a:gd name="connsiteY104" fmla="*/ 284272 h 553402"/>
                <a:gd name="connsiteX105" fmla="*/ 219370 w 605314"/>
                <a:gd name="connsiteY105" fmla="*/ 367344 h 553402"/>
                <a:gd name="connsiteX106" fmla="*/ 302563 w 605314"/>
                <a:gd name="connsiteY106" fmla="*/ 450416 h 553402"/>
                <a:gd name="connsiteX107" fmla="*/ 385756 w 605314"/>
                <a:gd name="connsiteY107" fmla="*/ 367344 h 553402"/>
                <a:gd name="connsiteX108" fmla="*/ 302563 w 605314"/>
                <a:gd name="connsiteY108" fmla="*/ 284272 h 553402"/>
                <a:gd name="connsiteX109" fmla="*/ 302563 w 605314"/>
                <a:gd name="connsiteY109" fmla="*/ 262391 h 553402"/>
                <a:gd name="connsiteX110" fmla="*/ 407482 w 605314"/>
                <a:gd name="connsiteY110" fmla="*/ 367251 h 553402"/>
                <a:gd name="connsiteX111" fmla="*/ 302563 w 605314"/>
                <a:gd name="connsiteY111" fmla="*/ 472111 h 553402"/>
                <a:gd name="connsiteX112" fmla="*/ 197550 w 605314"/>
                <a:gd name="connsiteY112" fmla="*/ 367251 h 553402"/>
                <a:gd name="connsiteX113" fmla="*/ 302563 w 605314"/>
                <a:gd name="connsiteY113" fmla="*/ 262391 h 553402"/>
                <a:gd name="connsiteX114" fmla="*/ 270624 w 605314"/>
                <a:gd name="connsiteY114" fmla="*/ 126129 h 553402"/>
                <a:gd name="connsiteX115" fmla="*/ 287800 w 605314"/>
                <a:gd name="connsiteY115" fmla="*/ 180476 h 553402"/>
                <a:gd name="connsiteX116" fmla="*/ 290121 w 605314"/>
                <a:gd name="connsiteY116" fmla="*/ 187896 h 553402"/>
                <a:gd name="connsiteX117" fmla="*/ 297828 w 605314"/>
                <a:gd name="connsiteY117" fmla="*/ 166008 h 553402"/>
                <a:gd name="connsiteX118" fmla="*/ 302563 w 605314"/>
                <a:gd name="connsiteY118" fmla="*/ 140040 h 553402"/>
                <a:gd name="connsiteX119" fmla="*/ 307205 w 605314"/>
                <a:gd name="connsiteY119" fmla="*/ 166008 h 553402"/>
                <a:gd name="connsiteX120" fmla="*/ 314911 w 605314"/>
                <a:gd name="connsiteY120" fmla="*/ 187896 h 553402"/>
                <a:gd name="connsiteX121" fmla="*/ 317232 w 605314"/>
                <a:gd name="connsiteY121" fmla="*/ 180476 h 553402"/>
                <a:gd name="connsiteX122" fmla="*/ 334502 w 605314"/>
                <a:gd name="connsiteY122" fmla="*/ 126129 h 553402"/>
                <a:gd name="connsiteX123" fmla="*/ 370247 w 605314"/>
                <a:gd name="connsiteY123" fmla="*/ 143379 h 553402"/>
                <a:gd name="connsiteX124" fmla="*/ 393923 w 605314"/>
                <a:gd name="connsiteY124" fmla="*/ 210525 h 553402"/>
                <a:gd name="connsiteX125" fmla="*/ 302656 w 605314"/>
                <a:gd name="connsiteY125" fmla="*/ 210525 h 553402"/>
                <a:gd name="connsiteX126" fmla="*/ 302377 w 605314"/>
                <a:gd name="connsiteY126" fmla="*/ 210525 h 553402"/>
                <a:gd name="connsiteX127" fmla="*/ 211203 w 605314"/>
                <a:gd name="connsiteY127" fmla="*/ 210525 h 553402"/>
                <a:gd name="connsiteX128" fmla="*/ 234785 w 605314"/>
                <a:gd name="connsiteY128" fmla="*/ 143379 h 553402"/>
                <a:gd name="connsiteX129" fmla="*/ 270624 w 605314"/>
                <a:gd name="connsiteY129" fmla="*/ 126129 h 553402"/>
                <a:gd name="connsiteX130" fmla="*/ 299309 w 605314"/>
                <a:gd name="connsiteY130" fmla="*/ 157 h 553402"/>
                <a:gd name="connsiteX131" fmla="*/ 322616 w 605314"/>
                <a:gd name="connsiteY131" fmla="*/ 5071 h 553402"/>
                <a:gd name="connsiteX132" fmla="*/ 333852 w 605314"/>
                <a:gd name="connsiteY132" fmla="*/ 15639 h 553402"/>
                <a:gd name="connsiteX133" fmla="*/ 346201 w 605314"/>
                <a:gd name="connsiteY133" fmla="*/ 55039 h 553402"/>
                <a:gd name="connsiteX134" fmla="*/ 344623 w 605314"/>
                <a:gd name="connsiteY134" fmla="*/ 61065 h 553402"/>
                <a:gd name="connsiteX135" fmla="*/ 348616 w 605314"/>
                <a:gd name="connsiteY135" fmla="*/ 77659 h 553402"/>
                <a:gd name="connsiteX136" fmla="*/ 340537 w 605314"/>
                <a:gd name="connsiteY136" fmla="*/ 91658 h 553402"/>
                <a:gd name="connsiteX137" fmla="*/ 312402 w 605314"/>
                <a:gd name="connsiteY137" fmla="*/ 126330 h 553402"/>
                <a:gd name="connsiteX138" fmla="*/ 291881 w 605314"/>
                <a:gd name="connsiteY138" fmla="*/ 126330 h 553402"/>
                <a:gd name="connsiteX139" fmla="*/ 263746 w 605314"/>
                <a:gd name="connsiteY139" fmla="*/ 91658 h 553402"/>
                <a:gd name="connsiteX140" fmla="*/ 255853 w 605314"/>
                <a:gd name="connsiteY140" fmla="*/ 77566 h 553402"/>
                <a:gd name="connsiteX141" fmla="*/ 259846 w 605314"/>
                <a:gd name="connsiteY141" fmla="*/ 60972 h 553402"/>
                <a:gd name="connsiteX142" fmla="*/ 258174 w 605314"/>
                <a:gd name="connsiteY142" fmla="*/ 54946 h 553402"/>
                <a:gd name="connsiteX143" fmla="*/ 258081 w 605314"/>
                <a:gd name="connsiteY143" fmla="*/ 35478 h 553402"/>
                <a:gd name="connsiteX144" fmla="*/ 269317 w 605314"/>
                <a:gd name="connsiteY144" fmla="*/ 15732 h 553402"/>
                <a:gd name="connsiteX145" fmla="*/ 279902 w 605314"/>
                <a:gd name="connsiteY145" fmla="*/ 7110 h 553402"/>
                <a:gd name="connsiteX146" fmla="*/ 290024 w 605314"/>
                <a:gd name="connsiteY146" fmla="*/ 1919 h 553402"/>
                <a:gd name="connsiteX147" fmla="*/ 299309 w 605314"/>
                <a:gd name="connsiteY147" fmla="*/ 157 h 55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5314" h="553402">
                  <a:moveTo>
                    <a:pt x="482030" y="468935"/>
                  </a:moveTo>
                  <a:lnTo>
                    <a:pt x="499205" y="523361"/>
                  </a:lnTo>
                  <a:lnTo>
                    <a:pt x="501618" y="530779"/>
                  </a:lnTo>
                  <a:lnTo>
                    <a:pt x="509231" y="508897"/>
                  </a:lnTo>
                  <a:cubicBezTo>
                    <a:pt x="491592" y="484141"/>
                    <a:pt x="510623" y="482936"/>
                    <a:pt x="513965" y="482936"/>
                  </a:cubicBezTo>
                  <a:cubicBezTo>
                    <a:pt x="517307" y="483028"/>
                    <a:pt x="536338" y="484141"/>
                    <a:pt x="518700" y="508897"/>
                  </a:cubicBezTo>
                  <a:lnTo>
                    <a:pt x="526312" y="530779"/>
                  </a:lnTo>
                  <a:lnTo>
                    <a:pt x="528726" y="523361"/>
                  </a:lnTo>
                  <a:lnTo>
                    <a:pt x="545900" y="468935"/>
                  </a:lnTo>
                  <a:cubicBezTo>
                    <a:pt x="545900" y="468935"/>
                    <a:pt x="559268" y="477743"/>
                    <a:pt x="581641" y="486274"/>
                  </a:cubicBezTo>
                  <a:cubicBezTo>
                    <a:pt x="606335" y="495267"/>
                    <a:pt x="604664" y="515480"/>
                    <a:pt x="605314" y="553402"/>
                  </a:cubicBezTo>
                  <a:lnTo>
                    <a:pt x="514058" y="553402"/>
                  </a:lnTo>
                  <a:lnTo>
                    <a:pt x="513872" y="553402"/>
                  </a:lnTo>
                  <a:lnTo>
                    <a:pt x="422616" y="553402"/>
                  </a:lnTo>
                  <a:cubicBezTo>
                    <a:pt x="423081" y="515480"/>
                    <a:pt x="421595" y="495175"/>
                    <a:pt x="446289" y="486274"/>
                  </a:cubicBezTo>
                  <a:cubicBezTo>
                    <a:pt x="468662" y="477743"/>
                    <a:pt x="482030" y="468935"/>
                    <a:pt x="482030" y="468935"/>
                  </a:cubicBezTo>
                  <a:close/>
                  <a:moveTo>
                    <a:pt x="59414" y="468935"/>
                  </a:moveTo>
                  <a:lnTo>
                    <a:pt x="76589" y="523361"/>
                  </a:lnTo>
                  <a:lnTo>
                    <a:pt x="79002" y="530779"/>
                  </a:lnTo>
                  <a:lnTo>
                    <a:pt x="86615" y="508897"/>
                  </a:lnTo>
                  <a:cubicBezTo>
                    <a:pt x="68976" y="484141"/>
                    <a:pt x="88007" y="482936"/>
                    <a:pt x="91349" y="482936"/>
                  </a:cubicBezTo>
                  <a:cubicBezTo>
                    <a:pt x="94691" y="483028"/>
                    <a:pt x="113722" y="484141"/>
                    <a:pt x="96084" y="508897"/>
                  </a:cubicBezTo>
                  <a:lnTo>
                    <a:pt x="103696" y="530779"/>
                  </a:lnTo>
                  <a:lnTo>
                    <a:pt x="106110" y="523361"/>
                  </a:lnTo>
                  <a:lnTo>
                    <a:pt x="123284" y="468935"/>
                  </a:lnTo>
                  <a:cubicBezTo>
                    <a:pt x="123284" y="468935"/>
                    <a:pt x="136652" y="477743"/>
                    <a:pt x="159025" y="486274"/>
                  </a:cubicBezTo>
                  <a:cubicBezTo>
                    <a:pt x="183719" y="495267"/>
                    <a:pt x="182048" y="515480"/>
                    <a:pt x="182698" y="553402"/>
                  </a:cubicBezTo>
                  <a:lnTo>
                    <a:pt x="91442" y="553402"/>
                  </a:lnTo>
                  <a:lnTo>
                    <a:pt x="91256" y="553402"/>
                  </a:lnTo>
                  <a:lnTo>
                    <a:pt x="0" y="553402"/>
                  </a:lnTo>
                  <a:cubicBezTo>
                    <a:pt x="464" y="515480"/>
                    <a:pt x="-1021" y="495175"/>
                    <a:pt x="23673" y="486274"/>
                  </a:cubicBezTo>
                  <a:cubicBezTo>
                    <a:pt x="46046" y="477743"/>
                    <a:pt x="59414" y="468935"/>
                    <a:pt x="59414" y="468935"/>
                  </a:cubicBezTo>
                  <a:close/>
                  <a:moveTo>
                    <a:pt x="510619" y="343056"/>
                  </a:moveTo>
                  <a:cubicBezTo>
                    <a:pt x="520734" y="342129"/>
                    <a:pt x="528435" y="344725"/>
                    <a:pt x="533910" y="347970"/>
                  </a:cubicBezTo>
                  <a:cubicBezTo>
                    <a:pt x="542076" y="352512"/>
                    <a:pt x="545138" y="358445"/>
                    <a:pt x="545138" y="358445"/>
                  </a:cubicBezTo>
                  <a:cubicBezTo>
                    <a:pt x="545138" y="358445"/>
                    <a:pt x="563789" y="359836"/>
                    <a:pt x="557479" y="397938"/>
                  </a:cubicBezTo>
                  <a:cubicBezTo>
                    <a:pt x="557108" y="399885"/>
                    <a:pt x="556644" y="402017"/>
                    <a:pt x="555902" y="403964"/>
                  </a:cubicBezTo>
                  <a:cubicBezTo>
                    <a:pt x="559613" y="403593"/>
                    <a:pt x="564067" y="405818"/>
                    <a:pt x="559892" y="420558"/>
                  </a:cubicBezTo>
                  <a:cubicBezTo>
                    <a:pt x="556737" y="431312"/>
                    <a:pt x="553953" y="434371"/>
                    <a:pt x="551819" y="434464"/>
                  </a:cubicBezTo>
                  <a:cubicBezTo>
                    <a:pt x="549870" y="447257"/>
                    <a:pt x="539663" y="463388"/>
                    <a:pt x="523703" y="469228"/>
                  </a:cubicBezTo>
                  <a:cubicBezTo>
                    <a:pt x="517208" y="471546"/>
                    <a:pt x="509877" y="471546"/>
                    <a:pt x="503196" y="469228"/>
                  </a:cubicBezTo>
                  <a:cubicBezTo>
                    <a:pt x="486957" y="463573"/>
                    <a:pt x="477122" y="447257"/>
                    <a:pt x="475080" y="434464"/>
                  </a:cubicBezTo>
                  <a:cubicBezTo>
                    <a:pt x="473039" y="434371"/>
                    <a:pt x="470162" y="431405"/>
                    <a:pt x="467193" y="420373"/>
                  </a:cubicBezTo>
                  <a:cubicBezTo>
                    <a:pt x="463017" y="405725"/>
                    <a:pt x="467471" y="403500"/>
                    <a:pt x="471183" y="403871"/>
                  </a:cubicBezTo>
                  <a:cubicBezTo>
                    <a:pt x="470441" y="401831"/>
                    <a:pt x="469884" y="399792"/>
                    <a:pt x="469513" y="397752"/>
                  </a:cubicBezTo>
                  <a:cubicBezTo>
                    <a:pt x="468214" y="390892"/>
                    <a:pt x="467842" y="384403"/>
                    <a:pt x="469420" y="378377"/>
                  </a:cubicBezTo>
                  <a:cubicBezTo>
                    <a:pt x="471276" y="370219"/>
                    <a:pt x="475730" y="363637"/>
                    <a:pt x="480648" y="358631"/>
                  </a:cubicBezTo>
                  <a:cubicBezTo>
                    <a:pt x="483895" y="355293"/>
                    <a:pt x="487514" y="352327"/>
                    <a:pt x="491226" y="349916"/>
                  </a:cubicBezTo>
                  <a:cubicBezTo>
                    <a:pt x="494288" y="347877"/>
                    <a:pt x="497628" y="346023"/>
                    <a:pt x="501340" y="344725"/>
                  </a:cubicBezTo>
                  <a:cubicBezTo>
                    <a:pt x="504309" y="343798"/>
                    <a:pt x="507372" y="343149"/>
                    <a:pt x="510619" y="343056"/>
                  </a:cubicBezTo>
                  <a:close/>
                  <a:moveTo>
                    <a:pt x="87965" y="343056"/>
                  </a:moveTo>
                  <a:cubicBezTo>
                    <a:pt x="98087" y="342129"/>
                    <a:pt x="105794" y="344725"/>
                    <a:pt x="111272" y="347970"/>
                  </a:cubicBezTo>
                  <a:cubicBezTo>
                    <a:pt x="119443" y="352512"/>
                    <a:pt x="122508" y="358445"/>
                    <a:pt x="122508" y="358445"/>
                  </a:cubicBezTo>
                  <a:cubicBezTo>
                    <a:pt x="122508" y="358445"/>
                    <a:pt x="141172" y="359836"/>
                    <a:pt x="134857" y="397938"/>
                  </a:cubicBezTo>
                  <a:cubicBezTo>
                    <a:pt x="134486" y="399885"/>
                    <a:pt x="134022" y="402017"/>
                    <a:pt x="133279" y="403964"/>
                  </a:cubicBezTo>
                  <a:cubicBezTo>
                    <a:pt x="136993" y="403593"/>
                    <a:pt x="141450" y="405818"/>
                    <a:pt x="137272" y="420558"/>
                  </a:cubicBezTo>
                  <a:cubicBezTo>
                    <a:pt x="134115" y="431312"/>
                    <a:pt x="131329" y="434371"/>
                    <a:pt x="129193" y="434464"/>
                  </a:cubicBezTo>
                  <a:cubicBezTo>
                    <a:pt x="127243" y="447257"/>
                    <a:pt x="117029" y="463388"/>
                    <a:pt x="101058" y="469228"/>
                  </a:cubicBezTo>
                  <a:cubicBezTo>
                    <a:pt x="94558" y="471546"/>
                    <a:pt x="87222" y="471546"/>
                    <a:pt x="80537" y="469228"/>
                  </a:cubicBezTo>
                  <a:cubicBezTo>
                    <a:pt x="64287" y="463573"/>
                    <a:pt x="54444" y="447257"/>
                    <a:pt x="52402" y="434464"/>
                  </a:cubicBezTo>
                  <a:cubicBezTo>
                    <a:pt x="50359" y="434371"/>
                    <a:pt x="47480" y="431405"/>
                    <a:pt x="44509" y="420373"/>
                  </a:cubicBezTo>
                  <a:cubicBezTo>
                    <a:pt x="40330" y="405725"/>
                    <a:pt x="44787" y="403500"/>
                    <a:pt x="48502" y="403871"/>
                  </a:cubicBezTo>
                  <a:cubicBezTo>
                    <a:pt x="47759" y="401831"/>
                    <a:pt x="47202" y="399792"/>
                    <a:pt x="46830" y="397752"/>
                  </a:cubicBezTo>
                  <a:cubicBezTo>
                    <a:pt x="45530" y="390892"/>
                    <a:pt x="45159" y="384403"/>
                    <a:pt x="46737" y="378377"/>
                  </a:cubicBezTo>
                  <a:cubicBezTo>
                    <a:pt x="48594" y="370219"/>
                    <a:pt x="53051" y="363637"/>
                    <a:pt x="57973" y="358631"/>
                  </a:cubicBezTo>
                  <a:cubicBezTo>
                    <a:pt x="61223" y="355293"/>
                    <a:pt x="64844" y="352327"/>
                    <a:pt x="68558" y="349916"/>
                  </a:cubicBezTo>
                  <a:cubicBezTo>
                    <a:pt x="71623" y="347877"/>
                    <a:pt x="74965" y="346023"/>
                    <a:pt x="78680" y="344725"/>
                  </a:cubicBezTo>
                  <a:cubicBezTo>
                    <a:pt x="81651" y="343798"/>
                    <a:pt x="84715" y="343149"/>
                    <a:pt x="87965" y="343056"/>
                  </a:cubicBezTo>
                  <a:close/>
                  <a:moveTo>
                    <a:pt x="299274" y="303107"/>
                  </a:moveTo>
                  <a:lnTo>
                    <a:pt x="302709" y="303107"/>
                  </a:lnTo>
                  <a:cubicBezTo>
                    <a:pt x="310880" y="303107"/>
                    <a:pt x="310880" y="303107"/>
                    <a:pt x="310880" y="311170"/>
                  </a:cubicBezTo>
                  <a:cubicBezTo>
                    <a:pt x="310880" y="316916"/>
                    <a:pt x="310880" y="316916"/>
                    <a:pt x="316636" y="317843"/>
                  </a:cubicBezTo>
                  <a:cubicBezTo>
                    <a:pt x="320907" y="318399"/>
                    <a:pt x="324992" y="319789"/>
                    <a:pt x="329077" y="321550"/>
                  </a:cubicBezTo>
                  <a:cubicBezTo>
                    <a:pt x="331305" y="322476"/>
                    <a:pt x="332234" y="323959"/>
                    <a:pt x="331491" y="326369"/>
                  </a:cubicBezTo>
                  <a:cubicBezTo>
                    <a:pt x="330470" y="329798"/>
                    <a:pt x="329448" y="333227"/>
                    <a:pt x="328334" y="336749"/>
                  </a:cubicBezTo>
                  <a:cubicBezTo>
                    <a:pt x="327406" y="339900"/>
                    <a:pt x="326292" y="340456"/>
                    <a:pt x="323135" y="338973"/>
                  </a:cubicBezTo>
                  <a:cubicBezTo>
                    <a:pt x="316822" y="335822"/>
                    <a:pt x="310137" y="334617"/>
                    <a:pt x="303266" y="334988"/>
                  </a:cubicBezTo>
                  <a:cubicBezTo>
                    <a:pt x="301410" y="335081"/>
                    <a:pt x="299645" y="335359"/>
                    <a:pt x="297881" y="336100"/>
                  </a:cubicBezTo>
                  <a:cubicBezTo>
                    <a:pt x="291847" y="338695"/>
                    <a:pt x="291011" y="345368"/>
                    <a:pt x="296025" y="349446"/>
                  </a:cubicBezTo>
                  <a:cubicBezTo>
                    <a:pt x="298624" y="351577"/>
                    <a:pt x="301595" y="353060"/>
                    <a:pt x="304752" y="354265"/>
                  </a:cubicBezTo>
                  <a:cubicBezTo>
                    <a:pt x="310044" y="356489"/>
                    <a:pt x="315336" y="358621"/>
                    <a:pt x="320443" y="361401"/>
                  </a:cubicBezTo>
                  <a:cubicBezTo>
                    <a:pt x="336505" y="370298"/>
                    <a:pt x="340868" y="390594"/>
                    <a:pt x="329727" y="404403"/>
                  </a:cubicBezTo>
                  <a:cubicBezTo>
                    <a:pt x="325642" y="409408"/>
                    <a:pt x="320164" y="412744"/>
                    <a:pt x="314036" y="414412"/>
                  </a:cubicBezTo>
                  <a:cubicBezTo>
                    <a:pt x="311251" y="415154"/>
                    <a:pt x="310044" y="416544"/>
                    <a:pt x="310137" y="419417"/>
                  </a:cubicBezTo>
                  <a:cubicBezTo>
                    <a:pt x="310323" y="422105"/>
                    <a:pt x="310137" y="424978"/>
                    <a:pt x="310137" y="427665"/>
                  </a:cubicBezTo>
                  <a:cubicBezTo>
                    <a:pt x="310137" y="430168"/>
                    <a:pt x="308930" y="431372"/>
                    <a:pt x="306423" y="431465"/>
                  </a:cubicBezTo>
                  <a:lnTo>
                    <a:pt x="297417" y="431465"/>
                  </a:lnTo>
                  <a:cubicBezTo>
                    <a:pt x="294818" y="431465"/>
                    <a:pt x="293611" y="429982"/>
                    <a:pt x="293611" y="427387"/>
                  </a:cubicBezTo>
                  <a:lnTo>
                    <a:pt x="293611" y="421363"/>
                  </a:lnTo>
                  <a:cubicBezTo>
                    <a:pt x="293611" y="416915"/>
                    <a:pt x="293425" y="416822"/>
                    <a:pt x="289154" y="416081"/>
                  </a:cubicBezTo>
                  <a:cubicBezTo>
                    <a:pt x="283583" y="415154"/>
                    <a:pt x="278199" y="413949"/>
                    <a:pt x="273185" y="411447"/>
                  </a:cubicBezTo>
                  <a:cubicBezTo>
                    <a:pt x="269193" y="409593"/>
                    <a:pt x="268821" y="408666"/>
                    <a:pt x="269935" y="404403"/>
                  </a:cubicBezTo>
                  <a:cubicBezTo>
                    <a:pt x="270678" y="401345"/>
                    <a:pt x="271514" y="398287"/>
                    <a:pt x="272535" y="395136"/>
                  </a:cubicBezTo>
                  <a:cubicBezTo>
                    <a:pt x="273649" y="391614"/>
                    <a:pt x="274670" y="391058"/>
                    <a:pt x="277827" y="392819"/>
                  </a:cubicBezTo>
                  <a:cubicBezTo>
                    <a:pt x="283398" y="395784"/>
                    <a:pt x="289340" y="397360"/>
                    <a:pt x="295560" y="398101"/>
                  </a:cubicBezTo>
                  <a:cubicBezTo>
                    <a:pt x="299553" y="398657"/>
                    <a:pt x="303452" y="398287"/>
                    <a:pt x="307166" y="396618"/>
                  </a:cubicBezTo>
                  <a:cubicBezTo>
                    <a:pt x="314036" y="393653"/>
                    <a:pt x="315150" y="385683"/>
                    <a:pt x="309301" y="380863"/>
                  </a:cubicBezTo>
                  <a:cubicBezTo>
                    <a:pt x="307352" y="379195"/>
                    <a:pt x="305123" y="377990"/>
                    <a:pt x="302709" y="376971"/>
                  </a:cubicBezTo>
                  <a:cubicBezTo>
                    <a:pt x="296674" y="374283"/>
                    <a:pt x="290361" y="372337"/>
                    <a:pt x="284698" y="368815"/>
                  </a:cubicBezTo>
                  <a:cubicBezTo>
                    <a:pt x="275413" y="363255"/>
                    <a:pt x="269471" y="355655"/>
                    <a:pt x="270214" y="344348"/>
                  </a:cubicBezTo>
                  <a:cubicBezTo>
                    <a:pt x="270957" y="331652"/>
                    <a:pt x="278106" y="323589"/>
                    <a:pt x="289897" y="319418"/>
                  </a:cubicBezTo>
                  <a:cubicBezTo>
                    <a:pt x="294725" y="317657"/>
                    <a:pt x="294725" y="317843"/>
                    <a:pt x="294725" y="312745"/>
                  </a:cubicBezTo>
                  <a:lnTo>
                    <a:pt x="294725" y="307648"/>
                  </a:lnTo>
                  <a:cubicBezTo>
                    <a:pt x="294818" y="303848"/>
                    <a:pt x="295467" y="303200"/>
                    <a:pt x="299274" y="303107"/>
                  </a:cubicBezTo>
                  <a:close/>
                  <a:moveTo>
                    <a:pt x="302563" y="284272"/>
                  </a:moveTo>
                  <a:cubicBezTo>
                    <a:pt x="256695" y="284272"/>
                    <a:pt x="219370" y="321543"/>
                    <a:pt x="219370" y="367344"/>
                  </a:cubicBezTo>
                  <a:cubicBezTo>
                    <a:pt x="219370" y="413145"/>
                    <a:pt x="256602" y="450416"/>
                    <a:pt x="302563" y="450416"/>
                  </a:cubicBezTo>
                  <a:cubicBezTo>
                    <a:pt x="348430" y="450416"/>
                    <a:pt x="385756" y="413145"/>
                    <a:pt x="385756" y="367344"/>
                  </a:cubicBezTo>
                  <a:cubicBezTo>
                    <a:pt x="385756" y="321635"/>
                    <a:pt x="348337" y="284272"/>
                    <a:pt x="302563" y="284272"/>
                  </a:cubicBezTo>
                  <a:close/>
                  <a:moveTo>
                    <a:pt x="302563" y="262391"/>
                  </a:moveTo>
                  <a:cubicBezTo>
                    <a:pt x="360501" y="262391"/>
                    <a:pt x="407482" y="309490"/>
                    <a:pt x="407482" y="367251"/>
                  </a:cubicBezTo>
                  <a:cubicBezTo>
                    <a:pt x="407482" y="425105"/>
                    <a:pt x="360501" y="472111"/>
                    <a:pt x="302563" y="472111"/>
                  </a:cubicBezTo>
                  <a:cubicBezTo>
                    <a:pt x="244625" y="472111"/>
                    <a:pt x="197550" y="425105"/>
                    <a:pt x="197550" y="367251"/>
                  </a:cubicBezTo>
                  <a:cubicBezTo>
                    <a:pt x="197550" y="309397"/>
                    <a:pt x="244625" y="262391"/>
                    <a:pt x="302563" y="262391"/>
                  </a:cubicBezTo>
                  <a:close/>
                  <a:moveTo>
                    <a:pt x="270624" y="126129"/>
                  </a:moveTo>
                  <a:lnTo>
                    <a:pt x="287800" y="180476"/>
                  </a:lnTo>
                  <a:lnTo>
                    <a:pt x="290121" y="187896"/>
                  </a:lnTo>
                  <a:lnTo>
                    <a:pt x="297828" y="166008"/>
                  </a:lnTo>
                  <a:cubicBezTo>
                    <a:pt x="280094" y="141339"/>
                    <a:pt x="299220" y="140040"/>
                    <a:pt x="302563" y="140040"/>
                  </a:cubicBezTo>
                  <a:cubicBezTo>
                    <a:pt x="305905" y="140226"/>
                    <a:pt x="324938" y="141339"/>
                    <a:pt x="307205" y="166008"/>
                  </a:cubicBezTo>
                  <a:lnTo>
                    <a:pt x="314911" y="187896"/>
                  </a:lnTo>
                  <a:lnTo>
                    <a:pt x="317232" y="180476"/>
                  </a:lnTo>
                  <a:lnTo>
                    <a:pt x="334502" y="126129"/>
                  </a:lnTo>
                  <a:cubicBezTo>
                    <a:pt x="334502" y="126129"/>
                    <a:pt x="347871" y="134847"/>
                    <a:pt x="370247" y="143379"/>
                  </a:cubicBezTo>
                  <a:cubicBezTo>
                    <a:pt x="394851" y="152282"/>
                    <a:pt x="393366" y="172593"/>
                    <a:pt x="393923" y="210525"/>
                  </a:cubicBezTo>
                  <a:lnTo>
                    <a:pt x="302656" y="210525"/>
                  </a:lnTo>
                  <a:lnTo>
                    <a:pt x="302377" y="210525"/>
                  </a:lnTo>
                  <a:lnTo>
                    <a:pt x="211203" y="210525"/>
                  </a:lnTo>
                  <a:cubicBezTo>
                    <a:pt x="211667" y="172593"/>
                    <a:pt x="210181" y="152282"/>
                    <a:pt x="234785" y="143379"/>
                  </a:cubicBezTo>
                  <a:cubicBezTo>
                    <a:pt x="257254" y="134847"/>
                    <a:pt x="270624" y="126129"/>
                    <a:pt x="270624" y="126129"/>
                  </a:cubicBezTo>
                  <a:close/>
                  <a:moveTo>
                    <a:pt x="299309" y="157"/>
                  </a:moveTo>
                  <a:cubicBezTo>
                    <a:pt x="309431" y="-677"/>
                    <a:pt x="317138" y="1919"/>
                    <a:pt x="322616" y="5071"/>
                  </a:cubicBezTo>
                  <a:cubicBezTo>
                    <a:pt x="330787" y="9706"/>
                    <a:pt x="333852" y="15639"/>
                    <a:pt x="333852" y="15639"/>
                  </a:cubicBezTo>
                  <a:cubicBezTo>
                    <a:pt x="333852" y="15639"/>
                    <a:pt x="352516" y="16937"/>
                    <a:pt x="346201" y="55039"/>
                  </a:cubicBezTo>
                  <a:cubicBezTo>
                    <a:pt x="345830" y="56986"/>
                    <a:pt x="345366" y="59118"/>
                    <a:pt x="344623" y="61065"/>
                  </a:cubicBezTo>
                  <a:cubicBezTo>
                    <a:pt x="348337" y="60694"/>
                    <a:pt x="352794" y="62919"/>
                    <a:pt x="348616" y="77659"/>
                  </a:cubicBezTo>
                  <a:cubicBezTo>
                    <a:pt x="345459" y="88413"/>
                    <a:pt x="342673" y="91472"/>
                    <a:pt x="340537" y="91658"/>
                  </a:cubicBezTo>
                  <a:cubicBezTo>
                    <a:pt x="338587" y="104358"/>
                    <a:pt x="328373" y="120582"/>
                    <a:pt x="312402" y="126330"/>
                  </a:cubicBezTo>
                  <a:cubicBezTo>
                    <a:pt x="305902" y="128740"/>
                    <a:pt x="298566" y="128740"/>
                    <a:pt x="291881" y="126330"/>
                  </a:cubicBezTo>
                  <a:cubicBezTo>
                    <a:pt x="275631" y="120675"/>
                    <a:pt x="265788" y="104358"/>
                    <a:pt x="263746" y="91658"/>
                  </a:cubicBezTo>
                  <a:cubicBezTo>
                    <a:pt x="261703" y="91380"/>
                    <a:pt x="258824" y="88413"/>
                    <a:pt x="255853" y="77566"/>
                  </a:cubicBezTo>
                  <a:cubicBezTo>
                    <a:pt x="251674" y="62826"/>
                    <a:pt x="256131" y="60601"/>
                    <a:pt x="259846" y="60972"/>
                  </a:cubicBezTo>
                  <a:cubicBezTo>
                    <a:pt x="259103" y="59025"/>
                    <a:pt x="258546" y="56893"/>
                    <a:pt x="258174" y="54946"/>
                  </a:cubicBezTo>
                  <a:cubicBezTo>
                    <a:pt x="256874" y="47993"/>
                    <a:pt x="256503" y="41597"/>
                    <a:pt x="258081" y="35478"/>
                  </a:cubicBezTo>
                  <a:cubicBezTo>
                    <a:pt x="259938" y="27320"/>
                    <a:pt x="264395" y="20831"/>
                    <a:pt x="269317" y="15732"/>
                  </a:cubicBezTo>
                  <a:cubicBezTo>
                    <a:pt x="272567" y="12394"/>
                    <a:pt x="276188" y="9428"/>
                    <a:pt x="279902" y="7110"/>
                  </a:cubicBezTo>
                  <a:cubicBezTo>
                    <a:pt x="282967" y="4978"/>
                    <a:pt x="286309" y="3124"/>
                    <a:pt x="290024" y="1919"/>
                  </a:cubicBezTo>
                  <a:cubicBezTo>
                    <a:pt x="292995" y="899"/>
                    <a:pt x="296059" y="250"/>
                    <a:pt x="299309" y="157"/>
                  </a:cubicBezTo>
                  <a:close/>
                </a:path>
              </a:pathLst>
            </a:custGeom>
            <a:solidFill>
              <a:schemeClr val="bg1"/>
            </a:solidFill>
            <a:ln>
              <a:noFill/>
            </a:ln>
          </p:spPr>
        </p:sp>
      </p:grpSp>
      <p:grpSp>
        <p:nvGrpSpPr>
          <p:cNvPr id="35" name="组合 34"/>
          <p:cNvGrpSpPr/>
          <p:nvPr/>
        </p:nvGrpSpPr>
        <p:grpSpPr>
          <a:xfrm>
            <a:off x="926452" y="4660962"/>
            <a:ext cx="4905199" cy="713230"/>
            <a:chOff x="1320894" y="3997580"/>
            <a:chExt cx="4905199" cy="713230"/>
          </a:xfrm>
        </p:grpSpPr>
        <p:grpSp>
          <p:nvGrpSpPr>
            <p:cNvPr id="21" name="组合 20"/>
            <p:cNvGrpSpPr/>
            <p:nvPr/>
          </p:nvGrpSpPr>
          <p:grpSpPr>
            <a:xfrm>
              <a:off x="1320894" y="3997580"/>
              <a:ext cx="4905199" cy="713230"/>
              <a:chOff x="1320894" y="3997580"/>
              <a:chExt cx="4905199" cy="713230"/>
            </a:xfrm>
          </p:grpSpPr>
          <p:sp>
            <p:nvSpPr>
              <p:cNvPr id="19" name="矩形 18"/>
              <p:cNvSpPr/>
              <p:nvPr/>
            </p:nvSpPr>
            <p:spPr>
              <a:xfrm>
                <a:off x="1320894" y="3997580"/>
                <a:ext cx="4905199" cy="713230"/>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③ 生产者行为理论</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20" name="矩形 19"/>
              <p:cNvSpPr/>
              <p:nvPr/>
            </p:nvSpPr>
            <p:spPr>
              <a:xfrm>
                <a:off x="1320894" y="3997580"/>
                <a:ext cx="750166" cy="713230"/>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shop_114523"/>
            <p:cNvSpPr>
              <a:spLocks noChangeAspect="1"/>
            </p:cNvSpPr>
            <p:nvPr/>
          </p:nvSpPr>
          <p:spPr bwMode="auto">
            <a:xfrm>
              <a:off x="1443312" y="4100097"/>
              <a:ext cx="507566" cy="505152"/>
            </a:xfrm>
            <a:custGeom>
              <a:avLst/>
              <a:gdLst>
                <a:gd name="connsiteX0" fmla="*/ 305283 w 608415"/>
                <a:gd name="connsiteY0" fmla="*/ 337512 h 605522"/>
                <a:gd name="connsiteX1" fmla="*/ 305283 w 608415"/>
                <a:gd name="connsiteY1" fmla="*/ 437690 h 605522"/>
                <a:gd name="connsiteX2" fmla="*/ 508088 w 608415"/>
                <a:gd name="connsiteY2" fmla="*/ 437690 h 605522"/>
                <a:gd name="connsiteX3" fmla="*/ 508088 w 608415"/>
                <a:gd name="connsiteY3" fmla="*/ 337512 h 605522"/>
                <a:gd name="connsiteX4" fmla="*/ 102478 w 608415"/>
                <a:gd name="connsiteY4" fmla="*/ 337512 h 605522"/>
                <a:gd name="connsiteX5" fmla="*/ 102478 w 608415"/>
                <a:gd name="connsiteY5" fmla="*/ 505191 h 605522"/>
                <a:gd name="connsiteX6" fmla="*/ 237681 w 608415"/>
                <a:gd name="connsiteY6" fmla="*/ 505191 h 605522"/>
                <a:gd name="connsiteX7" fmla="*/ 237681 w 608415"/>
                <a:gd name="connsiteY7" fmla="*/ 337512 h 605522"/>
                <a:gd name="connsiteX8" fmla="*/ 126599 w 608415"/>
                <a:gd name="connsiteY8" fmla="*/ 265255 h 605522"/>
                <a:gd name="connsiteX9" fmla="*/ 186058 w 608415"/>
                <a:gd name="connsiteY9" fmla="*/ 301767 h 605522"/>
                <a:gd name="connsiteX10" fmla="*/ 245517 w 608415"/>
                <a:gd name="connsiteY10" fmla="*/ 265255 h 605522"/>
                <a:gd name="connsiteX11" fmla="*/ 304822 w 608415"/>
                <a:gd name="connsiteY11" fmla="*/ 301767 h 605522"/>
                <a:gd name="connsiteX12" fmla="*/ 364281 w 608415"/>
                <a:gd name="connsiteY12" fmla="*/ 265255 h 605522"/>
                <a:gd name="connsiteX13" fmla="*/ 423586 w 608415"/>
                <a:gd name="connsiteY13" fmla="*/ 301767 h 605522"/>
                <a:gd name="connsiteX14" fmla="*/ 482891 w 608415"/>
                <a:gd name="connsiteY14" fmla="*/ 265255 h 605522"/>
                <a:gd name="connsiteX15" fmla="*/ 542196 w 608415"/>
                <a:gd name="connsiteY15" fmla="*/ 301767 h 605522"/>
                <a:gd name="connsiteX16" fmla="*/ 575690 w 608415"/>
                <a:gd name="connsiteY16" fmla="*/ 292562 h 605522"/>
                <a:gd name="connsiteX17" fmla="*/ 575690 w 608415"/>
                <a:gd name="connsiteY17" fmla="*/ 540015 h 605522"/>
                <a:gd name="connsiteX18" fmla="*/ 608415 w 608415"/>
                <a:gd name="connsiteY18" fmla="*/ 540015 h 605522"/>
                <a:gd name="connsiteX19" fmla="*/ 608415 w 608415"/>
                <a:gd name="connsiteY19" fmla="*/ 605522 h 605522"/>
                <a:gd name="connsiteX20" fmla="*/ 0 w 608415"/>
                <a:gd name="connsiteY20" fmla="*/ 605522 h 605522"/>
                <a:gd name="connsiteX21" fmla="*/ 0 w 608415"/>
                <a:gd name="connsiteY21" fmla="*/ 540015 h 605522"/>
                <a:gd name="connsiteX22" fmla="*/ 34876 w 608415"/>
                <a:gd name="connsiteY22" fmla="*/ 540015 h 605522"/>
                <a:gd name="connsiteX23" fmla="*/ 34876 w 608415"/>
                <a:gd name="connsiteY23" fmla="*/ 293636 h 605522"/>
                <a:gd name="connsiteX24" fmla="*/ 66987 w 608415"/>
                <a:gd name="connsiteY24" fmla="*/ 301767 h 605522"/>
                <a:gd name="connsiteX25" fmla="*/ 126599 w 608415"/>
                <a:gd name="connsiteY25" fmla="*/ 265255 h 605522"/>
                <a:gd name="connsiteX26" fmla="*/ 776 w 608415"/>
                <a:gd name="connsiteY26" fmla="*/ 237170 h 605522"/>
                <a:gd name="connsiteX27" fmla="*/ 776 w 608415"/>
                <a:gd name="connsiteY27" fmla="*/ 237311 h 605522"/>
                <a:gd name="connsiteX28" fmla="*/ 635 w 608415"/>
                <a:gd name="connsiteY28" fmla="*/ 237311 h 605522"/>
                <a:gd name="connsiteX29" fmla="*/ 69605 w 608415"/>
                <a:gd name="connsiteY29" fmla="*/ 0 h 605522"/>
                <a:gd name="connsiteX30" fmla="*/ 542834 w 608415"/>
                <a:gd name="connsiteY30" fmla="*/ 0 h 605522"/>
                <a:gd name="connsiteX31" fmla="*/ 542834 w 608415"/>
                <a:gd name="connsiteY31" fmla="*/ 100184 h 605522"/>
                <a:gd name="connsiteX32" fmla="*/ 608133 w 608415"/>
                <a:gd name="connsiteY32" fmla="*/ 235195 h 605522"/>
                <a:gd name="connsiteX33" fmla="*/ 481529 w 608415"/>
                <a:gd name="connsiteY33" fmla="*/ 235195 h 605522"/>
                <a:gd name="connsiteX34" fmla="*/ 441581 w 608415"/>
                <a:gd name="connsiteY34" fmla="*/ 100184 h 605522"/>
                <a:gd name="connsiteX35" fmla="*/ 348011 w 608415"/>
                <a:gd name="connsiteY35" fmla="*/ 100184 h 605522"/>
                <a:gd name="connsiteX36" fmla="*/ 366141 w 608415"/>
                <a:gd name="connsiteY36" fmla="*/ 235195 h 605522"/>
                <a:gd name="connsiteX37" fmla="*/ 243686 w 608415"/>
                <a:gd name="connsiteY37" fmla="*/ 235195 h 605522"/>
                <a:gd name="connsiteX38" fmla="*/ 262277 w 608415"/>
                <a:gd name="connsiteY38" fmla="*/ 100184 h 605522"/>
                <a:gd name="connsiteX39" fmla="*/ 171472 w 608415"/>
                <a:gd name="connsiteY39" fmla="*/ 100184 h 605522"/>
                <a:gd name="connsiteX40" fmla="*/ 128298 w 608415"/>
                <a:gd name="connsiteY40" fmla="*/ 235195 h 605522"/>
                <a:gd name="connsiteX41" fmla="*/ 1694 w 608415"/>
                <a:gd name="connsiteY41" fmla="*/ 235195 h 605522"/>
                <a:gd name="connsiteX42" fmla="*/ 69605 w 608415"/>
                <a:gd name="connsiteY42" fmla="*/ 100184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415" h="605522">
                  <a:moveTo>
                    <a:pt x="305283" y="337512"/>
                  </a:moveTo>
                  <a:lnTo>
                    <a:pt x="305283" y="437690"/>
                  </a:lnTo>
                  <a:lnTo>
                    <a:pt x="508088" y="437690"/>
                  </a:lnTo>
                  <a:lnTo>
                    <a:pt x="508088" y="337512"/>
                  </a:lnTo>
                  <a:close/>
                  <a:moveTo>
                    <a:pt x="102478" y="337512"/>
                  </a:moveTo>
                  <a:lnTo>
                    <a:pt x="102478" y="505191"/>
                  </a:lnTo>
                  <a:lnTo>
                    <a:pt x="237681" y="505191"/>
                  </a:lnTo>
                  <a:lnTo>
                    <a:pt x="237681" y="337512"/>
                  </a:lnTo>
                  <a:close/>
                  <a:moveTo>
                    <a:pt x="126599" y="265255"/>
                  </a:moveTo>
                  <a:cubicBezTo>
                    <a:pt x="137662" y="286886"/>
                    <a:pt x="160093" y="301767"/>
                    <a:pt x="186058" y="301767"/>
                  </a:cubicBezTo>
                  <a:cubicBezTo>
                    <a:pt x="212023" y="301767"/>
                    <a:pt x="234455" y="286886"/>
                    <a:pt x="245517" y="265255"/>
                  </a:cubicBezTo>
                  <a:cubicBezTo>
                    <a:pt x="256425" y="286886"/>
                    <a:pt x="278857" y="301767"/>
                    <a:pt x="304822" y="301767"/>
                  </a:cubicBezTo>
                  <a:cubicBezTo>
                    <a:pt x="330787" y="301767"/>
                    <a:pt x="353219" y="286886"/>
                    <a:pt x="364281" y="265255"/>
                  </a:cubicBezTo>
                  <a:cubicBezTo>
                    <a:pt x="375189" y="286886"/>
                    <a:pt x="397621" y="301767"/>
                    <a:pt x="423586" y="301767"/>
                  </a:cubicBezTo>
                  <a:cubicBezTo>
                    <a:pt x="449551" y="301767"/>
                    <a:pt x="471983" y="286886"/>
                    <a:pt x="482891" y="265255"/>
                  </a:cubicBezTo>
                  <a:cubicBezTo>
                    <a:pt x="493953" y="286886"/>
                    <a:pt x="516231" y="301767"/>
                    <a:pt x="542196" y="301767"/>
                  </a:cubicBezTo>
                  <a:cubicBezTo>
                    <a:pt x="554487" y="301767"/>
                    <a:pt x="565396" y="298392"/>
                    <a:pt x="575690" y="292562"/>
                  </a:cubicBezTo>
                  <a:lnTo>
                    <a:pt x="575690" y="540015"/>
                  </a:lnTo>
                  <a:lnTo>
                    <a:pt x="608415" y="540015"/>
                  </a:lnTo>
                  <a:lnTo>
                    <a:pt x="608415" y="605522"/>
                  </a:lnTo>
                  <a:lnTo>
                    <a:pt x="0" y="605522"/>
                  </a:lnTo>
                  <a:lnTo>
                    <a:pt x="0" y="540015"/>
                  </a:lnTo>
                  <a:lnTo>
                    <a:pt x="34876" y="540015"/>
                  </a:lnTo>
                  <a:lnTo>
                    <a:pt x="34876" y="293636"/>
                  </a:lnTo>
                  <a:cubicBezTo>
                    <a:pt x="45017" y="298852"/>
                    <a:pt x="55464" y="301767"/>
                    <a:pt x="66987" y="301767"/>
                  </a:cubicBezTo>
                  <a:cubicBezTo>
                    <a:pt x="92799" y="301767"/>
                    <a:pt x="115691" y="286886"/>
                    <a:pt x="126599" y="265255"/>
                  </a:cubicBezTo>
                  <a:close/>
                  <a:moveTo>
                    <a:pt x="776" y="237170"/>
                  </a:moveTo>
                  <a:cubicBezTo>
                    <a:pt x="776" y="237170"/>
                    <a:pt x="776" y="237170"/>
                    <a:pt x="776" y="237311"/>
                  </a:cubicBezTo>
                  <a:lnTo>
                    <a:pt x="635" y="237311"/>
                  </a:lnTo>
                  <a:close/>
                  <a:moveTo>
                    <a:pt x="69605" y="0"/>
                  </a:moveTo>
                  <a:lnTo>
                    <a:pt x="542834" y="0"/>
                  </a:lnTo>
                  <a:lnTo>
                    <a:pt x="542834" y="100184"/>
                  </a:lnTo>
                  <a:lnTo>
                    <a:pt x="608133" y="235195"/>
                  </a:lnTo>
                  <a:lnTo>
                    <a:pt x="481529" y="235195"/>
                  </a:lnTo>
                  <a:lnTo>
                    <a:pt x="441581" y="100184"/>
                  </a:lnTo>
                  <a:lnTo>
                    <a:pt x="348011" y="100184"/>
                  </a:lnTo>
                  <a:lnTo>
                    <a:pt x="366141" y="235195"/>
                  </a:lnTo>
                  <a:lnTo>
                    <a:pt x="243686" y="235195"/>
                  </a:lnTo>
                  <a:lnTo>
                    <a:pt x="262277" y="100184"/>
                  </a:lnTo>
                  <a:lnTo>
                    <a:pt x="171472" y="100184"/>
                  </a:lnTo>
                  <a:lnTo>
                    <a:pt x="128298" y="235195"/>
                  </a:lnTo>
                  <a:lnTo>
                    <a:pt x="1694" y="235195"/>
                  </a:lnTo>
                  <a:lnTo>
                    <a:pt x="69605" y="100184"/>
                  </a:lnTo>
                  <a:close/>
                </a:path>
              </a:pathLst>
            </a:custGeom>
            <a:solidFill>
              <a:schemeClr val="bg1"/>
            </a:solidFill>
            <a:ln>
              <a:noFill/>
            </a:ln>
          </p:spPr>
        </p:sp>
      </p:grpSp>
      <p:grpSp>
        <p:nvGrpSpPr>
          <p:cNvPr id="39" name="组合 38"/>
          <p:cNvGrpSpPr/>
          <p:nvPr/>
        </p:nvGrpSpPr>
        <p:grpSpPr>
          <a:xfrm>
            <a:off x="6359061" y="4660962"/>
            <a:ext cx="4905199" cy="713230"/>
            <a:chOff x="6520423" y="3997579"/>
            <a:chExt cx="4905199" cy="713230"/>
          </a:xfrm>
        </p:grpSpPr>
        <p:grpSp>
          <p:nvGrpSpPr>
            <p:cNvPr id="31" name="组合 30"/>
            <p:cNvGrpSpPr/>
            <p:nvPr/>
          </p:nvGrpSpPr>
          <p:grpSpPr>
            <a:xfrm>
              <a:off x="6520423" y="3997579"/>
              <a:ext cx="4905199" cy="713230"/>
              <a:chOff x="1320894" y="3997580"/>
              <a:chExt cx="4905199" cy="713230"/>
            </a:xfrm>
          </p:grpSpPr>
          <p:sp>
            <p:nvSpPr>
              <p:cNvPr id="32" name="矩形 31"/>
              <p:cNvSpPr/>
              <p:nvPr/>
            </p:nvSpPr>
            <p:spPr>
              <a:xfrm>
                <a:off x="1320894" y="3997580"/>
                <a:ext cx="4905199" cy="713230"/>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⑥ 市场失灵与微观经济政策</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33" name="矩形 32"/>
              <p:cNvSpPr/>
              <p:nvPr/>
            </p:nvSpPr>
            <p:spPr>
              <a:xfrm>
                <a:off x="1320894" y="3997580"/>
                <a:ext cx="750166" cy="713230"/>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notes_343925"/>
            <p:cNvSpPr>
              <a:spLocks noChangeAspect="1"/>
            </p:cNvSpPr>
            <p:nvPr/>
          </p:nvSpPr>
          <p:spPr bwMode="auto">
            <a:xfrm>
              <a:off x="6627901" y="4055524"/>
              <a:ext cx="539319" cy="576000"/>
            </a:xfrm>
            <a:custGeom>
              <a:avLst/>
              <a:gdLst>
                <a:gd name="connsiteX0" fmla="*/ 452348 w 609614"/>
                <a:gd name="connsiteY0" fmla="*/ 451667 h 608697"/>
                <a:gd name="connsiteX1" fmla="*/ 452348 w 609614"/>
                <a:gd name="connsiteY1" fmla="*/ 496678 h 608697"/>
                <a:gd name="connsiteX2" fmla="*/ 497426 w 609614"/>
                <a:gd name="connsiteY2" fmla="*/ 451667 h 608697"/>
                <a:gd name="connsiteX3" fmla="*/ 471941 w 609614"/>
                <a:gd name="connsiteY3" fmla="*/ 353462 h 608697"/>
                <a:gd name="connsiteX4" fmla="*/ 491629 w 609614"/>
                <a:gd name="connsiteY4" fmla="*/ 353462 h 608697"/>
                <a:gd name="connsiteX5" fmla="*/ 491629 w 609614"/>
                <a:gd name="connsiteY5" fmla="*/ 373079 h 608697"/>
                <a:gd name="connsiteX6" fmla="*/ 471941 w 609614"/>
                <a:gd name="connsiteY6" fmla="*/ 373079 h 608697"/>
                <a:gd name="connsiteX7" fmla="*/ 344147 w 609614"/>
                <a:gd name="connsiteY7" fmla="*/ 353462 h 608697"/>
                <a:gd name="connsiteX8" fmla="*/ 452324 w 609614"/>
                <a:gd name="connsiteY8" fmla="*/ 353462 h 608697"/>
                <a:gd name="connsiteX9" fmla="*/ 452324 w 609614"/>
                <a:gd name="connsiteY9" fmla="*/ 373079 h 608697"/>
                <a:gd name="connsiteX10" fmla="*/ 344147 w 609614"/>
                <a:gd name="connsiteY10" fmla="*/ 373079 h 608697"/>
                <a:gd name="connsiteX11" fmla="*/ 39375 w 609614"/>
                <a:gd name="connsiteY11" fmla="*/ 314157 h 608697"/>
                <a:gd name="connsiteX12" fmla="*/ 491628 w 609614"/>
                <a:gd name="connsiteY12" fmla="*/ 314157 h 608697"/>
                <a:gd name="connsiteX13" fmla="*/ 491628 w 609614"/>
                <a:gd name="connsiteY13" fmla="*/ 333845 h 608697"/>
                <a:gd name="connsiteX14" fmla="*/ 39375 w 609614"/>
                <a:gd name="connsiteY14" fmla="*/ 333845 h 608697"/>
                <a:gd name="connsiteX15" fmla="*/ 39375 w 609614"/>
                <a:gd name="connsiteY15" fmla="*/ 274923 h 608697"/>
                <a:gd name="connsiteX16" fmla="*/ 491628 w 609614"/>
                <a:gd name="connsiteY16" fmla="*/ 274923 h 608697"/>
                <a:gd name="connsiteX17" fmla="*/ 491628 w 609614"/>
                <a:gd name="connsiteY17" fmla="*/ 294540 h 608697"/>
                <a:gd name="connsiteX18" fmla="*/ 39375 w 609614"/>
                <a:gd name="connsiteY18" fmla="*/ 294540 h 608697"/>
                <a:gd name="connsiteX19" fmla="*/ 39375 w 609614"/>
                <a:gd name="connsiteY19" fmla="*/ 235618 h 608697"/>
                <a:gd name="connsiteX20" fmla="*/ 491628 w 609614"/>
                <a:gd name="connsiteY20" fmla="*/ 235618 h 608697"/>
                <a:gd name="connsiteX21" fmla="*/ 491628 w 609614"/>
                <a:gd name="connsiteY21" fmla="*/ 255235 h 608697"/>
                <a:gd name="connsiteX22" fmla="*/ 39375 w 609614"/>
                <a:gd name="connsiteY22" fmla="*/ 255235 h 608697"/>
                <a:gd name="connsiteX23" fmla="*/ 570344 w 609614"/>
                <a:gd name="connsiteY23" fmla="*/ 157122 h 608697"/>
                <a:gd name="connsiteX24" fmla="*/ 570344 w 609614"/>
                <a:gd name="connsiteY24" fmla="*/ 569486 h 608697"/>
                <a:gd name="connsiteX25" fmla="*/ 98360 w 609614"/>
                <a:gd name="connsiteY25" fmla="*/ 569486 h 608697"/>
                <a:gd name="connsiteX26" fmla="*/ 98360 w 609614"/>
                <a:gd name="connsiteY26" fmla="*/ 589091 h 608697"/>
                <a:gd name="connsiteX27" fmla="*/ 589979 w 609614"/>
                <a:gd name="connsiteY27" fmla="*/ 589091 h 608697"/>
                <a:gd name="connsiteX28" fmla="*/ 589979 w 609614"/>
                <a:gd name="connsiteY28" fmla="*/ 157122 h 608697"/>
                <a:gd name="connsiteX29" fmla="*/ 530981 w 609614"/>
                <a:gd name="connsiteY29" fmla="*/ 117818 h 608697"/>
                <a:gd name="connsiteX30" fmla="*/ 530981 w 609614"/>
                <a:gd name="connsiteY30" fmla="*/ 445869 h 608697"/>
                <a:gd name="connsiteX31" fmla="*/ 446540 w 609614"/>
                <a:gd name="connsiteY31" fmla="*/ 530182 h 608697"/>
                <a:gd name="connsiteX32" fmla="*/ 58998 w 609614"/>
                <a:gd name="connsiteY32" fmla="*/ 530182 h 608697"/>
                <a:gd name="connsiteX33" fmla="*/ 58998 w 609614"/>
                <a:gd name="connsiteY33" fmla="*/ 549788 h 608697"/>
                <a:gd name="connsiteX34" fmla="*/ 550616 w 609614"/>
                <a:gd name="connsiteY34" fmla="*/ 549788 h 608697"/>
                <a:gd name="connsiteX35" fmla="*/ 550616 w 609614"/>
                <a:gd name="connsiteY35" fmla="*/ 117818 h 608697"/>
                <a:gd name="connsiteX36" fmla="*/ 265490 w 609614"/>
                <a:gd name="connsiteY36" fmla="*/ 19606 h 608697"/>
                <a:gd name="connsiteX37" fmla="*/ 216356 w 609614"/>
                <a:gd name="connsiteY37" fmla="*/ 68758 h 608697"/>
                <a:gd name="connsiteX38" fmla="*/ 216356 w 609614"/>
                <a:gd name="connsiteY38" fmla="*/ 147273 h 608697"/>
                <a:gd name="connsiteX39" fmla="*/ 245855 w 609614"/>
                <a:gd name="connsiteY39" fmla="*/ 176727 h 608697"/>
                <a:gd name="connsiteX40" fmla="*/ 275354 w 609614"/>
                <a:gd name="connsiteY40" fmla="*/ 147273 h 608697"/>
                <a:gd name="connsiteX41" fmla="*/ 275354 w 609614"/>
                <a:gd name="connsiteY41" fmla="*/ 68758 h 608697"/>
                <a:gd name="connsiteX42" fmla="*/ 265490 w 609614"/>
                <a:gd name="connsiteY42" fmla="*/ 58909 h 608697"/>
                <a:gd name="connsiteX43" fmla="*/ 255626 w 609614"/>
                <a:gd name="connsiteY43" fmla="*/ 68758 h 608697"/>
                <a:gd name="connsiteX44" fmla="*/ 255626 w 609614"/>
                <a:gd name="connsiteY44" fmla="*/ 157122 h 608697"/>
                <a:gd name="connsiteX45" fmla="*/ 235991 w 609614"/>
                <a:gd name="connsiteY45" fmla="*/ 157122 h 608697"/>
                <a:gd name="connsiteX46" fmla="*/ 235991 w 609614"/>
                <a:gd name="connsiteY46" fmla="*/ 68758 h 608697"/>
                <a:gd name="connsiteX47" fmla="*/ 265490 w 609614"/>
                <a:gd name="connsiteY47" fmla="*/ 39303 h 608697"/>
                <a:gd name="connsiteX48" fmla="*/ 294989 w 609614"/>
                <a:gd name="connsiteY48" fmla="*/ 68758 h 608697"/>
                <a:gd name="connsiteX49" fmla="*/ 294989 w 609614"/>
                <a:gd name="connsiteY49" fmla="*/ 147273 h 608697"/>
                <a:gd name="connsiteX50" fmla="*/ 245855 w 609614"/>
                <a:gd name="connsiteY50" fmla="*/ 196333 h 608697"/>
                <a:gd name="connsiteX51" fmla="*/ 196629 w 609614"/>
                <a:gd name="connsiteY51" fmla="*/ 147273 h 608697"/>
                <a:gd name="connsiteX52" fmla="*/ 196629 w 609614"/>
                <a:gd name="connsiteY52" fmla="*/ 78515 h 608697"/>
                <a:gd name="connsiteX53" fmla="*/ 19635 w 609614"/>
                <a:gd name="connsiteY53" fmla="*/ 78515 h 608697"/>
                <a:gd name="connsiteX54" fmla="*/ 19635 w 609614"/>
                <a:gd name="connsiteY54" fmla="*/ 510577 h 608697"/>
                <a:gd name="connsiteX55" fmla="*/ 432621 w 609614"/>
                <a:gd name="connsiteY55" fmla="*/ 510577 h 608697"/>
                <a:gd name="connsiteX56" fmla="*/ 432621 w 609614"/>
                <a:gd name="connsiteY56" fmla="*/ 431970 h 608697"/>
                <a:gd name="connsiteX57" fmla="*/ 511346 w 609614"/>
                <a:gd name="connsiteY57" fmla="*/ 431970 h 608697"/>
                <a:gd name="connsiteX58" fmla="*/ 511346 w 609614"/>
                <a:gd name="connsiteY58" fmla="*/ 78515 h 608697"/>
                <a:gd name="connsiteX59" fmla="*/ 334352 w 609614"/>
                <a:gd name="connsiteY59" fmla="*/ 78515 h 608697"/>
                <a:gd name="connsiteX60" fmla="*/ 334352 w 609614"/>
                <a:gd name="connsiteY60" fmla="*/ 137424 h 608697"/>
                <a:gd name="connsiteX61" fmla="*/ 314624 w 609614"/>
                <a:gd name="connsiteY61" fmla="*/ 137424 h 608697"/>
                <a:gd name="connsiteX62" fmla="*/ 314624 w 609614"/>
                <a:gd name="connsiteY62" fmla="*/ 68758 h 608697"/>
                <a:gd name="connsiteX63" fmla="*/ 265490 w 609614"/>
                <a:gd name="connsiteY63" fmla="*/ 19606 h 608697"/>
                <a:gd name="connsiteX64" fmla="*/ 265490 w 609614"/>
                <a:gd name="connsiteY64" fmla="*/ 0 h 608697"/>
                <a:gd name="connsiteX65" fmla="*/ 333522 w 609614"/>
                <a:gd name="connsiteY65" fmla="*/ 58909 h 608697"/>
                <a:gd name="connsiteX66" fmla="*/ 530981 w 609614"/>
                <a:gd name="connsiteY66" fmla="*/ 58909 h 608697"/>
                <a:gd name="connsiteX67" fmla="*/ 530981 w 609614"/>
                <a:gd name="connsiteY67" fmla="*/ 98212 h 608697"/>
                <a:gd name="connsiteX68" fmla="*/ 570344 w 609614"/>
                <a:gd name="connsiteY68" fmla="*/ 98212 h 608697"/>
                <a:gd name="connsiteX69" fmla="*/ 570344 w 609614"/>
                <a:gd name="connsiteY69" fmla="*/ 137424 h 608697"/>
                <a:gd name="connsiteX70" fmla="*/ 609614 w 609614"/>
                <a:gd name="connsiteY70" fmla="*/ 137424 h 608697"/>
                <a:gd name="connsiteX71" fmla="*/ 609614 w 609614"/>
                <a:gd name="connsiteY71" fmla="*/ 608697 h 608697"/>
                <a:gd name="connsiteX72" fmla="*/ 78633 w 609614"/>
                <a:gd name="connsiteY72" fmla="*/ 608697 h 608697"/>
                <a:gd name="connsiteX73" fmla="*/ 78633 w 609614"/>
                <a:gd name="connsiteY73" fmla="*/ 569486 h 608697"/>
                <a:gd name="connsiteX74" fmla="*/ 39362 w 609614"/>
                <a:gd name="connsiteY74" fmla="*/ 569486 h 608697"/>
                <a:gd name="connsiteX75" fmla="*/ 39362 w 609614"/>
                <a:gd name="connsiteY75" fmla="*/ 530182 h 608697"/>
                <a:gd name="connsiteX76" fmla="*/ 0 w 609614"/>
                <a:gd name="connsiteY76" fmla="*/ 530182 h 608697"/>
                <a:gd name="connsiteX77" fmla="*/ 0 w 609614"/>
                <a:gd name="connsiteY77" fmla="*/ 58909 h 608697"/>
                <a:gd name="connsiteX78" fmla="*/ 197458 w 609614"/>
                <a:gd name="connsiteY78" fmla="*/ 58909 h 608697"/>
                <a:gd name="connsiteX79" fmla="*/ 265490 w 609614"/>
                <a:gd name="connsiteY7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9614" h="608697">
                  <a:moveTo>
                    <a:pt x="452348" y="451667"/>
                  </a:moveTo>
                  <a:lnTo>
                    <a:pt x="452348" y="496678"/>
                  </a:lnTo>
                  <a:lnTo>
                    <a:pt x="497426" y="451667"/>
                  </a:lnTo>
                  <a:close/>
                  <a:moveTo>
                    <a:pt x="471941" y="353462"/>
                  </a:moveTo>
                  <a:lnTo>
                    <a:pt x="491629" y="353462"/>
                  </a:lnTo>
                  <a:lnTo>
                    <a:pt x="491629" y="373079"/>
                  </a:lnTo>
                  <a:lnTo>
                    <a:pt x="471941" y="373079"/>
                  </a:lnTo>
                  <a:close/>
                  <a:moveTo>
                    <a:pt x="344147" y="353462"/>
                  </a:moveTo>
                  <a:lnTo>
                    <a:pt x="452324" y="353462"/>
                  </a:lnTo>
                  <a:lnTo>
                    <a:pt x="452324" y="373079"/>
                  </a:lnTo>
                  <a:lnTo>
                    <a:pt x="344147" y="373079"/>
                  </a:lnTo>
                  <a:close/>
                  <a:moveTo>
                    <a:pt x="39375" y="314157"/>
                  </a:moveTo>
                  <a:lnTo>
                    <a:pt x="491628" y="314157"/>
                  </a:lnTo>
                  <a:lnTo>
                    <a:pt x="491628" y="333845"/>
                  </a:lnTo>
                  <a:lnTo>
                    <a:pt x="39375" y="333845"/>
                  </a:lnTo>
                  <a:close/>
                  <a:moveTo>
                    <a:pt x="39375" y="274923"/>
                  </a:moveTo>
                  <a:lnTo>
                    <a:pt x="491628" y="274923"/>
                  </a:lnTo>
                  <a:lnTo>
                    <a:pt x="491628" y="294540"/>
                  </a:lnTo>
                  <a:lnTo>
                    <a:pt x="39375" y="294540"/>
                  </a:lnTo>
                  <a:close/>
                  <a:moveTo>
                    <a:pt x="39375" y="235618"/>
                  </a:moveTo>
                  <a:lnTo>
                    <a:pt x="491628" y="235618"/>
                  </a:lnTo>
                  <a:lnTo>
                    <a:pt x="491628" y="255235"/>
                  </a:lnTo>
                  <a:lnTo>
                    <a:pt x="39375" y="255235"/>
                  </a:lnTo>
                  <a:close/>
                  <a:moveTo>
                    <a:pt x="570344" y="157122"/>
                  </a:moveTo>
                  <a:lnTo>
                    <a:pt x="570344" y="569486"/>
                  </a:lnTo>
                  <a:lnTo>
                    <a:pt x="98360" y="569486"/>
                  </a:lnTo>
                  <a:lnTo>
                    <a:pt x="98360" y="589091"/>
                  </a:lnTo>
                  <a:lnTo>
                    <a:pt x="589979" y="589091"/>
                  </a:lnTo>
                  <a:lnTo>
                    <a:pt x="589979" y="157122"/>
                  </a:lnTo>
                  <a:close/>
                  <a:moveTo>
                    <a:pt x="530981" y="117818"/>
                  </a:moveTo>
                  <a:lnTo>
                    <a:pt x="530981" y="445869"/>
                  </a:lnTo>
                  <a:lnTo>
                    <a:pt x="446540" y="530182"/>
                  </a:lnTo>
                  <a:lnTo>
                    <a:pt x="58998" y="530182"/>
                  </a:lnTo>
                  <a:lnTo>
                    <a:pt x="58998" y="549788"/>
                  </a:lnTo>
                  <a:lnTo>
                    <a:pt x="550616" y="549788"/>
                  </a:lnTo>
                  <a:lnTo>
                    <a:pt x="550616" y="117818"/>
                  </a:lnTo>
                  <a:close/>
                  <a:moveTo>
                    <a:pt x="265490" y="19606"/>
                  </a:moveTo>
                  <a:cubicBezTo>
                    <a:pt x="238388" y="19606"/>
                    <a:pt x="216356" y="41697"/>
                    <a:pt x="216356" y="68758"/>
                  </a:cubicBezTo>
                  <a:lnTo>
                    <a:pt x="216356" y="147273"/>
                  </a:lnTo>
                  <a:cubicBezTo>
                    <a:pt x="216356" y="163473"/>
                    <a:pt x="229538" y="176727"/>
                    <a:pt x="245855" y="176727"/>
                  </a:cubicBezTo>
                  <a:cubicBezTo>
                    <a:pt x="262079" y="176727"/>
                    <a:pt x="275354" y="163473"/>
                    <a:pt x="275354" y="147273"/>
                  </a:cubicBezTo>
                  <a:lnTo>
                    <a:pt x="275354" y="68758"/>
                  </a:lnTo>
                  <a:cubicBezTo>
                    <a:pt x="275354" y="63327"/>
                    <a:pt x="270929" y="58909"/>
                    <a:pt x="265490" y="58909"/>
                  </a:cubicBezTo>
                  <a:cubicBezTo>
                    <a:pt x="260051" y="58909"/>
                    <a:pt x="255626" y="63327"/>
                    <a:pt x="255626" y="68758"/>
                  </a:cubicBezTo>
                  <a:lnTo>
                    <a:pt x="255626" y="157122"/>
                  </a:lnTo>
                  <a:lnTo>
                    <a:pt x="235991" y="157122"/>
                  </a:lnTo>
                  <a:lnTo>
                    <a:pt x="235991" y="68758"/>
                  </a:lnTo>
                  <a:cubicBezTo>
                    <a:pt x="235991" y="52466"/>
                    <a:pt x="249266" y="39303"/>
                    <a:pt x="265490" y="39303"/>
                  </a:cubicBezTo>
                  <a:cubicBezTo>
                    <a:pt x="281715" y="39303"/>
                    <a:pt x="294989" y="52466"/>
                    <a:pt x="294989" y="68758"/>
                  </a:cubicBezTo>
                  <a:lnTo>
                    <a:pt x="294989" y="147273"/>
                  </a:lnTo>
                  <a:cubicBezTo>
                    <a:pt x="294989" y="174334"/>
                    <a:pt x="272957" y="196333"/>
                    <a:pt x="245855" y="196333"/>
                  </a:cubicBezTo>
                  <a:cubicBezTo>
                    <a:pt x="218753" y="196333"/>
                    <a:pt x="196629" y="174334"/>
                    <a:pt x="196629" y="147273"/>
                  </a:cubicBezTo>
                  <a:lnTo>
                    <a:pt x="196629" y="78515"/>
                  </a:lnTo>
                  <a:lnTo>
                    <a:pt x="19635" y="78515"/>
                  </a:lnTo>
                  <a:lnTo>
                    <a:pt x="19635" y="510577"/>
                  </a:lnTo>
                  <a:lnTo>
                    <a:pt x="432621" y="510577"/>
                  </a:lnTo>
                  <a:lnTo>
                    <a:pt x="432621" y="431970"/>
                  </a:lnTo>
                  <a:lnTo>
                    <a:pt x="511346" y="431970"/>
                  </a:lnTo>
                  <a:lnTo>
                    <a:pt x="511346" y="78515"/>
                  </a:lnTo>
                  <a:lnTo>
                    <a:pt x="334352" y="78515"/>
                  </a:lnTo>
                  <a:lnTo>
                    <a:pt x="334352" y="137424"/>
                  </a:lnTo>
                  <a:lnTo>
                    <a:pt x="314624" y="137424"/>
                  </a:lnTo>
                  <a:lnTo>
                    <a:pt x="314624" y="68758"/>
                  </a:lnTo>
                  <a:cubicBezTo>
                    <a:pt x="314624" y="41697"/>
                    <a:pt x="292592" y="19606"/>
                    <a:pt x="265490" y="19606"/>
                  </a:cubicBezTo>
                  <a:close/>
                  <a:moveTo>
                    <a:pt x="265490" y="0"/>
                  </a:moveTo>
                  <a:cubicBezTo>
                    <a:pt x="300059" y="0"/>
                    <a:pt x="328729" y="25681"/>
                    <a:pt x="333522" y="58909"/>
                  </a:cubicBezTo>
                  <a:lnTo>
                    <a:pt x="530981" y="58909"/>
                  </a:lnTo>
                  <a:lnTo>
                    <a:pt x="530981" y="98212"/>
                  </a:lnTo>
                  <a:lnTo>
                    <a:pt x="570344" y="98212"/>
                  </a:lnTo>
                  <a:lnTo>
                    <a:pt x="570344" y="137424"/>
                  </a:lnTo>
                  <a:lnTo>
                    <a:pt x="609614" y="137424"/>
                  </a:lnTo>
                  <a:lnTo>
                    <a:pt x="609614" y="608697"/>
                  </a:lnTo>
                  <a:lnTo>
                    <a:pt x="78633" y="608697"/>
                  </a:lnTo>
                  <a:lnTo>
                    <a:pt x="78633" y="569486"/>
                  </a:lnTo>
                  <a:lnTo>
                    <a:pt x="39362" y="569486"/>
                  </a:lnTo>
                  <a:lnTo>
                    <a:pt x="39362" y="530182"/>
                  </a:lnTo>
                  <a:lnTo>
                    <a:pt x="0" y="530182"/>
                  </a:lnTo>
                  <a:lnTo>
                    <a:pt x="0" y="58909"/>
                  </a:lnTo>
                  <a:lnTo>
                    <a:pt x="197458" y="58909"/>
                  </a:lnTo>
                  <a:cubicBezTo>
                    <a:pt x="202252" y="25681"/>
                    <a:pt x="230921" y="0"/>
                    <a:pt x="265490" y="0"/>
                  </a:cubicBezTo>
                  <a:close/>
                </a:path>
              </a:pathLst>
            </a:custGeom>
            <a:solidFill>
              <a:schemeClr val="bg1"/>
            </a:solidFill>
            <a:ln>
              <a:noFill/>
            </a:ln>
          </p:spPr>
        </p:sp>
      </p:grpSp>
      <p:sp>
        <p:nvSpPr>
          <p:cNvPr id="40" name="文本框 39"/>
          <p:cNvSpPr txBox="1"/>
          <p:nvPr/>
        </p:nvSpPr>
        <p:spPr>
          <a:xfrm>
            <a:off x="994248" y="197981"/>
            <a:ext cx="3468841" cy="461665"/>
          </a:xfrm>
          <a:prstGeom prst="rect">
            <a:avLst/>
          </a:prstGeom>
          <a:noFill/>
        </p:spPr>
        <p:txBody>
          <a:bodyPr wrap="square" rtlCol="0">
            <a:spAutoFit/>
          </a:bodyPr>
          <a:lstStyle/>
          <a:p>
            <a:r>
              <a:rPr lang="zh-CN" altLang="en-US" sz="2400" b="1" dirty="0"/>
              <a:t>微观经济学基本内容</a:t>
            </a:r>
            <a:endParaRPr lang="zh-CN" altLang="en-US" sz="24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2" name="矩形 1"/>
          <p:cNvSpPr/>
          <p:nvPr/>
        </p:nvSpPr>
        <p:spPr>
          <a:xfrm>
            <a:off x="1646167" y="3876602"/>
            <a:ext cx="8918713" cy="1015663"/>
          </a:xfrm>
          <a:prstGeom prst="rect">
            <a:avLst/>
          </a:prstGeom>
        </p:spPr>
        <p:txBody>
          <a:bodyPr wrap="square">
            <a:spAutoFit/>
          </a:bodyPr>
          <a:lstStyle/>
          <a:p>
            <a:r>
              <a:rPr lang="zh-CN" altLang="en-US" sz="2000" b="1" dirty="0">
                <a:solidFill>
                  <a:schemeClr val="bg1"/>
                </a:solidFill>
                <a:latin typeface="PingFang SC"/>
              </a:rPr>
              <a:t>市场出清是指在市场调节供给和需求的过程中市场机制能够自动的消除超额供给（供给大于需求）或超额需求（需求大于供给）市场在短期内自发地趋于需求等于供给的均衡状态。</a:t>
            </a:r>
            <a:endParaRPr lang="zh-CN" altLang="en-US" sz="2000" b="1" dirty="0">
              <a:solidFill>
                <a:schemeClr val="bg1"/>
              </a:solidFill>
            </a:endParaRPr>
          </a:p>
        </p:txBody>
      </p:sp>
      <p:cxnSp>
        <p:nvCxnSpPr>
          <p:cNvPr id="9" name="直接连接符 8"/>
          <p:cNvCxnSpPr/>
          <p:nvPr/>
        </p:nvCxnSpPr>
        <p:spPr>
          <a:xfrm>
            <a:off x="1085957" y="3233043"/>
            <a:ext cx="9829026" cy="0"/>
          </a:xfrm>
          <a:prstGeom prst="line">
            <a:avLst/>
          </a:prstGeom>
          <a:ln w="28575">
            <a:solidFill>
              <a:srgbClr val="CB2E2E"/>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155855" y="2130511"/>
            <a:ext cx="991778" cy="853320"/>
            <a:chOff x="2053008" y="2087034"/>
            <a:chExt cx="2610662" cy="2256366"/>
          </a:xfrm>
          <a:solidFill>
            <a:srgbClr val="CB2E2E"/>
          </a:solidFill>
        </p:grpSpPr>
        <p:sp>
          <p:nvSpPr>
            <p:cNvPr id="11" name="任意多边形 10"/>
            <p:cNvSpPr/>
            <p:nvPr/>
          </p:nvSpPr>
          <p:spPr>
            <a:xfrm>
              <a:off x="2053008" y="2197346"/>
              <a:ext cx="2610662" cy="2146054"/>
            </a:xfrm>
            <a:custGeom>
              <a:avLst/>
              <a:gdLst>
                <a:gd name="connsiteX0" fmla="*/ 840722 w 2610662"/>
                <a:gd name="connsiteY0" fmla="*/ 1681446 h 2146054"/>
                <a:gd name="connsiteX1" fmla="*/ 933609 w 2610662"/>
                <a:gd name="connsiteY1" fmla="*/ 1681446 h 2146054"/>
                <a:gd name="connsiteX2" fmla="*/ 1305330 w 2610662"/>
                <a:gd name="connsiteY2" fmla="*/ 2053167 h 2146054"/>
                <a:gd name="connsiteX3" fmla="*/ 1677052 w 2610662"/>
                <a:gd name="connsiteY3" fmla="*/ 1681446 h 2146054"/>
                <a:gd name="connsiteX4" fmla="*/ 1769939 w 2610662"/>
                <a:gd name="connsiteY4" fmla="*/ 1681446 h 2146054"/>
                <a:gd name="connsiteX5" fmla="*/ 1305330 w 2610662"/>
                <a:gd name="connsiteY5" fmla="*/ 2146054 h 2146054"/>
                <a:gd name="connsiteX6" fmla="*/ 840722 w 2610662"/>
                <a:gd name="connsiteY6" fmla="*/ 0 h 2146054"/>
                <a:gd name="connsiteX7" fmla="*/ 860831 w 2610662"/>
                <a:gd name="connsiteY7" fmla="*/ 0 h 2146054"/>
                <a:gd name="connsiteX8" fmla="*/ 56498 w 2610662"/>
                <a:gd name="connsiteY8" fmla="*/ 804333 h 2146054"/>
                <a:gd name="connsiteX9" fmla="*/ 860832 w 2610662"/>
                <a:gd name="connsiteY9" fmla="*/ 1608667 h 2146054"/>
                <a:gd name="connsiteX10" fmla="*/ 1749830 w 2610662"/>
                <a:gd name="connsiteY10" fmla="*/ 1608667 h 2146054"/>
                <a:gd name="connsiteX11" fmla="*/ 2554164 w 2610662"/>
                <a:gd name="connsiteY11" fmla="*/ 804333 h 2146054"/>
                <a:gd name="connsiteX12" fmla="*/ 1749831 w 2610662"/>
                <a:gd name="connsiteY12" fmla="*/ 0 h 2146054"/>
                <a:gd name="connsiteX13" fmla="*/ 1769941 w 2610662"/>
                <a:gd name="connsiteY13" fmla="*/ 0 h 2146054"/>
                <a:gd name="connsiteX14" fmla="*/ 2610662 w 2610662"/>
                <a:gd name="connsiteY14" fmla="*/ 840722 h 2146054"/>
                <a:gd name="connsiteX15" fmla="*/ 1769940 w 2610662"/>
                <a:gd name="connsiteY15" fmla="*/ 1681445 h 2146054"/>
                <a:gd name="connsiteX16" fmla="*/ 1677053 w 2610662"/>
                <a:gd name="connsiteY16" fmla="*/ 1681445 h 2146054"/>
                <a:gd name="connsiteX17" fmla="*/ 1749829 w 2610662"/>
                <a:gd name="connsiteY17" fmla="*/ 1608668 h 2146054"/>
                <a:gd name="connsiteX18" fmla="*/ 860831 w 2610662"/>
                <a:gd name="connsiteY18" fmla="*/ 1608668 h 2146054"/>
                <a:gd name="connsiteX19" fmla="*/ 933608 w 2610662"/>
                <a:gd name="connsiteY19" fmla="*/ 1681445 h 2146054"/>
                <a:gd name="connsiteX20" fmla="*/ 840723 w 2610662"/>
                <a:gd name="connsiteY20" fmla="*/ 1681445 h 2146054"/>
                <a:gd name="connsiteX21" fmla="*/ 0 w 2610662"/>
                <a:gd name="connsiteY21" fmla="*/ 840722 h 214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10662" h="2146054">
                  <a:moveTo>
                    <a:pt x="840722" y="1681446"/>
                  </a:moveTo>
                  <a:lnTo>
                    <a:pt x="933609" y="1681446"/>
                  </a:lnTo>
                  <a:lnTo>
                    <a:pt x="1305330" y="2053167"/>
                  </a:lnTo>
                  <a:lnTo>
                    <a:pt x="1677052" y="1681446"/>
                  </a:lnTo>
                  <a:lnTo>
                    <a:pt x="1769939" y="1681446"/>
                  </a:lnTo>
                  <a:lnTo>
                    <a:pt x="1305330" y="2146054"/>
                  </a:lnTo>
                  <a:close/>
                  <a:moveTo>
                    <a:pt x="840722" y="0"/>
                  </a:moveTo>
                  <a:lnTo>
                    <a:pt x="860831" y="0"/>
                  </a:lnTo>
                  <a:lnTo>
                    <a:pt x="56498" y="804333"/>
                  </a:lnTo>
                  <a:lnTo>
                    <a:pt x="860832" y="1608667"/>
                  </a:lnTo>
                  <a:lnTo>
                    <a:pt x="1749830" y="1608667"/>
                  </a:lnTo>
                  <a:lnTo>
                    <a:pt x="2554164" y="804333"/>
                  </a:lnTo>
                  <a:lnTo>
                    <a:pt x="1749831" y="0"/>
                  </a:lnTo>
                  <a:lnTo>
                    <a:pt x="1769941" y="0"/>
                  </a:lnTo>
                  <a:lnTo>
                    <a:pt x="2610662" y="840722"/>
                  </a:lnTo>
                  <a:lnTo>
                    <a:pt x="1769940" y="1681445"/>
                  </a:lnTo>
                  <a:lnTo>
                    <a:pt x="1677053" y="1681445"/>
                  </a:lnTo>
                  <a:lnTo>
                    <a:pt x="1749829" y="1608668"/>
                  </a:lnTo>
                  <a:lnTo>
                    <a:pt x="860831" y="1608668"/>
                  </a:lnTo>
                  <a:lnTo>
                    <a:pt x="933608" y="1681445"/>
                  </a:lnTo>
                  <a:lnTo>
                    <a:pt x="840723" y="1681445"/>
                  </a:lnTo>
                  <a:lnTo>
                    <a:pt x="0" y="8407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165">
                <a:solidFill>
                  <a:srgbClr val="FEFFFF"/>
                </a:solidFill>
                <a:cs typeface="+mn-ea"/>
                <a:sym typeface="+mn-lt"/>
              </a:endParaRPr>
            </a:p>
          </p:txBody>
        </p:sp>
        <p:sp>
          <p:nvSpPr>
            <p:cNvPr id="12" name="任意多边形 11"/>
            <p:cNvSpPr/>
            <p:nvPr/>
          </p:nvSpPr>
          <p:spPr>
            <a:xfrm>
              <a:off x="2083032" y="2087034"/>
              <a:ext cx="2497666" cy="2053166"/>
            </a:xfrm>
            <a:custGeom>
              <a:avLst/>
              <a:gdLst>
                <a:gd name="connsiteX0" fmla="*/ 804333 w 2497666"/>
                <a:gd name="connsiteY0" fmla="*/ 1608668 h 2053167"/>
                <a:gd name="connsiteX1" fmla="*/ 1693331 w 2497666"/>
                <a:gd name="connsiteY1" fmla="*/ 1608668 h 2053167"/>
                <a:gd name="connsiteX2" fmla="*/ 1248832 w 2497666"/>
                <a:gd name="connsiteY2" fmla="*/ 2053167 h 2053167"/>
                <a:gd name="connsiteX3" fmla="*/ 804333 w 2497666"/>
                <a:gd name="connsiteY3" fmla="*/ 0 h 2053167"/>
                <a:gd name="connsiteX4" fmla="*/ 1693333 w 2497666"/>
                <a:gd name="connsiteY4" fmla="*/ 0 h 2053167"/>
                <a:gd name="connsiteX5" fmla="*/ 2497666 w 2497666"/>
                <a:gd name="connsiteY5" fmla="*/ 804333 h 2053167"/>
                <a:gd name="connsiteX6" fmla="*/ 1693332 w 2497666"/>
                <a:gd name="connsiteY6" fmla="*/ 1608667 h 2053167"/>
                <a:gd name="connsiteX7" fmla="*/ 804334 w 2497666"/>
                <a:gd name="connsiteY7" fmla="*/ 1608667 h 2053167"/>
                <a:gd name="connsiteX8" fmla="*/ 0 w 2497666"/>
                <a:gd name="connsiteY8" fmla="*/ 804333 h 205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666" h="2053167">
                  <a:moveTo>
                    <a:pt x="804333" y="1608668"/>
                  </a:moveTo>
                  <a:lnTo>
                    <a:pt x="1693331" y="1608668"/>
                  </a:lnTo>
                  <a:lnTo>
                    <a:pt x="1248832" y="2053167"/>
                  </a:lnTo>
                  <a:close/>
                  <a:moveTo>
                    <a:pt x="804333" y="0"/>
                  </a:moveTo>
                  <a:lnTo>
                    <a:pt x="1693333" y="0"/>
                  </a:lnTo>
                  <a:lnTo>
                    <a:pt x="2497666" y="804333"/>
                  </a:lnTo>
                  <a:lnTo>
                    <a:pt x="1693332" y="1608667"/>
                  </a:lnTo>
                  <a:lnTo>
                    <a:pt x="804334" y="1608667"/>
                  </a:lnTo>
                  <a:lnTo>
                    <a:pt x="0" y="8043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tIns="292549" bIns="487580" rtlCol="0" anchor="b">
              <a:noAutofit/>
            </a:bodyPr>
            <a:lstStyle/>
            <a:p>
              <a:pPr algn="ctr"/>
              <a:endParaRPr lang="zh-CN" altLang="en-US" sz="2165" dirty="0">
                <a:solidFill>
                  <a:srgbClr val="FEFFFF"/>
                </a:solidFill>
                <a:cs typeface="+mn-ea"/>
                <a:sym typeface="+mn-lt"/>
              </a:endParaRPr>
            </a:p>
          </p:txBody>
        </p:sp>
      </p:grpSp>
      <p:grpSp>
        <p:nvGrpSpPr>
          <p:cNvPr id="13" name="组合 12"/>
          <p:cNvGrpSpPr/>
          <p:nvPr/>
        </p:nvGrpSpPr>
        <p:grpSpPr>
          <a:xfrm>
            <a:off x="4388340" y="2130511"/>
            <a:ext cx="991778" cy="853320"/>
            <a:chOff x="2053008" y="2087034"/>
            <a:chExt cx="2610662" cy="2256366"/>
          </a:xfrm>
          <a:solidFill>
            <a:srgbClr val="CB2E2E"/>
          </a:solidFill>
        </p:grpSpPr>
        <p:sp>
          <p:nvSpPr>
            <p:cNvPr id="14" name="任意多边形 13"/>
            <p:cNvSpPr/>
            <p:nvPr/>
          </p:nvSpPr>
          <p:spPr>
            <a:xfrm>
              <a:off x="2053008" y="2197346"/>
              <a:ext cx="2610662" cy="2146054"/>
            </a:xfrm>
            <a:custGeom>
              <a:avLst/>
              <a:gdLst>
                <a:gd name="connsiteX0" fmla="*/ 840722 w 2610662"/>
                <a:gd name="connsiteY0" fmla="*/ 1681446 h 2146054"/>
                <a:gd name="connsiteX1" fmla="*/ 933609 w 2610662"/>
                <a:gd name="connsiteY1" fmla="*/ 1681446 h 2146054"/>
                <a:gd name="connsiteX2" fmla="*/ 1305330 w 2610662"/>
                <a:gd name="connsiteY2" fmla="*/ 2053167 h 2146054"/>
                <a:gd name="connsiteX3" fmla="*/ 1677052 w 2610662"/>
                <a:gd name="connsiteY3" fmla="*/ 1681446 h 2146054"/>
                <a:gd name="connsiteX4" fmla="*/ 1769939 w 2610662"/>
                <a:gd name="connsiteY4" fmla="*/ 1681446 h 2146054"/>
                <a:gd name="connsiteX5" fmla="*/ 1305330 w 2610662"/>
                <a:gd name="connsiteY5" fmla="*/ 2146054 h 2146054"/>
                <a:gd name="connsiteX6" fmla="*/ 840722 w 2610662"/>
                <a:gd name="connsiteY6" fmla="*/ 0 h 2146054"/>
                <a:gd name="connsiteX7" fmla="*/ 860831 w 2610662"/>
                <a:gd name="connsiteY7" fmla="*/ 0 h 2146054"/>
                <a:gd name="connsiteX8" fmla="*/ 56498 w 2610662"/>
                <a:gd name="connsiteY8" fmla="*/ 804333 h 2146054"/>
                <a:gd name="connsiteX9" fmla="*/ 860832 w 2610662"/>
                <a:gd name="connsiteY9" fmla="*/ 1608667 h 2146054"/>
                <a:gd name="connsiteX10" fmla="*/ 1749830 w 2610662"/>
                <a:gd name="connsiteY10" fmla="*/ 1608667 h 2146054"/>
                <a:gd name="connsiteX11" fmla="*/ 2554164 w 2610662"/>
                <a:gd name="connsiteY11" fmla="*/ 804333 h 2146054"/>
                <a:gd name="connsiteX12" fmla="*/ 1749831 w 2610662"/>
                <a:gd name="connsiteY12" fmla="*/ 0 h 2146054"/>
                <a:gd name="connsiteX13" fmla="*/ 1769941 w 2610662"/>
                <a:gd name="connsiteY13" fmla="*/ 0 h 2146054"/>
                <a:gd name="connsiteX14" fmla="*/ 2610662 w 2610662"/>
                <a:gd name="connsiteY14" fmla="*/ 840722 h 2146054"/>
                <a:gd name="connsiteX15" fmla="*/ 1769940 w 2610662"/>
                <a:gd name="connsiteY15" fmla="*/ 1681445 h 2146054"/>
                <a:gd name="connsiteX16" fmla="*/ 1677053 w 2610662"/>
                <a:gd name="connsiteY16" fmla="*/ 1681445 h 2146054"/>
                <a:gd name="connsiteX17" fmla="*/ 1749829 w 2610662"/>
                <a:gd name="connsiteY17" fmla="*/ 1608668 h 2146054"/>
                <a:gd name="connsiteX18" fmla="*/ 860831 w 2610662"/>
                <a:gd name="connsiteY18" fmla="*/ 1608668 h 2146054"/>
                <a:gd name="connsiteX19" fmla="*/ 933608 w 2610662"/>
                <a:gd name="connsiteY19" fmla="*/ 1681445 h 2146054"/>
                <a:gd name="connsiteX20" fmla="*/ 840723 w 2610662"/>
                <a:gd name="connsiteY20" fmla="*/ 1681445 h 2146054"/>
                <a:gd name="connsiteX21" fmla="*/ 0 w 2610662"/>
                <a:gd name="connsiteY21" fmla="*/ 840722 h 214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10662" h="2146054">
                  <a:moveTo>
                    <a:pt x="840722" y="1681446"/>
                  </a:moveTo>
                  <a:lnTo>
                    <a:pt x="933609" y="1681446"/>
                  </a:lnTo>
                  <a:lnTo>
                    <a:pt x="1305330" y="2053167"/>
                  </a:lnTo>
                  <a:lnTo>
                    <a:pt x="1677052" y="1681446"/>
                  </a:lnTo>
                  <a:lnTo>
                    <a:pt x="1769939" y="1681446"/>
                  </a:lnTo>
                  <a:lnTo>
                    <a:pt x="1305330" y="2146054"/>
                  </a:lnTo>
                  <a:close/>
                  <a:moveTo>
                    <a:pt x="840722" y="0"/>
                  </a:moveTo>
                  <a:lnTo>
                    <a:pt x="860831" y="0"/>
                  </a:lnTo>
                  <a:lnTo>
                    <a:pt x="56498" y="804333"/>
                  </a:lnTo>
                  <a:lnTo>
                    <a:pt x="860832" y="1608667"/>
                  </a:lnTo>
                  <a:lnTo>
                    <a:pt x="1749830" y="1608667"/>
                  </a:lnTo>
                  <a:lnTo>
                    <a:pt x="2554164" y="804333"/>
                  </a:lnTo>
                  <a:lnTo>
                    <a:pt x="1749831" y="0"/>
                  </a:lnTo>
                  <a:lnTo>
                    <a:pt x="1769941" y="0"/>
                  </a:lnTo>
                  <a:lnTo>
                    <a:pt x="2610662" y="840722"/>
                  </a:lnTo>
                  <a:lnTo>
                    <a:pt x="1769940" y="1681445"/>
                  </a:lnTo>
                  <a:lnTo>
                    <a:pt x="1677053" y="1681445"/>
                  </a:lnTo>
                  <a:lnTo>
                    <a:pt x="1749829" y="1608668"/>
                  </a:lnTo>
                  <a:lnTo>
                    <a:pt x="860831" y="1608668"/>
                  </a:lnTo>
                  <a:lnTo>
                    <a:pt x="933608" y="1681445"/>
                  </a:lnTo>
                  <a:lnTo>
                    <a:pt x="840723" y="1681445"/>
                  </a:lnTo>
                  <a:lnTo>
                    <a:pt x="0" y="8407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165">
                <a:solidFill>
                  <a:srgbClr val="FEFFFF"/>
                </a:solidFill>
                <a:cs typeface="+mn-ea"/>
                <a:sym typeface="+mn-lt"/>
              </a:endParaRPr>
            </a:p>
          </p:txBody>
        </p:sp>
        <p:sp>
          <p:nvSpPr>
            <p:cNvPr id="15" name="任意多边形 14"/>
            <p:cNvSpPr/>
            <p:nvPr/>
          </p:nvSpPr>
          <p:spPr>
            <a:xfrm>
              <a:off x="2109506" y="2087034"/>
              <a:ext cx="2497666" cy="2053167"/>
            </a:xfrm>
            <a:custGeom>
              <a:avLst/>
              <a:gdLst>
                <a:gd name="connsiteX0" fmla="*/ 804333 w 2497666"/>
                <a:gd name="connsiteY0" fmla="*/ 1608668 h 2053167"/>
                <a:gd name="connsiteX1" fmla="*/ 1693331 w 2497666"/>
                <a:gd name="connsiteY1" fmla="*/ 1608668 h 2053167"/>
                <a:gd name="connsiteX2" fmla="*/ 1248832 w 2497666"/>
                <a:gd name="connsiteY2" fmla="*/ 2053167 h 2053167"/>
                <a:gd name="connsiteX3" fmla="*/ 804333 w 2497666"/>
                <a:gd name="connsiteY3" fmla="*/ 0 h 2053167"/>
                <a:gd name="connsiteX4" fmla="*/ 1693333 w 2497666"/>
                <a:gd name="connsiteY4" fmla="*/ 0 h 2053167"/>
                <a:gd name="connsiteX5" fmla="*/ 2497666 w 2497666"/>
                <a:gd name="connsiteY5" fmla="*/ 804333 h 2053167"/>
                <a:gd name="connsiteX6" fmla="*/ 1693332 w 2497666"/>
                <a:gd name="connsiteY6" fmla="*/ 1608667 h 2053167"/>
                <a:gd name="connsiteX7" fmla="*/ 804334 w 2497666"/>
                <a:gd name="connsiteY7" fmla="*/ 1608667 h 2053167"/>
                <a:gd name="connsiteX8" fmla="*/ 0 w 2497666"/>
                <a:gd name="connsiteY8" fmla="*/ 804333 h 205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666" h="2053167">
                  <a:moveTo>
                    <a:pt x="804333" y="1608668"/>
                  </a:moveTo>
                  <a:lnTo>
                    <a:pt x="1693331" y="1608668"/>
                  </a:lnTo>
                  <a:lnTo>
                    <a:pt x="1248832" y="2053167"/>
                  </a:lnTo>
                  <a:close/>
                  <a:moveTo>
                    <a:pt x="804333" y="0"/>
                  </a:moveTo>
                  <a:lnTo>
                    <a:pt x="1693333" y="0"/>
                  </a:lnTo>
                  <a:lnTo>
                    <a:pt x="2497666" y="804333"/>
                  </a:lnTo>
                  <a:lnTo>
                    <a:pt x="1693332" y="1608667"/>
                  </a:lnTo>
                  <a:lnTo>
                    <a:pt x="804334" y="1608667"/>
                  </a:lnTo>
                  <a:lnTo>
                    <a:pt x="0" y="8043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tIns="292549" bIns="487580" rtlCol="0" anchor="b">
              <a:noAutofit/>
            </a:bodyPr>
            <a:lstStyle/>
            <a:p>
              <a:pPr algn="ctr"/>
              <a:endParaRPr lang="zh-CN" altLang="en-US" sz="2165" dirty="0">
                <a:solidFill>
                  <a:srgbClr val="FEFFFF"/>
                </a:solidFill>
                <a:cs typeface="+mn-ea"/>
                <a:sym typeface="+mn-lt"/>
              </a:endParaRPr>
            </a:p>
          </p:txBody>
        </p:sp>
      </p:grpSp>
      <p:grpSp>
        <p:nvGrpSpPr>
          <p:cNvPr id="16" name="组合 15"/>
          <p:cNvGrpSpPr/>
          <p:nvPr/>
        </p:nvGrpSpPr>
        <p:grpSpPr>
          <a:xfrm>
            <a:off x="6620824" y="2130511"/>
            <a:ext cx="991778" cy="853320"/>
            <a:chOff x="2053008" y="2087034"/>
            <a:chExt cx="2610662" cy="2256366"/>
          </a:xfrm>
          <a:solidFill>
            <a:srgbClr val="CB2E2E"/>
          </a:solidFill>
        </p:grpSpPr>
        <p:sp>
          <p:nvSpPr>
            <p:cNvPr id="17" name="任意多边形 16"/>
            <p:cNvSpPr/>
            <p:nvPr/>
          </p:nvSpPr>
          <p:spPr>
            <a:xfrm>
              <a:off x="2053008" y="2197346"/>
              <a:ext cx="2610662" cy="2146054"/>
            </a:xfrm>
            <a:custGeom>
              <a:avLst/>
              <a:gdLst>
                <a:gd name="connsiteX0" fmla="*/ 840722 w 2610662"/>
                <a:gd name="connsiteY0" fmla="*/ 1681446 h 2146054"/>
                <a:gd name="connsiteX1" fmla="*/ 933609 w 2610662"/>
                <a:gd name="connsiteY1" fmla="*/ 1681446 h 2146054"/>
                <a:gd name="connsiteX2" fmla="*/ 1305330 w 2610662"/>
                <a:gd name="connsiteY2" fmla="*/ 2053167 h 2146054"/>
                <a:gd name="connsiteX3" fmla="*/ 1677052 w 2610662"/>
                <a:gd name="connsiteY3" fmla="*/ 1681446 h 2146054"/>
                <a:gd name="connsiteX4" fmla="*/ 1769939 w 2610662"/>
                <a:gd name="connsiteY4" fmla="*/ 1681446 h 2146054"/>
                <a:gd name="connsiteX5" fmla="*/ 1305330 w 2610662"/>
                <a:gd name="connsiteY5" fmla="*/ 2146054 h 2146054"/>
                <a:gd name="connsiteX6" fmla="*/ 840722 w 2610662"/>
                <a:gd name="connsiteY6" fmla="*/ 0 h 2146054"/>
                <a:gd name="connsiteX7" fmla="*/ 860831 w 2610662"/>
                <a:gd name="connsiteY7" fmla="*/ 0 h 2146054"/>
                <a:gd name="connsiteX8" fmla="*/ 56498 w 2610662"/>
                <a:gd name="connsiteY8" fmla="*/ 804333 h 2146054"/>
                <a:gd name="connsiteX9" fmla="*/ 860832 w 2610662"/>
                <a:gd name="connsiteY9" fmla="*/ 1608667 h 2146054"/>
                <a:gd name="connsiteX10" fmla="*/ 1749830 w 2610662"/>
                <a:gd name="connsiteY10" fmla="*/ 1608667 h 2146054"/>
                <a:gd name="connsiteX11" fmla="*/ 2554164 w 2610662"/>
                <a:gd name="connsiteY11" fmla="*/ 804333 h 2146054"/>
                <a:gd name="connsiteX12" fmla="*/ 1749831 w 2610662"/>
                <a:gd name="connsiteY12" fmla="*/ 0 h 2146054"/>
                <a:gd name="connsiteX13" fmla="*/ 1769941 w 2610662"/>
                <a:gd name="connsiteY13" fmla="*/ 0 h 2146054"/>
                <a:gd name="connsiteX14" fmla="*/ 2610662 w 2610662"/>
                <a:gd name="connsiteY14" fmla="*/ 840722 h 2146054"/>
                <a:gd name="connsiteX15" fmla="*/ 1769940 w 2610662"/>
                <a:gd name="connsiteY15" fmla="*/ 1681445 h 2146054"/>
                <a:gd name="connsiteX16" fmla="*/ 1677053 w 2610662"/>
                <a:gd name="connsiteY16" fmla="*/ 1681445 h 2146054"/>
                <a:gd name="connsiteX17" fmla="*/ 1749829 w 2610662"/>
                <a:gd name="connsiteY17" fmla="*/ 1608668 h 2146054"/>
                <a:gd name="connsiteX18" fmla="*/ 860831 w 2610662"/>
                <a:gd name="connsiteY18" fmla="*/ 1608668 h 2146054"/>
                <a:gd name="connsiteX19" fmla="*/ 933608 w 2610662"/>
                <a:gd name="connsiteY19" fmla="*/ 1681445 h 2146054"/>
                <a:gd name="connsiteX20" fmla="*/ 840723 w 2610662"/>
                <a:gd name="connsiteY20" fmla="*/ 1681445 h 2146054"/>
                <a:gd name="connsiteX21" fmla="*/ 0 w 2610662"/>
                <a:gd name="connsiteY21" fmla="*/ 840722 h 214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10662" h="2146054">
                  <a:moveTo>
                    <a:pt x="840722" y="1681446"/>
                  </a:moveTo>
                  <a:lnTo>
                    <a:pt x="933609" y="1681446"/>
                  </a:lnTo>
                  <a:lnTo>
                    <a:pt x="1305330" y="2053167"/>
                  </a:lnTo>
                  <a:lnTo>
                    <a:pt x="1677052" y="1681446"/>
                  </a:lnTo>
                  <a:lnTo>
                    <a:pt x="1769939" y="1681446"/>
                  </a:lnTo>
                  <a:lnTo>
                    <a:pt x="1305330" y="2146054"/>
                  </a:lnTo>
                  <a:close/>
                  <a:moveTo>
                    <a:pt x="840722" y="0"/>
                  </a:moveTo>
                  <a:lnTo>
                    <a:pt x="860831" y="0"/>
                  </a:lnTo>
                  <a:lnTo>
                    <a:pt x="56498" y="804333"/>
                  </a:lnTo>
                  <a:lnTo>
                    <a:pt x="860832" y="1608667"/>
                  </a:lnTo>
                  <a:lnTo>
                    <a:pt x="1749830" y="1608667"/>
                  </a:lnTo>
                  <a:lnTo>
                    <a:pt x="2554164" y="804333"/>
                  </a:lnTo>
                  <a:lnTo>
                    <a:pt x="1749831" y="0"/>
                  </a:lnTo>
                  <a:lnTo>
                    <a:pt x="1769941" y="0"/>
                  </a:lnTo>
                  <a:lnTo>
                    <a:pt x="2610662" y="840722"/>
                  </a:lnTo>
                  <a:lnTo>
                    <a:pt x="1769940" y="1681445"/>
                  </a:lnTo>
                  <a:lnTo>
                    <a:pt x="1677053" y="1681445"/>
                  </a:lnTo>
                  <a:lnTo>
                    <a:pt x="1749829" y="1608668"/>
                  </a:lnTo>
                  <a:lnTo>
                    <a:pt x="860831" y="1608668"/>
                  </a:lnTo>
                  <a:lnTo>
                    <a:pt x="933608" y="1681445"/>
                  </a:lnTo>
                  <a:lnTo>
                    <a:pt x="840723" y="1681445"/>
                  </a:lnTo>
                  <a:lnTo>
                    <a:pt x="0" y="8407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165">
                <a:solidFill>
                  <a:srgbClr val="FEFFFF"/>
                </a:solidFill>
                <a:cs typeface="+mn-ea"/>
                <a:sym typeface="+mn-lt"/>
              </a:endParaRPr>
            </a:p>
          </p:txBody>
        </p:sp>
        <p:sp>
          <p:nvSpPr>
            <p:cNvPr id="18" name="任意多边形 17"/>
            <p:cNvSpPr/>
            <p:nvPr/>
          </p:nvSpPr>
          <p:spPr>
            <a:xfrm>
              <a:off x="2109506" y="2087034"/>
              <a:ext cx="2497666" cy="2053167"/>
            </a:xfrm>
            <a:custGeom>
              <a:avLst/>
              <a:gdLst>
                <a:gd name="connsiteX0" fmla="*/ 804333 w 2497666"/>
                <a:gd name="connsiteY0" fmla="*/ 1608668 h 2053167"/>
                <a:gd name="connsiteX1" fmla="*/ 1693331 w 2497666"/>
                <a:gd name="connsiteY1" fmla="*/ 1608668 h 2053167"/>
                <a:gd name="connsiteX2" fmla="*/ 1248832 w 2497666"/>
                <a:gd name="connsiteY2" fmla="*/ 2053167 h 2053167"/>
                <a:gd name="connsiteX3" fmla="*/ 804333 w 2497666"/>
                <a:gd name="connsiteY3" fmla="*/ 0 h 2053167"/>
                <a:gd name="connsiteX4" fmla="*/ 1693333 w 2497666"/>
                <a:gd name="connsiteY4" fmla="*/ 0 h 2053167"/>
                <a:gd name="connsiteX5" fmla="*/ 2497666 w 2497666"/>
                <a:gd name="connsiteY5" fmla="*/ 804333 h 2053167"/>
                <a:gd name="connsiteX6" fmla="*/ 1693332 w 2497666"/>
                <a:gd name="connsiteY6" fmla="*/ 1608667 h 2053167"/>
                <a:gd name="connsiteX7" fmla="*/ 804334 w 2497666"/>
                <a:gd name="connsiteY7" fmla="*/ 1608667 h 2053167"/>
                <a:gd name="connsiteX8" fmla="*/ 0 w 2497666"/>
                <a:gd name="connsiteY8" fmla="*/ 804333 h 205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666" h="2053167">
                  <a:moveTo>
                    <a:pt x="804333" y="1608668"/>
                  </a:moveTo>
                  <a:lnTo>
                    <a:pt x="1693331" y="1608668"/>
                  </a:lnTo>
                  <a:lnTo>
                    <a:pt x="1248832" y="2053167"/>
                  </a:lnTo>
                  <a:close/>
                  <a:moveTo>
                    <a:pt x="804333" y="0"/>
                  </a:moveTo>
                  <a:lnTo>
                    <a:pt x="1693333" y="0"/>
                  </a:lnTo>
                  <a:lnTo>
                    <a:pt x="2497666" y="804333"/>
                  </a:lnTo>
                  <a:lnTo>
                    <a:pt x="1693332" y="1608667"/>
                  </a:lnTo>
                  <a:lnTo>
                    <a:pt x="804334" y="1608667"/>
                  </a:lnTo>
                  <a:lnTo>
                    <a:pt x="0" y="8043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tIns="292549" bIns="487580" rtlCol="0" anchor="b">
              <a:noAutofit/>
            </a:bodyPr>
            <a:lstStyle/>
            <a:p>
              <a:pPr algn="ctr"/>
              <a:endParaRPr lang="zh-CN" altLang="en-US" sz="2165" dirty="0">
                <a:solidFill>
                  <a:srgbClr val="FEFFFF"/>
                </a:solidFill>
                <a:cs typeface="+mn-ea"/>
                <a:sym typeface="+mn-lt"/>
              </a:endParaRPr>
            </a:p>
          </p:txBody>
        </p:sp>
      </p:grpSp>
      <p:grpSp>
        <p:nvGrpSpPr>
          <p:cNvPr id="20" name="组合 19"/>
          <p:cNvGrpSpPr/>
          <p:nvPr/>
        </p:nvGrpSpPr>
        <p:grpSpPr>
          <a:xfrm>
            <a:off x="9025717" y="2130511"/>
            <a:ext cx="991778" cy="853320"/>
            <a:chOff x="2053008" y="2087034"/>
            <a:chExt cx="2610662" cy="2256366"/>
          </a:xfrm>
          <a:solidFill>
            <a:srgbClr val="CB2E2E"/>
          </a:solidFill>
        </p:grpSpPr>
        <p:sp>
          <p:nvSpPr>
            <p:cNvPr id="21" name="任意多边形 20"/>
            <p:cNvSpPr/>
            <p:nvPr/>
          </p:nvSpPr>
          <p:spPr>
            <a:xfrm>
              <a:off x="2053008" y="2197346"/>
              <a:ext cx="2610662" cy="2146054"/>
            </a:xfrm>
            <a:custGeom>
              <a:avLst/>
              <a:gdLst>
                <a:gd name="connsiteX0" fmla="*/ 840722 w 2610662"/>
                <a:gd name="connsiteY0" fmla="*/ 1681446 h 2146054"/>
                <a:gd name="connsiteX1" fmla="*/ 933609 w 2610662"/>
                <a:gd name="connsiteY1" fmla="*/ 1681446 h 2146054"/>
                <a:gd name="connsiteX2" fmla="*/ 1305330 w 2610662"/>
                <a:gd name="connsiteY2" fmla="*/ 2053167 h 2146054"/>
                <a:gd name="connsiteX3" fmla="*/ 1677052 w 2610662"/>
                <a:gd name="connsiteY3" fmla="*/ 1681446 h 2146054"/>
                <a:gd name="connsiteX4" fmla="*/ 1769939 w 2610662"/>
                <a:gd name="connsiteY4" fmla="*/ 1681446 h 2146054"/>
                <a:gd name="connsiteX5" fmla="*/ 1305330 w 2610662"/>
                <a:gd name="connsiteY5" fmla="*/ 2146054 h 2146054"/>
                <a:gd name="connsiteX6" fmla="*/ 840722 w 2610662"/>
                <a:gd name="connsiteY6" fmla="*/ 0 h 2146054"/>
                <a:gd name="connsiteX7" fmla="*/ 860831 w 2610662"/>
                <a:gd name="connsiteY7" fmla="*/ 0 h 2146054"/>
                <a:gd name="connsiteX8" fmla="*/ 56498 w 2610662"/>
                <a:gd name="connsiteY8" fmla="*/ 804333 h 2146054"/>
                <a:gd name="connsiteX9" fmla="*/ 860832 w 2610662"/>
                <a:gd name="connsiteY9" fmla="*/ 1608667 h 2146054"/>
                <a:gd name="connsiteX10" fmla="*/ 1749830 w 2610662"/>
                <a:gd name="connsiteY10" fmla="*/ 1608667 h 2146054"/>
                <a:gd name="connsiteX11" fmla="*/ 2554164 w 2610662"/>
                <a:gd name="connsiteY11" fmla="*/ 804333 h 2146054"/>
                <a:gd name="connsiteX12" fmla="*/ 1749831 w 2610662"/>
                <a:gd name="connsiteY12" fmla="*/ 0 h 2146054"/>
                <a:gd name="connsiteX13" fmla="*/ 1769941 w 2610662"/>
                <a:gd name="connsiteY13" fmla="*/ 0 h 2146054"/>
                <a:gd name="connsiteX14" fmla="*/ 2610662 w 2610662"/>
                <a:gd name="connsiteY14" fmla="*/ 840722 h 2146054"/>
                <a:gd name="connsiteX15" fmla="*/ 1769940 w 2610662"/>
                <a:gd name="connsiteY15" fmla="*/ 1681445 h 2146054"/>
                <a:gd name="connsiteX16" fmla="*/ 1677053 w 2610662"/>
                <a:gd name="connsiteY16" fmla="*/ 1681445 h 2146054"/>
                <a:gd name="connsiteX17" fmla="*/ 1749829 w 2610662"/>
                <a:gd name="connsiteY17" fmla="*/ 1608668 h 2146054"/>
                <a:gd name="connsiteX18" fmla="*/ 860831 w 2610662"/>
                <a:gd name="connsiteY18" fmla="*/ 1608668 h 2146054"/>
                <a:gd name="connsiteX19" fmla="*/ 933608 w 2610662"/>
                <a:gd name="connsiteY19" fmla="*/ 1681445 h 2146054"/>
                <a:gd name="connsiteX20" fmla="*/ 840723 w 2610662"/>
                <a:gd name="connsiteY20" fmla="*/ 1681445 h 2146054"/>
                <a:gd name="connsiteX21" fmla="*/ 0 w 2610662"/>
                <a:gd name="connsiteY21" fmla="*/ 840722 h 214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10662" h="2146054">
                  <a:moveTo>
                    <a:pt x="840722" y="1681446"/>
                  </a:moveTo>
                  <a:lnTo>
                    <a:pt x="933609" y="1681446"/>
                  </a:lnTo>
                  <a:lnTo>
                    <a:pt x="1305330" y="2053167"/>
                  </a:lnTo>
                  <a:lnTo>
                    <a:pt x="1677052" y="1681446"/>
                  </a:lnTo>
                  <a:lnTo>
                    <a:pt x="1769939" y="1681446"/>
                  </a:lnTo>
                  <a:lnTo>
                    <a:pt x="1305330" y="2146054"/>
                  </a:lnTo>
                  <a:close/>
                  <a:moveTo>
                    <a:pt x="840722" y="0"/>
                  </a:moveTo>
                  <a:lnTo>
                    <a:pt x="860831" y="0"/>
                  </a:lnTo>
                  <a:lnTo>
                    <a:pt x="56498" y="804333"/>
                  </a:lnTo>
                  <a:lnTo>
                    <a:pt x="860832" y="1608667"/>
                  </a:lnTo>
                  <a:lnTo>
                    <a:pt x="1749830" y="1608667"/>
                  </a:lnTo>
                  <a:lnTo>
                    <a:pt x="2554164" y="804333"/>
                  </a:lnTo>
                  <a:lnTo>
                    <a:pt x="1749831" y="0"/>
                  </a:lnTo>
                  <a:lnTo>
                    <a:pt x="1769941" y="0"/>
                  </a:lnTo>
                  <a:lnTo>
                    <a:pt x="2610662" y="840722"/>
                  </a:lnTo>
                  <a:lnTo>
                    <a:pt x="1769940" y="1681445"/>
                  </a:lnTo>
                  <a:lnTo>
                    <a:pt x="1677053" y="1681445"/>
                  </a:lnTo>
                  <a:lnTo>
                    <a:pt x="1749829" y="1608668"/>
                  </a:lnTo>
                  <a:lnTo>
                    <a:pt x="860831" y="1608668"/>
                  </a:lnTo>
                  <a:lnTo>
                    <a:pt x="933608" y="1681445"/>
                  </a:lnTo>
                  <a:lnTo>
                    <a:pt x="840723" y="1681445"/>
                  </a:lnTo>
                  <a:lnTo>
                    <a:pt x="0" y="8407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165">
                <a:solidFill>
                  <a:srgbClr val="FEFFFF"/>
                </a:solidFill>
                <a:cs typeface="+mn-ea"/>
                <a:sym typeface="+mn-lt"/>
              </a:endParaRPr>
            </a:p>
          </p:txBody>
        </p:sp>
        <p:sp>
          <p:nvSpPr>
            <p:cNvPr id="22" name="任意多边形 21"/>
            <p:cNvSpPr/>
            <p:nvPr/>
          </p:nvSpPr>
          <p:spPr>
            <a:xfrm>
              <a:off x="2109506" y="2087034"/>
              <a:ext cx="2497666" cy="2053167"/>
            </a:xfrm>
            <a:custGeom>
              <a:avLst/>
              <a:gdLst>
                <a:gd name="connsiteX0" fmla="*/ 804333 w 2497666"/>
                <a:gd name="connsiteY0" fmla="*/ 1608668 h 2053167"/>
                <a:gd name="connsiteX1" fmla="*/ 1693331 w 2497666"/>
                <a:gd name="connsiteY1" fmla="*/ 1608668 h 2053167"/>
                <a:gd name="connsiteX2" fmla="*/ 1248832 w 2497666"/>
                <a:gd name="connsiteY2" fmla="*/ 2053167 h 2053167"/>
                <a:gd name="connsiteX3" fmla="*/ 804333 w 2497666"/>
                <a:gd name="connsiteY3" fmla="*/ 0 h 2053167"/>
                <a:gd name="connsiteX4" fmla="*/ 1693333 w 2497666"/>
                <a:gd name="connsiteY4" fmla="*/ 0 h 2053167"/>
                <a:gd name="connsiteX5" fmla="*/ 2497666 w 2497666"/>
                <a:gd name="connsiteY5" fmla="*/ 804333 h 2053167"/>
                <a:gd name="connsiteX6" fmla="*/ 1693332 w 2497666"/>
                <a:gd name="connsiteY6" fmla="*/ 1608667 h 2053167"/>
                <a:gd name="connsiteX7" fmla="*/ 804334 w 2497666"/>
                <a:gd name="connsiteY7" fmla="*/ 1608667 h 2053167"/>
                <a:gd name="connsiteX8" fmla="*/ 0 w 2497666"/>
                <a:gd name="connsiteY8" fmla="*/ 804333 h 2053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7666" h="2053167">
                  <a:moveTo>
                    <a:pt x="804333" y="1608668"/>
                  </a:moveTo>
                  <a:lnTo>
                    <a:pt x="1693331" y="1608668"/>
                  </a:lnTo>
                  <a:lnTo>
                    <a:pt x="1248832" y="2053167"/>
                  </a:lnTo>
                  <a:close/>
                  <a:moveTo>
                    <a:pt x="804333" y="0"/>
                  </a:moveTo>
                  <a:lnTo>
                    <a:pt x="1693333" y="0"/>
                  </a:lnTo>
                  <a:lnTo>
                    <a:pt x="2497666" y="804333"/>
                  </a:lnTo>
                  <a:lnTo>
                    <a:pt x="1693332" y="1608667"/>
                  </a:lnTo>
                  <a:lnTo>
                    <a:pt x="804334" y="1608667"/>
                  </a:lnTo>
                  <a:lnTo>
                    <a:pt x="0" y="80433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tIns="292549" bIns="487580" rtlCol="0" anchor="b">
              <a:noAutofit/>
            </a:bodyPr>
            <a:lstStyle/>
            <a:p>
              <a:pPr algn="ctr"/>
              <a:endParaRPr lang="zh-CN" altLang="en-US" sz="2165" dirty="0">
                <a:solidFill>
                  <a:srgbClr val="FEFFFF"/>
                </a:solidFill>
                <a:cs typeface="+mn-ea"/>
                <a:sym typeface="+mn-lt"/>
              </a:endParaRPr>
            </a:p>
          </p:txBody>
        </p:sp>
      </p:grpSp>
      <p:sp>
        <p:nvSpPr>
          <p:cNvPr id="23" name="文本框 22"/>
          <p:cNvSpPr txBox="1"/>
          <p:nvPr/>
        </p:nvSpPr>
        <p:spPr>
          <a:xfrm>
            <a:off x="2255790" y="2194623"/>
            <a:ext cx="881786" cy="469231"/>
          </a:xfrm>
          <a:prstGeom prst="rect">
            <a:avLst/>
          </a:prstGeom>
          <a:noFill/>
        </p:spPr>
        <p:txBody>
          <a:bodyPr wrap="square" rtlCol="0">
            <a:spAutoFit/>
          </a:bodyPr>
          <a:lstStyle/>
          <a:p>
            <a:r>
              <a:rPr lang="zh-CN" altLang="en-US" sz="2450" dirty="0">
                <a:solidFill>
                  <a:schemeClr val="bg1"/>
                </a:solidFill>
              </a:rPr>
              <a:t>工具</a:t>
            </a:r>
            <a:endParaRPr lang="zh-CN" altLang="en-US" sz="2450" dirty="0">
              <a:solidFill>
                <a:schemeClr val="bg1"/>
              </a:solidFill>
            </a:endParaRPr>
          </a:p>
        </p:txBody>
      </p:sp>
      <p:sp>
        <p:nvSpPr>
          <p:cNvPr id="25" name="文本框 24"/>
          <p:cNvSpPr txBox="1"/>
          <p:nvPr/>
        </p:nvSpPr>
        <p:spPr>
          <a:xfrm>
            <a:off x="4502821" y="2209764"/>
            <a:ext cx="881786" cy="469231"/>
          </a:xfrm>
          <a:prstGeom prst="rect">
            <a:avLst/>
          </a:prstGeom>
          <a:noFill/>
        </p:spPr>
        <p:txBody>
          <a:bodyPr wrap="square" rtlCol="0">
            <a:spAutoFit/>
          </a:bodyPr>
          <a:lstStyle/>
          <a:p>
            <a:r>
              <a:rPr lang="zh-CN" altLang="en-US" sz="2450" dirty="0">
                <a:solidFill>
                  <a:schemeClr val="bg1"/>
                </a:solidFill>
              </a:rPr>
              <a:t>厂家</a:t>
            </a:r>
            <a:endParaRPr lang="zh-CN" altLang="en-US" sz="2450" dirty="0">
              <a:solidFill>
                <a:schemeClr val="bg1"/>
              </a:solidFill>
            </a:endParaRPr>
          </a:p>
        </p:txBody>
      </p:sp>
      <p:sp>
        <p:nvSpPr>
          <p:cNvPr id="26" name="文本框 25"/>
          <p:cNvSpPr txBox="1"/>
          <p:nvPr/>
        </p:nvSpPr>
        <p:spPr>
          <a:xfrm>
            <a:off x="6709353" y="2181169"/>
            <a:ext cx="881786" cy="469231"/>
          </a:xfrm>
          <a:prstGeom prst="rect">
            <a:avLst/>
          </a:prstGeom>
          <a:noFill/>
        </p:spPr>
        <p:txBody>
          <a:bodyPr wrap="square" rtlCol="0">
            <a:spAutoFit/>
          </a:bodyPr>
          <a:lstStyle/>
          <a:p>
            <a:r>
              <a:rPr lang="zh-CN" altLang="en-US" sz="2450" dirty="0">
                <a:solidFill>
                  <a:schemeClr val="bg1"/>
                </a:solidFill>
              </a:rPr>
              <a:t>市场</a:t>
            </a:r>
            <a:endParaRPr lang="zh-CN" altLang="en-US" sz="2450" dirty="0">
              <a:solidFill>
                <a:schemeClr val="bg1"/>
              </a:solidFill>
            </a:endParaRPr>
          </a:p>
        </p:txBody>
      </p:sp>
      <p:sp>
        <p:nvSpPr>
          <p:cNvPr id="27" name="文本框 26"/>
          <p:cNvSpPr txBox="1"/>
          <p:nvPr/>
        </p:nvSpPr>
        <p:spPr>
          <a:xfrm>
            <a:off x="9124977" y="2172229"/>
            <a:ext cx="881786" cy="469231"/>
          </a:xfrm>
          <a:prstGeom prst="rect">
            <a:avLst/>
          </a:prstGeom>
          <a:noFill/>
        </p:spPr>
        <p:txBody>
          <a:bodyPr wrap="square" rtlCol="0">
            <a:spAutoFit/>
          </a:bodyPr>
          <a:lstStyle/>
          <a:p>
            <a:r>
              <a:rPr lang="zh-CN" altLang="en-US" sz="2450" dirty="0">
                <a:solidFill>
                  <a:schemeClr val="bg1"/>
                </a:solidFill>
              </a:rPr>
              <a:t>应用</a:t>
            </a:r>
            <a:endParaRPr lang="zh-CN" altLang="en-US" sz="2450" dirty="0">
              <a:solidFill>
                <a:schemeClr val="bg1"/>
              </a:solidFill>
            </a:endParaRPr>
          </a:p>
        </p:txBody>
      </p:sp>
      <p:sp>
        <p:nvSpPr>
          <p:cNvPr id="28" name="文本框 27"/>
          <p:cNvSpPr txBox="1"/>
          <p:nvPr/>
        </p:nvSpPr>
        <p:spPr>
          <a:xfrm>
            <a:off x="1591538" y="3716605"/>
            <a:ext cx="1861549" cy="2353721"/>
          </a:xfrm>
          <a:prstGeom prst="rect">
            <a:avLst/>
          </a:prstGeom>
          <a:noFill/>
        </p:spPr>
        <p:txBody>
          <a:bodyPr wrap="square" rtlCol="0">
            <a:spAutoFit/>
          </a:bodyPr>
          <a:lstStyle/>
          <a:p>
            <a:pPr>
              <a:lnSpc>
                <a:spcPct val="150000"/>
              </a:lnSpc>
            </a:pPr>
            <a:r>
              <a:rPr lang="zh-CN" altLang="en-US" sz="2450" b="1" dirty="0">
                <a:latin typeface="楷体" panose="02010609060101010101" pitchFamily="49" charset="-122"/>
                <a:ea typeface="楷体" panose="02010609060101010101" pitchFamily="49" charset="-122"/>
              </a:rPr>
              <a:t>对应问题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反应问题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蛋糕问题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传统问题</a:t>
            </a:r>
            <a:endParaRPr lang="zh-CN" altLang="en-US" sz="2450" b="1" dirty="0">
              <a:latin typeface="楷体" panose="02010609060101010101" pitchFamily="49" charset="-122"/>
              <a:ea typeface="楷体" panose="02010609060101010101" pitchFamily="49" charset="-122"/>
            </a:endParaRPr>
          </a:p>
        </p:txBody>
      </p:sp>
      <p:sp>
        <p:nvSpPr>
          <p:cNvPr id="29" name="文本框 28"/>
          <p:cNvSpPr txBox="1"/>
          <p:nvPr/>
        </p:nvSpPr>
        <p:spPr>
          <a:xfrm>
            <a:off x="4208902" y="3716605"/>
            <a:ext cx="1861549" cy="2353721"/>
          </a:xfrm>
          <a:prstGeom prst="rect">
            <a:avLst/>
          </a:prstGeom>
          <a:noFill/>
        </p:spPr>
        <p:txBody>
          <a:bodyPr wrap="square" rtlCol="0">
            <a:spAutoFit/>
          </a:bodyPr>
          <a:lstStyle/>
          <a:p>
            <a:pPr>
              <a:lnSpc>
                <a:spcPct val="150000"/>
              </a:lnSpc>
            </a:pPr>
            <a:r>
              <a:rPr lang="zh-CN" altLang="en-US" sz="2450" b="1" dirty="0">
                <a:latin typeface="楷体" panose="02010609060101010101" pitchFamily="49" charset="-122"/>
                <a:ea typeface="楷体" panose="02010609060101010101" pitchFamily="49" charset="-122"/>
              </a:rPr>
              <a:t>做成问题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做大问题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做久问题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做强问题</a:t>
            </a:r>
            <a:endParaRPr lang="zh-CN" altLang="en-US" sz="2450" b="1" dirty="0">
              <a:latin typeface="楷体" panose="02010609060101010101" pitchFamily="49" charset="-122"/>
              <a:ea typeface="楷体" panose="02010609060101010101" pitchFamily="49" charset="-122"/>
            </a:endParaRPr>
          </a:p>
        </p:txBody>
      </p:sp>
      <p:sp>
        <p:nvSpPr>
          <p:cNvPr id="30" name="文本框 29"/>
          <p:cNvSpPr txBox="1"/>
          <p:nvPr/>
        </p:nvSpPr>
        <p:spPr>
          <a:xfrm>
            <a:off x="6576071" y="3716605"/>
            <a:ext cx="1861549" cy="2353721"/>
          </a:xfrm>
          <a:prstGeom prst="rect">
            <a:avLst/>
          </a:prstGeom>
          <a:noFill/>
        </p:spPr>
        <p:txBody>
          <a:bodyPr wrap="square" rtlCol="0">
            <a:spAutoFit/>
          </a:bodyPr>
          <a:lstStyle/>
          <a:p>
            <a:pPr>
              <a:lnSpc>
                <a:spcPct val="150000"/>
              </a:lnSpc>
            </a:pPr>
            <a:r>
              <a:rPr lang="zh-CN" altLang="en-US" sz="2450" b="1" dirty="0">
                <a:latin typeface="楷体" panose="02010609060101010101" pitchFamily="49" charset="-122"/>
                <a:ea typeface="楷体" panose="02010609060101010101" pitchFamily="49" charset="-122"/>
              </a:rPr>
              <a:t>鸡的问题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烤鸡问题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肯德基问题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战斗机问题</a:t>
            </a:r>
            <a:endParaRPr lang="zh-CN" altLang="en-US" sz="2450" b="1" dirty="0">
              <a:latin typeface="楷体" panose="02010609060101010101" pitchFamily="49" charset="-122"/>
              <a:ea typeface="楷体" panose="02010609060101010101" pitchFamily="49" charset="-122"/>
            </a:endParaRPr>
          </a:p>
        </p:txBody>
      </p:sp>
      <p:sp>
        <p:nvSpPr>
          <p:cNvPr id="31" name="文本框 30"/>
          <p:cNvSpPr txBox="1"/>
          <p:nvPr/>
        </p:nvSpPr>
        <p:spPr>
          <a:xfrm>
            <a:off x="8731596" y="3716605"/>
            <a:ext cx="1861549" cy="2353721"/>
          </a:xfrm>
          <a:prstGeom prst="rect">
            <a:avLst/>
          </a:prstGeom>
          <a:noFill/>
        </p:spPr>
        <p:txBody>
          <a:bodyPr wrap="square" rtlCol="0">
            <a:spAutoFit/>
          </a:bodyPr>
          <a:lstStyle/>
          <a:p>
            <a:pPr>
              <a:lnSpc>
                <a:spcPct val="150000"/>
              </a:lnSpc>
            </a:pPr>
            <a:r>
              <a:rPr lang="zh-CN" altLang="en-US" sz="2450" b="1" dirty="0">
                <a:latin typeface="楷体" panose="02010609060101010101" pitchFamily="49" charset="-122"/>
                <a:ea typeface="楷体" panose="02010609060101010101" pitchFamily="49" charset="-122"/>
              </a:rPr>
              <a:t>企业问题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公共问题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教育问题</a:t>
            </a:r>
            <a:endParaRPr lang="en-US" altLang="zh-CN" sz="2450" b="1" dirty="0">
              <a:latin typeface="楷体" panose="02010609060101010101" pitchFamily="49" charset="-122"/>
              <a:ea typeface="楷体" panose="02010609060101010101" pitchFamily="49" charset="-122"/>
            </a:endParaRPr>
          </a:p>
          <a:p>
            <a:pPr>
              <a:lnSpc>
                <a:spcPct val="150000"/>
              </a:lnSpc>
            </a:pPr>
            <a:r>
              <a:rPr lang="zh-CN" altLang="en-US" sz="2450" b="1" dirty="0">
                <a:latin typeface="楷体" panose="02010609060101010101" pitchFamily="49" charset="-122"/>
                <a:ea typeface="楷体" panose="02010609060101010101" pitchFamily="49" charset="-122"/>
              </a:rPr>
              <a:t>爱情问题</a:t>
            </a:r>
            <a:endParaRPr lang="zh-CN" altLang="en-US" sz="245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pic>
        <p:nvPicPr>
          <p:cNvPr id="32" name="图片 31"/>
          <p:cNvPicPr>
            <a:picLocks noChangeAspect="1"/>
          </p:cNvPicPr>
          <p:nvPr/>
        </p:nvPicPr>
        <p:blipFill rotWithShape="1">
          <a:blip r:embed="rId1"/>
          <a:srcRect l="11084" t="6891" r="16643" b="257"/>
          <a:stretch>
            <a:fillRect/>
          </a:stretch>
        </p:blipFill>
        <p:spPr>
          <a:xfrm>
            <a:off x="1883022" y="1799466"/>
            <a:ext cx="500380" cy="1077739"/>
          </a:xfrm>
          <a:prstGeom prst="rect">
            <a:avLst/>
          </a:prstGeom>
        </p:spPr>
      </p:pic>
      <p:pic>
        <p:nvPicPr>
          <p:cNvPr id="33" name="图片 32"/>
          <p:cNvPicPr>
            <a:picLocks noChangeAspect="1"/>
          </p:cNvPicPr>
          <p:nvPr/>
        </p:nvPicPr>
        <p:blipFill rotWithShape="1">
          <a:blip r:embed="rId1"/>
          <a:srcRect l="11084" t="6891" r="16643" b="257"/>
          <a:stretch>
            <a:fillRect/>
          </a:stretch>
        </p:blipFill>
        <p:spPr>
          <a:xfrm>
            <a:off x="2568855" y="1799466"/>
            <a:ext cx="500380" cy="1077739"/>
          </a:xfrm>
          <a:prstGeom prst="rect">
            <a:avLst/>
          </a:prstGeom>
        </p:spPr>
      </p:pic>
      <p:pic>
        <p:nvPicPr>
          <p:cNvPr id="34" name="图片 33"/>
          <p:cNvPicPr>
            <a:picLocks noChangeAspect="1"/>
          </p:cNvPicPr>
          <p:nvPr/>
        </p:nvPicPr>
        <p:blipFill rotWithShape="1">
          <a:blip r:embed="rId1"/>
          <a:srcRect l="11084" t="6891" r="16643" b="257"/>
          <a:stretch>
            <a:fillRect/>
          </a:stretch>
        </p:blipFill>
        <p:spPr>
          <a:xfrm>
            <a:off x="3277331" y="1799466"/>
            <a:ext cx="500380" cy="1077739"/>
          </a:xfrm>
          <a:prstGeom prst="rect">
            <a:avLst/>
          </a:prstGeom>
        </p:spPr>
      </p:pic>
      <p:pic>
        <p:nvPicPr>
          <p:cNvPr id="35" name="图片 34"/>
          <p:cNvPicPr>
            <a:picLocks noChangeAspect="1"/>
          </p:cNvPicPr>
          <p:nvPr/>
        </p:nvPicPr>
        <p:blipFill rotWithShape="1">
          <a:blip r:embed="rId1"/>
          <a:srcRect l="11084" t="6891" r="16643" b="257"/>
          <a:stretch>
            <a:fillRect/>
          </a:stretch>
        </p:blipFill>
        <p:spPr>
          <a:xfrm>
            <a:off x="3927997" y="1799466"/>
            <a:ext cx="500380" cy="1077739"/>
          </a:xfrm>
          <a:prstGeom prst="rect">
            <a:avLst/>
          </a:prstGeom>
        </p:spPr>
      </p:pic>
      <p:pic>
        <p:nvPicPr>
          <p:cNvPr id="36" name="图片 35"/>
          <p:cNvPicPr>
            <a:picLocks noChangeAspect="1"/>
          </p:cNvPicPr>
          <p:nvPr/>
        </p:nvPicPr>
        <p:blipFill rotWithShape="1">
          <a:blip r:embed="rId1"/>
          <a:srcRect l="11084" t="6891" r="16643" b="257"/>
          <a:stretch>
            <a:fillRect/>
          </a:stretch>
        </p:blipFill>
        <p:spPr>
          <a:xfrm>
            <a:off x="2835665" y="3856967"/>
            <a:ext cx="500380" cy="1077739"/>
          </a:xfrm>
          <a:prstGeom prst="rect">
            <a:avLst/>
          </a:prstGeom>
        </p:spPr>
      </p:pic>
      <p:sp>
        <p:nvSpPr>
          <p:cNvPr id="37" name="心形 36"/>
          <p:cNvSpPr/>
          <p:nvPr/>
        </p:nvSpPr>
        <p:spPr>
          <a:xfrm>
            <a:off x="2960760" y="3269110"/>
            <a:ext cx="250190" cy="293929"/>
          </a:xfrm>
          <a:prstGeom prst="heart">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50"/>
          </a:p>
        </p:txBody>
      </p:sp>
      <p:pic>
        <p:nvPicPr>
          <p:cNvPr id="38" name="图片 37"/>
          <p:cNvPicPr>
            <a:picLocks noChangeAspect="1"/>
          </p:cNvPicPr>
          <p:nvPr/>
        </p:nvPicPr>
        <p:blipFill rotWithShape="1">
          <a:blip r:embed="rId2"/>
          <a:srcRect l="13969" t="1974" r="2494" b="-1569"/>
          <a:stretch>
            <a:fillRect/>
          </a:stretch>
        </p:blipFill>
        <p:spPr>
          <a:xfrm>
            <a:off x="4578662" y="1799466"/>
            <a:ext cx="576668" cy="1077739"/>
          </a:xfrm>
          <a:prstGeom prst="rect">
            <a:avLst/>
          </a:prstGeom>
        </p:spPr>
      </p:pic>
      <p:sp>
        <p:nvSpPr>
          <p:cNvPr id="39" name="文本框 38"/>
          <p:cNvSpPr txBox="1"/>
          <p:nvPr/>
        </p:nvSpPr>
        <p:spPr>
          <a:xfrm>
            <a:off x="4728948" y="1333736"/>
            <a:ext cx="576668" cy="469231"/>
          </a:xfrm>
          <a:prstGeom prst="rect">
            <a:avLst/>
          </a:prstGeom>
          <a:noFill/>
        </p:spPr>
        <p:txBody>
          <a:bodyPr wrap="square" rtlCol="0">
            <a:spAutoFit/>
          </a:bodyPr>
          <a:lstStyle/>
          <a:p>
            <a:r>
              <a:rPr lang="en-US" altLang="zh-CN" sz="2450" dirty="0"/>
              <a:t>P</a:t>
            </a:r>
            <a:endParaRPr lang="zh-CN" altLang="en-US" sz="2450" dirty="0"/>
          </a:p>
        </p:txBody>
      </p:sp>
      <p:sp>
        <p:nvSpPr>
          <p:cNvPr id="40" name="文本框 39"/>
          <p:cNvSpPr txBox="1"/>
          <p:nvPr/>
        </p:nvSpPr>
        <p:spPr>
          <a:xfrm>
            <a:off x="2859015" y="5032683"/>
            <a:ext cx="576668" cy="469231"/>
          </a:xfrm>
          <a:prstGeom prst="rect">
            <a:avLst/>
          </a:prstGeom>
          <a:noFill/>
        </p:spPr>
        <p:txBody>
          <a:bodyPr wrap="square" rtlCol="0">
            <a:spAutoFit/>
          </a:bodyPr>
          <a:lstStyle/>
          <a:p>
            <a:r>
              <a:rPr lang="en-US" altLang="zh-CN" sz="2450" dirty="0"/>
              <a:t>Q</a:t>
            </a:r>
            <a:endParaRPr lang="zh-CN" altLang="en-US" sz="2450" dirty="0"/>
          </a:p>
        </p:txBody>
      </p:sp>
      <p:sp>
        <p:nvSpPr>
          <p:cNvPr id="41" name="文本框 40"/>
          <p:cNvSpPr txBox="1"/>
          <p:nvPr/>
        </p:nvSpPr>
        <p:spPr>
          <a:xfrm>
            <a:off x="162762" y="1398230"/>
            <a:ext cx="2155477" cy="523220"/>
          </a:xfrm>
          <a:prstGeom prst="rect">
            <a:avLst/>
          </a:prstGeom>
          <a:noFill/>
        </p:spPr>
        <p:txBody>
          <a:bodyPr wrap="square" rtlCol="0">
            <a:spAutoFit/>
          </a:bodyPr>
          <a:lstStyle/>
          <a:p>
            <a:r>
              <a:rPr lang="zh-CN" altLang="en-US" sz="2800" b="1" dirty="0">
                <a:solidFill>
                  <a:srgbClr val="C00000"/>
                </a:solidFill>
              </a:rPr>
              <a:t>工具模块</a:t>
            </a:r>
            <a:endParaRPr lang="zh-CN" altLang="en-US" sz="2800" b="1" dirty="0">
              <a:solidFill>
                <a:srgbClr val="C00000"/>
              </a:solidFill>
            </a:endParaRPr>
          </a:p>
        </p:txBody>
      </p:sp>
      <p:pic>
        <p:nvPicPr>
          <p:cNvPr id="42" name="图片 41"/>
          <p:cNvPicPr>
            <a:picLocks noChangeAspect="1"/>
          </p:cNvPicPr>
          <p:nvPr/>
        </p:nvPicPr>
        <p:blipFill rotWithShape="1">
          <a:blip r:embed="rId2"/>
          <a:srcRect l="13969" t="1974" r="2494" b="-1569"/>
          <a:stretch>
            <a:fillRect/>
          </a:stretch>
        </p:blipFill>
        <p:spPr>
          <a:xfrm>
            <a:off x="8251477" y="2730241"/>
            <a:ext cx="576668" cy="1077739"/>
          </a:xfrm>
          <a:prstGeom prst="rect">
            <a:avLst/>
          </a:prstGeom>
        </p:spPr>
      </p:pic>
      <p:sp>
        <p:nvSpPr>
          <p:cNvPr id="43" name="心形 42"/>
          <p:cNvSpPr/>
          <p:nvPr/>
        </p:nvSpPr>
        <p:spPr>
          <a:xfrm>
            <a:off x="9079026" y="3122793"/>
            <a:ext cx="250190" cy="293929"/>
          </a:xfrm>
          <a:prstGeom prst="heart">
            <a:avLst/>
          </a:prstGeom>
          <a:solidFill>
            <a:srgbClr val="FF0000"/>
          </a:solid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50"/>
          </a:p>
        </p:txBody>
      </p:sp>
      <p:pic>
        <p:nvPicPr>
          <p:cNvPr id="44" name="图片 43"/>
          <p:cNvPicPr>
            <a:picLocks noChangeAspect="1"/>
          </p:cNvPicPr>
          <p:nvPr/>
        </p:nvPicPr>
        <p:blipFill rotWithShape="1">
          <a:blip r:embed="rId1"/>
          <a:srcRect l="11084" t="6891" r="16643" b="257"/>
          <a:stretch>
            <a:fillRect/>
          </a:stretch>
        </p:blipFill>
        <p:spPr>
          <a:xfrm>
            <a:off x="9474075" y="2687675"/>
            <a:ext cx="500380" cy="1077739"/>
          </a:xfrm>
          <a:prstGeom prst="rect">
            <a:avLst/>
          </a:prstGeom>
        </p:spPr>
      </p:pic>
      <p:sp>
        <p:nvSpPr>
          <p:cNvPr id="45" name="文本框 44"/>
          <p:cNvSpPr txBox="1"/>
          <p:nvPr/>
        </p:nvSpPr>
        <p:spPr>
          <a:xfrm>
            <a:off x="8349453" y="2227029"/>
            <a:ext cx="576668" cy="469231"/>
          </a:xfrm>
          <a:prstGeom prst="rect">
            <a:avLst/>
          </a:prstGeom>
          <a:noFill/>
        </p:spPr>
        <p:txBody>
          <a:bodyPr wrap="square" rtlCol="0">
            <a:spAutoFit/>
          </a:bodyPr>
          <a:lstStyle/>
          <a:p>
            <a:r>
              <a:rPr lang="en-US" altLang="zh-CN" sz="2450" dirty="0"/>
              <a:t>P</a:t>
            </a:r>
            <a:endParaRPr lang="zh-CN" altLang="en-US" sz="2450" dirty="0"/>
          </a:p>
        </p:txBody>
      </p:sp>
      <p:sp>
        <p:nvSpPr>
          <p:cNvPr id="46" name="文本框 45"/>
          <p:cNvSpPr txBox="1"/>
          <p:nvPr/>
        </p:nvSpPr>
        <p:spPr>
          <a:xfrm>
            <a:off x="9542647" y="2227029"/>
            <a:ext cx="576668" cy="469231"/>
          </a:xfrm>
          <a:prstGeom prst="rect">
            <a:avLst/>
          </a:prstGeom>
          <a:noFill/>
        </p:spPr>
        <p:txBody>
          <a:bodyPr wrap="square" rtlCol="0">
            <a:spAutoFit/>
          </a:bodyPr>
          <a:lstStyle/>
          <a:p>
            <a:r>
              <a:rPr lang="en-US" altLang="zh-CN" sz="2450" dirty="0"/>
              <a:t>Q</a:t>
            </a:r>
            <a:endParaRPr lang="zh-CN" altLang="en-US" sz="2450" dirty="0"/>
          </a:p>
        </p:txBody>
      </p:sp>
      <p:sp>
        <p:nvSpPr>
          <p:cNvPr id="47" name="文本框 46"/>
          <p:cNvSpPr txBox="1"/>
          <p:nvPr/>
        </p:nvSpPr>
        <p:spPr>
          <a:xfrm>
            <a:off x="1728622" y="6012446"/>
            <a:ext cx="3414121" cy="469231"/>
          </a:xfrm>
          <a:prstGeom prst="rect">
            <a:avLst/>
          </a:prstGeom>
          <a:noFill/>
        </p:spPr>
        <p:txBody>
          <a:bodyPr wrap="square" rtlCol="0">
            <a:spAutoFit/>
          </a:bodyPr>
          <a:lstStyle/>
          <a:p>
            <a:r>
              <a:rPr lang="zh-CN" altLang="en-US" sz="2450" dirty="0"/>
              <a:t>对应问题：供给和需求</a:t>
            </a:r>
            <a:endParaRPr lang="zh-CN" altLang="en-US" sz="2450" dirty="0"/>
          </a:p>
        </p:txBody>
      </p:sp>
      <p:sp>
        <p:nvSpPr>
          <p:cNvPr id="48" name="文本框 47"/>
          <p:cNvSpPr txBox="1"/>
          <p:nvPr/>
        </p:nvSpPr>
        <p:spPr>
          <a:xfrm>
            <a:off x="7767015" y="6012446"/>
            <a:ext cx="3414121" cy="469231"/>
          </a:xfrm>
          <a:prstGeom prst="rect">
            <a:avLst/>
          </a:prstGeom>
          <a:noFill/>
        </p:spPr>
        <p:txBody>
          <a:bodyPr wrap="square" rtlCol="0">
            <a:spAutoFit/>
          </a:bodyPr>
          <a:lstStyle/>
          <a:p>
            <a:r>
              <a:rPr lang="zh-CN" altLang="en-US" sz="2450" dirty="0"/>
              <a:t>反应问题：价格和弹性</a:t>
            </a:r>
            <a:endParaRPr lang="zh-CN" altLang="en-US" sz="245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41" name="文本框 40"/>
          <p:cNvSpPr txBox="1"/>
          <p:nvPr/>
        </p:nvSpPr>
        <p:spPr>
          <a:xfrm>
            <a:off x="162762" y="1398230"/>
            <a:ext cx="2155477" cy="523220"/>
          </a:xfrm>
          <a:prstGeom prst="rect">
            <a:avLst/>
          </a:prstGeom>
          <a:noFill/>
        </p:spPr>
        <p:txBody>
          <a:bodyPr wrap="square" rtlCol="0">
            <a:spAutoFit/>
          </a:bodyPr>
          <a:lstStyle/>
          <a:p>
            <a:r>
              <a:rPr lang="zh-CN" altLang="en-US" sz="2800" b="1" dirty="0">
                <a:solidFill>
                  <a:srgbClr val="C00000"/>
                </a:solidFill>
              </a:rPr>
              <a:t>工具模块</a:t>
            </a:r>
            <a:endParaRPr lang="zh-CN" altLang="en-US" sz="2800" b="1" dirty="0">
              <a:solidFill>
                <a:srgbClr val="C00000"/>
              </a:solidFill>
            </a:endParaRPr>
          </a:p>
        </p:txBody>
      </p:sp>
      <p:pic>
        <p:nvPicPr>
          <p:cNvPr id="20" name="Picture 2" descr="查看源图像"/>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26243" y="1763404"/>
            <a:ext cx="2547382" cy="2547382"/>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rotWithShape="1">
          <a:blip r:embed="rId2"/>
          <a:srcRect l="21511" t="7822" r="19826" b="10048"/>
          <a:stretch>
            <a:fillRect/>
          </a:stretch>
        </p:blipFill>
        <p:spPr>
          <a:xfrm>
            <a:off x="7710888" y="1763404"/>
            <a:ext cx="1959525" cy="2743335"/>
          </a:xfrm>
          <a:prstGeom prst="rect">
            <a:avLst/>
          </a:prstGeom>
        </p:spPr>
      </p:pic>
      <p:sp>
        <p:nvSpPr>
          <p:cNvPr id="22" name="文本框 21"/>
          <p:cNvSpPr txBox="1"/>
          <p:nvPr/>
        </p:nvSpPr>
        <p:spPr>
          <a:xfrm>
            <a:off x="1832314" y="5388526"/>
            <a:ext cx="4408931" cy="846129"/>
          </a:xfrm>
          <a:prstGeom prst="rect">
            <a:avLst/>
          </a:prstGeom>
          <a:noFill/>
        </p:spPr>
        <p:txBody>
          <a:bodyPr wrap="square" rtlCol="0">
            <a:spAutoFit/>
          </a:bodyPr>
          <a:lstStyle/>
          <a:p>
            <a:r>
              <a:rPr lang="zh-CN" altLang="en-US" sz="2450" dirty="0"/>
              <a:t>蛋糕问题：国内生产总值（</a:t>
            </a:r>
            <a:r>
              <a:rPr lang="en-US" altLang="zh-CN" sz="2450" dirty="0"/>
              <a:t>GDP</a:t>
            </a:r>
            <a:r>
              <a:rPr lang="zh-CN" altLang="en-US" sz="2450" dirty="0"/>
              <a:t>）</a:t>
            </a:r>
            <a:endParaRPr lang="zh-CN" altLang="en-US" sz="2450" dirty="0"/>
          </a:p>
        </p:txBody>
      </p:sp>
      <p:sp>
        <p:nvSpPr>
          <p:cNvPr id="23" name="文本框 22"/>
          <p:cNvSpPr txBox="1"/>
          <p:nvPr/>
        </p:nvSpPr>
        <p:spPr>
          <a:xfrm>
            <a:off x="7514936" y="5388526"/>
            <a:ext cx="4212978" cy="846129"/>
          </a:xfrm>
          <a:prstGeom prst="rect">
            <a:avLst/>
          </a:prstGeom>
          <a:noFill/>
        </p:spPr>
        <p:txBody>
          <a:bodyPr wrap="square" rtlCol="0">
            <a:spAutoFit/>
          </a:bodyPr>
          <a:lstStyle/>
          <a:p>
            <a:r>
              <a:rPr lang="zh-CN" altLang="en-US" sz="2450" dirty="0"/>
              <a:t>传统问题：外部性、公共政策</a:t>
            </a:r>
            <a:endParaRPr lang="zh-CN" altLang="en-US" sz="245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41" name="文本框 40"/>
          <p:cNvSpPr txBox="1"/>
          <p:nvPr/>
        </p:nvSpPr>
        <p:spPr>
          <a:xfrm>
            <a:off x="162762" y="1398230"/>
            <a:ext cx="2155477" cy="584775"/>
          </a:xfrm>
          <a:prstGeom prst="rect">
            <a:avLst/>
          </a:prstGeom>
          <a:noFill/>
        </p:spPr>
        <p:txBody>
          <a:bodyPr wrap="square" rtlCol="0">
            <a:spAutoFit/>
          </a:bodyPr>
          <a:lstStyle/>
          <a:p>
            <a:r>
              <a:rPr lang="zh-CN" altLang="en-US" sz="3200" b="1" dirty="0">
                <a:solidFill>
                  <a:srgbClr val="C00000"/>
                </a:solidFill>
                <a:latin typeface="楷体" panose="02010609060101010101" pitchFamily="49" charset="-122"/>
                <a:ea typeface="楷体" panose="02010609060101010101" pitchFamily="49" charset="-122"/>
              </a:rPr>
              <a:t>厂家模块</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8" name="文本框 7"/>
          <p:cNvSpPr txBox="1"/>
          <p:nvPr/>
        </p:nvSpPr>
        <p:spPr>
          <a:xfrm>
            <a:off x="2025557" y="5721117"/>
            <a:ext cx="1469644" cy="469231"/>
          </a:xfrm>
          <a:prstGeom prst="rect">
            <a:avLst/>
          </a:prstGeom>
          <a:noFill/>
        </p:spPr>
        <p:txBody>
          <a:bodyPr wrap="square" rtlCol="0">
            <a:spAutoFit/>
          </a:bodyPr>
          <a:lstStyle/>
          <a:p>
            <a:r>
              <a:rPr lang="zh-CN" altLang="en-US" sz="2450" dirty="0"/>
              <a:t>做成问题</a:t>
            </a:r>
            <a:endParaRPr lang="zh-CN" altLang="en-US" sz="2450" dirty="0"/>
          </a:p>
        </p:txBody>
      </p:sp>
      <p:pic>
        <p:nvPicPr>
          <p:cNvPr id="9" name="Picture 2" descr="查看源图像"/>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r="1643" b="6462"/>
          <a:stretch>
            <a:fillRect/>
          </a:stretch>
        </p:blipFill>
        <p:spPr bwMode="auto">
          <a:xfrm>
            <a:off x="994248" y="2115842"/>
            <a:ext cx="3532262" cy="32378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查看源图像"/>
          <p:cNvPicPr>
            <a:picLocks noChangeAspect="1" noChangeArrowheads="1"/>
          </p:cNvPicPr>
          <p:nvPr/>
        </p:nvPicPr>
        <p:blipFill rotWithShape="1">
          <a:blip r:embed="rId1">
            <a:extLst>
              <a:ext uri="{28A0092B-C50C-407E-A947-70E740481C1C}">
                <a14:useLocalDpi xmlns:a14="http://schemas.microsoft.com/office/drawing/2010/main" val="0"/>
              </a:ext>
            </a:extLst>
          </a:blip>
          <a:srcRect l="11709" t="43487" r="15693" b="7921"/>
          <a:stretch>
            <a:fillRect/>
          </a:stretch>
        </p:blipFill>
        <p:spPr bwMode="auto">
          <a:xfrm>
            <a:off x="6264322" y="1983005"/>
            <a:ext cx="5384330" cy="3473760"/>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8428898" y="5699130"/>
            <a:ext cx="1469644" cy="469231"/>
          </a:xfrm>
          <a:prstGeom prst="rect">
            <a:avLst/>
          </a:prstGeom>
          <a:noFill/>
        </p:spPr>
        <p:txBody>
          <a:bodyPr wrap="square" rtlCol="0">
            <a:spAutoFit/>
          </a:bodyPr>
          <a:lstStyle/>
          <a:p>
            <a:r>
              <a:rPr lang="zh-CN" altLang="en-US" sz="2450" dirty="0"/>
              <a:t>做大问题</a:t>
            </a:r>
            <a:endParaRPr lang="zh-CN" altLang="en-US" sz="245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41" name="文本框 40"/>
          <p:cNvSpPr txBox="1"/>
          <p:nvPr/>
        </p:nvSpPr>
        <p:spPr>
          <a:xfrm>
            <a:off x="162762" y="1398230"/>
            <a:ext cx="2155477" cy="584775"/>
          </a:xfrm>
          <a:prstGeom prst="rect">
            <a:avLst/>
          </a:prstGeom>
          <a:noFill/>
        </p:spPr>
        <p:txBody>
          <a:bodyPr wrap="square" rtlCol="0">
            <a:spAutoFit/>
          </a:bodyPr>
          <a:lstStyle/>
          <a:p>
            <a:r>
              <a:rPr lang="zh-CN" altLang="en-US" sz="3200" b="1" dirty="0">
                <a:solidFill>
                  <a:srgbClr val="C00000"/>
                </a:solidFill>
                <a:latin typeface="楷体" panose="02010609060101010101" pitchFamily="49" charset="-122"/>
                <a:ea typeface="楷体" panose="02010609060101010101" pitchFamily="49" charset="-122"/>
              </a:rPr>
              <a:t>厂家模块</a:t>
            </a:r>
            <a:endParaRPr lang="zh-CN" altLang="en-US" sz="3200" b="1" dirty="0">
              <a:solidFill>
                <a:srgbClr val="C00000"/>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rotWithShape="1">
          <a:blip r:embed="rId1"/>
          <a:srcRect b="6209"/>
          <a:stretch>
            <a:fillRect/>
          </a:stretch>
        </p:blipFill>
        <p:spPr>
          <a:xfrm>
            <a:off x="994248" y="2092547"/>
            <a:ext cx="4873749" cy="3037263"/>
          </a:xfrm>
          <a:prstGeom prst="rect">
            <a:avLst/>
          </a:prstGeom>
        </p:spPr>
      </p:pic>
      <p:sp>
        <p:nvSpPr>
          <p:cNvPr id="13" name="文本框 12"/>
          <p:cNvSpPr txBox="1"/>
          <p:nvPr/>
        </p:nvSpPr>
        <p:spPr>
          <a:xfrm>
            <a:off x="2504835" y="5776981"/>
            <a:ext cx="1469644" cy="469231"/>
          </a:xfrm>
          <a:prstGeom prst="rect">
            <a:avLst/>
          </a:prstGeom>
          <a:noFill/>
        </p:spPr>
        <p:txBody>
          <a:bodyPr wrap="square" rtlCol="0">
            <a:spAutoFit/>
          </a:bodyPr>
          <a:lstStyle/>
          <a:p>
            <a:r>
              <a:rPr lang="zh-CN" altLang="en-US" sz="2450" dirty="0"/>
              <a:t>做久问题</a:t>
            </a:r>
            <a:endParaRPr lang="zh-CN" altLang="en-US" sz="2450" dirty="0"/>
          </a:p>
        </p:txBody>
      </p:sp>
      <p:pic>
        <p:nvPicPr>
          <p:cNvPr id="14" name="图片 13"/>
          <p:cNvPicPr>
            <a:picLocks noChangeAspect="1"/>
          </p:cNvPicPr>
          <p:nvPr/>
        </p:nvPicPr>
        <p:blipFill>
          <a:blip r:embed="rId2"/>
          <a:stretch>
            <a:fillRect/>
          </a:stretch>
        </p:blipFill>
        <p:spPr>
          <a:xfrm>
            <a:off x="6382941" y="1983005"/>
            <a:ext cx="4898812" cy="3342757"/>
          </a:xfrm>
          <a:prstGeom prst="rect">
            <a:avLst/>
          </a:prstGeom>
        </p:spPr>
      </p:pic>
      <p:sp>
        <p:nvSpPr>
          <p:cNvPr id="15" name="文本框 14"/>
          <p:cNvSpPr txBox="1"/>
          <p:nvPr/>
        </p:nvSpPr>
        <p:spPr>
          <a:xfrm>
            <a:off x="8285432" y="5810858"/>
            <a:ext cx="1469644" cy="469231"/>
          </a:xfrm>
          <a:prstGeom prst="rect">
            <a:avLst/>
          </a:prstGeom>
          <a:noFill/>
        </p:spPr>
        <p:txBody>
          <a:bodyPr wrap="square" rtlCol="0">
            <a:spAutoFit/>
          </a:bodyPr>
          <a:lstStyle/>
          <a:p>
            <a:r>
              <a:rPr lang="zh-CN" altLang="en-US" sz="2450" dirty="0"/>
              <a:t>做强问题</a:t>
            </a:r>
            <a:endParaRPr lang="zh-CN" altLang="en-US" sz="245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pic>
        <p:nvPicPr>
          <p:cNvPr id="8" name="Picture 2" descr="查看源图像"/>
          <p:cNvPicPr>
            <a:picLocks noChangeAspect="1" noChangeArrowheads="1"/>
          </p:cNvPicPr>
          <p:nvPr/>
        </p:nvPicPr>
        <p:blipFill rotWithShape="1">
          <a:blip r:embed="rId1">
            <a:extLst>
              <a:ext uri="{28A0092B-C50C-407E-A947-70E740481C1C}">
                <a14:useLocalDpi xmlns:a14="http://schemas.microsoft.com/office/drawing/2010/main" val="0"/>
              </a:ext>
            </a:extLst>
          </a:blip>
          <a:srcRect l="21886" t="14381" r="18507" b="16554"/>
          <a:stretch>
            <a:fillRect/>
          </a:stretch>
        </p:blipFill>
        <p:spPr bwMode="auto">
          <a:xfrm>
            <a:off x="1295164" y="2253285"/>
            <a:ext cx="2931344" cy="2645358"/>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1965278" y="5476630"/>
            <a:ext cx="3202926" cy="584775"/>
          </a:xfrm>
          <a:prstGeom prst="rect">
            <a:avLst/>
          </a:prstGeom>
          <a:noFill/>
        </p:spPr>
        <p:txBody>
          <a:bodyPr wrap="square" rtlCol="0">
            <a:spAutoFit/>
          </a:bodyPr>
          <a:lstStyle/>
          <a:p>
            <a:r>
              <a:rPr lang="zh-CN" altLang="en-US" sz="3200" b="1" dirty="0"/>
              <a:t>完全竞争</a:t>
            </a:r>
            <a:endParaRPr lang="zh-CN" altLang="en-US" sz="3200" b="1" dirty="0"/>
          </a:p>
        </p:txBody>
      </p:sp>
      <p:pic>
        <p:nvPicPr>
          <p:cNvPr id="10" name="图片 9"/>
          <p:cNvPicPr>
            <a:picLocks noChangeAspect="1"/>
          </p:cNvPicPr>
          <p:nvPr/>
        </p:nvPicPr>
        <p:blipFill rotWithShape="1">
          <a:blip r:embed="rId2"/>
          <a:srcRect l="2222" t="14796" r="1210" b="7258"/>
          <a:stretch>
            <a:fillRect/>
          </a:stretch>
        </p:blipFill>
        <p:spPr>
          <a:xfrm>
            <a:off x="6223380" y="2253285"/>
            <a:ext cx="5445456" cy="2931711"/>
          </a:xfrm>
          <a:prstGeom prst="rect">
            <a:avLst/>
          </a:prstGeom>
        </p:spPr>
      </p:pic>
      <p:sp>
        <p:nvSpPr>
          <p:cNvPr id="11" name="文本框 10"/>
          <p:cNvSpPr txBox="1"/>
          <p:nvPr/>
        </p:nvSpPr>
        <p:spPr>
          <a:xfrm>
            <a:off x="8109046" y="5476630"/>
            <a:ext cx="3202926" cy="584775"/>
          </a:xfrm>
          <a:prstGeom prst="rect">
            <a:avLst/>
          </a:prstGeom>
          <a:noFill/>
        </p:spPr>
        <p:txBody>
          <a:bodyPr wrap="square" rtlCol="0">
            <a:spAutoFit/>
          </a:bodyPr>
          <a:lstStyle/>
          <a:p>
            <a:r>
              <a:rPr lang="zh-CN" altLang="en-US" sz="3200" b="1" dirty="0"/>
              <a:t>垄断竞争</a:t>
            </a:r>
            <a:endParaRPr lang="zh-CN" altLang="en-US" sz="3200" b="1" dirty="0"/>
          </a:p>
        </p:txBody>
      </p:sp>
      <p:sp>
        <p:nvSpPr>
          <p:cNvPr id="16" name="文本框 15"/>
          <p:cNvSpPr txBox="1"/>
          <p:nvPr/>
        </p:nvSpPr>
        <p:spPr>
          <a:xfrm>
            <a:off x="162762" y="1398230"/>
            <a:ext cx="2155477" cy="584775"/>
          </a:xfrm>
          <a:prstGeom prst="rect">
            <a:avLst/>
          </a:prstGeom>
          <a:noFill/>
        </p:spPr>
        <p:txBody>
          <a:bodyPr wrap="square" rtlCol="0">
            <a:spAutoFit/>
          </a:bodyPr>
          <a:lstStyle/>
          <a:p>
            <a:r>
              <a:rPr lang="zh-CN" altLang="en-US" sz="3200" b="1" dirty="0">
                <a:solidFill>
                  <a:srgbClr val="C00000"/>
                </a:solidFill>
                <a:latin typeface="楷体" panose="02010609060101010101" pitchFamily="49" charset="-122"/>
                <a:ea typeface="楷体" panose="02010609060101010101" pitchFamily="49" charset="-122"/>
              </a:rPr>
              <a:t>市场模块</a:t>
            </a:r>
            <a:endParaRPr lang="zh-CN" altLang="en-US" sz="3200" b="1" dirty="0">
              <a:solidFill>
                <a:srgbClr val="C00000"/>
              </a:solidFill>
              <a:latin typeface="楷体" panose="02010609060101010101" pitchFamily="49" charset="-122"/>
              <a:ea typeface="楷体" panose="02010609060101010101"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16" name="文本框 15"/>
          <p:cNvSpPr txBox="1"/>
          <p:nvPr/>
        </p:nvSpPr>
        <p:spPr>
          <a:xfrm>
            <a:off x="162762" y="1398230"/>
            <a:ext cx="2155477" cy="584775"/>
          </a:xfrm>
          <a:prstGeom prst="rect">
            <a:avLst/>
          </a:prstGeom>
          <a:noFill/>
        </p:spPr>
        <p:txBody>
          <a:bodyPr wrap="square" rtlCol="0">
            <a:spAutoFit/>
          </a:bodyPr>
          <a:lstStyle/>
          <a:p>
            <a:r>
              <a:rPr lang="zh-CN" altLang="en-US" sz="3200" b="1" dirty="0">
                <a:solidFill>
                  <a:srgbClr val="C00000"/>
                </a:solidFill>
                <a:latin typeface="楷体" panose="02010609060101010101" pitchFamily="49" charset="-122"/>
                <a:ea typeface="楷体" panose="02010609060101010101" pitchFamily="49" charset="-122"/>
              </a:rPr>
              <a:t>市场模块</a:t>
            </a:r>
            <a:endParaRPr lang="zh-CN" altLang="en-US" sz="3200" b="1" dirty="0">
              <a:solidFill>
                <a:srgbClr val="C00000"/>
              </a:solidFill>
              <a:latin typeface="楷体" panose="02010609060101010101" pitchFamily="49" charset="-122"/>
              <a:ea typeface="楷体" panose="02010609060101010101" pitchFamily="49" charset="-122"/>
            </a:endParaRPr>
          </a:p>
        </p:txBody>
      </p:sp>
      <p:pic>
        <p:nvPicPr>
          <p:cNvPr id="12" name="Picture 2" descr="查看源图像"/>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6452" y="2186201"/>
            <a:ext cx="3119888" cy="3665869"/>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1828800" y="5954302"/>
            <a:ext cx="3202926" cy="583565"/>
          </a:xfrm>
          <a:prstGeom prst="rect">
            <a:avLst/>
          </a:prstGeom>
          <a:noFill/>
        </p:spPr>
        <p:txBody>
          <a:bodyPr wrap="square" rtlCol="0">
            <a:spAutoFit/>
          </a:bodyPr>
          <a:lstStyle/>
          <a:p>
            <a:r>
              <a:rPr lang="zh-CN" altLang="en-US" sz="3200" b="1" dirty="0"/>
              <a:t>双寡头垄断</a:t>
            </a:r>
            <a:endParaRPr lang="zh-CN" altLang="en-US" sz="3200" b="1" dirty="0"/>
          </a:p>
        </p:txBody>
      </p:sp>
      <p:pic>
        <p:nvPicPr>
          <p:cNvPr id="2" name="图片 1"/>
          <p:cNvPicPr>
            <a:picLocks noChangeAspect="1"/>
          </p:cNvPicPr>
          <p:nvPr/>
        </p:nvPicPr>
        <p:blipFill>
          <a:blip r:embed="rId2"/>
          <a:stretch>
            <a:fillRect/>
          </a:stretch>
        </p:blipFill>
        <p:spPr>
          <a:xfrm>
            <a:off x="6032310" y="2186201"/>
            <a:ext cx="5513696" cy="3666824"/>
          </a:xfrm>
          <a:prstGeom prst="rect">
            <a:avLst/>
          </a:prstGeom>
        </p:spPr>
      </p:pic>
      <p:sp>
        <p:nvSpPr>
          <p:cNvPr id="14" name="文本框 13"/>
          <p:cNvSpPr txBox="1"/>
          <p:nvPr/>
        </p:nvSpPr>
        <p:spPr>
          <a:xfrm>
            <a:off x="7740555" y="5954302"/>
            <a:ext cx="3202926" cy="584775"/>
          </a:xfrm>
          <a:prstGeom prst="rect">
            <a:avLst/>
          </a:prstGeom>
          <a:noFill/>
        </p:spPr>
        <p:txBody>
          <a:bodyPr wrap="square" rtlCol="0">
            <a:spAutoFit/>
          </a:bodyPr>
          <a:lstStyle/>
          <a:p>
            <a:r>
              <a:rPr lang="zh-CN" altLang="en-US" sz="3200" b="1" dirty="0"/>
              <a:t>完全垄断</a:t>
            </a:r>
            <a:endParaRPr lang="zh-CN" altLang="en-US" sz="32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16" name="文本框 15"/>
          <p:cNvSpPr txBox="1"/>
          <p:nvPr/>
        </p:nvSpPr>
        <p:spPr>
          <a:xfrm>
            <a:off x="162762" y="1398230"/>
            <a:ext cx="2155477" cy="584775"/>
          </a:xfrm>
          <a:prstGeom prst="rect">
            <a:avLst/>
          </a:prstGeom>
          <a:noFill/>
        </p:spPr>
        <p:txBody>
          <a:bodyPr wrap="square" rtlCol="0">
            <a:spAutoFit/>
          </a:bodyPr>
          <a:lstStyle/>
          <a:p>
            <a:r>
              <a:rPr lang="zh-CN" altLang="en-US" sz="3200" b="1" dirty="0">
                <a:solidFill>
                  <a:srgbClr val="C00000"/>
                </a:solidFill>
                <a:latin typeface="楷体" panose="02010609060101010101" pitchFamily="49" charset="-122"/>
                <a:ea typeface="楷体" panose="02010609060101010101" pitchFamily="49" charset="-122"/>
              </a:rPr>
              <a:t>应用模块</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13" name="文本框 12"/>
          <p:cNvSpPr txBox="1"/>
          <p:nvPr/>
        </p:nvSpPr>
        <p:spPr>
          <a:xfrm>
            <a:off x="1828800" y="5954302"/>
            <a:ext cx="3202926" cy="584775"/>
          </a:xfrm>
          <a:prstGeom prst="rect">
            <a:avLst/>
          </a:prstGeom>
          <a:noFill/>
        </p:spPr>
        <p:txBody>
          <a:bodyPr wrap="square" rtlCol="0">
            <a:spAutoFit/>
          </a:bodyPr>
          <a:lstStyle/>
          <a:p>
            <a:r>
              <a:rPr lang="zh-CN" altLang="en-US" sz="3200" b="1" dirty="0"/>
              <a:t>企业问题</a:t>
            </a:r>
            <a:endParaRPr lang="zh-CN" altLang="en-US" sz="3200" b="1" dirty="0"/>
          </a:p>
        </p:txBody>
      </p:sp>
      <p:sp>
        <p:nvSpPr>
          <p:cNvPr id="14" name="文本框 13"/>
          <p:cNvSpPr txBox="1"/>
          <p:nvPr/>
        </p:nvSpPr>
        <p:spPr>
          <a:xfrm>
            <a:off x="7740555" y="5954302"/>
            <a:ext cx="3202926" cy="584775"/>
          </a:xfrm>
          <a:prstGeom prst="rect">
            <a:avLst/>
          </a:prstGeom>
          <a:noFill/>
        </p:spPr>
        <p:txBody>
          <a:bodyPr wrap="square" rtlCol="0">
            <a:spAutoFit/>
          </a:bodyPr>
          <a:lstStyle/>
          <a:p>
            <a:r>
              <a:rPr lang="zh-CN" altLang="en-US" sz="3200" b="1" dirty="0"/>
              <a:t>公共问题</a:t>
            </a:r>
            <a:endParaRPr lang="zh-CN" altLang="en-US" sz="3200" b="1" dirty="0"/>
          </a:p>
        </p:txBody>
      </p:sp>
      <p:pic>
        <p:nvPicPr>
          <p:cNvPr id="3" name="图片 2"/>
          <p:cNvPicPr>
            <a:picLocks noChangeAspect="1"/>
          </p:cNvPicPr>
          <p:nvPr/>
        </p:nvPicPr>
        <p:blipFill>
          <a:blip r:embed="rId1"/>
          <a:stretch>
            <a:fillRect/>
          </a:stretch>
        </p:blipFill>
        <p:spPr>
          <a:xfrm>
            <a:off x="994248" y="2326090"/>
            <a:ext cx="4137310" cy="3309848"/>
          </a:xfrm>
          <a:prstGeom prst="rect">
            <a:avLst/>
          </a:prstGeom>
        </p:spPr>
      </p:pic>
      <p:pic>
        <p:nvPicPr>
          <p:cNvPr id="4" name="图片 3"/>
          <p:cNvPicPr>
            <a:picLocks noChangeAspect="1"/>
          </p:cNvPicPr>
          <p:nvPr/>
        </p:nvPicPr>
        <p:blipFill>
          <a:blip r:embed="rId2"/>
          <a:stretch>
            <a:fillRect/>
          </a:stretch>
        </p:blipFill>
        <p:spPr>
          <a:xfrm>
            <a:off x="6469038" y="2326090"/>
            <a:ext cx="4895850" cy="325941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50324" y="111211"/>
            <a:ext cx="3509319"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导学</a:t>
            </a:r>
            <a:endParaRPr lang="zh-CN" altLang="en-US" sz="2800" b="1" dirty="0">
              <a:latin typeface="楷体" panose="02010609060101010101" pitchFamily="49" charset="-122"/>
              <a:ea typeface="楷体" panose="02010609060101010101" pitchFamily="49" charset="-122"/>
            </a:endParaRPr>
          </a:p>
        </p:txBody>
      </p:sp>
      <p:sp>
        <p:nvSpPr>
          <p:cNvPr id="19" name="六边形 18"/>
          <p:cNvSpPr/>
          <p:nvPr/>
        </p:nvSpPr>
        <p:spPr>
          <a:xfrm>
            <a:off x="1436588" y="3203489"/>
            <a:ext cx="2404807" cy="785520"/>
          </a:xfrm>
          <a:prstGeom prst="hexagon">
            <a:avLst>
              <a:gd name="adj" fmla="val 47222"/>
              <a:gd name="vf" fmla="val 115470"/>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20" name="任意多边形 19"/>
          <p:cNvSpPr/>
          <p:nvPr/>
        </p:nvSpPr>
        <p:spPr>
          <a:xfrm>
            <a:off x="3687212" y="2060015"/>
            <a:ext cx="2114671" cy="561107"/>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solidFill>
            <a:srgbClr val="CB2E2E"/>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21" name="六边形 20"/>
          <p:cNvSpPr/>
          <p:nvPr/>
        </p:nvSpPr>
        <p:spPr>
          <a:xfrm>
            <a:off x="1436590" y="1924155"/>
            <a:ext cx="2404807" cy="785520"/>
          </a:xfrm>
          <a:prstGeom prst="hexagon">
            <a:avLst>
              <a:gd name="adj" fmla="val 47222"/>
              <a:gd name="vf" fmla="val 115470"/>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22" name="任意多边形 21"/>
          <p:cNvSpPr/>
          <p:nvPr/>
        </p:nvSpPr>
        <p:spPr>
          <a:xfrm>
            <a:off x="3700480" y="3312536"/>
            <a:ext cx="2114671" cy="672127"/>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solidFill>
            <a:srgbClr val="CB2E2E"/>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grpSp>
        <p:nvGrpSpPr>
          <p:cNvPr id="23" name="组合 22"/>
          <p:cNvGrpSpPr/>
          <p:nvPr/>
        </p:nvGrpSpPr>
        <p:grpSpPr>
          <a:xfrm>
            <a:off x="2482213" y="3435163"/>
            <a:ext cx="299998" cy="381934"/>
            <a:chOff x="1605186" y="572440"/>
            <a:chExt cx="563562" cy="720725"/>
          </a:xfrm>
          <a:solidFill>
            <a:srgbClr val="2F2637"/>
          </a:solidFill>
          <a:effectLst/>
        </p:grpSpPr>
        <p:sp>
          <p:nvSpPr>
            <p:cNvPr id="24"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sp>
          <p:nvSpPr>
            <p:cNvPr id="25"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sp>
          <p:nvSpPr>
            <p:cNvPr id="26"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grpSp>
      <p:grpSp>
        <p:nvGrpSpPr>
          <p:cNvPr id="27" name="组合 26"/>
          <p:cNvGrpSpPr/>
          <p:nvPr/>
        </p:nvGrpSpPr>
        <p:grpSpPr>
          <a:xfrm>
            <a:off x="2457656" y="2192011"/>
            <a:ext cx="400012" cy="380839"/>
            <a:chOff x="1004888" y="993775"/>
            <a:chExt cx="2438400" cy="2332038"/>
          </a:xfrm>
          <a:solidFill>
            <a:srgbClr val="2F2637"/>
          </a:solidFill>
          <a:effectLst/>
        </p:grpSpPr>
        <p:sp>
          <p:nvSpPr>
            <p:cNvPr id="2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3846" tIns="61922" rIns="123846" bIns="61922" numCol="1" anchor="t" anchorCtr="0" compatLnSpc="1">
              <a:noAutofit/>
            </a:bodyPr>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grpSp>
      <p:sp>
        <p:nvSpPr>
          <p:cNvPr id="30" name="矩形 29"/>
          <p:cNvSpPr/>
          <p:nvPr/>
        </p:nvSpPr>
        <p:spPr>
          <a:xfrm>
            <a:off x="3970578" y="2123701"/>
            <a:ext cx="1570929" cy="425655"/>
          </a:xfrm>
          <a:prstGeom prst="rect">
            <a:avLst/>
          </a:prstGeom>
          <a:effectLst/>
        </p:spPr>
        <p:txBody>
          <a:bodyPr wrap="none" lIns="91274" tIns="45637" rIns="91274" bIns="45637">
            <a:spAutoFit/>
          </a:bodyPr>
          <a:lstStyle/>
          <a:p>
            <a:r>
              <a:rPr lang="zh-CN" altLang="en-US" sz="2165" dirty="0">
                <a:solidFill>
                  <a:srgbClr val="FFFFFF"/>
                </a:solidFill>
                <a:latin typeface="楷体" panose="02010609060101010101" pitchFamily="49" charset="-122"/>
                <a:ea typeface="楷体" panose="02010609060101010101" pitchFamily="49" charset="-122"/>
                <a:cs typeface="+mn-ea"/>
                <a:sym typeface="+mn-lt"/>
              </a:rPr>
              <a:t>微观经济学</a:t>
            </a:r>
            <a:endParaRPr lang="zh-CN" altLang="en-US" sz="2165" dirty="0">
              <a:solidFill>
                <a:srgbClr val="FFFFFF"/>
              </a:solidFill>
              <a:latin typeface="楷体" panose="02010609060101010101" pitchFamily="49" charset="-122"/>
              <a:ea typeface="楷体" panose="02010609060101010101" pitchFamily="49" charset="-122"/>
              <a:cs typeface="+mn-ea"/>
              <a:sym typeface="+mn-lt"/>
            </a:endParaRPr>
          </a:p>
        </p:txBody>
      </p:sp>
      <p:sp>
        <p:nvSpPr>
          <p:cNvPr id="31" name="矩形 30"/>
          <p:cNvSpPr/>
          <p:nvPr/>
        </p:nvSpPr>
        <p:spPr>
          <a:xfrm>
            <a:off x="3951711" y="3427745"/>
            <a:ext cx="1570929" cy="425655"/>
          </a:xfrm>
          <a:prstGeom prst="rect">
            <a:avLst/>
          </a:prstGeom>
          <a:effectLst/>
        </p:spPr>
        <p:txBody>
          <a:bodyPr wrap="none" lIns="91274" tIns="45637" rIns="91274" bIns="45637">
            <a:spAutoFit/>
          </a:bodyPr>
          <a:lstStyle/>
          <a:p>
            <a:r>
              <a:rPr lang="zh-CN" altLang="en-US" sz="2165" dirty="0">
                <a:solidFill>
                  <a:srgbClr val="FFFFFF"/>
                </a:solidFill>
                <a:latin typeface="楷体" panose="02010609060101010101" pitchFamily="49" charset="-122"/>
                <a:ea typeface="楷体" panose="02010609060101010101" pitchFamily="49" charset="-122"/>
                <a:cs typeface="+mn-ea"/>
                <a:sym typeface="+mn-lt"/>
              </a:rPr>
              <a:t>宏观经济学</a:t>
            </a:r>
            <a:endParaRPr lang="zh-CN" altLang="en-US" sz="2165" dirty="0">
              <a:solidFill>
                <a:srgbClr val="FFFFFF"/>
              </a:solidFill>
              <a:latin typeface="楷体" panose="02010609060101010101" pitchFamily="49" charset="-122"/>
              <a:ea typeface="楷体" panose="02010609060101010101" pitchFamily="49" charset="-122"/>
              <a:cs typeface="+mn-ea"/>
              <a:sym typeface="+mn-lt"/>
            </a:endParaRPr>
          </a:p>
        </p:txBody>
      </p:sp>
      <p:sp>
        <p:nvSpPr>
          <p:cNvPr id="32" name="任意多边形 31"/>
          <p:cNvSpPr/>
          <p:nvPr/>
        </p:nvSpPr>
        <p:spPr>
          <a:xfrm>
            <a:off x="5669949" y="1967076"/>
            <a:ext cx="5290101" cy="684206"/>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33" name="任意多边形 32"/>
          <p:cNvSpPr/>
          <p:nvPr/>
        </p:nvSpPr>
        <p:spPr>
          <a:xfrm>
            <a:off x="5669949" y="3254142"/>
            <a:ext cx="5290101" cy="879735"/>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34" name="文本框 36"/>
          <p:cNvSpPr txBox="1"/>
          <p:nvPr/>
        </p:nvSpPr>
        <p:spPr>
          <a:xfrm>
            <a:off x="6183176" y="2103405"/>
            <a:ext cx="4108482" cy="385323"/>
          </a:xfrm>
          <a:prstGeom prst="rect">
            <a:avLst/>
          </a:prstGeom>
          <a:noFill/>
          <a:effectLst/>
        </p:spPr>
        <p:txBody>
          <a:bodyPr wrap="none" lIns="91274" tIns="45637" rIns="91274" bIns="45637" rtlCol="0">
            <a:spAutoFit/>
          </a:bodyPr>
          <a:lstStyle/>
          <a:p>
            <a:pPr>
              <a:spcBef>
                <a:spcPct val="0"/>
              </a:spcBef>
            </a:pPr>
            <a:r>
              <a:rPr lang="zh-CN" altLang="en-US" sz="1905" b="1" dirty="0">
                <a:latin typeface="楷体" panose="02010609060101010101" pitchFamily="49" charset="-122"/>
                <a:ea typeface="楷体" panose="02010609060101010101" pitchFamily="49" charset="-122"/>
                <a:cs typeface="+mn-ea"/>
                <a:sym typeface="+mn-lt"/>
              </a:rPr>
              <a:t>土地、人力、新鲜空气、充沛阳光等</a:t>
            </a:r>
            <a:endParaRPr lang="en-US" altLang="en-US" sz="1905" b="1" dirty="0">
              <a:latin typeface="楷体" panose="02010609060101010101" pitchFamily="49" charset="-122"/>
              <a:ea typeface="楷体" panose="02010609060101010101" pitchFamily="49" charset="-122"/>
              <a:cs typeface="+mn-ea"/>
              <a:sym typeface="+mn-lt"/>
            </a:endParaRPr>
          </a:p>
        </p:txBody>
      </p:sp>
      <p:sp>
        <p:nvSpPr>
          <p:cNvPr id="35" name="文本框 39"/>
          <p:cNvSpPr txBox="1"/>
          <p:nvPr/>
        </p:nvSpPr>
        <p:spPr>
          <a:xfrm>
            <a:off x="6081404" y="3210715"/>
            <a:ext cx="4878646" cy="923162"/>
          </a:xfrm>
          <a:prstGeom prst="rect">
            <a:avLst/>
          </a:prstGeom>
          <a:noFill/>
          <a:effectLst/>
        </p:spPr>
        <p:txBody>
          <a:bodyPr wrap="square" lIns="91274" tIns="45637" rIns="91274" bIns="45637" rtlCol="0">
            <a:spAutoFit/>
          </a:bodyPr>
          <a:lstStyle/>
          <a:p>
            <a:pPr>
              <a:spcBef>
                <a:spcPct val="0"/>
              </a:spcBef>
            </a:pPr>
            <a:r>
              <a:rPr lang="zh-CN" altLang="en-US" b="1" dirty="0">
                <a:latin typeface="楷体" panose="02010609060101010101" pitchFamily="49" charset="-122"/>
                <a:ea typeface="楷体" panose="02010609060101010101" pitchFamily="49" charset="-122"/>
                <a:cs typeface="+mn-ea"/>
                <a:sym typeface="+mn-lt"/>
              </a:rPr>
              <a:t>人类消费各种物品欲望是无限的。欲望是指人们心理上具有一种缺乏与不满足的感觉以及求的满足的愿望</a:t>
            </a:r>
            <a:endParaRPr lang="en-US" altLang="en-US" b="1" dirty="0">
              <a:latin typeface="楷体" panose="02010609060101010101" pitchFamily="49" charset="-122"/>
              <a:ea typeface="楷体" panose="02010609060101010101" pitchFamily="49" charset="-122"/>
              <a:cs typeface="+mn-ea"/>
              <a:sym typeface="+mn-lt"/>
            </a:endParaRPr>
          </a:p>
        </p:txBody>
      </p:sp>
      <p:sp>
        <p:nvSpPr>
          <p:cNvPr id="36" name="矩形 35"/>
          <p:cNvSpPr/>
          <p:nvPr/>
        </p:nvSpPr>
        <p:spPr>
          <a:xfrm>
            <a:off x="687207" y="901550"/>
            <a:ext cx="4340922" cy="594778"/>
          </a:xfrm>
          <a:prstGeom prst="rect">
            <a:avLst/>
          </a:prstGeom>
        </p:spPr>
        <p:txBody>
          <a:bodyPr wrap="square">
            <a:spAutoFit/>
          </a:bodyPr>
          <a:lstStyle/>
          <a:p>
            <a:r>
              <a:rPr lang="en-US" altLang="zh-CN" sz="3265" dirty="0">
                <a:solidFill>
                  <a:schemeClr val="tx1">
                    <a:lumMod val="95000"/>
                    <a:lumOff val="5000"/>
                  </a:schemeClr>
                </a:solidFill>
                <a:latin typeface="楷体" panose="02010609060101010101" pitchFamily="49" charset="-122"/>
                <a:ea typeface="楷体" panose="02010609060101010101" pitchFamily="49" charset="-122"/>
                <a:cs typeface="+mn-ea"/>
                <a:sym typeface="+mn-lt"/>
              </a:rPr>
              <a:t>1</a:t>
            </a:r>
            <a:r>
              <a:rPr lang="zh-CN" altLang="en-US" sz="3265" dirty="0">
                <a:solidFill>
                  <a:schemeClr val="tx1">
                    <a:lumMod val="95000"/>
                    <a:lumOff val="5000"/>
                  </a:schemeClr>
                </a:solidFill>
                <a:latin typeface="楷体" panose="02010609060101010101" pitchFamily="49" charset="-122"/>
                <a:ea typeface="楷体" panose="02010609060101010101" pitchFamily="49" charset="-122"/>
                <a:cs typeface="+mn-ea"/>
                <a:sym typeface="+mn-lt"/>
              </a:rPr>
              <a:t>、什么是西方经济学？</a:t>
            </a:r>
            <a:endParaRPr lang="zh-CN" altLang="en-US" sz="3265" dirty="0">
              <a:solidFill>
                <a:schemeClr val="tx1">
                  <a:lumMod val="95000"/>
                  <a:lumOff val="5000"/>
                </a:schemeClr>
              </a:solidFill>
              <a:latin typeface="楷体" panose="02010609060101010101" pitchFamily="49" charset="-122"/>
              <a:ea typeface="楷体" panose="02010609060101010101" pitchFamily="49" charset="-122"/>
              <a:cs typeface="+mn-ea"/>
              <a:sym typeface="+mn-lt"/>
            </a:endParaRPr>
          </a:p>
        </p:txBody>
      </p:sp>
      <p:sp>
        <p:nvSpPr>
          <p:cNvPr id="37" name="六边形 36"/>
          <p:cNvSpPr/>
          <p:nvPr/>
        </p:nvSpPr>
        <p:spPr>
          <a:xfrm>
            <a:off x="1477775" y="4542141"/>
            <a:ext cx="2404807" cy="785520"/>
          </a:xfrm>
          <a:prstGeom prst="hexagon">
            <a:avLst>
              <a:gd name="adj" fmla="val 47222"/>
              <a:gd name="vf" fmla="val 115470"/>
            </a:avLst>
          </a:pr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38" name="任意多边形 37"/>
          <p:cNvSpPr/>
          <p:nvPr/>
        </p:nvSpPr>
        <p:spPr>
          <a:xfrm>
            <a:off x="3741667" y="4651188"/>
            <a:ext cx="2114671" cy="561107"/>
          </a:xfrm>
          <a:custGeom>
            <a:avLst/>
            <a:gdLst>
              <a:gd name="connsiteX0" fmla="*/ 1 w 2044884"/>
              <a:gd name="connsiteY0" fmla="*/ 0 h 563693"/>
              <a:gd name="connsiteX1" fmla="*/ 1778697 w 2044884"/>
              <a:gd name="connsiteY1" fmla="*/ 0 h 563693"/>
              <a:gd name="connsiteX2" fmla="*/ 2044884 w 2044884"/>
              <a:gd name="connsiteY2" fmla="*/ 281847 h 563693"/>
              <a:gd name="connsiteX3" fmla="*/ 1778697 w 2044884"/>
              <a:gd name="connsiteY3" fmla="*/ 563693 h 563693"/>
              <a:gd name="connsiteX4" fmla="*/ 0 w 2044884"/>
              <a:gd name="connsiteY4" fmla="*/ 563693 h 563693"/>
              <a:gd name="connsiteX5" fmla="*/ 266188 w 2044884"/>
              <a:gd name="connsiteY5" fmla="*/ 281846 h 563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4884" h="563693">
                <a:moveTo>
                  <a:pt x="1" y="0"/>
                </a:moveTo>
                <a:lnTo>
                  <a:pt x="1778697" y="0"/>
                </a:lnTo>
                <a:lnTo>
                  <a:pt x="2044884" y="281847"/>
                </a:lnTo>
                <a:lnTo>
                  <a:pt x="1778697" y="563693"/>
                </a:lnTo>
                <a:lnTo>
                  <a:pt x="0" y="563693"/>
                </a:lnTo>
                <a:lnTo>
                  <a:pt x="266188" y="281846"/>
                </a:lnTo>
                <a:close/>
              </a:path>
            </a:pathLst>
          </a:custGeom>
          <a:solidFill>
            <a:srgbClr val="CB2E2E"/>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grpSp>
        <p:nvGrpSpPr>
          <p:cNvPr id="39" name="组合 38"/>
          <p:cNvGrpSpPr/>
          <p:nvPr/>
        </p:nvGrpSpPr>
        <p:grpSpPr>
          <a:xfrm>
            <a:off x="2523400" y="4773815"/>
            <a:ext cx="299998" cy="381934"/>
            <a:chOff x="1605186" y="572440"/>
            <a:chExt cx="563562" cy="720725"/>
          </a:xfrm>
          <a:solidFill>
            <a:srgbClr val="2F2637"/>
          </a:solidFill>
          <a:effectLst/>
        </p:grpSpPr>
        <p:sp>
          <p:nvSpPr>
            <p:cNvPr id="40"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sp>
          <p:nvSpPr>
            <p:cNvPr id="41"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sp>
          <p:nvSpPr>
            <p:cNvPr id="42"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165">
                <a:solidFill>
                  <a:prstClr val="black"/>
                </a:solidFill>
                <a:latin typeface="楷体" panose="02010609060101010101" pitchFamily="49" charset="-122"/>
                <a:ea typeface="楷体" panose="02010609060101010101" pitchFamily="49" charset="-122"/>
                <a:cs typeface="+mn-ea"/>
                <a:sym typeface="+mn-lt"/>
              </a:endParaRPr>
            </a:p>
          </p:txBody>
        </p:sp>
      </p:grpSp>
      <p:sp>
        <p:nvSpPr>
          <p:cNvPr id="43" name="矩形 42"/>
          <p:cNvSpPr/>
          <p:nvPr/>
        </p:nvSpPr>
        <p:spPr>
          <a:xfrm>
            <a:off x="3992898" y="4741683"/>
            <a:ext cx="1570929" cy="425655"/>
          </a:xfrm>
          <a:prstGeom prst="rect">
            <a:avLst/>
          </a:prstGeom>
          <a:effectLst/>
        </p:spPr>
        <p:txBody>
          <a:bodyPr wrap="none" lIns="91274" tIns="45637" rIns="91274" bIns="45637">
            <a:spAutoFit/>
          </a:bodyPr>
          <a:lstStyle/>
          <a:p>
            <a:r>
              <a:rPr lang="zh-CN" altLang="en-US" sz="2165" dirty="0">
                <a:solidFill>
                  <a:srgbClr val="FFFFFF"/>
                </a:solidFill>
                <a:latin typeface="楷体" panose="02010609060101010101" pitchFamily="49" charset="-122"/>
                <a:ea typeface="楷体" panose="02010609060101010101" pitchFamily="49" charset="-122"/>
                <a:cs typeface="+mn-ea"/>
                <a:sym typeface="+mn-lt"/>
              </a:rPr>
              <a:t>国际经济学</a:t>
            </a:r>
            <a:endParaRPr lang="zh-CN" altLang="en-US" sz="2165" dirty="0">
              <a:solidFill>
                <a:srgbClr val="FFFFFF"/>
              </a:solidFill>
              <a:latin typeface="楷体" panose="02010609060101010101" pitchFamily="49" charset="-122"/>
              <a:ea typeface="楷体" panose="02010609060101010101" pitchFamily="49" charset="-122"/>
              <a:cs typeface="+mn-ea"/>
              <a:sym typeface="+mn-lt"/>
            </a:endParaRPr>
          </a:p>
        </p:txBody>
      </p:sp>
      <p:sp>
        <p:nvSpPr>
          <p:cNvPr id="44" name="任意多边形 43"/>
          <p:cNvSpPr/>
          <p:nvPr/>
        </p:nvSpPr>
        <p:spPr>
          <a:xfrm>
            <a:off x="5711136" y="4592794"/>
            <a:ext cx="5290101" cy="787401"/>
          </a:xfrm>
          <a:custGeom>
            <a:avLst/>
            <a:gdLst>
              <a:gd name="connsiteX0" fmla="*/ 0 w 5290518"/>
              <a:gd name="connsiteY0" fmla="*/ 0 h 687359"/>
              <a:gd name="connsiteX1" fmla="*/ 4965933 w 5290518"/>
              <a:gd name="connsiteY1" fmla="*/ 0 h 687359"/>
              <a:gd name="connsiteX2" fmla="*/ 5290518 w 5290518"/>
              <a:gd name="connsiteY2" fmla="*/ 343680 h 687359"/>
              <a:gd name="connsiteX3" fmla="*/ 4965933 w 5290518"/>
              <a:gd name="connsiteY3" fmla="*/ 687359 h 687359"/>
              <a:gd name="connsiteX4" fmla="*/ 11383 w 5290518"/>
              <a:gd name="connsiteY4" fmla="*/ 687359 h 687359"/>
              <a:gd name="connsiteX5" fmla="*/ 330276 w 5290518"/>
              <a:gd name="connsiteY5" fmla="*/ 349706 h 68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0518" h="687359">
                <a:moveTo>
                  <a:pt x="0" y="0"/>
                </a:moveTo>
                <a:lnTo>
                  <a:pt x="4965933" y="0"/>
                </a:lnTo>
                <a:lnTo>
                  <a:pt x="5290518" y="343680"/>
                </a:lnTo>
                <a:lnTo>
                  <a:pt x="4965933" y="687359"/>
                </a:lnTo>
                <a:lnTo>
                  <a:pt x="11383" y="687359"/>
                </a:lnTo>
                <a:lnTo>
                  <a:pt x="330276" y="349706"/>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165">
              <a:latin typeface="楷体" panose="02010609060101010101" pitchFamily="49" charset="-122"/>
              <a:ea typeface="楷体" panose="02010609060101010101" pitchFamily="49" charset="-122"/>
              <a:cs typeface="+mn-ea"/>
              <a:sym typeface="+mn-lt"/>
            </a:endParaRPr>
          </a:p>
        </p:txBody>
      </p:sp>
      <p:sp>
        <p:nvSpPr>
          <p:cNvPr id="45" name="文本框 39"/>
          <p:cNvSpPr txBox="1"/>
          <p:nvPr/>
        </p:nvSpPr>
        <p:spPr>
          <a:xfrm>
            <a:off x="6063017" y="4641700"/>
            <a:ext cx="4878646" cy="707718"/>
          </a:xfrm>
          <a:prstGeom prst="rect">
            <a:avLst/>
          </a:prstGeom>
          <a:noFill/>
          <a:effectLst/>
        </p:spPr>
        <p:txBody>
          <a:bodyPr wrap="square" lIns="91274" tIns="45637" rIns="91274" bIns="45637" rtlCol="0">
            <a:spAutoFit/>
          </a:bodyPr>
          <a:lstStyle/>
          <a:p>
            <a:pPr>
              <a:spcBef>
                <a:spcPct val="0"/>
              </a:spcBef>
            </a:pPr>
            <a:r>
              <a:rPr lang="zh-CN" altLang="en-US" sz="2000" b="1" dirty="0">
                <a:latin typeface="楷体" panose="02010609060101010101" pitchFamily="49" charset="-122"/>
                <a:ea typeface="楷体" panose="02010609060101010101" pitchFamily="49" charset="-122"/>
              </a:rPr>
              <a:t>国际范围内资源的最优配置以</a:t>
            </a:r>
            <a:r>
              <a:rPr lang="zh-CN" altLang="en-US" sz="2000" dirty="0">
                <a:latin typeface="楷体" panose="02010609060101010101" pitchFamily="49" charset="-122"/>
                <a:ea typeface="楷体" panose="02010609060101010101" pitchFamily="49" charset="-122"/>
              </a:rPr>
              <a:t>及国际经济关系对资源配置影响的学科。</a:t>
            </a:r>
            <a:r>
              <a:rPr lang="zh-CN" altLang="en-US" dirty="0"/>
              <a:t> </a:t>
            </a:r>
            <a:endParaRPr lang="en-US" altLang="en-US" sz="1600" b="1" dirty="0">
              <a:latin typeface="楷体" panose="02010609060101010101" pitchFamily="49" charset="-122"/>
              <a:ea typeface="楷体" panose="02010609060101010101" pitchFamily="49" charset="-122"/>
              <a:cs typeface="+mn-ea"/>
              <a:sym typeface="+mn-lt"/>
            </a:endParaRPr>
          </a:p>
        </p:txBody>
      </p:sp>
      <p:sp>
        <p:nvSpPr>
          <p:cNvPr id="3" name="文本框 2"/>
          <p:cNvSpPr txBox="1"/>
          <p:nvPr/>
        </p:nvSpPr>
        <p:spPr>
          <a:xfrm>
            <a:off x="4660340" y="5370988"/>
            <a:ext cx="611780" cy="1015663"/>
          </a:xfrm>
          <a:prstGeom prst="rect">
            <a:avLst/>
          </a:prstGeom>
          <a:noFill/>
        </p:spPr>
        <p:txBody>
          <a:bodyPr wrap="square" rtlCol="0">
            <a:spAutoFit/>
          </a:bodyPr>
          <a:lstStyle/>
          <a:p>
            <a:r>
              <a:rPr lang="en-US" altLang="zh-CN" sz="2000" b="1" dirty="0"/>
              <a:t>.</a:t>
            </a:r>
            <a:endParaRPr lang="en-US" altLang="zh-CN" sz="2000" b="1" dirty="0"/>
          </a:p>
          <a:p>
            <a:r>
              <a:rPr lang="en-US" altLang="zh-CN" sz="2000" b="1" dirty="0"/>
              <a:t>.</a:t>
            </a:r>
            <a:endParaRPr lang="en-US" altLang="zh-CN" sz="2000" b="1" dirty="0"/>
          </a:p>
          <a:p>
            <a:r>
              <a:rPr lang="en-US" altLang="zh-CN" sz="2000" b="1" dirty="0"/>
              <a:t>.</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down)">
                                      <p:cBhvr>
                                        <p:cTn id="39" dur="500"/>
                                        <p:tgtEl>
                                          <p:spTgt spid="35"/>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500"/>
                                        <p:tgtEl>
                                          <p:spTgt spid="37"/>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down)">
                                      <p:cBhvr>
                                        <p:cTn id="51" dur="500"/>
                                        <p:tgtEl>
                                          <p:spTgt spid="44"/>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down)">
                                      <p:cBhvr>
                                        <p:cTn id="55" dur="500"/>
                                        <p:tgtEl>
                                          <p:spTgt spid="39"/>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down)">
                                      <p:cBhvr>
                                        <p:cTn id="5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32" grpId="0" animBg="1"/>
      <p:bldP spid="33" grpId="0" animBg="1"/>
      <p:bldP spid="34" grpId="0"/>
      <p:bldP spid="35" grpId="0"/>
      <p:bldP spid="37" grpId="0" animBg="1"/>
      <p:bldP spid="38" grpId="0" animBg="1"/>
      <p:bldP spid="44" grpId="0" animBg="1"/>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994248" y="197981"/>
            <a:ext cx="4478504" cy="461665"/>
          </a:xfrm>
          <a:prstGeom prst="rect">
            <a:avLst/>
          </a:prstGeom>
          <a:noFill/>
        </p:spPr>
        <p:txBody>
          <a:bodyPr wrap="square" rtlCol="0">
            <a:spAutoFit/>
          </a:bodyPr>
          <a:lstStyle/>
          <a:p>
            <a:r>
              <a:rPr lang="zh-CN" altLang="en-US" sz="2400" b="1" dirty="0"/>
              <a:t>微观经济学包括了</a:t>
            </a:r>
            <a:r>
              <a:rPr lang="en-US" altLang="zh-CN" sz="2400" b="1" dirty="0"/>
              <a:t>4</a:t>
            </a:r>
            <a:r>
              <a:rPr lang="zh-CN" altLang="en-US" sz="2400" b="1" dirty="0"/>
              <a:t>大模块</a:t>
            </a:r>
            <a:endParaRPr lang="zh-CN" altLang="en-US" sz="2400" b="1" dirty="0"/>
          </a:p>
        </p:txBody>
      </p:sp>
      <p:sp>
        <p:nvSpPr>
          <p:cNvPr id="16" name="文本框 15"/>
          <p:cNvSpPr txBox="1"/>
          <p:nvPr/>
        </p:nvSpPr>
        <p:spPr>
          <a:xfrm>
            <a:off x="162762" y="1398230"/>
            <a:ext cx="2155477" cy="584775"/>
          </a:xfrm>
          <a:prstGeom prst="rect">
            <a:avLst/>
          </a:prstGeom>
          <a:noFill/>
        </p:spPr>
        <p:txBody>
          <a:bodyPr wrap="square" rtlCol="0">
            <a:spAutoFit/>
          </a:bodyPr>
          <a:lstStyle/>
          <a:p>
            <a:r>
              <a:rPr lang="zh-CN" altLang="en-US" sz="3200" b="1" dirty="0">
                <a:solidFill>
                  <a:srgbClr val="C00000"/>
                </a:solidFill>
                <a:latin typeface="楷体" panose="02010609060101010101" pitchFamily="49" charset="-122"/>
                <a:ea typeface="楷体" panose="02010609060101010101" pitchFamily="49" charset="-122"/>
              </a:rPr>
              <a:t>应用模块</a:t>
            </a:r>
            <a:endParaRPr lang="zh-CN" altLang="en-US" sz="3200" b="1" dirty="0">
              <a:solidFill>
                <a:srgbClr val="C00000"/>
              </a:solidFill>
              <a:latin typeface="楷体" panose="02010609060101010101" pitchFamily="49" charset="-122"/>
              <a:ea typeface="楷体" panose="02010609060101010101" pitchFamily="49" charset="-122"/>
            </a:endParaRPr>
          </a:p>
        </p:txBody>
      </p:sp>
      <p:sp>
        <p:nvSpPr>
          <p:cNvPr id="13" name="文本框 12"/>
          <p:cNvSpPr txBox="1"/>
          <p:nvPr/>
        </p:nvSpPr>
        <p:spPr>
          <a:xfrm>
            <a:off x="1828800" y="5954302"/>
            <a:ext cx="3202926" cy="584775"/>
          </a:xfrm>
          <a:prstGeom prst="rect">
            <a:avLst/>
          </a:prstGeom>
          <a:noFill/>
        </p:spPr>
        <p:txBody>
          <a:bodyPr wrap="square" rtlCol="0">
            <a:spAutoFit/>
          </a:bodyPr>
          <a:lstStyle/>
          <a:p>
            <a:r>
              <a:rPr lang="zh-CN" altLang="en-US" sz="3200" b="1" dirty="0"/>
              <a:t>教育问题</a:t>
            </a:r>
            <a:endParaRPr lang="zh-CN" altLang="en-US" sz="3200" b="1" dirty="0"/>
          </a:p>
        </p:txBody>
      </p:sp>
      <p:sp>
        <p:nvSpPr>
          <p:cNvPr id="14" name="文本框 13"/>
          <p:cNvSpPr txBox="1"/>
          <p:nvPr/>
        </p:nvSpPr>
        <p:spPr>
          <a:xfrm>
            <a:off x="7740555" y="5954302"/>
            <a:ext cx="3202926" cy="584775"/>
          </a:xfrm>
          <a:prstGeom prst="rect">
            <a:avLst/>
          </a:prstGeom>
          <a:noFill/>
        </p:spPr>
        <p:txBody>
          <a:bodyPr wrap="square" rtlCol="0">
            <a:spAutoFit/>
          </a:bodyPr>
          <a:lstStyle/>
          <a:p>
            <a:r>
              <a:rPr lang="zh-CN" altLang="en-US" sz="3200" b="1" dirty="0"/>
              <a:t>爱情问题</a:t>
            </a:r>
            <a:endParaRPr lang="zh-CN" altLang="en-US" sz="3200" b="1" dirty="0"/>
          </a:p>
        </p:txBody>
      </p:sp>
      <p:pic>
        <p:nvPicPr>
          <p:cNvPr id="3" name="图片 2"/>
          <p:cNvPicPr>
            <a:picLocks noChangeAspect="1"/>
          </p:cNvPicPr>
          <p:nvPr/>
        </p:nvPicPr>
        <p:blipFill>
          <a:blip r:embed="rId1"/>
          <a:stretch>
            <a:fillRect/>
          </a:stretch>
        </p:blipFill>
        <p:spPr>
          <a:xfrm>
            <a:off x="644999" y="2520853"/>
            <a:ext cx="4514850" cy="2895600"/>
          </a:xfrm>
          <a:prstGeom prst="rect">
            <a:avLst/>
          </a:prstGeom>
        </p:spPr>
      </p:pic>
      <p:pic>
        <p:nvPicPr>
          <p:cNvPr id="4" name="图片 3"/>
          <p:cNvPicPr>
            <a:picLocks noChangeAspect="1"/>
          </p:cNvPicPr>
          <p:nvPr/>
        </p:nvPicPr>
        <p:blipFill>
          <a:blip r:embed="rId2"/>
          <a:stretch>
            <a:fillRect/>
          </a:stretch>
        </p:blipFill>
        <p:spPr>
          <a:xfrm>
            <a:off x="6605926" y="2558953"/>
            <a:ext cx="4762500" cy="28575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内容占位符 2"/>
          <p:cNvSpPr txBox="1"/>
          <p:nvPr/>
        </p:nvSpPr>
        <p:spPr>
          <a:xfrm>
            <a:off x="983674" y="4519659"/>
            <a:ext cx="10234954" cy="1432036"/>
          </a:xfrm>
          <a:prstGeom prst="roundRect">
            <a:avLst>
              <a:gd name="adj" fmla="val 12833"/>
            </a:avLst>
          </a:prstGeom>
          <a:pattFill prst="lgGrid">
            <a:fgClr>
              <a:srgbClr val="005986"/>
            </a:fgClr>
            <a:bgClr>
              <a:srgbClr val="004F76"/>
            </a:bgClr>
          </a:pattFill>
          <a:ln>
            <a:no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endParaRPr lang="zh-CN" altLang="en-US" sz="3200" dirty="0">
              <a:solidFill>
                <a:schemeClr val="bg1"/>
              </a:solidFill>
              <a:cs typeface="+mn-ea"/>
              <a:sym typeface="+mn-lt"/>
            </a:endParaRPr>
          </a:p>
        </p:txBody>
      </p:sp>
      <p:sp>
        <p:nvSpPr>
          <p:cNvPr id="7" name="平行四边形 6"/>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4.</a:t>
            </a:r>
            <a:r>
              <a:rPr lang="zh-CN" altLang="en-US" sz="2400" b="1" dirty="0">
                <a:solidFill>
                  <a:srgbClr val="006295"/>
                </a:solidFill>
                <a:cs typeface="+mn-ea"/>
                <a:sym typeface="+mn-lt"/>
              </a:rPr>
              <a:t>特别注意的几个问题</a:t>
            </a:r>
            <a:endParaRPr lang="zh-CN" altLang="en-US" sz="2400" b="1" dirty="0">
              <a:solidFill>
                <a:srgbClr val="006295"/>
              </a:solidFill>
              <a:cs typeface="+mn-ea"/>
              <a:sym typeface="+mn-lt"/>
            </a:endParaRPr>
          </a:p>
        </p:txBody>
      </p:sp>
      <p:sp>
        <p:nvSpPr>
          <p:cNvPr id="4" name="矩形 3"/>
          <p:cNvSpPr/>
          <p:nvPr/>
        </p:nvSpPr>
        <p:spPr>
          <a:xfrm>
            <a:off x="1288234" y="4651158"/>
            <a:ext cx="9625834" cy="1169038"/>
          </a:xfrm>
          <a:prstGeom prst="rect">
            <a:avLst/>
          </a:prstGeom>
        </p:spPr>
        <p:txBody>
          <a:bodyPr wrap="square">
            <a:spAutoFit/>
          </a:bodyPr>
          <a:lstStyle/>
          <a:p>
            <a:pPr algn="just" defTabSz="0" fontAlgn="base">
              <a:lnSpc>
                <a:spcPct val="120000"/>
              </a:lnSpc>
              <a:spcBef>
                <a:spcPts val="0"/>
              </a:spcBef>
              <a:spcAft>
                <a:spcPct val="0"/>
              </a:spcAft>
              <a:buClr>
                <a:srgbClr val="3333CC"/>
              </a:buClr>
              <a:buSzPct val="60000"/>
              <a:buNone/>
            </a:pPr>
            <a:r>
              <a:rPr lang="zh-CN" altLang="en-US" sz="2000" dirty="0">
                <a:solidFill>
                  <a:schemeClr val="bg1"/>
                </a:solidFill>
                <a:cs typeface="+mn-ea"/>
                <a:sym typeface="+mn-lt"/>
              </a:rPr>
              <a:t>微观经济学的</a:t>
            </a:r>
            <a:r>
              <a:rPr lang="zh-CN" altLang="en-US" sz="2000" b="1" dirty="0">
                <a:solidFill>
                  <a:srgbClr val="FFFF00"/>
                </a:solidFill>
                <a:cs typeface="+mn-ea"/>
                <a:sym typeface="+mn-lt"/>
              </a:rPr>
              <a:t>核心任务是解释英国古典经济学家亚当</a:t>
            </a:r>
            <a:r>
              <a:rPr lang="en-US" altLang="zh-CN" sz="2000" b="1" dirty="0">
                <a:solidFill>
                  <a:srgbClr val="FFFF00"/>
                </a:solidFill>
                <a:cs typeface="+mn-ea"/>
                <a:sym typeface="+mn-lt"/>
              </a:rPr>
              <a:t>·</a:t>
            </a:r>
            <a:r>
              <a:rPr lang="zh-CN" altLang="en-US" sz="2000" b="1" dirty="0">
                <a:solidFill>
                  <a:srgbClr val="FFFF00"/>
                </a:solidFill>
                <a:cs typeface="+mn-ea"/>
                <a:sym typeface="+mn-lt"/>
              </a:rPr>
              <a:t>斯密的“看不见的手”这一原理。</a:t>
            </a:r>
            <a:r>
              <a:rPr lang="zh-CN" altLang="en-US" sz="2000" dirty="0">
                <a:solidFill>
                  <a:schemeClr val="bg1"/>
                </a:solidFill>
                <a:cs typeface="+mn-ea"/>
                <a:sym typeface="+mn-lt"/>
              </a:rPr>
              <a:t>斯密认为，每个人都在追求自己的个人利益，但在市场经济中，由于一只看不见的手的指引，实现了资源配置最优化，结果是增进了社会利益</a:t>
            </a:r>
            <a:endParaRPr lang="zh-CN" altLang="en-US" sz="2000" dirty="0">
              <a:solidFill>
                <a:schemeClr val="bg1"/>
              </a:solidFill>
              <a:cs typeface="+mn-ea"/>
              <a:sym typeface="+mn-lt"/>
            </a:endParaRPr>
          </a:p>
        </p:txBody>
      </p:sp>
      <p:sp>
        <p:nvSpPr>
          <p:cNvPr id="5" name="平行四边形 4"/>
          <p:cNvSpPr/>
          <p:nvPr/>
        </p:nvSpPr>
        <p:spPr>
          <a:xfrm>
            <a:off x="739087" y="1137371"/>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（一）微观经济学</a:t>
            </a:r>
            <a:endParaRPr lang="en-US" altLang="zh-CN" sz="2400" b="1" dirty="0">
              <a:solidFill>
                <a:schemeClr val="bg1"/>
              </a:solidFill>
              <a:cs typeface="+mn-ea"/>
              <a:sym typeface="+mn-lt"/>
            </a:endParaRPr>
          </a:p>
        </p:txBody>
      </p:sp>
      <p:grpSp>
        <p:nvGrpSpPr>
          <p:cNvPr id="245" name="组合 2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981313" y="2275930"/>
            <a:ext cx="3685955" cy="2082003"/>
            <a:chOff x="2736056" y="1531144"/>
            <a:chExt cx="6719888" cy="3795713"/>
          </a:xfrm>
        </p:grpSpPr>
        <p:sp>
          <p:nvSpPr>
            <p:cNvPr id="246" name="ï$ḻíḍè"/>
            <p:cNvSpPr/>
            <p:nvPr/>
          </p:nvSpPr>
          <p:spPr bwMode="auto">
            <a:xfrm>
              <a:off x="4134644" y="1531144"/>
              <a:ext cx="4075113" cy="2660650"/>
            </a:xfrm>
            <a:custGeom>
              <a:avLst/>
              <a:gdLst>
                <a:gd name="T0" fmla="*/ 3244 w 3244"/>
                <a:gd name="T1" fmla="*/ 1973 h 2120"/>
                <a:gd name="T2" fmla="*/ 3097 w 3244"/>
                <a:gd name="T3" fmla="*/ 2120 h 2120"/>
                <a:gd name="T4" fmla="*/ 147 w 3244"/>
                <a:gd name="T5" fmla="*/ 2120 h 2120"/>
                <a:gd name="T6" fmla="*/ 0 w 3244"/>
                <a:gd name="T7" fmla="*/ 1973 h 2120"/>
                <a:gd name="T8" fmla="*/ 0 w 3244"/>
                <a:gd name="T9" fmla="*/ 148 h 2120"/>
                <a:gd name="T10" fmla="*/ 147 w 3244"/>
                <a:gd name="T11" fmla="*/ 0 h 2120"/>
                <a:gd name="T12" fmla="*/ 3097 w 3244"/>
                <a:gd name="T13" fmla="*/ 0 h 2120"/>
                <a:gd name="T14" fmla="*/ 3244 w 3244"/>
                <a:gd name="T15" fmla="*/ 148 h 2120"/>
                <a:gd name="T16" fmla="*/ 3244 w 3244"/>
                <a:gd name="T17" fmla="*/ 1973 h 2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4" h="2120">
                  <a:moveTo>
                    <a:pt x="3244" y="1973"/>
                  </a:moveTo>
                  <a:cubicBezTo>
                    <a:pt x="3244" y="2054"/>
                    <a:pt x="3178" y="2120"/>
                    <a:pt x="3097" y="2120"/>
                  </a:cubicBezTo>
                  <a:cubicBezTo>
                    <a:pt x="147" y="2120"/>
                    <a:pt x="147" y="2120"/>
                    <a:pt x="147" y="2120"/>
                  </a:cubicBezTo>
                  <a:cubicBezTo>
                    <a:pt x="66" y="2120"/>
                    <a:pt x="0" y="2054"/>
                    <a:pt x="0" y="1973"/>
                  </a:cubicBezTo>
                  <a:cubicBezTo>
                    <a:pt x="0" y="148"/>
                    <a:pt x="0" y="148"/>
                    <a:pt x="0" y="148"/>
                  </a:cubicBezTo>
                  <a:cubicBezTo>
                    <a:pt x="0" y="66"/>
                    <a:pt x="66" y="0"/>
                    <a:pt x="147" y="0"/>
                  </a:cubicBezTo>
                  <a:cubicBezTo>
                    <a:pt x="3097" y="0"/>
                    <a:pt x="3097" y="0"/>
                    <a:pt x="3097" y="0"/>
                  </a:cubicBezTo>
                  <a:cubicBezTo>
                    <a:pt x="3178" y="0"/>
                    <a:pt x="3244" y="66"/>
                    <a:pt x="3244" y="148"/>
                  </a:cubicBezTo>
                  <a:cubicBezTo>
                    <a:pt x="3244" y="1973"/>
                    <a:pt x="3244" y="1973"/>
                    <a:pt x="3244" y="1973"/>
                  </a:cubicBezTo>
                </a:path>
              </a:pathLst>
            </a:custGeom>
            <a:solidFill>
              <a:srgbClr val="1531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7" name="íS1ïḍê"/>
            <p:cNvSpPr/>
            <p:nvPr/>
          </p:nvSpPr>
          <p:spPr bwMode="auto">
            <a:xfrm>
              <a:off x="4317206" y="1707357"/>
              <a:ext cx="3727450" cy="2298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48" name="íšḻiḍè"/>
            <p:cNvSpPr/>
            <p:nvPr/>
          </p:nvSpPr>
          <p:spPr bwMode="auto">
            <a:xfrm>
              <a:off x="4317206" y="1707357"/>
              <a:ext cx="3727450"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49" name="iś1iḓe"/>
            <p:cNvSpPr/>
            <p:nvPr/>
          </p:nvSpPr>
          <p:spPr bwMode="auto">
            <a:xfrm>
              <a:off x="3334544" y="4177507"/>
              <a:ext cx="5691188" cy="315913"/>
            </a:xfrm>
            <a:custGeom>
              <a:avLst/>
              <a:gdLst>
                <a:gd name="T0" fmla="*/ 3 w 4532"/>
                <a:gd name="T1" fmla="*/ 0 h 252"/>
                <a:gd name="T2" fmla="*/ 0 w 4532"/>
                <a:gd name="T3" fmla="*/ 41 h 252"/>
                <a:gd name="T4" fmla="*/ 158 w 4532"/>
                <a:gd name="T5" fmla="*/ 252 h 252"/>
                <a:gd name="T6" fmla="*/ 4374 w 4532"/>
                <a:gd name="T7" fmla="*/ 252 h 252"/>
                <a:gd name="T8" fmla="*/ 4532 w 4532"/>
                <a:gd name="T9" fmla="*/ 41 h 252"/>
                <a:gd name="T10" fmla="*/ 4529 w 4532"/>
                <a:gd name="T11" fmla="*/ 0 h 252"/>
                <a:gd name="T12" fmla="*/ 3 w 4532"/>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4532" h="252">
                  <a:moveTo>
                    <a:pt x="3" y="0"/>
                  </a:moveTo>
                  <a:cubicBezTo>
                    <a:pt x="1" y="14"/>
                    <a:pt x="0" y="27"/>
                    <a:pt x="0" y="41"/>
                  </a:cubicBezTo>
                  <a:cubicBezTo>
                    <a:pt x="0" y="157"/>
                    <a:pt x="71" y="252"/>
                    <a:pt x="158" y="252"/>
                  </a:cubicBezTo>
                  <a:cubicBezTo>
                    <a:pt x="4374" y="252"/>
                    <a:pt x="4374" y="252"/>
                    <a:pt x="4374" y="252"/>
                  </a:cubicBezTo>
                  <a:cubicBezTo>
                    <a:pt x="4461" y="252"/>
                    <a:pt x="4532" y="157"/>
                    <a:pt x="4532" y="41"/>
                  </a:cubicBezTo>
                  <a:cubicBezTo>
                    <a:pt x="4532" y="27"/>
                    <a:pt x="4531" y="14"/>
                    <a:pt x="4529" y="0"/>
                  </a:cubicBezTo>
                  <a:cubicBezTo>
                    <a:pt x="3" y="0"/>
                    <a:pt x="3" y="0"/>
                    <a:pt x="3" y="0"/>
                  </a:cubicBezTo>
                </a:path>
              </a:pathLst>
            </a:custGeom>
            <a:solidFill>
              <a:srgbClr val="A3A3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0" name="ïṣḻîḍè"/>
            <p:cNvSpPr/>
            <p:nvPr/>
          </p:nvSpPr>
          <p:spPr bwMode="auto">
            <a:xfrm>
              <a:off x="3352006" y="4336257"/>
              <a:ext cx="5657850" cy="157163"/>
            </a:xfrm>
            <a:custGeom>
              <a:avLst/>
              <a:gdLst>
                <a:gd name="T0" fmla="*/ 0 w 4505"/>
                <a:gd name="T1" fmla="*/ 0 h 126"/>
                <a:gd name="T2" fmla="*/ 144 w 4505"/>
                <a:gd name="T3" fmla="*/ 126 h 126"/>
                <a:gd name="T4" fmla="*/ 4360 w 4505"/>
                <a:gd name="T5" fmla="*/ 126 h 126"/>
                <a:gd name="T6" fmla="*/ 4505 w 4505"/>
                <a:gd name="T7" fmla="*/ 0 h 126"/>
                <a:gd name="T8" fmla="*/ 0 w 4505"/>
                <a:gd name="T9" fmla="*/ 0 h 126"/>
              </a:gdLst>
              <a:ahLst/>
              <a:cxnLst>
                <a:cxn ang="0">
                  <a:pos x="T0" y="T1"/>
                </a:cxn>
                <a:cxn ang="0">
                  <a:pos x="T2" y="T3"/>
                </a:cxn>
                <a:cxn ang="0">
                  <a:pos x="T4" y="T5"/>
                </a:cxn>
                <a:cxn ang="0">
                  <a:pos x="T6" y="T7"/>
                </a:cxn>
                <a:cxn ang="0">
                  <a:pos x="T8" y="T9"/>
                </a:cxn>
              </a:cxnLst>
              <a:rect l="0" t="0" r="r" b="b"/>
              <a:pathLst>
                <a:path w="4505" h="126">
                  <a:moveTo>
                    <a:pt x="0" y="0"/>
                  </a:moveTo>
                  <a:cubicBezTo>
                    <a:pt x="24" y="74"/>
                    <a:pt x="80" y="126"/>
                    <a:pt x="144" y="126"/>
                  </a:cubicBezTo>
                  <a:cubicBezTo>
                    <a:pt x="4360" y="126"/>
                    <a:pt x="4360" y="126"/>
                    <a:pt x="4360" y="126"/>
                  </a:cubicBezTo>
                  <a:cubicBezTo>
                    <a:pt x="4425" y="126"/>
                    <a:pt x="4480" y="74"/>
                    <a:pt x="4505" y="0"/>
                  </a:cubicBezTo>
                  <a:cubicBezTo>
                    <a:pt x="0" y="0"/>
                    <a:pt x="0" y="0"/>
                    <a:pt x="0" y="0"/>
                  </a:cubicBezTo>
                </a:path>
              </a:pathLst>
            </a:custGeom>
            <a:solidFill>
              <a:srgbClr val="15315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1" name="ïṣḷiḓê"/>
            <p:cNvSpPr/>
            <p:nvPr/>
          </p:nvSpPr>
          <p:spPr bwMode="auto">
            <a:xfrm>
              <a:off x="4569619" y="1896269"/>
              <a:ext cx="1317625" cy="63500"/>
            </a:xfrm>
            <a:prstGeom prst="rect">
              <a:avLst/>
            </a:prstGeom>
            <a:solidFill>
              <a:srgbClr val="F39C1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2" name="išḷîḍê"/>
            <p:cNvSpPr/>
            <p:nvPr/>
          </p:nvSpPr>
          <p:spPr bwMode="auto">
            <a:xfrm>
              <a:off x="4569619" y="1986757"/>
              <a:ext cx="1317625" cy="63500"/>
            </a:xfrm>
            <a:prstGeom prst="rect">
              <a:avLst/>
            </a:prstGeom>
            <a:solidFill>
              <a:srgbClr val="F39C1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3" name="ïś1iďé"/>
            <p:cNvSpPr/>
            <p:nvPr/>
          </p:nvSpPr>
          <p:spPr bwMode="auto">
            <a:xfrm>
              <a:off x="4569619" y="2082007"/>
              <a:ext cx="1317625" cy="63500"/>
            </a:xfrm>
            <a:prstGeom prst="rect">
              <a:avLst/>
            </a:prstGeom>
            <a:solidFill>
              <a:srgbClr val="F39C1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4" name="îṡ1iḑé"/>
            <p:cNvSpPr/>
            <p:nvPr/>
          </p:nvSpPr>
          <p:spPr bwMode="auto">
            <a:xfrm>
              <a:off x="4569619" y="2177257"/>
              <a:ext cx="1317625" cy="63500"/>
            </a:xfrm>
            <a:prstGeom prst="rect">
              <a:avLst/>
            </a:prstGeom>
            <a:solidFill>
              <a:srgbClr val="F39C1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5" name="îšľïḋê"/>
            <p:cNvSpPr/>
            <p:nvPr/>
          </p:nvSpPr>
          <p:spPr bwMode="auto">
            <a:xfrm>
              <a:off x="5928519" y="3198019"/>
              <a:ext cx="603250" cy="168275"/>
            </a:xfrm>
            <a:custGeom>
              <a:avLst/>
              <a:gdLst>
                <a:gd name="T0" fmla="*/ 7 w 380"/>
                <a:gd name="T1" fmla="*/ 106 h 106"/>
                <a:gd name="T2" fmla="*/ 0 w 380"/>
                <a:gd name="T3" fmla="*/ 79 h 106"/>
                <a:gd name="T4" fmla="*/ 374 w 380"/>
                <a:gd name="T5" fmla="*/ 0 h 106"/>
                <a:gd name="T6" fmla="*/ 380 w 380"/>
                <a:gd name="T7" fmla="*/ 28 h 106"/>
                <a:gd name="T8" fmla="*/ 7 w 380"/>
                <a:gd name="T9" fmla="*/ 106 h 106"/>
              </a:gdLst>
              <a:ahLst/>
              <a:cxnLst>
                <a:cxn ang="0">
                  <a:pos x="T0" y="T1"/>
                </a:cxn>
                <a:cxn ang="0">
                  <a:pos x="T2" y="T3"/>
                </a:cxn>
                <a:cxn ang="0">
                  <a:pos x="T4" y="T5"/>
                </a:cxn>
                <a:cxn ang="0">
                  <a:pos x="T6" y="T7"/>
                </a:cxn>
                <a:cxn ang="0">
                  <a:pos x="T8" y="T9"/>
                </a:cxn>
              </a:cxnLst>
              <a:rect l="0" t="0" r="r" b="b"/>
              <a:pathLst>
                <a:path w="380" h="106">
                  <a:moveTo>
                    <a:pt x="7" y="106"/>
                  </a:moveTo>
                  <a:lnTo>
                    <a:pt x="0" y="79"/>
                  </a:lnTo>
                  <a:lnTo>
                    <a:pt x="374" y="0"/>
                  </a:lnTo>
                  <a:lnTo>
                    <a:pt x="380" y="28"/>
                  </a:lnTo>
                  <a:lnTo>
                    <a:pt x="7" y="106"/>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6" name="îŝļîḓê"/>
            <p:cNvSpPr/>
            <p:nvPr/>
          </p:nvSpPr>
          <p:spPr bwMode="auto">
            <a:xfrm>
              <a:off x="6125369" y="2705894"/>
              <a:ext cx="461963" cy="477838"/>
            </a:xfrm>
            <a:custGeom>
              <a:avLst/>
              <a:gdLst>
                <a:gd name="T0" fmla="*/ 0 w 291"/>
                <a:gd name="T1" fmla="*/ 19 h 301"/>
                <a:gd name="T2" fmla="*/ 20 w 291"/>
                <a:gd name="T3" fmla="*/ 0 h 301"/>
                <a:gd name="T4" fmla="*/ 291 w 291"/>
                <a:gd name="T5" fmla="*/ 281 h 301"/>
                <a:gd name="T6" fmla="*/ 271 w 291"/>
                <a:gd name="T7" fmla="*/ 301 h 301"/>
                <a:gd name="T8" fmla="*/ 0 w 291"/>
                <a:gd name="T9" fmla="*/ 19 h 301"/>
              </a:gdLst>
              <a:ahLst/>
              <a:cxnLst>
                <a:cxn ang="0">
                  <a:pos x="T0" y="T1"/>
                </a:cxn>
                <a:cxn ang="0">
                  <a:pos x="T2" y="T3"/>
                </a:cxn>
                <a:cxn ang="0">
                  <a:pos x="T4" y="T5"/>
                </a:cxn>
                <a:cxn ang="0">
                  <a:pos x="T6" y="T7"/>
                </a:cxn>
                <a:cxn ang="0">
                  <a:pos x="T8" y="T9"/>
                </a:cxn>
              </a:cxnLst>
              <a:rect l="0" t="0" r="r" b="b"/>
              <a:pathLst>
                <a:path w="291" h="301">
                  <a:moveTo>
                    <a:pt x="0" y="19"/>
                  </a:moveTo>
                  <a:lnTo>
                    <a:pt x="20" y="0"/>
                  </a:lnTo>
                  <a:lnTo>
                    <a:pt x="291" y="281"/>
                  </a:lnTo>
                  <a:lnTo>
                    <a:pt x="271" y="301"/>
                  </a:lnTo>
                  <a:lnTo>
                    <a:pt x="0" y="19"/>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7" name="iśliďé"/>
            <p:cNvSpPr/>
            <p:nvPr/>
          </p:nvSpPr>
          <p:spPr bwMode="auto">
            <a:xfrm>
              <a:off x="5796756" y="2772569"/>
              <a:ext cx="325438" cy="555625"/>
            </a:xfrm>
            <a:custGeom>
              <a:avLst/>
              <a:gdLst>
                <a:gd name="T0" fmla="*/ 180 w 205"/>
                <a:gd name="T1" fmla="*/ 0 h 350"/>
                <a:gd name="T2" fmla="*/ 205 w 205"/>
                <a:gd name="T3" fmla="*/ 14 h 350"/>
                <a:gd name="T4" fmla="*/ 25 w 205"/>
                <a:gd name="T5" fmla="*/ 350 h 350"/>
                <a:gd name="T6" fmla="*/ 0 w 205"/>
                <a:gd name="T7" fmla="*/ 336 h 350"/>
                <a:gd name="T8" fmla="*/ 180 w 205"/>
                <a:gd name="T9" fmla="*/ 0 h 350"/>
              </a:gdLst>
              <a:ahLst/>
              <a:cxnLst>
                <a:cxn ang="0">
                  <a:pos x="T0" y="T1"/>
                </a:cxn>
                <a:cxn ang="0">
                  <a:pos x="T2" y="T3"/>
                </a:cxn>
                <a:cxn ang="0">
                  <a:pos x="T4" y="T5"/>
                </a:cxn>
                <a:cxn ang="0">
                  <a:pos x="T6" y="T7"/>
                </a:cxn>
                <a:cxn ang="0">
                  <a:pos x="T8" y="T9"/>
                </a:cxn>
              </a:cxnLst>
              <a:rect l="0" t="0" r="r" b="b"/>
              <a:pathLst>
                <a:path w="205" h="350">
                  <a:moveTo>
                    <a:pt x="180" y="0"/>
                  </a:moveTo>
                  <a:lnTo>
                    <a:pt x="205" y="14"/>
                  </a:lnTo>
                  <a:lnTo>
                    <a:pt x="25" y="350"/>
                  </a:lnTo>
                  <a:lnTo>
                    <a:pt x="0" y="336"/>
                  </a:lnTo>
                  <a:lnTo>
                    <a:pt x="180" y="0"/>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8" name="îṥḻidè"/>
            <p:cNvSpPr/>
            <p:nvPr/>
          </p:nvSpPr>
          <p:spPr bwMode="auto">
            <a:xfrm>
              <a:off x="5614194" y="3172619"/>
              <a:ext cx="365125" cy="366713"/>
            </a:xfrm>
            <a:custGeom>
              <a:avLst/>
              <a:gdLst>
                <a:gd name="T0" fmla="*/ 247 w 290"/>
                <a:gd name="T1" fmla="*/ 71 h 293"/>
                <a:gd name="T2" fmla="*/ 223 w 290"/>
                <a:gd name="T3" fmla="*/ 252 h 293"/>
                <a:gd name="T4" fmla="*/ 43 w 290"/>
                <a:gd name="T5" fmla="*/ 222 h 293"/>
                <a:gd name="T6" fmla="*/ 68 w 290"/>
                <a:gd name="T7" fmla="*/ 41 h 293"/>
                <a:gd name="T8" fmla="*/ 247 w 290"/>
                <a:gd name="T9" fmla="*/ 71 h 293"/>
              </a:gdLst>
              <a:ahLst/>
              <a:cxnLst>
                <a:cxn ang="0">
                  <a:pos x="T0" y="T1"/>
                </a:cxn>
                <a:cxn ang="0">
                  <a:pos x="T2" y="T3"/>
                </a:cxn>
                <a:cxn ang="0">
                  <a:pos x="T4" y="T5"/>
                </a:cxn>
                <a:cxn ang="0">
                  <a:pos x="T6" y="T7"/>
                </a:cxn>
                <a:cxn ang="0">
                  <a:pos x="T8" y="T9"/>
                </a:cxn>
              </a:cxnLst>
              <a:rect l="0" t="0" r="r" b="b"/>
              <a:pathLst>
                <a:path w="290" h="293">
                  <a:moveTo>
                    <a:pt x="247" y="71"/>
                  </a:moveTo>
                  <a:cubicBezTo>
                    <a:pt x="290" y="129"/>
                    <a:pt x="279" y="210"/>
                    <a:pt x="223" y="252"/>
                  </a:cubicBezTo>
                  <a:cubicBezTo>
                    <a:pt x="166" y="293"/>
                    <a:pt x="86" y="280"/>
                    <a:pt x="43" y="222"/>
                  </a:cubicBezTo>
                  <a:cubicBezTo>
                    <a:pt x="0" y="163"/>
                    <a:pt x="11" y="83"/>
                    <a:pt x="68" y="41"/>
                  </a:cubicBezTo>
                  <a:cubicBezTo>
                    <a:pt x="124" y="0"/>
                    <a:pt x="204" y="13"/>
                    <a:pt x="247" y="71"/>
                  </a:cubicBezTo>
                  <a:close/>
                </a:path>
              </a:pathLst>
            </a:custGeom>
            <a:solidFill>
              <a:srgbClr val="3449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9" name="iṧļíďe"/>
            <p:cNvSpPr/>
            <p:nvPr/>
          </p:nvSpPr>
          <p:spPr bwMode="auto">
            <a:xfrm>
              <a:off x="5990431" y="2575719"/>
              <a:ext cx="303213" cy="306388"/>
            </a:xfrm>
            <a:custGeom>
              <a:avLst/>
              <a:gdLst>
                <a:gd name="T0" fmla="*/ 205 w 241"/>
                <a:gd name="T1" fmla="*/ 59 h 244"/>
                <a:gd name="T2" fmla="*/ 185 w 241"/>
                <a:gd name="T3" fmla="*/ 209 h 244"/>
                <a:gd name="T4" fmla="*/ 36 w 241"/>
                <a:gd name="T5" fmla="*/ 184 h 244"/>
                <a:gd name="T6" fmla="*/ 56 w 241"/>
                <a:gd name="T7" fmla="*/ 35 h 244"/>
                <a:gd name="T8" fmla="*/ 205 w 241"/>
                <a:gd name="T9" fmla="*/ 59 h 244"/>
              </a:gdLst>
              <a:ahLst/>
              <a:cxnLst>
                <a:cxn ang="0">
                  <a:pos x="T0" y="T1"/>
                </a:cxn>
                <a:cxn ang="0">
                  <a:pos x="T2" y="T3"/>
                </a:cxn>
                <a:cxn ang="0">
                  <a:pos x="T4" y="T5"/>
                </a:cxn>
                <a:cxn ang="0">
                  <a:pos x="T6" y="T7"/>
                </a:cxn>
                <a:cxn ang="0">
                  <a:pos x="T8" y="T9"/>
                </a:cxn>
              </a:cxnLst>
              <a:rect l="0" t="0" r="r" b="b"/>
              <a:pathLst>
                <a:path w="241" h="244">
                  <a:moveTo>
                    <a:pt x="205" y="59"/>
                  </a:moveTo>
                  <a:cubicBezTo>
                    <a:pt x="241" y="108"/>
                    <a:pt x="232" y="175"/>
                    <a:pt x="185" y="209"/>
                  </a:cubicBezTo>
                  <a:cubicBezTo>
                    <a:pt x="138" y="244"/>
                    <a:pt x="71" y="233"/>
                    <a:pt x="36" y="184"/>
                  </a:cubicBezTo>
                  <a:cubicBezTo>
                    <a:pt x="0" y="136"/>
                    <a:pt x="9" y="69"/>
                    <a:pt x="56" y="35"/>
                  </a:cubicBezTo>
                  <a:cubicBezTo>
                    <a:pt x="103" y="0"/>
                    <a:pt x="170" y="11"/>
                    <a:pt x="205" y="59"/>
                  </a:cubicBezTo>
                  <a:close/>
                </a:path>
              </a:pathLst>
            </a:custGeom>
            <a:solidFill>
              <a:srgbClr val="F464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0" name="íṧ1íḍê"/>
            <p:cNvSpPr/>
            <p:nvPr/>
          </p:nvSpPr>
          <p:spPr bwMode="auto">
            <a:xfrm>
              <a:off x="6417469" y="2958307"/>
              <a:ext cx="458788" cy="465138"/>
            </a:xfrm>
            <a:custGeom>
              <a:avLst/>
              <a:gdLst>
                <a:gd name="T0" fmla="*/ 311 w 365"/>
                <a:gd name="T1" fmla="*/ 90 h 370"/>
                <a:gd name="T2" fmla="*/ 280 w 365"/>
                <a:gd name="T3" fmla="*/ 318 h 370"/>
                <a:gd name="T4" fmla="*/ 54 w 365"/>
                <a:gd name="T5" fmla="*/ 280 h 370"/>
                <a:gd name="T6" fmla="*/ 85 w 365"/>
                <a:gd name="T7" fmla="*/ 52 h 370"/>
                <a:gd name="T8" fmla="*/ 311 w 365"/>
                <a:gd name="T9" fmla="*/ 90 h 370"/>
              </a:gdLst>
              <a:ahLst/>
              <a:cxnLst>
                <a:cxn ang="0">
                  <a:pos x="T0" y="T1"/>
                </a:cxn>
                <a:cxn ang="0">
                  <a:pos x="T2" y="T3"/>
                </a:cxn>
                <a:cxn ang="0">
                  <a:pos x="T4" y="T5"/>
                </a:cxn>
                <a:cxn ang="0">
                  <a:pos x="T6" y="T7"/>
                </a:cxn>
                <a:cxn ang="0">
                  <a:pos x="T8" y="T9"/>
                </a:cxn>
              </a:cxnLst>
              <a:rect l="0" t="0" r="r" b="b"/>
              <a:pathLst>
                <a:path w="365" h="370">
                  <a:moveTo>
                    <a:pt x="311" y="90"/>
                  </a:moveTo>
                  <a:cubicBezTo>
                    <a:pt x="365" y="163"/>
                    <a:pt x="351" y="265"/>
                    <a:pt x="280" y="318"/>
                  </a:cubicBezTo>
                  <a:cubicBezTo>
                    <a:pt x="209" y="370"/>
                    <a:pt x="108" y="353"/>
                    <a:pt x="54" y="280"/>
                  </a:cubicBezTo>
                  <a:cubicBezTo>
                    <a:pt x="0" y="207"/>
                    <a:pt x="13" y="105"/>
                    <a:pt x="85" y="52"/>
                  </a:cubicBezTo>
                  <a:cubicBezTo>
                    <a:pt x="156" y="0"/>
                    <a:pt x="257" y="17"/>
                    <a:pt x="311" y="90"/>
                  </a:cubicBezTo>
                  <a:close/>
                </a:path>
              </a:pathLst>
            </a:custGeom>
            <a:solidFill>
              <a:srgbClr val="14A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1" name="íśļïdé"/>
            <p:cNvSpPr/>
            <p:nvPr/>
          </p:nvSpPr>
          <p:spPr bwMode="auto">
            <a:xfrm>
              <a:off x="7238206" y="3102769"/>
              <a:ext cx="182563" cy="127000"/>
            </a:xfrm>
            <a:custGeom>
              <a:avLst/>
              <a:gdLst>
                <a:gd name="T0" fmla="*/ 0 w 115"/>
                <a:gd name="T1" fmla="*/ 8 h 80"/>
                <a:gd name="T2" fmla="*/ 5 w 115"/>
                <a:gd name="T3" fmla="*/ 0 h 80"/>
                <a:gd name="T4" fmla="*/ 115 w 115"/>
                <a:gd name="T5" fmla="*/ 72 h 80"/>
                <a:gd name="T6" fmla="*/ 110 w 115"/>
                <a:gd name="T7" fmla="*/ 80 h 80"/>
                <a:gd name="T8" fmla="*/ 0 w 115"/>
                <a:gd name="T9" fmla="*/ 8 h 80"/>
              </a:gdLst>
              <a:ahLst/>
              <a:cxnLst>
                <a:cxn ang="0">
                  <a:pos x="T0" y="T1"/>
                </a:cxn>
                <a:cxn ang="0">
                  <a:pos x="T2" y="T3"/>
                </a:cxn>
                <a:cxn ang="0">
                  <a:pos x="T4" y="T5"/>
                </a:cxn>
                <a:cxn ang="0">
                  <a:pos x="T6" y="T7"/>
                </a:cxn>
                <a:cxn ang="0">
                  <a:pos x="T8" y="T9"/>
                </a:cxn>
              </a:cxnLst>
              <a:rect l="0" t="0" r="r" b="b"/>
              <a:pathLst>
                <a:path w="115" h="80">
                  <a:moveTo>
                    <a:pt x="0" y="8"/>
                  </a:moveTo>
                  <a:lnTo>
                    <a:pt x="5" y="0"/>
                  </a:lnTo>
                  <a:lnTo>
                    <a:pt x="115" y="72"/>
                  </a:lnTo>
                  <a:lnTo>
                    <a:pt x="110" y="80"/>
                  </a:lnTo>
                  <a:lnTo>
                    <a:pt x="0" y="8"/>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2" name="ísļídé"/>
            <p:cNvSpPr/>
            <p:nvPr/>
          </p:nvSpPr>
          <p:spPr bwMode="auto">
            <a:xfrm>
              <a:off x="7387431" y="2978944"/>
              <a:ext cx="47625" cy="207963"/>
            </a:xfrm>
            <a:custGeom>
              <a:avLst/>
              <a:gdLst>
                <a:gd name="T0" fmla="*/ 30 w 30"/>
                <a:gd name="T1" fmla="*/ 129 h 131"/>
                <a:gd name="T2" fmla="*/ 20 w 30"/>
                <a:gd name="T3" fmla="*/ 131 h 131"/>
                <a:gd name="T4" fmla="*/ 0 w 30"/>
                <a:gd name="T5" fmla="*/ 1 h 131"/>
                <a:gd name="T6" fmla="*/ 9 w 30"/>
                <a:gd name="T7" fmla="*/ 0 h 131"/>
                <a:gd name="T8" fmla="*/ 30 w 30"/>
                <a:gd name="T9" fmla="*/ 129 h 131"/>
              </a:gdLst>
              <a:ahLst/>
              <a:cxnLst>
                <a:cxn ang="0">
                  <a:pos x="T0" y="T1"/>
                </a:cxn>
                <a:cxn ang="0">
                  <a:pos x="T2" y="T3"/>
                </a:cxn>
                <a:cxn ang="0">
                  <a:pos x="T4" y="T5"/>
                </a:cxn>
                <a:cxn ang="0">
                  <a:pos x="T6" y="T7"/>
                </a:cxn>
                <a:cxn ang="0">
                  <a:pos x="T8" y="T9"/>
                </a:cxn>
              </a:cxnLst>
              <a:rect l="0" t="0" r="r" b="b"/>
              <a:pathLst>
                <a:path w="30" h="131">
                  <a:moveTo>
                    <a:pt x="30" y="129"/>
                  </a:moveTo>
                  <a:lnTo>
                    <a:pt x="20" y="131"/>
                  </a:lnTo>
                  <a:lnTo>
                    <a:pt x="0" y="1"/>
                  </a:lnTo>
                  <a:lnTo>
                    <a:pt x="9" y="0"/>
                  </a:lnTo>
                  <a:lnTo>
                    <a:pt x="30" y="129"/>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3" name="íṡľîḑe"/>
            <p:cNvSpPr/>
            <p:nvPr/>
          </p:nvSpPr>
          <p:spPr bwMode="auto">
            <a:xfrm>
              <a:off x="7217569" y="2956719"/>
              <a:ext cx="165100" cy="142875"/>
            </a:xfrm>
            <a:custGeom>
              <a:avLst/>
              <a:gdLst>
                <a:gd name="T0" fmla="*/ 6 w 104"/>
                <a:gd name="T1" fmla="*/ 90 h 90"/>
                <a:gd name="T2" fmla="*/ 0 w 104"/>
                <a:gd name="T3" fmla="*/ 82 h 90"/>
                <a:gd name="T4" fmla="*/ 98 w 104"/>
                <a:gd name="T5" fmla="*/ 0 h 90"/>
                <a:gd name="T6" fmla="*/ 104 w 104"/>
                <a:gd name="T7" fmla="*/ 8 h 90"/>
                <a:gd name="T8" fmla="*/ 6 w 104"/>
                <a:gd name="T9" fmla="*/ 90 h 90"/>
              </a:gdLst>
              <a:ahLst/>
              <a:cxnLst>
                <a:cxn ang="0">
                  <a:pos x="T0" y="T1"/>
                </a:cxn>
                <a:cxn ang="0">
                  <a:pos x="T2" y="T3"/>
                </a:cxn>
                <a:cxn ang="0">
                  <a:pos x="T4" y="T5"/>
                </a:cxn>
                <a:cxn ang="0">
                  <a:pos x="T6" y="T7"/>
                </a:cxn>
                <a:cxn ang="0">
                  <a:pos x="T8" y="T9"/>
                </a:cxn>
              </a:cxnLst>
              <a:rect l="0" t="0" r="r" b="b"/>
              <a:pathLst>
                <a:path w="104" h="90">
                  <a:moveTo>
                    <a:pt x="6" y="90"/>
                  </a:moveTo>
                  <a:lnTo>
                    <a:pt x="0" y="82"/>
                  </a:lnTo>
                  <a:lnTo>
                    <a:pt x="98" y="0"/>
                  </a:lnTo>
                  <a:lnTo>
                    <a:pt x="104" y="8"/>
                  </a:lnTo>
                  <a:lnTo>
                    <a:pt x="6" y="90"/>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4" name="îṣḷïḓé"/>
            <p:cNvSpPr/>
            <p:nvPr/>
          </p:nvSpPr>
          <p:spPr bwMode="auto">
            <a:xfrm>
              <a:off x="7366794" y="3167857"/>
              <a:ext cx="123825" cy="127000"/>
            </a:xfrm>
            <a:custGeom>
              <a:avLst/>
              <a:gdLst>
                <a:gd name="T0" fmla="*/ 26 w 98"/>
                <a:gd name="T1" fmla="*/ 13 h 100"/>
                <a:gd name="T2" fmla="*/ 86 w 98"/>
                <a:gd name="T3" fmla="*/ 27 h 100"/>
                <a:gd name="T4" fmla="*/ 73 w 98"/>
                <a:gd name="T5" fmla="*/ 87 h 100"/>
                <a:gd name="T6" fmla="*/ 13 w 98"/>
                <a:gd name="T7" fmla="*/ 73 h 100"/>
                <a:gd name="T8" fmla="*/ 26 w 98"/>
                <a:gd name="T9" fmla="*/ 13 h 100"/>
              </a:gdLst>
              <a:ahLst/>
              <a:cxnLst>
                <a:cxn ang="0">
                  <a:pos x="T0" y="T1"/>
                </a:cxn>
                <a:cxn ang="0">
                  <a:pos x="T2" y="T3"/>
                </a:cxn>
                <a:cxn ang="0">
                  <a:pos x="T4" y="T5"/>
                </a:cxn>
                <a:cxn ang="0">
                  <a:pos x="T6" y="T7"/>
                </a:cxn>
                <a:cxn ang="0">
                  <a:pos x="T8" y="T9"/>
                </a:cxn>
              </a:cxnLst>
              <a:rect l="0" t="0" r="r" b="b"/>
              <a:pathLst>
                <a:path w="98" h="100">
                  <a:moveTo>
                    <a:pt x="26" y="13"/>
                  </a:moveTo>
                  <a:cubicBezTo>
                    <a:pt x="46" y="0"/>
                    <a:pt x="72" y="7"/>
                    <a:pt x="86" y="27"/>
                  </a:cubicBezTo>
                  <a:cubicBezTo>
                    <a:pt x="98" y="48"/>
                    <a:pt x="93" y="74"/>
                    <a:pt x="73" y="87"/>
                  </a:cubicBezTo>
                  <a:cubicBezTo>
                    <a:pt x="53" y="100"/>
                    <a:pt x="26" y="93"/>
                    <a:pt x="13" y="73"/>
                  </a:cubicBezTo>
                  <a:cubicBezTo>
                    <a:pt x="0" y="52"/>
                    <a:pt x="6" y="25"/>
                    <a:pt x="26" y="13"/>
                  </a:cubicBezTo>
                  <a:close/>
                </a:path>
              </a:pathLst>
            </a:custGeom>
            <a:solidFill>
              <a:srgbClr val="3449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5" name="i$ḷîḍe"/>
            <p:cNvSpPr/>
            <p:nvPr/>
          </p:nvSpPr>
          <p:spPr bwMode="auto">
            <a:xfrm>
              <a:off x="7174706" y="3042444"/>
              <a:ext cx="101600" cy="101600"/>
            </a:xfrm>
            <a:custGeom>
              <a:avLst/>
              <a:gdLst>
                <a:gd name="T0" fmla="*/ 21 w 81"/>
                <a:gd name="T1" fmla="*/ 10 h 82"/>
                <a:gd name="T2" fmla="*/ 70 w 81"/>
                <a:gd name="T3" fmla="*/ 22 h 82"/>
                <a:gd name="T4" fmla="*/ 60 w 81"/>
                <a:gd name="T5" fmla="*/ 72 h 82"/>
                <a:gd name="T6" fmla="*/ 10 w 81"/>
                <a:gd name="T7" fmla="*/ 60 h 82"/>
                <a:gd name="T8" fmla="*/ 21 w 81"/>
                <a:gd name="T9" fmla="*/ 10 h 82"/>
              </a:gdLst>
              <a:ahLst/>
              <a:cxnLst>
                <a:cxn ang="0">
                  <a:pos x="T0" y="T1"/>
                </a:cxn>
                <a:cxn ang="0">
                  <a:pos x="T2" y="T3"/>
                </a:cxn>
                <a:cxn ang="0">
                  <a:pos x="T4" y="T5"/>
                </a:cxn>
                <a:cxn ang="0">
                  <a:pos x="T6" y="T7"/>
                </a:cxn>
                <a:cxn ang="0">
                  <a:pos x="T8" y="T9"/>
                </a:cxn>
              </a:cxnLst>
              <a:rect l="0" t="0" r="r" b="b"/>
              <a:pathLst>
                <a:path w="81" h="82">
                  <a:moveTo>
                    <a:pt x="21" y="10"/>
                  </a:moveTo>
                  <a:cubicBezTo>
                    <a:pt x="38" y="0"/>
                    <a:pt x="60" y="5"/>
                    <a:pt x="70" y="22"/>
                  </a:cubicBezTo>
                  <a:cubicBezTo>
                    <a:pt x="81" y="39"/>
                    <a:pt x="77" y="62"/>
                    <a:pt x="60" y="72"/>
                  </a:cubicBezTo>
                  <a:cubicBezTo>
                    <a:pt x="43" y="82"/>
                    <a:pt x="21" y="77"/>
                    <a:pt x="10" y="60"/>
                  </a:cubicBezTo>
                  <a:cubicBezTo>
                    <a:pt x="0" y="43"/>
                    <a:pt x="4" y="21"/>
                    <a:pt x="21" y="10"/>
                  </a:cubicBezTo>
                  <a:close/>
                </a:path>
              </a:pathLst>
            </a:custGeom>
            <a:solidFill>
              <a:srgbClr val="F464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6" name="ïṧḷíďé"/>
            <p:cNvSpPr/>
            <p:nvPr/>
          </p:nvSpPr>
          <p:spPr bwMode="auto">
            <a:xfrm>
              <a:off x="7309644" y="2859882"/>
              <a:ext cx="155575" cy="157163"/>
            </a:xfrm>
            <a:custGeom>
              <a:avLst/>
              <a:gdLst>
                <a:gd name="T0" fmla="*/ 32 w 124"/>
                <a:gd name="T1" fmla="*/ 16 h 125"/>
                <a:gd name="T2" fmla="*/ 107 w 124"/>
                <a:gd name="T3" fmla="*/ 34 h 125"/>
                <a:gd name="T4" fmla="*/ 91 w 124"/>
                <a:gd name="T5" fmla="*/ 109 h 125"/>
                <a:gd name="T6" fmla="*/ 16 w 124"/>
                <a:gd name="T7" fmla="*/ 91 h 125"/>
                <a:gd name="T8" fmla="*/ 32 w 124"/>
                <a:gd name="T9" fmla="*/ 16 h 125"/>
              </a:gdLst>
              <a:ahLst/>
              <a:cxnLst>
                <a:cxn ang="0">
                  <a:pos x="T0" y="T1"/>
                </a:cxn>
                <a:cxn ang="0">
                  <a:pos x="T2" y="T3"/>
                </a:cxn>
                <a:cxn ang="0">
                  <a:pos x="T4" y="T5"/>
                </a:cxn>
                <a:cxn ang="0">
                  <a:pos x="T6" y="T7"/>
                </a:cxn>
                <a:cxn ang="0">
                  <a:pos x="T8" y="T9"/>
                </a:cxn>
              </a:cxnLst>
              <a:rect l="0" t="0" r="r" b="b"/>
              <a:pathLst>
                <a:path w="124" h="125">
                  <a:moveTo>
                    <a:pt x="32" y="16"/>
                  </a:moveTo>
                  <a:cubicBezTo>
                    <a:pt x="57" y="0"/>
                    <a:pt x="91" y="8"/>
                    <a:pt x="107" y="34"/>
                  </a:cubicBezTo>
                  <a:cubicBezTo>
                    <a:pt x="124" y="60"/>
                    <a:pt x="116" y="94"/>
                    <a:pt x="91" y="109"/>
                  </a:cubicBezTo>
                  <a:cubicBezTo>
                    <a:pt x="66" y="125"/>
                    <a:pt x="33" y="117"/>
                    <a:pt x="16" y="91"/>
                  </a:cubicBezTo>
                  <a:cubicBezTo>
                    <a:pt x="0" y="65"/>
                    <a:pt x="7" y="32"/>
                    <a:pt x="32" y="16"/>
                  </a:cubicBezTo>
                  <a:close/>
                </a:path>
              </a:pathLst>
            </a:custGeom>
            <a:solidFill>
              <a:srgbClr val="14A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7" name="ïṣľiḓe"/>
            <p:cNvSpPr/>
            <p:nvPr/>
          </p:nvSpPr>
          <p:spPr bwMode="auto">
            <a:xfrm>
              <a:off x="6841331" y="2067719"/>
              <a:ext cx="84138" cy="369888"/>
            </a:xfrm>
            <a:custGeom>
              <a:avLst/>
              <a:gdLst>
                <a:gd name="T0" fmla="*/ 53 w 53"/>
                <a:gd name="T1" fmla="*/ 230 h 233"/>
                <a:gd name="T2" fmla="*/ 37 w 53"/>
                <a:gd name="T3" fmla="*/ 233 h 233"/>
                <a:gd name="T4" fmla="*/ 0 w 53"/>
                <a:gd name="T5" fmla="*/ 3 h 233"/>
                <a:gd name="T6" fmla="*/ 17 w 53"/>
                <a:gd name="T7" fmla="*/ 0 h 233"/>
                <a:gd name="T8" fmla="*/ 53 w 53"/>
                <a:gd name="T9" fmla="*/ 230 h 233"/>
              </a:gdLst>
              <a:ahLst/>
              <a:cxnLst>
                <a:cxn ang="0">
                  <a:pos x="T0" y="T1"/>
                </a:cxn>
                <a:cxn ang="0">
                  <a:pos x="T2" y="T3"/>
                </a:cxn>
                <a:cxn ang="0">
                  <a:pos x="T4" y="T5"/>
                </a:cxn>
                <a:cxn ang="0">
                  <a:pos x="T6" y="T7"/>
                </a:cxn>
                <a:cxn ang="0">
                  <a:pos x="T8" y="T9"/>
                </a:cxn>
              </a:cxnLst>
              <a:rect l="0" t="0" r="r" b="b"/>
              <a:pathLst>
                <a:path w="53" h="233">
                  <a:moveTo>
                    <a:pt x="53" y="230"/>
                  </a:moveTo>
                  <a:lnTo>
                    <a:pt x="37" y="233"/>
                  </a:lnTo>
                  <a:lnTo>
                    <a:pt x="0" y="3"/>
                  </a:lnTo>
                  <a:lnTo>
                    <a:pt x="17" y="0"/>
                  </a:lnTo>
                  <a:lnTo>
                    <a:pt x="53" y="230"/>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8" name="ïṧḷïďé"/>
            <p:cNvSpPr/>
            <p:nvPr/>
          </p:nvSpPr>
          <p:spPr bwMode="auto">
            <a:xfrm>
              <a:off x="6539706" y="2029619"/>
              <a:ext cx="293688" cy="252413"/>
            </a:xfrm>
            <a:custGeom>
              <a:avLst/>
              <a:gdLst>
                <a:gd name="T0" fmla="*/ 11 w 185"/>
                <a:gd name="T1" fmla="*/ 159 h 159"/>
                <a:gd name="T2" fmla="*/ 0 w 185"/>
                <a:gd name="T3" fmla="*/ 146 h 159"/>
                <a:gd name="T4" fmla="*/ 174 w 185"/>
                <a:gd name="T5" fmla="*/ 0 h 159"/>
                <a:gd name="T6" fmla="*/ 185 w 185"/>
                <a:gd name="T7" fmla="*/ 13 h 159"/>
                <a:gd name="T8" fmla="*/ 11 w 185"/>
                <a:gd name="T9" fmla="*/ 159 h 159"/>
              </a:gdLst>
              <a:ahLst/>
              <a:cxnLst>
                <a:cxn ang="0">
                  <a:pos x="T0" y="T1"/>
                </a:cxn>
                <a:cxn ang="0">
                  <a:pos x="T2" y="T3"/>
                </a:cxn>
                <a:cxn ang="0">
                  <a:pos x="T4" y="T5"/>
                </a:cxn>
                <a:cxn ang="0">
                  <a:pos x="T6" y="T7"/>
                </a:cxn>
                <a:cxn ang="0">
                  <a:pos x="T8" y="T9"/>
                </a:cxn>
              </a:cxnLst>
              <a:rect l="0" t="0" r="r" b="b"/>
              <a:pathLst>
                <a:path w="185" h="159">
                  <a:moveTo>
                    <a:pt x="11" y="159"/>
                  </a:moveTo>
                  <a:lnTo>
                    <a:pt x="0" y="146"/>
                  </a:lnTo>
                  <a:lnTo>
                    <a:pt x="174" y="0"/>
                  </a:lnTo>
                  <a:lnTo>
                    <a:pt x="185" y="13"/>
                  </a:lnTo>
                  <a:lnTo>
                    <a:pt x="11" y="159"/>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9" name="îṧ1iḑê"/>
            <p:cNvSpPr/>
            <p:nvPr/>
          </p:nvSpPr>
          <p:spPr bwMode="auto">
            <a:xfrm>
              <a:off x="6576219" y="2288382"/>
              <a:ext cx="325438" cy="227013"/>
            </a:xfrm>
            <a:custGeom>
              <a:avLst/>
              <a:gdLst>
                <a:gd name="T0" fmla="*/ 0 w 205"/>
                <a:gd name="T1" fmla="*/ 14 h 143"/>
                <a:gd name="T2" fmla="*/ 9 w 205"/>
                <a:gd name="T3" fmla="*/ 0 h 143"/>
                <a:gd name="T4" fmla="*/ 205 w 205"/>
                <a:gd name="T5" fmla="*/ 129 h 143"/>
                <a:gd name="T6" fmla="*/ 195 w 205"/>
                <a:gd name="T7" fmla="*/ 143 h 143"/>
                <a:gd name="T8" fmla="*/ 0 w 205"/>
                <a:gd name="T9" fmla="*/ 14 h 143"/>
              </a:gdLst>
              <a:ahLst/>
              <a:cxnLst>
                <a:cxn ang="0">
                  <a:pos x="T0" y="T1"/>
                </a:cxn>
                <a:cxn ang="0">
                  <a:pos x="T2" y="T3"/>
                </a:cxn>
                <a:cxn ang="0">
                  <a:pos x="T4" y="T5"/>
                </a:cxn>
                <a:cxn ang="0">
                  <a:pos x="T6" y="T7"/>
                </a:cxn>
                <a:cxn ang="0">
                  <a:pos x="T8" y="T9"/>
                </a:cxn>
              </a:cxnLst>
              <a:rect l="0" t="0" r="r" b="b"/>
              <a:pathLst>
                <a:path w="205" h="143">
                  <a:moveTo>
                    <a:pt x="0" y="14"/>
                  </a:moveTo>
                  <a:lnTo>
                    <a:pt x="9" y="0"/>
                  </a:lnTo>
                  <a:lnTo>
                    <a:pt x="205" y="129"/>
                  </a:lnTo>
                  <a:lnTo>
                    <a:pt x="195" y="143"/>
                  </a:lnTo>
                  <a:lnTo>
                    <a:pt x="0" y="14"/>
                  </a:lnTo>
                  <a:close/>
                </a:path>
              </a:pathLst>
            </a:custGeom>
            <a:solidFill>
              <a:srgbClr val="F1C40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0" name="iṡļiḓê"/>
            <p:cNvSpPr/>
            <p:nvPr/>
          </p:nvSpPr>
          <p:spPr bwMode="auto">
            <a:xfrm>
              <a:off x="6804819" y="2407444"/>
              <a:ext cx="222250" cy="222250"/>
            </a:xfrm>
            <a:custGeom>
              <a:avLst/>
              <a:gdLst>
                <a:gd name="T0" fmla="*/ 46 w 176"/>
                <a:gd name="T1" fmla="*/ 23 h 178"/>
                <a:gd name="T2" fmla="*/ 153 w 176"/>
                <a:gd name="T3" fmla="*/ 49 h 178"/>
                <a:gd name="T4" fmla="*/ 130 w 176"/>
                <a:gd name="T5" fmla="*/ 155 h 178"/>
                <a:gd name="T6" fmla="*/ 24 w 176"/>
                <a:gd name="T7" fmla="*/ 129 h 178"/>
                <a:gd name="T8" fmla="*/ 46 w 176"/>
                <a:gd name="T9" fmla="*/ 23 h 178"/>
              </a:gdLst>
              <a:ahLst/>
              <a:cxnLst>
                <a:cxn ang="0">
                  <a:pos x="T0" y="T1"/>
                </a:cxn>
                <a:cxn ang="0">
                  <a:pos x="T2" y="T3"/>
                </a:cxn>
                <a:cxn ang="0">
                  <a:pos x="T4" y="T5"/>
                </a:cxn>
                <a:cxn ang="0">
                  <a:pos x="T6" y="T7"/>
                </a:cxn>
                <a:cxn ang="0">
                  <a:pos x="T8" y="T9"/>
                </a:cxn>
              </a:cxnLst>
              <a:rect l="0" t="0" r="r" b="b"/>
              <a:pathLst>
                <a:path w="176" h="178">
                  <a:moveTo>
                    <a:pt x="46" y="23"/>
                  </a:moveTo>
                  <a:cubicBezTo>
                    <a:pt x="82" y="0"/>
                    <a:pt x="129" y="12"/>
                    <a:pt x="153" y="49"/>
                  </a:cubicBezTo>
                  <a:cubicBezTo>
                    <a:pt x="176" y="85"/>
                    <a:pt x="166" y="133"/>
                    <a:pt x="130" y="155"/>
                  </a:cubicBezTo>
                  <a:cubicBezTo>
                    <a:pt x="94" y="178"/>
                    <a:pt x="47" y="166"/>
                    <a:pt x="24" y="129"/>
                  </a:cubicBezTo>
                  <a:cubicBezTo>
                    <a:pt x="0" y="93"/>
                    <a:pt x="11" y="45"/>
                    <a:pt x="46" y="23"/>
                  </a:cubicBezTo>
                  <a:close/>
                </a:path>
              </a:pathLst>
            </a:custGeom>
            <a:solidFill>
              <a:srgbClr val="3449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1" name="ïšļíḑè"/>
            <p:cNvSpPr/>
            <p:nvPr/>
          </p:nvSpPr>
          <p:spPr bwMode="auto">
            <a:xfrm>
              <a:off x="6461919" y="2180432"/>
              <a:ext cx="182563" cy="185738"/>
            </a:xfrm>
            <a:custGeom>
              <a:avLst/>
              <a:gdLst>
                <a:gd name="T0" fmla="*/ 38 w 146"/>
                <a:gd name="T1" fmla="*/ 19 h 148"/>
                <a:gd name="T2" fmla="*/ 127 w 146"/>
                <a:gd name="T3" fmla="*/ 40 h 148"/>
                <a:gd name="T4" fmla="*/ 108 w 146"/>
                <a:gd name="T5" fmla="*/ 129 h 148"/>
                <a:gd name="T6" fmla="*/ 19 w 146"/>
                <a:gd name="T7" fmla="*/ 108 h 148"/>
                <a:gd name="T8" fmla="*/ 38 w 146"/>
                <a:gd name="T9" fmla="*/ 19 h 148"/>
              </a:gdLst>
              <a:ahLst/>
              <a:cxnLst>
                <a:cxn ang="0">
                  <a:pos x="T0" y="T1"/>
                </a:cxn>
                <a:cxn ang="0">
                  <a:pos x="T2" y="T3"/>
                </a:cxn>
                <a:cxn ang="0">
                  <a:pos x="T4" y="T5"/>
                </a:cxn>
                <a:cxn ang="0">
                  <a:pos x="T6" y="T7"/>
                </a:cxn>
                <a:cxn ang="0">
                  <a:pos x="T8" y="T9"/>
                </a:cxn>
              </a:cxnLst>
              <a:rect l="0" t="0" r="r" b="b"/>
              <a:pathLst>
                <a:path w="146" h="148">
                  <a:moveTo>
                    <a:pt x="38" y="19"/>
                  </a:moveTo>
                  <a:cubicBezTo>
                    <a:pt x="68" y="0"/>
                    <a:pt x="107" y="10"/>
                    <a:pt x="127" y="40"/>
                  </a:cubicBezTo>
                  <a:cubicBezTo>
                    <a:pt x="146" y="71"/>
                    <a:pt x="137" y="111"/>
                    <a:pt x="108" y="129"/>
                  </a:cubicBezTo>
                  <a:cubicBezTo>
                    <a:pt x="78" y="148"/>
                    <a:pt x="39" y="138"/>
                    <a:pt x="19" y="108"/>
                  </a:cubicBezTo>
                  <a:cubicBezTo>
                    <a:pt x="0" y="77"/>
                    <a:pt x="9" y="38"/>
                    <a:pt x="38" y="19"/>
                  </a:cubicBezTo>
                  <a:close/>
                </a:path>
              </a:pathLst>
            </a:custGeom>
            <a:solidFill>
              <a:srgbClr val="F4646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2" name="ïSľîḑe"/>
            <p:cNvSpPr/>
            <p:nvPr/>
          </p:nvSpPr>
          <p:spPr bwMode="auto">
            <a:xfrm>
              <a:off x="6701631" y="1856582"/>
              <a:ext cx="277813" cy="279400"/>
            </a:xfrm>
            <a:custGeom>
              <a:avLst/>
              <a:gdLst>
                <a:gd name="T0" fmla="*/ 58 w 221"/>
                <a:gd name="T1" fmla="*/ 28 h 223"/>
                <a:gd name="T2" fmla="*/ 192 w 221"/>
                <a:gd name="T3" fmla="*/ 60 h 223"/>
                <a:gd name="T4" fmla="*/ 164 w 221"/>
                <a:gd name="T5" fmla="*/ 195 h 223"/>
                <a:gd name="T6" fmla="*/ 30 w 221"/>
                <a:gd name="T7" fmla="*/ 163 h 223"/>
                <a:gd name="T8" fmla="*/ 58 w 221"/>
                <a:gd name="T9" fmla="*/ 28 h 223"/>
              </a:gdLst>
              <a:ahLst/>
              <a:cxnLst>
                <a:cxn ang="0">
                  <a:pos x="T0" y="T1"/>
                </a:cxn>
                <a:cxn ang="0">
                  <a:pos x="T2" y="T3"/>
                </a:cxn>
                <a:cxn ang="0">
                  <a:pos x="T4" y="T5"/>
                </a:cxn>
                <a:cxn ang="0">
                  <a:pos x="T6" y="T7"/>
                </a:cxn>
                <a:cxn ang="0">
                  <a:pos x="T8" y="T9"/>
                </a:cxn>
              </a:cxnLst>
              <a:rect l="0" t="0" r="r" b="b"/>
              <a:pathLst>
                <a:path w="221" h="223">
                  <a:moveTo>
                    <a:pt x="58" y="28"/>
                  </a:moveTo>
                  <a:cubicBezTo>
                    <a:pt x="103" y="0"/>
                    <a:pt x="163" y="14"/>
                    <a:pt x="192" y="60"/>
                  </a:cubicBezTo>
                  <a:cubicBezTo>
                    <a:pt x="221" y="107"/>
                    <a:pt x="209" y="167"/>
                    <a:pt x="164" y="195"/>
                  </a:cubicBezTo>
                  <a:cubicBezTo>
                    <a:pt x="119" y="223"/>
                    <a:pt x="59" y="209"/>
                    <a:pt x="30" y="163"/>
                  </a:cubicBezTo>
                  <a:cubicBezTo>
                    <a:pt x="0" y="116"/>
                    <a:pt x="13" y="56"/>
                    <a:pt x="58" y="28"/>
                  </a:cubicBezTo>
                  <a:close/>
                </a:path>
              </a:pathLst>
            </a:custGeom>
            <a:solidFill>
              <a:srgbClr val="14A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3" name="îṩḻîdê"/>
            <p:cNvSpPr/>
            <p:nvPr/>
          </p:nvSpPr>
          <p:spPr bwMode="auto">
            <a:xfrm>
              <a:off x="7819231" y="2809082"/>
              <a:ext cx="1636713" cy="2090738"/>
            </a:xfrm>
            <a:custGeom>
              <a:avLst/>
              <a:gdLst>
                <a:gd name="T0" fmla="*/ 78 w 1303"/>
                <a:gd name="T1" fmla="*/ 0 h 1667"/>
                <a:gd name="T2" fmla="*/ 1225 w 1303"/>
                <a:gd name="T3" fmla="*/ 0 h 1667"/>
                <a:gd name="T4" fmla="*/ 1303 w 1303"/>
                <a:gd name="T5" fmla="*/ 85 h 1667"/>
                <a:gd name="T6" fmla="*/ 1303 w 1303"/>
                <a:gd name="T7" fmla="*/ 1582 h 1667"/>
                <a:gd name="T8" fmla="*/ 1225 w 1303"/>
                <a:gd name="T9" fmla="*/ 1667 h 1667"/>
                <a:gd name="T10" fmla="*/ 78 w 1303"/>
                <a:gd name="T11" fmla="*/ 1667 h 1667"/>
                <a:gd name="T12" fmla="*/ 0 w 1303"/>
                <a:gd name="T13" fmla="*/ 1582 h 1667"/>
                <a:gd name="T14" fmla="*/ 0 w 1303"/>
                <a:gd name="T15" fmla="*/ 85 h 1667"/>
                <a:gd name="T16" fmla="*/ 78 w 1303"/>
                <a:gd name="T17" fmla="*/ 0 h 1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1667">
                  <a:moveTo>
                    <a:pt x="78" y="0"/>
                  </a:moveTo>
                  <a:cubicBezTo>
                    <a:pt x="1225" y="0"/>
                    <a:pt x="1225" y="0"/>
                    <a:pt x="1225" y="0"/>
                  </a:cubicBezTo>
                  <a:cubicBezTo>
                    <a:pt x="1268" y="0"/>
                    <a:pt x="1303" y="38"/>
                    <a:pt x="1303" y="85"/>
                  </a:cubicBezTo>
                  <a:cubicBezTo>
                    <a:pt x="1303" y="1582"/>
                    <a:pt x="1303" y="1582"/>
                    <a:pt x="1303" y="1582"/>
                  </a:cubicBezTo>
                  <a:cubicBezTo>
                    <a:pt x="1303" y="1629"/>
                    <a:pt x="1268" y="1667"/>
                    <a:pt x="1225" y="1667"/>
                  </a:cubicBezTo>
                  <a:cubicBezTo>
                    <a:pt x="78" y="1667"/>
                    <a:pt x="78" y="1667"/>
                    <a:pt x="78" y="1667"/>
                  </a:cubicBezTo>
                  <a:cubicBezTo>
                    <a:pt x="35" y="1667"/>
                    <a:pt x="0" y="1629"/>
                    <a:pt x="0" y="1582"/>
                  </a:cubicBezTo>
                  <a:cubicBezTo>
                    <a:pt x="0" y="85"/>
                    <a:pt x="0" y="85"/>
                    <a:pt x="0" y="85"/>
                  </a:cubicBezTo>
                  <a:cubicBezTo>
                    <a:pt x="0" y="38"/>
                    <a:pt x="35" y="0"/>
                    <a:pt x="78" y="0"/>
                  </a:cubicBezTo>
                </a:path>
              </a:pathLst>
            </a:custGeom>
            <a:solidFill>
              <a:srgbClr val="F39C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4" name="ïśliďé"/>
            <p:cNvSpPr/>
            <p:nvPr/>
          </p:nvSpPr>
          <p:spPr bwMode="auto">
            <a:xfrm>
              <a:off x="7898606" y="2901157"/>
              <a:ext cx="1477963" cy="190658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75" name="ïṧ1ïḋé"/>
            <p:cNvSpPr/>
            <p:nvPr/>
          </p:nvSpPr>
          <p:spPr bwMode="auto">
            <a:xfrm>
              <a:off x="7898606" y="2901157"/>
              <a:ext cx="1477963" cy="190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76" name="išḷîḋê"/>
            <p:cNvSpPr/>
            <p:nvPr/>
          </p:nvSpPr>
          <p:spPr bwMode="auto">
            <a:xfrm>
              <a:off x="8330406" y="2599532"/>
              <a:ext cx="614363" cy="301625"/>
            </a:xfrm>
            <a:custGeom>
              <a:avLst/>
              <a:gdLst>
                <a:gd name="T0" fmla="*/ 0 w 387"/>
                <a:gd name="T1" fmla="*/ 0 h 190"/>
                <a:gd name="T2" fmla="*/ 387 w 387"/>
                <a:gd name="T3" fmla="*/ 0 h 190"/>
                <a:gd name="T4" fmla="*/ 387 w 387"/>
                <a:gd name="T5" fmla="*/ 190 h 190"/>
                <a:gd name="T6" fmla="*/ 366 w 387"/>
                <a:gd name="T7" fmla="*/ 190 h 190"/>
                <a:gd name="T8" fmla="*/ 366 w 387"/>
                <a:gd name="T9" fmla="*/ 24 h 190"/>
                <a:gd name="T10" fmla="*/ 21 w 387"/>
                <a:gd name="T11" fmla="*/ 24 h 190"/>
                <a:gd name="T12" fmla="*/ 21 w 387"/>
                <a:gd name="T13" fmla="*/ 190 h 190"/>
                <a:gd name="T14" fmla="*/ 0 w 387"/>
                <a:gd name="T15" fmla="*/ 190 h 190"/>
                <a:gd name="T16" fmla="*/ 0 w 387"/>
                <a:gd name="T1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90">
                  <a:moveTo>
                    <a:pt x="0" y="0"/>
                  </a:moveTo>
                  <a:lnTo>
                    <a:pt x="387" y="0"/>
                  </a:lnTo>
                  <a:lnTo>
                    <a:pt x="387" y="190"/>
                  </a:lnTo>
                  <a:lnTo>
                    <a:pt x="366" y="190"/>
                  </a:lnTo>
                  <a:lnTo>
                    <a:pt x="366" y="24"/>
                  </a:lnTo>
                  <a:lnTo>
                    <a:pt x="21" y="24"/>
                  </a:lnTo>
                  <a:lnTo>
                    <a:pt x="21" y="190"/>
                  </a:lnTo>
                  <a:lnTo>
                    <a:pt x="0" y="190"/>
                  </a:lnTo>
                  <a:lnTo>
                    <a:pt x="0" y="0"/>
                  </a:lnTo>
                  <a:close/>
                </a:path>
              </a:pathLst>
            </a:custGeom>
            <a:solidFill>
              <a:srgbClr val="47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7" name="íṩlíďê"/>
            <p:cNvSpPr/>
            <p:nvPr/>
          </p:nvSpPr>
          <p:spPr bwMode="auto">
            <a:xfrm>
              <a:off x="8330406" y="2599532"/>
              <a:ext cx="614363" cy="301625"/>
            </a:xfrm>
            <a:custGeom>
              <a:avLst/>
              <a:gdLst>
                <a:gd name="T0" fmla="*/ 0 w 387"/>
                <a:gd name="T1" fmla="*/ 0 h 190"/>
                <a:gd name="T2" fmla="*/ 387 w 387"/>
                <a:gd name="T3" fmla="*/ 0 h 190"/>
                <a:gd name="T4" fmla="*/ 387 w 387"/>
                <a:gd name="T5" fmla="*/ 190 h 190"/>
                <a:gd name="T6" fmla="*/ 366 w 387"/>
                <a:gd name="T7" fmla="*/ 190 h 190"/>
                <a:gd name="T8" fmla="*/ 366 w 387"/>
                <a:gd name="T9" fmla="*/ 24 h 190"/>
                <a:gd name="T10" fmla="*/ 21 w 387"/>
                <a:gd name="T11" fmla="*/ 24 h 190"/>
                <a:gd name="T12" fmla="*/ 21 w 387"/>
                <a:gd name="T13" fmla="*/ 190 h 190"/>
                <a:gd name="T14" fmla="*/ 0 w 387"/>
                <a:gd name="T15" fmla="*/ 190 h 190"/>
                <a:gd name="T16" fmla="*/ 0 w 387"/>
                <a:gd name="T17"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7" h="190">
                  <a:moveTo>
                    <a:pt x="0" y="0"/>
                  </a:moveTo>
                  <a:lnTo>
                    <a:pt x="387" y="0"/>
                  </a:lnTo>
                  <a:lnTo>
                    <a:pt x="387" y="190"/>
                  </a:lnTo>
                  <a:lnTo>
                    <a:pt x="366" y="190"/>
                  </a:lnTo>
                  <a:lnTo>
                    <a:pt x="366" y="24"/>
                  </a:lnTo>
                  <a:lnTo>
                    <a:pt x="21" y="24"/>
                  </a:lnTo>
                  <a:lnTo>
                    <a:pt x="21" y="190"/>
                  </a:lnTo>
                  <a:lnTo>
                    <a:pt x="0" y="19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8" name="işliḍe"/>
            <p:cNvSpPr/>
            <p:nvPr/>
          </p:nvSpPr>
          <p:spPr bwMode="auto">
            <a:xfrm>
              <a:off x="8255794" y="2778919"/>
              <a:ext cx="763588" cy="193675"/>
            </a:xfrm>
            <a:custGeom>
              <a:avLst/>
              <a:gdLst>
                <a:gd name="T0" fmla="*/ 21 w 609"/>
                <a:gd name="T1" fmla="*/ 0 h 154"/>
                <a:gd name="T2" fmla="*/ 587 w 609"/>
                <a:gd name="T3" fmla="*/ 0 h 154"/>
                <a:gd name="T4" fmla="*/ 609 w 609"/>
                <a:gd name="T5" fmla="*/ 23 h 154"/>
                <a:gd name="T6" fmla="*/ 609 w 609"/>
                <a:gd name="T7" fmla="*/ 131 h 154"/>
                <a:gd name="T8" fmla="*/ 587 w 609"/>
                <a:gd name="T9" fmla="*/ 154 h 154"/>
                <a:gd name="T10" fmla="*/ 21 w 609"/>
                <a:gd name="T11" fmla="*/ 154 h 154"/>
                <a:gd name="T12" fmla="*/ 0 w 609"/>
                <a:gd name="T13" fmla="*/ 131 h 154"/>
                <a:gd name="T14" fmla="*/ 0 w 609"/>
                <a:gd name="T15" fmla="*/ 23 h 154"/>
                <a:gd name="T16" fmla="*/ 21 w 609"/>
                <a:gd name="T1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9" h="154">
                  <a:moveTo>
                    <a:pt x="21" y="0"/>
                  </a:moveTo>
                  <a:cubicBezTo>
                    <a:pt x="587" y="0"/>
                    <a:pt x="587" y="0"/>
                    <a:pt x="587" y="0"/>
                  </a:cubicBezTo>
                  <a:cubicBezTo>
                    <a:pt x="599" y="0"/>
                    <a:pt x="609" y="10"/>
                    <a:pt x="609" y="23"/>
                  </a:cubicBezTo>
                  <a:cubicBezTo>
                    <a:pt x="609" y="131"/>
                    <a:pt x="609" y="131"/>
                    <a:pt x="609" y="131"/>
                  </a:cubicBezTo>
                  <a:cubicBezTo>
                    <a:pt x="609" y="144"/>
                    <a:pt x="599" y="154"/>
                    <a:pt x="587" y="154"/>
                  </a:cubicBezTo>
                  <a:cubicBezTo>
                    <a:pt x="21" y="154"/>
                    <a:pt x="21" y="154"/>
                    <a:pt x="21" y="154"/>
                  </a:cubicBezTo>
                  <a:cubicBezTo>
                    <a:pt x="10" y="154"/>
                    <a:pt x="0" y="144"/>
                    <a:pt x="0" y="131"/>
                  </a:cubicBezTo>
                  <a:cubicBezTo>
                    <a:pt x="0" y="23"/>
                    <a:pt x="0" y="23"/>
                    <a:pt x="0" y="23"/>
                  </a:cubicBezTo>
                  <a:cubicBezTo>
                    <a:pt x="0" y="10"/>
                    <a:pt x="10" y="0"/>
                    <a:pt x="21" y="0"/>
                  </a:cubicBezTo>
                </a:path>
              </a:pathLst>
            </a:custGeom>
            <a:solidFill>
              <a:srgbClr val="D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9" name="ïṡlîdé"/>
            <p:cNvSpPr/>
            <p:nvPr/>
          </p:nvSpPr>
          <p:spPr bwMode="auto">
            <a:xfrm>
              <a:off x="8620919" y="2778919"/>
              <a:ext cx="398463" cy="193675"/>
            </a:xfrm>
            <a:custGeom>
              <a:avLst/>
              <a:gdLst>
                <a:gd name="T0" fmla="*/ 296 w 318"/>
                <a:gd name="T1" fmla="*/ 0 h 154"/>
                <a:gd name="T2" fmla="*/ 258 w 318"/>
                <a:gd name="T3" fmla="*/ 0 h 154"/>
                <a:gd name="T4" fmla="*/ 231 w 318"/>
                <a:gd name="T5" fmla="*/ 0 h 154"/>
                <a:gd name="T6" fmla="*/ 0 w 318"/>
                <a:gd name="T7" fmla="*/ 0 h 154"/>
                <a:gd name="T8" fmla="*/ 0 w 318"/>
                <a:gd name="T9" fmla="*/ 154 h 154"/>
                <a:gd name="T10" fmla="*/ 0 w 318"/>
                <a:gd name="T11" fmla="*/ 23 h 154"/>
                <a:gd name="T12" fmla="*/ 318 w 318"/>
                <a:gd name="T13" fmla="*/ 23 h 154"/>
                <a:gd name="T14" fmla="*/ 296 w 318"/>
                <a:gd name="T15" fmla="*/ 0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154">
                  <a:moveTo>
                    <a:pt x="296" y="0"/>
                  </a:moveTo>
                  <a:cubicBezTo>
                    <a:pt x="258" y="0"/>
                    <a:pt x="258" y="0"/>
                    <a:pt x="258" y="0"/>
                  </a:cubicBezTo>
                  <a:cubicBezTo>
                    <a:pt x="231" y="0"/>
                    <a:pt x="231" y="0"/>
                    <a:pt x="231" y="0"/>
                  </a:cubicBezTo>
                  <a:cubicBezTo>
                    <a:pt x="0" y="0"/>
                    <a:pt x="0" y="0"/>
                    <a:pt x="0" y="0"/>
                  </a:cubicBezTo>
                  <a:cubicBezTo>
                    <a:pt x="0" y="154"/>
                    <a:pt x="0" y="154"/>
                    <a:pt x="0" y="154"/>
                  </a:cubicBezTo>
                  <a:cubicBezTo>
                    <a:pt x="0" y="23"/>
                    <a:pt x="0" y="23"/>
                    <a:pt x="0" y="23"/>
                  </a:cubicBezTo>
                  <a:cubicBezTo>
                    <a:pt x="318" y="23"/>
                    <a:pt x="318" y="23"/>
                    <a:pt x="318" y="23"/>
                  </a:cubicBezTo>
                  <a:cubicBezTo>
                    <a:pt x="318" y="10"/>
                    <a:pt x="308" y="0"/>
                    <a:pt x="296" y="0"/>
                  </a:cubicBezTo>
                </a:path>
              </a:pathLst>
            </a:custGeom>
            <a:solidFill>
              <a:srgbClr val="B440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0" name="îŝḻïḑé"/>
            <p:cNvSpPr/>
            <p:nvPr/>
          </p:nvSpPr>
          <p:spPr bwMode="auto">
            <a:xfrm>
              <a:off x="8620919" y="2809082"/>
              <a:ext cx="835025" cy="2090738"/>
            </a:xfrm>
            <a:custGeom>
              <a:avLst/>
              <a:gdLst>
                <a:gd name="T0" fmla="*/ 587 w 665"/>
                <a:gd name="T1" fmla="*/ 0 h 1667"/>
                <a:gd name="T2" fmla="*/ 318 w 665"/>
                <a:gd name="T3" fmla="*/ 0 h 1667"/>
                <a:gd name="T4" fmla="*/ 318 w 665"/>
                <a:gd name="T5" fmla="*/ 74 h 1667"/>
                <a:gd name="T6" fmla="*/ 602 w 665"/>
                <a:gd name="T7" fmla="*/ 74 h 1667"/>
                <a:gd name="T8" fmla="*/ 602 w 665"/>
                <a:gd name="T9" fmla="*/ 1593 h 1667"/>
                <a:gd name="T10" fmla="*/ 0 w 665"/>
                <a:gd name="T11" fmla="*/ 1593 h 1667"/>
                <a:gd name="T12" fmla="*/ 0 w 665"/>
                <a:gd name="T13" fmla="*/ 1667 h 1667"/>
                <a:gd name="T14" fmla="*/ 587 w 665"/>
                <a:gd name="T15" fmla="*/ 1667 h 1667"/>
                <a:gd name="T16" fmla="*/ 665 w 665"/>
                <a:gd name="T17" fmla="*/ 1582 h 1667"/>
                <a:gd name="T18" fmla="*/ 665 w 665"/>
                <a:gd name="T19" fmla="*/ 85 h 1667"/>
                <a:gd name="T20" fmla="*/ 587 w 665"/>
                <a:gd name="T21" fmla="*/ 0 h 1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 h="1667">
                  <a:moveTo>
                    <a:pt x="587" y="0"/>
                  </a:moveTo>
                  <a:cubicBezTo>
                    <a:pt x="318" y="0"/>
                    <a:pt x="318" y="0"/>
                    <a:pt x="318" y="0"/>
                  </a:cubicBezTo>
                  <a:cubicBezTo>
                    <a:pt x="318" y="74"/>
                    <a:pt x="318" y="74"/>
                    <a:pt x="318" y="74"/>
                  </a:cubicBezTo>
                  <a:cubicBezTo>
                    <a:pt x="602" y="74"/>
                    <a:pt x="602" y="74"/>
                    <a:pt x="602" y="74"/>
                  </a:cubicBezTo>
                  <a:cubicBezTo>
                    <a:pt x="602" y="1593"/>
                    <a:pt x="602" y="1593"/>
                    <a:pt x="602" y="1593"/>
                  </a:cubicBezTo>
                  <a:cubicBezTo>
                    <a:pt x="0" y="1593"/>
                    <a:pt x="0" y="1593"/>
                    <a:pt x="0" y="1593"/>
                  </a:cubicBezTo>
                  <a:cubicBezTo>
                    <a:pt x="0" y="1667"/>
                    <a:pt x="0" y="1667"/>
                    <a:pt x="0" y="1667"/>
                  </a:cubicBezTo>
                  <a:cubicBezTo>
                    <a:pt x="587" y="1667"/>
                    <a:pt x="587" y="1667"/>
                    <a:pt x="587" y="1667"/>
                  </a:cubicBezTo>
                  <a:cubicBezTo>
                    <a:pt x="630" y="1667"/>
                    <a:pt x="665" y="1629"/>
                    <a:pt x="665" y="1582"/>
                  </a:cubicBezTo>
                  <a:cubicBezTo>
                    <a:pt x="665" y="85"/>
                    <a:pt x="665" y="85"/>
                    <a:pt x="665" y="85"/>
                  </a:cubicBezTo>
                  <a:cubicBezTo>
                    <a:pt x="665" y="38"/>
                    <a:pt x="630" y="0"/>
                    <a:pt x="587" y="0"/>
                  </a:cubicBezTo>
                </a:path>
              </a:pathLst>
            </a:custGeom>
            <a:solidFill>
              <a:srgbClr val="DE8F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1" name="iSḷïḑé"/>
            <p:cNvSpPr/>
            <p:nvPr/>
          </p:nvSpPr>
          <p:spPr bwMode="auto">
            <a:xfrm>
              <a:off x="8620919" y="2901157"/>
              <a:ext cx="755650" cy="1906588"/>
            </a:xfrm>
            <a:custGeom>
              <a:avLst/>
              <a:gdLst>
                <a:gd name="T0" fmla="*/ 602 w 602"/>
                <a:gd name="T1" fmla="*/ 0 h 1519"/>
                <a:gd name="T2" fmla="*/ 318 w 602"/>
                <a:gd name="T3" fmla="*/ 0 h 1519"/>
                <a:gd name="T4" fmla="*/ 318 w 602"/>
                <a:gd name="T5" fmla="*/ 34 h 1519"/>
                <a:gd name="T6" fmla="*/ 318 w 602"/>
                <a:gd name="T7" fmla="*/ 34 h 1519"/>
                <a:gd name="T8" fmla="*/ 296 w 602"/>
                <a:gd name="T9" fmla="*/ 57 h 1519"/>
                <a:gd name="T10" fmla="*/ 0 w 602"/>
                <a:gd name="T11" fmla="*/ 57 h 1519"/>
                <a:gd name="T12" fmla="*/ 0 w 602"/>
                <a:gd name="T13" fmla="*/ 1519 h 1519"/>
                <a:gd name="T14" fmla="*/ 602 w 602"/>
                <a:gd name="T15" fmla="*/ 1519 h 1519"/>
                <a:gd name="T16" fmla="*/ 602 w 602"/>
                <a:gd name="T17" fmla="*/ 0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1519">
                  <a:moveTo>
                    <a:pt x="602" y="0"/>
                  </a:moveTo>
                  <a:cubicBezTo>
                    <a:pt x="318" y="0"/>
                    <a:pt x="318" y="0"/>
                    <a:pt x="318" y="0"/>
                  </a:cubicBezTo>
                  <a:cubicBezTo>
                    <a:pt x="318" y="34"/>
                    <a:pt x="318" y="34"/>
                    <a:pt x="318" y="34"/>
                  </a:cubicBezTo>
                  <a:cubicBezTo>
                    <a:pt x="318" y="34"/>
                    <a:pt x="318" y="34"/>
                    <a:pt x="318" y="34"/>
                  </a:cubicBezTo>
                  <a:cubicBezTo>
                    <a:pt x="318" y="47"/>
                    <a:pt x="308" y="57"/>
                    <a:pt x="296" y="57"/>
                  </a:cubicBezTo>
                  <a:cubicBezTo>
                    <a:pt x="0" y="57"/>
                    <a:pt x="0" y="57"/>
                    <a:pt x="0" y="57"/>
                  </a:cubicBezTo>
                  <a:cubicBezTo>
                    <a:pt x="0" y="1519"/>
                    <a:pt x="0" y="1519"/>
                    <a:pt x="0" y="1519"/>
                  </a:cubicBezTo>
                  <a:cubicBezTo>
                    <a:pt x="602" y="1519"/>
                    <a:pt x="602" y="1519"/>
                    <a:pt x="602" y="1519"/>
                  </a:cubicBezTo>
                  <a:cubicBezTo>
                    <a:pt x="602" y="0"/>
                    <a:pt x="602" y="0"/>
                    <a:pt x="602" y="0"/>
                  </a:cubicBezTo>
                </a:path>
              </a:pathLst>
            </a:custGeom>
            <a:solidFill>
              <a:srgbClr val="D2D2D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2" name="išliḋé"/>
            <p:cNvSpPr/>
            <p:nvPr/>
          </p:nvSpPr>
          <p:spPr bwMode="auto">
            <a:xfrm>
              <a:off x="8620919" y="2809082"/>
              <a:ext cx="398463" cy="163513"/>
            </a:xfrm>
            <a:custGeom>
              <a:avLst/>
              <a:gdLst>
                <a:gd name="T0" fmla="*/ 318 w 318"/>
                <a:gd name="T1" fmla="*/ 0 h 131"/>
                <a:gd name="T2" fmla="*/ 0 w 318"/>
                <a:gd name="T3" fmla="*/ 0 h 131"/>
                <a:gd name="T4" fmla="*/ 0 w 318"/>
                <a:gd name="T5" fmla="*/ 131 h 131"/>
                <a:gd name="T6" fmla="*/ 296 w 318"/>
                <a:gd name="T7" fmla="*/ 131 h 131"/>
                <a:gd name="T8" fmla="*/ 318 w 318"/>
                <a:gd name="T9" fmla="*/ 108 h 131"/>
                <a:gd name="T10" fmla="*/ 318 w 318"/>
                <a:gd name="T11" fmla="*/ 74 h 131"/>
                <a:gd name="T12" fmla="*/ 318 w 318"/>
                <a:gd name="T13" fmla="*/ 0 h 131"/>
                <a:gd name="T14" fmla="*/ 318 w 318"/>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131">
                  <a:moveTo>
                    <a:pt x="318" y="0"/>
                  </a:moveTo>
                  <a:cubicBezTo>
                    <a:pt x="0" y="0"/>
                    <a:pt x="0" y="0"/>
                    <a:pt x="0" y="0"/>
                  </a:cubicBezTo>
                  <a:cubicBezTo>
                    <a:pt x="0" y="131"/>
                    <a:pt x="0" y="131"/>
                    <a:pt x="0" y="131"/>
                  </a:cubicBezTo>
                  <a:cubicBezTo>
                    <a:pt x="296" y="131"/>
                    <a:pt x="296" y="131"/>
                    <a:pt x="296" y="131"/>
                  </a:cubicBezTo>
                  <a:cubicBezTo>
                    <a:pt x="308" y="131"/>
                    <a:pt x="318" y="121"/>
                    <a:pt x="318" y="108"/>
                  </a:cubicBezTo>
                  <a:cubicBezTo>
                    <a:pt x="318" y="74"/>
                    <a:pt x="318" y="74"/>
                    <a:pt x="318" y="74"/>
                  </a:cubicBezTo>
                  <a:cubicBezTo>
                    <a:pt x="318" y="0"/>
                    <a:pt x="318" y="0"/>
                    <a:pt x="318" y="0"/>
                  </a:cubicBezTo>
                  <a:cubicBezTo>
                    <a:pt x="318" y="0"/>
                    <a:pt x="318" y="0"/>
                    <a:pt x="318" y="0"/>
                  </a:cubicBezTo>
                </a:path>
              </a:pathLst>
            </a:custGeom>
            <a:solidFill>
              <a:srgbClr val="A53D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3" name="îṥlídê"/>
            <p:cNvSpPr/>
            <p:nvPr/>
          </p:nvSpPr>
          <p:spPr bwMode="auto">
            <a:xfrm>
              <a:off x="8081169" y="3258344"/>
              <a:ext cx="1076325" cy="34925"/>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4" name="íṧlïďê"/>
            <p:cNvSpPr/>
            <p:nvPr/>
          </p:nvSpPr>
          <p:spPr bwMode="auto">
            <a:xfrm>
              <a:off x="8081169" y="3340894"/>
              <a:ext cx="1076325" cy="34925"/>
            </a:xfrm>
            <a:prstGeom prst="rect">
              <a:avLst/>
            </a:prstGeom>
            <a:solidFill>
              <a:srgbClr val="33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5" name="íṩḷídé"/>
            <p:cNvSpPr/>
            <p:nvPr/>
          </p:nvSpPr>
          <p:spPr bwMode="auto">
            <a:xfrm>
              <a:off x="8081169" y="3418682"/>
              <a:ext cx="1076325" cy="34925"/>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6" name="ïṡḻîḋê"/>
            <p:cNvSpPr/>
            <p:nvPr/>
          </p:nvSpPr>
          <p:spPr bwMode="auto">
            <a:xfrm>
              <a:off x="8081169" y="3501232"/>
              <a:ext cx="1076325" cy="34925"/>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7" name="i$ľîďé"/>
            <p:cNvSpPr/>
            <p:nvPr/>
          </p:nvSpPr>
          <p:spPr bwMode="auto">
            <a:xfrm>
              <a:off x="8081169" y="3582194"/>
              <a:ext cx="1076325" cy="34925"/>
            </a:xfrm>
            <a:prstGeom prst="rect">
              <a:avLst/>
            </a:prstGeom>
            <a:solidFill>
              <a:srgbClr val="3366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8" name="iş1îdé"/>
            <p:cNvSpPr/>
            <p:nvPr/>
          </p:nvSpPr>
          <p:spPr bwMode="auto">
            <a:xfrm>
              <a:off x="8081169" y="3659982"/>
              <a:ext cx="1076325" cy="34925"/>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9" name="iṡļiḑê"/>
            <p:cNvSpPr/>
            <p:nvPr/>
          </p:nvSpPr>
          <p:spPr bwMode="auto">
            <a:xfrm>
              <a:off x="8081169" y="3742532"/>
              <a:ext cx="1076325" cy="36513"/>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90" name="íś1ïḓe"/>
            <p:cNvSpPr/>
            <p:nvPr/>
          </p:nvSpPr>
          <p:spPr bwMode="auto">
            <a:xfrm>
              <a:off x="8058944" y="4655344"/>
              <a:ext cx="1076325" cy="28575"/>
            </a:xfrm>
            <a:prstGeom prst="rect">
              <a:avLst/>
            </a:pr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91" name="ïšḻîdê"/>
            <p:cNvSpPr/>
            <p:nvPr/>
          </p:nvSpPr>
          <p:spPr bwMode="auto">
            <a:xfrm>
              <a:off x="8127206" y="4361657"/>
              <a:ext cx="55563" cy="285750"/>
            </a:xfrm>
            <a:custGeom>
              <a:avLst/>
              <a:gdLst>
                <a:gd name="T0" fmla="*/ 22 w 45"/>
                <a:gd name="T1" fmla="*/ 0 h 228"/>
                <a:gd name="T2" fmla="*/ 22 w 45"/>
                <a:gd name="T3" fmla="*/ 0 h 228"/>
                <a:gd name="T4" fmla="*/ 45 w 45"/>
                <a:gd name="T5" fmla="*/ 20 h 228"/>
                <a:gd name="T6" fmla="*/ 45 w 45"/>
                <a:gd name="T7" fmla="*/ 228 h 228"/>
                <a:gd name="T8" fmla="*/ 0 w 45"/>
                <a:gd name="T9" fmla="*/ 228 h 228"/>
                <a:gd name="T10" fmla="*/ 0 w 45"/>
                <a:gd name="T11" fmla="*/ 20 h 228"/>
                <a:gd name="T12" fmla="*/ 22 w 45"/>
                <a:gd name="T13" fmla="*/ 0 h 228"/>
              </a:gdLst>
              <a:ahLst/>
              <a:cxnLst>
                <a:cxn ang="0">
                  <a:pos x="T0" y="T1"/>
                </a:cxn>
                <a:cxn ang="0">
                  <a:pos x="T2" y="T3"/>
                </a:cxn>
                <a:cxn ang="0">
                  <a:pos x="T4" y="T5"/>
                </a:cxn>
                <a:cxn ang="0">
                  <a:pos x="T6" y="T7"/>
                </a:cxn>
                <a:cxn ang="0">
                  <a:pos x="T8" y="T9"/>
                </a:cxn>
                <a:cxn ang="0">
                  <a:pos x="T10" y="T11"/>
                </a:cxn>
                <a:cxn ang="0">
                  <a:pos x="T12" y="T13"/>
                </a:cxn>
              </a:cxnLst>
              <a:rect l="0" t="0" r="r" b="b"/>
              <a:pathLst>
                <a:path w="45" h="228">
                  <a:moveTo>
                    <a:pt x="22" y="0"/>
                  </a:moveTo>
                  <a:cubicBezTo>
                    <a:pt x="22" y="0"/>
                    <a:pt x="22" y="0"/>
                    <a:pt x="22" y="0"/>
                  </a:cubicBezTo>
                  <a:cubicBezTo>
                    <a:pt x="35" y="0"/>
                    <a:pt x="45" y="9"/>
                    <a:pt x="45" y="20"/>
                  </a:cubicBezTo>
                  <a:cubicBezTo>
                    <a:pt x="45" y="228"/>
                    <a:pt x="45" y="228"/>
                    <a:pt x="45" y="228"/>
                  </a:cubicBezTo>
                  <a:cubicBezTo>
                    <a:pt x="0" y="228"/>
                    <a:pt x="0" y="228"/>
                    <a:pt x="0" y="228"/>
                  </a:cubicBezTo>
                  <a:cubicBezTo>
                    <a:pt x="0" y="20"/>
                    <a:pt x="0" y="20"/>
                    <a:pt x="0" y="20"/>
                  </a:cubicBezTo>
                  <a:cubicBezTo>
                    <a:pt x="0" y="9"/>
                    <a:pt x="10" y="0"/>
                    <a:pt x="22" y="0"/>
                  </a:cubicBezTo>
                  <a:close/>
                </a:path>
              </a:pathLst>
            </a:custGeom>
            <a:solidFill>
              <a:srgbClr val="FF66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2" name="îslídê"/>
            <p:cNvSpPr/>
            <p:nvPr/>
          </p:nvSpPr>
          <p:spPr bwMode="auto">
            <a:xfrm>
              <a:off x="8236744" y="4331494"/>
              <a:ext cx="55563" cy="315913"/>
            </a:xfrm>
            <a:custGeom>
              <a:avLst/>
              <a:gdLst>
                <a:gd name="T0" fmla="*/ 23 w 45"/>
                <a:gd name="T1" fmla="*/ 0 h 252"/>
                <a:gd name="T2" fmla="*/ 23 w 45"/>
                <a:gd name="T3" fmla="*/ 0 h 252"/>
                <a:gd name="T4" fmla="*/ 45 w 45"/>
                <a:gd name="T5" fmla="*/ 22 h 252"/>
                <a:gd name="T6" fmla="*/ 45 w 45"/>
                <a:gd name="T7" fmla="*/ 252 h 252"/>
                <a:gd name="T8" fmla="*/ 0 w 45"/>
                <a:gd name="T9" fmla="*/ 252 h 252"/>
                <a:gd name="T10" fmla="*/ 0 w 45"/>
                <a:gd name="T11" fmla="*/ 22 h 252"/>
                <a:gd name="T12" fmla="*/ 23 w 45"/>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45" h="252">
                  <a:moveTo>
                    <a:pt x="23" y="0"/>
                  </a:moveTo>
                  <a:cubicBezTo>
                    <a:pt x="23" y="0"/>
                    <a:pt x="23" y="0"/>
                    <a:pt x="23" y="0"/>
                  </a:cubicBezTo>
                  <a:cubicBezTo>
                    <a:pt x="35" y="0"/>
                    <a:pt x="45" y="10"/>
                    <a:pt x="45" y="22"/>
                  </a:cubicBezTo>
                  <a:cubicBezTo>
                    <a:pt x="45" y="252"/>
                    <a:pt x="45" y="252"/>
                    <a:pt x="45" y="252"/>
                  </a:cubicBezTo>
                  <a:cubicBezTo>
                    <a:pt x="0" y="252"/>
                    <a:pt x="0" y="252"/>
                    <a:pt x="0" y="252"/>
                  </a:cubicBezTo>
                  <a:cubicBezTo>
                    <a:pt x="0" y="22"/>
                    <a:pt x="0" y="22"/>
                    <a:pt x="0" y="22"/>
                  </a:cubicBezTo>
                  <a:cubicBezTo>
                    <a:pt x="0" y="10"/>
                    <a:pt x="10" y="0"/>
                    <a:pt x="23" y="0"/>
                  </a:cubicBezTo>
                  <a:close/>
                </a:path>
              </a:pathLst>
            </a:custGeom>
            <a:solidFill>
              <a:srgbClr val="0056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3" name="íşḻîďê"/>
            <p:cNvSpPr/>
            <p:nvPr/>
          </p:nvSpPr>
          <p:spPr bwMode="auto">
            <a:xfrm>
              <a:off x="8346281" y="4363244"/>
              <a:ext cx="55563" cy="287338"/>
            </a:xfrm>
            <a:custGeom>
              <a:avLst/>
              <a:gdLst>
                <a:gd name="T0" fmla="*/ 23 w 45"/>
                <a:gd name="T1" fmla="*/ 0 h 229"/>
                <a:gd name="T2" fmla="*/ 23 w 45"/>
                <a:gd name="T3" fmla="*/ 0 h 229"/>
                <a:gd name="T4" fmla="*/ 45 w 45"/>
                <a:gd name="T5" fmla="*/ 20 h 229"/>
                <a:gd name="T6" fmla="*/ 45 w 45"/>
                <a:gd name="T7" fmla="*/ 229 h 229"/>
                <a:gd name="T8" fmla="*/ 0 w 45"/>
                <a:gd name="T9" fmla="*/ 229 h 229"/>
                <a:gd name="T10" fmla="*/ 0 w 45"/>
                <a:gd name="T11" fmla="*/ 20 h 229"/>
                <a:gd name="T12" fmla="*/ 23 w 45"/>
                <a:gd name="T13" fmla="*/ 0 h 229"/>
              </a:gdLst>
              <a:ahLst/>
              <a:cxnLst>
                <a:cxn ang="0">
                  <a:pos x="T0" y="T1"/>
                </a:cxn>
                <a:cxn ang="0">
                  <a:pos x="T2" y="T3"/>
                </a:cxn>
                <a:cxn ang="0">
                  <a:pos x="T4" y="T5"/>
                </a:cxn>
                <a:cxn ang="0">
                  <a:pos x="T6" y="T7"/>
                </a:cxn>
                <a:cxn ang="0">
                  <a:pos x="T8" y="T9"/>
                </a:cxn>
                <a:cxn ang="0">
                  <a:pos x="T10" y="T11"/>
                </a:cxn>
                <a:cxn ang="0">
                  <a:pos x="T12" y="T13"/>
                </a:cxn>
              </a:cxnLst>
              <a:rect l="0" t="0" r="r" b="b"/>
              <a:pathLst>
                <a:path w="45" h="229">
                  <a:moveTo>
                    <a:pt x="23" y="0"/>
                  </a:moveTo>
                  <a:cubicBezTo>
                    <a:pt x="23" y="0"/>
                    <a:pt x="23" y="0"/>
                    <a:pt x="23" y="0"/>
                  </a:cubicBezTo>
                  <a:cubicBezTo>
                    <a:pt x="35" y="0"/>
                    <a:pt x="45" y="9"/>
                    <a:pt x="45" y="20"/>
                  </a:cubicBezTo>
                  <a:cubicBezTo>
                    <a:pt x="45" y="229"/>
                    <a:pt x="45" y="229"/>
                    <a:pt x="45" y="229"/>
                  </a:cubicBezTo>
                  <a:cubicBezTo>
                    <a:pt x="0" y="229"/>
                    <a:pt x="0" y="229"/>
                    <a:pt x="0" y="229"/>
                  </a:cubicBezTo>
                  <a:cubicBezTo>
                    <a:pt x="0" y="20"/>
                    <a:pt x="0" y="20"/>
                    <a:pt x="0" y="20"/>
                  </a:cubicBezTo>
                  <a:cubicBezTo>
                    <a:pt x="0" y="9"/>
                    <a:pt x="10" y="0"/>
                    <a:pt x="23" y="0"/>
                  </a:cubicBezTo>
                  <a:close/>
                </a:path>
              </a:pathLst>
            </a:custGeom>
            <a:solidFill>
              <a:srgbClr val="FF66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4" name="ïṥľidé"/>
            <p:cNvSpPr/>
            <p:nvPr/>
          </p:nvSpPr>
          <p:spPr bwMode="auto">
            <a:xfrm>
              <a:off x="8465344" y="4215607"/>
              <a:ext cx="55563" cy="434975"/>
            </a:xfrm>
            <a:custGeom>
              <a:avLst/>
              <a:gdLst>
                <a:gd name="T0" fmla="*/ 22 w 45"/>
                <a:gd name="T1" fmla="*/ 0 h 347"/>
                <a:gd name="T2" fmla="*/ 22 w 45"/>
                <a:gd name="T3" fmla="*/ 0 h 347"/>
                <a:gd name="T4" fmla="*/ 45 w 45"/>
                <a:gd name="T5" fmla="*/ 30 h 347"/>
                <a:gd name="T6" fmla="*/ 45 w 45"/>
                <a:gd name="T7" fmla="*/ 347 h 347"/>
                <a:gd name="T8" fmla="*/ 0 w 45"/>
                <a:gd name="T9" fmla="*/ 347 h 347"/>
                <a:gd name="T10" fmla="*/ 0 w 45"/>
                <a:gd name="T11" fmla="*/ 30 h 347"/>
                <a:gd name="T12" fmla="*/ 22 w 45"/>
                <a:gd name="T13" fmla="*/ 0 h 347"/>
              </a:gdLst>
              <a:ahLst/>
              <a:cxnLst>
                <a:cxn ang="0">
                  <a:pos x="T0" y="T1"/>
                </a:cxn>
                <a:cxn ang="0">
                  <a:pos x="T2" y="T3"/>
                </a:cxn>
                <a:cxn ang="0">
                  <a:pos x="T4" y="T5"/>
                </a:cxn>
                <a:cxn ang="0">
                  <a:pos x="T6" y="T7"/>
                </a:cxn>
                <a:cxn ang="0">
                  <a:pos x="T8" y="T9"/>
                </a:cxn>
                <a:cxn ang="0">
                  <a:pos x="T10" y="T11"/>
                </a:cxn>
                <a:cxn ang="0">
                  <a:pos x="T12" y="T13"/>
                </a:cxn>
              </a:cxnLst>
              <a:rect l="0" t="0" r="r" b="b"/>
              <a:pathLst>
                <a:path w="45" h="347">
                  <a:moveTo>
                    <a:pt x="22" y="0"/>
                  </a:moveTo>
                  <a:cubicBezTo>
                    <a:pt x="22" y="0"/>
                    <a:pt x="22" y="0"/>
                    <a:pt x="22" y="0"/>
                  </a:cubicBezTo>
                  <a:cubicBezTo>
                    <a:pt x="34" y="0"/>
                    <a:pt x="45" y="13"/>
                    <a:pt x="45" y="30"/>
                  </a:cubicBezTo>
                  <a:cubicBezTo>
                    <a:pt x="45" y="347"/>
                    <a:pt x="45" y="347"/>
                    <a:pt x="45" y="347"/>
                  </a:cubicBezTo>
                  <a:cubicBezTo>
                    <a:pt x="0" y="347"/>
                    <a:pt x="0" y="347"/>
                    <a:pt x="0" y="347"/>
                  </a:cubicBezTo>
                  <a:cubicBezTo>
                    <a:pt x="0" y="30"/>
                    <a:pt x="0" y="30"/>
                    <a:pt x="0" y="30"/>
                  </a:cubicBezTo>
                  <a:cubicBezTo>
                    <a:pt x="0" y="13"/>
                    <a:pt x="10" y="0"/>
                    <a:pt x="22" y="0"/>
                  </a:cubicBezTo>
                  <a:close/>
                </a:path>
              </a:pathLst>
            </a:custGeom>
            <a:solidFill>
              <a:srgbClr val="0056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5" name="ïṧḻïdê"/>
            <p:cNvSpPr/>
            <p:nvPr/>
          </p:nvSpPr>
          <p:spPr bwMode="auto">
            <a:xfrm>
              <a:off x="8579644" y="4375944"/>
              <a:ext cx="55563" cy="274638"/>
            </a:xfrm>
            <a:custGeom>
              <a:avLst/>
              <a:gdLst>
                <a:gd name="T0" fmla="*/ 23 w 45"/>
                <a:gd name="T1" fmla="*/ 0 h 219"/>
                <a:gd name="T2" fmla="*/ 23 w 45"/>
                <a:gd name="T3" fmla="*/ 0 h 219"/>
                <a:gd name="T4" fmla="*/ 45 w 45"/>
                <a:gd name="T5" fmla="*/ 20 h 219"/>
                <a:gd name="T6" fmla="*/ 45 w 45"/>
                <a:gd name="T7" fmla="*/ 219 h 219"/>
                <a:gd name="T8" fmla="*/ 0 w 45"/>
                <a:gd name="T9" fmla="*/ 219 h 219"/>
                <a:gd name="T10" fmla="*/ 0 w 45"/>
                <a:gd name="T11" fmla="*/ 20 h 219"/>
                <a:gd name="T12" fmla="*/ 23 w 45"/>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45" h="219">
                  <a:moveTo>
                    <a:pt x="23" y="0"/>
                  </a:moveTo>
                  <a:cubicBezTo>
                    <a:pt x="23" y="0"/>
                    <a:pt x="23" y="0"/>
                    <a:pt x="23" y="0"/>
                  </a:cubicBezTo>
                  <a:cubicBezTo>
                    <a:pt x="35" y="0"/>
                    <a:pt x="45" y="9"/>
                    <a:pt x="45" y="20"/>
                  </a:cubicBezTo>
                  <a:cubicBezTo>
                    <a:pt x="45" y="219"/>
                    <a:pt x="45" y="219"/>
                    <a:pt x="45" y="219"/>
                  </a:cubicBezTo>
                  <a:cubicBezTo>
                    <a:pt x="0" y="219"/>
                    <a:pt x="0" y="219"/>
                    <a:pt x="0" y="219"/>
                  </a:cubicBezTo>
                  <a:cubicBezTo>
                    <a:pt x="0" y="20"/>
                    <a:pt x="0" y="20"/>
                    <a:pt x="0" y="20"/>
                  </a:cubicBezTo>
                  <a:cubicBezTo>
                    <a:pt x="0" y="9"/>
                    <a:pt x="10" y="0"/>
                    <a:pt x="23" y="0"/>
                  </a:cubicBezTo>
                  <a:close/>
                </a:path>
              </a:pathLst>
            </a:custGeom>
            <a:solidFill>
              <a:srgbClr val="FF66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6" name="ïṡļiḑê"/>
            <p:cNvSpPr/>
            <p:nvPr/>
          </p:nvSpPr>
          <p:spPr bwMode="auto">
            <a:xfrm>
              <a:off x="8695531" y="4485482"/>
              <a:ext cx="57150" cy="165100"/>
            </a:xfrm>
            <a:custGeom>
              <a:avLst/>
              <a:gdLst>
                <a:gd name="T0" fmla="*/ 22 w 45"/>
                <a:gd name="T1" fmla="*/ 0 h 131"/>
                <a:gd name="T2" fmla="*/ 23 w 45"/>
                <a:gd name="T3" fmla="*/ 0 h 131"/>
                <a:gd name="T4" fmla="*/ 45 w 45"/>
                <a:gd name="T5" fmla="*/ 12 h 131"/>
                <a:gd name="T6" fmla="*/ 45 w 45"/>
                <a:gd name="T7" fmla="*/ 131 h 131"/>
                <a:gd name="T8" fmla="*/ 0 w 45"/>
                <a:gd name="T9" fmla="*/ 131 h 131"/>
                <a:gd name="T10" fmla="*/ 0 w 45"/>
                <a:gd name="T11" fmla="*/ 12 h 131"/>
                <a:gd name="T12" fmla="*/ 22 w 45"/>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45" h="131">
                  <a:moveTo>
                    <a:pt x="22" y="0"/>
                  </a:moveTo>
                  <a:cubicBezTo>
                    <a:pt x="23" y="0"/>
                    <a:pt x="23" y="0"/>
                    <a:pt x="23" y="0"/>
                  </a:cubicBezTo>
                  <a:cubicBezTo>
                    <a:pt x="35" y="0"/>
                    <a:pt x="45" y="5"/>
                    <a:pt x="45" y="12"/>
                  </a:cubicBezTo>
                  <a:cubicBezTo>
                    <a:pt x="45" y="131"/>
                    <a:pt x="45" y="131"/>
                    <a:pt x="45" y="131"/>
                  </a:cubicBezTo>
                  <a:cubicBezTo>
                    <a:pt x="0" y="131"/>
                    <a:pt x="0" y="131"/>
                    <a:pt x="0" y="131"/>
                  </a:cubicBezTo>
                  <a:cubicBezTo>
                    <a:pt x="0" y="12"/>
                    <a:pt x="0" y="12"/>
                    <a:pt x="0" y="12"/>
                  </a:cubicBezTo>
                  <a:cubicBezTo>
                    <a:pt x="0" y="5"/>
                    <a:pt x="10" y="0"/>
                    <a:pt x="22" y="0"/>
                  </a:cubicBezTo>
                  <a:close/>
                </a:path>
              </a:pathLst>
            </a:custGeom>
            <a:solidFill>
              <a:srgbClr val="0056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7" name="îṡḷidê"/>
            <p:cNvSpPr/>
            <p:nvPr/>
          </p:nvSpPr>
          <p:spPr bwMode="auto">
            <a:xfrm>
              <a:off x="8816181" y="4215607"/>
              <a:ext cx="57150" cy="434975"/>
            </a:xfrm>
            <a:custGeom>
              <a:avLst/>
              <a:gdLst>
                <a:gd name="T0" fmla="*/ 22 w 45"/>
                <a:gd name="T1" fmla="*/ 0 h 346"/>
                <a:gd name="T2" fmla="*/ 22 w 45"/>
                <a:gd name="T3" fmla="*/ 0 h 346"/>
                <a:gd name="T4" fmla="*/ 45 w 45"/>
                <a:gd name="T5" fmla="*/ 30 h 346"/>
                <a:gd name="T6" fmla="*/ 45 w 45"/>
                <a:gd name="T7" fmla="*/ 346 h 346"/>
                <a:gd name="T8" fmla="*/ 0 w 45"/>
                <a:gd name="T9" fmla="*/ 346 h 346"/>
                <a:gd name="T10" fmla="*/ 0 w 45"/>
                <a:gd name="T11" fmla="*/ 30 h 346"/>
                <a:gd name="T12" fmla="*/ 22 w 45"/>
                <a:gd name="T13" fmla="*/ 0 h 346"/>
              </a:gdLst>
              <a:ahLst/>
              <a:cxnLst>
                <a:cxn ang="0">
                  <a:pos x="T0" y="T1"/>
                </a:cxn>
                <a:cxn ang="0">
                  <a:pos x="T2" y="T3"/>
                </a:cxn>
                <a:cxn ang="0">
                  <a:pos x="T4" y="T5"/>
                </a:cxn>
                <a:cxn ang="0">
                  <a:pos x="T6" y="T7"/>
                </a:cxn>
                <a:cxn ang="0">
                  <a:pos x="T8" y="T9"/>
                </a:cxn>
                <a:cxn ang="0">
                  <a:pos x="T10" y="T11"/>
                </a:cxn>
                <a:cxn ang="0">
                  <a:pos x="T12" y="T13"/>
                </a:cxn>
              </a:cxnLst>
              <a:rect l="0" t="0" r="r" b="b"/>
              <a:pathLst>
                <a:path w="45" h="346">
                  <a:moveTo>
                    <a:pt x="22" y="0"/>
                  </a:moveTo>
                  <a:cubicBezTo>
                    <a:pt x="22" y="0"/>
                    <a:pt x="22" y="0"/>
                    <a:pt x="22" y="0"/>
                  </a:cubicBezTo>
                  <a:cubicBezTo>
                    <a:pt x="35" y="0"/>
                    <a:pt x="45" y="14"/>
                    <a:pt x="45" y="30"/>
                  </a:cubicBezTo>
                  <a:cubicBezTo>
                    <a:pt x="45" y="346"/>
                    <a:pt x="45" y="346"/>
                    <a:pt x="45" y="346"/>
                  </a:cubicBezTo>
                  <a:cubicBezTo>
                    <a:pt x="0" y="346"/>
                    <a:pt x="0" y="346"/>
                    <a:pt x="0" y="346"/>
                  </a:cubicBezTo>
                  <a:cubicBezTo>
                    <a:pt x="0" y="30"/>
                    <a:pt x="0" y="30"/>
                    <a:pt x="0" y="30"/>
                  </a:cubicBezTo>
                  <a:cubicBezTo>
                    <a:pt x="0" y="14"/>
                    <a:pt x="10" y="0"/>
                    <a:pt x="22" y="0"/>
                  </a:cubicBezTo>
                  <a:close/>
                </a:path>
              </a:pathLst>
            </a:custGeom>
            <a:solidFill>
              <a:srgbClr val="0056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8" name="íṧlîḑé"/>
            <p:cNvSpPr/>
            <p:nvPr/>
          </p:nvSpPr>
          <p:spPr bwMode="auto">
            <a:xfrm>
              <a:off x="8920956" y="4245769"/>
              <a:ext cx="55563" cy="404813"/>
            </a:xfrm>
            <a:custGeom>
              <a:avLst/>
              <a:gdLst>
                <a:gd name="T0" fmla="*/ 22 w 45"/>
                <a:gd name="T1" fmla="*/ 0 h 323"/>
                <a:gd name="T2" fmla="*/ 22 w 45"/>
                <a:gd name="T3" fmla="*/ 0 h 323"/>
                <a:gd name="T4" fmla="*/ 45 w 45"/>
                <a:gd name="T5" fmla="*/ 28 h 323"/>
                <a:gd name="T6" fmla="*/ 45 w 45"/>
                <a:gd name="T7" fmla="*/ 323 h 323"/>
                <a:gd name="T8" fmla="*/ 0 w 45"/>
                <a:gd name="T9" fmla="*/ 323 h 323"/>
                <a:gd name="T10" fmla="*/ 0 w 45"/>
                <a:gd name="T11" fmla="*/ 28 h 323"/>
                <a:gd name="T12" fmla="*/ 22 w 45"/>
                <a:gd name="T13" fmla="*/ 0 h 323"/>
              </a:gdLst>
              <a:ahLst/>
              <a:cxnLst>
                <a:cxn ang="0">
                  <a:pos x="T0" y="T1"/>
                </a:cxn>
                <a:cxn ang="0">
                  <a:pos x="T2" y="T3"/>
                </a:cxn>
                <a:cxn ang="0">
                  <a:pos x="T4" y="T5"/>
                </a:cxn>
                <a:cxn ang="0">
                  <a:pos x="T6" y="T7"/>
                </a:cxn>
                <a:cxn ang="0">
                  <a:pos x="T8" y="T9"/>
                </a:cxn>
                <a:cxn ang="0">
                  <a:pos x="T10" y="T11"/>
                </a:cxn>
                <a:cxn ang="0">
                  <a:pos x="T12" y="T13"/>
                </a:cxn>
              </a:cxnLst>
              <a:rect l="0" t="0" r="r" b="b"/>
              <a:pathLst>
                <a:path w="45" h="323">
                  <a:moveTo>
                    <a:pt x="22" y="0"/>
                  </a:moveTo>
                  <a:cubicBezTo>
                    <a:pt x="22" y="0"/>
                    <a:pt x="22" y="0"/>
                    <a:pt x="22" y="0"/>
                  </a:cubicBezTo>
                  <a:cubicBezTo>
                    <a:pt x="34" y="0"/>
                    <a:pt x="45" y="13"/>
                    <a:pt x="45" y="28"/>
                  </a:cubicBezTo>
                  <a:cubicBezTo>
                    <a:pt x="45" y="323"/>
                    <a:pt x="45" y="323"/>
                    <a:pt x="45" y="323"/>
                  </a:cubicBezTo>
                  <a:cubicBezTo>
                    <a:pt x="0" y="323"/>
                    <a:pt x="0" y="323"/>
                    <a:pt x="0" y="323"/>
                  </a:cubicBezTo>
                  <a:cubicBezTo>
                    <a:pt x="0" y="28"/>
                    <a:pt x="0" y="28"/>
                    <a:pt x="0" y="28"/>
                  </a:cubicBezTo>
                  <a:cubicBezTo>
                    <a:pt x="0" y="13"/>
                    <a:pt x="10" y="0"/>
                    <a:pt x="22" y="0"/>
                  </a:cubicBezTo>
                  <a:close/>
                </a:path>
              </a:pathLst>
            </a:custGeom>
            <a:solidFill>
              <a:srgbClr val="33CC9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9" name="ïṧľide"/>
            <p:cNvSpPr/>
            <p:nvPr/>
          </p:nvSpPr>
          <p:spPr bwMode="auto">
            <a:xfrm>
              <a:off x="9014619" y="4144169"/>
              <a:ext cx="57150" cy="506413"/>
            </a:xfrm>
            <a:custGeom>
              <a:avLst/>
              <a:gdLst>
                <a:gd name="T0" fmla="*/ 23 w 45"/>
                <a:gd name="T1" fmla="*/ 0 h 403"/>
                <a:gd name="T2" fmla="*/ 23 w 45"/>
                <a:gd name="T3" fmla="*/ 0 h 403"/>
                <a:gd name="T4" fmla="*/ 45 w 45"/>
                <a:gd name="T5" fmla="*/ 35 h 403"/>
                <a:gd name="T6" fmla="*/ 45 w 45"/>
                <a:gd name="T7" fmla="*/ 403 h 403"/>
                <a:gd name="T8" fmla="*/ 0 w 45"/>
                <a:gd name="T9" fmla="*/ 403 h 403"/>
                <a:gd name="T10" fmla="*/ 0 w 45"/>
                <a:gd name="T11" fmla="*/ 35 h 403"/>
                <a:gd name="T12" fmla="*/ 23 w 45"/>
                <a:gd name="T13" fmla="*/ 0 h 403"/>
              </a:gdLst>
              <a:ahLst/>
              <a:cxnLst>
                <a:cxn ang="0">
                  <a:pos x="T0" y="T1"/>
                </a:cxn>
                <a:cxn ang="0">
                  <a:pos x="T2" y="T3"/>
                </a:cxn>
                <a:cxn ang="0">
                  <a:pos x="T4" y="T5"/>
                </a:cxn>
                <a:cxn ang="0">
                  <a:pos x="T6" y="T7"/>
                </a:cxn>
                <a:cxn ang="0">
                  <a:pos x="T8" y="T9"/>
                </a:cxn>
                <a:cxn ang="0">
                  <a:pos x="T10" y="T11"/>
                </a:cxn>
                <a:cxn ang="0">
                  <a:pos x="T12" y="T13"/>
                </a:cxn>
              </a:cxnLst>
              <a:rect l="0" t="0" r="r" b="b"/>
              <a:pathLst>
                <a:path w="45" h="403">
                  <a:moveTo>
                    <a:pt x="23" y="0"/>
                  </a:moveTo>
                  <a:cubicBezTo>
                    <a:pt x="23" y="0"/>
                    <a:pt x="23" y="0"/>
                    <a:pt x="23" y="0"/>
                  </a:cubicBezTo>
                  <a:cubicBezTo>
                    <a:pt x="35" y="0"/>
                    <a:pt x="45" y="16"/>
                    <a:pt x="45" y="35"/>
                  </a:cubicBezTo>
                  <a:cubicBezTo>
                    <a:pt x="45" y="403"/>
                    <a:pt x="45" y="403"/>
                    <a:pt x="45" y="403"/>
                  </a:cubicBezTo>
                  <a:cubicBezTo>
                    <a:pt x="0" y="403"/>
                    <a:pt x="0" y="403"/>
                    <a:pt x="0" y="403"/>
                  </a:cubicBezTo>
                  <a:cubicBezTo>
                    <a:pt x="0" y="35"/>
                    <a:pt x="0" y="35"/>
                    <a:pt x="0" y="35"/>
                  </a:cubicBezTo>
                  <a:cubicBezTo>
                    <a:pt x="0" y="16"/>
                    <a:pt x="11" y="0"/>
                    <a:pt x="23" y="0"/>
                  </a:cubicBezTo>
                  <a:close/>
                </a:path>
              </a:pathLst>
            </a:custGeom>
            <a:solidFill>
              <a:srgbClr val="FF66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0" name="îŝḷiḓè"/>
            <p:cNvSpPr/>
            <p:nvPr/>
          </p:nvSpPr>
          <p:spPr bwMode="auto">
            <a:xfrm>
              <a:off x="9203531" y="4237832"/>
              <a:ext cx="100013" cy="88900"/>
            </a:xfrm>
            <a:prstGeom prst="rect">
              <a:avLst/>
            </a:prstGeom>
            <a:solidFill>
              <a:srgbClr val="FF663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1" name="iṧ1íḑé"/>
            <p:cNvSpPr/>
            <p:nvPr/>
          </p:nvSpPr>
          <p:spPr bwMode="auto">
            <a:xfrm>
              <a:off x="9203531" y="4385469"/>
              <a:ext cx="100013" cy="88900"/>
            </a:xfrm>
            <a:prstGeom prst="rect">
              <a:avLst/>
            </a:prstGeom>
            <a:solidFill>
              <a:srgbClr val="33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2" name="í$lïďé"/>
            <p:cNvSpPr/>
            <p:nvPr/>
          </p:nvSpPr>
          <p:spPr bwMode="auto">
            <a:xfrm>
              <a:off x="9203531" y="4537869"/>
              <a:ext cx="100013" cy="88900"/>
            </a:xfrm>
            <a:prstGeom prst="rect">
              <a:avLst/>
            </a:prstGeom>
            <a:solidFill>
              <a:srgbClr val="0056A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03" name="iṥļîďè"/>
            <p:cNvSpPr/>
            <p:nvPr/>
          </p:nvSpPr>
          <p:spPr bwMode="auto">
            <a:xfrm>
              <a:off x="2736056" y="4018757"/>
              <a:ext cx="1185863" cy="1308100"/>
            </a:xfrm>
            <a:custGeom>
              <a:avLst/>
              <a:gdLst>
                <a:gd name="T0" fmla="*/ 306 w 944"/>
                <a:gd name="T1" fmla="*/ 965 h 1042"/>
                <a:gd name="T2" fmla="*/ 76 w 944"/>
                <a:gd name="T3" fmla="*/ 983 h 1042"/>
                <a:gd name="T4" fmla="*/ 58 w 944"/>
                <a:gd name="T5" fmla="*/ 753 h 1042"/>
                <a:gd name="T6" fmla="*/ 638 w 944"/>
                <a:gd name="T7" fmla="*/ 76 h 1042"/>
                <a:gd name="T8" fmla="*/ 868 w 944"/>
                <a:gd name="T9" fmla="*/ 59 h 1042"/>
                <a:gd name="T10" fmla="*/ 886 w 944"/>
                <a:gd name="T11" fmla="*/ 288 h 1042"/>
                <a:gd name="T12" fmla="*/ 306 w 944"/>
                <a:gd name="T13" fmla="*/ 965 h 1042"/>
              </a:gdLst>
              <a:ahLst/>
              <a:cxnLst>
                <a:cxn ang="0">
                  <a:pos x="T0" y="T1"/>
                </a:cxn>
                <a:cxn ang="0">
                  <a:pos x="T2" y="T3"/>
                </a:cxn>
                <a:cxn ang="0">
                  <a:pos x="T4" y="T5"/>
                </a:cxn>
                <a:cxn ang="0">
                  <a:pos x="T6" y="T7"/>
                </a:cxn>
                <a:cxn ang="0">
                  <a:pos x="T8" y="T9"/>
                </a:cxn>
                <a:cxn ang="0">
                  <a:pos x="T10" y="T11"/>
                </a:cxn>
                <a:cxn ang="0">
                  <a:pos x="T12" y="T13"/>
                </a:cxn>
              </a:cxnLst>
              <a:rect l="0" t="0" r="r" b="b"/>
              <a:pathLst>
                <a:path w="944" h="1042">
                  <a:moveTo>
                    <a:pt x="306" y="965"/>
                  </a:moveTo>
                  <a:cubicBezTo>
                    <a:pt x="247" y="1034"/>
                    <a:pt x="144" y="1042"/>
                    <a:pt x="76" y="983"/>
                  </a:cubicBezTo>
                  <a:cubicBezTo>
                    <a:pt x="8" y="924"/>
                    <a:pt x="0" y="821"/>
                    <a:pt x="58" y="753"/>
                  </a:cubicBezTo>
                  <a:cubicBezTo>
                    <a:pt x="638" y="76"/>
                    <a:pt x="638" y="76"/>
                    <a:pt x="638" y="76"/>
                  </a:cubicBezTo>
                  <a:cubicBezTo>
                    <a:pt x="697" y="8"/>
                    <a:pt x="800" y="0"/>
                    <a:pt x="868" y="59"/>
                  </a:cubicBezTo>
                  <a:cubicBezTo>
                    <a:pt x="937" y="117"/>
                    <a:pt x="944" y="220"/>
                    <a:pt x="886" y="288"/>
                  </a:cubicBezTo>
                  <a:cubicBezTo>
                    <a:pt x="306" y="965"/>
                    <a:pt x="306" y="965"/>
                    <a:pt x="306" y="965"/>
                  </a:cubicBezTo>
                </a:path>
              </a:pathLst>
            </a:custGeom>
            <a:solidFill>
              <a:srgbClr val="CE640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4" name="í$1íďè"/>
            <p:cNvSpPr/>
            <p:nvPr/>
          </p:nvSpPr>
          <p:spPr bwMode="auto">
            <a:xfrm>
              <a:off x="2824956" y="4137819"/>
              <a:ext cx="1008063" cy="1068388"/>
            </a:xfrm>
            <a:custGeom>
              <a:avLst/>
              <a:gdLst>
                <a:gd name="T0" fmla="*/ 647 w 802"/>
                <a:gd name="T1" fmla="*/ 0 h 851"/>
                <a:gd name="T2" fmla="*/ 542 w 802"/>
                <a:gd name="T3" fmla="*/ 49 h 851"/>
                <a:gd name="T4" fmla="*/ 50 w 802"/>
                <a:gd name="T5" fmla="*/ 623 h 851"/>
                <a:gd name="T6" fmla="*/ 65 w 802"/>
                <a:gd name="T7" fmla="*/ 818 h 851"/>
                <a:gd name="T8" fmla="*/ 155 w 802"/>
                <a:gd name="T9" fmla="*/ 851 h 851"/>
                <a:gd name="T10" fmla="*/ 260 w 802"/>
                <a:gd name="T11" fmla="*/ 803 h 851"/>
                <a:gd name="T12" fmla="*/ 752 w 802"/>
                <a:gd name="T13" fmla="*/ 229 h 851"/>
                <a:gd name="T14" fmla="*/ 737 w 802"/>
                <a:gd name="T15" fmla="*/ 34 h 851"/>
                <a:gd name="T16" fmla="*/ 647 w 802"/>
                <a:gd name="T17"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2" h="851">
                  <a:moveTo>
                    <a:pt x="647" y="0"/>
                  </a:moveTo>
                  <a:cubicBezTo>
                    <a:pt x="608" y="0"/>
                    <a:pt x="569" y="17"/>
                    <a:pt x="542" y="49"/>
                  </a:cubicBezTo>
                  <a:cubicBezTo>
                    <a:pt x="50" y="623"/>
                    <a:pt x="50" y="623"/>
                    <a:pt x="50" y="623"/>
                  </a:cubicBezTo>
                  <a:cubicBezTo>
                    <a:pt x="0" y="681"/>
                    <a:pt x="7" y="768"/>
                    <a:pt x="65" y="818"/>
                  </a:cubicBezTo>
                  <a:cubicBezTo>
                    <a:pt x="91" y="840"/>
                    <a:pt x="123" y="851"/>
                    <a:pt x="155" y="851"/>
                  </a:cubicBezTo>
                  <a:cubicBezTo>
                    <a:pt x="194" y="851"/>
                    <a:pt x="233" y="835"/>
                    <a:pt x="260" y="803"/>
                  </a:cubicBezTo>
                  <a:cubicBezTo>
                    <a:pt x="752" y="229"/>
                    <a:pt x="752" y="229"/>
                    <a:pt x="752" y="229"/>
                  </a:cubicBezTo>
                  <a:cubicBezTo>
                    <a:pt x="802" y="171"/>
                    <a:pt x="795" y="83"/>
                    <a:pt x="737" y="34"/>
                  </a:cubicBezTo>
                  <a:cubicBezTo>
                    <a:pt x="711" y="11"/>
                    <a:pt x="679" y="0"/>
                    <a:pt x="647" y="0"/>
                  </a:cubicBezTo>
                </a:path>
              </a:pathLst>
            </a:custGeom>
            <a:solidFill>
              <a:srgbClr val="D883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5" name="îṧľíḑê"/>
            <p:cNvSpPr/>
            <p:nvPr/>
          </p:nvSpPr>
          <p:spPr bwMode="auto">
            <a:xfrm>
              <a:off x="3747294" y="2404269"/>
              <a:ext cx="1644650" cy="1643063"/>
            </a:xfrm>
            <a:custGeom>
              <a:avLst/>
              <a:gdLst>
                <a:gd name="T0" fmla="*/ 1099 w 1310"/>
                <a:gd name="T1" fmla="*/ 1036 h 1309"/>
                <a:gd name="T2" fmla="*/ 274 w 1310"/>
                <a:gd name="T3" fmla="*/ 1099 h 1309"/>
                <a:gd name="T4" fmla="*/ 211 w 1310"/>
                <a:gd name="T5" fmla="*/ 274 h 1309"/>
                <a:gd name="T6" fmla="*/ 1036 w 1310"/>
                <a:gd name="T7" fmla="*/ 210 h 1309"/>
                <a:gd name="T8" fmla="*/ 1099 w 1310"/>
                <a:gd name="T9" fmla="*/ 1036 h 1309"/>
              </a:gdLst>
              <a:ahLst/>
              <a:cxnLst>
                <a:cxn ang="0">
                  <a:pos x="T0" y="T1"/>
                </a:cxn>
                <a:cxn ang="0">
                  <a:pos x="T2" y="T3"/>
                </a:cxn>
                <a:cxn ang="0">
                  <a:pos x="T4" y="T5"/>
                </a:cxn>
                <a:cxn ang="0">
                  <a:pos x="T6" y="T7"/>
                </a:cxn>
                <a:cxn ang="0">
                  <a:pos x="T8" y="T9"/>
                </a:cxn>
              </a:cxnLst>
              <a:rect l="0" t="0" r="r" b="b"/>
              <a:pathLst>
                <a:path w="1310" h="1309">
                  <a:moveTo>
                    <a:pt x="1099" y="1036"/>
                  </a:moveTo>
                  <a:cubicBezTo>
                    <a:pt x="889" y="1281"/>
                    <a:pt x="520" y="1309"/>
                    <a:pt x="274" y="1099"/>
                  </a:cubicBezTo>
                  <a:cubicBezTo>
                    <a:pt x="29" y="889"/>
                    <a:pt x="0" y="519"/>
                    <a:pt x="211" y="274"/>
                  </a:cubicBezTo>
                  <a:cubicBezTo>
                    <a:pt x="421" y="29"/>
                    <a:pt x="790" y="0"/>
                    <a:pt x="1036" y="210"/>
                  </a:cubicBezTo>
                  <a:cubicBezTo>
                    <a:pt x="1281" y="421"/>
                    <a:pt x="1310" y="790"/>
                    <a:pt x="1099" y="1036"/>
                  </a:cubicBezTo>
                </a:path>
              </a:pathLst>
            </a:custGeom>
            <a:solidFill>
              <a:srgbClr val="D3D3D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6" name="iṩļíḋe"/>
            <p:cNvSpPr/>
            <p:nvPr/>
          </p:nvSpPr>
          <p:spPr bwMode="auto">
            <a:xfrm>
              <a:off x="3679031" y="4044157"/>
              <a:ext cx="219075" cy="206375"/>
            </a:xfrm>
            <a:custGeom>
              <a:avLst/>
              <a:gdLst>
                <a:gd name="T0" fmla="*/ 11 w 174"/>
                <a:gd name="T1" fmla="*/ 0 h 164"/>
                <a:gd name="T2" fmla="*/ 3 w 174"/>
                <a:gd name="T3" fmla="*/ 0 h 164"/>
                <a:gd name="T4" fmla="*/ 66 w 174"/>
                <a:gd name="T5" fmla="*/ 117 h 164"/>
                <a:gd name="T6" fmla="*/ 174 w 174"/>
                <a:gd name="T7" fmla="*/ 164 h 164"/>
                <a:gd name="T8" fmla="*/ 174 w 174"/>
                <a:gd name="T9" fmla="*/ 164 h 164"/>
                <a:gd name="T10" fmla="*/ 171 w 174"/>
                <a:gd name="T11" fmla="*/ 133 h 164"/>
                <a:gd name="T12" fmla="*/ 171 w 174"/>
                <a:gd name="T13" fmla="*/ 134 h 164"/>
                <a:gd name="T14" fmla="*/ 161 w 174"/>
                <a:gd name="T15" fmla="*/ 134 h 164"/>
                <a:gd name="T16" fmla="*/ 31 w 174"/>
                <a:gd name="T17" fmla="*/ 1 h 164"/>
                <a:gd name="T18" fmla="*/ 11 w 174"/>
                <a:gd name="T1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64">
                  <a:moveTo>
                    <a:pt x="11" y="0"/>
                  </a:moveTo>
                  <a:cubicBezTo>
                    <a:pt x="8" y="0"/>
                    <a:pt x="5" y="0"/>
                    <a:pt x="3" y="0"/>
                  </a:cubicBezTo>
                  <a:cubicBezTo>
                    <a:pt x="0" y="34"/>
                    <a:pt x="24" y="80"/>
                    <a:pt x="66" y="117"/>
                  </a:cubicBezTo>
                  <a:cubicBezTo>
                    <a:pt x="102" y="147"/>
                    <a:pt x="142" y="164"/>
                    <a:pt x="174" y="164"/>
                  </a:cubicBezTo>
                  <a:cubicBezTo>
                    <a:pt x="174" y="164"/>
                    <a:pt x="174" y="164"/>
                    <a:pt x="174" y="164"/>
                  </a:cubicBezTo>
                  <a:cubicBezTo>
                    <a:pt x="174" y="153"/>
                    <a:pt x="173" y="143"/>
                    <a:pt x="171" y="133"/>
                  </a:cubicBezTo>
                  <a:cubicBezTo>
                    <a:pt x="171" y="134"/>
                    <a:pt x="171" y="134"/>
                    <a:pt x="171" y="134"/>
                  </a:cubicBezTo>
                  <a:cubicBezTo>
                    <a:pt x="167" y="134"/>
                    <a:pt x="164" y="134"/>
                    <a:pt x="161" y="134"/>
                  </a:cubicBezTo>
                  <a:cubicBezTo>
                    <a:pt x="40" y="134"/>
                    <a:pt x="32" y="6"/>
                    <a:pt x="31" y="1"/>
                  </a:cubicBezTo>
                  <a:cubicBezTo>
                    <a:pt x="25" y="0"/>
                    <a:pt x="18" y="0"/>
                    <a:pt x="11" y="0"/>
                  </a:cubicBezTo>
                </a:path>
              </a:pathLst>
            </a:custGeom>
            <a:solidFill>
              <a:srgbClr val="B95A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7" name="ïşlîḋè"/>
            <p:cNvSpPr/>
            <p:nvPr/>
          </p:nvSpPr>
          <p:spPr bwMode="auto">
            <a:xfrm>
              <a:off x="4058444" y="2459832"/>
              <a:ext cx="311150" cy="1500188"/>
            </a:xfrm>
            <a:custGeom>
              <a:avLst/>
              <a:gdLst>
                <a:gd name="T0" fmla="*/ 0 w 196"/>
                <a:gd name="T1" fmla="*/ 88 h 945"/>
                <a:gd name="T2" fmla="*/ 0 w 196"/>
                <a:gd name="T3" fmla="*/ 893 h 945"/>
                <a:gd name="T4" fmla="*/ 196 w 196"/>
                <a:gd name="T5" fmla="*/ 945 h 945"/>
                <a:gd name="T6" fmla="*/ 196 w 196"/>
                <a:gd name="T7" fmla="*/ 0 h 945"/>
                <a:gd name="T8" fmla="*/ 0 w 196"/>
                <a:gd name="T9" fmla="*/ 88 h 945"/>
              </a:gdLst>
              <a:ahLst/>
              <a:cxnLst>
                <a:cxn ang="0">
                  <a:pos x="T0" y="T1"/>
                </a:cxn>
                <a:cxn ang="0">
                  <a:pos x="T2" y="T3"/>
                </a:cxn>
                <a:cxn ang="0">
                  <a:pos x="T4" y="T5"/>
                </a:cxn>
                <a:cxn ang="0">
                  <a:pos x="T6" y="T7"/>
                </a:cxn>
                <a:cxn ang="0">
                  <a:pos x="T8" y="T9"/>
                </a:cxn>
              </a:cxnLst>
              <a:rect l="0" t="0" r="r" b="b"/>
              <a:pathLst>
                <a:path w="196" h="945">
                  <a:moveTo>
                    <a:pt x="0" y="88"/>
                  </a:moveTo>
                  <a:lnTo>
                    <a:pt x="0" y="893"/>
                  </a:lnTo>
                  <a:lnTo>
                    <a:pt x="196" y="945"/>
                  </a:lnTo>
                  <a:lnTo>
                    <a:pt x="196" y="0"/>
                  </a:lnTo>
                  <a:lnTo>
                    <a:pt x="0" y="88"/>
                  </a:lnTo>
                  <a:close/>
                </a:path>
              </a:pathLst>
            </a:custGeom>
            <a:solidFill>
              <a:srgbClr val="1C3B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8" name="ísḷïďé"/>
            <p:cNvSpPr/>
            <p:nvPr/>
          </p:nvSpPr>
          <p:spPr bwMode="auto">
            <a:xfrm>
              <a:off x="4058444" y="2459832"/>
              <a:ext cx="311150" cy="1500188"/>
            </a:xfrm>
            <a:custGeom>
              <a:avLst/>
              <a:gdLst>
                <a:gd name="T0" fmla="*/ 0 w 196"/>
                <a:gd name="T1" fmla="*/ 88 h 945"/>
                <a:gd name="T2" fmla="*/ 0 w 196"/>
                <a:gd name="T3" fmla="*/ 893 h 945"/>
                <a:gd name="T4" fmla="*/ 196 w 196"/>
                <a:gd name="T5" fmla="*/ 945 h 945"/>
                <a:gd name="T6" fmla="*/ 196 w 196"/>
                <a:gd name="T7" fmla="*/ 0 h 945"/>
                <a:gd name="T8" fmla="*/ 0 w 196"/>
                <a:gd name="T9" fmla="*/ 88 h 945"/>
              </a:gdLst>
              <a:ahLst/>
              <a:cxnLst>
                <a:cxn ang="0">
                  <a:pos x="T0" y="T1"/>
                </a:cxn>
                <a:cxn ang="0">
                  <a:pos x="T2" y="T3"/>
                </a:cxn>
                <a:cxn ang="0">
                  <a:pos x="T4" y="T5"/>
                </a:cxn>
                <a:cxn ang="0">
                  <a:pos x="T6" y="T7"/>
                </a:cxn>
                <a:cxn ang="0">
                  <a:pos x="T8" y="T9"/>
                </a:cxn>
              </a:cxnLst>
              <a:rect l="0" t="0" r="r" b="b"/>
              <a:pathLst>
                <a:path w="196" h="945">
                  <a:moveTo>
                    <a:pt x="0" y="88"/>
                  </a:moveTo>
                  <a:lnTo>
                    <a:pt x="0" y="893"/>
                  </a:lnTo>
                  <a:lnTo>
                    <a:pt x="196" y="945"/>
                  </a:lnTo>
                  <a:lnTo>
                    <a:pt x="196" y="0"/>
                  </a:lnTo>
                  <a:lnTo>
                    <a:pt x="0" y="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9" name="î$ḷíďè"/>
            <p:cNvSpPr/>
            <p:nvPr/>
          </p:nvSpPr>
          <p:spPr bwMode="auto">
            <a:xfrm>
              <a:off x="3544094" y="2175669"/>
              <a:ext cx="2076450" cy="2090738"/>
            </a:xfrm>
            <a:custGeom>
              <a:avLst/>
              <a:gdLst>
                <a:gd name="T0" fmla="*/ 1385 w 1654"/>
                <a:gd name="T1" fmla="*/ 1324 h 1666"/>
                <a:gd name="T2" fmla="*/ 1304 w 1654"/>
                <a:gd name="T3" fmla="*/ 269 h 1666"/>
                <a:gd name="T4" fmla="*/ 249 w 1654"/>
                <a:gd name="T5" fmla="*/ 350 h 1666"/>
                <a:gd name="T6" fmla="*/ 266 w 1654"/>
                <a:gd name="T7" fmla="*/ 1342 h 1666"/>
                <a:gd name="T8" fmla="*/ 139 w 1654"/>
                <a:gd name="T9" fmla="*/ 1490 h 1666"/>
                <a:gd name="T10" fmla="*/ 279 w 1654"/>
                <a:gd name="T11" fmla="*/ 1623 h 1666"/>
                <a:gd name="T12" fmla="*/ 413 w 1654"/>
                <a:gd name="T13" fmla="*/ 1466 h 1666"/>
                <a:gd name="T14" fmla="*/ 1385 w 1654"/>
                <a:gd name="T15" fmla="*/ 1324 h 1666"/>
                <a:gd name="T16" fmla="*/ 436 w 1654"/>
                <a:gd name="T17" fmla="*/ 1281 h 1666"/>
                <a:gd name="T18" fmla="*/ 373 w 1654"/>
                <a:gd name="T19" fmla="*/ 456 h 1666"/>
                <a:gd name="T20" fmla="*/ 1198 w 1654"/>
                <a:gd name="T21" fmla="*/ 392 h 1666"/>
                <a:gd name="T22" fmla="*/ 1261 w 1654"/>
                <a:gd name="T23" fmla="*/ 1218 h 1666"/>
                <a:gd name="T24" fmla="*/ 436 w 1654"/>
                <a:gd name="T25" fmla="*/ 1281 h 1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4" h="1666">
                  <a:moveTo>
                    <a:pt x="1385" y="1324"/>
                  </a:moveTo>
                  <a:cubicBezTo>
                    <a:pt x="1654" y="1010"/>
                    <a:pt x="1618" y="537"/>
                    <a:pt x="1304" y="269"/>
                  </a:cubicBezTo>
                  <a:cubicBezTo>
                    <a:pt x="990" y="0"/>
                    <a:pt x="518" y="36"/>
                    <a:pt x="249" y="350"/>
                  </a:cubicBezTo>
                  <a:cubicBezTo>
                    <a:pt x="0" y="641"/>
                    <a:pt x="13" y="1067"/>
                    <a:pt x="266" y="1342"/>
                  </a:cubicBezTo>
                  <a:cubicBezTo>
                    <a:pt x="139" y="1490"/>
                    <a:pt x="139" y="1490"/>
                    <a:pt x="139" y="1490"/>
                  </a:cubicBezTo>
                  <a:cubicBezTo>
                    <a:pt x="139" y="1490"/>
                    <a:pt x="146" y="1630"/>
                    <a:pt x="279" y="1623"/>
                  </a:cubicBezTo>
                  <a:cubicBezTo>
                    <a:pt x="413" y="1466"/>
                    <a:pt x="413" y="1466"/>
                    <a:pt x="413" y="1466"/>
                  </a:cubicBezTo>
                  <a:cubicBezTo>
                    <a:pt x="722" y="1666"/>
                    <a:pt x="1139" y="1611"/>
                    <a:pt x="1385" y="1324"/>
                  </a:cubicBezTo>
                  <a:moveTo>
                    <a:pt x="436" y="1281"/>
                  </a:moveTo>
                  <a:cubicBezTo>
                    <a:pt x="191" y="1071"/>
                    <a:pt x="162" y="701"/>
                    <a:pt x="373" y="456"/>
                  </a:cubicBezTo>
                  <a:cubicBezTo>
                    <a:pt x="583" y="211"/>
                    <a:pt x="952" y="182"/>
                    <a:pt x="1198" y="392"/>
                  </a:cubicBezTo>
                  <a:cubicBezTo>
                    <a:pt x="1443" y="603"/>
                    <a:pt x="1472" y="972"/>
                    <a:pt x="1261" y="1218"/>
                  </a:cubicBezTo>
                  <a:cubicBezTo>
                    <a:pt x="1051" y="1463"/>
                    <a:pt x="682" y="1491"/>
                    <a:pt x="436" y="1281"/>
                  </a:cubicBezTo>
                </a:path>
              </a:pathLst>
            </a:custGeom>
            <a:solidFill>
              <a:srgbClr val="1ABC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0" name="iŝḷïḓé"/>
            <p:cNvSpPr/>
            <p:nvPr/>
          </p:nvSpPr>
          <p:spPr bwMode="auto">
            <a:xfrm>
              <a:off x="4369594" y="2491582"/>
              <a:ext cx="884238" cy="463550"/>
            </a:xfrm>
            <a:custGeom>
              <a:avLst/>
              <a:gdLst>
                <a:gd name="T0" fmla="*/ 159 w 703"/>
                <a:gd name="T1" fmla="*/ 0 h 369"/>
                <a:gd name="T2" fmla="*/ 0 w 703"/>
                <a:gd name="T3" fmla="*/ 21 h 369"/>
                <a:gd name="T4" fmla="*/ 0 w 703"/>
                <a:gd name="T5" fmla="*/ 74 h 369"/>
                <a:gd name="T6" fmla="*/ 133 w 703"/>
                <a:gd name="T7" fmla="*/ 61 h 369"/>
                <a:gd name="T8" fmla="*/ 703 w 703"/>
                <a:gd name="T9" fmla="*/ 369 h 369"/>
                <a:gd name="T10" fmla="*/ 540 w 703"/>
                <a:gd name="T11" fmla="*/ 140 h 369"/>
                <a:gd name="T12" fmla="*/ 159 w 703"/>
                <a:gd name="T13" fmla="*/ 0 h 369"/>
              </a:gdLst>
              <a:ahLst/>
              <a:cxnLst>
                <a:cxn ang="0">
                  <a:pos x="T0" y="T1"/>
                </a:cxn>
                <a:cxn ang="0">
                  <a:pos x="T2" y="T3"/>
                </a:cxn>
                <a:cxn ang="0">
                  <a:pos x="T4" y="T5"/>
                </a:cxn>
                <a:cxn ang="0">
                  <a:pos x="T6" y="T7"/>
                </a:cxn>
                <a:cxn ang="0">
                  <a:pos x="T8" y="T9"/>
                </a:cxn>
                <a:cxn ang="0">
                  <a:pos x="T10" y="T11"/>
                </a:cxn>
                <a:cxn ang="0">
                  <a:pos x="T12" y="T13"/>
                </a:cxn>
              </a:cxnLst>
              <a:rect l="0" t="0" r="r" b="b"/>
              <a:pathLst>
                <a:path w="703" h="369">
                  <a:moveTo>
                    <a:pt x="159" y="0"/>
                  </a:moveTo>
                  <a:cubicBezTo>
                    <a:pt x="106" y="0"/>
                    <a:pt x="52" y="7"/>
                    <a:pt x="0" y="21"/>
                  </a:cubicBezTo>
                  <a:cubicBezTo>
                    <a:pt x="0" y="74"/>
                    <a:pt x="0" y="74"/>
                    <a:pt x="0" y="74"/>
                  </a:cubicBezTo>
                  <a:cubicBezTo>
                    <a:pt x="47" y="65"/>
                    <a:pt x="91" y="61"/>
                    <a:pt x="133" y="61"/>
                  </a:cubicBezTo>
                  <a:cubicBezTo>
                    <a:pt x="407" y="61"/>
                    <a:pt x="598" y="236"/>
                    <a:pt x="703" y="369"/>
                  </a:cubicBezTo>
                  <a:cubicBezTo>
                    <a:pt x="669" y="283"/>
                    <a:pt x="615" y="204"/>
                    <a:pt x="540" y="140"/>
                  </a:cubicBezTo>
                  <a:cubicBezTo>
                    <a:pt x="430" y="46"/>
                    <a:pt x="294" y="0"/>
                    <a:pt x="159" y="0"/>
                  </a:cubicBezTo>
                </a:path>
              </a:pathLst>
            </a:custGeom>
            <a:solidFill>
              <a:srgbClr val="A9A9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1" name="íSḷíḑè"/>
            <p:cNvSpPr/>
            <p:nvPr/>
          </p:nvSpPr>
          <p:spPr bwMode="auto">
            <a:xfrm>
              <a:off x="4058444" y="2518569"/>
              <a:ext cx="311150" cy="182563"/>
            </a:xfrm>
            <a:custGeom>
              <a:avLst/>
              <a:gdLst>
                <a:gd name="T0" fmla="*/ 248 w 248"/>
                <a:gd name="T1" fmla="*/ 0 h 145"/>
                <a:gd name="T2" fmla="*/ 94 w 248"/>
                <a:gd name="T3" fmla="*/ 69 h 145"/>
                <a:gd name="T4" fmla="*/ 0 w 248"/>
                <a:gd name="T5" fmla="*/ 145 h 145"/>
                <a:gd name="T6" fmla="*/ 248 w 248"/>
                <a:gd name="T7" fmla="*/ 53 h 145"/>
                <a:gd name="T8" fmla="*/ 248 w 248"/>
                <a:gd name="T9" fmla="*/ 0 h 145"/>
              </a:gdLst>
              <a:ahLst/>
              <a:cxnLst>
                <a:cxn ang="0">
                  <a:pos x="T0" y="T1"/>
                </a:cxn>
                <a:cxn ang="0">
                  <a:pos x="T2" y="T3"/>
                </a:cxn>
                <a:cxn ang="0">
                  <a:pos x="T4" y="T5"/>
                </a:cxn>
                <a:cxn ang="0">
                  <a:pos x="T6" y="T7"/>
                </a:cxn>
                <a:cxn ang="0">
                  <a:pos x="T8" y="T9"/>
                </a:cxn>
              </a:cxnLst>
              <a:rect l="0" t="0" r="r" b="b"/>
              <a:pathLst>
                <a:path w="248" h="145">
                  <a:moveTo>
                    <a:pt x="248" y="0"/>
                  </a:moveTo>
                  <a:cubicBezTo>
                    <a:pt x="194" y="16"/>
                    <a:pt x="142" y="39"/>
                    <a:pt x="94" y="69"/>
                  </a:cubicBezTo>
                  <a:cubicBezTo>
                    <a:pt x="60" y="91"/>
                    <a:pt x="29" y="116"/>
                    <a:pt x="0" y="145"/>
                  </a:cubicBezTo>
                  <a:cubicBezTo>
                    <a:pt x="88" y="98"/>
                    <a:pt x="171" y="68"/>
                    <a:pt x="248" y="53"/>
                  </a:cubicBezTo>
                  <a:cubicBezTo>
                    <a:pt x="248" y="0"/>
                    <a:pt x="248" y="0"/>
                    <a:pt x="248" y="0"/>
                  </a:cubicBezTo>
                </a:path>
              </a:pathLst>
            </a:custGeom>
            <a:solidFill>
              <a:srgbClr val="162F4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2" name="ïŝlíḓê"/>
            <p:cNvSpPr/>
            <p:nvPr/>
          </p:nvSpPr>
          <p:spPr bwMode="auto">
            <a:xfrm>
              <a:off x="4175919" y="2489994"/>
              <a:ext cx="1085850" cy="476250"/>
            </a:xfrm>
            <a:custGeom>
              <a:avLst/>
              <a:gdLst>
                <a:gd name="T0" fmla="*/ 317 w 864"/>
                <a:gd name="T1" fmla="*/ 0 h 380"/>
                <a:gd name="T2" fmla="*/ 0 w 864"/>
                <a:gd name="T3" fmla="*/ 92 h 380"/>
                <a:gd name="T4" fmla="*/ 154 w 864"/>
                <a:gd name="T5" fmla="*/ 23 h 380"/>
                <a:gd name="T6" fmla="*/ 313 w 864"/>
                <a:gd name="T7" fmla="*/ 2 h 380"/>
                <a:gd name="T8" fmla="*/ 694 w 864"/>
                <a:gd name="T9" fmla="*/ 142 h 380"/>
                <a:gd name="T10" fmla="*/ 857 w 864"/>
                <a:gd name="T11" fmla="*/ 371 h 380"/>
                <a:gd name="T12" fmla="*/ 864 w 864"/>
                <a:gd name="T13" fmla="*/ 380 h 380"/>
                <a:gd name="T14" fmla="*/ 697 w 864"/>
                <a:gd name="T15" fmla="*/ 140 h 380"/>
                <a:gd name="T16" fmla="*/ 317 w 864"/>
                <a:gd name="T17"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4" h="380">
                  <a:moveTo>
                    <a:pt x="317" y="0"/>
                  </a:moveTo>
                  <a:cubicBezTo>
                    <a:pt x="206" y="0"/>
                    <a:pt x="95" y="31"/>
                    <a:pt x="0" y="92"/>
                  </a:cubicBezTo>
                  <a:cubicBezTo>
                    <a:pt x="48" y="62"/>
                    <a:pt x="100" y="39"/>
                    <a:pt x="154" y="23"/>
                  </a:cubicBezTo>
                  <a:cubicBezTo>
                    <a:pt x="206" y="9"/>
                    <a:pt x="260" y="2"/>
                    <a:pt x="313" y="2"/>
                  </a:cubicBezTo>
                  <a:cubicBezTo>
                    <a:pt x="448" y="2"/>
                    <a:pt x="584" y="48"/>
                    <a:pt x="694" y="142"/>
                  </a:cubicBezTo>
                  <a:cubicBezTo>
                    <a:pt x="769" y="206"/>
                    <a:pt x="823" y="285"/>
                    <a:pt x="857" y="371"/>
                  </a:cubicBezTo>
                  <a:cubicBezTo>
                    <a:pt x="859" y="374"/>
                    <a:pt x="862" y="377"/>
                    <a:pt x="864" y="380"/>
                  </a:cubicBezTo>
                  <a:cubicBezTo>
                    <a:pt x="831" y="290"/>
                    <a:pt x="775" y="207"/>
                    <a:pt x="697" y="140"/>
                  </a:cubicBezTo>
                  <a:cubicBezTo>
                    <a:pt x="587" y="46"/>
                    <a:pt x="451" y="0"/>
                    <a:pt x="317" y="0"/>
                  </a:cubicBezTo>
                </a:path>
              </a:pathLst>
            </a:custGeom>
            <a:solidFill>
              <a:srgbClr val="15967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3" name="矩形 2"/>
          <p:cNvSpPr/>
          <p:nvPr/>
        </p:nvSpPr>
        <p:spPr>
          <a:xfrm>
            <a:off x="4788903" y="2132295"/>
            <a:ext cx="6688432" cy="2089226"/>
          </a:xfrm>
          <a:prstGeom prst="rect">
            <a:avLst/>
          </a:prstGeom>
        </p:spPr>
        <p:txBody>
          <a:bodyPr wrap="square">
            <a:spAutoFit/>
          </a:bodyPr>
          <a:lstStyle/>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研究对象：</a:t>
            </a:r>
            <a:r>
              <a:rPr lang="zh-CN" altLang="en-US" sz="2200" dirty="0">
                <a:cs typeface="+mn-ea"/>
                <a:sym typeface="+mn-lt"/>
              </a:rPr>
              <a:t>单个经济单位的经济行为。</a:t>
            </a:r>
            <a:r>
              <a:rPr lang="zh-CN" altLang="en-US" sz="2200" dirty="0">
                <a:solidFill>
                  <a:srgbClr val="000000"/>
                </a:solidFill>
                <a:cs typeface="+mn-ea"/>
                <a:sym typeface="+mn-lt"/>
              </a:rPr>
              <a:t>如：单个的家庭或家户、厂商</a:t>
            </a:r>
            <a:endParaRPr lang="zh-CN" altLang="en-US" sz="2200" dirty="0">
              <a:solidFill>
                <a:srgbClr val="000000"/>
              </a:solidFill>
              <a:cs typeface="+mn-ea"/>
              <a:sym typeface="+mn-lt"/>
            </a:endParaRPr>
          </a:p>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目标问题：</a:t>
            </a:r>
            <a:r>
              <a:rPr lang="zh-CN" altLang="en-US" sz="2200" dirty="0">
                <a:solidFill>
                  <a:srgbClr val="000000"/>
                </a:solidFill>
                <a:cs typeface="+mn-ea"/>
                <a:sym typeface="+mn-lt"/>
              </a:rPr>
              <a:t>资源配置</a:t>
            </a:r>
            <a:endParaRPr lang="zh-CN" altLang="en-US" sz="2200" dirty="0">
              <a:solidFill>
                <a:srgbClr val="000000"/>
              </a:solidFill>
              <a:cs typeface="+mn-ea"/>
              <a:sym typeface="+mn-lt"/>
            </a:endParaRPr>
          </a:p>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中心理论：</a:t>
            </a:r>
            <a:r>
              <a:rPr lang="zh-CN" altLang="en-US" sz="2200" dirty="0">
                <a:solidFill>
                  <a:srgbClr val="000000"/>
                </a:solidFill>
                <a:cs typeface="+mn-ea"/>
                <a:sym typeface="+mn-lt"/>
              </a:rPr>
              <a:t>价格理论</a:t>
            </a:r>
            <a:endParaRPr lang="zh-CN" altLang="en-US" sz="2200" dirty="0">
              <a:solidFill>
                <a:srgbClr val="000000"/>
              </a:solidFill>
              <a:cs typeface="+mn-ea"/>
              <a:sym typeface="+mn-lt"/>
            </a:endParaRPr>
          </a:p>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研究方法：</a:t>
            </a:r>
            <a:r>
              <a:rPr lang="zh-CN" altLang="en-US" sz="2200" dirty="0">
                <a:solidFill>
                  <a:srgbClr val="000000"/>
                </a:solidFill>
                <a:cs typeface="+mn-ea"/>
                <a:sym typeface="+mn-lt"/>
              </a:rPr>
              <a:t>个量分析</a:t>
            </a:r>
            <a:endParaRPr lang="zh-CN" altLang="en-US" sz="2200" dirty="0">
              <a:solidFill>
                <a:srgbClr val="000000"/>
              </a:solidFill>
              <a:cs typeface="+mn-ea"/>
              <a:sym typeface="+mn-lt"/>
            </a:endParaRPr>
          </a:p>
        </p:txBody>
      </p:sp>
      <p:sp>
        <p:nvSpPr>
          <p:cNvPr id="76" name="文本框 75"/>
          <p:cNvSpPr txBox="1"/>
          <p:nvPr/>
        </p:nvSpPr>
        <p:spPr>
          <a:xfrm>
            <a:off x="994248" y="197981"/>
            <a:ext cx="4651178" cy="461665"/>
          </a:xfrm>
          <a:prstGeom prst="rect">
            <a:avLst/>
          </a:prstGeom>
          <a:noFill/>
        </p:spPr>
        <p:txBody>
          <a:bodyPr wrap="square" rtlCol="0">
            <a:spAutoFit/>
          </a:bodyPr>
          <a:lstStyle/>
          <a:p>
            <a:r>
              <a:rPr lang="zh-CN" altLang="en-US" sz="2400" b="1" dirty="0"/>
              <a:t>微观经济学特别注意的几个问题</a:t>
            </a:r>
            <a:endParaRPr lang="zh-CN" altLang="en-US" sz="24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矩形: 圆角 97"/>
          <p:cNvSpPr/>
          <p:nvPr/>
        </p:nvSpPr>
        <p:spPr>
          <a:xfrm>
            <a:off x="1638302" y="2300110"/>
            <a:ext cx="8909952" cy="3420000"/>
          </a:xfrm>
          <a:prstGeom prst="roundRect">
            <a:avLst>
              <a:gd name="adj" fmla="val 5488"/>
            </a:avLst>
          </a:prstGeom>
          <a:solidFill>
            <a:srgbClr val="16557C"/>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圆角 98"/>
          <p:cNvSpPr/>
          <p:nvPr/>
        </p:nvSpPr>
        <p:spPr>
          <a:xfrm>
            <a:off x="1469571" y="2155372"/>
            <a:ext cx="9252000" cy="3708000"/>
          </a:xfrm>
          <a:prstGeom prst="roundRect">
            <a:avLst>
              <a:gd name="adj" fmla="val 6411"/>
            </a:avLst>
          </a:prstGeom>
          <a:noFill/>
          <a:ln w="19050">
            <a:gradFill flip="none" rotWithShape="1">
              <a:gsLst>
                <a:gs pos="0">
                  <a:srgbClr val="57D4E2"/>
                </a:gs>
                <a:gs pos="92000">
                  <a:srgbClr val="57D4E2">
                    <a:alpha val="0"/>
                  </a:srgbClr>
                </a:gs>
                <a:gs pos="8000">
                  <a:srgbClr val="57D4E2">
                    <a:alpha val="0"/>
                  </a:srgbClr>
                </a:gs>
                <a:gs pos="100000">
                  <a:srgbClr val="57D4E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1.</a:t>
            </a:r>
            <a:r>
              <a:rPr lang="zh-CN" altLang="en-US" sz="2400" b="1" dirty="0">
                <a:solidFill>
                  <a:srgbClr val="006295"/>
                </a:solidFill>
                <a:cs typeface="+mn-ea"/>
                <a:sym typeface="+mn-lt"/>
              </a:rPr>
              <a:t>宏观经济学概念</a:t>
            </a:r>
            <a:endParaRPr lang="zh-CN" altLang="en-US" sz="2400" b="1" dirty="0">
              <a:solidFill>
                <a:srgbClr val="006295"/>
              </a:solidFill>
              <a:cs typeface="+mn-ea"/>
              <a:sym typeface="+mn-lt"/>
            </a:endParaRPr>
          </a:p>
        </p:txBody>
      </p:sp>
      <p:sp>
        <p:nvSpPr>
          <p:cNvPr id="5" name="平行四边形 4"/>
          <p:cNvSpPr/>
          <p:nvPr/>
        </p:nvSpPr>
        <p:spPr>
          <a:xfrm>
            <a:off x="739087" y="1137371"/>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（二）宏观经济学</a:t>
            </a:r>
            <a:endParaRPr lang="en-US" altLang="zh-CN" sz="2400" b="1" dirty="0">
              <a:solidFill>
                <a:schemeClr val="bg1"/>
              </a:solidFill>
              <a:cs typeface="+mn-ea"/>
              <a:sym typeface="+mn-lt"/>
            </a:endParaRPr>
          </a:p>
        </p:txBody>
      </p:sp>
      <p:pic>
        <p:nvPicPr>
          <p:cNvPr id="3" name="图片 2"/>
          <p:cNvPicPr>
            <a:picLocks noChangeAspect="1"/>
          </p:cNvPicPr>
          <p:nvPr/>
        </p:nvPicPr>
        <p:blipFill>
          <a:blip r:embed="rId1"/>
          <a:stretch>
            <a:fillRect/>
          </a:stretch>
        </p:blipFill>
        <p:spPr>
          <a:xfrm>
            <a:off x="7473287" y="3019707"/>
            <a:ext cx="4718713" cy="3664014"/>
          </a:xfrm>
          <a:prstGeom prst="rect">
            <a:avLst/>
          </a:prstGeom>
        </p:spPr>
      </p:pic>
      <p:sp>
        <p:nvSpPr>
          <p:cNvPr id="100" name="内容占位符 2"/>
          <p:cNvSpPr txBox="1"/>
          <p:nvPr/>
        </p:nvSpPr>
        <p:spPr>
          <a:xfrm>
            <a:off x="1989363" y="2954391"/>
            <a:ext cx="8217139" cy="178138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400" dirty="0">
                <a:solidFill>
                  <a:schemeClr val="bg1"/>
                </a:solidFill>
                <a:cs typeface="+mn-ea"/>
                <a:sym typeface="+mn-lt"/>
              </a:rPr>
              <a:t>宏观经济学</a:t>
            </a:r>
            <a:r>
              <a:rPr lang="zh-CN" altLang="en-US" b="1" dirty="0">
                <a:solidFill>
                  <a:srgbClr val="FFFF00"/>
                </a:solidFill>
                <a:cs typeface="+mn-ea"/>
                <a:sym typeface="+mn-lt"/>
              </a:rPr>
              <a:t>以整个国民经济为研究对象</a:t>
            </a:r>
            <a:r>
              <a:rPr lang="zh-CN" altLang="en-US" sz="2400" dirty="0">
                <a:solidFill>
                  <a:schemeClr val="bg1"/>
                </a:solidFill>
                <a:cs typeface="+mn-ea"/>
                <a:sym typeface="+mn-lt"/>
              </a:rPr>
              <a:t>，通过研究</a:t>
            </a:r>
            <a:endParaRPr lang="en-US" altLang="zh-CN" sz="2400" dirty="0">
              <a:solidFill>
                <a:schemeClr val="bg1"/>
              </a:solidFill>
              <a:cs typeface="+mn-ea"/>
              <a:sym typeface="+mn-lt"/>
            </a:endParaRPr>
          </a:p>
          <a:p>
            <a:pPr marL="0" indent="0">
              <a:lnSpc>
                <a:spcPct val="150000"/>
              </a:lnSpc>
              <a:spcBef>
                <a:spcPts val="0"/>
              </a:spcBef>
              <a:buNone/>
            </a:pPr>
            <a:r>
              <a:rPr lang="zh-CN" altLang="en-US" sz="2400" dirty="0">
                <a:solidFill>
                  <a:schemeClr val="bg1"/>
                </a:solidFill>
                <a:cs typeface="+mn-ea"/>
                <a:sym typeface="+mn-lt"/>
              </a:rPr>
              <a:t>经济中各有关总量的决定及其变化，来说明资源</a:t>
            </a:r>
            <a:endParaRPr lang="en-US" altLang="zh-CN" sz="2400" dirty="0">
              <a:solidFill>
                <a:schemeClr val="bg1"/>
              </a:solidFill>
              <a:cs typeface="+mn-ea"/>
              <a:sym typeface="+mn-lt"/>
            </a:endParaRPr>
          </a:p>
          <a:p>
            <a:pPr marL="0" indent="0">
              <a:lnSpc>
                <a:spcPct val="150000"/>
              </a:lnSpc>
              <a:spcBef>
                <a:spcPts val="0"/>
              </a:spcBef>
              <a:buNone/>
            </a:pPr>
            <a:r>
              <a:rPr lang="zh-CN" altLang="en-US" sz="2400" dirty="0">
                <a:solidFill>
                  <a:schemeClr val="bg1"/>
                </a:solidFill>
                <a:cs typeface="+mn-ea"/>
                <a:sym typeface="+mn-lt"/>
              </a:rPr>
              <a:t>如何才能得到充分利用。</a:t>
            </a:r>
            <a:endParaRPr lang="zh-CN" altLang="en-US" sz="2400" dirty="0">
              <a:solidFill>
                <a:schemeClr val="bg1"/>
              </a:solidFill>
              <a:cs typeface="+mn-ea"/>
              <a:sym typeface="+mn-lt"/>
            </a:endParaRPr>
          </a:p>
        </p:txBody>
      </p:sp>
      <p:sp>
        <p:nvSpPr>
          <p:cNvPr id="8" name="文本框 7"/>
          <p:cNvSpPr txBox="1"/>
          <p:nvPr/>
        </p:nvSpPr>
        <p:spPr>
          <a:xfrm>
            <a:off x="994248" y="197981"/>
            <a:ext cx="4651178" cy="461665"/>
          </a:xfrm>
          <a:prstGeom prst="rect">
            <a:avLst/>
          </a:prstGeom>
          <a:noFill/>
        </p:spPr>
        <p:txBody>
          <a:bodyPr wrap="square" rtlCol="0">
            <a:spAutoFit/>
          </a:bodyPr>
          <a:lstStyle/>
          <a:p>
            <a:r>
              <a:rPr lang="zh-CN" altLang="en-US" sz="2400" b="1" dirty="0"/>
              <a:t>宏观经济学的概念</a:t>
            </a:r>
            <a:endParaRPr lang="zh-CN" altLang="en-US" sz="2400"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2.</a:t>
            </a:r>
            <a:r>
              <a:rPr lang="zh-CN" altLang="en-US" sz="2400" b="1" dirty="0">
                <a:solidFill>
                  <a:srgbClr val="006295"/>
                </a:solidFill>
                <a:cs typeface="+mn-ea"/>
                <a:sym typeface="+mn-lt"/>
              </a:rPr>
              <a:t>宏观经济学的基本假设</a:t>
            </a:r>
            <a:endParaRPr lang="zh-CN" altLang="en-US" sz="2400" b="1" dirty="0">
              <a:solidFill>
                <a:srgbClr val="006295"/>
              </a:solidFill>
              <a:cs typeface="+mn-ea"/>
              <a:sym typeface="+mn-lt"/>
            </a:endParaRPr>
          </a:p>
        </p:txBody>
      </p:sp>
      <p:sp>
        <p:nvSpPr>
          <p:cNvPr id="5" name="平行四边形 4"/>
          <p:cNvSpPr/>
          <p:nvPr/>
        </p:nvSpPr>
        <p:spPr>
          <a:xfrm>
            <a:off x="739087" y="1137371"/>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（二）宏观经济学</a:t>
            </a:r>
            <a:endParaRPr lang="en-US" altLang="zh-CN" sz="2400" b="1" dirty="0">
              <a:solidFill>
                <a:schemeClr val="bg1"/>
              </a:solidFill>
              <a:cs typeface="+mn-ea"/>
              <a:sym typeface="+mn-lt"/>
            </a:endParaRPr>
          </a:p>
        </p:txBody>
      </p:sp>
      <p:sp>
        <p:nvSpPr>
          <p:cNvPr id="8" name="矩形 7"/>
          <p:cNvSpPr/>
          <p:nvPr/>
        </p:nvSpPr>
        <p:spPr>
          <a:xfrm>
            <a:off x="2621653" y="2712642"/>
            <a:ext cx="960332" cy="584775"/>
          </a:xfrm>
          <a:prstGeom prst="rect">
            <a:avLst/>
          </a:prstGeom>
        </p:spPr>
        <p:txBody>
          <a:bodyPr wrap="square">
            <a:spAutoFit/>
          </a:bodyPr>
          <a:lstStyle/>
          <a:p>
            <a:pPr algn="ctr"/>
            <a:r>
              <a:rPr lang="zh-CN" altLang="en-US" sz="3200" b="1" dirty="0">
                <a:solidFill>
                  <a:schemeClr val="accent4"/>
                </a:solidFill>
                <a:cs typeface="+mn-ea"/>
                <a:sym typeface="+mn-lt"/>
              </a:rPr>
              <a:t>①</a:t>
            </a:r>
            <a:endParaRPr lang="zh-CN" altLang="en-US" sz="3200" b="1" dirty="0">
              <a:solidFill>
                <a:schemeClr val="accent4"/>
              </a:solidFill>
              <a:cs typeface="+mn-ea"/>
              <a:sym typeface="+mn-lt"/>
            </a:endParaRPr>
          </a:p>
        </p:txBody>
      </p:sp>
      <p:sp>
        <p:nvSpPr>
          <p:cNvPr id="9" name="矩形 8"/>
          <p:cNvSpPr/>
          <p:nvPr/>
        </p:nvSpPr>
        <p:spPr>
          <a:xfrm>
            <a:off x="1568124" y="3326445"/>
            <a:ext cx="3067390" cy="1908630"/>
          </a:xfrm>
          <a:prstGeom prst="rect">
            <a:avLst/>
          </a:prstGeom>
          <a:gradFill>
            <a:gsLst>
              <a:gs pos="0">
                <a:schemeClr val="accent4"/>
              </a:gs>
              <a:gs pos="100000">
                <a:schemeClr val="accent3"/>
              </a:gs>
            </a:gsLst>
            <a:lin ang="0" scaled="1"/>
          </a:gradFill>
          <a:ln>
            <a:noFill/>
          </a:ln>
        </p:spPr>
        <p:txBody>
          <a:bodyPr wrap="square" anchor="ctr">
            <a:noAutofit/>
          </a:bodyPr>
          <a:lstStyle/>
          <a:p>
            <a:pPr indent="174625">
              <a:lnSpc>
                <a:spcPct val="120000"/>
              </a:lnSpc>
            </a:pPr>
            <a:r>
              <a:rPr lang="zh-CN" altLang="en-US" sz="2200" b="1" dirty="0">
                <a:solidFill>
                  <a:schemeClr val="bg1"/>
                </a:solidFill>
                <a:cs typeface="+mn-ea"/>
                <a:sym typeface="+mn-lt"/>
              </a:rPr>
              <a:t>市场机制是不完善的</a:t>
            </a:r>
            <a:r>
              <a:rPr lang="zh-CN" altLang="en-US" sz="2200" dirty="0">
                <a:solidFill>
                  <a:schemeClr val="bg1"/>
                </a:solidFill>
                <a:cs typeface="+mn-ea"/>
                <a:sym typeface="+mn-lt"/>
              </a:rPr>
              <a:t>。</a:t>
            </a:r>
            <a:endParaRPr lang="en-US" altLang="zh-CN" sz="2200" dirty="0">
              <a:solidFill>
                <a:schemeClr val="bg1"/>
              </a:solidFill>
              <a:cs typeface="+mn-ea"/>
              <a:sym typeface="+mn-lt"/>
            </a:endParaRPr>
          </a:p>
          <a:p>
            <a:pPr indent="174625">
              <a:lnSpc>
                <a:spcPct val="120000"/>
              </a:lnSpc>
            </a:pPr>
            <a:r>
              <a:rPr lang="zh-CN" altLang="en-US" sz="2200" dirty="0">
                <a:solidFill>
                  <a:schemeClr val="bg1"/>
                </a:solidFill>
                <a:cs typeface="+mn-ea"/>
                <a:sym typeface="+mn-lt"/>
              </a:rPr>
              <a:t>但市场机制是发达的</a:t>
            </a:r>
            <a:endParaRPr lang="en-US" altLang="zh-CN" sz="2200" dirty="0">
              <a:solidFill>
                <a:schemeClr val="bg1"/>
              </a:solidFill>
              <a:cs typeface="+mn-ea"/>
              <a:sym typeface="+mn-lt"/>
            </a:endParaRPr>
          </a:p>
          <a:p>
            <a:pPr indent="174625">
              <a:lnSpc>
                <a:spcPct val="120000"/>
              </a:lnSpc>
            </a:pPr>
            <a:r>
              <a:rPr lang="zh-CN" altLang="en-US" sz="2200" dirty="0">
                <a:solidFill>
                  <a:schemeClr val="bg1"/>
                </a:solidFill>
                <a:cs typeface="+mn-ea"/>
                <a:sym typeface="+mn-lt"/>
              </a:rPr>
              <a:t>对资源配置起作基础</a:t>
            </a:r>
            <a:endParaRPr lang="en-US" altLang="zh-CN" sz="2200" dirty="0">
              <a:solidFill>
                <a:schemeClr val="bg1"/>
              </a:solidFill>
              <a:cs typeface="+mn-ea"/>
              <a:sym typeface="+mn-lt"/>
            </a:endParaRPr>
          </a:p>
          <a:p>
            <a:pPr indent="174625">
              <a:lnSpc>
                <a:spcPct val="120000"/>
              </a:lnSpc>
            </a:pPr>
            <a:r>
              <a:rPr lang="zh-CN" altLang="en-US" sz="2200" dirty="0">
                <a:solidFill>
                  <a:schemeClr val="bg1"/>
                </a:solidFill>
                <a:cs typeface="+mn-ea"/>
                <a:sym typeface="+mn-lt"/>
              </a:rPr>
              <a:t>性的配置作用。</a:t>
            </a:r>
            <a:endParaRPr lang="zh-CN" altLang="en-US" sz="2200" dirty="0">
              <a:solidFill>
                <a:schemeClr val="bg1"/>
              </a:solidFill>
            </a:endParaRPr>
          </a:p>
        </p:txBody>
      </p:sp>
      <p:sp>
        <p:nvSpPr>
          <p:cNvPr id="3" name="矩形: 圆角 2"/>
          <p:cNvSpPr/>
          <p:nvPr/>
        </p:nvSpPr>
        <p:spPr>
          <a:xfrm>
            <a:off x="1447227" y="2488575"/>
            <a:ext cx="3195281" cy="3114980"/>
          </a:xfrm>
          <a:prstGeom prst="roundRect">
            <a:avLst>
              <a:gd name="adj" fmla="val 13554"/>
            </a:avLst>
          </a:prstGeom>
          <a:noFill/>
          <a:ln w="38100">
            <a:gradFill flip="none" rotWithShape="1">
              <a:gsLst>
                <a:gs pos="0">
                  <a:schemeClr val="accent4">
                    <a:alpha val="0"/>
                  </a:schemeClr>
                </a:gs>
                <a:gs pos="100000">
                  <a:schemeClr val="accent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200" dirty="0"/>
          </a:p>
        </p:txBody>
      </p:sp>
      <p:sp>
        <p:nvSpPr>
          <p:cNvPr id="10" name="矩形 9"/>
          <p:cNvSpPr/>
          <p:nvPr/>
        </p:nvSpPr>
        <p:spPr>
          <a:xfrm>
            <a:off x="6206681" y="2712642"/>
            <a:ext cx="960332" cy="584775"/>
          </a:xfrm>
          <a:prstGeom prst="rect">
            <a:avLst/>
          </a:prstGeom>
        </p:spPr>
        <p:txBody>
          <a:bodyPr wrap="square">
            <a:spAutoFit/>
          </a:bodyPr>
          <a:lstStyle/>
          <a:p>
            <a:pPr algn="ctr"/>
            <a:r>
              <a:rPr lang="zh-CN" altLang="en-US" sz="3200" b="1" dirty="0">
                <a:solidFill>
                  <a:schemeClr val="accent4"/>
                </a:solidFill>
                <a:cs typeface="+mn-ea"/>
                <a:sym typeface="+mn-lt"/>
              </a:rPr>
              <a:t>②</a:t>
            </a:r>
            <a:endParaRPr lang="zh-CN" altLang="en-US" sz="3200" b="1" dirty="0">
              <a:solidFill>
                <a:schemeClr val="accent4"/>
              </a:solidFill>
              <a:cs typeface="+mn-ea"/>
              <a:sym typeface="+mn-lt"/>
            </a:endParaRPr>
          </a:p>
        </p:txBody>
      </p:sp>
      <p:sp>
        <p:nvSpPr>
          <p:cNvPr id="11" name="矩形 10"/>
          <p:cNvSpPr/>
          <p:nvPr/>
        </p:nvSpPr>
        <p:spPr>
          <a:xfrm>
            <a:off x="5153152" y="3326445"/>
            <a:ext cx="3067390" cy="1908630"/>
          </a:xfrm>
          <a:prstGeom prst="rect">
            <a:avLst/>
          </a:prstGeom>
          <a:gradFill flip="none" rotWithShape="1">
            <a:gsLst>
              <a:gs pos="0">
                <a:schemeClr val="accent4"/>
              </a:gs>
              <a:gs pos="100000">
                <a:schemeClr val="accent3"/>
              </a:gs>
            </a:gsLst>
            <a:lin ang="10800000" scaled="1"/>
            <a:tileRect/>
          </a:gradFill>
          <a:ln>
            <a:noFill/>
          </a:ln>
        </p:spPr>
        <p:txBody>
          <a:bodyPr wrap="square" anchor="ctr">
            <a:noAutofit/>
          </a:bodyPr>
          <a:lstStyle/>
          <a:p>
            <a:pPr indent="174625">
              <a:lnSpc>
                <a:spcPct val="120000"/>
              </a:lnSpc>
            </a:pPr>
            <a:r>
              <a:rPr lang="zh-CN" altLang="en-US" sz="2200" b="1" dirty="0">
                <a:solidFill>
                  <a:schemeClr val="bg1"/>
                </a:solidFill>
                <a:cs typeface="+mn-ea"/>
                <a:sym typeface="+mn-lt"/>
              </a:rPr>
              <a:t>政府能且应该调节经</a:t>
            </a:r>
            <a:endParaRPr lang="en-US" altLang="zh-CN" sz="2200" b="1" dirty="0">
              <a:solidFill>
                <a:schemeClr val="bg1"/>
              </a:solidFill>
              <a:cs typeface="+mn-ea"/>
              <a:sym typeface="+mn-lt"/>
            </a:endParaRPr>
          </a:p>
          <a:p>
            <a:pPr indent="174625">
              <a:lnSpc>
                <a:spcPct val="120000"/>
              </a:lnSpc>
            </a:pPr>
            <a:r>
              <a:rPr lang="zh-CN" altLang="en-US" sz="2200" b="1" dirty="0">
                <a:solidFill>
                  <a:schemeClr val="bg1"/>
                </a:solidFill>
                <a:cs typeface="+mn-ea"/>
                <a:sym typeface="+mn-lt"/>
              </a:rPr>
              <a:t>济</a:t>
            </a:r>
            <a:r>
              <a:rPr lang="zh-CN" altLang="en-US" sz="2200" dirty="0">
                <a:solidFill>
                  <a:schemeClr val="bg1"/>
                </a:solidFill>
                <a:cs typeface="+mn-ea"/>
                <a:sym typeface="+mn-lt"/>
              </a:rPr>
              <a:t>，促进市场机制的</a:t>
            </a:r>
            <a:endParaRPr lang="en-US" altLang="zh-CN" sz="2200" dirty="0">
              <a:solidFill>
                <a:schemeClr val="bg1"/>
              </a:solidFill>
              <a:cs typeface="+mn-ea"/>
              <a:sym typeface="+mn-lt"/>
            </a:endParaRPr>
          </a:p>
          <a:p>
            <a:pPr indent="174625">
              <a:lnSpc>
                <a:spcPct val="120000"/>
              </a:lnSpc>
            </a:pPr>
            <a:r>
              <a:rPr lang="zh-CN" altLang="en-US" sz="2200" dirty="0">
                <a:solidFill>
                  <a:schemeClr val="bg1"/>
                </a:solidFill>
                <a:cs typeface="+mn-ea"/>
                <a:sym typeface="+mn-lt"/>
              </a:rPr>
              <a:t>完善，提高资源的利</a:t>
            </a:r>
            <a:endParaRPr lang="en-US" altLang="zh-CN" sz="2200" dirty="0">
              <a:solidFill>
                <a:schemeClr val="bg1"/>
              </a:solidFill>
              <a:cs typeface="+mn-ea"/>
              <a:sym typeface="+mn-lt"/>
            </a:endParaRPr>
          </a:p>
          <a:p>
            <a:pPr indent="174625">
              <a:lnSpc>
                <a:spcPct val="120000"/>
              </a:lnSpc>
            </a:pPr>
            <a:r>
              <a:rPr lang="zh-CN" altLang="en-US" sz="2200" dirty="0">
                <a:solidFill>
                  <a:schemeClr val="bg1"/>
                </a:solidFill>
                <a:cs typeface="+mn-ea"/>
                <a:sym typeface="+mn-lt"/>
              </a:rPr>
              <a:t>用效率。</a:t>
            </a:r>
            <a:endParaRPr lang="zh-CN" altLang="en-US" sz="2200" dirty="0">
              <a:solidFill>
                <a:schemeClr val="bg1"/>
              </a:solidFill>
            </a:endParaRPr>
          </a:p>
        </p:txBody>
      </p:sp>
      <p:sp>
        <p:nvSpPr>
          <p:cNvPr id="7" name="矩形: 圆角 6"/>
          <p:cNvSpPr/>
          <p:nvPr/>
        </p:nvSpPr>
        <p:spPr>
          <a:xfrm flipH="1">
            <a:off x="5132536" y="2488575"/>
            <a:ext cx="3195281" cy="3114980"/>
          </a:xfrm>
          <a:prstGeom prst="roundRect">
            <a:avLst>
              <a:gd name="adj" fmla="val 13554"/>
            </a:avLst>
          </a:prstGeom>
          <a:noFill/>
          <a:ln w="38100">
            <a:gradFill flip="none" rotWithShape="1">
              <a:gsLst>
                <a:gs pos="0">
                  <a:schemeClr val="accent4">
                    <a:alpha val="0"/>
                  </a:schemeClr>
                </a:gs>
                <a:gs pos="100000">
                  <a:schemeClr val="accent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532452" y="1926772"/>
            <a:ext cx="2239349" cy="4507821"/>
            <a:chOff x="8006383" y="1074656"/>
            <a:chExt cx="2637685" cy="5309674"/>
          </a:xfrm>
        </p:grpSpPr>
        <p:grpSp>
          <p:nvGrpSpPr>
            <p:cNvPr id="13" name="图形 3"/>
            <p:cNvGrpSpPr/>
            <p:nvPr/>
          </p:nvGrpSpPr>
          <p:grpSpPr>
            <a:xfrm>
              <a:off x="8006383" y="1074656"/>
              <a:ext cx="2637685" cy="5309674"/>
              <a:chOff x="8006383" y="1074656"/>
              <a:chExt cx="2637685" cy="5309674"/>
            </a:xfrm>
          </p:grpSpPr>
          <p:sp>
            <p:nvSpPr>
              <p:cNvPr id="22" name="任意多边形: 形状 21"/>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3" name="任意多边形: 形状 22"/>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4" name="任意多边形: 形状 23"/>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5" name="任意多边形: 形状 24"/>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6" name="任意多边形: 形状 25"/>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7" name="任意多边形: 形状 26"/>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8" name="任意多边形: 形状 27"/>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9" name="任意多边形: 形状 28"/>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30" name="任意多边形: 形状 29"/>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31" name="任意多边形: 形状 30"/>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2" name="任意多边形: 形状 31"/>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3" name="任意多边形: 形状 32"/>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4" name="任意多边形: 形状 33"/>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5" name="任意多边形: 形状 34"/>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6" name="任意多边形: 形状 35"/>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7" name="任意多边形: 形状 36"/>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8" name="任意多边形: 形状 37"/>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9" name="任意多边形: 形状 38"/>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40" name="任意多边形: 形状 39"/>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41" name="任意多边形: 形状 40"/>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2" name="任意多边形: 形状 41"/>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3" name="任意多边形: 形状 42"/>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4" name="任意多边形: 形状 43"/>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5" name="任意多边形: 形状 44"/>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6" name="任意多边形: 形状 45"/>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7" name="任意多边形: 形状 46"/>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9" name="任意多边形: 形状 48"/>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50" name="任意多边形: 形状 49"/>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51" name="任意多边形: 形状 50"/>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2" name="任意多边形: 形状 51"/>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3" name="任意多边形: 形状 52"/>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5" name="任意多边形: 形状 54"/>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8" name="任意多边形: 形状 57"/>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9" name="任意多边形: 形状 58"/>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60" name="任意多边形: 形状 59"/>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2" name="任意多边形: 形状 61"/>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3" name="任意多边形: 形状 62"/>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4" name="任意多边形: 形状 63"/>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5" name="任意多边形: 形状 64"/>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6" name="任意多边形: 形状 65"/>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7" name="任意多边形: 形状 66"/>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8" name="任意多边形: 形状 67"/>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9" name="任意多边形: 形状 68"/>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70" name="任意多边形: 形状 69"/>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1" name="任意多边形: 形状 70"/>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2" name="任意多边形: 形状 71"/>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3" name="任意多边形: 形状 72"/>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4" name="任意多边形: 形状 73"/>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5" name="任意多边形: 形状 74"/>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6" name="任意多边形: 形状 75"/>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7" name="任意多边形: 形状 76"/>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8" name="任意多边形: 形状 77"/>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9" name="任意多边形: 形状 78"/>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80" name="任意多边形: 形状 79"/>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81" name="任意多边形: 形状 80"/>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2" name="任意多边形: 形状 81"/>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3" name="任意多边形: 形状 82"/>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5" name="任意多边形: 形状 84"/>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6" name="任意多边形: 形状 85"/>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7" name="任意多边形: 形状 86"/>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8" name="任意多边形: 形状 87"/>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9" name="任意多边形: 形状 88"/>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90" name="任意多边形: 形状 89"/>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91" name="任意多边形: 形状 90"/>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2" name="任意多边形: 形状 91"/>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3" name="任意多边形: 形状 92"/>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4" name="任意多边形: 形状 93"/>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6" name="任意多边形: 形状 95"/>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7" name="任意多边形: 形状 96"/>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9" name="任意多边形: 形状 98"/>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00" name="任意多边形: 形状 99"/>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01" name="任意多边形: 形状 100"/>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2" name="任意多边形: 形状 101"/>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6" name="任意多边形: 形状 105"/>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7" name="任意多边形: 形状 106"/>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8" name="任意多边形: 形状 107"/>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9" name="任意多边形: 形状 108"/>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2" name="任意多边形: 形状 111"/>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3" name="任意多边形: 形状 112"/>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4" name="任意多边形: 形状 113"/>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5" name="任意多边形: 形状 114"/>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4" name="任意多边形: 形状 13"/>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5" name="任意多边形: 形状 14"/>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6" name="组合 15"/>
            <p:cNvGrpSpPr/>
            <p:nvPr/>
          </p:nvGrpSpPr>
          <p:grpSpPr>
            <a:xfrm>
              <a:off x="9478879" y="1612744"/>
              <a:ext cx="105728" cy="125985"/>
              <a:chOff x="11374844" y="1629587"/>
              <a:chExt cx="226342" cy="269707"/>
            </a:xfrm>
          </p:grpSpPr>
          <p:sp>
            <p:nvSpPr>
              <p:cNvPr id="20" name="椭圆 19"/>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rot="841011">
              <a:off x="9882217" y="1620260"/>
              <a:ext cx="105728" cy="125985"/>
              <a:chOff x="11374844" y="1629587"/>
              <a:chExt cx="226342" cy="269707"/>
            </a:xfrm>
          </p:grpSpPr>
          <p:sp>
            <p:nvSpPr>
              <p:cNvPr id="18" name="椭圆 17"/>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6" name="文本框 115"/>
          <p:cNvSpPr txBox="1"/>
          <p:nvPr/>
        </p:nvSpPr>
        <p:spPr>
          <a:xfrm>
            <a:off x="994248" y="197981"/>
            <a:ext cx="4651178" cy="461665"/>
          </a:xfrm>
          <a:prstGeom prst="rect">
            <a:avLst/>
          </a:prstGeom>
          <a:noFill/>
        </p:spPr>
        <p:txBody>
          <a:bodyPr wrap="square" rtlCol="0">
            <a:spAutoFit/>
          </a:bodyPr>
          <a:lstStyle/>
          <a:p>
            <a:r>
              <a:rPr lang="zh-CN" altLang="en-US" sz="2400" b="1" dirty="0"/>
              <a:t>宏观经济学的基本假设</a:t>
            </a:r>
            <a:endParaRPr lang="zh-CN" altLang="en-US" sz="24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3.</a:t>
            </a:r>
            <a:r>
              <a:rPr lang="zh-CN" altLang="en-US" sz="2400" b="1" dirty="0">
                <a:solidFill>
                  <a:srgbClr val="006295"/>
                </a:solidFill>
                <a:cs typeface="+mn-ea"/>
                <a:sym typeface="+mn-lt"/>
              </a:rPr>
              <a:t>宏观经济学的基本内容</a:t>
            </a:r>
            <a:endParaRPr lang="zh-CN" altLang="en-US" sz="2400" b="1" dirty="0">
              <a:solidFill>
                <a:srgbClr val="006295"/>
              </a:solidFill>
              <a:cs typeface="+mn-ea"/>
              <a:sym typeface="+mn-lt"/>
            </a:endParaRPr>
          </a:p>
        </p:txBody>
      </p:sp>
      <p:sp>
        <p:nvSpPr>
          <p:cNvPr id="5" name="平行四边形 4"/>
          <p:cNvSpPr/>
          <p:nvPr/>
        </p:nvSpPr>
        <p:spPr>
          <a:xfrm>
            <a:off x="739087" y="1137372"/>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（二）宏观经济学</a:t>
            </a:r>
            <a:endParaRPr lang="en-US" altLang="zh-CN" sz="2400" b="1" dirty="0">
              <a:solidFill>
                <a:schemeClr val="bg1"/>
              </a:solidFill>
              <a:cs typeface="+mn-ea"/>
              <a:sym typeface="+mn-lt"/>
            </a:endParaRPr>
          </a:p>
        </p:txBody>
      </p:sp>
      <p:grpSp>
        <p:nvGrpSpPr>
          <p:cNvPr id="3" name="组合 2"/>
          <p:cNvGrpSpPr/>
          <p:nvPr/>
        </p:nvGrpSpPr>
        <p:grpSpPr>
          <a:xfrm>
            <a:off x="1493420" y="2266319"/>
            <a:ext cx="6967325" cy="1104625"/>
            <a:chOff x="2616363" y="2266319"/>
            <a:chExt cx="6967325" cy="1104625"/>
          </a:xfrm>
        </p:grpSpPr>
        <p:grpSp>
          <p:nvGrpSpPr>
            <p:cNvPr id="13" name="组合 12"/>
            <p:cNvGrpSpPr/>
            <p:nvPr/>
          </p:nvGrpSpPr>
          <p:grpSpPr>
            <a:xfrm>
              <a:off x="2616363" y="2266319"/>
              <a:ext cx="6967325" cy="1104625"/>
              <a:chOff x="891303" y="2150850"/>
              <a:chExt cx="6967325" cy="1104625"/>
            </a:xfrm>
          </p:grpSpPr>
          <p:sp>
            <p:nvSpPr>
              <p:cNvPr id="15" name="矩形 14"/>
              <p:cNvSpPr/>
              <p:nvPr/>
            </p:nvSpPr>
            <p:spPr>
              <a:xfrm>
                <a:off x="1302965" y="2150851"/>
                <a:ext cx="6555663" cy="1104624"/>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① 国民收入核算与国民收入决定理论</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16" name="矩形 15"/>
              <p:cNvSpPr/>
              <p:nvPr/>
            </p:nvSpPr>
            <p:spPr>
              <a:xfrm>
                <a:off x="891303" y="2150850"/>
                <a:ext cx="1161828" cy="1104623"/>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incomes_50092"/>
            <p:cNvSpPr>
              <a:spLocks noChangeAspect="1"/>
            </p:cNvSpPr>
            <p:nvPr/>
          </p:nvSpPr>
          <p:spPr bwMode="auto">
            <a:xfrm>
              <a:off x="2826797" y="2451211"/>
              <a:ext cx="740960" cy="734838"/>
            </a:xfrm>
            <a:custGeom>
              <a:avLst/>
              <a:gdLst>
                <a:gd name="connsiteX0" fmla="*/ 216980 w 551492"/>
                <a:gd name="connsiteY0" fmla="*/ 328922 h 546936"/>
                <a:gd name="connsiteX1" fmla="*/ 149820 w 551492"/>
                <a:gd name="connsiteY1" fmla="*/ 336662 h 546936"/>
                <a:gd name="connsiteX2" fmla="*/ 153694 w 551492"/>
                <a:gd name="connsiteY2" fmla="*/ 415353 h 546936"/>
                <a:gd name="connsiteX3" fmla="*/ 151111 w 551492"/>
                <a:gd name="connsiteY3" fmla="*/ 472114 h 546936"/>
                <a:gd name="connsiteX4" fmla="*/ 229896 w 551492"/>
                <a:gd name="connsiteY4" fmla="*/ 492755 h 546936"/>
                <a:gd name="connsiteX5" fmla="*/ 231187 w 551492"/>
                <a:gd name="connsiteY5" fmla="*/ 492755 h 546936"/>
                <a:gd name="connsiteX6" fmla="*/ 329346 w 551492"/>
                <a:gd name="connsiteY6" fmla="*/ 522426 h 546936"/>
                <a:gd name="connsiteX7" fmla="*/ 427503 w 551492"/>
                <a:gd name="connsiteY7" fmla="*/ 494045 h 546936"/>
                <a:gd name="connsiteX8" fmla="*/ 437836 w 551492"/>
                <a:gd name="connsiteY8" fmla="*/ 485015 h 546936"/>
                <a:gd name="connsiteX9" fmla="*/ 472708 w 551492"/>
                <a:gd name="connsiteY9" fmla="*/ 450184 h 546936"/>
                <a:gd name="connsiteX10" fmla="*/ 519203 w 551492"/>
                <a:gd name="connsiteY10" fmla="*/ 403743 h 546936"/>
                <a:gd name="connsiteX11" fmla="*/ 526953 w 551492"/>
                <a:gd name="connsiteY11" fmla="*/ 383103 h 546936"/>
                <a:gd name="connsiteX12" fmla="*/ 497247 w 551492"/>
                <a:gd name="connsiteY12" fmla="*/ 354722 h 546936"/>
                <a:gd name="connsiteX13" fmla="*/ 484332 w 551492"/>
                <a:gd name="connsiteY13" fmla="*/ 357302 h 546936"/>
                <a:gd name="connsiteX14" fmla="*/ 476582 w 551492"/>
                <a:gd name="connsiteY14" fmla="*/ 365042 h 546936"/>
                <a:gd name="connsiteX15" fmla="*/ 475291 w 551492"/>
                <a:gd name="connsiteY15" fmla="*/ 365042 h 546936"/>
                <a:gd name="connsiteX16" fmla="*/ 418463 w 551492"/>
                <a:gd name="connsiteY16" fmla="*/ 423094 h 546936"/>
                <a:gd name="connsiteX17" fmla="*/ 368092 w 551492"/>
                <a:gd name="connsiteY17" fmla="*/ 461794 h 546936"/>
                <a:gd name="connsiteX18" fmla="*/ 280266 w 551492"/>
                <a:gd name="connsiteY18" fmla="*/ 438574 h 546936"/>
                <a:gd name="connsiteX19" fmla="*/ 289307 w 551492"/>
                <a:gd name="connsiteY19" fmla="*/ 415353 h 546936"/>
                <a:gd name="connsiteX20" fmla="*/ 365509 w 551492"/>
                <a:gd name="connsiteY20" fmla="*/ 437284 h 546936"/>
                <a:gd name="connsiteX21" fmla="*/ 365509 w 551492"/>
                <a:gd name="connsiteY21" fmla="*/ 435994 h 546936"/>
                <a:gd name="connsiteX22" fmla="*/ 368092 w 551492"/>
                <a:gd name="connsiteY22" fmla="*/ 435994 h 546936"/>
                <a:gd name="connsiteX23" fmla="*/ 396506 w 551492"/>
                <a:gd name="connsiteY23" fmla="*/ 407613 h 546936"/>
                <a:gd name="connsiteX24" fmla="*/ 388757 w 551492"/>
                <a:gd name="connsiteY24" fmla="*/ 389553 h 546936"/>
                <a:gd name="connsiteX25" fmla="*/ 216980 w 551492"/>
                <a:gd name="connsiteY25" fmla="*/ 328922 h 546936"/>
                <a:gd name="connsiteX26" fmla="*/ 6458 w 551492"/>
                <a:gd name="connsiteY26" fmla="*/ 299251 h 546936"/>
                <a:gd name="connsiteX27" fmla="*/ 147236 w 551492"/>
                <a:gd name="connsiteY27" fmla="*/ 299251 h 546936"/>
                <a:gd name="connsiteX28" fmla="*/ 148528 w 551492"/>
                <a:gd name="connsiteY28" fmla="*/ 312151 h 546936"/>
                <a:gd name="connsiteX29" fmla="*/ 216980 w 551492"/>
                <a:gd name="connsiteY29" fmla="*/ 304411 h 546936"/>
                <a:gd name="connsiteX30" fmla="*/ 404255 w 551492"/>
                <a:gd name="connsiteY30" fmla="*/ 370202 h 546936"/>
                <a:gd name="connsiteX31" fmla="*/ 417171 w 551492"/>
                <a:gd name="connsiteY31" fmla="*/ 388263 h 546936"/>
                <a:gd name="connsiteX32" fmla="*/ 458501 w 551492"/>
                <a:gd name="connsiteY32" fmla="*/ 346982 h 546936"/>
                <a:gd name="connsiteX33" fmla="*/ 467541 w 551492"/>
                <a:gd name="connsiteY33" fmla="*/ 339242 h 546936"/>
                <a:gd name="connsiteX34" fmla="*/ 468833 w 551492"/>
                <a:gd name="connsiteY34" fmla="*/ 337952 h 546936"/>
                <a:gd name="connsiteX35" fmla="*/ 497247 w 551492"/>
                <a:gd name="connsiteY35" fmla="*/ 328922 h 546936"/>
                <a:gd name="connsiteX36" fmla="*/ 551492 w 551492"/>
                <a:gd name="connsiteY36" fmla="*/ 383103 h 546936"/>
                <a:gd name="connsiteX37" fmla="*/ 535994 w 551492"/>
                <a:gd name="connsiteY37" fmla="*/ 419223 h 546936"/>
                <a:gd name="connsiteX38" fmla="*/ 490789 w 551492"/>
                <a:gd name="connsiteY38" fmla="*/ 466954 h 546936"/>
                <a:gd name="connsiteX39" fmla="*/ 464958 w 551492"/>
                <a:gd name="connsiteY39" fmla="*/ 492755 h 546936"/>
                <a:gd name="connsiteX40" fmla="*/ 440419 w 551492"/>
                <a:gd name="connsiteY40" fmla="*/ 513395 h 546936"/>
                <a:gd name="connsiteX41" fmla="*/ 439127 w 551492"/>
                <a:gd name="connsiteY41" fmla="*/ 513395 h 546936"/>
                <a:gd name="connsiteX42" fmla="*/ 329346 w 551492"/>
                <a:gd name="connsiteY42" fmla="*/ 546936 h 546936"/>
                <a:gd name="connsiteX43" fmla="*/ 216980 w 551492"/>
                <a:gd name="connsiteY43" fmla="*/ 514685 h 546936"/>
                <a:gd name="connsiteX44" fmla="*/ 149820 w 551492"/>
                <a:gd name="connsiteY44" fmla="*/ 497915 h 546936"/>
                <a:gd name="connsiteX45" fmla="*/ 147236 w 551492"/>
                <a:gd name="connsiteY45" fmla="*/ 530166 h 546936"/>
                <a:gd name="connsiteX46" fmla="*/ 6458 w 551492"/>
                <a:gd name="connsiteY46" fmla="*/ 530166 h 546936"/>
                <a:gd name="connsiteX47" fmla="*/ 0 w 551492"/>
                <a:gd name="connsiteY47" fmla="*/ 415353 h 546936"/>
                <a:gd name="connsiteX48" fmla="*/ 6458 w 551492"/>
                <a:gd name="connsiteY48" fmla="*/ 299251 h 546936"/>
                <a:gd name="connsiteX49" fmla="*/ 362949 w 551492"/>
                <a:gd name="connsiteY49" fmla="*/ 81388 h 546936"/>
                <a:gd name="connsiteX50" fmla="*/ 388809 w 551492"/>
                <a:gd name="connsiteY50" fmla="*/ 81388 h 546936"/>
                <a:gd name="connsiteX51" fmla="*/ 388809 w 551492"/>
                <a:gd name="connsiteY51" fmla="*/ 95565 h 546936"/>
                <a:gd name="connsiteX52" fmla="*/ 400446 w 551492"/>
                <a:gd name="connsiteY52" fmla="*/ 100720 h 546936"/>
                <a:gd name="connsiteX53" fmla="*/ 400446 w 551492"/>
                <a:gd name="connsiteY53" fmla="*/ 94276 h 546936"/>
                <a:gd name="connsiteX54" fmla="*/ 426306 w 551492"/>
                <a:gd name="connsiteY54" fmla="*/ 94276 h 546936"/>
                <a:gd name="connsiteX55" fmla="*/ 426306 w 551492"/>
                <a:gd name="connsiteY55" fmla="*/ 134228 h 546936"/>
                <a:gd name="connsiteX56" fmla="*/ 399153 w 551492"/>
                <a:gd name="connsiteY56" fmla="*/ 134228 h 546936"/>
                <a:gd name="connsiteX57" fmla="*/ 393981 w 551492"/>
                <a:gd name="connsiteY57" fmla="*/ 127784 h 546936"/>
                <a:gd name="connsiteX58" fmla="*/ 387516 w 551492"/>
                <a:gd name="connsiteY58" fmla="*/ 122629 h 546936"/>
                <a:gd name="connsiteX59" fmla="*/ 379758 w 551492"/>
                <a:gd name="connsiteY59" fmla="*/ 120051 h 546936"/>
                <a:gd name="connsiteX60" fmla="*/ 370707 w 551492"/>
                <a:gd name="connsiteY60" fmla="*/ 120051 h 546936"/>
                <a:gd name="connsiteX61" fmla="*/ 359070 w 551492"/>
                <a:gd name="connsiteY61" fmla="*/ 122629 h 546936"/>
                <a:gd name="connsiteX62" fmla="*/ 353898 w 551492"/>
                <a:gd name="connsiteY62" fmla="*/ 131650 h 546936"/>
                <a:gd name="connsiteX63" fmla="*/ 379758 w 551492"/>
                <a:gd name="connsiteY63" fmla="*/ 147116 h 546936"/>
                <a:gd name="connsiteX64" fmla="*/ 405618 w 551492"/>
                <a:gd name="connsiteY64" fmla="*/ 154848 h 546936"/>
                <a:gd name="connsiteX65" fmla="*/ 421134 w 551492"/>
                <a:gd name="connsiteY65" fmla="*/ 166447 h 546936"/>
                <a:gd name="connsiteX66" fmla="*/ 427599 w 551492"/>
                <a:gd name="connsiteY66" fmla="*/ 179335 h 546936"/>
                <a:gd name="connsiteX67" fmla="*/ 428892 w 551492"/>
                <a:gd name="connsiteY67" fmla="*/ 189645 h 546936"/>
                <a:gd name="connsiteX68" fmla="*/ 425013 w 551492"/>
                <a:gd name="connsiteY68" fmla="*/ 203822 h 546936"/>
                <a:gd name="connsiteX69" fmla="*/ 417255 w 551492"/>
                <a:gd name="connsiteY69" fmla="*/ 214132 h 546936"/>
                <a:gd name="connsiteX70" fmla="*/ 404325 w 551492"/>
                <a:gd name="connsiteY70" fmla="*/ 221865 h 546936"/>
                <a:gd name="connsiteX71" fmla="*/ 388809 w 551492"/>
                <a:gd name="connsiteY71" fmla="*/ 225731 h 546936"/>
                <a:gd name="connsiteX72" fmla="*/ 388809 w 551492"/>
                <a:gd name="connsiteY72" fmla="*/ 237330 h 546936"/>
                <a:gd name="connsiteX73" fmla="*/ 362949 w 551492"/>
                <a:gd name="connsiteY73" fmla="*/ 237330 h 546936"/>
                <a:gd name="connsiteX74" fmla="*/ 362949 w 551492"/>
                <a:gd name="connsiteY74" fmla="*/ 221865 h 546936"/>
                <a:gd name="connsiteX75" fmla="*/ 359070 w 551492"/>
                <a:gd name="connsiteY75" fmla="*/ 220576 h 546936"/>
                <a:gd name="connsiteX76" fmla="*/ 355191 w 551492"/>
                <a:gd name="connsiteY76" fmla="*/ 219287 h 546936"/>
                <a:gd name="connsiteX77" fmla="*/ 355191 w 551492"/>
                <a:gd name="connsiteY77" fmla="*/ 224442 h 546936"/>
                <a:gd name="connsiteX78" fmla="*/ 329330 w 551492"/>
                <a:gd name="connsiteY78" fmla="*/ 224442 h 546936"/>
                <a:gd name="connsiteX79" fmla="*/ 329330 w 551492"/>
                <a:gd name="connsiteY79" fmla="*/ 185779 h 546936"/>
                <a:gd name="connsiteX80" fmla="*/ 355191 w 551492"/>
                <a:gd name="connsiteY80" fmla="*/ 185779 h 546936"/>
                <a:gd name="connsiteX81" fmla="*/ 361656 w 551492"/>
                <a:gd name="connsiteY81" fmla="*/ 192223 h 546936"/>
                <a:gd name="connsiteX82" fmla="*/ 369414 w 551492"/>
                <a:gd name="connsiteY82" fmla="*/ 196089 h 546936"/>
                <a:gd name="connsiteX83" fmla="*/ 375879 w 551492"/>
                <a:gd name="connsiteY83" fmla="*/ 198667 h 546936"/>
                <a:gd name="connsiteX84" fmla="*/ 386223 w 551492"/>
                <a:gd name="connsiteY84" fmla="*/ 199955 h 546936"/>
                <a:gd name="connsiteX85" fmla="*/ 397860 w 551492"/>
                <a:gd name="connsiteY85" fmla="*/ 197378 h 546936"/>
                <a:gd name="connsiteX86" fmla="*/ 403032 w 551492"/>
                <a:gd name="connsiteY86" fmla="*/ 189645 h 546936"/>
                <a:gd name="connsiteX87" fmla="*/ 400446 w 551492"/>
                <a:gd name="connsiteY87" fmla="*/ 183201 h 546936"/>
                <a:gd name="connsiteX88" fmla="*/ 393981 w 551492"/>
                <a:gd name="connsiteY88" fmla="*/ 178046 h 546936"/>
                <a:gd name="connsiteX89" fmla="*/ 384930 w 551492"/>
                <a:gd name="connsiteY89" fmla="*/ 174180 h 546936"/>
                <a:gd name="connsiteX90" fmla="*/ 375879 w 551492"/>
                <a:gd name="connsiteY90" fmla="*/ 172891 h 546936"/>
                <a:gd name="connsiteX91" fmla="*/ 351311 w 551492"/>
                <a:gd name="connsiteY91" fmla="*/ 165158 h 546936"/>
                <a:gd name="connsiteX92" fmla="*/ 337088 w 551492"/>
                <a:gd name="connsiteY92" fmla="*/ 154848 h 546936"/>
                <a:gd name="connsiteX93" fmla="*/ 329330 w 551492"/>
                <a:gd name="connsiteY93" fmla="*/ 141961 h 546936"/>
                <a:gd name="connsiteX94" fmla="*/ 328037 w 551492"/>
                <a:gd name="connsiteY94" fmla="*/ 131650 h 546936"/>
                <a:gd name="connsiteX95" fmla="*/ 330623 w 551492"/>
                <a:gd name="connsiteY95" fmla="*/ 117474 h 546936"/>
                <a:gd name="connsiteX96" fmla="*/ 338381 w 551492"/>
                <a:gd name="connsiteY96" fmla="*/ 105875 h 546936"/>
                <a:gd name="connsiteX97" fmla="*/ 350018 w 551492"/>
                <a:gd name="connsiteY97" fmla="*/ 98142 h 546936"/>
                <a:gd name="connsiteX98" fmla="*/ 362949 w 551492"/>
                <a:gd name="connsiteY98" fmla="*/ 94276 h 546936"/>
                <a:gd name="connsiteX99" fmla="*/ 378465 w 551492"/>
                <a:gd name="connsiteY99" fmla="*/ 28388 h 546936"/>
                <a:gd name="connsiteX100" fmla="*/ 246657 w 551492"/>
                <a:gd name="connsiteY100" fmla="*/ 160004 h 546936"/>
                <a:gd name="connsiteX101" fmla="*/ 378465 w 551492"/>
                <a:gd name="connsiteY101" fmla="*/ 291621 h 546936"/>
                <a:gd name="connsiteX102" fmla="*/ 510273 w 551492"/>
                <a:gd name="connsiteY102" fmla="*/ 160004 h 546936"/>
                <a:gd name="connsiteX103" fmla="*/ 378465 w 551492"/>
                <a:gd name="connsiteY103" fmla="*/ 28388 h 546936"/>
                <a:gd name="connsiteX104" fmla="*/ 378465 w 551492"/>
                <a:gd name="connsiteY104" fmla="*/ 0 h 546936"/>
                <a:gd name="connsiteX105" fmla="*/ 537410 w 551492"/>
                <a:gd name="connsiteY105" fmla="*/ 160004 h 546936"/>
                <a:gd name="connsiteX106" fmla="*/ 378465 w 551492"/>
                <a:gd name="connsiteY106" fmla="*/ 318718 h 546936"/>
                <a:gd name="connsiteX107" fmla="*/ 219520 w 551492"/>
                <a:gd name="connsiteY107" fmla="*/ 160004 h 546936"/>
                <a:gd name="connsiteX108" fmla="*/ 378465 w 551492"/>
                <a:gd name="connsiteY108" fmla="*/ 0 h 54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551492" h="546936">
                  <a:moveTo>
                    <a:pt x="216980" y="328922"/>
                  </a:moveTo>
                  <a:cubicBezTo>
                    <a:pt x="193732" y="328922"/>
                    <a:pt x="170484" y="331502"/>
                    <a:pt x="149820" y="336662"/>
                  </a:cubicBezTo>
                  <a:cubicBezTo>
                    <a:pt x="151111" y="359882"/>
                    <a:pt x="153694" y="389553"/>
                    <a:pt x="153694" y="415353"/>
                  </a:cubicBezTo>
                  <a:cubicBezTo>
                    <a:pt x="153694" y="432124"/>
                    <a:pt x="152403" y="454054"/>
                    <a:pt x="151111" y="472114"/>
                  </a:cubicBezTo>
                  <a:cubicBezTo>
                    <a:pt x="179525" y="469534"/>
                    <a:pt x="206648" y="478565"/>
                    <a:pt x="229896" y="492755"/>
                  </a:cubicBezTo>
                  <a:lnTo>
                    <a:pt x="231187" y="492755"/>
                  </a:lnTo>
                  <a:cubicBezTo>
                    <a:pt x="258310" y="512105"/>
                    <a:pt x="291890" y="522426"/>
                    <a:pt x="329346" y="522426"/>
                  </a:cubicBezTo>
                  <a:cubicBezTo>
                    <a:pt x="366801" y="522426"/>
                    <a:pt x="400381" y="512105"/>
                    <a:pt x="427503" y="494045"/>
                  </a:cubicBezTo>
                  <a:cubicBezTo>
                    <a:pt x="431378" y="491465"/>
                    <a:pt x="433961" y="488885"/>
                    <a:pt x="437836" y="485015"/>
                  </a:cubicBezTo>
                  <a:cubicBezTo>
                    <a:pt x="441710" y="479855"/>
                    <a:pt x="452043" y="470824"/>
                    <a:pt x="472708" y="450184"/>
                  </a:cubicBezTo>
                  <a:cubicBezTo>
                    <a:pt x="481749" y="441154"/>
                    <a:pt x="511454" y="410193"/>
                    <a:pt x="519203" y="403743"/>
                  </a:cubicBezTo>
                  <a:cubicBezTo>
                    <a:pt x="523078" y="398583"/>
                    <a:pt x="526953" y="390843"/>
                    <a:pt x="526953" y="383103"/>
                  </a:cubicBezTo>
                  <a:cubicBezTo>
                    <a:pt x="526953" y="367622"/>
                    <a:pt x="514037" y="354722"/>
                    <a:pt x="497247" y="354722"/>
                  </a:cubicBezTo>
                  <a:cubicBezTo>
                    <a:pt x="492081" y="354722"/>
                    <a:pt x="488206" y="354722"/>
                    <a:pt x="484332" y="357302"/>
                  </a:cubicBezTo>
                  <a:cubicBezTo>
                    <a:pt x="481749" y="359882"/>
                    <a:pt x="479165" y="362462"/>
                    <a:pt x="476582" y="365042"/>
                  </a:cubicBezTo>
                  <a:cubicBezTo>
                    <a:pt x="475291" y="365042"/>
                    <a:pt x="475291" y="365042"/>
                    <a:pt x="475291" y="365042"/>
                  </a:cubicBezTo>
                  <a:cubicBezTo>
                    <a:pt x="457209" y="380523"/>
                    <a:pt x="426212" y="410193"/>
                    <a:pt x="418463" y="423094"/>
                  </a:cubicBezTo>
                  <a:cubicBezTo>
                    <a:pt x="412005" y="445024"/>
                    <a:pt x="391340" y="460504"/>
                    <a:pt x="368092" y="461794"/>
                  </a:cubicBezTo>
                  <a:cubicBezTo>
                    <a:pt x="348719" y="460504"/>
                    <a:pt x="321596" y="454054"/>
                    <a:pt x="280266" y="438574"/>
                  </a:cubicBezTo>
                  <a:lnTo>
                    <a:pt x="289307" y="415353"/>
                  </a:lnTo>
                  <a:cubicBezTo>
                    <a:pt x="328054" y="429544"/>
                    <a:pt x="351302" y="435994"/>
                    <a:pt x="365509" y="437284"/>
                  </a:cubicBezTo>
                  <a:lnTo>
                    <a:pt x="365509" y="435994"/>
                  </a:lnTo>
                  <a:cubicBezTo>
                    <a:pt x="366801" y="435994"/>
                    <a:pt x="366801" y="435994"/>
                    <a:pt x="368092" y="435994"/>
                  </a:cubicBezTo>
                  <a:cubicBezTo>
                    <a:pt x="383591" y="435994"/>
                    <a:pt x="396506" y="424384"/>
                    <a:pt x="396506" y="407613"/>
                  </a:cubicBezTo>
                  <a:cubicBezTo>
                    <a:pt x="396506" y="401163"/>
                    <a:pt x="392632" y="394713"/>
                    <a:pt x="388757" y="389553"/>
                  </a:cubicBezTo>
                  <a:cubicBezTo>
                    <a:pt x="350010" y="352142"/>
                    <a:pt x="288015" y="328922"/>
                    <a:pt x="216980" y="328922"/>
                  </a:cubicBezTo>
                  <a:close/>
                  <a:moveTo>
                    <a:pt x="6458" y="299251"/>
                  </a:moveTo>
                  <a:lnTo>
                    <a:pt x="147236" y="299251"/>
                  </a:lnTo>
                  <a:cubicBezTo>
                    <a:pt x="147236" y="299251"/>
                    <a:pt x="147236" y="304411"/>
                    <a:pt x="148528" y="312151"/>
                  </a:cubicBezTo>
                  <a:cubicBezTo>
                    <a:pt x="170484" y="306991"/>
                    <a:pt x="192441" y="304411"/>
                    <a:pt x="216980" y="304411"/>
                  </a:cubicBezTo>
                  <a:cubicBezTo>
                    <a:pt x="289307" y="304411"/>
                    <a:pt x="352593" y="323761"/>
                    <a:pt x="404255" y="370202"/>
                  </a:cubicBezTo>
                  <a:cubicBezTo>
                    <a:pt x="410713" y="375363"/>
                    <a:pt x="414588" y="381813"/>
                    <a:pt x="417171" y="388263"/>
                  </a:cubicBezTo>
                  <a:cubicBezTo>
                    <a:pt x="430087" y="374073"/>
                    <a:pt x="448168" y="357302"/>
                    <a:pt x="458501" y="346982"/>
                  </a:cubicBezTo>
                  <a:cubicBezTo>
                    <a:pt x="461084" y="344402"/>
                    <a:pt x="464958" y="340532"/>
                    <a:pt x="467541" y="339242"/>
                  </a:cubicBezTo>
                  <a:cubicBezTo>
                    <a:pt x="467541" y="339242"/>
                    <a:pt x="468833" y="339242"/>
                    <a:pt x="468833" y="337952"/>
                  </a:cubicBezTo>
                  <a:cubicBezTo>
                    <a:pt x="476582" y="332792"/>
                    <a:pt x="486915" y="328922"/>
                    <a:pt x="497247" y="328922"/>
                  </a:cubicBezTo>
                  <a:cubicBezTo>
                    <a:pt x="526953" y="328922"/>
                    <a:pt x="551492" y="353432"/>
                    <a:pt x="551492" y="383103"/>
                  </a:cubicBezTo>
                  <a:cubicBezTo>
                    <a:pt x="551492" y="397293"/>
                    <a:pt x="545034" y="410193"/>
                    <a:pt x="535994" y="419223"/>
                  </a:cubicBezTo>
                  <a:cubicBezTo>
                    <a:pt x="535994" y="419223"/>
                    <a:pt x="530827" y="426964"/>
                    <a:pt x="490789" y="466954"/>
                  </a:cubicBezTo>
                  <a:cubicBezTo>
                    <a:pt x="477874" y="478565"/>
                    <a:pt x="470125" y="486305"/>
                    <a:pt x="464958" y="492755"/>
                  </a:cubicBezTo>
                  <a:cubicBezTo>
                    <a:pt x="457209" y="500495"/>
                    <a:pt x="448168" y="506945"/>
                    <a:pt x="440419" y="513395"/>
                  </a:cubicBezTo>
                  <a:cubicBezTo>
                    <a:pt x="439127" y="513395"/>
                    <a:pt x="439127" y="513395"/>
                    <a:pt x="439127" y="513395"/>
                  </a:cubicBezTo>
                  <a:cubicBezTo>
                    <a:pt x="408130" y="535326"/>
                    <a:pt x="371967" y="546936"/>
                    <a:pt x="329346" y="546936"/>
                  </a:cubicBezTo>
                  <a:cubicBezTo>
                    <a:pt x="286724" y="546936"/>
                    <a:pt x="247977" y="535326"/>
                    <a:pt x="216980" y="514685"/>
                  </a:cubicBezTo>
                  <a:cubicBezTo>
                    <a:pt x="192441" y="499205"/>
                    <a:pt x="170484" y="494045"/>
                    <a:pt x="149820" y="497915"/>
                  </a:cubicBezTo>
                  <a:cubicBezTo>
                    <a:pt x="148528" y="515975"/>
                    <a:pt x="147236" y="530166"/>
                    <a:pt x="147236" y="530166"/>
                  </a:cubicBezTo>
                  <a:lnTo>
                    <a:pt x="6458" y="530166"/>
                  </a:lnTo>
                  <a:cubicBezTo>
                    <a:pt x="6458" y="530166"/>
                    <a:pt x="0" y="478565"/>
                    <a:pt x="0" y="415353"/>
                  </a:cubicBezTo>
                  <a:cubicBezTo>
                    <a:pt x="0" y="350852"/>
                    <a:pt x="6458" y="299251"/>
                    <a:pt x="6458" y="299251"/>
                  </a:cubicBezTo>
                  <a:close/>
                  <a:moveTo>
                    <a:pt x="362949" y="81388"/>
                  </a:moveTo>
                  <a:lnTo>
                    <a:pt x="388809" y="81388"/>
                  </a:lnTo>
                  <a:lnTo>
                    <a:pt x="388809" y="95565"/>
                  </a:lnTo>
                  <a:cubicBezTo>
                    <a:pt x="392688" y="96853"/>
                    <a:pt x="396567" y="98142"/>
                    <a:pt x="400446" y="100720"/>
                  </a:cubicBezTo>
                  <a:lnTo>
                    <a:pt x="400446" y="94276"/>
                  </a:lnTo>
                  <a:lnTo>
                    <a:pt x="426306" y="94276"/>
                  </a:lnTo>
                  <a:lnTo>
                    <a:pt x="426306" y="134228"/>
                  </a:lnTo>
                  <a:lnTo>
                    <a:pt x="399153" y="134228"/>
                  </a:lnTo>
                  <a:cubicBezTo>
                    <a:pt x="397860" y="131650"/>
                    <a:pt x="395274" y="129073"/>
                    <a:pt x="393981" y="127784"/>
                  </a:cubicBezTo>
                  <a:cubicBezTo>
                    <a:pt x="391395" y="125206"/>
                    <a:pt x="388809" y="123918"/>
                    <a:pt x="387516" y="122629"/>
                  </a:cubicBezTo>
                  <a:cubicBezTo>
                    <a:pt x="384930" y="121340"/>
                    <a:pt x="382344" y="121340"/>
                    <a:pt x="379758" y="120051"/>
                  </a:cubicBezTo>
                  <a:cubicBezTo>
                    <a:pt x="377172" y="120051"/>
                    <a:pt x="374586" y="120051"/>
                    <a:pt x="370707" y="120051"/>
                  </a:cubicBezTo>
                  <a:cubicBezTo>
                    <a:pt x="365535" y="120051"/>
                    <a:pt x="361656" y="120051"/>
                    <a:pt x="359070" y="122629"/>
                  </a:cubicBezTo>
                  <a:cubicBezTo>
                    <a:pt x="355191" y="125206"/>
                    <a:pt x="353898" y="127784"/>
                    <a:pt x="353898" y="131650"/>
                  </a:cubicBezTo>
                  <a:cubicBezTo>
                    <a:pt x="353898" y="139383"/>
                    <a:pt x="362949" y="144538"/>
                    <a:pt x="379758" y="147116"/>
                  </a:cubicBezTo>
                  <a:cubicBezTo>
                    <a:pt x="391395" y="148404"/>
                    <a:pt x="399153" y="150982"/>
                    <a:pt x="405618" y="154848"/>
                  </a:cubicBezTo>
                  <a:cubicBezTo>
                    <a:pt x="412083" y="158715"/>
                    <a:pt x="417255" y="162581"/>
                    <a:pt x="421134" y="166447"/>
                  </a:cubicBezTo>
                  <a:cubicBezTo>
                    <a:pt x="423720" y="171602"/>
                    <a:pt x="426306" y="175469"/>
                    <a:pt x="427599" y="179335"/>
                  </a:cubicBezTo>
                  <a:cubicBezTo>
                    <a:pt x="427599" y="183201"/>
                    <a:pt x="428892" y="187068"/>
                    <a:pt x="428892" y="189645"/>
                  </a:cubicBezTo>
                  <a:cubicBezTo>
                    <a:pt x="428892" y="194800"/>
                    <a:pt x="427599" y="198667"/>
                    <a:pt x="425013" y="203822"/>
                  </a:cubicBezTo>
                  <a:cubicBezTo>
                    <a:pt x="423720" y="207688"/>
                    <a:pt x="421134" y="211554"/>
                    <a:pt x="417255" y="214132"/>
                  </a:cubicBezTo>
                  <a:cubicBezTo>
                    <a:pt x="413376" y="217998"/>
                    <a:pt x="409497" y="220576"/>
                    <a:pt x="404325" y="221865"/>
                  </a:cubicBezTo>
                  <a:cubicBezTo>
                    <a:pt x="400446" y="224442"/>
                    <a:pt x="395274" y="225731"/>
                    <a:pt x="388809" y="225731"/>
                  </a:cubicBezTo>
                  <a:lnTo>
                    <a:pt x="388809" y="237330"/>
                  </a:lnTo>
                  <a:lnTo>
                    <a:pt x="362949" y="237330"/>
                  </a:lnTo>
                  <a:lnTo>
                    <a:pt x="362949" y="221865"/>
                  </a:lnTo>
                  <a:cubicBezTo>
                    <a:pt x="361656" y="221865"/>
                    <a:pt x="360363" y="220576"/>
                    <a:pt x="359070" y="220576"/>
                  </a:cubicBezTo>
                  <a:cubicBezTo>
                    <a:pt x="357777" y="220576"/>
                    <a:pt x="356484" y="219287"/>
                    <a:pt x="355191" y="219287"/>
                  </a:cubicBezTo>
                  <a:lnTo>
                    <a:pt x="355191" y="224442"/>
                  </a:lnTo>
                  <a:lnTo>
                    <a:pt x="329330" y="224442"/>
                  </a:lnTo>
                  <a:lnTo>
                    <a:pt x="329330" y="185779"/>
                  </a:lnTo>
                  <a:lnTo>
                    <a:pt x="355191" y="185779"/>
                  </a:lnTo>
                  <a:cubicBezTo>
                    <a:pt x="357777" y="188356"/>
                    <a:pt x="360363" y="189645"/>
                    <a:pt x="361656" y="192223"/>
                  </a:cubicBezTo>
                  <a:cubicBezTo>
                    <a:pt x="364242" y="193512"/>
                    <a:pt x="366828" y="194800"/>
                    <a:pt x="369414" y="196089"/>
                  </a:cubicBezTo>
                  <a:cubicBezTo>
                    <a:pt x="370707" y="197378"/>
                    <a:pt x="373293" y="198667"/>
                    <a:pt x="375879" y="198667"/>
                  </a:cubicBezTo>
                  <a:cubicBezTo>
                    <a:pt x="379758" y="199955"/>
                    <a:pt x="382344" y="199955"/>
                    <a:pt x="386223" y="199955"/>
                  </a:cubicBezTo>
                  <a:cubicBezTo>
                    <a:pt x="391395" y="199955"/>
                    <a:pt x="395274" y="198667"/>
                    <a:pt x="397860" y="197378"/>
                  </a:cubicBezTo>
                  <a:cubicBezTo>
                    <a:pt x="400446" y="194800"/>
                    <a:pt x="403032" y="192223"/>
                    <a:pt x="403032" y="189645"/>
                  </a:cubicBezTo>
                  <a:cubicBezTo>
                    <a:pt x="403032" y="187068"/>
                    <a:pt x="401739" y="184490"/>
                    <a:pt x="400446" y="183201"/>
                  </a:cubicBezTo>
                  <a:cubicBezTo>
                    <a:pt x="397860" y="180624"/>
                    <a:pt x="396567" y="179335"/>
                    <a:pt x="393981" y="178046"/>
                  </a:cubicBezTo>
                  <a:cubicBezTo>
                    <a:pt x="391395" y="176757"/>
                    <a:pt x="388809" y="175469"/>
                    <a:pt x="384930" y="174180"/>
                  </a:cubicBezTo>
                  <a:cubicBezTo>
                    <a:pt x="382344" y="174180"/>
                    <a:pt x="379758" y="172891"/>
                    <a:pt x="375879" y="172891"/>
                  </a:cubicBezTo>
                  <a:cubicBezTo>
                    <a:pt x="365535" y="171602"/>
                    <a:pt x="357777" y="169025"/>
                    <a:pt x="351311" y="165158"/>
                  </a:cubicBezTo>
                  <a:cubicBezTo>
                    <a:pt x="344846" y="161292"/>
                    <a:pt x="339674" y="158715"/>
                    <a:pt x="337088" y="154848"/>
                  </a:cubicBezTo>
                  <a:cubicBezTo>
                    <a:pt x="333209" y="149693"/>
                    <a:pt x="330623" y="145827"/>
                    <a:pt x="329330" y="141961"/>
                  </a:cubicBezTo>
                  <a:cubicBezTo>
                    <a:pt x="329330" y="138094"/>
                    <a:pt x="328037" y="134228"/>
                    <a:pt x="328037" y="131650"/>
                  </a:cubicBezTo>
                  <a:cubicBezTo>
                    <a:pt x="328037" y="126495"/>
                    <a:pt x="329330" y="121340"/>
                    <a:pt x="330623" y="117474"/>
                  </a:cubicBezTo>
                  <a:cubicBezTo>
                    <a:pt x="333209" y="113607"/>
                    <a:pt x="334502" y="109741"/>
                    <a:pt x="338381" y="105875"/>
                  </a:cubicBezTo>
                  <a:cubicBezTo>
                    <a:pt x="340967" y="103297"/>
                    <a:pt x="344846" y="100720"/>
                    <a:pt x="350018" y="98142"/>
                  </a:cubicBezTo>
                  <a:cubicBezTo>
                    <a:pt x="353898" y="95565"/>
                    <a:pt x="357777" y="94276"/>
                    <a:pt x="362949" y="94276"/>
                  </a:cubicBezTo>
                  <a:close/>
                  <a:moveTo>
                    <a:pt x="378465" y="28388"/>
                  </a:moveTo>
                  <a:cubicBezTo>
                    <a:pt x="306100" y="28388"/>
                    <a:pt x="246657" y="86454"/>
                    <a:pt x="246657" y="160004"/>
                  </a:cubicBezTo>
                  <a:cubicBezTo>
                    <a:pt x="246657" y="232264"/>
                    <a:pt x="306100" y="291621"/>
                    <a:pt x="378465" y="291621"/>
                  </a:cubicBezTo>
                  <a:cubicBezTo>
                    <a:pt x="450830" y="291621"/>
                    <a:pt x="510273" y="232264"/>
                    <a:pt x="510273" y="160004"/>
                  </a:cubicBezTo>
                  <a:cubicBezTo>
                    <a:pt x="510273" y="87744"/>
                    <a:pt x="450830" y="28388"/>
                    <a:pt x="378465" y="28388"/>
                  </a:cubicBezTo>
                  <a:close/>
                  <a:moveTo>
                    <a:pt x="378465" y="0"/>
                  </a:moveTo>
                  <a:cubicBezTo>
                    <a:pt x="466337" y="0"/>
                    <a:pt x="537410" y="72260"/>
                    <a:pt x="537410" y="160004"/>
                  </a:cubicBezTo>
                  <a:cubicBezTo>
                    <a:pt x="537410" y="247748"/>
                    <a:pt x="466337" y="318718"/>
                    <a:pt x="378465" y="318718"/>
                  </a:cubicBezTo>
                  <a:cubicBezTo>
                    <a:pt x="290593" y="318718"/>
                    <a:pt x="219520" y="247748"/>
                    <a:pt x="219520" y="160004"/>
                  </a:cubicBezTo>
                  <a:cubicBezTo>
                    <a:pt x="219520" y="72260"/>
                    <a:pt x="290593" y="0"/>
                    <a:pt x="378465" y="0"/>
                  </a:cubicBezTo>
                  <a:close/>
                </a:path>
              </a:pathLst>
            </a:custGeom>
            <a:solidFill>
              <a:schemeClr val="bg1"/>
            </a:solidFill>
            <a:ln>
              <a:noFill/>
            </a:ln>
          </p:spPr>
        </p:sp>
      </p:grpSp>
      <p:grpSp>
        <p:nvGrpSpPr>
          <p:cNvPr id="27" name="组合 26"/>
          <p:cNvGrpSpPr/>
          <p:nvPr/>
        </p:nvGrpSpPr>
        <p:grpSpPr>
          <a:xfrm>
            <a:off x="1493420" y="4875989"/>
            <a:ext cx="6967325" cy="1104625"/>
            <a:chOff x="2616363" y="4846961"/>
            <a:chExt cx="6967325" cy="1104625"/>
          </a:xfrm>
        </p:grpSpPr>
        <p:grpSp>
          <p:nvGrpSpPr>
            <p:cNvPr id="20" name="组合 19"/>
            <p:cNvGrpSpPr/>
            <p:nvPr/>
          </p:nvGrpSpPr>
          <p:grpSpPr>
            <a:xfrm>
              <a:off x="2616363" y="4846961"/>
              <a:ext cx="6967325" cy="1104625"/>
              <a:chOff x="891303" y="2150850"/>
              <a:chExt cx="6967325" cy="1104625"/>
            </a:xfrm>
          </p:grpSpPr>
          <p:sp>
            <p:nvSpPr>
              <p:cNvPr id="21" name="矩形 20"/>
              <p:cNvSpPr/>
              <p:nvPr/>
            </p:nvSpPr>
            <p:spPr>
              <a:xfrm>
                <a:off x="1302965" y="2150851"/>
                <a:ext cx="6555663" cy="1104624"/>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③ 宏观经济政策</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22" name="矩形 21"/>
              <p:cNvSpPr/>
              <p:nvPr/>
            </p:nvSpPr>
            <p:spPr>
              <a:xfrm>
                <a:off x="891303" y="2150850"/>
                <a:ext cx="1161828" cy="1104623"/>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invoice_313325"/>
            <p:cNvSpPr>
              <a:spLocks noChangeAspect="1"/>
            </p:cNvSpPr>
            <p:nvPr/>
          </p:nvSpPr>
          <p:spPr bwMode="auto">
            <a:xfrm>
              <a:off x="2841310" y="5018569"/>
              <a:ext cx="668750" cy="792000"/>
            </a:xfrm>
            <a:custGeom>
              <a:avLst/>
              <a:gdLst>
                <a:gd name="connsiteX0" fmla="*/ 56241 w 512305"/>
                <a:gd name="connsiteY0" fmla="*/ 540249 h 606722"/>
                <a:gd name="connsiteX1" fmla="*/ 255941 w 512305"/>
                <a:gd name="connsiteY1" fmla="*/ 540249 h 606722"/>
                <a:gd name="connsiteX2" fmla="*/ 255941 w 512305"/>
                <a:gd name="connsiteY2" fmla="*/ 558949 h 606722"/>
                <a:gd name="connsiteX3" fmla="*/ 56241 w 512305"/>
                <a:gd name="connsiteY3" fmla="*/ 558949 h 606722"/>
                <a:gd name="connsiteX4" fmla="*/ 237170 w 512305"/>
                <a:gd name="connsiteY4" fmla="*/ 492900 h 606722"/>
                <a:gd name="connsiteX5" fmla="*/ 255940 w 512305"/>
                <a:gd name="connsiteY5" fmla="*/ 492900 h 606722"/>
                <a:gd name="connsiteX6" fmla="*/ 255940 w 512305"/>
                <a:gd name="connsiteY6" fmla="*/ 511529 h 606722"/>
                <a:gd name="connsiteX7" fmla="*/ 237170 w 512305"/>
                <a:gd name="connsiteY7" fmla="*/ 511529 h 606722"/>
                <a:gd name="connsiteX8" fmla="*/ 208521 w 512305"/>
                <a:gd name="connsiteY8" fmla="*/ 492900 h 606722"/>
                <a:gd name="connsiteX9" fmla="*/ 227221 w 512305"/>
                <a:gd name="connsiteY9" fmla="*/ 492900 h 606722"/>
                <a:gd name="connsiteX10" fmla="*/ 227221 w 512305"/>
                <a:gd name="connsiteY10" fmla="*/ 511529 h 606722"/>
                <a:gd name="connsiteX11" fmla="*/ 208521 w 512305"/>
                <a:gd name="connsiteY11" fmla="*/ 511529 h 606722"/>
                <a:gd name="connsiteX12" fmla="*/ 179801 w 512305"/>
                <a:gd name="connsiteY12" fmla="*/ 492900 h 606722"/>
                <a:gd name="connsiteX13" fmla="*/ 198571 w 512305"/>
                <a:gd name="connsiteY13" fmla="*/ 492900 h 606722"/>
                <a:gd name="connsiteX14" fmla="*/ 198571 w 512305"/>
                <a:gd name="connsiteY14" fmla="*/ 511529 h 606722"/>
                <a:gd name="connsiteX15" fmla="*/ 179801 w 512305"/>
                <a:gd name="connsiteY15" fmla="*/ 511529 h 606722"/>
                <a:gd name="connsiteX16" fmla="*/ 56241 w 512305"/>
                <a:gd name="connsiteY16" fmla="*/ 492900 h 606722"/>
                <a:gd name="connsiteX17" fmla="*/ 151081 w 512305"/>
                <a:gd name="connsiteY17" fmla="*/ 492900 h 606722"/>
                <a:gd name="connsiteX18" fmla="*/ 151081 w 512305"/>
                <a:gd name="connsiteY18" fmla="*/ 511529 h 606722"/>
                <a:gd name="connsiteX19" fmla="*/ 56241 w 512305"/>
                <a:gd name="connsiteY19" fmla="*/ 511529 h 606722"/>
                <a:gd name="connsiteX20" fmla="*/ 198571 w 512305"/>
                <a:gd name="connsiteY20" fmla="*/ 426851 h 606722"/>
                <a:gd name="connsiteX21" fmla="*/ 255941 w 512305"/>
                <a:gd name="connsiteY21" fmla="*/ 426851 h 606722"/>
                <a:gd name="connsiteX22" fmla="*/ 255941 w 512305"/>
                <a:gd name="connsiteY22" fmla="*/ 445551 h 606722"/>
                <a:gd name="connsiteX23" fmla="*/ 198571 w 512305"/>
                <a:gd name="connsiteY23" fmla="*/ 445551 h 606722"/>
                <a:gd name="connsiteX24" fmla="*/ 151081 w 512305"/>
                <a:gd name="connsiteY24" fmla="*/ 426851 h 606722"/>
                <a:gd name="connsiteX25" fmla="*/ 179801 w 512305"/>
                <a:gd name="connsiteY25" fmla="*/ 426851 h 606722"/>
                <a:gd name="connsiteX26" fmla="*/ 179801 w 512305"/>
                <a:gd name="connsiteY26" fmla="*/ 445551 h 606722"/>
                <a:gd name="connsiteX27" fmla="*/ 151081 w 512305"/>
                <a:gd name="connsiteY27" fmla="*/ 445551 h 606722"/>
                <a:gd name="connsiteX28" fmla="*/ 198571 w 512305"/>
                <a:gd name="connsiteY28" fmla="*/ 389451 h 606722"/>
                <a:gd name="connsiteX29" fmla="*/ 255941 w 512305"/>
                <a:gd name="connsiteY29" fmla="*/ 389451 h 606722"/>
                <a:gd name="connsiteX30" fmla="*/ 255941 w 512305"/>
                <a:gd name="connsiteY30" fmla="*/ 408080 h 606722"/>
                <a:gd name="connsiteX31" fmla="*/ 198571 w 512305"/>
                <a:gd name="connsiteY31" fmla="*/ 408080 h 606722"/>
                <a:gd name="connsiteX32" fmla="*/ 151081 w 512305"/>
                <a:gd name="connsiteY32" fmla="*/ 389451 h 606722"/>
                <a:gd name="connsiteX33" fmla="*/ 179801 w 512305"/>
                <a:gd name="connsiteY33" fmla="*/ 389451 h 606722"/>
                <a:gd name="connsiteX34" fmla="*/ 179801 w 512305"/>
                <a:gd name="connsiteY34" fmla="*/ 408080 h 606722"/>
                <a:gd name="connsiteX35" fmla="*/ 151081 w 512305"/>
                <a:gd name="connsiteY35" fmla="*/ 408080 h 606722"/>
                <a:gd name="connsiteX36" fmla="*/ 379501 w 512305"/>
                <a:gd name="connsiteY36" fmla="*/ 379501 h 606722"/>
                <a:gd name="connsiteX37" fmla="*/ 408221 w 512305"/>
                <a:gd name="connsiteY37" fmla="*/ 379501 h 606722"/>
                <a:gd name="connsiteX38" fmla="*/ 408221 w 512305"/>
                <a:gd name="connsiteY38" fmla="*/ 398130 h 606722"/>
                <a:gd name="connsiteX39" fmla="*/ 379501 w 512305"/>
                <a:gd name="connsiteY39" fmla="*/ 398130 h 606722"/>
                <a:gd name="connsiteX40" fmla="*/ 56241 w 512305"/>
                <a:gd name="connsiteY40" fmla="*/ 350781 h 606722"/>
                <a:gd name="connsiteX41" fmla="*/ 255941 w 512305"/>
                <a:gd name="connsiteY41" fmla="*/ 350781 h 606722"/>
                <a:gd name="connsiteX42" fmla="*/ 255941 w 512305"/>
                <a:gd name="connsiteY42" fmla="*/ 369410 h 606722"/>
                <a:gd name="connsiteX43" fmla="*/ 56241 w 512305"/>
                <a:gd name="connsiteY43" fmla="*/ 369410 h 606722"/>
                <a:gd name="connsiteX44" fmla="*/ 379501 w 512305"/>
                <a:gd name="connsiteY44" fmla="*/ 342101 h 606722"/>
                <a:gd name="connsiteX45" fmla="*/ 408221 w 512305"/>
                <a:gd name="connsiteY45" fmla="*/ 342101 h 606722"/>
                <a:gd name="connsiteX46" fmla="*/ 408221 w 512305"/>
                <a:gd name="connsiteY46" fmla="*/ 360730 h 606722"/>
                <a:gd name="connsiteX47" fmla="*/ 379501 w 512305"/>
                <a:gd name="connsiteY47" fmla="*/ 360730 h 606722"/>
                <a:gd name="connsiteX48" fmla="*/ 37559 w 512305"/>
                <a:gd name="connsiteY48" fmla="*/ 322076 h 606722"/>
                <a:gd name="connsiteX49" fmla="*/ 18780 w 512305"/>
                <a:gd name="connsiteY49" fmla="*/ 341361 h 606722"/>
                <a:gd name="connsiteX50" fmla="*/ 18780 w 512305"/>
                <a:gd name="connsiteY50" fmla="*/ 549935 h 606722"/>
                <a:gd name="connsiteX51" fmla="*/ 56517 w 512305"/>
                <a:gd name="connsiteY51" fmla="*/ 587615 h 606722"/>
                <a:gd name="connsiteX52" fmla="*/ 309195 w 512305"/>
                <a:gd name="connsiteY52" fmla="*/ 587971 h 606722"/>
                <a:gd name="connsiteX53" fmla="*/ 294687 w 512305"/>
                <a:gd name="connsiteY53" fmla="*/ 549935 h 606722"/>
                <a:gd name="connsiteX54" fmla="*/ 294687 w 512305"/>
                <a:gd name="connsiteY54" fmla="*/ 341361 h 606722"/>
                <a:gd name="connsiteX55" fmla="*/ 299850 w 512305"/>
                <a:gd name="connsiteY55" fmla="*/ 322076 h 606722"/>
                <a:gd name="connsiteX56" fmla="*/ 379501 w 512305"/>
                <a:gd name="connsiteY56" fmla="*/ 303432 h 606722"/>
                <a:gd name="connsiteX57" fmla="*/ 408221 w 512305"/>
                <a:gd name="connsiteY57" fmla="*/ 303432 h 606722"/>
                <a:gd name="connsiteX58" fmla="*/ 408221 w 512305"/>
                <a:gd name="connsiteY58" fmla="*/ 322061 h 606722"/>
                <a:gd name="connsiteX59" fmla="*/ 379501 w 512305"/>
                <a:gd name="connsiteY59" fmla="*/ 322061 h 606722"/>
                <a:gd name="connsiteX60" fmla="*/ 161101 w 512305"/>
                <a:gd name="connsiteY60" fmla="*/ 266032 h 606722"/>
                <a:gd name="connsiteX61" fmla="*/ 408221 w 512305"/>
                <a:gd name="connsiteY61" fmla="*/ 266032 h 606722"/>
                <a:gd name="connsiteX62" fmla="*/ 408221 w 512305"/>
                <a:gd name="connsiteY62" fmla="*/ 284732 h 606722"/>
                <a:gd name="connsiteX63" fmla="*/ 161101 w 512305"/>
                <a:gd name="connsiteY63" fmla="*/ 284732 h 606722"/>
                <a:gd name="connsiteX64" fmla="*/ 161101 w 512305"/>
                <a:gd name="connsiteY64" fmla="*/ 227362 h 606722"/>
                <a:gd name="connsiteX65" fmla="*/ 408221 w 512305"/>
                <a:gd name="connsiteY65" fmla="*/ 227362 h 606722"/>
                <a:gd name="connsiteX66" fmla="*/ 408221 w 512305"/>
                <a:gd name="connsiteY66" fmla="*/ 246062 h 606722"/>
                <a:gd name="connsiteX67" fmla="*/ 161101 w 512305"/>
                <a:gd name="connsiteY67" fmla="*/ 246062 h 606722"/>
                <a:gd name="connsiteX68" fmla="*/ 161101 w 512305"/>
                <a:gd name="connsiteY68" fmla="*/ 190033 h 606722"/>
                <a:gd name="connsiteX69" fmla="*/ 408221 w 512305"/>
                <a:gd name="connsiteY69" fmla="*/ 190033 h 606722"/>
                <a:gd name="connsiteX70" fmla="*/ 408221 w 512305"/>
                <a:gd name="connsiteY70" fmla="*/ 208662 h 606722"/>
                <a:gd name="connsiteX71" fmla="*/ 161101 w 512305"/>
                <a:gd name="connsiteY71" fmla="*/ 208662 h 606722"/>
                <a:gd name="connsiteX72" fmla="*/ 265961 w 512305"/>
                <a:gd name="connsiteY72" fmla="*/ 142613 h 606722"/>
                <a:gd name="connsiteX73" fmla="*/ 284590 w 512305"/>
                <a:gd name="connsiteY73" fmla="*/ 142613 h 606722"/>
                <a:gd name="connsiteX74" fmla="*/ 284590 w 512305"/>
                <a:gd name="connsiteY74" fmla="*/ 161313 h 606722"/>
                <a:gd name="connsiteX75" fmla="*/ 265961 w 512305"/>
                <a:gd name="connsiteY75" fmla="*/ 161313 h 606722"/>
                <a:gd name="connsiteX76" fmla="*/ 237170 w 512305"/>
                <a:gd name="connsiteY76" fmla="*/ 142613 h 606722"/>
                <a:gd name="connsiteX77" fmla="*/ 255940 w 512305"/>
                <a:gd name="connsiteY77" fmla="*/ 142613 h 606722"/>
                <a:gd name="connsiteX78" fmla="*/ 255940 w 512305"/>
                <a:gd name="connsiteY78" fmla="*/ 161313 h 606722"/>
                <a:gd name="connsiteX79" fmla="*/ 237170 w 512305"/>
                <a:gd name="connsiteY79" fmla="*/ 161313 h 606722"/>
                <a:gd name="connsiteX80" fmla="*/ 208521 w 512305"/>
                <a:gd name="connsiteY80" fmla="*/ 142613 h 606722"/>
                <a:gd name="connsiteX81" fmla="*/ 227221 w 512305"/>
                <a:gd name="connsiteY81" fmla="*/ 142613 h 606722"/>
                <a:gd name="connsiteX82" fmla="*/ 227221 w 512305"/>
                <a:gd name="connsiteY82" fmla="*/ 161313 h 606722"/>
                <a:gd name="connsiteX83" fmla="*/ 208521 w 512305"/>
                <a:gd name="connsiteY83" fmla="*/ 161313 h 606722"/>
                <a:gd name="connsiteX84" fmla="*/ 161101 w 512305"/>
                <a:gd name="connsiteY84" fmla="*/ 142613 h 606722"/>
                <a:gd name="connsiteX85" fmla="*/ 189751 w 512305"/>
                <a:gd name="connsiteY85" fmla="*/ 142613 h 606722"/>
                <a:gd name="connsiteX86" fmla="*/ 189751 w 512305"/>
                <a:gd name="connsiteY86" fmla="*/ 161313 h 606722"/>
                <a:gd name="connsiteX87" fmla="*/ 161101 w 512305"/>
                <a:gd name="connsiteY87" fmla="*/ 161313 h 606722"/>
                <a:gd name="connsiteX88" fmla="*/ 161101 w 512305"/>
                <a:gd name="connsiteY88" fmla="*/ 104014 h 606722"/>
                <a:gd name="connsiteX89" fmla="*/ 284590 w 512305"/>
                <a:gd name="connsiteY89" fmla="*/ 104014 h 606722"/>
                <a:gd name="connsiteX90" fmla="*/ 284590 w 512305"/>
                <a:gd name="connsiteY90" fmla="*/ 122643 h 606722"/>
                <a:gd name="connsiteX91" fmla="*/ 161101 w 512305"/>
                <a:gd name="connsiteY91" fmla="*/ 122643 h 606722"/>
                <a:gd name="connsiteX92" fmla="*/ 94877 w 512305"/>
                <a:gd name="connsiteY92" fmla="*/ 37964 h 606722"/>
                <a:gd name="connsiteX93" fmla="*/ 474383 w 512305"/>
                <a:gd name="connsiteY93" fmla="*/ 37964 h 606722"/>
                <a:gd name="connsiteX94" fmla="*/ 474383 w 512305"/>
                <a:gd name="connsiteY94" fmla="*/ 56626 h 606722"/>
                <a:gd name="connsiteX95" fmla="*/ 464415 w 512305"/>
                <a:gd name="connsiteY95" fmla="*/ 56626 h 606722"/>
                <a:gd name="connsiteX96" fmla="*/ 464415 w 512305"/>
                <a:gd name="connsiteY96" fmla="*/ 407746 h 606722"/>
                <a:gd name="connsiteX97" fmla="*/ 407632 w 512305"/>
                <a:gd name="connsiteY97" fmla="*/ 464444 h 606722"/>
                <a:gd name="connsiteX98" fmla="*/ 322100 w 512305"/>
                <a:gd name="connsiteY98" fmla="*/ 464177 h 606722"/>
                <a:gd name="connsiteX99" fmla="*/ 322100 w 512305"/>
                <a:gd name="connsiteY99" fmla="*/ 445515 h 606722"/>
                <a:gd name="connsiteX100" fmla="*/ 365355 w 512305"/>
                <a:gd name="connsiteY100" fmla="*/ 445604 h 606722"/>
                <a:gd name="connsiteX101" fmla="*/ 350848 w 512305"/>
                <a:gd name="connsiteY101" fmla="*/ 407746 h 606722"/>
                <a:gd name="connsiteX102" fmla="*/ 350848 w 512305"/>
                <a:gd name="connsiteY102" fmla="*/ 341361 h 606722"/>
                <a:gd name="connsiteX103" fmla="*/ 332068 w 512305"/>
                <a:gd name="connsiteY103" fmla="*/ 322254 h 606722"/>
                <a:gd name="connsiteX104" fmla="*/ 313378 w 512305"/>
                <a:gd name="connsiteY104" fmla="*/ 341361 h 606722"/>
                <a:gd name="connsiteX105" fmla="*/ 313378 w 512305"/>
                <a:gd name="connsiteY105" fmla="*/ 549935 h 606722"/>
                <a:gd name="connsiteX106" fmla="*/ 350670 w 512305"/>
                <a:gd name="connsiteY106" fmla="*/ 587971 h 606722"/>
                <a:gd name="connsiteX107" fmla="*/ 350937 w 512305"/>
                <a:gd name="connsiteY107" fmla="*/ 587971 h 606722"/>
                <a:gd name="connsiteX108" fmla="*/ 351204 w 512305"/>
                <a:gd name="connsiteY108" fmla="*/ 587971 h 606722"/>
                <a:gd name="connsiteX109" fmla="*/ 389208 w 512305"/>
                <a:gd name="connsiteY109" fmla="*/ 549935 h 606722"/>
                <a:gd name="connsiteX110" fmla="*/ 403982 w 512305"/>
                <a:gd name="connsiteY110" fmla="*/ 511811 h 606722"/>
                <a:gd name="connsiteX111" fmla="*/ 322100 w 512305"/>
                <a:gd name="connsiteY111" fmla="*/ 511544 h 606722"/>
                <a:gd name="connsiteX112" fmla="*/ 322100 w 512305"/>
                <a:gd name="connsiteY112" fmla="*/ 492882 h 606722"/>
                <a:gd name="connsiteX113" fmla="*/ 445547 w 512305"/>
                <a:gd name="connsiteY113" fmla="*/ 493237 h 606722"/>
                <a:gd name="connsiteX114" fmla="*/ 446170 w 512305"/>
                <a:gd name="connsiteY114" fmla="*/ 493148 h 606722"/>
                <a:gd name="connsiteX115" fmla="*/ 503131 w 512305"/>
                <a:gd name="connsiteY115" fmla="*/ 549935 h 606722"/>
                <a:gd name="connsiteX116" fmla="*/ 503131 w 512305"/>
                <a:gd name="connsiteY116" fmla="*/ 587615 h 606722"/>
                <a:gd name="connsiteX117" fmla="*/ 408255 w 512305"/>
                <a:gd name="connsiteY117" fmla="*/ 587615 h 606722"/>
                <a:gd name="connsiteX118" fmla="*/ 408255 w 512305"/>
                <a:gd name="connsiteY118" fmla="*/ 568953 h 606722"/>
                <a:gd name="connsiteX119" fmla="*/ 484352 w 512305"/>
                <a:gd name="connsiteY119" fmla="*/ 568953 h 606722"/>
                <a:gd name="connsiteX120" fmla="*/ 484352 w 512305"/>
                <a:gd name="connsiteY120" fmla="*/ 549935 h 606722"/>
                <a:gd name="connsiteX121" fmla="*/ 446170 w 512305"/>
                <a:gd name="connsiteY121" fmla="*/ 511899 h 606722"/>
                <a:gd name="connsiteX122" fmla="*/ 445992 w 512305"/>
                <a:gd name="connsiteY122" fmla="*/ 511899 h 606722"/>
                <a:gd name="connsiteX123" fmla="*/ 445547 w 512305"/>
                <a:gd name="connsiteY123" fmla="*/ 511899 h 606722"/>
                <a:gd name="connsiteX124" fmla="*/ 407899 w 512305"/>
                <a:gd name="connsiteY124" fmla="*/ 549935 h 606722"/>
                <a:gd name="connsiteX125" fmla="*/ 351204 w 512305"/>
                <a:gd name="connsiteY125" fmla="*/ 606722 h 606722"/>
                <a:gd name="connsiteX126" fmla="*/ 350670 w 512305"/>
                <a:gd name="connsiteY126" fmla="*/ 606722 h 606722"/>
                <a:gd name="connsiteX127" fmla="*/ 56517 w 512305"/>
                <a:gd name="connsiteY127" fmla="*/ 606278 h 606722"/>
                <a:gd name="connsiteX128" fmla="*/ 16555 w 512305"/>
                <a:gd name="connsiteY128" fmla="*/ 589926 h 606722"/>
                <a:gd name="connsiteX129" fmla="*/ 0 w 512305"/>
                <a:gd name="connsiteY129" fmla="*/ 549935 h 606722"/>
                <a:gd name="connsiteX130" fmla="*/ 0 w 512305"/>
                <a:gd name="connsiteY130" fmla="*/ 341361 h 606722"/>
                <a:gd name="connsiteX131" fmla="*/ 37559 w 512305"/>
                <a:gd name="connsiteY131" fmla="*/ 303414 h 606722"/>
                <a:gd name="connsiteX132" fmla="*/ 332068 w 512305"/>
                <a:gd name="connsiteY132" fmla="*/ 303414 h 606722"/>
                <a:gd name="connsiteX133" fmla="*/ 332068 w 512305"/>
                <a:gd name="connsiteY133" fmla="*/ 303592 h 606722"/>
                <a:gd name="connsiteX134" fmla="*/ 369539 w 512305"/>
                <a:gd name="connsiteY134" fmla="*/ 341361 h 606722"/>
                <a:gd name="connsiteX135" fmla="*/ 369539 w 512305"/>
                <a:gd name="connsiteY135" fmla="*/ 407746 h 606722"/>
                <a:gd name="connsiteX136" fmla="*/ 404962 w 512305"/>
                <a:gd name="connsiteY136" fmla="*/ 445692 h 606722"/>
                <a:gd name="connsiteX137" fmla="*/ 405496 w 512305"/>
                <a:gd name="connsiteY137" fmla="*/ 445692 h 606722"/>
                <a:gd name="connsiteX138" fmla="*/ 407632 w 512305"/>
                <a:gd name="connsiteY138" fmla="*/ 445781 h 606722"/>
                <a:gd name="connsiteX139" fmla="*/ 445725 w 512305"/>
                <a:gd name="connsiteY139" fmla="*/ 407746 h 606722"/>
                <a:gd name="connsiteX140" fmla="*/ 445725 w 512305"/>
                <a:gd name="connsiteY140" fmla="*/ 56626 h 606722"/>
                <a:gd name="connsiteX141" fmla="*/ 123002 w 512305"/>
                <a:gd name="connsiteY141" fmla="*/ 56626 h 606722"/>
                <a:gd name="connsiteX142" fmla="*/ 123002 w 512305"/>
                <a:gd name="connsiteY142" fmla="*/ 293905 h 606722"/>
                <a:gd name="connsiteX143" fmla="*/ 104044 w 512305"/>
                <a:gd name="connsiteY143" fmla="*/ 293905 h 606722"/>
                <a:gd name="connsiteX144" fmla="*/ 104044 w 512305"/>
                <a:gd name="connsiteY144" fmla="*/ 56626 h 606722"/>
                <a:gd name="connsiteX145" fmla="*/ 94877 w 512305"/>
                <a:gd name="connsiteY145" fmla="*/ 56626 h 606722"/>
                <a:gd name="connsiteX146" fmla="*/ 56523 w 512305"/>
                <a:gd name="connsiteY146" fmla="*/ 0 h 606722"/>
                <a:gd name="connsiteX147" fmla="*/ 512305 w 512305"/>
                <a:gd name="connsiteY147" fmla="*/ 0 h 606722"/>
                <a:gd name="connsiteX148" fmla="*/ 512305 w 512305"/>
                <a:gd name="connsiteY148" fmla="*/ 94840 h 606722"/>
                <a:gd name="connsiteX149" fmla="*/ 474390 w 512305"/>
                <a:gd name="connsiteY149" fmla="*/ 94840 h 606722"/>
                <a:gd name="connsiteX150" fmla="*/ 474390 w 512305"/>
                <a:gd name="connsiteY150" fmla="*/ 75908 h 606722"/>
                <a:gd name="connsiteX151" fmla="*/ 493348 w 512305"/>
                <a:gd name="connsiteY151" fmla="*/ 75908 h 606722"/>
                <a:gd name="connsiteX152" fmla="*/ 493348 w 512305"/>
                <a:gd name="connsiteY152" fmla="*/ 18932 h 606722"/>
                <a:gd name="connsiteX153" fmla="*/ 75570 w 512305"/>
                <a:gd name="connsiteY153" fmla="*/ 18932 h 606722"/>
                <a:gd name="connsiteX154" fmla="*/ 75570 w 512305"/>
                <a:gd name="connsiteY154" fmla="*/ 75908 h 606722"/>
                <a:gd name="connsiteX155" fmla="*/ 94527 w 512305"/>
                <a:gd name="connsiteY155" fmla="*/ 75908 h 606722"/>
                <a:gd name="connsiteX156" fmla="*/ 94527 w 512305"/>
                <a:gd name="connsiteY156" fmla="*/ 94840 h 606722"/>
                <a:gd name="connsiteX157" fmla="*/ 56523 w 512305"/>
                <a:gd name="connsiteY157" fmla="*/ 9484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512305" h="606722">
                  <a:moveTo>
                    <a:pt x="56241" y="540249"/>
                  </a:moveTo>
                  <a:lnTo>
                    <a:pt x="255941" y="540249"/>
                  </a:lnTo>
                  <a:lnTo>
                    <a:pt x="255941" y="558949"/>
                  </a:lnTo>
                  <a:lnTo>
                    <a:pt x="56241" y="558949"/>
                  </a:lnTo>
                  <a:close/>
                  <a:moveTo>
                    <a:pt x="237170" y="492900"/>
                  </a:moveTo>
                  <a:lnTo>
                    <a:pt x="255940" y="492900"/>
                  </a:lnTo>
                  <a:lnTo>
                    <a:pt x="255940" y="511529"/>
                  </a:lnTo>
                  <a:lnTo>
                    <a:pt x="237170" y="511529"/>
                  </a:lnTo>
                  <a:close/>
                  <a:moveTo>
                    <a:pt x="208521" y="492900"/>
                  </a:moveTo>
                  <a:lnTo>
                    <a:pt x="227221" y="492900"/>
                  </a:lnTo>
                  <a:lnTo>
                    <a:pt x="227221" y="511529"/>
                  </a:lnTo>
                  <a:lnTo>
                    <a:pt x="208521" y="511529"/>
                  </a:lnTo>
                  <a:close/>
                  <a:moveTo>
                    <a:pt x="179801" y="492900"/>
                  </a:moveTo>
                  <a:lnTo>
                    <a:pt x="198571" y="492900"/>
                  </a:lnTo>
                  <a:lnTo>
                    <a:pt x="198571" y="511529"/>
                  </a:lnTo>
                  <a:lnTo>
                    <a:pt x="179801" y="511529"/>
                  </a:lnTo>
                  <a:close/>
                  <a:moveTo>
                    <a:pt x="56241" y="492900"/>
                  </a:moveTo>
                  <a:lnTo>
                    <a:pt x="151081" y="492900"/>
                  </a:lnTo>
                  <a:lnTo>
                    <a:pt x="151081" y="511529"/>
                  </a:lnTo>
                  <a:lnTo>
                    <a:pt x="56241" y="511529"/>
                  </a:lnTo>
                  <a:close/>
                  <a:moveTo>
                    <a:pt x="198571" y="426851"/>
                  </a:moveTo>
                  <a:lnTo>
                    <a:pt x="255941" y="426851"/>
                  </a:lnTo>
                  <a:lnTo>
                    <a:pt x="255941" y="445551"/>
                  </a:lnTo>
                  <a:lnTo>
                    <a:pt x="198571" y="445551"/>
                  </a:lnTo>
                  <a:close/>
                  <a:moveTo>
                    <a:pt x="151081" y="426851"/>
                  </a:moveTo>
                  <a:lnTo>
                    <a:pt x="179801" y="426851"/>
                  </a:lnTo>
                  <a:lnTo>
                    <a:pt x="179801" y="445551"/>
                  </a:lnTo>
                  <a:lnTo>
                    <a:pt x="151081" y="445551"/>
                  </a:lnTo>
                  <a:close/>
                  <a:moveTo>
                    <a:pt x="198571" y="389451"/>
                  </a:moveTo>
                  <a:lnTo>
                    <a:pt x="255941" y="389451"/>
                  </a:lnTo>
                  <a:lnTo>
                    <a:pt x="255941" y="408080"/>
                  </a:lnTo>
                  <a:lnTo>
                    <a:pt x="198571" y="408080"/>
                  </a:lnTo>
                  <a:close/>
                  <a:moveTo>
                    <a:pt x="151081" y="389451"/>
                  </a:moveTo>
                  <a:lnTo>
                    <a:pt x="179801" y="389451"/>
                  </a:lnTo>
                  <a:lnTo>
                    <a:pt x="179801" y="408080"/>
                  </a:lnTo>
                  <a:lnTo>
                    <a:pt x="151081" y="408080"/>
                  </a:lnTo>
                  <a:close/>
                  <a:moveTo>
                    <a:pt x="379501" y="379501"/>
                  </a:moveTo>
                  <a:lnTo>
                    <a:pt x="408221" y="379501"/>
                  </a:lnTo>
                  <a:lnTo>
                    <a:pt x="408221" y="398130"/>
                  </a:lnTo>
                  <a:lnTo>
                    <a:pt x="379501" y="398130"/>
                  </a:lnTo>
                  <a:close/>
                  <a:moveTo>
                    <a:pt x="56241" y="350781"/>
                  </a:moveTo>
                  <a:lnTo>
                    <a:pt x="255941" y="350781"/>
                  </a:lnTo>
                  <a:lnTo>
                    <a:pt x="255941" y="369410"/>
                  </a:lnTo>
                  <a:lnTo>
                    <a:pt x="56241" y="369410"/>
                  </a:lnTo>
                  <a:close/>
                  <a:moveTo>
                    <a:pt x="379501" y="342101"/>
                  </a:moveTo>
                  <a:lnTo>
                    <a:pt x="408221" y="342101"/>
                  </a:lnTo>
                  <a:lnTo>
                    <a:pt x="408221" y="360730"/>
                  </a:lnTo>
                  <a:lnTo>
                    <a:pt x="379501" y="360730"/>
                  </a:lnTo>
                  <a:close/>
                  <a:moveTo>
                    <a:pt x="37559" y="322076"/>
                  </a:moveTo>
                  <a:cubicBezTo>
                    <a:pt x="27146" y="322076"/>
                    <a:pt x="18780" y="330786"/>
                    <a:pt x="18780" y="341361"/>
                  </a:cubicBezTo>
                  <a:lnTo>
                    <a:pt x="18780" y="549935"/>
                  </a:lnTo>
                  <a:cubicBezTo>
                    <a:pt x="18780" y="571086"/>
                    <a:pt x="35334" y="587615"/>
                    <a:pt x="56517" y="587615"/>
                  </a:cubicBezTo>
                  <a:lnTo>
                    <a:pt x="309195" y="587971"/>
                  </a:lnTo>
                  <a:cubicBezTo>
                    <a:pt x="300206" y="577840"/>
                    <a:pt x="294687" y="564510"/>
                    <a:pt x="294687" y="549935"/>
                  </a:cubicBezTo>
                  <a:lnTo>
                    <a:pt x="294687" y="341361"/>
                  </a:lnTo>
                  <a:cubicBezTo>
                    <a:pt x="294687" y="334340"/>
                    <a:pt x="296556" y="327764"/>
                    <a:pt x="299850" y="322076"/>
                  </a:cubicBezTo>
                  <a:close/>
                  <a:moveTo>
                    <a:pt x="379501" y="303432"/>
                  </a:moveTo>
                  <a:lnTo>
                    <a:pt x="408221" y="303432"/>
                  </a:lnTo>
                  <a:lnTo>
                    <a:pt x="408221" y="322061"/>
                  </a:lnTo>
                  <a:lnTo>
                    <a:pt x="379501" y="322061"/>
                  </a:lnTo>
                  <a:close/>
                  <a:moveTo>
                    <a:pt x="161101" y="266032"/>
                  </a:moveTo>
                  <a:lnTo>
                    <a:pt x="408221" y="266032"/>
                  </a:lnTo>
                  <a:lnTo>
                    <a:pt x="408221" y="284732"/>
                  </a:lnTo>
                  <a:lnTo>
                    <a:pt x="161101" y="284732"/>
                  </a:lnTo>
                  <a:close/>
                  <a:moveTo>
                    <a:pt x="161101" y="227362"/>
                  </a:moveTo>
                  <a:lnTo>
                    <a:pt x="408221" y="227362"/>
                  </a:lnTo>
                  <a:lnTo>
                    <a:pt x="408221" y="246062"/>
                  </a:lnTo>
                  <a:lnTo>
                    <a:pt x="161101" y="246062"/>
                  </a:lnTo>
                  <a:close/>
                  <a:moveTo>
                    <a:pt x="161101" y="190033"/>
                  </a:moveTo>
                  <a:lnTo>
                    <a:pt x="408221" y="190033"/>
                  </a:lnTo>
                  <a:lnTo>
                    <a:pt x="408221" y="208662"/>
                  </a:lnTo>
                  <a:lnTo>
                    <a:pt x="161101" y="208662"/>
                  </a:lnTo>
                  <a:close/>
                  <a:moveTo>
                    <a:pt x="265961" y="142613"/>
                  </a:moveTo>
                  <a:lnTo>
                    <a:pt x="284590" y="142613"/>
                  </a:lnTo>
                  <a:lnTo>
                    <a:pt x="284590" y="161313"/>
                  </a:lnTo>
                  <a:lnTo>
                    <a:pt x="265961" y="161313"/>
                  </a:lnTo>
                  <a:close/>
                  <a:moveTo>
                    <a:pt x="237170" y="142613"/>
                  </a:moveTo>
                  <a:lnTo>
                    <a:pt x="255940" y="142613"/>
                  </a:lnTo>
                  <a:lnTo>
                    <a:pt x="255940" y="161313"/>
                  </a:lnTo>
                  <a:lnTo>
                    <a:pt x="237170" y="161313"/>
                  </a:lnTo>
                  <a:close/>
                  <a:moveTo>
                    <a:pt x="208521" y="142613"/>
                  </a:moveTo>
                  <a:lnTo>
                    <a:pt x="227221" y="142613"/>
                  </a:lnTo>
                  <a:lnTo>
                    <a:pt x="227221" y="161313"/>
                  </a:lnTo>
                  <a:lnTo>
                    <a:pt x="208521" y="161313"/>
                  </a:lnTo>
                  <a:close/>
                  <a:moveTo>
                    <a:pt x="161101" y="142613"/>
                  </a:moveTo>
                  <a:lnTo>
                    <a:pt x="189751" y="142613"/>
                  </a:lnTo>
                  <a:lnTo>
                    <a:pt x="189751" y="161313"/>
                  </a:lnTo>
                  <a:lnTo>
                    <a:pt x="161101" y="161313"/>
                  </a:lnTo>
                  <a:close/>
                  <a:moveTo>
                    <a:pt x="161101" y="104014"/>
                  </a:moveTo>
                  <a:lnTo>
                    <a:pt x="284590" y="104014"/>
                  </a:lnTo>
                  <a:lnTo>
                    <a:pt x="284590" y="122643"/>
                  </a:lnTo>
                  <a:lnTo>
                    <a:pt x="161101" y="122643"/>
                  </a:lnTo>
                  <a:close/>
                  <a:moveTo>
                    <a:pt x="94877" y="37964"/>
                  </a:moveTo>
                  <a:lnTo>
                    <a:pt x="474383" y="37964"/>
                  </a:lnTo>
                  <a:lnTo>
                    <a:pt x="474383" y="56626"/>
                  </a:lnTo>
                  <a:lnTo>
                    <a:pt x="464415" y="56626"/>
                  </a:lnTo>
                  <a:lnTo>
                    <a:pt x="464415" y="407746"/>
                  </a:lnTo>
                  <a:cubicBezTo>
                    <a:pt x="464415" y="439027"/>
                    <a:pt x="438960" y="464444"/>
                    <a:pt x="407632" y="464444"/>
                  </a:cubicBezTo>
                  <a:cubicBezTo>
                    <a:pt x="406475" y="464444"/>
                    <a:pt x="322100" y="464177"/>
                    <a:pt x="322100" y="464177"/>
                  </a:cubicBezTo>
                  <a:lnTo>
                    <a:pt x="322100" y="445515"/>
                  </a:lnTo>
                  <a:lnTo>
                    <a:pt x="365355" y="445604"/>
                  </a:lnTo>
                  <a:cubicBezTo>
                    <a:pt x="356366" y="435561"/>
                    <a:pt x="350848" y="422231"/>
                    <a:pt x="350848" y="407746"/>
                  </a:cubicBezTo>
                  <a:lnTo>
                    <a:pt x="350848" y="341361"/>
                  </a:lnTo>
                  <a:cubicBezTo>
                    <a:pt x="350848" y="330608"/>
                    <a:pt x="342571" y="322254"/>
                    <a:pt x="332068" y="322254"/>
                  </a:cubicBezTo>
                  <a:cubicBezTo>
                    <a:pt x="321566" y="322254"/>
                    <a:pt x="313378" y="330608"/>
                    <a:pt x="313378" y="341361"/>
                  </a:cubicBezTo>
                  <a:lnTo>
                    <a:pt x="313378" y="549935"/>
                  </a:lnTo>
                  <a:cubicBezTo>
                    <a:pt x="313378" y="570730"/>
                    <a:pt x="330021" y="587704"/>
                    <a:pt x="350670" y="587971"/>
                  </a:cubicBezTo>
                  <a:lnTo>
                    <a:pt x="350937" y="587971"/>
                  </a:lnTo>
                  <a:cubicBezTo>
                    <a:pt x="351026" y="587971"/>
                    <a:pt x="351115" y="587971"/>
                    <a:pt x="351204" y="587971"/>
                  </a:cubicBezTo>
                  <a:cubicBezTo>
                    <a:pt x="372120" y="587971"/>
                    <a:pt x="389208" y="570908"/>
                    <a:pt x="389208" y="549935"/>
                  </a:cubicBezTo>
                  <a:cubicBezTo>
                    <a:pt x="389208" y="535272"/>
                    <a:pt x="394815" y="521853"/>
                    <a:pt x="403982" y="511811"/>
                  </a:cubicBezTo>
                  <a:lnTo>
                    <a:pt x="322100" y="511544"/>
                  </a:lnTo>
                  <a:lnTo>
                    <a:pt x="322100" y="492882"/>
                  </a:lnTo>
                  <a:lnTo>
                    <a:pt x="445547" y="493237"/>
                  </a:lnTo>
                  <a:cubicBezTo>
                    <a:pt x="445725" y="493237"/>
                    <a:pt x="445903" y="493148"/>
                    <a:pt x="446170" y="493148"/>
                  </a:cubicBezTo>
                  <a:cubicBezTo>
                    <a:pt x="477588" y="493148"/>
                    <a:pt x="503131" y="518653"/>
                    <a:pt x="503131" y="549935"/>
                  </a:cubicBezTo>
                  <a:lnTo>
                    <a:pt x="503131" y="587615"/>
                  </a:lnTo>
                  <a:lnTo>
                    <a:pt x="408255" y="587615"/>
                  </a:lnTo>
                  <a:lnTo>
                    <a:pt x="408255" y="568953"/>
                  </a:lnTo>
                  <a:lnTo>
                    <a:pt x="484352" y="568953"/>
                  </a:lnTo>
                  <a:lnTo>
                    <a:pt x="484352" y="549935"/>
                  </a:lnTo>
                  <a:cubicBezTo>
                    <a:pt x="484352" y="528962"/>
                    <a:pt x="467263" y="511899"/>
                    <a:pt x="446170" y="511899"/>
                  </a:cubicBezTo>
                  <a:cubicBezTo>
                    <a:pt x="446081" y="511899"/>
                    <a:pt x="445992" y="511899"/>
                    <a:pt x="445992" y="511899"/>
                  </a:cubicBezTo>
                  <a:lnTo>
                    <a:pt x="445547" y="511899"/>
                  </a:lnTo>
                  <a:cubicBezTo>
                    <a:pt x="424720" y="512255"/>
                    <a:pt x="407899" y="529140"/>
                    <a:pt x="407899" y="549935"/>
                  </a:cubicBezTo>
                  <a:cubicBezTo>
                    <a:pt x="407899" y="581217"/>
                    <a:pt x="382444" y="606722"/>
                    <a:pt x="351204" y="606722"/>
                  </a:cubicBezTo>
                  <a:cubicBezTo>
                    <a:pt x="351026" y="606722"/>
                    <a:pt x="350848" y="606722"/>
                    <a:pt x="350670" y="606722"/>
                  </a:cubicBezTo>
                  <a:lnTo>
                    <a:pt x="56517" y="606278"/>
                  </a:lnTo>
                  <a:cubicBezTo>
                    <a:pt x="41386" y="606278"/>
                    <a:pt x="27146" y="600501"/>
                    <a:pt x="16555" y="589926"/>
                  </a:cubicBezTo>
                  <a:cubicBezTo>
                    <a:pt x="5874" y="579262"/>
                    <a:pt x="0" y="565132"/>
                    <a:pt x="0" y="549935"/>
                  </a:cubicBezTo>
                  <a:lnTo>
                    <a:pt x="0" y="341361"/>
                  </a:lnTo>
                  <a:cubicBezTo>
                    <a:pt x="0" y="320477"/>
                    <a:pt x="16822" y="303414"/>
                    <a:pt x="37559" y="303414"/>
                  </a:cubicBezTo>
                  <a:lnTo>
                    <a:pt x="332068" y="303414"/>
                  </a:lnTo>
                  <a:lnTo>
                    <a:pt x="332068" y="303592"/>
                  </a:lnTo>
                  <a:cubicBezTo>
                    <a:pt x="352717" y="303592"/>
                    <a:pt x="369539" y="320477"/>
                    <a:pt x="369539" y="341361"/>
                  </a:cubicBezTo>
                  <a:lnTo>
                    <a:pt x="369539" y="407746"/>
                  </a:lnTo>
                  <a:cubicBezTo>
                    <a:pt x="369539" y="427830"/>
                    <a:pt x="385203" y="444271"/>
                    <a:pt x="404962" y="445692"/>
                  </a:cubicBezTo>
                  <a:lnTo>
                    <a:pt x="405496" y="445692"/>
                  </a:lnTo>
                  <a:cubicBezTo>
                    <a:pt x="406208" y="445781"/>
                    <a:pt x="406920" y="445781"/>
                    <a:pt x="407632" y="445781"/>
                  </a:cubicBezTo>
                  <a:cubicBezTo>
                    <a:pt x="428636" y="445781"/>
                    <a:pt x="445725" y="428719"/>
                    <a:pt x="445725" y="407746"/>
                  </a:cubicBezTo>
                  <a:lnTo>
                    <a:pt x="445725" y="56626"/>
                  </a:lnTo>
                  <a:lnTo>
                    <a:pt x="123002" y="56626"/>
                  </a:lnTo>
                  <a:lnTo>
                    <a:pt x="123002" y="293905"/>
                  </a:lnTo>
                  <a:lnTo>
                    <a:pt x="104044" y="293905"/>
                  </a:lnTo>
                  <a:lnTo>
                    <a:pt x="104044" y="56626"/>
                  </a:lnTo>
                  <a:lnTo>
                    <a:pt x="94877" y="56626"/>
                  </a:lnTo>
                  <a:close/>
                  <a:moveTo>
                    <a:pt x="56523" y="0"/>
                  </a:moveTo>
                  <a:lnTo>
                    <a:pt x="512305" y="0"/>
                  </a:lnTo>
                  <a:lnTo>
                    <a:pt x="512305" y="94840"/>
                  </a:lnTo>
                  <a:lnTo>
                    <a:pt x="474390" y="94840"/>
                  </a:lnTo>
                  <a:lnTo>
                    <a:pt x="474390" y="75908"/>
                  </a:lnTo>
                  <a:lnTo>
                    <a:pt x="493348" y="75908"/>
                  </a:lnTo>
                  <a:lnTo>
                    <a:pt x="493348" y="18932"/>
                  </a:lnTo>
                  <a:lnTo>
                    <a:pt x="75570" y="18932"/>
                  </a:lnTo>
                  <a:lnTo>
                    <a:pt x="75570" y="75908"/>
                  </a:lnTo>
                  <a:lnTo>
                    <a:pt x="94527" y="75908"/>
                  </a:lnTo>
                  <a:lnTo>
                    <a:pt x="94527" y="94840"/>
                  </a:lnTo>
                  <a:lnTo>
                    <a:pt x="56523" y="94840"/>
                  </a:lnTo>
                  <a:close/>
                </a:path>
              </a:pathLst>
            </a:custGeom>
            <a:solidFill>
              <a:schemeClr val="bg1"/>
            </a:solidFill>
            <a:ln>
              <a:noFill/>
            </a:ln>
          </p:spPr>
        </p:sp>
      </p:grpSp>
      <p:grpSp>
        <p:nvGrpSpPr>
          <p:cNvPr id="26" name="组合 25"/>
          <p:cNvGrpSpPr/>
          <p:nvPr/>
        </p:nvGrpSpPr>
        <p:grpSpPr>
          <a:xfrm>
            <a:off x="1493420" y="3571154"/>
            <a:ext cx="6967325" cy="1104625"/>
            <a:chOff x="2616363" y="3556640"/>
            <a:chExt cx="6967325" cy="1104625"/>
          </a:xfrm>
        </p:grpSpPr>
        <p:grpSp>
          <p:nvGrpSpPr>
            <p:cNvPr id="17" name="组合 16"/>
            <p:cNvGrpSpPr/>
            <p:nvPr/>
          </p:nvGrpSpPr>
          <p:grpSpPr>
            <a:xfrm>
              <a:off x="2616363" y="3556640"/>
              <a:ext cx="6967325" cy="1104625"/>
              <a:chOff x="891303" y="2150850"/>
              <a:chExt cx="6967325" cy="1104625"/>
            </a:xfrm>
          </p:grpSpPr>
          <p:sp>
            <p:nvSpPr>
              <p:cNvPr id="18" name="矩形 17"/>
              <p:cNvSpPr/>
              <p:nvPr/>
            </p:nvSpPr>
            <p:spPr>
              <a:xfrm>
                <a:off x="1302965" y="2150851"/>
                <a:ext cx="6555663" cy="1104624"/>
              </a:xfrm>
              <a:prstGeom prst="rect">
                <a:avLst/>
              </a:prstGeom>
              <a:solidFill>
                <a:schemeClr val="accent4"/>
              </a:solidFill>
            </p:spPr>
            <p:txBody>
              <a:bodyPr wrap="square" anchor="ctr">
                <a:noAutofit/>
              </a:bodyPr>
              <a:lstStyle/>
              <a:p>
                <a:pPr indent="717550" defTabSz="0" fontAlgn="base">
                  <a:spcBef>
                    <a:spcPts val="0"/>
                  </a:spcBef>
                  <a:spcAft>
                    <a:spcPct val="0"/>
                  </a:spcAft>
                  <a:buClr>
                    <a:srgbClr val="3333CC"/>
                  </a:buClr>
                  <a:buSzPct val="60000"/>
                  <a:buNone/>
                </a:pPr>
                <a:r>
                  <a:rPr lang="zh-CN" altLang="en-US" sz="2400" b="1" dirty="0">
                    <a:solidFill>
                      <a:schemeClr val="bg1"/>
                    </a:solidFill>
                    <a:effectLst>
                      <a:outerShdw blurRad="38100" dist="38100" dir="2700000" algn="tl">
                        <a:srgbClr val="000000">
                          <a:alpha val="43137"/>
                        </a:srgbClr>
                      </a:outerShdw>
                    </a:effectLst>
                    <a:cs typeface="+mn-ea"/>
                    <a:sym typeface="+mn-lt"/>
                  </a:rPr>
                  <a:t> ② 五大问题（失业、通货膨胀理论、经 </a:t>
                </a:r>
                <a:r>
                  <a:rPr lang="en-US" altLang="zh-CN" sz="2400" b="1" dirty="0">
                    <a:solidFill>
                      <a:schemeClr val="bg1"/>
                    </a:solidFill>
                    <a:effectLst>
                      <a:outerShdw blurRad="38100" dist="38100" dir="2700000" algn="tl">
                        <a:srgbClr val="000000">
                          <a:alpha val="43137"/>
                        </a:srgbClr>
                      </a:outerShdw>
                    </a:effectLst>
                    <a:cs typeface="+mn-ea"/>
                    <a:sym typeface="+mn-lt"/>
                  </a:rPr>
                  <a:t>‘          </a:t>
                </a:r>
                <a:r>
                  <a:rPr lang="zh-CN" altLang="en-US" sz="2400" b="1" dirty="0">
                    <a:solidFill>
                      <a:schemeClr val="bg1"/>
                    </a:solidFill>
                    <a:effectLst>
                      <a:outerShdw blurRad="38100" dist="38100" dir="2700000" algn="tl">
                        <a:srgbClr val="000000">
                          <a:alpha val="43137"/>
                        </a:srgbClr>
                      </a:outerShdw>
                    </a:effectLst>
                    <a:cs typeface="+mn-ea"/>
                    <a:sym typeface="+mn-lt"/>
                  </a:rPr>
                  <a:t>济周期、经济增长理论、开放经济）</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19" name="矩形 18"/>
              <p:cNvSpPr/>
              <p:nvPr/>
            </p:nvSpPr>
            <p:spPr>
              <a:xfrm>
                <a:off x="891303" y="2150850"/>
                <a:ext cx="1161828" cy="1104623"/>
              </a:xfrm>
              <a:prstGeom prst="rect">
                <a:avLst/>
              </a:prstGeom>
              <a:solidFill>
                <a:srgbClr val="CA6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bar-chart_66973"/>
            <p:cNvSpPr>
              <a:spLocks noChangeAspect="1"/>
            </p:cNvSpPr>
            <p:nvPr/>
          </p:nvSpPr>
          <p:spPr bwMode="auto">
            <a:xfrm>
              <a:off x="2826800" y="3779439"/>
              <a:ext cx="740956" cy="738210"/>
            </a:xfrm>
            <a:custGeom>
              <a:avLst/>
              <a:gdLst>
                <a:gd name="connsiteX0" fmla="*/ 503895 w 609473"/>
                <a:gd name="connsiteY0" fmla="*/ 296940 h 607216"/>
                <a:gd name="connsiteX1" fmla="*/ 511570 w 609473"/>
                <a:gd name="connsiteY1" fmla="*/ 296940 h 607216"/>
                <a:gd name="connsiteX2" fmla="*/ 538816 w 609473"/>
                <a:gd name="connsiteY2" fmla="*/ 296940 h 607216"/>
                <a:gd name="connsiteX3" fmla="*/ 549465 w 609473"/>
                <a:gd name="connsiteY3" fmla="*/ 307624 h 607216"/>
                <a:gd name="connsiteX4" fmla="*/ 549465 w 609473"/>
                <a:gd name="connsiteY4" fmla="*/ 324202 h 607216"/>
                <a:gd name="connsiteX5" fmla="*/ 577094 w 609473"/>
                <a:gd name="connsiteY5" fmla="*/ 338384 h 607216"/>
                <a:gd name="connsiteX6" fmla="*/ 603717 w 609473"/>
                <a:gd name="connsiteY6" fmla="*/ 388308 h 607216"/>
                <a:gd name="connsiteX7" fmla="*/ 594699 w 609473"/>
                <a:gd name="connsiteY7" fmla="*/ 400381 h 607216"/>
                <a:gd name="connsiteX8" fmla="*/ 560353 w 609473"/>
                <a:gd name="connsiteY8" fmla="*/ 405460 h 607216"/>
                <a:gd name="connsiteX9" fmla="*/ 558771 w 609473"/>
                <a:gd name="connsiteY9" fmla="*/ 405604 h 607216"/>
                <a:gd name="connsiteX10" fmla="*/ 548218 w 609473"/>
                <a:gd name="connsiteY10" fmla="*/ 396548 h 607216"/>
                <a:gd name="connsiteX11" fmla="*/ 541310 w 609473"/>
                <a:gd name="connsiteY11" fmla="*/ 378581 h 607216"/>
                <a:gd name="connsiteX12" fmla="*/ 521067 w 609473"/>
                <a:gd name="connsiteY12" fmla="*/ 370676 h 607216"/>
                <a:gd name="connsiteX13" fmla="*/ 511618 w 609473"/>
                <a:gd name="connsiteY13" fmla="*/ 371922 h 607216"/>
                <a:gd name="connsiteX14" fmla="*/ 498426 w 609473"/>
                <a:gd name="connsiteY14" fmla="*/ 379683 h 607216"/>
                <a:gd name="connsiteX15" fmla="*/ 492574 w 609473"/>
                <a:gd name="connsiteY15" fmla="*/ 395398 h 607216"/>
                <a:gd name="connsiteX16" fmla="*/ 497371 w 609473"/>
                <a:gd name="connsiteY16" fmla="*/ 410395 h 607216"/>
                <a:gd name="connsiteX17" fmla="*/ 500537 w 609473"/>
                <a:gd name="connsiteY17" fmla="*/ 413605 h 607216"/>
                <a:gd name="connsiteX18" fmla="*/ 533731 w 609473"/>
                <a:gd name="connsiteY18" fmla="*/ 425343 h 607216"/>
                <a:gd name="connsiteX19" fmla="*/ 563232 w 609473"/>
                <a:gd name="connsiteY19" fmla="*/ 433536 h 607216"/>
                <a:gd name="connsiteX20" fmla="*/ 588415 w 609473"/>
                <a:gd name="connsiteY20" fmla="*/ 450209 h 607216"/>
                <a:gd name="connsiteX21" fmla="*/ 604149 w 609473"/>
                <a:gd name="connsiteY21" fmla="*/ 474405 h 607216"/>
                <a:gd name="connsiteX22" fmla="*/ 609473 w 609473"/>
                <a:gd name="connsiteY22" fmla="*/ 503583 h 607216"/>
                <a:gd name="connsiteX23" fmla="*/ 587408 w 609473"/>
                <a:gd name="connsiteY23" fmla="*/ 560885 h 607216"/>
                <a:gd name="connsiteX24" fmla="*/ 549465 w 609473"/>
                <a:gd name="connsiteY24" fmla="*/ 583116 h 607216"/>
                <a:gd name="connsiteX25" fmla="*/ 549465 w 609473"/>
                <a:gd name="connsiteY25" fmla="*/ 596532 h 607216"/>
                <a:gd name="connsiteX26" fmla="*/ 538816 w 609473"/>
                <a:gd name="connsiteY26" fmla="*/ 607216 h 607216"/>
                <a:gd name="connsiteX27" fmla="*/ 503991 w 609473"/>
                <a:gd name="connsiteY27" fmla="*/ 607216 h 607216"/>
                <a:gd name="connsiteX28" fmla="*/ 493342 w 609473"/>
                <a:gd name="connsiteY28" fmla="*/ 596532 h 607216"/>
                <a:gd name="connsiteX29" fmla="*/ 493342 w 609473"/>
                <a:gd name="connsiteY29" fmla="*/ 582829 h 607216"/>
                <a:gd name="connsiteX30" fmla="*/ 473819 w 609473"/>
                <a:gd name="connsiteY30" fmla="*/ 575259 h 607216"/>
                <a:gd name="connsiteX31" fmla="*/ 446045 w 609473"/>
                <a:gd name="connsiteY31" fmla="*/ 548907 h 607216"/>
                <a:gd name="connsiteX32" fmla="*/ 432950 w 609473"/>
                <a:gd name="connsiteY32" fmla="*/ 506170 h 607216"/>
                <a:gd name="connsiteX33" fmla="*/ 441776 w 609473"/>
                <a:gd name="connsiteY33" fmla="*/ 494863 h 607216"/>
                <a:gd name="connsiteX34" fmla="*/ 475354 w 609473"/>
                <a:gd name="connsiteY34" fmla="*/ 489018 h 607216"/>
                <a:gd name="connsiteX35" fmla="*/ 477224 w 609473"/>
                <a:gd name="connsiteY35" fmla="*/ 488826 h 607216"/>
                <a:gd name="connsiteX36" fmla="*/ 487777 w 609473"/>
                <a:gd name="connsiteY36" fmla="*/ 497977 h 607216"/>
                <a:gd name="connsiteX37" fmla="*/ 496412 w 609473"/>
                <a:gd name="connsiteY37" fmla="*/ 524377 h 607216"/>
                <a:gd name="connsiteX38" fmla="*/ 522602 w 609473"/>
                <a:gd name="connsiteY38" fmla="*/ 536307 h 607216"/>
                <a:gd name="connsiteX39" fmla="*/ 528071 w 609473"/>
                <a:gd name="connsiteY39" fmla="*/ 535923 h 607216"/>
                <a:gd name="connsiteX40" fmla="*/ 546539 w 609473"/>
                <a:gd name="connsiteY40" fmla="*/ 526197 h 607216"/>
                <a:gd name="connsiteX41" fmla="*/ 553686 w 609473"/>
                <a:gd name="connsiteY41" fmla="*/ 505452 h 607216"/>
                <a:gd name="connsiteX42" fmla="*/ 549273 w 609473"/>
                <a:gd name="connsiteY42" fmla="*/ 489784 h 607216"/>
                <a:gd name="connsiteX43" fmla="*/ 519724 w 609473"/>
                <a:gd name="connsiteY43" fmla="*/ 475986 h 607216"/>
                <a:gd name="connsiteX44" fmla="*/ 472140 w 609473"/>
                <a:gd name="connsiteY44" fmla="*/ 459648 h 607216"/>
                <a:gd name="connsiteX45" fmla="*/ 446429 w 609473"/>
                <a:gd name="connsiteY45" fmla="*/ 433824 h 607216"/>
                <a:gd name="connsiteX46" fmla="*/ 439857 w 609473"/>
                <a:gd name="connsiteY46" fmla="*/ 416767 h 607216"/>
                <a:gd name="connsiteX47" fmla="*/ 437603 w 609473"/>
                <a:gd name="connsiteY47" fmla="*/ 397602 h 607216"/>
                <a:gd name="connsiteX48" fmla="*/ 463218 w 609473"/>
                <a:gd name="connsiteY48" fmla="*/ 339629 h 607216"/>
                <a:gd name="connsiteX49" fmla="*/ 493198 w 609473"/>
                <a:gd name="connsiteY49" fmla="*/ 323962 h 607216"/>
                <a:gd name="connsiteX50" fmla="*/ 493198 w 609473"/>
                <a:gd name="connsiteY50" fmla="*/ 307624 h 607216"/>
                <a:gd name="connsiteX51" fmla="*/ 503895 w 609473"/>
                <a:gd name="connsiteY51" fmla="*/ 296940 h 607216"/>
                <a:gd name="connsiteX52" fmla="*/ 382097 w 609473"/>
                <a:gd name="connsiteY52" fmla="*/ 246415 h 607216"/>
                <a:gd name="connsiteX53" fmla="*/ 489125 w 609473"/>
                <a:gd name="connsiteY53" fmla="*/ 246415 h 607216"/>
                <a:gd name="connsiteX54" fmla="*/ 511528 w 609473"/>
                <a:gd name="connsiteY54" fmla="*/ 268793 h 607216"/>
                <a:gd name="connsiteX55" fmla="*/ 511528 w 609473"/>
                <a:gd name="connsiteY55" fmla="*/ 276891 h 607216"/>
                <a:gd name="connsiteX56" fmla="*/ 503852 w 609473"/>
                <a:gd name="connsiteY56" fmla="*/ 276891 h 607216"/>
                <a:gd name="connsiteX57" fmla="*/ 473150 w 609473"/>
                <a:gd name="connsiteY57" fmla="*/ 307558 h 607216"/>
                <a:gd name="connsiteX58" fmla="*/ 473150 w 609473"/>
                <a:gd name="connsiteY58" fmla="*/ 309858 h 607216"/>
                <a:gd name="connsiteX59" fmla="*/ 449979 w 609473"/>
                <a:gd name="connsiteY59" fmla="*/ 324521 h 607216"/>
                <a:gd name="connsiteX60" fmla="*/ 425657 w 609473"/>
                <a:gd name="connsiteY60" fmla="*/ 357105 h 607216"/>
                <a:gd name="connsiteX61" fmla="*/ 417549 w 609473"/>
                <a:gd name="connsiteY61" fmla="*/ 397452 h 607216"/>
                <a:gd name="connsiteX62" fmla="*/ 419324 w 609473"/>
                <a:gd name="connsiteY62" fmla="*/ 416619 h 607216"/>
                <a:gd name="connsiteX63" fmla="*/ 382097 w 609473"/>
                <a:gd name="connsiteY63" fmla="*/ 416619 h 607216"/>
                <a:gd name="connsiteX64" fmla="*/ 359742 w 609473"/>
                <a:gd name="connsiteY64" fmla="*/ 394289 h 607216"/>
                <a:gd name="connsiteX65" fmla="*/ 359742 w 609473"/>
                <a:gd name="connsiteY65" fmla="*/ 268793 h 607216"/>
                <a:gd name="connsiteX66" fmla="*/ 382097 w 609473"/>
                <a:gd name="connsiteY66" fmla="*/ 246415 h 607216"/>
                <a:gd name="connsiteX67" fmla="*/ 22403 w 609473"/>
                <a:gd name="connsiteY67" fmla="*/ 117844 h 607216"/>
                <a:gd name="connsiteX68" fmla="*/ 129383 w 609473"/>
                <a:gd name="connsiteY68" fmla="*/ 117844 h 607216"/>
                <a:gd name="connsiteX69" fmla="*/ 151786 w 609473"/>
                <a:gd name="connsiteY69" fmla="*/ 140217 h 607216"/>
                <a:gd name="connsiteX70" fmla="*/ 151786 w 609473"/>
                <a:gd name="connsiteY70" fmla="*/ 394316 h 607216"/>
                <a:gd name="connsiteX71" fmla="*/ 129335 w 609473"/>
                <a:gd name="connsiteY71" fmla="*/ 416689 h 607216"/>
                <a:gd name="connsiteX72" fmla="*/ 22403 w 609473"/>
                <a:gd name="connsiteY72" fmla="*/ 416689 h 607216"/>
                <a:gd name="connsiteX73" fmla="*/ 0 w 609473"/>
                <a:gd name="connsiteY73" fmla="*/ 394316 h 607216"/>
                <a:gd name="connsiteX74" fmla="*/ 0 w 609473"/>
                <a:gd name="connsiteY74" fmla="*/ 140217 h 607216"/>
                <a:gd name="connsiteX75" fmla="*/ 22403 w 609473"/>
                <a:gd name="connsiteY75" fmla="*/ 117844 h 607216"/>
                <a:gd name="connsiteX76" fmla="*/ 202271 w 609473"/>
                <a:gd name="connsiteY76" fmla="*/ 0 h 607216"/>
                <a:gd name="connsiteX77" fmla="*/ 309187 w 609473"/>
                <a:gd name="connsiteY77" fmla="*/ 0 h 607216"/>
                <a:gd name="connsiteX78" fmla="*/ 331587 w 609473"/>
                <a:gd name="connsiteY78" fmla="*/ 22371 h 607216"/>
                <a:gd name="connsiteX79" fmla="*/ 331587 w 609473"/>
                <a:gd name="connsiteY79" fmla="*/ 394296 h 607216"/>
                <a:gd name="connsiteX80" fmla="*/ 309187 w 609473"/>
                <a:gd name="connsiteY80" fmla="*/ 416619 h 607216"/>
                <a:gd name="connsiteX81" fmla="*/ 202271 w 609473"/>
                <a:gd name="connsiteY81" fmla="*/ 416619 h 607216"/>
                <a:gd name="connsiteX82" fmla="*/ 179871 w 609473"/>
                <a:gd name="connsiteY82" fmla="*/ 394296 h 607216"/>
                <a:gd name="connsiteX83" fmla="*/ 179871 w 609473"/>
                <a:gd name="connsiteY83" fmla="*/ 22371 h 607216"/>
                <a:gd name="connsiteX84" fmla="*/ 202271 w 609473"/>
                <a:gd name="connsiteY84"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9473" h="607216">
                  <a:moveTo>
                    <a:pt x="503895" y="296940"/>
                  </a:moveTo>
                  <a:lnTo>
                    <a:pt x="511570" y="296940"/>
                  </a:lnTo>
                  <a:lnTo>
                    <a:pt x="538816" y="296940"/>
                  </a:lnTo>
                  <a:cubicBezTo>
                    <a:pt x="544668" y="296940"/>
                    <a:pt x="549465" y="301731"/>
                    <a:pt x="549465" y="307624"/>
                  </a:cubicBezTo>
                  <a:lnTo>
                    <a:pt x="549465" y="324202"/>
                  </a:lnTo>
                  <a:cubicBezTo>
                    <a:pt x="560114" y="327268"/>
                    <a:pt x="569563" y="332155"/>
                    <a:pt x="577094" y="338384"/>
                  </a:cubicBezTo>
                  <a:cubicBezTo>
                    <a:pt x="591821" y="350601"/>
                    <a:pt x="600791" y="367418"/>
                    <a:pt x="603717" y="388308"/>
                  </a:cubicBezTo>
                  <a:cubicBezTo>
                    <a:pt x="604532" y="394105"/>
                    <a:pt x="600503" y="399471"/>
                    <a:pt x="594699" y="400381"/>
                  </a:cubicBezTo>
                  <a:lnTo>
                    <a:pt x="560353" y="405460"/>
                  </a:lnTo>
                  <a:cubicBezTo>
                    <a:pt x="559826" y="405556"/>
                    <a:pt x="559250" y="405604"/>
                    <a:pt x="558771" y="405604"/>
                  </a:cubicBezTo>
                  <a:cubicBezTo>
                    <a:pt x="553590" y="405604"/>
                    <a:pt x="549033" y="401819"/>
                    <a:pt x="548218" y="396548"/>
                  </a:cubicBezTo>
                  <a:cubicBezTo>
                    <a:pt x="546970" y="388499"/>
                    <a:pt x="544620" y="382271"/>
                    <a:pt x="541310" y="378581"/>
                  </a:cubicBezTo>
                  <a:cubicBezTo>
                    <a:pt x="536801" y="373551"/>
                    <a:pt x="529414" y="370676"/>
                    <a:pt x="521067" y="370676"/>
                  </a:cubicBezTo>
                  <a:cubicBezTo>
                    <a:pt x="517806" y="370676"/>
                    <a:pt x="514640" y="371107"/>
                    <a:pt x="511618" y="371922"/>
                  </a:cubicBezTo>
                  <a:cubicBezTo>
                    <a:pt x="506293" y="373407"/>
                    <a:pt x="501640" y="376090"/>
                    <a:pt x="498426" y="379683"/>
                  </a:cubicBezTo>
                  <a:cubicBezTo>
                    <a:pt x="494397" y="384139"/>
                    <a:pt x="492574" y="389122"/>
                    <a:pt x="492574" y="395398"/>
                  </a:cubicBezTo>
                  <a:cubicBezTo>
                    <a:pt x="492574" y="401579"/>
                    <a:pt x="494157" y="406514"/>
                    <a:pt x="497371" y="410395"/>
                  </a:cubicBezTo>
                  <a:cubicBezTo>
                    <a:pt x="498331" y="411545"/>
                    <a:pt x="499386" y="412647"/>
                    <a:pt x="500537" y="413605"/>
                  </a:cubicBezTo>
                  <a:cubicBezTo>
                    <a:pt x="508548" y="420313"/>
                    <a:pt x="520828" y="422708"/>
                    <a:pt x="533731" y="425343"/>
                  </a:cubicBezTo>
                  <a:cubicBezTo>
                    <a:pt x="543613" y="427308"/>
                    <a:pt x="553830" y="429368"/>
                    <a:pt x="563232" y="433536"/>
                  </a:cubicBezTo>
                  <a:cubicBezTo>
                    <a:pt x="573353" y="437992"/>
                    <a:pt x="581843" y="443598"/>
                    <a:pt x="588415" y="450209"/>
                  </a:cubicBezTo>
                  <a:cubicBezTo>
                    <a:pt x="595130" y="456965"/>
                    <a:pt x="600407" y="465014"/>
                    <a:pt x="604149" y="474405"/>
                  </a:cubicBezTo>
                  <a:cubicBezTo>
                    <a:pt x="607698" y="483412"/>
                    <a:pt x="609473" y="493234"/>
                    <a:pt x="609473" y="503583"/>
                  </a:cubicBezTo>
                  <a:cubicBezTo>
                    <a:pt x="609473" y="526293"/>
                    <a:pt x="602038" y="545554"/>
                    <a:pt x="587408" y="560885"/>
                  </a:cubicBezTo>
                  <a:cubicBezTo>
                    <a:pt x="577382" y="571426"/>
                    <a:pt x="564383" y="578996"/>
                    <a:pt x="549465" y="583116"/>
                  </a:cubicBezTo>
                  <a:lnTo>
                    <a:pt x="549465" y="596532"/>
                  </a:lnTo>
                  <a:cubicBezTo>
                    <a:pt x="549465" y="602425"/>
                    <a:pt x="544668" y="607216"/>
                    <a:pt x="538816" y="607216"/>
                  </a:cubicBezTo>
                  <a:lnTo>
                    <a:pt x="503991" y="607216"/>
                  </a:lnTo>
                  <a:cubicBezTo>
                    <a:pt x="498139" y="607216"/>
                    <a:pt x="493342" y="602425"/>
                    <a:pt x="493342" y="596532"/>
                  </a:cubicBezTo>
                  <a:lnTo>
                    <a:pt x="493342" y="582829"/>
                  </a:lnTo>
                  <a:cubicBezTo>
                    <a:pt x="486482" y="580960"/>
                    <a:pt x="479959" y="578421"/>
                    <a:pt x="473819" y="575259"/>
                  </a:cubicBezTo>
                  <a:cubicBezTo>
                    <a:pt x="463026" y="569701"/>
                    <a:pt x="453672" y="560837"/>
                    <a:pt x="446045" y="548907"/>
                  </a:cubicBezTo>
                  <a:cubicBezTo>
                    <a:pt x="438514" y="537073"/>
                    <a:pt x="434101" y="522700"/>
                    <a:pt x="432950" y="506170"/>
                  </a:cubicBezTo>
                  <a:cubicBezTo>
                    <a:pt x="432566" y="500660"/>
                    <a:pt x="436403" y="495821"/>
                    <a:pt x="441776" y="494863"/>
                  </a:cubicBezTo>
                  <a:lnTo>
                    <a:pt x="475354" y="489018"/>
                  </a:lnTo>
                  <a:cubicBezTo>
                    <a:pt x="475977" y="488922"/>
                    <a:pt x="476553" y="488826"/>
                    <a:pt x="477224" y="488826"/>
                  </a:cubicBezTo>
                  <a:cubicBezTo>
                    <a:pt x="482405" y="488826"/>
                    <a:pt x="487010" y="492659"/>
                    <a:pt x="487777" y="497977"/>
                  </a:cubicBezTo>
                  <a:cubicBezTo>
                    <a:pt x="489984" y="513501"/>
                    <a:pt x="493726" y="520927"/>
                    <a:pt x="496412" y="524377"/>
                  </a:cubicBezTo>
                  <a:cubicBezTo>
                    <a:pt x="502216" y="531851"/>
                    <a:pt x="512001" y="536307"/>
                    <a:pt x="522602" y="536307"/>
                  </a:cubicBezTo>
                  <a:cubicBezTo>
                    <a:pt x="524473" y="536307"/>
                    <a:pt x="526248" y="536163"/>
                    <a:pt x="528071" y="535923"/>
                  </a:cubicBezTo>
                  <a:cubicBezTo>
                    <a:pt x="535458" y="534774"/>
                    <a:pt x="542078" y="531324"/>
                    <a:pt x="546539" y="526197"/>
                  </a:cubicBezTo>
                  <a:cubicBezTo>
                    <a:pt x="551335" y="520735"/>
                    <a:pt x="553686" y="513884"/>
                    <a:pt x="553686" y="505452"/>
                  </a:cubicBezTo>
                  <a:cubicBezTo>
                    <a:pt x="553686" y="498696"/>
                    <a:pt x="552247" y="493378"/>
                    <a:pt x="549273" y="489784"/>
                  </a:cubicBezTo>
                  <a:cubicBezTo>
                    <a:pt x="543037" y="482119"/>
                    <a:pt x="530805" y="478477"/>
                    <a:pt x="519724" y="475986"/>
                  </a:cubicBezTo>
                  <a:cubicBezTo>
                    <a:pt x="502983" y="472249"/>
                    <a:pt x="487825" y="468416"/>
                    <a:pt x="472140" y="459648"/>
                  </a:cubicBezTo>
                  <a:cubicBezTo>
                    <a:pt x="461107" y="453467"/>
                    <a:pt x="452473" y="444748"/>
                    <a:pt x="446429" y="433824"/>
                  </a:cubicBezTo>
                  <a:cubicBezTo>
                    <a:pt x="443503" y="428458"/>
                    <a:pt x="441344" y="422804"/>
                    <a:pt x="439857" y="416767"/>
                  </a:cubicBezTo>
                  <a:cubicBezTo>
                    <a:pt x="438370" y="410730"/>
                    <a:pt x="437603" y="404310"/>
                    <a:pt x="437603" y="397602"/>
                  </a:cubicBezTo>
                  <a:cubicBezTo>
                    <a:pt x="437603" y="373982"/>
                    <a:pt x="446237" y="354434"/>
                    <a:pt x="463218" y="339629"/>
                  </a:cubicBezTo>
                  <a:cubicBezTo>
                    <a:pt x="471276" y="332538"/>
                    <a:pt x="481494" y="327220"/>
                    <a:pt x="493198" y="323962"/>
                  </a:cubicBezTo>
                  <a:lnTo>
                    <a:pt x="493198" y="307624"/>
                  </a:lnTo>
                  <a:cubicBezTo>
                    <a:pt x="493198" y="301731"/>
                    <a:pt x="497995" y="296940"/>
                    <a:pt x="503895" y="296940"/>
                  </a:cubicBezTo>
                  <a:close/>
                  <a:moveTo>
                    <a:pt x="382097" y="246415"/>
                  </a:moveTo>
                  <a:lnTo>
                    <a:pt x="489125" y="246415"/>
                  </a:lnTo>
                  <a:cubicBezTo>
                    <a:pt x="501454" y="246415"/>
                    <a:pt x="511528" y="256478"/>
                    <a:pt x="511528" y="268793"/>
                  </a:cubicBezTo>
                  <a:lnTo>
                    <a:pt x="511528" y="276891"/>
                  </a:lnTo>
                  <a:lnTo>
                    <a:pt x="503852" y="276891"/>
                  </a:lnTo>
                  <a:cubicBezTo>
                    <a:pt x="486870" y="276891"/>
                    <a:pt x="473150" y="290643"/>
                    <a:pt x="473150" y="307558"/>
                  </a:cubicBezTo>
                  <a:lnTo>
                    <a:pt x="473150" y="309858"/>
                  </a:lnTo>
                  <a:cubicBezTo>
                    <a:pt x="464515" y="313692"/>
                    <a:pt x="456743" y="318627"/>
                    <a:pt x="449979" y="324521"/>
                  </a:cubicBezTo>
                  <a:cubicBezTo>
                    <a:pt x="439281" y="333769"/>
                    <a:pt x="431126" y="344838"/>
                    <a:pt x="425657" y="357105"/>
                  </a:cubicBezTo>
                  <a:cubicBezTo>
                    <a:pt x="420284" y="369276"/>
                    <a:pt x="417549" y="382885"/>
                    <a:pt x="417549" y="397452"/>
                  </a:cubicBezTo>
                  <a:cubicBezTo>
                    <a:pt x="417549" y="404112"/>
                    <a:pt x="418173" y="410486"/>
                    <a:pt x="419324" y="416619"/>
                  </a:cubicBezTo>
                  <a:lnTo>
                    <a:pt x="382097" y="416619"/>
                  </a:lnTo>
                  <a:cubicBezTo>
                    <a:pt x="369768" y="416619"/>
                    <a:pt x="359742" y="406604"/>
                    <a:pt x="359742" y="394289"/>
                  </a:cubicBezTo>
                  <a:lnTo>
                    <a:pt x="359742" y="268793"/>
                  </a:lnTo>
                  <a:cubicBezTo>
                    <a:pt x="359742" y="256478"/>
                    <a:pt x="369768" y="246415"/>
                    <a:pt x="382097" y="246415"/>
                  </a:cubicBezTo>
                  <a:close/>
                  <a:moveTo>
                    <a:pt x="22403" y="117844"/>
                  </a:moveTo>
                  <a:lnTo>
                    <a:pt x="129383" y="117844"/>
                  </a:lnTo>
                  <a:cubicBezTo>
                    <a:pt x="141760" y="117844"/>
                    <a:pt x="151786" y="127905"/>
                    <a:pt x="151786" y="140217"/>
                  </a:cubicBezTo>
                  <a:lnTo>
                    <a:pt x="151786" y="394316"/>
                  </a:lnTo>
                  <a:cubicBezTo>
                    <a:pt x="151786" y="406629"/>
                    <a:pt x="141760" y="416689"/>
                    <a:pt x="129335" y="416689"/>
                  </a:cubicBezTo>
                  <a:lnTo>
                    <a:pt x="22403" y="416689"/>
                  </a:lnTo>
                  <a:cubicBezTo>
                    <a:pt x="10026" y="416689"/>
                    <a:pt x="0" y="406629"/>
                    <a:pt x="0" y="394316"/>
                  </a:cubicBezTo>
                  <a:lnTo>
                    <a:pt x="0" y="140217"/>
                  </a:lnTo>
                  <a:cubicBezTo>
                    <a:pt x="0" y="127905"/>
                    <a:pt x="10026" y="117844"/>
                    <a:pt x="22403" y="117844"/>
                  </a:cubicBezTo>
                  <a:close/>
                  <a:moveTo>
                    <a:pt x="202271" y="0"/>
                  </a:moveTo>
                  <a:lnTo>
                    <a:pt x="309187" y="0"/>
                  </a:lnTo>
                  <a:cubicBezTo>
                    <a:pt x="321562" y="0"/>
                    <a:pt x="331587" y="10012"/>
                    <a:pt x="331587" y="22371"/>
                  </a:cubicBezTo>
                  <a:lnTo>
                    <a:pt x="331587" y="394296"/>
                  </a:lnTo>
                  <a:cubicBezTo>
                    <a:pt x="331587" y="406607"/>
                    <a:pt x="321562" y="416619"/>
                    <a:pt x="309187" y="416619"/>
                  </a:cubicBezTo>
                  <a:lnTo>
                    <a:pt x="202271" y="416619"/>
                  </a:lnTo>
                  <a:cubicBezTo>
                    <a:pt x="189944" y="416619"/>
                    <a:pt x="179871" y="406607"/>
                    <a:pt x="179871" y="394296"/>
                  </a:cubicBezTo>
                  <a:lnTo>
                    <a:pt x="179871" y="22371"/>
                  </a:lnTo>
                  <a:cubicBezTo>
                    <a:pt x="179871" y="10012"/>
                    <a:pt x="189944" y="0"/>
                    <a:pt x="202271" y="0"/>
                  </a:cubicBezTo>
                  <a:close/>
                </a:path>
              </a:pathLst>
            </a:custGeom>
            <a:solidFill>
              <a:schemeClr val="bg1"/>
            </a:solidFill>
            <a:ln>
              <a:noFill/>
            </a:ln>
          </p:spPr>
        </p:sp>
      </p:grpSp>
      <p:grpSp>
        <p:nvGrpSpPr>
          <p:cNvPr id="28" name="组合 27"/>
          <p:cNvGrpSpPr/>
          <p:nvPr/>
        </p:nvGrpSpPr>
        <p:grpSpPr>
          <a:xfrm>
            <a:off x="8532452" y="1926772"/>
            <a:ext cx="2239349" cy="4507821"/>
            <a:chOff x="8006383" y="1074656"/>
            <a:chExt cx="2637685" cy="5309674"/>
          </a:xfrm>
        </p:grpSpPr>
        <p:grpSp>
          <p:nvGrpSpPr>
            <p:cNvPr id="29" name="图形 3"/>
            <p:cNvGrpSpPr/>
            <p:nvPr/>
          </p:nvGrpSpPr>
          <p:grpSpPr>
            <a:xfrm>
              <a:off x="8006383" y="1074656"/>
              <a:ext cx="2637685" cy="5309674"/>
              <a:chOff x="8006383" y="1074656"/>
              <a:chExt cx="2637685" cy="5309674"/>
            </a:xfrm>
          </p:grpSpPr>
          <p:sp>
            <p:nvSpPr>
              <p:cNvPr id="38" name="任意多边形: 形状 37"/>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39" name="任意多边形: 形状 38"/>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40" name="任意多边形: 形状 39"/>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41" name="任意多边形: 形状 40"/>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42" name="任意多边形: 形状 41"/>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3" name="任意多边形: 形状 42"/>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4" name="任意多边形: 形状 43"/>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5" name="任意多边形: 形状 44"/>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6" name="任意多边形: 形状 45"/>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47" name="任意多边形: 形状 46"/>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48" name="任意多边形: 形状 47"/>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49" name="任意多边形: 形状 48"/>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50" name="任意多边形: 形状 49"/>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51" name="任意多边形: 形状 50"/>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52" name="任意多边形: 形状 51"/>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53" name="任意多边形: 形状 52"/>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54" name="任意多边形: 形状 53"/>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55" name="任意多边形: 形状 54"/>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56" name="任意多边形: 形状 55"/>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57" name="任意多边形: 形状 56"/>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58" name="任意多边形: 形状 57"/>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59" name="任意多边形: 形状 58"/>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60" name="任意多边形: 形状 59"/>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61" name="任意多边形: 形状 60"/>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63" name="任意多边形: 形状 62"/>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64" name="任意多边形: 形状 63"/>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65" name="任意多边形: 形状 64"/>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66" name="任意多边形: 形状 65"/>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67" name="任意多边形: 形状 66"/>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68" name="任意多边形: 形状 67"/>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69" name="任意多边形: 形状 68"/>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70" name="任意多边形: 形状 69"/>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71" name="任意多边形: 形状 70"/>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72" name="任意多边形: 形状 71"/>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73" name="任意多边形: 形状 72"/>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74" name="任意多边形: 形状 73"/>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75" name="任意多边形: 形状 74"/>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76" name="任意多边形: 形状 75"/>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77" name="任意多边形: 形状 76"/>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78" name="任意多边形: 形状 77"/>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79" name="任意多边形: 形状 78"/>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80" name="任意多边形: 形状 79"/>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81" name="任意多边形: 形状 80"/>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82" name="任意多边形: 形状 81"/>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83" name="任意多边形: 形状 82"/>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84" name="任意多边形: 形状 83"/>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85" name="任意多边形: 形状 84"/>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86" name="任意多边形: 形状 8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87" name="任意多边形: 形状 8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88" name="任意多边形: 形状 87"/>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89" name="任意多边形: 形状 88"/>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90" name="任意多边形: 形状 8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91" name="任意多边形: 形状 90"/>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92" name="任意多边形: 形状 9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93" name="任意多边形: 形状 92"/>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4" name="任意多边形: 形状 93"/>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6" name="任意多边形: 形状 95"/>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97" name="任意多边形: 形状 96"/>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99" name="任意多边形: 形状 98"/>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05" name="任意多边形: 形状 104"/>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06" name="任意多边形: 形状 105"/>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07" name="任意多边形: 形状 106"/>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08" name="任意多边形: 形状 10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09" name="任意多边形: 形状 10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0" name="任意多边形: 形状 109"/>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1" name="任意多边形: 形状 110"/>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2" name="任意多边形: 形状 111"/>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3" name="任意多边形: 形状 112"/>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4" name="任意多边形: 形状 113"/>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5" name="任意多边形: 形状 114"/>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16" name="任意多边形: 形状 115"/>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17" name="任意多边形: 形状 116"/>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18" name="任意多边形: 形状 117"/>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19" name="任意多边形: 形状 118"/>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20" name="任意多边形: 形状 119"/>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21" name="任意多边形: 形状 120"/>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22" name="任意多边形: 形状 121"/>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23" name="任意多边形: 形状 122"/>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24" name="任意多边形: 形状 123"/>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25" name="任意多边形: 形状 124"/>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26" name="任意多边形: 形状 125"/>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27" name="任意多边形: 形状 126"/>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28" name="任意多边形: 形状 127"/>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29" name="任意多边形: 形状 128"/>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0" name="任意多边形: 形状 129"/>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31" name="任意多边形: 形状 130"/>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30" name="任意多边形: 形状 29"/>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31" name="任意多边形: 形状 30"/>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32" name="组合 31"/>
            <p:cNvGrpSpPr/>
            <p:nvPr/>
          </p:nvGrpSpPr>
          <p:grpSpPr>
            <a:xfrm>
              <a:off x="9478879" y="1612744"/>
              <a:ext cx="105728" cy="125985"/>
              <a:chOff x="11374844" y="1629587"/>
              <a:chExt cx="226342" cy="269707"/>
            </a:xfrm>
          </p:grpSpPr>
          <p:sp>
            <p:nvSpPr>
              <p:cNvPr id="36" name="椭圆 3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841011">
              <a:off x="9882217" y="1620260"/>
              <a:ext cx="105728" cy="125985"/>
              <a:chOff x="11374844" y="1629587"/>
              <a:chExt cx="226342" cy="269707"/>
            </a:xfrm>
          </p:grpSpPr>
          <p:sp>
            <p:nvSpPr>
              <p:cNvPr id="34" name="椭圆 3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2" name="文本框 131"/>
          <p:cNvSpPr txBox="1"/>
          <p:nvPr/>
        </p:nvSpPr>
        <p:spPr>
          <a:xfrm>
            <a:off x="994248" y="197981"/>
            <a:ext cx="4651178" cy="461665"/>
          </a:xfrm>
          <a:prstGeom prst="rect">
            <a:avLst/>
          </a:prstGeom>
          <a:noFill/>
        </p:spPr>
        <p:txBody>
          <a:bodyPr wrap="square" rtlCol="0">
            <a:spAutoFit/>
          </a:bodyPr>
          <a:lstStyle/>
          <a:p>
            <a:r>
              <a:rPr lang="zh-CN" altLang="en-US" sz="2400" b="1" dirty="0"/>
              <a:t>宏观经济学的基本内容</a:t>
            </a:r>
            <a:endParaRPr lang="zh-CN" altLang="en-US" sz="24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a:off x="3755565" y="1235347"/>
            <a:ext cx="7168247" cy="593449"/>
          </a:xfrm>
          <a:prstGeom prst="parallelogram">
            <a:avLst>
              <a:gd name="adj" fmla="val 36808"/>
            </a:avLst>
          </a:prstGeom>
          <a:solidFill>
            <a:schemeClr val="bg1"/>
          </a:solidFill>
          <a:ln>
            <a:gradFill flip="none" rotWithShape="1">
              <a:gsLst>
                <a:gs pos="0">
                  <a:srgbClr val="006295"/>
                </a:gs>
                <a:gs pos="70000">
                  <a:srgbClr val="00629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rgbClr val="006295"/>
                </a:solidFill>
                <a:cs typeface="+mn-ea"/>
                <a:sym typeface="+mn-lt"/>
              </a:rPr>
              <a:t>4.</a:t>
            </a:r>
            <a:r>
              <a:rPr lang="zh-CN" altLang="en-US" sz="2400" b="1" dirty="0">
                <a:solidFill>
                  <a:srgbClr val="006295"/>
                </a:solidFill>
                <a:cs typeface="+mn-ea"/>
                <a:sym typeface="+mn-lt"/>
              </a:rPr>
              <a:t>特别注意的几个问题</a:t>
            </a:r>
            <a:endParaRPr lang="zh-CN" altLang="en-US" sz="2400" b="1" dirty="0">
              <a:solidFill>
                <a:srgbClr val="006295"/>
              </a:solidFill>
              <a:cs typeface="+mn-ea"/>
              <a:sym typeface="+mn-lt"/>
            </a:endParaRPr>
          </a:p>
        </p:txBody>
      </p:sp>
      <p:sp>
        <p:nvSpPr>
          <p:cNvPr id="5" name="平行四边形 4"/>
          <p:cNvSpPr/>
          <p:nvPr/>
        </p:nvSpPr>
        <p:spPr>
          <a:xfrm>
            <a:off x="739087" y="1137371"/>
            <a:ext cx="3685955"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（二）宏观经济学</a:t>
            </a:r>
            <a:endParaRPr lang="en-US" altLang="zh-CN" sz="2400" b="1" dirty="0">
              <a:solidFill>
                <a:schemeClr val="bg1"/>
              </a:solidFill>
              <a:cs typeface="+mn-ea"/>
              <a:sym typeface="+mn-lt"/>
            </a:endParaRPr>
          </a:p>
        </p:txBody>
      </p:sp>
      <p:sp>
        <p:nvSpPr>
          <p:cNvPr id="10" name="内容占位符 2"/>
          <p:cNvSpPr txBox="1"/>
          <p:nvPr/>
        </p:nvSpPr>
        <p:spPr>
          <a:xfrm>
            <a:off x="4540200" y="3890512"/>
            <a:ext cx="6838847" cy="2130851"/>
          </a:xfrm>
          <a:prstGeom prst="roundRect">
            <a:avLst>
              <a:gd name="adj" fmla="val 12833"/>
            </a:avLst>
          </a:prstGeom>
          <a:pattFill prst="lgGrid">
            <a:fgClr>
              <a:srgbClr val="005986"/>
            </a:fgClr>
            <a:bgClr>
              <a:srgbClr val="004F76"/>
            </a:bgClr>
          </a:pattFill>
          <a:ln>
            <a:noFill/>
          </a:ln>
        </p:spPr>
        <p:txBody>
          <a:bodyPr vert="horz" wrap="square"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endParaRPr lang="zh-CN" altLang="en-US" sz="3200" dirty="0">
              <a:solidFill>
                <a:schemeClr val="bg1"/>
              </a:solidFill>
              <a:cs typeface="+mn-ea"/>
              <a:sym typeface="+mn-lt"/>
            </a:endParaRPr>
          </a:p>
        </p:txBody>
      </p:sp>
      <p:sp>
        <p:nvSpPr>
          <p:cNvPr id="11" name="矩形 10"/>
          <p:cNvSpPr/>
          <p:nvPr/>
        </p:nvSpPr>
        <p:spPr>
          <a:xfrm>
            <a:off x="4820178" y="3993432"/>
            <a:ext cx="6254309" cy="1907702"/>
          </a:xfrm>
          <a:prstGeom prst="rect">
            <a:avLst/>
          </a:prstGeom>
        </p:spPr>
        <p:txBody>
          <a:bodyPr wrap="square">
            <a:spAutoFit/>
          </a:bodyPr>
          <a:lstStyle/>
          <a:p>
            <a:pPr algn="just" defTabSz="0" fontAlgn="base">
              <a:lnSpc>
                <a:spcPct val="120000"/>
              </a:lnSpc>
              <a:spcBef>
                <a:spcPts val="0"/>
              </a:spcBef>
              <a:spcAft>
                <a:spcPct val="0"/>
              </a:spcAft>
              <a:buClr>
                <a:srgbClr val="3333CC"/>
              </a:buClr>
              <a:buSzPct val="60000"/>
              <a:buNone/>
            </a:pPr>
            <a:r>
              <a:rPr lang="zh-CN" altLang="en-US" sz="2000" dirty="0">
                <a:solidFill>
                  <a:schemeClr val="bg1"/>
                </a:solidFill>
                <a:cs typeface="+mn-ea"/>
                <a:sym typeface="+mn-lt"/>
              </a:rPr>
              <a:t>总量有两类；</a:t>
            </a:r>
            <a:r>
              <a:rPr lang="zh-CN" altLang="en-US" sz="2000" b="1" dirty="0">
                <a:solidFill>
                  <a:srgbClr val="FFFF00"/>
                </a:solidFill>
                <a:cs typeface="+mn-ea"/>
                <a:sym typeface="+mn-lt"/>
              </a:rPr>
              <a:t>一类是个量的总和</a:t>
            </a:r>
            <a:r>
              <a:rPr lang="zh-CN" altLang="en-US" sz="2000" dirty="0">
                <a:solidFill>
                  <a:schemeClr val="bg1"/>
                </a:solidFill>
                <a:cs typeface="+mn-ea"/>
                <a:sym typeface="+mn-lt"/>
              </a:rPr>
              <a:t>，例如，国民收入是组成整个经济的各个单位的收入之总和，总投资是各个厂商的投资之和，总消费是各个居民户消费的总和，等等。</a:t>
            </a:r>
            <a:r>
              <a:rPr lang="zh-CN" altLang="en-US" sz="2000" b="1" dirty="0">
                <a:solidFill>
                  <a:srgbClr val="FFFF00"/>
                </a:solidFill>
                <a:cs typeface="+mn-ea"/>
                <a:sym typeface="+mn-lt"/>
              </a:rPr>
              <a:t>另一类是平均量</a:t>
            </a:r>
            <a:r>
              <a:rPr lang="zh-CN" altLang="en-US" sz="2000" dirty="0">
                <a:solidFill>
                  <a:schemeClr val="bg1"/>
                </a:solidFill>
                <a:cs typeface="+mn-ea"/>
                <a:sym typeface="+mn-lt"/>
              </a:rPr>
              <a:t>，例如，价格水平是各种商品与劳务的平均价格（加权平均）</a:t>
            </a:r>
            <a:endParaRPr lang="zh-CN" altLang="en-US" sz="2000" dirty="0">
              <a:solidFill>
                <a:schemeClr val="bg1"/>
              </a:solidFill>
              <a:cs typeface="+mn-ea"/>
              <a:sym typeface="+mn-lt"/>
            </a:endParaRPr>
          </a:p>
        </p:txBody>
      </p:sp>
      <p:sp>
        <p:nvSpPr>
          <p:cNvPr id="12" name="矩形 11"/>
          <p:cNvSpPr/>
          <p:nvPr/>
        </p:nvSpPr>
        <p:spPr>
          <a:xfrm>
            <a:off x="4804945" y="2084169"/>
            <a:ext cx="6445494" cy="1682961"/>
          </a:xfrm>
          <a:prstGeom prst="rect">
            <a:avLst/>
          </a:prstGeom>
        </p:spPr>
        <p:txBody>
          <a:bodyPr wrap="square">
            <a:spAutoFit/>
          </a:bodyPr>
          <a:lstStyle/>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研究对象：</a:t>
            </a:r>
            <a:r>
              <a:rPr lang="zh-CN" altLang="en-US" sz="2200" dirty="0">
                <a:cs typeface="+mn-ea"/>
                <a:sym typeface="+mn-lt"/>
              </a:rPr>
              <a:t>整个国民经济</a:t>
            </a:r>
            <a:endParaRPr lang="zh-CN" altLang="en-US" sz="2200" dirty="0">
              <a:cs typeface="+mn-ea"/>
              <a:sym typeface="+mn-lt"/>
            </a:endParaRPr>
          </a:p>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目标问题：</a:t>
            </a:r>
            <a:r>
              <a:rPr lang="zh-CN" altLang="en-US" sz="2200" dirty="0">
                <a:solidFill>
                  <a:srgbClr val="000000"/>
                </a:solidFill>
                <a:cs typeface="+mn-ea"/>
                <a:sym typeface="+mn-lt"/>
              </a:rPr>
              <a:t>资源利用效率</a:t>
            </a:r>
            <a:endParaRPr lang="en-US" altLang="zh-CN" sz="2200" dirty="0">
              <a:solidFill>
                <a:srgbClr val="000000"/>
              </a:solidFill>
              <a:cs typeface="+mn-ea"/>
              <a:sym typeface="+mn-lt"/>
            </a:endParaRPr>
          </a:p>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中心理论：</a:t>
            </a:r>
            <a:r>
              <a:rPr lang="zh-CN" altLang="en-US" sz="2200" dirty="0">
                <a:solidFill>
                  <a:srgbClr val="000000"/>
                </a:solidFill>
                <a:cs typeface="+mn-ea"/>
                <a:sym typeface="+mn-lt"/>
              </a:rPr>
              <a:t>国民收入决定理论</a:t>
            </a:r>
            <a:endParaRPr lang="zh-CN" altLang="en-US" sz="2200" dirty="0">
              <a:solidFill>
                <a:srgbClr val="000000"/>
              </a:solidFill>
              <a:cs typeface="+mn-ea"/>
              <a:sym typeface="+mn-lt"/>
            </a:endParaRPr>
          </a:p>
          <a:p>
            <a:pPr marL="457200" indent="-457200" defTabSz="0" fontAlgn="base">
              <a:lnSpc>
                <a:spcPct val="120000"/>
              </a:lnSpc>
              <a:spcBef>
                <a:spcPts val="0"/>
              </a:spcBef>
              <a:spcAft>
                <a:spcPct val="0"/>
              </a:spcAft>
              <a:buClr>
                <a:schemeClr val="tx1"/>
              </a:buClr>
              <a:buSzPct val="100000"/>
              <a:buFont typeface="+mj-ea"/>
              <a:buAutoNum type="circleNumDbPlain"/>
            </a:pPr>
            <a:r>
              <a:rPr lang="zh-CN" altLang="en-US" sz="2200" b="1" dirty="0">
                <a:solidFill>
                  <a:srgbClr val="000000"/>
                </a:solidFill>
                <a:cs typeface="+mn-ea"/>
                <a:sym typeface="+mn-lt"/>
              </a:rPr>
              <a:t>研究方法：</a:t>
            </a:r>
            <a:r>
              <a:rPr lang="zh-CN" altLang="en-US" sz="2200" dirty="0">
                <a:solidFill>
                  <a:srgbClr val="000000"/>
                </a:solidFill>
                <a:cs typeface="+mn-ea"/>
                <a:sym typeface="+mn-lt"/>
              </a:rPr>
              <a:t>研究方法是总量分析</a:t>
            </a:r>
            <a:endParaRPr lang="zh-CN" altLang="en-US" sz="2200" dirty="0">
              <a:solidFill>
                <a:srgbClr val="000000"/>
              </a:solidFill>
              <a:cs typeface="+mn-ea"/>
              <a:sym typeface="+mn-lt"/>
            </a:endParaRPr>
          </a:p>
        </p:txBody>
      </p:sp>
      <p:grpSp>
        <p:nvGrpSpPr>
          <p:cNvPr id="207" name="2d9926f0-7113-4c8f-b175-e64ca61971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26032" y="2199687"/>
            <a:ext cx="3826252" cy="3816000"/>
            <a:chOff x="3794126" y="1182688"/>
            <a:chExt cx="4598988" cy="4487863"/>
          </a:xfrm>
        </p:grpSpPr>
        <p:sp>
          <p:nvSpPr>
            <p:cNvPr id="208" name="ï$1îḋé"/>
            <p:cNvSpPr/>
            <p:nvPr/>
          </p:nvSpPr>
          <p:spPr bwMode="auto">
            <a:xfrm>
              <a:off x="4075113" y="1782763"/>
              <a:ext cx="0" cy="219075"/>
            </a:xfrm>
            <a:prstGeom prst="line">
              <a:avLst/>
            </a:prstGeom>
            <a:noFill/>
            <a:ln w="4763"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09" name="ïṣḷïďe"/>
            <p:cNvSpPr/>
            <p:nvPr/>
          </p:nvSpPr>
          <p:spPr bwMode="auto">
            <a:xfrm>
              <a:off x="3965576" y="1657351"/>
              <a:ext cx="225425" cy="219075"/>
            </a:xfrm>
            <a:prstGeom prst="ellipse">
              <a:avLst/>
            </a:prstGeom>
            <a:solidFill>
              <a:srgbClr val="918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ïş1ïḋe"/>
            <p:cNvSpPr/>
            <p:nvPr/>
          </p:nvSpPr>
          <p:spPr bwMode="auto">
            <a:xfrm>
              <a:off x="4075113" y="1417638"/>
              <a:ext cx="0" cy="214313"/>
            </a:xfrm>
            <a:prstGeom prst="line">
              <a:avLst/>
            </a:prstGeom>
            <a:noFill/>
            <a:ln w="4763"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11" name="ïślíḓe"/>
            <p:cNvSpPr/>
            <p:nvPr/>
          </p:nvSpPr>
          <p:spPr bwMode="auto">
            <a:xfrm>
              <a:off x="3965576" y="1271588"/>
              <a:ext cx="225425" cy="223838"/>
            </a:xfrm>
            <a:prstGeom prst="ellipse">
              <a:avLst/>
            </a:prstGeom>
            <a:solidFill>
              <a:srgbClr val="918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ŝľïḑe"/>
            <p:cNvSpPr/>
            <p:nvPr/>
          </p:nvSpPr>
          <p:spPr bwMode="auto">
            <a:xfrm>
              <a:off x="4017963" y="1296988"/>
              <a:ext cx="152400" cy="141288"/>
            </a:xfrm>
            <a:custGeom>
              <a:avLst/>
              <a:gdLst>
                <a:gd name="T0" fmla="*/ 33 w 96"/>
                <a:gd name="T1" fmla="*/ 89 h 89"/>
                <a:gd name="T2" fmla="*/ 0 w 96"/>
                <a:gd name="T3" fmla="*/ 46 h 89"/>
                <a:gd name="T4" fmla="*/ 30 w 96"/>
                <a:gd name="T5" fmla="*/ 59 h 89"/>
                <a:gd name="T6" fmla="*/ 96 w 96"/>
                <a:gd name="T7" fmla="*/ 0 h 89"/>
                <a:gd name="T8" fmla="*/ 33 w 96"/>
                <a:gd name="T9" fmla="*/ 89 h 89"/>
              </a:gdLst>
              <a:ahLst/>
              <a:cxnLst>
                <a:cxn ang="0">
                  <a:pos x="T0" y="T1"/>
                </a:cxn>
                <a:cxn ang="0">
                  <a:pos x="T2" y="T3"/>
                </a:cxn>
                <a:cxn ang="0">
                  <a:pos x="T4" y="T5"/>
                </a:cxn>
                <a:cxn ang="0">
                  <a:pos x="T6" y="T7"/>
                </a:cxn>
                <a:cxn ang="0">
                  <a:pos x="T8" y="T9"/>
                </a:cxn>
              </a:cxnLst>
              <a:rect l="0" t="0" r="r" b="b"/>
              <a:pathLst>
                <a:path w="96" h="89">
                  <a:moveTo>
                    <a:pt x="33" y="89"/>
                  </a:moveTo>
                  <a:lnTo>
                    <a:pt x="0" y="46"/>
                  </a:lnTo>
                  <a:lnTo>
                    <a:pt x="30" y="59"/>
                  </a:lnTo>
                  <a:lnTo>
                    <a:pt x="96" y="0"/>
                  </a:lnTo>
                  <a:lnTo>
                    <a:pt x="33"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ïśḷiḍè"/>
            <p:cNvSpPr/>
            <p:nvPr/>
          </p:nvSpPr>
          <p:spPr bwMode="auto">
            <a:xfrm>
              <a:off x="3965576" y="2043113"/>
              <a:ext cx="225425" cy="225425"/>
            </a:xfrm>
            <a:prstGeom prst="ellipse">
              <a:avLst/>
            </a:prstGeom>
            <a:solidFill>
              <a:srgbClr val="918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iṡḻiḓé"/>
            <p:cNvSpPr/>
            <p:nvPr/>
          </p:nvSpPr>
          <p:spPr bwMode="auto">
            <a:xfrm>
              <a:off x="4017963" y="1668463"/>
              <a:ext cx="152400" cy="139700"/>
            </a:xfrm>
            <a:custGeom>
              <a:avLst/>
              <a:gdLst>
                <a:gd name="T0" fmla="*/ 33 w 96"/>
                <a:gd name="T1" fmla="*/ 88 h 88"/>
                <a:gd name="T2" fmla="*/ 0 w 96"/>
                <a:gd name="T3" fmla="*/ 49 h 88"/>
                <a:gd name="T4" fmla="*/ 30 w 96"/>
                <a:gd name="T5" fmla="*/ 59 h 88"/>
                <a:gd name="T6" fmla="*/ 96 w 96"/>
                <a:gd name="T7" fmla="*/ 0 h 88"/>
                <a:gd name="T8" fmla="*/ 33 w 96"/>
                <a:gd name="T9" fmla="*/ 88 h 88"/>
              </a:gdLst>
              <a:ahLst/>
              <a:cxnLst>
                <a:cxn ang="0">
                  <a:pos x="T0" y="T1"/>
                </a:cxn>
                <a:cxn ang="0">
                  <a:pos x="T2" y="T3"/>
                </a:cxn>
                <a:cxn ang="0">
                  <a:pos x="T4" y="T5"/>
                </a:cxn>
                <a:cxn ang="0">
                  <a:pos x="T6" y="T7"/>
                </a:cxn>
                <a:cxn ang="0">
                  <a:pos x="T8" y="T9"/>
                </a:cxn>
              </a:cxnLst>
              <a:rect l="0" t="0" r="r" b="b"/>
              <a:pathLst>
                <a:path w="96" h="88">
                  <a:moveTo>
                    <a:pt x="33" y="88"/>
                  </a:moveTo>
                  <a:lnTo>
                    <a:pt x="0" y="49"/>
                  </a:lnTo>
                  <a:lnTo>
                    <a:pt x="30" y="59"/>
                  </a:lnTo>
                  <a:lnTo>
                    <a:pt x="96" y="0"/>
                  </a:lnTo>
                  <a:lnTo>
                    <a:pt x="33" y="8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śḷíḍê"/>
            <p:cNvSpPr/>
            <p:nvPr/>
          </p:nvSpPr>
          <p:spPr bwMode="auto">
            <a:xfrm>
              <a:off x="4017963" y="2063751"/>
              <a:ext cx="152400" cy="141288"/>
            </a:xfrm>
            <a:custGeom>
              <a:avLst/>
              <a:gdLst>
                <a:gd name="T0" fmla="*/ 33 w 96"/>
                <a:gd name="T1" fmla="*/ 89 h 89"/>
                <a:gd name="T2" fmla="*/ 0 w 96"/>
                <a:gd name="T3" fmla="*/ 46 h 89"/>
                <a:gd name="T4" fmla="*/ 30 w 96"/>
                <a:gd name="T5" fmla="*/ 60 h 89"/>
                <a:gd name="T6" fmla="*/ 96 w 96"/>
                <a:gd name="T7" fmla="*/ 0 h 89"/>
                <a:gd name="T8" fmla="*/ 33 w 96"/>
                <a:gd name="T9" fmla="*/ 89 h 89"/>
              </a:gdLst>
              <a:ahLst/>
              <a:cxnLst>
                <a:cxn ang="0">
                  <a:pos x="T0" y="T1"/>
                </a:cxn>
                <a:cxn ang="0">
                  <a:pos x="T2" y="T3"/>
                </a:cxn>
                <a:cxn ang="0">
                  <a:pos x="T4" y="T5"/>
                </a:cxn>
                <a:cxn ang="0">
                  <a:pos x="T6" y="T7"/>
                </a:cxn>
                <a:cxn ang="0">
                  <a:pos x="T8" y="T9"/>
                </a:cxn>
              </a:cxnLst>
              <a:rect l="0" t="0" r="r" b="b"/>
              <a:pathLst>
                <a:path w="96" h="89">
                  <a:moveTo>
                    <a:pt x="33" y="89"/>
                  </a:moveTo>
                  <a:lnTo>
                    <a:pt x="0" y="46"/>
                  </a:lnTo>
                  <a:lnTo>
                    <a:pt x="30" y="60"/>
                  </a:lnTo>
                  <a:lnTo>
                    <a:pt x="96" y="0"/>
                  </a:lnTo>
                  <a:lnTo>
                    <a:pt x="33"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íSḷîḋê"/>
            <p:cNvSpPr/>
            <p:nvPr/>
          </p:nvSpPr>
          <p:spPr bwMode="auto">
            <a:xfrm>
              <a:off x="4252913" y="1308101"/>
              <a:ext cx="455613" cy="61913"/>
            </a:xfrm>
            <a:prstGeom prst="rect">
              <a:avLst/>
            </a:prstGeom>
            <a:solidFill>
              <a:srgbClr val="918D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7" name="ïṥļidé"/>
            <p:cNvSpPr/>
            <p:nvPr/>
          </p:nvSpPr>
          <p:spPr bwMode="auto">
            <a:xfrm>
              <a:off x="4252913" y="1397001"/>
              <a:ext cx="795338" cy="171450"/>
            </a:xfrm>
            <a:prstGeom prst="rect">
              <a:avLst/>
            </a:prstGeom>
            <a:solidFill>
              <a:srgbClr val="E9F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8" name="iş1îdé"/>
            <p:cNvSpPr/>
            <p:nvPr/>
          </p:nvSpPr>
          <p:spPr bwMode="auto">
            <a:xfrm>
              <a:off x="4252913" y="1778001"/>
              <a:ext cx="795338" cy="166688"/>
            </a:xfrm>
            <a:prstGeom prst="rect">
              <a:avLst/>
            </a:prstGeom>
            <a:solidFill>
              <a:srgbClr val="E9F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19" name="íšļîďê"/>
            <p:cNvSpPr/>
            <p:nvPr/>
          </p:nvSpPr>
          <p:spPr bwMode="auto">
            <a:xfrm>
              <a:off x="4252913" y="2159001"/>
              <a:ext cx="795338" cy="171450"/>
            </a:xfrm>
            <a:prstGeom prst="rect">
              <a:avLst/>
            </a:prstGeom>
            <a:solidFill>
              <a:srgbClr val="E9F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ļîḍè"/>
            <p:cNvSpPr/>
            <p:nvPr/>
          </p:nvSpPr>
          <p:spPr bwMode="auto">
            <a:xfrm>
              <a:off x="4252913" y="1693863"/>
              <a:ext cx="455613" cy="57150"/>
            </a:xfrm>
            <a:prstGeom prst="rect">
              <a:avLst/>
            </a:prstGeom>
            <a:solidFill>
              <a:srgbClr val="918D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1" name="íśľîḓè"/>
            <p:cNvSpPr/>
            <p:nvPr/>
          </p:nvSpPr>
          <p:spPr bwMode="auto">
            <a:xfrm>
              <a:off x="4252913" y="2074863"/>
              <a:ext cx="455613" cy="57150"/>
            </a:xfrm>
            <a:prstGeom prst="rect">
              <a:avLst/>
            </a:prstGeom>
            <a:solidFill>
              <a:srgbClr val="918D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2" name="í$1ïḋê"/>
            <p:cNvSpPr/>
            <p:nvPr/>
          </p:nvSpPr>
          <p:spPr bwMode="auto">
            <a:xfrm>
              <a:off x="5387976" y="1255713"/>
              <a:ext cx="638175" cy="636588"/>
            </a:xfrm>
            <a:prstGeom prst="ellipse">
              <a:avLst/>
            </a:prstGeom>
            <a:solidFill>
              <a:srgbClr val="918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ïSlídê"/>
            <p:cNvSpPr/>
            <p:nvPr/>
          </p:nvSpPr>
          <p:spPr bwMode="auto">
            <a:xfrm>
              <a:off x="5397501" y="1182688"/>
              <a:ext cx="434975" cy="392113"/>
            </a:xfrm>
            <a:custGeom>
              <a:avLst/>
              <a:gdLst>
                <a:gd name="T0" fmla="*/ 261 w 274"/>
                <a:gd name="T1" fmla="*/ 36 h 247"/>
                <a:gd name="T2" fmla="*/ 195 w 274"/>
                <a:gd name="T3" fmla="*/ 247 h 247"/>
                <a:gd name="T4" fmla="*/ 0 w 274"/>
                <a:gd name="T5" fmla="*/ 62 h 247"/>
                <a:gd name="T6" fmla="*/ 274 w 274"/>
                <a:gd name="T7" fmla="*/ 0 h 247"/>
                <a:gd name="T8" fmla="*/ 261 w 274"/>
                <a:gd name="T9" fmla="*/ 36 h 247"/>
              </a:gdLst>
              <a:ahLst/>
              <a:cxnLst>
                <a:cxn ang="0">
                  <a:pos x="T0" y="T1"/>
                </a:cxn>
                <a:cxn ang="0">
                  <a:pos x="T2" y="T3"/>
                </a:cxn>
                <a:cxn ang="0">
                  <a:pos x="T4" y="T5"/>
                </a:cxn>
                <a:cxn ang="0">
                  <a:pos x="T6" y="T7"/>
                </a:cxn>
                <a:cxn ang="0">
                  <a:pos x="T8" y="T9"/>
                </a:cxn>
              </a:cxnLst>
              <a:rect l="0" t="0" r="r" b="b"/>
              <a:pathLst>
                <a:path w="274" h="247">
                  <a:moveTo>
                    <a:pt x="261" y="36"/>
                  </a:moveTo>
                  <a:lnTo>
                    <a:pt x="195" y="247"/>
                  </a:lnTo>
                  <a:lnTo>
                    <a:pt x="0" y="62"/>
                  </a:lnTo>
                  <a:lnTo>
                    <a:pt x="274" y="0"/>
                  </a:lnTo>
                  <a:lnTo>
                    <a:pt x="261" y="36"/>
                  </a:lnTo>
                  <a:close/>
                </a:path>
              </a:pathLst>
            </a:custGeom>
            <a:solidFill>
              <a:srgbClr val="E9F2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î$liďè"/>
            <p:cNvSpPr/>
            <p:nvPr/>
          </p:nvSpPr>
          <p:spPr bwMode="auto">
            <a:xfrm>
              <a:off x="5707063" y="1182688"/>
              <a:ext cx="360363" cy="392113"/>
            </a:xfrm>
            <a:custGeom>
              <a:avLst/>
              <a:gdLst>
                <a:gd name="T0" fmla="*/ 66 w 227"/>
                <a:gd name="T1" fmla="*/ 36 h 247"/>
                <a:gd name="T2" fmla="*/ 0 w 227"/>
                <a:gd name="T3" fmla="*/ 247 h 247"/>
                <a:gd name="T4" fmla="*/ 227 w 227"/>
                <a:gd name="T5" fmla="*/ 105 h 247"/>
                <a:gd name="T6" fmla="*/ 79 w 227"/>
                <a:gd name="T7" fmla="*/ 0 h 247"/>
                <a:gd name="T8" fmla="*/ 66 w 227"/>
                <a:gd name="T9" fmla="*/ 36 h 247"/>
              </a:gdLst>
              <a:ahLst/>
              <a:cxnLst>
                <a:cxn ang="0">
                  <a:pos x="T0" y="T1"/>
                </a:cxn>
                <a:cxn ang="0">
                  <a:pos x="T2" y="T3"/>
                </a:cxn>
                <a:cxn ang="0">
                  <a:pos x="T4" y="T5"/>
                </a:cxn>
                <a:cxn ang="0">
                  <a:pos x="T6" y="T7"/>
                </a:cxn>
                <a:cxn ang="0">
                  <a:pos x="T8" y="T9"/>
                </a:cxn>
              </a:cxnLst>
              <a:rect l="0" t="0" r="r" b="b"/>
              <a:pathLst>
                <a:path w="227" h="247">
                  <a:moveTo>
                    <a:pt x="66" y="36"/>
                  </a:moveTo>
                  <a:lnTo>
                    <a:pt x="0" y="247"/>
                  </a:lnTo>
                  <a:lnTo>
                    <a:pt x="227" y="105"/>
                  </a:lnTo>
                  <a:lnTo>
                    <a:pt x="79" y="0"/>
                  </a:lnTo>
                  <a:lnTo>
                    <a:pt x="66" y="36"/>
                  </a:lnTo>
                  <a:close/>
                </a:path>
              </a:pathLst>
            </a:custGeom>
            <a:solidFill>
              <a:srgbClr val="508C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ṣlïḋé"/>
            <p:cNvSpPr/>
            <p:nvPr/>
          </p:nvSpPr>
          <p:spPr bwMode="auto">
            <a:xfrm>
              <a:off x="5707063" y="1349376"/>
              <a:ext cx="392113" cy="584200"/>
            </a:xfrm>
            <a:custGeom>
              <a:avLst/>
              <a:gdLst>
                <a:gd name="T0" fmla="*/ 0 w 247"/>
                <a:gd name="T1" fmla="*/ 342 h 368"/>
                <a:gd name="T2" fmla="*/ 0 w 247"/>
                <a:gd name="T3" fmla="*/ 142 h 368"/>
                <a:gd name="T4" fmla="*/ 227 w 247"/>
                <a:gd name="T5" fmla="*/ 0 h 368"/>
                <a:gd name="T6" fmla="*/ 247 w 247"/>
                <a:gd name="T7" fmla="*/ 240 h 368"/>
                <a:gd name="T8" fmla="*/ 46 w 247"/>
                <a:gd name="T9" fmla="*/ 368 h 368"/>
                <a:gd name="T10" fmla="*/ 0 w 247"/>
                <a:gd name="T11" fmla="*/ 342 h 368"/>
              </a:gdLst>
              <a:ahLst/>
              <a:cxnLst>
                <a:cxn ang="0">
                  <a:pos x="T0" y="T1"/>
                </a:cxn>
                <a:cxn ang="0">
                  <a:pos x="T2" y="T3"/>
                </a:cxn>
                <a:cxn ang="0">
                  <a:pos x="T4" y="T5"/>
                </a:cxn>
                <a:cxn ang="0">
                  <a:pos x="T6" y="T7"/>
                </a:cxn>
                <a:cxn ang="0">
                  <a:pos x="T8" y="T9"/>
                </a:cxn>
                <a:cxn ang="0">
                  <a:pos x="T10" y="T11"/>
                </a:cxn>
              </a:cxnLst>
              <a:rect l="0" t="0" r="r" b="b"/>
              <a:pathLst>
                <a:path w="247" h="368">
                  <a:moveTo>
                    <a:pt x="0" y="342"/>
                  </a:moveTo>
                  <a:lnTo>
                    <a:pt x="0" y="142"/>
                  </a:lnTo>
                  <a:lnTo>
                    <a:pt x="227" y="0"/>
                  </a:lnTo>
                  <a:lnTo>
                    <a:pt x="247" y="240"/>
                  </a:lnTo>
                  <a:lnTo>
                    <a:pt x="46" y="368"/>
                  </a:lnTo>
                  <a:lnTo>
                    <a:pt x="0" y="342"/>
                  </a:lnTo>
                  <a:close/>
                </a:path>
              </a:pathLst>
            </a:custGeom>
            <a:solidFill>
              <a:srgbClr val="52E6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6" name="íś1iḓé"/>
            <p:cNvSpPr/>
            <p:nvPr/>
          </p:nvSpPr>
          <p:spPr bwMode="auto">
            <a:xfrm>
              <a:off x="6338888" y="1266826"/>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27" name="íŝlîḍê"/>
            <p:cNvSpPr/>
            <p:nvPr/>
          </p:nvSpPr>
          <p:spPr bwMode="auto">
            <a:xfrm>
              <a:off x="6338888" y="1328738"/>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28" name="íṣļîḓê"/>
            <p:cNvSpPr/>
            <p:nvPr/>
          </p:nvSpPr>
          <p:spPr bwMode="auto">
            <a:xfrm>
              <a:off x="6338888" y="1390651"/>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29" name="íSḷïďe"/>
            <p:cNvSpPr/>
            <p:nvPr/>
          </p:nvSpPr>
          <p:spPr bwMode="auto">
            <a:xfrm>
              <a:off x="6338888" y="1454151"/>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0" name="i$ľïḋe"/>
            <p:cNvSpPr/>
            <p:nvPr/>
          </p:nvSpPr>
          <p:spPr bwMode="auto">
            <a:xfrm>
              <a:off x="6338888" y="1516063"/>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1" name="íśḻîḍê"/>
            <p:cNvSpPr/>
            <p:nvPr/>
          </p:nvSpPr>
          <p:spPr bwMode="auto">
            <a:xfrm>
              <a:off x="6338888" y="1574801"/>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2" name="ïŝlîďè"/>
            <p:cNvSpPr/>
            <p:nvPr/>
          </p:nvSpPr>
          <p:spPr bwMode="auto">
            <a:xfrm>
              <a:off x="6338888" y="1657351"/>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3" name="íSḻíḑè"/>
            <p:cNvSpPr/>
            <p:nvPr/>
          </p:nvSpPr>
          <p:spPr bwMode="auto">
            <a:xfrm>
              <a:off x="6338888" y="1720851"/>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4" name="ïṣḻíḍe"/>
            <p:cNvSpPr/>
            <p:nvPr/>
          </p:nvSpPr>
          <p:spPr bwMode="auto">
            <a:xfrm>
              <a:off x="6338888" y="1778001"/>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5" name="ïṥľïdé"/>
            <p:cNvSpPr/>
            <p:nvPr/>
          </p:nvSpPr>
          <p:spPr bwMode="auto">
            <a:xfrm>
              <a:off x="6338888" y="1839913"/>
              <a:ext cx="90487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36" name="íṩľíḋe"/>
            <p:cNvSpPr/>
            <p:nvPr/>
          </p:nvSpPr>
          <p:spPr bwMode="auto">
            <a:xfrm>
              <a:off x="7729538" y="2116138"/>
              <a:ext cx="574675" cy="579438"/>
            </a:xfrm>
            <a:prstGeom prst="ellipse">
              <a:avLst/>
            </a:prstGeom>
            <a:solidFill>
              <a:srgbClr val="918D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7" name="ïš1ïďe"/>
            <p:cNvSpPr/>
            <p:nvPr/>
          </p:nvSpPr>
          <p:spPr bwMode="auto">
            <a:xfrm>
              <a:off x="7740651" y="2054226"/>
              <a:ext cx="390525" cy="354013"/>
            </a:xfrm>
            <a:custGeom>
              <a:avLst/>
              <a:gdLst>
                <a:gd name="T0" fmla="*/ 237 w 246"/>
                <a:gd name="T1" fmla="*/ 33 h 223"/>
                <a:gd name="T2" fmla="*/ 174 w 246"/>
                <a:gd name="T3" fmla="*/ 223 h 223"/>
                <a:gd name="T4" fmla="*/ 0 w 246"/>
                <a:gd name="T5" fmla="*/ 56 h 223"/>
                <a:gd name="T6" fmla="*/ 246 w 246"/>
                <a:gd name="T7" fmla="*/ 0 h 223"/>
                <a:gd name="T8" fmla="*/ 237 w 246"/>
                <a:gd name="T9" fmla="*/ 33 h 223"/>
              </a:gdLst>
              <a:ahLst/>
              <a:cxnLst>
                <a:cxn ang="0">
                  <a:pos x="T0" y="T1"/>
                </a:cxn>
                <a:cxn ang="0">
                  <a:pos x="T2" y="T3"/>
                </a:cxn>
                <a:cxn ang="0">
                  <a:pos x="T4" y="T5"/>
                </a:cxn>
                <a:cxn ang="0">
                  <a:pos x="T6" y="T7"/>
                </a:cxn>
                <a:cxn ang="0">
                  <a:pos x="T8" y="T9"/>
                </a:cxn>
              </a:cxnLst>
              <a:rect l="0" t="0" r="r" b="b"/>
              <a:pathLst>
                <a:path w="246" h="223">
                  <a:moveTo>
                    <a:pt x="237" y="33"/>
                  </a:moveTo>
                  <a:lnTo>
                    <a:pt x="174" y="223"/>
                  </a:lnTo>
                  <a:lnTo>
                    <a:pt x="0" y="56"/>
                  </a:lnTo>
                  <a:lnTo>
                    <a:pt x="246" y="0"/>
                  </a:lnTo>
                  <a:lnTo>
                    <a:pt x="237" y="33"/>
                  </a:lnTo>
                  <a:close/>
                </a:path>
              </a:pathLst>
            </a:custGeom>
            <a:solidFill>
              <a:srgbClr val="E9F2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8" name="îš1íḍê"/>
            <p:cNvSpPr/>
            <p:nvPr/>
          </p:nvSpPr>
          <p:spPr bwMode="auto">
            <a:xfrm>
              <a:off x="8016876" y="2106613"/>
              <a:ext cx="376238" cy="333375"/>
            </a:xfrm>
            <a:custGeom>
              <a:avLst/>
              <a:gdLst>
                <a:gd name="T0" fmla="*/ 63 w 237"/>
                <a:gd name="T1" fmla="*/ 0 h 210"/>
                <a:gd name="T2" fmla="*/ 0 w 237"/>
                <a:gd name="T3" fmla="*/ 190 h 210"/>
                <a:gd name="T4" fmla="*/ 237 w 237"/>
                <a:gd name="T5" fmla="*/ 210 h 210"/>
                <a:gd name="T6" fmla="*/ 151 w 237"/>
                <a:gd name="T7" fmla="*/ 19 h 210"/>
                <a:gd name="T8" fmla="*/ 63 w 237"/>
                <a:gd name="T9" fmla="*/ 0 h 210"/>
              </a:gdLst>
              <a:ahLst/>
              <a:cxnLst>
                <a:cxn ang="0">
                  <a:pos x="T0" y="T1"/>
                </a:cxn>
                <a:cxn ang="0">
                  <a:pos x="T2" y="T3"/>
                </a:cxn>
                <a:cxn ang="0">
                  <a:pos x="T4" y="T5"/>
                </a:cxn>
                <a:cxn ang="0">
                  <a:pos x="T6" y="T7"/>
                </a:cxn>
                <a:cxn ang="0">
                  <a:pos x="T8" y="T9"/>
                </a:cxn>
              </a:cxnLst>
              <a:rect l="0" t="0" r="r" b="b"/>
              <a:pathLst>
                <a:path w="237" h="210">
                  <a:moveTo>
                    <a:pt x="63" y="0"/>
                  </a:moveTo>
                  <a:lnTo>
                    <a:pt x="0" y="190"/>
                  </a:lnTo>
                  <a:lnTo>
                    <a:pt x="237" y="210"/>
                  </a:lnTo>
                  <a:lnTo>
                    <a:pt x="151" y="19"/>
                  </a:lnTo>
                  <a:lnTo>
                    <a:pt x="63" y="0"/>
                  </a:lnTo>
                  <a:close/>
                </a:path>
              </a:pathLst>
            </a:custGeom>
            <a:solidFill>
              <a:srgbClr val="E9F2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9" name="íṧļidé"/>
            <p:cNvSpPr/>
            <p:nvPr/>
          </p:nvSpPr>
          <p:spPr bwMode="auto">
            <a:xfrm>
              <a:off x="8016876" y="2408238"/>
              <a:ext cx="355600" cy="323850"/>
            </a:xfrm>
            <a:custGeom>
              <a:avLst/>
              <a:gdLst>
                <a:gd name="T0" fmla="*/ 0 w 224"/>
                <a:gd name="T1" fmla="*/ 181 h 204"/>
                <a:gd name="T2" fmla="*/ 0 w 224"/>
                <a:gd name="T3" fmla="*/ 0 h 204"/>
                <a:gd name="T4" fmla="*/ 204 w 224"/>
                <a:gd name="T5" fmla="*/ 0 h 204"/>
                <a:gd name="T6" fmla="*/ 224 w 224"/>
                <a:gd name="T7" fmla="*/ 86 h 204"/>
                <a:gd name="T8" fmla="*/ 43 w 224"/>
                <a:gd name="T9" fmla="*/ 204 h 204"/>
                <a:gd name="T10" fmla="*/ 0 w 224"/>
                <a:gd name="T11" fmla="*/ 181 h 204"/>
              </a:gdLst>
              <a:ahLst/>
              <a:cxnLst>
                <a:cxn ang="0">
                  <a:pos x="T0" y="T1"/>
                </a:cxn>
                <a:cxn ang="0">
                  <a:pos x="T2" y="T3"/>
                </a:cxn>
                <a:cxn ang="0">
                  <a:pos x="T4" y="T5"/>
                </a:cxn>
                <a:cxn ang="0">
                  <a:pos x="T6" y="T7"/>
                </a:cxn>
                <a:cxn ang="0">
                  <a:pos x="T8" y="T9"/>
                </a:cxn>
                <a:cxn ang="0">
                  <a:pos x="T10" y="T11"/>
                </a:cxn>
              </a:cxnLst>
              <a:rect l="0" t="0" r="r" b="b"/>
              <a:pathLst>
                <a:path w="224" h="204">
                  <a:moveTo>
                    <a:pt x="0" y="181"/>
                  </a:moveTo>
                  <a:lnTo>
                    <a:pt x="0" y="0"/>
                  </a:lnTo>
                  <a:lnTo>
                    <a:pt x="204" y="0"/>
                  </a:lnTo>
                  <a:lnTo>
                    <a:pt x="224" y="86"/>
                  </a:lnTo>
                  <a:lnTo>
                    <a:pt x="43" y="204"/>
                  </a:lnTo>
                  <a:lnTo>
                    <a:pt x="0" y="181"/>
                  </a:lnTo>
                  <a:close/>
                </a:path>
              </a:pathLst>
            </a:custGeom>
            <a:solidFill>
              <a:srgbClr val="52E6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0" name="išḻîḓê"/>
            <p:cNvSpPr/>
            <p:nvPr/>
          </p:nvSpPr>
          <p:spPr bwMode="auto">
            <a:xfrm>
              <a:off x="7854951" y="2241551"/>
              <a:ext cx="323850" cy="3286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1" name="îšļîḋé"/>
            <p:cNvSpPr/>
            <p:nvPr/>
          </p:nvSpPr>
          <p:spPr bwMode="auto">
            <a:xfrm>
              <a:off x="7827963" y="2784476"/>
              <a:ext cx="40322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42" name="ï$ḷïḍê"/>
            <p:cNvSpPr/>
            <p:nvPr/>
          </p:nvSpPr>
          <p:spPr bwMode="auto">
            <a:xfrm>
              <a:off x="7827963" y="2873376"/>
              <a:ext cx="40322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43" name="iSḷïḓé"/>
            <p:cNvSpPr/>
            <p:nvPr/>
          </p:nvSpPr>
          <p:spPr bwMode="auto">
            <a:xfrm>
              <a:off x="7827963" y="2962276"/>
              <a:ext cx="403225" cy="0"/>
            </a:xfrm>
            <a:prstGeom prst="line">
              <a:avLst/>
            </a:prstGeom>
            <a:noFill/>
            <a:ln w="20638" cap="flat">
              <a:solidFill>
                <a:srgbClr val="E9F2F4"/>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244" name="iṡlîḑè"/>
            <p:cNvSpPr/>
            <p:nvPr/>
          </p:nvSpPr>
          <p:spPr bwMode="auto">
            <a:xfrm>
              <a:off x="4337051" y="4240213"/>
              <a:ext cx="330200" cy="1423988"/>
            </a:xfrm>
            <a:custGeom>
              <a:avLst/>
              <a:gdLst>
                <a:gd name="T0" fmla="*/ 0 w 208"/>
                <a:gd name="T1" fmla="*/ 897 h 897"/>
                <a:gd name="T2" fmla="*/ 23 w 208"/>
                <a:gd name="T3" fmla="*/ 897 h 897"/>
                <a:gd name="T4" fmla="*/ 208 w 208"/>
                <a:gd name="T5" fmla="*/ 0 h 897"/>
                <a:gd name="T6" fmla="*/ 161 w 208"/>
                <a:gd name="T7" fmla="*/ 0 h 897"/>
                <a:gd name="T8" fmla="*/ 0 w 208"/>
                <a:gd name="T9" fmla="*/ 897 h 897"/>
              </a:gdLst>
              <a:ahLst/>
              <a:cxnLst>
                <a:cxn ang="0">
                  <a:pos x="T0" y="T1"/>
                </a:cxn>
                <a:cxn ang="0">
                  <a:pos x="T2" y="T3"/>
                </a:cxn>
                <a:cxn ang="0">
                  <a:pos x="T4" y="T5"/>
                </a:cxn>
                <a:cxn ang="0">
                  <a:pos x="T6" y="T7"/>
                </a:cxn>
                <a:cxn ang="0">
                  <a:pos x="T8" y="T9"/>
                </a:cxn>
              </a:cxnLst>
              <a:rect l="0" t="0" r="r" b="b"/>
              <a:pathLst>
                <a:path w="208" h="897">
                  <a:moveTo>
                    <a:pt x="0" y="897"/>
                  </a:moveTo>
                  <a:lnTo>
                    <a:pt x="23" y="897"/>
                  </a:lnTo>
                  <a:lnTo>
                    <a:pt x="208" y="0"/>
                  </a:lnTo>
                  <a:lnTo>
                    <a:pt x="161" y="0"/>
                  </a:lnTo>
                  <a:lnTo>
                    <a:pt x="0" y="897"/>
                  </a:lnTo>
                  <a:close/>
                </a:path>
              </a:pathLst>
            </a:custGeom>
            <a:solidFill>
              <a:srgbClr val="C7C7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5" name="iṡľïdè"/>
            <p:cNvSpPr/>
            <p:nvPr/>
          </p:nvSpPr>
          <p:spPr bwMode="auto">
            <a:xfrm>
              <a:off x="6772276" y="4240213"/>
              <a:ext cx="330200" cy="1423988"/>
            </a:xfrm>
            <a:custGeom>
              <a:avLst/>
              <a:gdLst>
                <a:gd name="T0" fmla="*/ 208 w 208"/>
                <a:gd name="T1" fmla="*/ 897 h 897"/>
                <a:gd name="T2" fmla="*/ 185 w 208"/>
                <a:gd name="T3" fmla="*/ 897 h 897"/>
                <a:gd name="T4" fmla="*/ 0 w 208"/>
                <a:gd name="T5" fmla="*/ 0 h 897"/>
                <a:gd name="T6" fmla="*/ 47 w 208"/>
                <a:gd name="T7" fmla="*/ 0 h 897"/>
                <a:gd name="T8" fmla="*/ 208 w 208"/>
                <a:gd name="T9" fmla="*/ 897 h 897"/>
              </a:gdLst>
              <a:ahLst/>
              <a:cxnLst>
                <a:cxn ang="0">
                  <a:pos x="T0" y="T1"/>
                </a:cxn>
                <a:cxn ang="0">
                  <a:pos x="T2" y="T3"/>
                </a:cxn>
                <a:cxn ang="0">
                  <a:pos x="T4" y="T5"/>
                </a:cxn>
                <a:cxn ang="0">
                  <a:pos x="T6" y="T7"/>
                </a:cxn>
                <a:cxn ang="0">
                  <a:pos x="T8" y="T9"/>
                </a:cxn>
              </a:cxnLst>
              <a:rect l="0" t="0" r="r" b="b"/>
              <a:pathLst>
                <a:path w="208" h="897">
                  <a:moveTo>
                    <a:pt x="208" y="897"/>
                  </a:moveTo>
                  <a:lnTo>
                    <a:pt x="185" y="897"/>
                  </a:lnTo>
                  <a:lnTo>
                    <a:pt x="0" y="0"/>
                  </a:lnTo>
                  <a:lnTo>
                    <a:pt x="47" y="0"/>
                  </a:lnTo>
                  <a:lnTo>
                    <a:pt x="208" y="897"/>
                  </a:lnTo>
                  <a:close/>
                </a:path>
              </a:pathLst>
            </a:custGeom>
            <a:solidFill>
              <a:srgbClr val="C7C7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6" name="is1iḋê"/>
            <p:cNvSpPr/>
            <p:nvPr/>
          </p:nvSpPr>
          <p:spPr bwMode="auto">
            <a:xfrm>
              <a:off x="4268788" y="3336926"/>
              <a:ext cx="100013" cy="88900"/>
            </a:xfrm>
            <a:custGeom>
              <a:avLst/>
              <a:gdLst>
                <a:gd name="T0" fmla="*/ 4 w 19"/>
                <a:gd name="T1" fmla="*/ 8 h 17"/>
                <a:gd name="T2" fmla="*/ 0 w 19"/>
                <a:gd name="T3" fmla="*/ 17 h 17"/>
                <a:gd name="T4" fmla="*/ 4 w 19"/>
                <a:gd name="T5" fmla="*/ 11 h 17"/>
                <a:gd name="T6" fmla="*/ 14 w 19"/>
                <a:gd name="T7" fmla="*/ 8 h 17"/>
                <a:gd name="T8" fmla="*/ 19 w 19"/>
                <a:gd name="T9" fmla="*/ 0 h 17"/>
                <a:gd name="T10" fmla="*/ 12 w 19"/>
                <a:gd name="T11" fmla="*/ 4 h 17"/>
                <a:gd name="T12" fmla="*/ 4 w 19"/>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4" y="8"/>
                  </a:moveTo>
                  <a:cubicBezTo>
                    <a:pt x="2" y="11"/>
                    <a:pt x="1" y="14"/>
                    <a:pt x="0" y="17"/>
                  </a:cubicBezTo>
                  <a:cubicBezTo>
                    <a:pt x="1" y="15"/>
                    <a:pt x="2" y="12"/>
                    <a:pt x="4" y="11"/>
                  </a:cubicBezTo>
                  <a:cubicBezTo>
                    <a:pt x="7" y="9"/>
                    <a:pt x="11" y="9"/>
                    <a:pt x="14" y="8"/>
                  </a:cubicBezTo>
                  <a:cubicBezTo>
                    <a:pt x="17" y="6"/>
                    <a:pt x="18" y="3"/>
                    <a:pt x="19" y="0"/>
                  </a:cubicBezTo>
                  <a:cubicBezTo>
                    <a:pt x="17" y="2"/>
                    <a:pt x="15" y="4"/>
                    <a:pt x="12" y="4"/>
                  </a:cubicBezTo>
                  <a:cubicBezTo>
                    <a:pt x="9" y="5"/>
                    <a:pt x="6" y="6"/>
                    <a:pt x="4" y="8"/>
                  </a:cubicBezTo>
                  <a:close/>
                </a:path>
              </a:pathLst>
            </a:custGeom>
            <a:solidFill>
              <a:srgbClr val="482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7" name="íşḷîḑe"/>
            <p:cNvSpPr/>
            <p:nvPr/>
          </p:nvSpPr>
          <p:spPr bwMode="auto">
            <a:xfrm>
              <a:off x="4416426" y="4975226"/>
              <a:ext cx="57150" cy="527050"/>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48" name="iṩľïḓe"/>
            <p:cNvSpPr/>
            <p:nvPr/>
          </p:nvSpPr>
          <p:spPr bwMode="auto">
            <a:xfrm>
              <a:off x="4400551" y="4897438"/>
              <a:ext cx="88900" cy="77788"/>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49" name="ïṡ1íḑè"/>
            <p:cNvSpPr/>
            <p:nvPr/>
          </p:nvSpPr>
          <p:spPr bwMode="auto">
            <a:xfrm>
              <a:off x="4410076" y="5299076"/>
              <a:ext cx="68263" cy="166688"/>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0" name="îSlíḑê"/>
            <p:cNvSpPr/>
            <p:nvPr/>
          </p:nvSpPr>
          <p:spPr bwMode="auto">
            <a:xfrm>
              <a:off x="4400551" y="5465763"/>
              <a:ext cx="88900" cy="73025"/>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1" name="iS1íḑè"/>
            <p:cNvSpPr/>
            <p:nvPr/>
          </p:nvSpPr>
          <p:spPr bwMode="auto">
            <a:xfrm>
              <a:off x="4337051" y="4751388"/>
              <a:ext cx="214313" cy="146050"/>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2" name="îşḷïḍê"/>
            <p:cNvSpPr/>
            <p:nvPr/>
          </p:nvSpPr>
          <p:spPr bwMode="auto">
            <a:xfrm>
              <a:off x="4159251" y="4710113"/>
              <a:ext cx="590550" cy="109538"/>
            </a:xfrm>
            <a:custGeom>
              <a:avLst/>
              <a:gdLst>
                <a:gd name="T0" fmla="*/ 2 w 113"/>
                <a:gd name="T1" fmla="*/ 21 h 21"/>
                <a:gd name="T2" fmla="*/ 111 w 113"/>
                <a:gd name="T3" fmla="*/ 21 h 21"/>
                <a:gd name="T4" fmla="*/ 113 w 113"/>
                <a:gd name="T5" fmla="*/ 19 h 21"/>
                <a:gd name="T6" fmla="*/ 113 w 113"/>
                <a:gd name="T7" fmla="*/ 2 h 21"/>
                <a:gd name="T8" fmla="*/ 111 w 113"/>
                <a:gd name="T9" fmla="*/ 0 h 21"/>
                <a:gd name="T10" fmla="*/ 2 w 113"/>
                <a:gd name="T11" fmla="*/ 0 h 21"/>
                <a:gd name="T12" fmla="*/ 0 w 113"/>
                <a:gd name="T13" fmla="*/ 2 h 21"/>
                <a:gd name="T14" fmla="*/ 0 w 113"/>
                <a:gd name="T15" fmla="*/ 19 h 21"/>
                <a:gd name="T16" fmla="*/ 2 w 113"/>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1">
                  <a:moveTo>
                    <a:pt x="2" y="21"/>
                  </a:moveTo>
                  <a:cubicBezTo>
                    <a:pt x="111" y="21"/>
                    <a:pt x="111" y="21"/>
                    <a:pt x="111" y="21"/>
                  </a:cubicBezTo>
                  <a:cubicBezTo>
                    <a:pt x="112" y="21"/>
                    <a:pt x="113" y="20"/>
                    <a:pt x="113" y="19"/>
                  </a:cubicBezTo>
                  <a:cubicBezTo>
                    <a:pt x="113" y="2"/>
                    <a:pt x="113" y="2"/>
                    <a:pt x="113" y="2"/>
                  </a:cubicBezTo>
                  <a:cubicBezTo>
                    <a:pt x="113" y="1"/>
                    <a:pt x="112" y="0"/>
                    <a:pt x="111" y="0"/>
                  </a:cubicBezTo>
                  <a:cubicBezTo>
                    <a:pt x="2" y="0"/>
                    <a:pt x="2" y="0"/>
                    <a:pt x="2" y="0"/>
                  </a:cubicBezTo>
                  <a:cubicBezTo>
                    <a:pt x="1" y="0"/>
                    <a:pt x="0" y="1"/>
                    <a:pt x="0" y="2"/>
                  </a:cubicBezTo>
                  <a:cubicBezTo>
                    <a:pt x="0" y="19"/>
                    <a:pt x="0" y="19"/>
                    <a:pt x="0" y="19"/>
                  </a:cubicBezTo>
                  <a:cubicBezTo>
                    <a:pt x="0" y="20"/>
                    <a:pt x="1" y="21"/>
                    <a:pt x="2" y="21"/>
                  </a:cubicBez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3" name="ïṣḻiḍe"/>
            <p:cNvSpPr/>
            <p:nvPr/>
          </p:nvSpPr>
          <p:spPr bwMode="auto">
            <a:xfrm>
              <a:off x="4211638" y="5476876"/>
              <a:ext cx="188913" cy="141288"/>
            </a:xfrm>
            <a:custGeom>
              <a:avLst/>
              <a:gdLst>
                <a:gd name="T0" fmla="*/ 13 w 119"/>
                <a:gd name="T1" fmla="*/ 89 h 89"/>
                <a:gd name="T2" fmla="*/ 119 w 119"/>
                <a:gd name="T3" fmla="*/ 36 h 89"/>
                <a:gd name="T4" fmla="*/ 119 w 119"/>
                <a:gd name="T5" fmla="*/ 0 h 89"/>
                <a:gd name="T6" fmla="*/ 0 w 119"/>
                <a:gd name="T7" fmla="*/ 79 h 89"/>
                <a:gd name="T8" fmla="*/ 13 w 119"/>
                <a:gd name="T9" fmla="*/ 89 h 89"/>
              </a:gdLst>
              <a:ahLst/>
              <a:cxnLst>
                <a:cxn ang="0">
                  <a:pos x="T0" y="T1"/>
                </a:cxn>
                <a:cxn ang="0">
                  <a:pos x="T2" y="T3"/>
                </a:cxn>
                <a:cxn ang="0">
                  <a:pos x="T4" y="T5"/>
                </a:cxn>
                <a:cxn ang="0">
                  <a:pos x="T6" y="T7"/>
                </a:cxn>
                <a:cxn ang="0">
                  <a:pos x="T8" y="T9"/>
                </a:cxn>
              </a:cxnLst>
              <a:rect l="0" t="0" r="r" b="b"/>
              <a:pathLst>
                <a:path w="119" h="89">
                  <a:moveTo>
                    <a:pt x="13" y="89"/>
                  </a:moveTo>
                  <a:lnTo>
                    <a:pt x="119" y="36"/>
                  </a:lnTo>
                  <a:lnTo>
                    <a:pt x="119" y="0"/>
                  </a:lnTo>
                  <a:lnTo>
                    <a:pt x="0" y="79"/>
                  </a:lnTo>
                  <a:lnTo>
                    <a:pt x="13" y="89"/>
                  </a:ln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4" name="ïśļíďé"/>
            <p:cNvSpPr/>
            <p:nvPr/>
          </p:nvSpPr>
          <p:spPr bwMode="auto">
            <a:xfrm>
              <a:off x="4170363" y="5591176"/>
              <a:ext cx="77788" cy="79375"/>
            </a:xfrm>
            <a:prstGeom prst="ellipse">
              <a:avLst/>
            </a:pr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5" name="íšļîḑe"/>
            <p:cNvSpPr/>
            <p:nvPr/>
          </p:nvSpPr>
          <p:spPr bwMode="auto">
            <a:xfrm>
              <a:off x="4405313" y="5591176"/>
              <a:ext cx="77788" cy="79375"/>
            </a:xfrm>
            <a:prstGeom prst="ellipse">
              <a:avLst/>
            </a:pr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6" name="îSlïḍé"/>
            <p:cNvSpPr/>
            <p:nvPr/>
          </p:nvSpPr>
          <p:spPr bwMode="auto">
            <a:xfrm>
              <a:off x="4489451" y="5476876"/>
              <a:ext cx="187325" cy="141288"/>
            </a:xfrm>
            <a:custGeom>
              <a:avLst/>
              <a:gdLst>
                <a:gd name="T0" fmla="*/ 105 w 118"/>
                <a:gd name="T1" fmla="*/ 89 h 89"/>
                <a:gd name="T2" fmla="*/ 0 w 118"/>
                <a:gd name="T3" fmla="*/ 36 h 89"/>
                <a:gd name="T4" fmla="*/ 0 w 118"/>
                <a:gd name="T5" fmla="*/ 0 h 89"/>
                <a:gd name="T6" fmla="*/ 118 w 118"/>
                <a:gd name="T7" fmla="*/ 79 h 89"/>
                <a:gd name="T8" fmla="*/ 105 w 118"/>
                <a:gd name="T9" fmla="*/ 89 h 89"/>
              </a:gdLst>
              <a:ahLst/>
              <a:cxnLst>
                <a:cxn ang="0">
                  <a:pos x="T0" y="T1"/>
                </a:cxn>
                <a:cxn ang="0">
                  <a:pos x="T2" y="T3"/>
                </a:cxn>
                <a:cxn ang="0">
                  <a:pos x="T4" y="T5"/>
                </a:cxn>
                <a:cxn ang="0">
                  <a:pos x="T6" y="T7"/>
                </a:cxn>
                <a:cxn ang="0">
                  <a:pos x="T8" y="T9"/>
                </a:cxn>
              </a:cxnLst>
              <a:rect l="0" t="0" r="r" b="b"/>
              <a:pathLst>
                <a:path w="118" h="89">
                  <a:moveTo>
                    <a:pt x="105" y="89"/>
                  </a:moveTo>
                  <a:lnTo>
                    <a:pt x="0" y="36"/>
                  </a:lnTo>
                  <a:lnTo>
                    <a:pt x="0" y="0"/>
                  </a:lnTo>
                  <a:lnTo>
                    <a:pt x="118" y="79"/>
                  </a:lnTo>
                  <a:lnTo>
                    <a:pt x="105" y="89"/>
                  </a:ln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7" name="iṧḻidê"/>
            <p:cNvSpPr/>
            <p:nvPr/>
          </p:nvSpPr>
          <p:spPr bwMode="auto">
            <a:xfrm>
              <a:off x="4640263" y="5591176"/>
              <a:ext cx="77788" cy="79375"/>
            </a:xfrm>
            <a:prstGeom prst="ellipse">
              <a:avLst/>
            </a:pr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8" name="iS1íḍê"/>
            <p:cNvSpPr/>
            <p:nvPr/>
          </p:nvSpPr>
          <p:spPr bwMode="auto">
            <a:xfrm>
              <a:off x="4437063" y="5502276"/>
              <a:ext cx="20638" cy="131763"/>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9" name="îṣļiḍè"/>
            <p:cNvSpPr/>
            <p:nvPr/>
          </p:nvSpPr>
          <p:spPr bwMode="auto">
            <a:xfrm>
              <a:off x="3887788" y="3582988"/>
              <a:ext cx="919163" cy="1189038"/>
            </a:xfrm>
            <a:custGeom>
              <a:avLst/>
              <a:gdLst>
                <a:gd name="T0" fmla="*/ 33 w 176"/>
                <a:gd name="T1" fmla="*/ 228 h 228"/>
                <a:gd name="T2" fmla="*/ 25 w 176"/>
                <a:gd name="T3" fmla="*/ 222 h 228"/>
                <a:gd name="T4" fmla="*/ 17 w 176"/>
                <a:gd name="T5" fmla="*/ 136 h 228"/>
                <a:gd name="T6" fmla="*/ 1 w 176"/>
                <a:gd name="T7" fmla="*/ 15 h 228"/>
                <a:gd name="T8" fmla="*/ 7 w 176"/>
                <a:gd name="T9" fmla="*/ 2 h 228"/>
                <a:gd name="T10" fmla="*/ 7 w 176"/>
                <a:gd name="T11" fmla="*/ 2 h 228"/>
                <a:gd name="T12" fmla="*/ 15 w 176"/>
                <a:gd name="T13" fmla="*/ 0 h 228"/>
                <a:gd name="T14" fmla="*/ 116 w 176"/>
                <a:gd name="T15" fmla="*/ 0 h 228"/>
                <a:gd name="T16" fmla="*/ 163 w 176"/>
                <a:gd name="T17" fmla="*/ 100 h 228"/>
                <a:gd name="T18" fmla="*/ 176 w 176"/>
                <a:gd name="T19" fmla="*/ 223 h 228"/>
                <a:gd name="T20" fmla="*/ 33 w 176"/>
                <a:gd name="T21"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 h="228">
                  <a:moveTo>
                    <a:pt x="33" y="228"/>
                  </a:moveTo>
                  <a:cubicBezTo>
                    <a:pt x="29" y="228"/>
                    <a:pt x="26" y="225"/>
                    <a:pt x="25" y="222"/>
                  </a:cubicBezTo>
                  <a:cubicBezTo>
                    <a:pt x="22" y="210"/>
                    <a:pt x="17" y="189"/>
                    <a:pt x="17" y="136"/>
                  </a:cubicBezTo>
                  <a:cubicBezTo>
                    <a:pt x="17" y="78"/>
                    <a:pt x="5" y="34"/>
                    <a:pt x="1" y="15"/>
                  </a:cubicBezTo>
                  <a:cubicBezTo>
                    <a:pt x="0" y="10"/>
                    <a:pt x="2" y="5"/>
                    <a:pt x="7" y="2"/>
                  </a:cubicBezTo>
                  <a:cubicBezTo>
                    <a:pt x="7" y="2"/>
                    <a:pt x="7" y="2"/>
                    <a:pt x="7" y="2"/>
                  </a:cubicBezTo>
                  <a:cubicBezTo>
                    <a:pt x="9" y="1"/>
                    <a:pt x="12" y="0"/>
                    <a:pt x="15" y="0"/>
                  </a:cubicBezTo>
                  <a:cubicBezTo>
                    <a:pt x="116" y="0"/>
                    <a:pt x="116" y="0"/>
                    <a:pt x="116" y="0"/>
                  </a:cubicBezTo>
                  <a:cubicBezTo>
                    <a:pt x="116" y="0"/>
                    <a:pt x="157" y="74"/>
                    <a:pt x="163" y="100"/>
                  </a:cubicBezTo>
                  <a:cubicBezTo>
                    <a:pt x="168" y="125"/>
                    <a:pt x="176" y="223"/>
                    <a:pt x="176" y="223"/>
                  </a:cubicBezTo>
                  <a:lnTo>
                    <a:pt x="33" y="228"/>
                  </a:lnTo>
                  <a:close/>
                </a:path>
              </a:pathLst>
            </a:custGeom>
            <a:solidFill>
              <a:srgbClr val="FF8A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0" name="íṧ1ídé"/>
            <p:cNvSpPr/>
            <p:nvPr/>
          </p:nvSpPr>
          <p:spPr bwMode="auto">
            <a:xfrm>
              <a:off x="3944938" y="3582988"/>
              <a:ext cx="909638" cy="1189038"/>
            </a:xfrm>
            <a:custGeom>
              <a:avLst/>
              <a:gdLst>
                <a:gd name="T0" fmla="*/ 25 w 174"/>
                <a:gd name="T1" fmla="*/ 228 h 228"/>
                <a:gd name="T2" fmla="*/ 16 w 174"/>
                <a:gd name="T3" fmla="*/ 136 h 228"/>
                <a:gd name="T4" fmla="*/ 0 w 174"/>
                <a:gd name="T5" fmla="*/ 8 h 228"/>
                <a:gd name="T6" fmla="*/ 7 w 174"/>
                <a:gd name="T7" fmla="*/ 0 h 228"/>
                <a:gd name="T8" fmla="*/ 114 w 174"/>
                <a:gd name="T9" fmla="*/ 0 h 228"/>
                <a:gd name="T10" fmla="*/ 161 w 174"/>
                <a:gd name="T11" fmla="*/ 100 h 228"/>
                <a:gd name="T12" fmla="*/ 174 w 174"/>
                <a:gd name="T13" fmla="*/ 223 h 228"/>
                <a:gd name="T14" fmla="*/ 25 w 174"/>
                <a:gd name="T15" fmla="*/ 228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28">
                  <a:moveTo>
                    <a:pt x="25" y="228"/>
                  </a:moveTo>
                  <a:cubicBezTo>
                    <a:pt x="25" y="228"/>
                    <a:pt x="16" y="209"/>
                    <a:pt x="16" y="136"/>
                  </a:cubicBezTo>
                  <a:cubicBezTo>
                    <a:pt x="16" y="77"/>
                    <a:pt x="4" y="27"/>
                    <a:pt x="0" y="8"/>
                  </a:cubicBezTo>
                  <a:cubicBezTo>
                    <a:pt x="0" y="4"/>
                    <a:pt x="3" y="0"/>
                    <a:pt x="7" y="0"/>
                  </a:cubicBezTo>
                  <a:cubicBezTo>
                    <a:pt x="114" y="0"/>
                    <a:pt x="114" y="0"/>
                    <a:pt x="114" y="0"/>
                  </a:cubicBezTo>
                  <a:cubicBezTo>
                    <a:pt x="114" y="0"/>
                    <a:pt x="156" y="74"/>
                    <a:pt x="161" y="100"/>
                  </a:cubicBezTo>
                  <a:cubicBezTo>
                    <a:pt x="167" y="125"/>
                    <a:pt x="174" y="223"/>
                    <a:pt x="174" y="223"/>
                  </a:cubicBezTo>
                  <a:lnTo>
                    <a:pt x="25" y="228"/>
                  </a:lnTo>
                  <a:close/>
                </a:path>
              </a:pathLst>
            </a:custGeom>
            <a:solidFill>
              <a:srgbClr val="F74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1" name="îşľîḋè"/>
            <p:cNvSpPr/>
            <p:nvPr/>
          </p:nvSpPr>
          <p:spPr bwMode="auto">
            <a:xfrm>
              <a:off x="4029076" y="4657726"/>
              <a:ext cx="558800" cy="114300"/>
            </a:xfrm>
            <a:custGeom>
              <a:avLst/>
              <a:gdLst>
                <a:gd name="T0" fmla="*/ 5 w 107"/>
                <a:gd name="T1" fmla="*/ 22 h 22"/>
                <a:gd name="T2" fmla="*/ 107 w 107"/>
                <a:gd name="T3" fmla="*/ 22 h 22"/>
                <a:gd name="T4" fmla="*/ 107 w 107"/>
                <a:gd name="T5" fmla="*/ 0 h 22"/>
                <a:gd name="T6" fmla="*/ 0 w 107"/>
                <a:gd name="T7" fmla="*/ 0 h 22"/>
                <a:gd name="T8" fmla="*/ 0 w 107"/>
                <a:gd name="T9" fmla="*/ 17 h 22"/>
                <a:gd name="T10" fmla="*/ 5 w 107"/>
                <a:gd name="T11" fmla="*/ 22 h 22"/>
              </a:gdLst>
              <a:ahLst/>
              <a:cxnLst>
                <a:cxn ang="0">
                  <a:pos x="T0" y="T1"/>
                </a:cxn>
                <a:cxn ang="0">
                  <a:pos x="T2" y="T3"/>
                </a:cxn>
                <a:cxn ang="0">
                  <a:pos x="T4" y="T5"/>
                </a:cxn>
                <a:cxn ang="0">
                  <a:pos x="T6" y="T7"/>
                </a:cxn>
                <a:cxn ang="0">
                  <a:pos x="T8" y="T9"/>
                </a:cxn>
                <a:cxn ang="0">
                  <a:pos x="T10" y="T11"/>
                </a:cxn>
              </a:cxnLst>
              <a:rect l="0" t="0" r="r" b="b"/>
              <a:pathLst>
                <a:path w="107" h="22">
                  <a:moveTo>
                    <a:pt x="5" y="22"/>
                  </a:moveTo>
                  <a:cubicBezTo>
                    <a:pt x="107" y="22"/>
                    <a:pt x="107" y="22"/>
                    <a:pt x="107" y="22"/>
                  </a:cubicBezTo>
                  <a:cubicBezTo>
                    <a:pt x="107" y="0"/>
                    <a:pt x="107" y="0"/>
                    <a:pt x="107" y="0"/>
                  </a:cubicBezTo>
                  <a:cubicBezTo>
                    <a:pt x="0" y="0"/>
                    <a:pt x="0" y="0"/>
                    <a:pt x="0" y="0"/>
                  </a:cubicBezTo>
                  <a:cubicBezTo>
                    <a:pt x="0" y="17"/>
                    <a:pt x="0" y="17"/>
                    <a:pt x="0" y="17"/>
                  </a:cubicBezTo>
                  <a:cubicBezTo>
                    <a:pt x="0" y="19"/>
                    <a:pt x="2" y="22"/>
                    <a:pt x="5" y="22"/>
                  </a:cubicBezTo>
                  <a:close/>
                </a:path>
              </a:pathLst>
            </a:custGeom>
            <a:solidFill>
              <a:srgbClr val="FF8A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2" name="íşlíďé"/>
            <p:cNvSpPr/>
            <p:nvPr/>
          </p:nvSpPr>
          <p:spPr bwMode="auto">
            <a:xfrm>
              <a:off x="4159251" y="4657726"/>
              <a:ext cx="825500" cy="114300"/>
            </a:xfrm>
            <a:custGeom>
              <a:avLst/>
              <a:gdLst>
                <a:gd name="T0" fmla="*/ 0 w 158"/>
                <a:gd name="T1" fmla="*/ 22 h 22"/>
                <a:gd name="T2" fmla="*/ 151 w 158"/>
                <a:gd name="T3" fmla="*/ 22 h 22"/>
                <a:gd name="T4" fmla="*/ 158 w 158"/>
                <a:gd name="T5" fmla="*/ 15 h 22"/>
                <a:gd name="T6" fmla="*/ 158 w 158"/>
                <a:gd name="T7" fmla="*/ 6 h 22"/>
                <a:gd name="T8" fmla="*/ 151 w 158"/>
                <a:gd name="T9" fmla="*/ 0 h 22"/>
                <a:gd name="T10" fmla="*/ 6 w 158"/>
                <a:gd name="T11" fmla="*/ 0 h 22"/>
                <a:gd name="T12" fmla="*/ 0 w 158"/>
                <a:gd name="T13" fmla="*/ 6 h 22"/>
                <a:gd name="T14" fmla="*/ 0 w 15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22">
                  <a:moveTo>
                    <a:pt x="0" y="22"/>
                  </a:moveTo>
                  <a:cubicBezTo>
                    <a:pt x="151" y="22"/>
                    <a:pt x="151" y="22"/>
                    <a:pt x="151" y="22"/>
                  </a:cubicBezTo>
                  <a:cubicBezTo>
                    <a:pt x="155" y="22"/>
                    <a:pt x="158" y="19"/>
                    <a:pt x="158" y="15"/>
                  </a:cubicBezTo>
                  <a:cubicBezTo>
                    <a:pt x="158" y="6"/>
                    <a:pt x="158" y="6"/>
                    <a:pt x="158" y="6"/>
                  </a:cubicBezTo>
                  <a:cubicBezTo>
                    <a:pt x="158" y="3"/>
                    <a:pt x="155" y="0"/>
                    <a:pt x="151" y="0"/>
                  </a:cubicBezTo>
                  <a:cubicBezTo>
                    <a:pt x="6" y="0"/>
                    <a:pt x="6" y="0"/>
                    <a:pt x="6" y="0"/>
                  </a:cubicBezTo>
                  <a:cubicBezTo>
                    <a:pt x="3" y="0"/>
                    <a:pt x="0" y="3"/>
                    <a:pt x="0" y="6"/>
                  </a:cubicBezTo>
                  <a:lnTo>
                    <a:pt x="0" y="22"/>
                  </a:lnTo>
                  <a:close/>
                </a:path>
              </a:pathLst>
            </a:custGeom>
            <a:solidFill>
              <a:srgbClr val="F74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3" name="iṧ1îdê"/>
            <p:cNvSpPr/>
            <p:nvPr/>
          </p:nvSpPr>
          <p:spPr bwMode="auto">
            <a:xfrm>
              <a:off x="4179888" y="3270251"/>
              <a:ext cx="412750" cy="568325"/>
            </a:xfrm>
            <a:custGeom>
              <a:avLst/>
              <a:gdLst>
                <a:gd name="T0" fmla="*/ 11 w 79"/>
                <a:gd name="T1" fmla="*/ 35 h 109"/>
                <a:gd name="T2" fmla="*/ 28 w 79"/>
                <a:gd name="T3" fmla="*/ 23 h 109"/>
                <a:gd name="T4" fmla="*/ 32 w 79"/>
                <a:gd name="T5" fmla="*/ 0 h 109"/>
                <a:gd name="T6" fmla="*/ 59 w 79"/>
                <a:gd name="T7" fmla="*/ 0 h 109"/>
                <a:gd name="T8" fmla="*/ 59 w 79"/>
                <a:gd name="T9" fmla="*/ 20 h 109"/>
                <a:gd name="T10" fmla="*/ 77 w 79"/>
                <a:gd name="T11" fmla="*/ 37 h 109"/>
                <a:gd name="T12" fmla="*/ 79 w 79"/>
                <a:gd name="T13" fmla="*/ 75 h 109"/>
                <a:gd name="T14" fmla="*/ 39 w 79"/>
                <a:gd name="T15" fmla="*/ 109 h 109"/>
                <a:gd name="T16" fmla="*/ 0 w 79"/>
                <a:gd name="T17" fmla="*/ 70 h 109"/>
                <a:gd name="T18" fmla="*/ 11 w 79"/>
                <a:gd name="T19" fmla="*/ 3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09">
                  <a:moveTo>
                    <a:pt x="11" y="35"/>
                  </a:moveTo>
                  <a:cubicBezTo>
                    <a:pt x="11" y="35"/>
                    <a:pt x="27" y="30"/>
                    <a:pt x="28" y="23"/>
                  </a:cubicBezTo>
                  <a:cubicBezTo>
                    <a:pt x="30" y="17"/>
                    <a:pt x="32" y="0"/>
                    <a:pt x="32" y="0"/>
                  </a:cubicBezTo>
                  <a:cubicBezTo>
                    <a:pt x="59" y="0"/>
                    <a:pt x="59" y="0"/>
                    <a:pt x="59" y="0"/>
                  </a:cubicBezTo>
                  <a:cubicBezTo>
                    <a:pt x="59" y="0"/>
                    <a:pt x="58" y="15"/>
                    <a:pt x="59" y="20"/>
                  </a:cubicBezTo>
                  <a:cubicBezTo>
                    <a:pt x="61" y="33"/>
                    <a:pt x="77" y="37"/>
                    <a:pt x="77" y="37"/>
                  </a:cubicBezTo>
                  <a:cubicBezTo>
                    <a:pt x="79" y="75"/>
                    <a:pt x="79" y="75"/>
                    <a:pt x="79" y="75"/>
                  </a:cubicBezTo>
                  <a:cubicBezTo>
                    <a:pt x="39" y="109"/>
                    <a:pt x="39" y="109"/>
                    <a:pt x="39" y="109"/>
                  </a:cubicBezTo>
                  <a:cubicBezTo>
                    <a:pt x="0" y="70"/>
                    <a:pt x="0" y="70"/>
                    <a:pt x="0" y="70"/>
                  </a:cubicBezTo>
                  <a:lnTo>
                    <a:pt x="11" y="35"/>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4" name="îşľîdê"/>
            <p:cNvSpPr/>
            <p:nvPr/>
          </p:nvSpPr>
          <p:spPr bwMode="auto">
            <a:xfrm>
              <a:off x="4264026" y="2919413"/>
              <a:ext cx="334963" cy="517525"/>
            </a:xfrm>
            <a:custGeom>
              <a:avLst/>
              <a:gdLst>
                <a:gd name="T0" fmla="*/ 57 w 64"/>
                <a:gd name="T1" fmla="*/ 25 h 99"/>
                <a:gd name="T2" fmla="*/ 62 w 64"/>
                <a:gd name="T3" fmla="*/ 48 h 99"/>
                <a:gd name="T4" fmla="*/ 57 w 64"/>
                <a:gd name="T5" fmla="*/ 74 h 99"/>
                <a:gd name="T6" fmla="*/ 28 w 64"/>
                <a:gd name="T7" fmla="*/ 92 h 99"/>
                <a:gd name="T8" fmla="*/ 4 w 64"/>
                <a:gd name="T9" fmla="*/ 71 h 99"/>
                <a:gd name="T10" fmla="*/ 1 w 64"/>
                <a:gd name="T11" fmla="*/ 48 h 99"/>
                <a:gd name="T12" fmla="*/ 1 w 64"/>
                <a:gd name="T13" fmla="*/ 22 h 99"/>
                <a:gd name="T14" fmla="*/ 57 w 64"/>
                <a:gd name="T15" fmla="*/ 25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9">
                  <a:moveTo>
                    <a:pt x="57" y="25"/>
                  </a:moveTo>
                  <a:cubicBezTo>
                    <a:pt x="64" y="34"/>
                    <a:pt x="63" y="36"/>
                    <a:pt x="62" y="48"/>
                  </a:cubicBezTo>
                  <a:cubicBezTo>
                    <a:pt x="61" y="59"/>
                    <a:pt x="58" y="70"/>
                    <a:pt x="57" y="74"/>
                  </a:cubicBezTo>
                  <a:cubicBezTo>
                    <a:pt x="55" y="79"/>
                    <a:pt x="45" y="99"/>
                    <a:pt x="28" y="92"/>
                  </a:cubicBezTo>
                  <a:cubicBezTo>
                    <a:pt x="18" y="88"/>
                    <a:pt x="7" y="78"/>
                    <a:pt x="4" y="71"/>
                  </a:cubicBezTo>
                  <a:cubicBezTo>
                    <a:pt x="2" y="66"/>
                    <a:pt x="1" y="56"/>
                    <a:pt x="1" y="48"/>
                  </a:cubicBezTo>
                  <a:cubicBezTo>
                    <a:pt x="0" y="39"/>
                    <a:pt x="0" y="28"/>
                    <a:pt x="1" y="22"/>
                  </a:cubicBezTo>
                  <a:cubicBezTo>
                    <a:pt x="2" y="0"/>
                    <a:pt x="45" y="8"/>
                    <a:pt x="57" y="25"/>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5" name="îṡļïḑé"/>
            <p:cNvSpPr/>
            <p:nvPr/>
          </p:nvSpPr>
          <p:spPr bwMode="auto">
            <a:xfrm>
              <a:off x="4452938" y="4391026"/>
              <a:ext cx="558800" cy="1236663"/>
            </a:xfrm>
            <a:custGeom>
              <a:avLst/>
              <a:gdLst>
                <a:gd name="T0" fmla="*/ 66 w 107"/>
                <a:gd name="T1" fmla="*/ 3 h 237"/>
                <a:gd name="T2" fmla="*/ 99 w 107"/>
                <a:gd name="T3" fmla="*/ 15 h 237"/>
                <a:gd name="T4" fmla="*/ 99 w 107"/>
                <a:gd name="T5" fmla="*/ 73 h 237"/>
                <a:gd name="T6" fmla="*/ 73 w 107"/>
                <a:gd name="T7" fmla="*/ 237 h 237"/>
                <a:gd name="T8" fmla="*/ 58 w 107"/>
                <a:gd name="T9" fmla="*/ 237 h 237"/>
                <a:gd name="T10" fmla="*/ 51 w 107"/>
                <a:gd name="T11" fmla="*/ 140 h 237"/>
                <a:gd name="T12" fmla="*/ 57 w 107"/>
                <a:gd name="T13" fmla="*/ 40 h 237"/>
                <a:gd name="T14" fmla="*/ 0 w 107"/>
                <a:gd name="T15" fmla="*/ 3 h 237"/>
                <a:gd name="T16" fmla="*/ 66 w 107"/>
                <a:gd name="T17" fmla="*/ 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37">
                  <a:moveTo>
                    <a:pt x="66" y="3"/>
                  </a:moveTo>
                  <a:cubicBezTo>
                    <a:pt x="81" y="0"/>
                    <a:pt x="90" y="5"/>
                    <a:pt x="99" y="15"/>
                  </a:cubicBezTo>
                  <a:cubicBezTo>
                    <a:pt x="107" y="26"/>
                    <a:pt x="104" y="52"/>
                    <a:pt x="99" y="73"/>
                  </a:cubicBezTo>
                  <a:cubicBezTo>
                    <a:pt x="93" y="95"/>
                    <a:pt x="73" y="237"/>
                    <a:pt x="73" y="237"/>
                  </a:cubicBezTo>
                  <a:cubicBezTo>
                    <a:pt x="58" y="237"/>
                    <a:pt x="58" y="237"/>
                    <a:pt x="58" y="237"/>
                  </a:cubicBezTo>
                  <a:cubicBezTo>
                    <a:pt x="58" y="237"/>
                    <a:pt x="54" y="181"/>
                    <a:pt x="51" y="140"/>
                  </a:cubicBezTo>
                  <a:cubicBezTo>
                    <a:pt x="48" y="99"/>
                    <a:pt x="57" y="40"/>
                    <a:pt x="57" y="40"/>
                  </a:cubicBezTo>
                  <a:cubicBezTo>
                    <a:pt x="0" y="3"/>
                    <a:pt x="0" y="3"/>
                    <a:pt x="0" y="3"/>
                  </a:cubicBezTo>
                  <a:cubicBezTo>
                    <a:pt x="0" y="3"/>
                    <a:pt x="53" y="6"/>
                    <a:pt x="66" y="3"/>
                  </a:cubicBez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6" name="íṣḷiḍe"/>
            <p:cNvSpPr/>
            <p:nvPr/>
          </p:nvSpPr>
          <p:spPr bwMode="auto">
            <a:xfrm>
              <a:off x="4378326" y="4178301"/>
              <a:ext cx="654050" cy="484188"/>
            </a:xfrm>
            <a:custGeom>
              <a:avLst/>
              <a:gdLst>
                <a:gd name="T0" fmla="*/ 80 w 125"/>
                <a:gd name="T1" fmla="*/ 23 h 93"/>
                <a:gd name="T2" fmla="*/ 118 w 125"/>
                <a:gd name="T3" fmla="*/ 74 h 93"/>
                <a:gd name="T4" fmla="*/ 73 w 125"/>
                <a:gd name="T5" fmla="*/ 93 h 93"/>
                <a:gd name="T6" fmla="*/ 14 w 125"/>
                <a:gd name="T7" fmla="*/ 44 h 93"/>
                <a:gd name="T8" fmla="*/ 0 w 125"/>
                <a:gd name="T9" fmla="*/ 12 h 93"/>
                <a:gd name="T10" fmla="*/ 30 w 125"/>
                <a:gd name="T11" fmla="*/ 0 h 93"/>
                <a:gd name="T12" fmla="*/ 80 w 125"/>
                <a:gd name="T13" fmla="*/ 23 h 93"/>
              </a:gdLst>
              <a:ahLst/>
              <a:cxnLst>
                <a:cxn ang="0">
                  <a:pos x="T0" y="T1"/>
                </a:cxn>
                <a:cxn ang="0">
                  <a:pos x="T2" y="T3"/>
                </a:cxn>
                <a:cxn ang="0">
                  <a:pos x="T4" y="T5"/>
                </a:cxn>
                <a:cxn ang="0">
                  <a:pos x="T6" y="T7"/>
                </a:cxn>
                <a:cxn ang="0">
                  <a:pos x="T8" y="T9"/>
                </a:cxn>
                <a:cxn ang="0">
                  <a:pos x="T10" y="T11"/>
                </a:cxn>
                <a:cxn ang="0">
                  <a:pos x="T12" y="T13"/>
                </a:cxn>
              </a:cxnLst>
              <a:rect l="0" t="0" r="r" b="b"/>
              <a:pathLst>
                <a:path w="125" h="93">
                  <a:moveTo>
                    <a:pt x="80" y="23"/>
                  </a:moveTo>
                  <a:cubicBezTo>
                    <a:pt x="91" y="34"/>
                    <a:pt x="125" y="52"/>
                    <a:pt x="118" y="74"/>
                  </a:cubicBezTo>
                  <a:cubicBezTo>
                    <a:pt x="73" y="93"/>
                    <a:pt x="73" y="93"/>
                    <a:pt x="73" y="93"/>
                  </a:cubicBezTo>
                  <a:cubicBezTo>
                    <a:pt x="73" y="93"/>
                    <a:pt x="28" y="77"/>
                    <a:pt x="14" y="44"/>
                  </a:cubicBezTo>
                  <a:cubicBezTo>
                    <a:pt x="0" y="12"/>
                    <a:pt x="0" y="12"/>
                    <a:pt x="0" y="12"/>
                  </a:cubicBezTo>
                  <a:cubicBezTo>
                    <a:pt x="30" y="0"/>
                    <a:pt x="30" y="0"/>
                    <a:pt x="30" y="0"/>
                  </a:cubicBezTo>
                  <a:lnTo>
                    <a:pt x="80" y="23"/>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7" name="íṥḷîďè"/>
            <p:cNvSpPr/>
            <p:nvPr/>
          </p:nvSpPr>
          <p:spPr bwMode="auto">
            <a:xfrm>
              <a:off x="4216401" y="4365626"/>
              <a:ext cx="569913" cy="1236663"/>
            </a:xfrm>
            <a:custGeom>
              <a:avLst/>
              <a:gdLst>
                <a:gd name="T0" fmla="*/ 78 w 109"/>
                <a:gd name="T1" fmla="*/ 16 h 237"/>
                <a:gd name="T2" fmla="*/ 104 w 109"/>
                <a:gd name="T3" fmla="*/ 57 h 237"/>
                <a:gd name="T4" fmla="*/ 45 w 109"/>
                <a:gd name="T5" fmla="*/ 181 h 237"/>
                <a:gd name="T6" fmla="*/ 17 w 109"/>
                <a:gd name="T7" fmla="*/ 232 h 237"/>
                <a:gd name="T8" fmla="*/ 0 w 109"/>
                <a:gd name="T9" fmla="*/ 237 h 237"/>
                <a:gd name="T10" fmla="*/ 22 w 109"/>
                <a:gd name="T11" fmla="*/ 155 h 237"/>
                <a:gd name="T12" fmla="*/ 57 w 109"/>
                <a:gd name="T13" fmla="*/ 69 h 237"/>
                <a:gd name="T14" fmla="*/ 24 w 109"/>
                <a:gd name="T15" fmla="*/ 50 h 237"/>
                <a:gd name="T16" fmla="*/ 23 w 109"/>
                <a:gd name="T17" fmla="*/ 20 h 237"/>
                <a:gd name="T18" fmla="*/ 78 w 109"/>
                <a:gd name="T19"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237">
                  <a:moveTo>
                    <a:pt x="78" y="16"/>
                  </a:moveTo>
                  <a:cubicBezTo>
                    <a:pt x="86" y="22"/>
                    <a:pt x="109" y="32"/>
                    <a:pt x="104" y="57"/>
                  </a:cubicBezTo>
                  <a:cubicBezTo>
                    <a:pt x="102" y="70"/>
                    <a:pt x="65" y="148"/>
                    <a:pt x="45" y="181"/>
                  </a:cubicBezTo>
                  <a:cubicBezTo>
                    <a:pt x="35" y="197"/>
                    <a:pt x="17" y="232"/>
                    <a:pt x="17" y="232"/>
                  </a:cubicBezTo>
                  <a:cubicBezTo>
                    <a:pt x="0" y="237"/>
                    <a:pt x="0" y="237"/>
                    <a:pt x="0" y="237"/>
                  </a:cubicBezTo>
                  <a:cubicBezTo>
                    <a:pt x="0" y="237"/>
                    <a:pt x="13" y="194"/>
                    <a:pt x="22" y="155"/>
                  </a:cubicBezTo>
                  <a:cubicBezTo>
                    <a:pt x="31" y="116"/>
                    <a:pt x="57" y="69"/>
                    <a:pt x="57" y="69"/>
                  </a:cubicBezTo>
                  <a:cubicBezTo>
                    <a:pt x="57" y="69"/>
                    <a:pt x="38" y="56"/>
                    <a:pt x="24" y="50"/>
                  </a:cubicBezTo>
                  <a:cubicBezTo>
                    <a:pt x="9" y="43"/>
                    <a:pt x="2" y="41"/>
                    <a:pt x="23" y="20"/>
                  </a:cubicBezTo>
                  <a:cubicBezTo>
                    <a:pt x="45" y="0"/>
                    <a:pt x="62" y="4"/>
                    <a:pt x="78" y="16"/>
                  </a:cubicBez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8" name="î$ļiďé"/>
            <p:cNvSpPr/>
            <p:nvPr/>
          </p:nvSpPr>
          <p:spPr bwMode="auto">
            <a:xfrm>
              <a:off x="4629151" y="3817938"/>
              <a:ext cx="617538" cy="307975"/>
            </a:xfrm>
            <a:custGeom>
              <a:avLst/>
              <a:gdLst>
                <a:gd name="T0" fmla="*/ 32 w 118"/>
                <a:gd name="T1" fmla="*/ 0 h 59"/>
                <a:gd name="T2" fmla="*/ 41 w 118"/>
                <a:gd name="T3" fmla="*/ 26 h 59"/>
                <a:gd name="T4" fmla="*/ 118 w 118"/>
                <a:gd name="T5" fmla="*/ 59 h 59"/>
                <a:gd name="T6" fmla="*/ 75 w 118"/>
                <a:gd name="T7" fmla="*/ 59 h 59"/>
                <a:gd name="T8" fmla="*/ 22 w 118"/>
                <a:gd name="T9" fmla="*/ 38 h 59"/>
                <a:gd name="T10" fmla="*/ 0 w 118"/>
                <a:gd name="T11" fmla="*/ 0 h 59"/>
                <a:gd name="T12" fmla="*/ 32 w 118"/>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18" h="59">
                  <a:moveTo>
                    <a:pt x="32" y="0"/>
                  </a:moveTo>
                  <a:cubicBezTo>
                    <a:pt x="34" y="10"/>
                    <a:pt x="37" y="20"/>
                    <a:pt x="41" y="26"/>
                  </a:cubicBezTo>
                  <a:cubicBezTo>
                    <a:pt x="44" y="32"/>
                    <a:pt x="118" y="59"/>
                    <a:pt x="118" y="59"/>
                  </a:cubicBezTo>
                  <a:cubicBezTo>
                    <a:pt x="75" y="59"/>
                    <a:pt x="75" y="59"/>
                    <a:pt x="75" y="59"/>
                  </a:cubicBezTo>
                  <a:cubicBezTo>
                    <a:pt x="75" y="59"/>
                    <a:pt x="34" y="54"/>
                    <a:pt x="22" y="38"/>
                  </a:cubicBezTo>
                  <a:cubicBezTo>
                    <a:pt x="10" y="22"/>
                    <a:pt x="0" y="0"/>
                    <a:pt x="0" y="0"/>
                  </a:cubicBezTo>
                  <a:lnTo>
                    <a:pt x="32" y="0"/>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9" name="iṣļiḓe"/>
            <p:cNvSpPr/>
            <p:nvPr/>
          </p:nvSpPr>
          <p:spPr bwMode="auto">
            <a:xfrm>
              <a:off x="4587876" y="3489326"/>
              <a:ext cx="209550" cy="385763"/>
            </a:xfrm>
            <a:custGeom>
              <a:avLst/>
              <a:gdLst>
                <a:gd name="T0" fmla="*/ 13 w 40"/>
                <a:gd name="T1" fmla="*/ 0 h 74"/>
                <a:gd name="T2" fmla="*/ 34 w 40"/>
                <a:gd name="T3" fmla="*/ 39 h 74"/>
                <a:gd name="T4" fmla="*/ 40 w 40"/>
                <a:gd name="T5" fmla="*/ 63 h 74"/>
                <a:gd name="T6" fmla="*/ 10 w 40"/>
                <a:gd name="T7" fmla="*/ 72 h 74"/>
                <a:gd name="T8" fmla="*/ 7 w 40"/>
                <a:gd name="T9" fmla="*/ 18 h 74"/>
                <a:gd name="T10" fmla="*/ 13 w 40"/>
                <a:gd name="T11" fmla="*/ 0 h 74"/>
              </a:gdLst>
              <a:ahLst/>
              <a:cxnLst>
                <a:cxn ang="0">
                  <a:pos x="T0" y="T1"/>
                </a:cxn>
                <a:cxn ang="0">
                  <a:pos x="T2" y="T3"/>
                </a:cxn>
                <a:cxn ang="0">
                  <a:pos x="T4" y="T5"/>
                </a:cxn>
                <a:cxn ang="0">
                  <a:pos x="T6" y="T7"/>
                </a:cxn>
                <a:cxn ang="0">
                  <a:pos x="T8" y="T9"/>
                </a:cxn>
                <a:cxn ang="0">
                  <a:pos x="T10" y="T11"/>
                </a:cxn>
              </a:cxnLst>
              <a:rect l="0" t="0" r="r" b="b"/>
              <a:pathLst>
                <a:path w="40" h="74">
                  <a:moveTo>
                    <a:pt x="13" y="0"/>
                  </a:moveTo>
                  <a:cubicBezTo>
                    <a:pt x="21" y="4"/>
                    <a:pt x="28" y="23"/>
                    <a:pt x="34" y="39"/>
                  </a:cubicBezTo>
                  <a:cubicBezTo>
                    <a:pt x="39" y="56"/>
                    <a:pt x="40" y="63"/>
                    <a:pt x="40" y="63"/>
                  </a:cubicBezTo>
                  <a:cubicBezTo>
                    <a:pt x="40" y="63"/>
                    <a:pt x="20" y="74"/>
                    <a:pt x="10" y="72"/>
                  </a:cubicBezTo>
                  <a:cubicBezTo>
                    <a:pt x="10" y="72"/>
                    <a:pt x="0" y="36"/>
                    <a:pt x="7" y="18"/>
                  </a:cubicBezTo>
                  <a:cubicBezTo>
                    <a:pt x="13" y="0"/>
                    <a:pt x="13" y="0"/>
                    <a:pt x="13" y="0"/>
                  </a:cubicBez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0" name="işḷîdê"/>
            <p:cNvSpPr/>
            <p:nvPr/>
          </p:nvSpPr>
          <p:spPr bwMode="auto">
            <a:xfrm>
              <a:off x="4113213" y="3452813"/>
              <a:ext cx="684213" cy="896938"/>
            </a:xfrm>
            <a:custGeom>
              <a:avLst/>
              <a:gdLst>
                <a:gd name="T0" fmla="*/ 67 w 131"/>
                <a:gd name="T1" fmla="*/ 164 h 172"/>
                <a:gd name="T2" fmla="*/ 131 w 131"/>
                <a:gd name="T3" fmla="*/ 162 h 172"/>
                <a:gd name="T4" fmla="*/ 109 w 131"/>
                <a:gd name="T5" fmla="*/ 149 h 172"/>
                <a:gd name="T6" fmla="*/ 109 w 131"/>
                <a:gd name="T7" fmla="*/ 92 h 172"/>
                <a:gd name="T8" fmla="*/ 110 w 131"/>
                <a:gd name="T9" fmla="*/ 60 h 172"/>
                <a:gd name="T10" fmla="*/ 104 w 131"/>
                <a:gd name="T11" fmla="*/ 7 h 172"/>
                <a:gd name="T12" fmla="*/ 90 w 131"/>
                <a:gd name="T13" fmla="*/ 2 h 172"/>
                <a:gd name="T14" fmla="*/ 59 w 131"/>
                <a:gd name="T15" fmla="*/ 35 h 172"/>
                <a:gd name="T16" fmla="*/ 24 w 131"/>
                <a:gd name="T17" fmla="*/ 0 h 172"/>
                <a:gd name="T18" fmla="*/ 2 w 131"/>
                <a:gd name="T19" fmla="*/ 5 h 172"/>
                <a:gd name="T20" fmla="*/ 1 w 131"/>
                <a:gd name="T21" fmla="*/ 68 h 172"/>
                <a:gd name="T22" fmla="*/ 14 w 131"/>
                <a:gd name="T23" fmla="*/ 139 h 172"/>
                <a:gd name="T24" fmla="*/ 9 w 131"/>
                <a:gd name="T25" fmla="*/ 172 h 172"/>
                <a:gd name="T26" fmla="*/ 67 w 131"/>
                <a:gd name="T27" fmla="*/ 16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72">
                  <a:moveTo>
                    <a:pt x="67" y="164"/>
                  </a:moveTo>
                  <a:cubicBezTo>
                    <a:pt x="88" y="163"/>
                    <a:pt x="109" y="162"/>
                    <a:pt x="131" y="162"/>
                  </a:cubicBezTo>
                  <a:cubicBezTo>
                    <a:pt x="120" y="156"/>
                    <a:pt x="111" y="151"/>
                    <a:pt x="109" y="149"/>
                  </a:cubicBezTo>
                  <a:cubicBezTo>
                    <a:pt x="105" y="145"/>
                    <a:pt x="106" y="105"/>
                    <a:pt x="109" y="92"/>
                  </a:cubicBezTo>
                  <a:cubicBezTo>
                    <a:pt x="113" y="80"/>
                    <a:pt x="113" y="66"/>
                    <a:pt x="110" y="60"/>
                  </a:cubicBezTo>
                  <a:cubicBezTo>
                    <a:pt x="108" y="53"/>
                    <a:pt x="104" y="7"/>
                    <a:pt x="104" y="7"/>
                  </a:cubicBezTo>
                  <a:cubicBezTo>
                    <a:pt x="90" y="2"/>
                    <a:pt x="90" y="2"/>
                    <a:pt x="90" y="2"/>
                  </a:cubicBezTo>
                  <a:cubicBezTo>
                    <a:pt x="90" y="2"/>
                    <a:pt x="94" y="35"/>
                    <a:pt x="59" y="35"/>
                  </a:cubicBezTo>
                  <a:cubicBezTo>
                    <a:pt x="24" y="35"/>
                    <a:pt x="24" y="0"/>
                    <a:pt x="24" y="0"/>
                  </a:cubicBezTo>
                  <a:cubicBezTo>
                    <a:pt x="2" y="5"/>
                    <a:pt x="2" y="5"/>
                    <a:pt x="2" y="5"/>
                  </a:cubicBezTo>
                  <a:cubicBezTo>
                    <a:pt x="2" y="5"/>
                    <a:pt x="0" y="48"/>
                    <a:pt x="1" y="68"/>
                  </a:cubicBezTo>
                  <a:cubicBezTo>
                    <a:pt x="2" y="87"/>
                    <a:pt x="11" y="121"/>
                    <a:pt x="14" y="139"/>
                  </a:cubicBezTo>
                  <a:cubicBezTo>
                    <a:pt x="16" y="153"/>
                    <a:pt x="12" y="162"/>
                    <a:pt x="9" y="172"/>
                  </a:cubicBezTo>
                  <a:cubicBezTo>
                    <a:pt x="27" y="165"/>
                    <a:pt x="47" y="163"/>
                    <a:pt x="67" y="164"/>
                  </a:cubicBez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1" name="îṥľîďè"/>
            <p:cNvSpPr/>
            <p:nvPr/>
          </p:nvSpPr>
          <p:spPr bwMode="auto">
            <a:xfrm>
              <a:off x="4206876" y="5561013"/>
              <a:ext cx="177800" cy="103188"/>
            </a:xfrm>
            <a:custGeom>
              <a:avLst/>
              <a:gdLst>
                <a:gd name="T0" fmla="*/ 20 w 34"/>
                <a:gd name="T1" fmla="*/ 1 h 20"/>
                <a:gd name="T2" fmla="*/ 9 w 34"/>
                <a:gd name="T3" fmla="*/ 4 h 20"/>
                <a:gd name="T4" fmla="*/ 0 w 34"/>
                <a:gd name="T5" fmla="*/ 7 h 20"/>
                <a:gd name="T6" fmla="*/ 0 w 34"/>
                <a:gd name="T7" fmla="*/ 20 h 20"/>
                <a:gd name="T8" fmla="*/ 34 w 34"/>
                <a:gd name="T9" fmla="*/ 20 h 20"/>
                <a:gd name="T10" fmla="*/ 20 w 34"/>
                <a:gd name="T11" fmla="*/ 1 h 20"/>
              </a:gdLst>
              <a:ahLst/>
              <a:cxnLst>
                <a:cxn ang="0">
                  <a:pos x="T0" y="T1"/>
                </a:cxn>
                <a:cxn ang="0">
                  <a:pos x="T2" y="T3"/>
                </a:cxn>
                <a:cxn ang="0">
                  <a:pos x="T4" y="T5"/>
                </a:cxn>
                <a:cxn ang="0">
                  <a:pos x="T6" y="T7"/>
                </a:cxn>
                <a:cxn ang="0">
                  <a:pos x="T8" y="T9"/>
                </a:cxn>
                <a:cxn ang="0">
                  <a:pos x="T10" y="T11"/>
                </a:cxn>
              </a:cxnLst>
              <a:rect l="0" t="0" r="r" b="b"/>
              <a:pathLst>
                <a:path w="34" h="20">
                  <a:moveTo>
                    <a:pt x="20" y="1"/>
                  </a:moveTo>
                  <a:cubicBezTo>
                    <a:pt x="15" y="0"/>
                    <a:pt x="14" y="2"/>
                    <a:pt x="9" y="4"/>
                  </a:cubicBezTo>
                  <a:cubicBezTo>
                    <a:pt x="5" y="7"/>
                    <a:pt x="0" y="7"/>
                    <a:pt x="0" y="7"/>
                  </a:cubicBezTo>
                  <a:cubicBezTo>
                    <a:pt x="0" y="20"/>
                    <a:pt x="0" y="20"/>
                    <a:pt x="0" y="20"/>
                  </a:cubicBezTo>
                  <a:cubicBezTo>
                    <a:pt x="34" y="20"/>
                    <a:pt x="34" y="20"/>
                    <a:pt x="34" y="20"/>
                  </a:cubicBezTo>
                  <a:lnTo>
                    <a:pt x="20" y="1"/>
                  </a:lnTo>
                  <a:close/>
                </a:path>
              </a:pathLst>
            </a:custGeom>
            <a:solidFill>
              <a:srgbClr val="FF5E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2" name="ïsľïḋé"/>
            <p:cNvSpPr/>
            <p:nvPr/>
          </p:nvSpPr>
          <p:spPr bwMode="auto">
            <a:xfrm>
              <a:off x="4733926" y="5575301"/>
              <a:ext cx="298450" cy="95250"/>
            </a:xfrm>
            <a:custGeom>
              <a:avLst/>
              <a:gdLst>
                <a:gd name="T0" fmla="*/ 22 w 57"/>
                <a:gd name="T1" fmla="*/ 0 h 18"/>
                <a:gd name="T2" fmla="*/ 14 w 57"/>
                <a:gd name="T3" fmla="*/ 7 h 18"/>
                <a:gd name="T4" fmla="*/ 2 w 57"/>
                <a:gd name="T5" fmla="*/ 3 h 18"/>
                <a:gd name="T6" fmla="*/ 0 w 57"/>
                <a:gd name="T7" fmla="*/ 17 h 18"/>
                <a:gd name="T8" fmla="*/ 57 w 57"/>
                <a:gd name="T9" fmla="*/ 18 h 18"/>
                <a:gd name="T10" fmla="*/ 22 w 57"/>
                <a:gd name="T11" fmla="*/ 0 h 18"/>
              </a:gdLst>
              <a:ahLst/>
              <a:cxnLst>
                <a:cxn ang="0">
                  <a:pos x="T0" y="T1"/>
                </a:cxn>
                <a:cxn ang="0">
                  <a:pos x="T2" y="T3"/>
                </a:cxn>
                <a:cxn ang="0">
                  <a:pos x="T4" y="T5"/>
                </a:cxn>
                <a:cxn ang="0">
                  <a:pos x="T6" y="T7"/>
                </a:cxn>
                <a:cxn ang="0">
                  <a:pos x="T8" y="T9"/>
                </a:cxn>
                <a:cxn ang="0">
                  <a:pos x="T10" y="T11"/>
                </a:cxn>
              </a:cxnLst>
              <a:rect l="0" t="0" r="r" b="b"/>
              <a:pathLst>
                <a:path w="57" h="18">
                  <a:moveTo>
                    <a:pt x="22" y="0"/>
                  </a:moveTo>
                  <a:cubicBezTo>
                    <a:pt x="22" y="0"/>
                    <a:pt x="21" y="5"/>
                    <a:pt x="14" y="7"/>
                  </a:cubicBezTo>
                  <a:cubicBezTo>
                    <a:pt x="7" y="9"/>
                    <a:pt x="2" y="3"/>
                    <a:pt x="2" y="3"/>
                  </a:cubicBezTo>
                  <a:cubicBezTo>
                    <a:pt x="0" y="17"/>
                    <a:pt x="0" y="17"/>
                    <a:pt x="0" y="17"/>
                  </a:cubicBezTo>
                  <a:cubicBezTo>
                    <a:pt x="57" y="18"/>
                    <a:pt x="57" y="18"/>
                    <a:pt x="57" y="18"/>
                  </a:cubicBezTo>
                  <a:lnTo>
                    <a:pt x="22" y="0"/>
                  </a:lnTo>
                  <a:close/>
                </a:path>
              </a:pathLst>
            </a:custGeom>
            <a:solidFill>
              <a:srgbClr val="FF5E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3" name="iş1idê"/>
            <p:cNvSpPr/>
            <p:nvPr/>
          </p:nvSpPr>
          <p:spPr bwMode="auto">
            <a:xfrm>
              <a:off x="4090988" y="3667126"/>
              <a:ext cx="852488" cy="468313"/>
            </a:xfrm>
            <a:custGeom>
              <a:avLst/>
              <a:gdLst>
                <a:gd name="T0" fmla="*/ 146 w 163"/>
                <a:gd name="T1" fmla="*/ 85 h 90"/>
                <a:gd name="T2" fmla="*/ 108 w 163"/>
                <a:gd name="T3" fmla="*/ 78 h 90"/>
                <a:gd name="T4" fmla="*/ 66 w 163"/>
                <a:gd name="T5" fmla="*/ 70 h 90"/>
                <a:gd name="T6" fmla="*/ 43 w 163"/>
                <a:gd name="T7" fmla="*/ 59 h 90"/>
                <a:gd name="T8" fmla="*/ 30 w 163"/>
                <a:gd name="T9" fmla="*/ 4 h 90"/>
                <a:gd name="T10" fmla="*/ 0 w 163"/>
                <a:gd name="T11" fmla="*/ 0 h 90"/>
                <a:gd name="T12" fmla="*/ 25 w 163"/>
                <a:gd name="T13" fmla="*/ 79 h 90"/>
                <a:gd name="T14" fmla="*/ 73 w 163"/>
                <a:gd name="T15" fmla="*/ 88 h 90"/>
                <a:gd name="T16" fmla="*/ 158 w 163"/>
                <a:gd name="T17" fmla="*/ 90 h 90"/>
                <a:gd name="T18" fmla="*/ 146 w 163"/>
                <a:gd name="T19" fmla="*/ 8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90">
                  <a:moveTo>
                    <a:pt x="146" y="85"/>
                  </a:moveTo>
                  <a:cubicBezTo>
                    <a:pt x="139" y="84"/>
                    <a:pt x="133" y="78"/>
                    <a:pt x="108" y="78"/>
                  </a:cubicBezTo>
                  <a:cubicBezTo>
                    <a:pt x="104" y="78"/>
                    <a:pt x="74" y="72"/>
                    <a:pt x="66" y="70"/>
                  </a:cubicBezTo>
                  <a:cubicBezTo>
                    <a:pt x="51" y="65"/>
                    <a:pt x="43" y="59"/>
                    <a:pt x="43" y="59"/>
                  </a:cubicBezTo>
                  <a:cubicBezTo>
                    <a:pt x="43" y="59"/>
                    <a:pt x="34" y="25"/>
                    <a:pt x="30" y="4"/>
                  </a:cubicBezTo>
                  <a:cubicBezTo>
                    <a:pt x="20" y="3"/>
                    <a:pt x="10" y="2"/>
                    <a:pt x="0" y="0"/>
                  </a:cubicBezTo>
                  <a:cubicBezTo>
                    <a:pt x="0" y="27"/>
                    <a:pt x="19" y="74"/>
                    <a:pt x="25" y="79"/>
                  </a:cubicBezTo>
                  <a:cubicBezTo>
                    <a:pt x="37" y="89"/>
                    <a:pt x="66" y="88"/>
                    <a:pt x="73" y="88"/>
                  </a:cubicBezTo>
                  <a:cubicBezTo>
                    <a:pt x="89" y="88"/>
                    <a:pt x="158" y="90"/>
                    <a:pt x="158" y="90"/>
                  </a:cubicBezTo>
                  <a:cubicBezTo>
                    <a:pt x="158" y="90"/>
                    <a:pt x="163" y="87"/>
                    <a:pt x="146" y="85"/>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4" name="iṩľïḓe"/>
            <p:cNvSpPr/>
            <p:nvPr/>
          </p:nvSpPr>
          <p:spPr bwMode="auto">
            <a:xfrm>
              <a:off x="4060826" y="3400426"/>
              <a:ext cx="228600" cy="506413"/>
            </a:xfrm>
            <a:custGeom>
              <a:avLst/>
              <a:gdLst>
                <a:gd name="T0" fmla="*/ 44 w 44"/>
                <a:gd name="T1" fmla="*/ 89 h 97"/>
                <a:gd name="T2" fmla="*/ 32 w 44"/>
                <a:gd name="T3" fmla="*/ 30 h 97"/>
                <a:gd name="T4" fmla="*/ 3 w 44"/>
                <a:gd name="T5" fmla="*/ 39 h 97"/>
                <a:gd name="T6" fmla="*/ 9 w 44"/>
                <a:gd name="T7" fmla="*/ 96 h 97"/>
                <a:gd name="T8" fmla="*/ 44 w 44"/>
                <a:gd name="T9" fmla="*/ 89 h 97"/>
              </a:gdLst>
              <a:ahLst/>
              <a:cxnLst>
                <a:cxn ang="0">
                  <a:pos x="T0" y="T1"/>
                </a:cxn>
                <a:cxn ang="0">
                  <a:pos x="T2" y="T3"/>
                </a:cxn>
                <a:cxn ang="0">
                  <a:pos x="T4" y="T5"/>
                </a:cxn>
                <a:cxn ang="0">
                  <a:pos x="T6" y="T7"/>
                </a:cxn>
                <a:cxn ang="0">
                  <a:pos x="T8" y="T9"/>
                </a:cxn>
              </a:cxnLst>
              <a:rect l="0" t="0" r="r" b="b"/>
              <a:pathLst>
                <a:path w="44" h="97">
                  <a:moveTo>
                    <a:pt x="44" y="89"/>
                  </a:moveTo>
                  <a:cubicBezTo>
                    <a:pt x="44" y="89"/>
                    <a:pt x="35" y="35"/>
                    <a:pt x="32" y="30"/>
                  </a:cubicBezTo>
                  <a:cubicBezTo>
                    <a:pt x="19" y="0"/>
                    <a:pt x="0" y="16"/>
                    <a:pt x="3" y="39"/>
                  </a:cubicBezTo>
                  <a:cubicBezTo>
                    <a:pt x="4" y="48"/>
                    <a:pt x="5" y="73"/>
                    <a:pt x="9" y="96"/>
                  </a:cubicBezTo>
                  <a:cubicBezTo>
                    <a:pt x="20" y="97"/>
                    <a:pt x="37" y="93"/>
                    <a:pt x="44" y="89"/>
                  </a:cubicBez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5" name="ïṡḻîďè"/>
            <p:cNvSpPr/>
            <p:nvPr/>
          </p:nvSpPr>
          <p:spPr bwMode="auto">
            <a:xfrm>
              <a:off x="4776788" y="3644901"/>
              <a:ext cx="280988" cy="490538"/>
            </a:xfrm>
            <a:custGeom>
              <a:avLst/>
              <a:gdLst>
                <a:gd name="T0" fmla="*/ 0 w 177"/>
                <a:gd name="T1" fmla="*/ 309 h 309"/>
                <a:gd name="T2" fmla="*/ 89 w 177"/>
                <a:gd name="T3" fmla="*/ 309 h 309"/>
                <a:gd name="T4" fmla="*/ 177 w 177"/>
                <a:gd name="T5" fmla="*/ 0 h 309"/>
                <a:gd name="T6" fmla="*/ 108 w 177"/>
                <a:gd name="T7" fmla="*/ 0 h 309"/>
                <a:gd name="T8" fmla="*/ 0 w 177"/>
                <a:gd name="T9" fmla="*/ 309 h 309"/>
              </a:gdLst>
              <a:ahLst/>
              <a:cxnLst>
                <a:cxn ang="0">
                  <a:pos x="T0" y="T1"/>
                </a:cxn>
                <a:cxn ang="0">
                  <a:pos x="T2" y="T3"/>
                </a:cxn>
                <a:cxn ang="0">
                  <a:pos x="T4" y="T5"/>
                </a:cxn>
                <a:cxn ang="0">
                  <a:pos x="T6" y="T7"/>
                </a:cxn>
                <a:cxn ang="0">
                  <a:pos x="T8" y="T9"/>
                </a:cxn>
              </a:cxnLst>
              <a:rect l="0" t="0" r="r" b="b"/>
              <a:pathLst>
                <a:path w="177" h="309">
                  <a:moveTo>
                    <a:pt x="0" y="309"/>
                  </a:moveTo>
                  <a:lnTo>
                    <a:pt x="89" y="309"/>
                  </a:lnTo>
                  <a:lnTo>
                    <a:pt x="177" y="0"/>
                  </a:lnTo>
                  <a:lnTo>
                    <a:pt x="108" y="0"/>
                  </a:lnTo>
                  <a:lnTo>
                    <a:pt x="0" y="309"/>
                  </a:ln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6" name="íşľïdè"/>
            <p:cNvSpPr/>
            <p:nvPr/>
          </p:nvSpPr>
          <p:spPr bwMode="auto">
            <a:xfrm>
              <a:off x="4818063" y="3644901"/>
              <a:ext cx="690563" cy="490538"/>
            </a:xfrm>
            <a:custGeom>
              <a:avLst/>
              <a:gdLst>
                <a:gd name="T0" fmla="*/ 0 w 435"/>
                <a:gd name="T1" fmla="*/ 309 h 309"/>
                <a:gd name="T2" fmla="*/ 346 w 435"/>
                <a:gd name="T3" fmla="*/ 309 h 309"/>
                <a:gd name="T4" fmla="*/ 435 w 435"/>
                <a:gd name="T5" fmla="*/ 0 h 309"/>
                <a:gd name="T6" fmla="*/ 89 w 435"/>
                <a:gd name="T7" fmla="*/ 0 h 309"/>
                <a:gd name="T8" fmla="*/ 0 w 435"/>
                <a:gd name="T9" fmla="*/ 309 h 309"/>
              </a:gdLst>
              <a:ahLst/>
              <a:cxnLst>
                <a:cxn ang="0">
                  <a:pos x="T0" y="T1"/>
                </a:cxn>
                <a:cxn ang="0">
                  <a:pos x="T2" y="T3"/>
                </a:cxn>
                <a:cxn ang="0">
                  <a:pos x="T4" y="T5"/>
                </a:cxn>
                <a:cxn ang="0">
                  <a:pos x="T6" y="T7"/>
                </a:cxn>
                <a:cxn ang="0">
                  <a:pos x="T8" y="T9"/>
                </a:cxn>
              </a:cxnLst>
              <a:rect l="0" t="0" r="r" b="b"/>
              <a:pathLst>
                <a:path w="435" h="309">
                  <a:moveTo>
                    <a:pt x="0" y="309"/>
                  </a:moveTo>
                  <a:lnTo>
                    <a:pt x="346" y="309"/>
                  </a:lnTo>
                  <a:lnTo>
                    <a:pt x="435" y="0"/>
                  </a:lnTo>
                  <a:lnTo>
                    <a:pt x="89" y="0"/>
                  </a:lnTo>
                  <a:lnTo>
                    <a:pt x="0" y="309"/>
                  </a:lnTo>
                  <a:close/>
                </a:path>
              </a:pathLst>
            </a:custGeom>
            <a:solidFill>
              <a:srgbClr val="D2DC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7" name="işľíḋê"/>
            <p:cNvSpPr/>
            <p:nvPr/>
          </p:nvSpPr>
          <p:spPr bwMode="auto">
            <a:xfrm>
              <a:off x="4733926" y="4125913"/>
              <a:ext cx="633413" cy="36513"/>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78" name="í$ľiďé"/>
            <p:cNvSpPr/>
            <p:nvPr/>
          </p:nvSpPr>
          <p:spPr bwMode="auto">
            <a:xfrm>
              <a:off x="4421188" y="4125913"/>
              <a:ext cx="312738" cy="36513"/>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79" name="i$ḻïḋé"/>
            <p:cNvSpPr/>
            <p:nvPr/>
          </p:nvSpPr>
          <p:spPr bwMode="auto">
            <a:xfrm>
              <a:off x="5105401" y="3854451"/>
              <a:ext cx="136525" cy="161925"/>
            </a:xfrm>
            <a:custGeom>
              <a:avLst/>
              <a:gdLst>
                <a:gd name="T0" fmla="*/ 3 w 26"/>
                <a:gd name="T1" fmla="*/ 12 h 31"/>
                <a:gd name="T2" fmla="*/ 7 w 26"/>
                <a:gd name="T3" fmla="*/ 29 h 31"/>
                <a:gd name="T4" fmla="*/ 23 w 26"/>
                <a:gd name="T5" fmla="*/ 20 h 31"/>
                <a:gd name="T6" fmla="*/ 19 w 26"/>
                <a:gd name="T7" fmla="*/ 3 h 31"/>
                <a:gd name="T8" fmla="*/ 3 w 26"/>
                <a:gd name="T9" fmla="*/ 12 h 31"/>
              </a:gdLst>
              <a:ahLst/>
              <a:cxnLst>
                <a:cxn ang="0">
                  <a:pos x="T0" y="T1"/>
                </a:cxn>
                <a:cxn ang="0">
                  <a:pos x="T2" y="T3"/>
                </a:cxn>
                <a:cxn ang="0">
                  <a:pos x="T4" y="T5"/>
                </a:cxn>
                <a:cxn ang="0">
                  <a:pos x="T6" y="T7"/>
                </a:cxn>
                <a:cxn ang="0">
                  <a:pos x="T8" y="T9"/>
                </a:cxn>
              </a:cxnLst>
              <a:rect l="0" t="0" r="r" b="b"/>
              <a:pathLst>
                <a:path w="26" h="31">
                  <a:moveTo>
                    <a:pt x="3" y="12"/>
                  </a:moveTo>
                  <a:cubicBezTo>
                    <a:pt x="0" y="19"/>
                    <a:pt x="2" y="27"/>
                    <a:pt x="7" y="29"/>
                  </a:cubicBezTo>
                  <a:cubicBezTo>
                    <a:pt x="13" y="31"/>
                    <a:pt x="20" y="28"/>
                    <a:pt x="23" y="20"/>
                  </a:cubicBezTo>
                  <a:cubicBezTo>
                    <a:pt x="26" y="13"/>
                    <a:pt x="24" y="5"/>
                    <a:pt x="19" y="3"/>
                  </a:cubicBezTo>
                  <a:cubicBezTo>
                    <a:pt x="13" y="0"/>
                    <a:pt x="6" y="4"/>
                    <a:pt x="3" y="12"/>
                  </a:cubicBez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0" name="íṧḷíḓé"/>
            <p:cNvSpPr/>
            <p:nvPr/>
          </p:nvSpPr>
          <p:spPr bwMode="auto">
            <a:xfrm>
              <a:off x="4138613" y="4251326"/>
              <a:ext cx="638175" cy="547688"/>
            </a:xfrm>
            <a:custGeom>
              <a:avLst/>
              <a:gdLst>
                <a:gd name="T0" fmla="*/ 4 w 122"/>
                <a:gd name="T1" fmla="*/ 19 h 105"/>
                <a:gd name="T2" fmla="*/ 72 w 122"/>
                <a:gd name="T3" fmla="*/ 91 h 105"/>
                <a:gd name="T4" fmla="*/ 108 w 122"/>
                <a:gd name="T5" fmla="*/ 105 h 105"/>
                <a:gd name="T6" fmla="*/ 117 w 122"/>
                <a:gd name="T7" fmla="*/ 67 h 105"/>
                <a:gd name="T8" fmla="*/ 72 w 122"/>
                <a:gd name="T9" fmla="*/ 10 h 105"/>
                <a:gd name="T10" fmla="*/ 29 w 122"/>
                <a:gd name="T11" fmla="*/ 5 h 105"/>
                <a:gd name="T12" fmla="*/ 4 w 122"/>
                <a:gd name="T13" fmla="*/ 19 h 105"/>
              </a:gdLst>
              <a:ahLst/>
              <a:cxnLst>
                <a:cxn ang="0">
                  <a:pos x="T0" y="T1"/>
                </a:cxn>
                <a:cxn ang="0">
                  <a:pos x="T2" y="T3"/>
                </a:cxn>
                <a:cxn ang="0">
                  <a:pos x="T4" y="T5"/>
                </a:cxn>
                <a:cxn ang="0">
                  <a:pos x="T6" y="T7"/>
                </a:cxn>
                <a:cxn ang="0">
                  <a:pos x="T8" y="T9"/>
                </a:cxn>
                <a:cxn ang="0">
                  <a:pos x="T10" y="T11"/>
                </a:cxn>
                <a:cxn ang="0">
                  <a:pos x="T12" y="T13"/>
                </a:cxn>
              </a:cxnLst>
              <a:rect l="0" t="0" r="r" b="b"/>
              <a:pathLst>
                <a:path w="122" h="105">
                  <a:moveTo>
                    <a:pt x="4" y="19"/>
                  </a:moveTo>
                  <a:cubicBezTo>
                    <a:pt x="0" y="38"/>
                    <a:pt x="10" y="80"/>
                    <a:pt x="72" y="91"/>
                  </a:cubicBezTo>
                  <a:cubicBezTo>
                    <a:pt x="108" y="105"/>
                    <a:pt x="108" y="105"/>
                    <a:pt x="108" y="105"/>
                  </a:cubicBezTo>
                  <a:cubicBezTo>
                    <a:pt x="108" y="105"/>
                    <a:pt x="122" y="89"/>
                    <a:pt x="117" y="67"/>
                  </a:cubicBezTo>
                  <a:cubicBezTo>
                    <a:pt x="113" y="45"/>
                    <a:pt x="88" y="37"/>
                    <a:pt x="72" y="10"/>
                  </a:cubicBezTo>
                  <a:cubicBezTo>
                    <a:pt x="72" y="10"/>
                    <a:pt x="46" y="0"/>
                    <a:pt x="29" y="5"/>
                  </a:cubicBezTo>
                  <a:cubicBezTo>
                    <a:pt x="12" y="11"/>
                    <a:pt x="4" y="19"/>
                    <a:pt x="4" y="19"/>
                  </a:cubicBez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1" name="í$liḑe"/>
            <p:cNvSpPr/>
            <p:nvPr/>
          </p:nvSpPr>
          <p:spPr bwMode="auto">
            <a:xfrm>
              <a:off x="4133851" y="2889251"/>
              <a:ext cx="485775" cy="490538"/>
            </a:xfrm>
            <a:custGeom>
              <a:avLst/>
              <a:gdLst>
                <a:gd name="T0" fmla="*/ 88 w 93"/>
                <a:gd name="T1" fmla="*/ 44 h 94"/>
                <a:gd name="T2" fmla="*/ 71 w 93"/>
                <a:gd name="T3" fmla="*/ 31 h 94"/>
                <a:gd name="T4" fmla="*/ 63 w 93"/>
                <a:gd name="T5" fmla="*/ 45 h 94"/>
                <a:gd name="T6" fmla="*/ 45 w 93"/>
                <a:gd name="T7" fmla="*/ 56 h 94"/>
                <a:gd name="T8" fmla="*/ 43 w 93"/>
                <a:gd name="T9" fmla="*/ 63 h 94"/>
                <a:gd name="T10" fmla="*/ 40 w 93"/>
                <a:gd name="T11" fmla="*/ 61 h 94"/>
                <a:gd name="T12" fmla="*/ 37 w 93"/>
                <a:gd name="T13" fmla="*/ 55 h 94"/>
                <a:gd name="T14" fmla="*/ 28 w 93"/>
                <a:gd name="T15" fmla="*/ 64 h 94"/>
                <a:gd name="T16" fmla="*/ 35 w 93"/>
                <a:gd name="T17" fmla="*/ 72 h 94"/>
                <a:gd name="T18" fmla="*/ 41 w 93"/>
                <a:gd name="T19" fmla="*/ 90 h 94"/>
                <a:gd name="T20" fmla="*/ 27 w 93"/>
                <a:gd name="T21" fmla="*/ 92 h 94"/>
                <a:gd name="T22" fmla="*/ 18 w 93"/>
                <a:gd name="T23" fmla="*/ 78 h 94"/>
                <a:gd name="T24" fmla="*/ 9 w 93"/>
                <a:gd name="T25" fmla="*/ 73 h 94"/>
                <a:gd name="T26" fmla="*/ 15 w 93"/>
                <a:gd name="T27" fmla="*/ 34 h 94"/>
                <a:gd name="T28" fmla="*/ 18 w 93"/>
                <a:gd name="T29" fmla="*/ 10 h 94"/>
                <a:gd name="T30" fmla="*/ 36 w 93"/>
                <a:gd name="T31" fmla="*/ 16 h 94"/>
                <a:gd name="T32" fmla="*/ 67 w 93"/>
                <a:gd name="T33" fmla="*/ 15 h 94"/>
                <a:gd name="T34" fmla="*/ 88 w 93"/>
                <a:gd name="T35" fmla="*/ 4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94">
                  <a:moveTo>
                    <a:pt x="88" y="44"/>
                  </a:moveTo>
                  <a:cubicBezTo>
                    <a:pt x="88" y="44"/>
                    <a:pt x="80" y="45"/>
                    <a:pt x="71" y="31"/>
                  </a:cubicBezTo>
                  <a:cubicBezTo>
                    <a:pt x="71" y="31"/>
                    <a:pt x="72" y="37"/>
                    <a:pt x="63" y="45"/>
                  </a:cubicBezTo>
                  <a:cubicBezTo>
                    <a:pt x="54" y="54"/>
                    <a:pt x="46" y="52"/>
                    <a:pt x="45" y="56"/>
                  </a:cubicBezTo>
                  <a:cubicBezTo>
                    <a:pt x="43" y="60"/>
                    <a:pt x="43" y="63"/>
                    <a:pt x="43" y="63"/>
                  </a:cubicBezTo>
                  <a:cubicBezTo>
                    <a:pt x="43" y="63"/>
                    <a:pt x="42" y="63"/>
                    <a:pt x="40" y="61"/>
                  </a:cubicBezTo>
                  <a:cubicBezTo>
                    <a:pt x="39" y="60"/>
                    <a:pt x="39" y="56"/>
                    <a:pt x="37" y="55"/>
                  </a:cubicBezTo>
                  <a:cubicBezTo>
                    <a:pt x="33" y="52"/>
                    <a:pt x="26" y="56"/>
                    <a:pt x="28" y="64"/>
                  </a:cubicBezTo>
                  <a:cubicBezTo>
                    <a:pt x="30" y="69"/>
                    <a:pt x="35" y="72"/>
                    <a:pt x="35" y="72"/>
                  </a:cubicBezTo>
                  <a:cubicBezTo>
                    <a:pt x="35" y="86"/>
                    <a:pt x="41" y="90"/>
                    <a:pt x="41" y="90"/>
                  </a:cubicBezTo>
                  <a:cubicBezTo>
                    <a:pt x="41" y="90"/>
                    <a:pt x="31" y="94"/>
                    <a:pt x="27" y="92"/>
                  </a:cubicBezTo>
                  <a:cubicBezTo>
                    <a:pt x="20" y="90"/>
                    <a:pt x="18" y="85"/>
                    <a:pt x="18" y="78"/>
                  </a:cubicBezTo>
                  <a:cubicBezTo>
                    <a:pt x="18" y="78"/>
                    <a:pt x="13" y="77"/>
                    <a:pt x="9" y="73"/>
                  </a:cubicBezTo>
                  <a:cubicBezTo>
                    <a:pt x="0" y="64"/>
                    <a:pt x="11" y="37"/>
                    <a:pt x="15" y="34"/>
                  </a:cubicBezTo>
                  <a:cubicBezTo>
                    <a:pt x="15" y="34"/>
                    <a:pt x="5" y="19"/>
                    <a:pt x="18" y="10"/>
                  </a:cubicBezTo>
                  <a:cubicBezTo>
                    <a:pt x="31" y="0"/>
                    <a:pt x="36" y="16"/>
                    <a:pt x="36" y="16"/>
                  </a:cubicBezTo>
                  <a:cubicBezTo>
                    <a:pt x="40" y="12"/>
                    <a:pt x="58" y="11"/>
                    <a:pt x="67" y="15"/>
                  </a:cubicBezTo>
                  <a:cubicBezTo>
                    <a:pt x="93" y="24"/>
                    <a:pt x="88" y="44"/>
                    <a:pt x="88" y="44"/>
                  </a:cubicBezTo>
                  <a:close/>
                </a:path>
              </a:pathLst>
            </a:custGeom>
            <a:solidFill>
              <a:srgbClr val="482C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2" name="i$ḻïďe"/>
            <p:cNvSpPr/>
            <p:nvPr/>
          </p:nvSpPr>
          <p:spPr bwMode="auto">
            <a:xfrm>
              <a:off x="4430713" y="3044826"/>
              <a:ext cx="73025" cy="141288"/>
            </a:xfrm>
            <a:custGeom>
              <a:avLst/>
              <a:gdLst>
                <a:gd name="T0" fmla="*/ 13 w 14"/>
                <a:gd name="T1" fmla="*/ 0 h 27"/>
                <a:gd name="T2" fmla="*/ 0 w 14"/>
                <a:gd name="T3" fmla="*/ 27 h 27"/>
              </a:gdLst>
              <a:ahLst/>
              <a:cxnLst>
                <a:cxn ang="0">
                  <a:pos x="T0" y="T1"/>
                </a:cxn>
                <a:cxn ang="0">
                  <a:pos x="T2" y="T3"/>
                </a:cxn>
              </a:cxnLst>
              <a:rect l="0" t="0" r="r" b="b"/>
              <a:pathLst>
                <a:path w="14" h="27">
                  <a:moveTo>
                    <a:pt x="13" y="0"/>
                  </a:moveTo>
                  <a:cubicBezTo>
                    <a:pt x="14" y="6"/>
                    <a:pt x="13" y="18"/>
                    <a:pt x="0" y="27"/>
                  </a:cubicBezTo>
                </a:path>
              </a:pathLst>
            </a:custGeom>
            <a:noFill/>
            <a:ln w="4763" cap="flat">
              <a:solidFill>
                <a:srgbClr val="482C3B"/>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83" name="îšlîḑè"/>
            <p:cNvSpPr/>
            <p:nvPr/>
          </p:nvSpPr>
          <p:spPr bwMode="auto">
            <a:xfrm>
              <a:off x="7483476" y="4975226"/>
              <a:ext cx="52388" cy="527050"/>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4" name="îšľíḑé"/>
            <p:cNvSpPr/>
            <p:nvPr/>
          </p:nvSpPr>
          <p:spPr bwMode="auto">
            <a:xfrm>
              <a:off x="7462838" y="4897438"/>
              <a:ext cx="88900" cy="77788"/>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5" name="íṩḷïḑè"/>
            <p:cNvSpPr/>
            <p:nvPr/>
          </p:nvSpPr>
          <p:spPr bwMode="auto">
            <a:xfrm>
              <a:off x="7473951" y="5299076"/>
              <a:ext cx="66675" cy="166688"/>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6" name="îṣlïďe"/>
            <p:cNvSpPr/>
            <p:nvPr/>
          </p:nvSpPr>
          <p:spPr bwMode="auto">
            <a:xfrm>
              <a:off x="7462838" y="5465763"/>
              <a:ext cx="88900" cy="73025"/>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7" name="îśļiďê"/>
            <p:cNvSpPr/>
            <p:nvPr/>
          </p:nvSpPr>
          <p:spPr bwMode="auto">
            <a:xfrm>
              <a:off x="7400926" y="4751388"/>
              <a:ext cx="212725" cy="146050"/>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8" name="ïślïḍè"/>
            <p:cNvSpPr/>
            <p:nvPr/>
          </p:nvSpPr>
          <p:spPr bwMode="auto">
            <a:xfrm>
              <a:off x="7200901" y="4710113"/>
              <a:ext cx="590550" cy="109538"/>
            </a:xfrm>
            <a:custGeom>
              <a:avLst/>
              <a:gdLst>
                <a:gd name="T0" fmla="*/ 111 w 113"/>
                <a:gd name="T1" fmla="*/ 21 h 21"/>
                <a:gd name="T2" fmla="*/ 2 w 113"/>
                <a:gd name="T3" fmla="*/ 21 h 21"/>
                <a:gd name="T4" fmla="*/ 0 w 113"/>
                <a:gd name="T5" fmla="*/ 19 h 21"/>
                <a:gd name="T6" fmla="*/ 0 w 113"/>
                <a:gd name="T7" fmla="*/ 2 h 21"/>
                <a:gd name="T8" fmla="*/ 2 w 113"/>
                <a:gd name="T9" fmla="*/ 0 h 21"/>
                <a:gd name="T10" fmla="*/ 111 w 113"/>
                <a:gd name="T11" fmla="*/ 0 h 21"/>
                <a:gd name="T12" fmla="*/ 113 w 113"/>
                <a:gd name="T13" fmla="*/ 2 h 21"/>
                <a:gd name="T14" fmla="*/ 113 w 113"/>
                <a:gd name="T15" fmla="*/ 19 h 21"/>
                <a:gd name="T16" fmla="*/ 111 w 113"/>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1">
                  <a:moveTo>
                    <a:pt x="111" y="21"/>
                  </a:moveTo>
                  <a:cubicBezTo>
                    <a:pt x="2" y="21"/>
                    <a:pt x="2" y="21"/>
                    <a:pt x="2" y="21"/>
                  </a:cubicBezTo>
                  <a:cubicBezTo>
                    <a:pt x="1" y="21"/>
                    <a:pt x="0" y="20"/>
                    <a:pt x="0" y="19"/>
                  </a:cubicBezTo>
                  <a:cubicBezTo>
                    <a:pt x="0" y="2"/>
                    <a:pt x="0" y="2"/>
                    <a:pt x="0" y="2"/>
                  </a:cubicBezTo>
                  <a:cubicBezTo>
                    <a:pt x="0" y="1"/>
                    <a:pt x="1" y="0"/>
                    <a:pt x="2" y="0"/>
                  </a:cubicBezTo>
                  <a:cubicBezTo>
                    <a:pt x="111" y="0"/>
                    <a:pt x="111" y="0"/>
                    <a:pt x="111" y="0"/>
                  </a:cubicBezTo>
                  <a:cubicBezTo>
                    <a:pt x="112" y="0"/>
                    <a:pt x="113" y="1"/>
                    <a:pt x="113" y="2"/>
                  </a:cubicBezTo>
                  <a:cubicBezTo>
                    <a:pt x="113" y="19"/>
                    <a:pt x="113" y="19"/>
                    <a:pt x="113" y="19"/>
                  </a:cubicBezTo>
                  <a:cubicBezTo>
                    <a:pt x="113" y="20"/>
                    <a:pt x="112" y="21"/>
                    <a:pt x="111" y="21"/>
                  </a:cubicBez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9" name="íşlíḓê"/>
            <p:cNvSpPr/>
            <p:nvPr/>
          </p:nvSpPr>
          <p:spPr bwMode="auto">
            <a:xfrm>
              <a:off x="7551738" y="5476876"/>
              <a:ext cx="188913" cy="141288"/>
            </a:xfrm>
            <a:custGeom>
              <a:avLst/>
              <a:gdLst>
                <a:gd name="T0" fmla="*/ 105 w 119"/>
                <a:gd name="T1" fmla="*/ 89 h 89"/>
                <a:gd name="T2" fmla="*/ 0 w 119"/>
                <a:gd name="T3" fmla="*/ 36 h 89"/>
                <a:gd name="T4" fmla="*/ 0 w 119"/>
                <a:gd name="T5" fmla="*/ 0 h 89"/>
                <a:gd name="T6" fmla="*/ 119 w 119"/>
                <a:gd name="T7" fmla="*/ 79 h 89"/>
                <a:gd name="T8" fmla="*/ 105 w 119"/>
                <a:gd name="T9" fmla="*/ 89 h 89"/>
              </a:gdLst>
              <a:ahLst/>
              <a:cxnLst>
                <a:cxn ang="0">
                  <a:pos x="T0" y="T1"/>
                </a:cxn>
                <a:cxn ang="0">
                  <a:pos x="T2" y="T3"/>
                </a:cxn>
                <a:cxn ang="0">
                  <a:pos x="T4" y="T5"/>
                </a:cxn>
                <a:cxn ang="0">
                  <a:pos x="T6" y="T7"/>
                </a:cxn>
                <a:cxn ang="0">
                  <a:pos x="T8" y="T9"/>
                </a:cxn>
              </a:cxnLst>
              <a:rect l="0" t="0" r="r" b="b"/>
              <a:pathLst>
                <a:path w="119" h="89">
                  <a:moveTo>
                    <a:pt x="105" y="89"/>
                  </a:moveTo>
                  <a:lnTo>
                    <a:pt x="0" y="36"/>
                  </a:lnTo>
                  <a:lnTo>
                    <a:pt x="0" y="0"/>
                  </a:lnTo>
                  <a:lnTo>
                    <a:pt x="119" y="79"/>
                  </a:lnTo>
                  <a:lnTo>
                    <a:pt x="105" y="89"/>
                  </a:ln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0" name="isļîḑe"/>
            <p:cNvSpPr/>
            <p:nvPr/>
          </p:nvSpPr>
          <p:spPr bwMode="auto">
            <a:xfrm>
              <a:off x="7702551" y="5591176"/>
              <a:ext cx="79375" cy="79375"/>
            </a:xfrm>
            <a:prstGeom prst="ellipse">
              <a:avLst/>
            </a:pr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1" name="îśļîḋè"/>
            <p:cNvSpPr/>
            <p:nvPr/>
          </p:nvSpPr>
          <p:spPr bwMode="auto">
            <a:xfrm>
              <a:off x="7467601" y="5591176"/>
              <a:ext cx="79375" cy="79375"/>
            </a:xfrm>
            <a:prstGeom prst="ellipse">
              <a:avLst/>
            </a:pr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2" name="îŝḻiḓè"/>
            <p:cNvSpPr/>
            <p:nvPr/>
          </p:nvSpPr>
          <p:spPr bwMode="auto">
            <a:xfrm>
              <a:off x="7273926" y="5476876"/>
              <a:ext cx="188913" cy="141288"/>
            </a:xfrm>
            <a:custGeom>
              <a:avLst/>
              <a:gdLst>
                <a:gd name="T0" fmla="*/ 14 w 119"/>
                <a:gd name="T1" fmla="*/ 89 h 89"/>
                <a:gd name="T2" fmla="*/ 119 w 119"/>
                <a:gd name="T3" fmla="*/ 36 h 89"/>
                <a:gd name="T4" fmla="*/ 119 w 119"/>
                <a:gd name="T5" fmla="*/ 0 h 89"/>
                <a:gd name="T6" fmla="*/ 0 w 119"/>
                <a:gd name="T7" fmla="*/ 79 h 89"/>
                <a:gd name="T8" fmla="*/ 14 w 119"/>
                <a:gd name="T9" fmla="*/ 89 h 89"/>
              </a:gdLst>
              <a:ahLst/>
              <a:cxnLst>
                <a:cxn ang="0">
                  <a:pos x="T0" y="T1"/>
                </a:cxn>
                <a:cxn ang="0">
                  <a:pos x="T2" y="T3"/>
                </a:cxn>
                <a:cxn ang="0">
                  <a:pos x="T4" y="T5"/>
                </a:cxn>
                <a:cxn ang="0">
                  <a:pos x="T6" y="T7"/>
                </a:cxn>
                <a:cxn ang="0">
                  <a:pos x="T8" y="T9"/>
                </a:cxn>
              </a:cxnLst>
              <a:rect l="0" t="0" r="r" b="b"/>
              <a:pathLst>
                <a:path w="119" h="89">
                  <a:moveTo>
                    <a:pt x="14" y="89"/>
                  </a:moveTo>
                  <a:lnTo>
                    <a:pt x="119" y="36"/>
                  </a:lnTo>
                  <a:lnTo>
                    <a:pt x="119" y="0"/>
                  </a:lnTo>
                  <a:lnTo>
                    <a:pt x="0" y="79"/>
                  </a:lnTo>
                  <a:lnTo>
                    <a:pt x="14" y="89"/>
                  </a:ln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3" name="ïṩḻîḍè"/>
            <p:cNvSpPr/>
            <p:nvPr/>
          </p:nvSpPr>
          <p:spPr bwMode="auto">
            <a:xfrm>
              <a:off x="7237413" y="5591176"/>
              <a:ext cx="79375" cy="79375"/>
            </a:xfrm>
            <a:prstGeom prst="ellipse">
              <a:avLst/>
            </a:pr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4" name="íṣ1íḍé"/>
            <p:cNvSpPr/>
            <p:nvPr/>
          </p:nvSpPr>
          <p:spPr bwMode="auto">
            <a:xfrm>
              <a:off x="7499351" y="5502276"/>
              <a:ext cx="20638" cy="131763"/>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95" name="i$ḻîḓê"/>
            <p:cNvSpPr/>
            <p:nvPr/>
          </p:nvSpPr>
          <p:spPr bwMode="auto">
            <a:xfrm>
              <a:off x="7143751" y="3582988"/>
              <a:ext cx="1019175" cy="1189038"/>
            </a:xfrm>
            <a:custGeom>
              <a:avLst/>
              <a:gdLst>
                <a:gd name="T0" fmla="*/ 143 w 195"/>
                <a:gd name="T1" fmla="*/ 228 h 228"/>
                <a:gd name="T2" fmla="*/ 151 w 195"/>
                <a:gd name="T3" fmla="*/ 222 h 228"/>
                <a:gd name="T4" fmla="*/ 159 w 195"/>
                <a:gd name="T5" fmla="*/ 136 h 228"/>
                <a:gd name="T6" fmla="*/ 194 w 195"/>
                <a:gd name="T7" fmla="*/ 15 h 228"/>
                <a:gd name="T8" fmla="*/ 188 w 195"/>
                <a:gd name="T9" fmla="*/ 2 h 228"/>
                <a:gd name="T10" fmla="*/ 188 w 195"/>
                <a:gd name="T11" fmla="*/ 2 h 228"/>
                <a:gd name="T12" fmla="*/ 180 w 195"/>
                <a:gd name="T13" fmla="*/ 0 h 228"/>
                <a:gd name="T14" fmla="*/ 60 w 195"/>
                <a:gd name="T15" fmla="*/ 0 h 228"/>
                <a:gd name="T16" fmla="*/ 14 w 195"/>
                <a:gd name="T17" fmla="*/ 100 h 228"/>
                <a:gd name="T18" fmla="*/ 0 w 195"/>
                <a:gd name="T19" fmla="*/ 223 h 228"/>
                <a:gd name="T20" fmla="*/ 143 w 195"/>
                <a:gd name="T21"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228">
                  <a:moveTo>
                    <a:pt x="143" y="228"/>
                  </a:moveTo>
                  <a:cubicBezTo>
                    <a:pt x="147" y="228"/>
                    <a:pt x="150" y="225"/>
                    <a:pt x="151" y="222"/>
                  </a:cubicBezTo>
                  <a:cubicBezTo>
                    <a:pt x="154" y="210"/>
                    <a:pt x="159" y="189"/>
                    <a:pt x="159" y="136"/>
                  </a:cubicBezTo>
                  <a:cubicBezTo>
                    <a:pt x="159" y="78"/>
                    <a:pt x="190" y="34"/>
                    <a:pt x="194" y="15"/>
                  </a:cubicBezTo>
                  <a:cubicBezTo>
                    <a:pt x="195" y="10"/>
                    <a:pt x="193" y="5"/>
                    <a:pt x="188" y="2"/>
                  </a:cubicBezTo>
                  <a:cubicBezTo>
                    <a:pt x="188" y="2"/>
                    <a:pt x="188" y="2"/>
                    <a:pt x="188" y="2"/>
                  </a:cubicBezTo>
                  <a:cubicBezTo>
                    <a:pt x="186" y="1"/>
                    <a:pt x="183" y="0"/>
                    <a:pt x="180" y="0"/>
                  </a:cubicBezTo>
                  <a:cubicBezTo>
                    <a:pt x="60" y="0"/>
                    <a:pt x="60" y="0"/>
                    <a:pt x="60" y="0"/>
                  </a:cubicBezTo>
                  <a:cubicBezTo>
                    <a:pt x="60" y="0"/>
                    <a:pt x="19" y="74"/>
                    <a:pt x="14" y="100"/>
                  </a:cubicBezTo>
                  <a:cubicBezTo>
                    <a:pt x="8" y="125"/>
                    <a:pt x="0" y="223"/>
                    <a:pt x="0" y="223"/>
                  </a:cubicBezTo>
                  <a:lnTo>
                    <a:pt x="143" y="228"/>
                  </a:lnTo>
                  <a:close/>
                </a:path>
              </a:pathLst>
            </a:custGeom>
            <a:solidFill>
              <a:srgbClr val="FF8A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6" name="ísḷíḑé"/>
            <p:cNvSpPr/>
            <p:nvPr/>
          </p:nvSpPr>
          <p:spPr bwMode="auto">
            <a:xfrm>
              <a:off x="7097713" y="3582988"/>
              <a:ext cx="1008063" cy="1189038"/>
            </a:xfrm>
            <a:custGeom>
              <a:avLst/>
              <a:gdLst>
                <a:gd name="T0" fmla="*/ 149 w 193"/>
                <a:gd name="T1" fmla="*/ 228 h 228"/>
                <a:gd name="T2" fmla="*/ 159 w 193"/>
                <a:gd name="T3" fmla="*/ 136 h 228"/>
                <a:gd name="T4" fmla="*/ 192 w 193"/>
                <a:gd name="T5" fmla="*/ 8 h 228"/>
                <a:gd name="T6" fmla="*/ 186 w 193"/>
                <a:gd name="T7" fmla="*/ 0 h 228"/>
                <a:gd name="T8" fmla="*/ 60 w 193"/>
                <a:gd name="T9" fmla="*/ 0 h 228"/>
                <a:gd name="T10" fmla="*/ 13 w 193"/>
                <a:gd name="T11" fmla="*/ 100 h 228"/>
                <a:gd name="T12" fmla="*/ 0 w 193"/>
                <a:gd name="T13" fmla="*/ 223 h 228"/>
                <a:gd name="T14" fmla="*/ 149 w 193"/>
                <a:gd name="T15" fmla="*/ 228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 h="228">
                  <a:moveTo>
                    <a:pt x="149" y="228"/>
                  </a:moveTo>
                  <a:cubicBezTo>
                    <a:pt x="149" y="228"/>
                    <a:pt x="158" y="209"/>
                    <a:pt x="159" y="136"/>
                  </a:cubicBezTo>
                  <a:cubicBezTo>
                    <a:pt x="159" y="77"/>
                    <a:pt x="189" y="27"/>
                    <a:pt x="192" y="8"/>
                  </a:cubicBezTo>
                  <a:cubicBezTo>
                    <a:pt x="193" y="4"/>
                    <a:pt x="190" y="0"/>
                    <a:pt x="186" y="0"/>
                  </a:cubicBezTo>
                  <a:cubicBezTo>
                    <a:pt x="60" y="0"/>
                    <a:pt x="60" y="0"/>
                    <a:pt x="60" y="0"/>
                  </a:cubicBezTo>
                  <a:cubicBezTo>
                    <a:pt x="60" y="0"/>
                    <a:pt x="18" y="74"/>
                    <a:pt x="13" y="100"/>
                  </a:cubicBezTo>
                  <a:cubicBezTo>
                    <a:pt x="8" y="125"/>
                    <a:pt x="0" y="223"/>
                    <a:pt x="0" y="223"/>
                  </a:cubicBezTo>
                  <a:lnTo>
                    <a:pt x="149" y="228"/>
                  </a:lnTo>
                  <a:close/>
                </a:path>
              </a:pathLst>
            </a:custGeom>
            <a:solidFill>
              <a:srgbClr val="F74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7" name="i$ḻïdé"/>
            <p:cNvSpPr/>
            <p:nvPr/>
          </p:nvSpPr>
          <p:spPr bwMode="auto">
            <a:xfrm>
              <a:off x="7191376" y="4657726"/>
              <a:ext cx="731838" cy="114300"/>
            </a:xfrm>
            <a:custGeom>
              <a:avLst/>
              <a:gdLst>
                <a:gd name="T0" fmla="*/ 135 w 140"/>
                <a:gd name="T1" fmla="*/ 22 h 22"/>
                <a:gd name="T2" fmla="*/ 0 w 140"/>
                <a:gd name="T3" fmla="*/ 22 h 22"/>
                <a:gd name="T4" fmla="*/ 0 w 140"/>
                <a:gd name="T5" fmla="*/ 0 h 22"/>
                <a:gd name="T6" fmla="*/ 140 w 140"/>
                <a:gd name="T7" fmla="*/ 0 h 22"/>
                <a:gd name="T8" fmla="*/ 140 w 140"/>
                <a:gd name="T9" fmla="*/ 17 h 22"/>
                <a:gd name="T10" fmla="*/ 135 w 140"/>
                <a:gd name="T11" fmla="*/ 22 h 22"/>
              </a:gdLst>
              <a:ahLst/>
              <a:cxnLst>
                <a:cxn ang="0">
                  <a:pos x="T0" y="T1"/>
                </a:cxn>
                <a:cxn ang="0">
                  <a:pos x="T2" y="T3"/>
                </a:cxn>
                <a:cxn ang="0">
                  <a:pos x="T4" y="T5"/>
                </a:cxn>
                <a:cxn ang="0">
                  <a:pos x="T6" y="T7"/>
                </a:cxn>
                <a:cxn ang="0">
                  <a:pos x="T8" y="T9"/>
                </a:cxn>
                <a:cxn ang="0">
                  <a:pos x="T10" y="T11"/>
                </a:cxn>
              </a:cxnLst>
              <a:rect l="0" t="0" r="r" b="b"/>
              <a:pathLst>
                <a:path w="140" h="22">
                  <a:moveTo>
                    <a:pt x="135" y="22"/>
                  </a:moveTo>
                  <a:cubicBezTo>
                    <a:pt x="0" y="22"/>
                    <a:pt x="0" y="22"/>
                    <a:pt x="0" y="22"/>
                  </a:cubicBezTo>
                  <a:cubicBezTo>
                    <a:pt x="0" y="0"/>
                    <a:pt x="0" y="0"/>
                    <a:pt x="0" y="0"/>
                  </a:cubicBezTo>
                  <a:cubicBezTo>
                    <a:pt x="140" y="0"/>
                    <a:pt x="140" y="0"/>
                    <a:pt x="140" y="0"/>
                  </a:cubicBezTo>
                  <a:cubicBezTo>
                    <a:pt x="140" y="17"/>
                    <a:pt x="140" y="17"/>
                    <a:pt x="140" y="17"/>
                  </a:cubicBezTo>
                  <a:cubicBezTo>
                    <a:pt x="140" y="19"/>
                    <a:pt x="138" y="22"/>
                    <a:pt x="135" y="22"/>
                  </a:cubicBezTo>
                  <a:close/>
                </a:path>
              </a:pathLst>
            </a:custGeom>
            <a:solidFill>
              <a:srgbClr val="FF8A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8" name="íṡ1ïḍè"/>
            <p:cNvSpPr/>
            <p:nvPr/>
          </p:nvSpPr>
          <p:spPr bwMode="auto">
            <a:xfrm>
              <a:off x="6972301" y="4657726"/>
              <a:ext cx="307975" cy="114300"/>
            </a:xfrm>
            <a:custGeom>
              <a:avLst/>
              <a:gdLst>
                <a:gd name="T0" fmla="*/ 59 w 59"/>
                <a:gd name="T1" fmla="*/ 22 h 22"/>
                <a:gd name="T2" fmla="*/ 6 w 59"/>
                <a:gd name="T3" fmla="*/ 22 h 22"/>
                <a:gd name="T4" fmla="*/ 0 w 59"/>
                <a:gd name="T5" fmla="*/ 15 h 22"/>
                <a:gd name="T6" fmla="*/ 0 w 59"/>
                <a:gd name="T7" fmla="*/ 6 h 22"/>
                <a:gd name="T8" fmla="*/ 6 w 59"/>
                <a:gd name="T9" fmla="*/ 0 h 22"/>
                <a:gd name="T10" fmla="*/ 53 w 59"/>
                <a:gd name="T11" fmla="*/ 0 h 22"/>
                <a:gd name="T12" fmla="*/ 59 w 59"/>
                <a:gd name="T13" fmla="*/ 6 h 22"/>
                <a:gd name="T14" fmla="*/ 59 w 59"/>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2">
                  <a:moveTo>
                    <a:pt x="59" y="22"/>
                  </a:moveTo>
                  <a:cubicBezTo>
                    <a:pt x="6" y="22"/>
                    <a:pt x="6" y="22"/>
                    <a:pt x="6" y="22"/>
                  </a:cubicBezTo>
                  <a:cubicBezTo>
                    <a:pt x="3" y="22"/>
                    <a:pt x="0" y="19"/>
                    <a:pt x="0" y="15"/>
                  </a:cubicBezTo>
                  <a:cubicBezTo>
                    <a:pt x="0" y="6"/>
                    <a:pt x="0" y="6"/>
                    <a:pt x="0" y="6"/>
                  </a:cubicBezTo>
                  <a:cubicBezTo>
                    <a:pt x="0" y="3"/>
                    <a:pt x="3" y="0"/>
                    <a:pt x="6" y="0"/>
                  </a:cubicBezTo>
                  <a:cubicBezTo>
                    <a:pt x="53" y="0"/>
                    <a:pt x="53" y="0"/>
                    <a:pt x="53" y="0"/>
                  </a:cubicBezTo>
                  <a:cubicBezTo>
                    <a:pt x="57" y="0"/>
                    <a:pt x="59" y="3"/>
                    <a:pt x="59" y="6"/>
                  </a:cubicBezTo>
                  <a:lnTo>
                    <a:pt x="59" y="22"/>
                  </a:lnTo>
                  <a:close/>
                </a:path>
              </a:pathLst>
            </a:custGeom>
            <a:solidFill>
              <a:srgbClr val="F7445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9" name="ïṣḷídê"/>
            <p:cNvSpPr/>
            <p:nvPr/>
          </p:nvSpPr>
          <p:spPr bwMode="auto">
            <a:xfrm>
              <a:off x="6705601" y="3416301"/>
              <a:ext cx="752475" cy="725488"/>
            </a:xfrm>
            <a:custGeom>
              <a:avLst/>
              <a:gdLst>
                <a:gd name="T0" fmla="*/ 118 w 144"/>
                <a:gd name="T1" fmla="*/ 10 h 139"/>
                <a:gd name="T2" fmla="*/ 98 w 144"/>
                <a:gd name="T3" fmla="*/ 94 h 139"/>
                <a:gd name="T4" fmla="*/ 0 w 144"/>
                <a:gd name="T5" fmla="*/ 128 h 139"/>
                <a:gd name="T6" fmla="*/ 11 w 144"/>
                <a:gd name="T7" fmla="*/ 139 h 139"/>
                <a:gd name="T8" fmla="*/ 113 w 144"/>
                <a:gd name="T9" fmla="*/ 110 h 139"/>
                <a:gd name="T10" fmla="*/ 143 w 144"/>
                <a:gd name="T11" fmla="*/ 27 h 139"/>
                <a:gd name="T12" fmla="*/ 118 w 144"/>
                <a:gd name="T13" fmla="*/ 10 h 139"/>
              </a:gdLst>
              <a:ahLst/>
              <a:cxnLst>
                <a:cxn ang="0">
                  <a:pos x="T0" y="T1"/>
                </a:cxn>
                <a:cxn ang="0">
                  <a:pos x="T2" y="T3"/>
                </a:cxn>
                <a:cxn ang="0">
                  <a:pos x="T4" y="T5"/>
                </a:cxn>
                <a:cxn ang="0">
                  <a:pos x="T6" y="T7"/>
                </a:cxn>
                <a:cxn ang="0">
                  <a:pos x="T8" y="T9"/>
                </a:cxn>
                <a:cxn ang="0">
                  <a:pos x="T10" y="T11"/>
                </a:cxn>
                <a:cxn ang="0">
                  <a:pos x="T12" y="T13"/>
                </a:cxn>
              </a:cxnLst>
              <a:rect l="0" t="0" r="r" b="b"/>
              <a:pathLst>
                <a:path w="144" h="139">
                  <a:moveTo>
                    <a:pt x="118" y="10"/>
                  </a:moveTo>
                  <a:cubicBezTo>
                    <a:pt x="108" y="20"/>
                    <a:pt x="107" y="69"/>
                    <a:pt x="98" y="94"/>
                  </a:cubicBezTo>
                  <a:cubicBezTo>
                    <a:pt x="98" y="94"/>
                    <a:pt x="30" y="120"/>
                    <a:pt x="0" y="128"/>
                  </a:cubicBezTo>
                  <a:cubicBezTo>
                    <a:pt x="11" y="139"/>
                    <a:pt x="11" y="139"/>
                    <a:pt x="11" y="139"/>
                  </a:cubicBezTo>
                  <a:cubicBezTo>
                    <a:pt x="11" y="139"/>
                    <a:pt x="101" y="117"/>
                    <a:pt x="113" y="110"/>
                  </a:cubicBezTo>
                  <a:cubicBezTo>
                    <a:pt x="131" y="98"/>
                    <a:pt x="141" y="50"/>
                    <a:pt x="143" y="27"/>
                  </a:cubicBezTo>
                  <a:cubicBezTo>
                    <a:pt x="144" y="3"/>
                    <a:pt x="128" y="0"/>
                    <a:pt x="118" y="10"/>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0" name="iśḻiḑe"/>
            <p:cNvSpPr/>
            <p:nvPr/>
          </p:nvSpPr>
          <p:spPr bwMode="auto">
            <a:xfrm>
              <a:off x="6438901" y="4068763"/>
              <a:ext cx="323850" cy="82550"/>
            </a:xfrm>
            <a:custGeom>
              <a:avLst/>
              <a:gdLst>
                <a:gd name="T0" fmla="*/ 58 w 62"/>
                <a:gd name="T1" fmla="*/ 5 h 16"/>
                <a:gd name="T2" fmla="*/ 51 w 62"/>
                <a:gd name="T3" fmla="*/ 3 h 16"/>
                <a:gd name="T4" fmla="*/ 31 w 62"/>
                <a:gd name="T5" fmla="*/ 1 h 16"/>
                <a:gd name="T6" fmla="*/ 13 w 62"/>
                <a:gd name="T7" fmla="*/ 8 h 16"/>
                <a:gd name="T8" fmla="*/ 0 w 62"/>
                <a:gd name="T9" fmla="*/ 14 h 16"/>
                <a:gd name="T10" fmla="*/ 5 w 62"/>
                <a:gd name="T11" fmla="*/ 14 h 16"/>
                <a:gd name="T12" fmla="*/ 16 w 62"/>
                <a:gd name="T13" fmla="*/ 16 h 16"/>
                <a:gd name="T14" fmla="*/ 26 w 62"/>
                <a:gd name="T15" fmla="*/ 14 h 16"/>
                <a:gd name="T16" fmla="*/ 45 w 62"/>
                <a:gd name="T17" fmla="*/ 14 h 16"/>
                <a:gd name="T18" fmla="*/ 62 w 62"/>
                <a:gd name="T19" fmla="*/ 14 h 16"/>
                <a:gd name="T20" fmla="*/ 58 w 62"/>
                <a:gd name="T2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16">
                  <a:moveTo>
                    <a:pt x="58" y="5"/>
                  </a:moveTo>
                  <a:cubicBezTo>
                    <a:pt x="51" y="3"/>
                    <a:pt x="51" y="3"/>
                    <a:pt x="51" y="3"/>
                  </a:cubicBezTo>
                  <a:cubicBezTo>
                    <a:pt x="51" y="3"/>
                    <a:pt x="36" y="2"/>
                    <a:pt x="31" y="1"/>
                  </a:cubicBezTo>
                  <a:cubicBezTo>
                    <a:pt x="26" y="0"/>
                    <a:pt x="20" y="6"/>
                    <a:pt x="13" y="8"/>
                  </a:cubicBezTo>
                  <a:cubicBezTo>
                    <a:pt x="6" y="10"/>
                    <a:pt x="0" y="14"/>
                    <a:pt x="0" y="14"/>
                  </a:cubicBezTo>
                  <a:cubicBezTo>
                    <a:pt x="5" y="14"/>
                    <a:pt x="5" y="14"/>
                    <a:pt x="5" y="14"/>
                  </a:cubicBezTo>
                  <a:cubicBezTo>
                    <a:pt x="16" y="16"/>
                    <a:pt x="16" y="16"/>
                    <a:pt x="16" y="16"/>
                  </a:cubicBezTo>
                  <a:cubicBezTo>
                    <a:pt x="26" y="14"/>
                    <a:pt x="26" y="14"/>
                    <a:pt x="26" y="14"/>
                  </a:cubicBezTo>
                  <a:cubicBezTo>
                    <a:pt x="26" y="14"/>
                    <a:pt x="38" y="13"/>
                    <a:pt x="45" y="14"/>
                  </a:cubicBezTo>
                  <a:cubicBezTo>
                    <a:pt x="51" y="15"/>
                    <a:pt x="62" y="14"/>
                    <a:pt x="62" y="14"/>
                  </a:cubicBezTo>
                  <a:lnTo>
                    <a:pt x="58" y="5"/>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1" name="í$1iḓé"/>
            <p:cNvSpPr/>
            <p:nvPr/>
          </p:nvSpPr>
          <p:spPr bwMode="auto">
            <a:xfrm>
              <a:off x="6694488" y="4329113"/>
              <a:ext cx="542925" cy="1209675"/>
            </a:xfrm>
            <a:custGeom>
              <a:avLst/>
              <a:gdLst>
                <a:gd name="T0" fmla="*/ 76 w 104"/>
                <a:gd name="T1" fmla="*/ 4 h 232"/>
                <a:gd name="T2" fmla="*/ 22 w 104"/>
                <a:gd name="T3" fmla="*/ 29 h 232"/>
                <a:gd name="T4" fmla="*/ 12 w 104"/>
                <a:gd name="T5" fmla="*/ 84 h 232"/>
                <a:gd name="T6" fmla="*/ 52 w 104"/>
                <a:gd name="T7" fmla="*/ 232 h 232"/>
                <a:gd name="T8" fmla="*/ 69 w 104"/>
                <a:gd name="T9" fmla="*/ 229 h 232"/>
                <a:gd name="T10" fmla="*/ 57 w 104"/>
                <a:gd name="T11" fmla="*/ 104 h 232"/>
                <a:gd name="T12" fmla="*/ 53 w 104"/>
                <a:gd name="T13" fmla="*/ 70 h 232"/>
                <a:gd name="T14" fmla="*/ 76 w 104"/>
                <a:gd name="T15" fmla="*/ 61 h 232"/>
                <a:gd name="T16" fmla="*/ 95 w 104"/>
                <a:gd name="T17" fmla="*/ 0 h 232"/>
                <a:gd name="T18" fmla="*/ 76 w 104"/>
                <a:gd name="T19" fmla="*/ 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232">
                  <a:moveTo>
                    <a:pt x="76" y="4"/>
                  </a:moveTo>
                  <a:cubicBezTo>
                    <a:pt x="55" y="11"/>
                    <a:pt x="29" y="22"/>
                    <a:pt x="22" y="29"/>
                  </a:cubicBezTo>
                  <a:cubicBezTo>
                    <a:pt x="14" y="36"/>
                    <a:pt x="0" y="45"/>
                    <a:pt x="12" y="84"/>
                  </a:cubicBezTo>
                  <a:cubicBezTo>
                    <a:pt x="19" y="108"/>
                    <a:pt x="52" y="232"/>
                    <a:pt x="52" y="232"/>
                  </a:cubicBezTo>
                  <a:cubicBezTo>
                    <a:pt x="69" y="229"/>
                    <a:pt x="69" y="229"/>
                    <a:pt x="69" y="229"/>
                  </a:cubicBezTo>
                  <a:cubicBezTo>
                    <a:pt x="69" y="229"/>
                    <a:pt x="63" y="157"/>
                    <a:pt x="57" y="104"/>
                  </a:cubicBezTo>
                  <a:cubicBezTo>
                    <a:pt x="54" y="78"/>
                    <a:pt x="53" y="70"/>
                    <a:pt x="53" y="70"/>
                  </a:cubicBezTo>
                  <a:cubicBezTo>
                    <a:pt x="76" y="61"/>
                    <a:pt x="76" y="61"/>
                    <a:pt x="76" y="61"/>
                  </a:cubicBezTo>
                  <a:cubicBezTo>
                    <a:pt x="104" y="49"/>
                    <a:pt x="95" y="0"/>
                    <a:pt x="95" y="0"/>
                  </a:cubicBezTo>
                  <a:lnTo>
                    <a:pt x="76" y="4"/>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2" name="îṩḻiḍè"/>
            <p:cNvSpPr/>
            <p:nvPr/>
          </p:nvSpPr>
          <p:spPr bwMode="auto">
            <a:xfrm>
              <a:off x="6548438" y="4381501"/>
              <a:ext cx="793750" cy="1090613"/>
            </a:xfrm>
            <a:custGeom>
              <a:avLst/>
              <a:gdLst>
                <a:gd name="T0" fmla="*/ 57 w 152"/>
                <a:gd name="T1" fmla="*/ 11 h 209"/>
                <a:gd name="T2" fmla="*/ 33 w 152"/>
                <a:gd name="T3" fmla="*/ 54 h 209"/>
                <a:gd name="T4" fmla="*/ 0 w 152"/>
                <a:gd name="T5" fmla="*/ 203 h 209"/>
                <a:gd name="T6" fmla="*/ 15 w 152"/>
                <a:gd name="T7" fmla="*/ 209 h 209"/>
                <a:gd name="T8" fmla="*/ 61 w 152"/>
                <a:gd name="T9" fmla="*/ 102 h 209"/>
                <a:gd name="T10" fmla="*/ 78 w 152"/>
                <a:gd name="T11" fmla="*/ 56 h 209"/>
                <a:gd name="T12" fmla="*/ 124 w 152"/>
                <a:gd name="T13" fmla="*/ 53 h 209"/>
                <a:gd name="T14" fmla="*/ 143 w 152"/>
                <a:gd name="T15" fmla="*/ 0 h 209"/>
                <a:gd name="T16" fmla="*/ 57 w 152"/>
                <a:gd name="T17" fmla="*/ 1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09">
                  <a:moveTo>
                    <a:pt x="57" y="11"/>
                  </a:moveTo>
                  <a:cubicBezTo>
                    <a:pt x="50" y="18"/>
                    <a:pt x="44" y="16"/>
                    <a:pt x="33" y="54"/>
                  </a:cubicBezTo>
                  <a:cubicBezTo>
                    <a:pt x="26" y="79"/>
                    <a:pt x="0" y="203"/>
                    <a:pt x="0" y="203"/>
                  </a:cubicBezTo>
                  <a:cubicBezTo>
                    <a:pt x="15" y="209"/>
                    <a:pt x="15" y="209"/>
                    <a:pt x="15" y="209"/>
                  </a:cubicBezTo>
                  <a:cubicBezTo>
                    <a:pt x="37" y="150"/>
                    <a:pt x="37" y="150"/>
                    <a:pt x="61" y="102"/>
                  </a:cubicBezTo>
                  <a:cubicBezTo>
                    <a:pt x="73" y="79"/>
                    <a:pt x="78" y="56"/>
                    <a:pt x="78" y="56"/>
                  </a:cubicBezTo>
                  <a:cubicBezTo>
                    <a:pt x="124" y="53"/>
                    <a:pt x="124" y="53"/>
                    <a:pt x="124" y="53"/>
                  </a:cubicBezTo>
                  <a:cubicBezTo>
                    <a:pt x="152" y="42"/>
                    <a:pt x="143" y="0"/>
                    <a:pt x="143" y="0"/>
                  </a:cubicBezTo>
                  <a:cubicBezTo>
                    <a:pt x="143" y="0"/>
                    <a:pt x="65" y="4"/>
                    <a:pt x="57" y="11"/>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3" name="íṥľíďê"/>
            <p:cNvSpPr/>
            <p:nvPr/>
          </p:nvSpPr>
          <p:spPr bwMode="auto">
            <a:xfrm>
              <a:off x="7065963" y="4110038"/>
              <a:ext cx="757238" cy="584200"/>
            </a:xfrm>
            <a:custGeom>
              <a:avLst/>
              <a:gdLst>
                <a:gd name="T0" fmla="*/ 131 w 145"/>
                <a:gd name="T1" fmla="*/ 26 h 112"/>
                <a:gd name="T2" fmla="*/ 129 w 145"/>
                <a:gd name="T3" fmla="*/ 91 h 112"/>
                <a:gd name="T4" fmla="*/ 25 w 145"/>
                <a:gd name="T5" fmla="*/ 105 h 112"/>
                <a:gd name="T6" fmla="*/ 25 w 145"/>
                <a:gd name="T7" fmla="*/ 67 h 112"/>
                <a:gd name="T8" fmla="*/ 0 w 145"/>
                <a:gd name="T9" fmla="*/ 47 h 112"/>
                <a:gd name="T10" fmla="*/ 50 w 145"/>
                <a:gd name="T11" fmla="*/ 31 h 112"/>
                <a:gd name="T12" fmla="*/ 90 w 145"/>
                <a:gd name="T13" fmla="*/ 0 h 112"/>
                <a:gd name="T14" fmla="*/ 131 w 145"/>
                <a:gd name="T15" fmla="*/ 26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12">
                  <a:moveTo>
                    <a:pt x="131" y="26"/>
                  </a:moveTo>
                  <a:cubicBezTo>
                    <a:pt x="131" y="46"/>
                    <a:pt x="145" y="68"/>
                    <a:pt x="129" y="91"/>
                  </a:cubicBezTo>
                  <a:cubicBezTo>
                    <a:pt x="114" y="112"/>
                    <a:pt x="25" y="105"/>
                    <a:pt x="25" y="105"/>
                  </a:cubicBezTo>
                  <a:cubicBezTo>
                    <a:pt x="25" y="105"/>
                    <a:pt x="37" y="84"/>
                    <a:pt x="25" y="67"/>
                  </a:cubicBezTo>
                  <a:cubicBezTo>
                    <a:pt x="18" y="57"/>
                    <a:pt x="0" y="47"/>
                    <a:pt x="0" y="47"/>
                  </a:cubicBezTo>
                  <a:cubicBezTo>
                    <a:pt x="50" y="31"/>
                    <a:pt x="50" y="31"/>
                    <a:pt x="50" y="31"/>
                  </a:cubicBezTo>
                  <a:cubicBezTo>
                    <a:pt x="90" y="0"/>
                    <a:pt x="90" y="0"/>
                    <a:pt x="90" y="0"/>
                  </a:cubicBezTo>
                  <a:lnTo>
                    <a:pt x="131" y="26"/>
                  </a:lnTo>
                  <a:close/>
                </a:path>
              </a:pathLst>
            </a:custGeom>
            <a:solidFill>
              <a:srgbClr val="508C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4" name="í$ḷîḑe"/>
            <p:cNvSpPr/>
            <p:nvPr/>
          </p:nvSpPr>
          <p:spPr bwMode="auto">
            <a:xfrm>
              <a:off x="7175501" y="2951163"/>
              <a:ext cx="312738" cy="542925"/>
            </a:xfrm>
            <a:custGeom>
              <a:avLst/>
              <a:gdLst>
                <a:gd name="T0" fmla="*/ 60 w 60"/>
                <a:gd name="T1" fmla="*/ 95 h 104"/>
                <a:gd name="T2" fmla="*/ 24 w 60"/>
                <a:gd name="T3" fmla="*/ 87 h 104"/>
                <a:gd name="T4" fmla="*/ 14 w 60"/>
                <a:gd name="T5" fmla="*/ 20 h 104"/>
                <a:gd name="T6" fmla="*/ 53 w 60"/>
                <a:gd name="T7" fmla="*/ 61 h 104"/>
                <a:gd name="T8" fmla="*/ 60 w 60"/>
                <a:gd name="T9" fmla="*/ 95 h 104"/>
              </a:gdLst>
              <a:ahLst/>
              <a:cxnLst>
                <a:cxn ang="0">
                  <a:pos x="T0" y="T1"/>
                </a:cxn>
                <a:cxn ang="0">
                  <a:pos x="T2" y="T3"/>
                </a:cxn>
                <a:cxn ang="0">
                  <a:pos x="T4" y="T5"/>
                </a:cxn>
                <a:cxn ang="0">
                  <a:pos x="T6" y="T7"/>
                </a:cxn>
                <a:cxn ang="0">
                  <a:pos x="T8" y="T9"/>
                </a:cxn>
              </a:cxnLst>
              <a:rect l="0" t="0" r="r" b="b"/>
              <a:pathLst>
                <a:path w="60" h="104">
                  <a:moveTo>
                    <a:pt x="60" y="95"/>
                  </a:moveTo>
                  <a:cubicBezTo>
                    <a:pt x="58" y="104"/>
                    <a:pt x="39" y="104"/>
                    <a:pt x="24" y="87"/>
                  </a:cubicBezTo>
                  <a:cubicBezTo>
                    <a:pt x="10" y="70"/>
                    <a:pt x="0" y="41"/>
                    <a:pt x="14" y="20"/>
                  </a:cubicBezTo>
                  <a:cubicBezTo>
                    <a:pt x="28" y="0"/>
                    <a:pt x="47" y="39"/>
                    <a:pt x="53" y="61"/>
                  </a:cubicBezTo>
                  <a:cubicBezTo>
                    <a:pt x="60" y="82"/>
                    <a:pt x="60" y="95"/>
                    <a:pt x="60" y="95"/>
                  </a:cubicBezTo>
                  <a:close/>
                </a:path>
              </a:pathLst>
            </a:custGeom>
            <a:solidFill>
              <a:srgbClr val="B565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5" name="iS1ïḋè"/>
            <p:cNvSpPr/>
            <p:nvPr/>
          </p:nvSpPr>
          <p:spPr bwMode="auto">
            <a:xfrm>
              <a:off x="7237413" y="2987676"/>
              <a:ext cx="392113" cy="522288"/>
            </a:xfrm>
            <a:custGeom>
              <a:avLst/>
              <a:gdLst>
                <a:gd name="T0" fmla="*/ 4 w 75"/>
                <a:gd name="T1" fmla="*/ 13 h 100"/>
                <a:gd name="T2" fmla="*/ 4 w 75"/>
                <a:gd name="T3" fmla="*/ 37 h 100"/>
                <a:gd name="T4" fmla="*/ 5 w 75"/>
                <a:gd name="T5" fmla="*/ 50 h 100"/>
                <a:gd name="T6" fmla="*/ 9 w 75"/>
                <a:gd name="T7" fmla="*/ 51 h 100"/>
                <a:gd name="T8" fmla="*/ 17 w 75"/>
                <a:gd name="T9" fmla="*/ 66 h 100"/>
                <a:gd name="T10" fmla="*/ 32 w 75"/>
                <a:gd name="T11" fmla="*/ 66 h 100"/>
                <a:gd name="T12" fmla="*/ 34 w 75"/>
                <a:gd name="T13" fmla="*/ 78 h 100"/>
                <a:gd name="T14" fmla="*/ 29 w 75"/>
                <a:gd name="T15" fmla="*/ 100 h 100"/>
                <a:gd name="T16" fmla="*/ 75 w 75"/>
                <a:gd name="T17" fmla="*/ 91 h 100"/>
                <a:gd name="T18" fmla="*/ 58 w 75"/>
                <a:gd name="T19" fmla="*/ 63 h 100"/>
                <a:gd name="T20" fmla="*/ 57 w 75"/>
                <a:gd name="T21" fmla="*/ 31 h 100"/>
                <a:gd name="T22" fmla="*/ 34 w 75"/>
                <a:gd name="T23" fmla="*/ 2 h 100"/>
                <a:gd name="T24" fmla="*/ 4 w 75"/>
                <a:gd name="T25"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100">
                  <a:moveTo>
                    <a:pt x="4" y="13"/>
                  </a:moveTo>
                  <a:cubicBezTo>
                    <a:pt x="0" y="17"/>
                    <a:pt x="4" y="35"/>
                    <a:pt x="4" y="37"/>
                  </a:cubicBezTo>
                  <a:cubicBezTo>
                    <a:pt x="6" y="42"/>
                    <a:pt x="3" y="49"/>
                    <a:pt x="5" y="50"/>
                  </a:cubicBezTo>
                  <a:cubicBezTo>
                    <a:pt x="6" y="51"/>
                    <a:pt x="7" y="50"/>
                    <a:pt x="9" y="51"/>
                  </a:cubicBezTo>
                  <a:cubicBezTo>
                    <a:pt x="9" y="51"/>
                    <a:pt x="16" y="64"/>
                    <a:pt x="17" y="66"/>
                  </a:cubicBezTo>
                  <a:cubicBezTo>
                    <a:pt x="19" y="70"/>
                    <a:pt x="29" y="63"/>
                    <a:pt x="32" y="66"/>
                  </a:cubicBezTo>
                  <a:cubicBezTo>
                    <a:pt x="34" y="68"/>
                    <a:pt x="34" y="73"/>
                    <a:pt x="34" y="78"/>
                  </a:cubicBezTo>
                  <a:cubicBezTo>
                    <a:pt x="29" y="100"/>
                    <a:pt x="29" y="100"/>
                    <a:pt x="29" y="100"/>
                  </a:cubicBezTo>
                  <a:cubicBezTo>
                    <a:pt x="75" y="91"/>
                    <a:pt x="75" y="91"/>
                    <a:pt x="75" y="91"/>
                  </a:cubicBezTo>
                  <a:cubicBezTo>
                    <a:pt x="75" y="91"/>
                    <a:pt x="61" y="72"/>
                    <a:pt x="58" y="63"/>
                  </a:cubicBezTo>
                  <a:cubicBezTo>
                    <a:pt x="54" y="53"/>
                    <a:pt x="59" y="44"/>
                    <a:pt x="57" y="31"/>
                  </a:cubicBezTo>
                  <a:cubicBezTo>
                    <a:pt x="56" y="19"/>
                    <a:pt x="51" y="3"/>
                    <a:pt x="34" y="2"/>
                  </a:cubicBezTo>
                  <a:cubicBezTo>
                    <a:pt x="19" y="0"/>
                    <a:pt x="9" y="8"/>
                    <a:pt x="4" y="13"/>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6" name="ïSļïḍê"/>
            <p:cNvSpPr/>
            <p:nvPr/>
          </p:nvSpPr>
          <p:spPr bwMode="auto">
            <a:xfrm>
              <a:off x="7296151" y="3452813"/>
              <a:ext cx="444500" cy="819150"/>
            </a:xfrm>
            <a:custGeom>
              <a:avLst/>
              <a:gdLst>
                <a:gd name="T0" fmla="*/ 7 w 85"/>
                <a:gd name="T1" fmla="*/ 154 h 157"/>
                <a:gd name="T2" fmla="*/ 38 w 85"/>
                <a:gd name="T3" fmla="*/ 154 h 157"/>
                <a:gd name="T4" fmla="*/ 85 w 85"/>
                <a:gd name="T5" fmla="*/ 152 h 157"/>
                <a:gd name="T6" fmla="*/ 74 w 85"/>
                <a:gd name="T7" fmla="*/ 65 h 157"/>
                <a:gd name="T8" fmla="*/ 77 w 85"/>
                <a:gd name="T9" fmla="*/ 9 h 157"/>
                <a:gd name="T10" fmla="*/ 27 w 85"/>
                <a:gd name="T11" fmla="*/ 0 h 157"/>
                <a:gd name="T12" fmla="*/ 7 w 85"/>
                <a:gd name="T13" fmla="*/ 25 h 157"/>
                <a:gd name="T14" fmla="*/ 7 w 85"/>
                <a:gd name="T15" fmla="*/ 154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57">
                  <a:moveTo>
                    <a:pt x="7" y="154"/>
                  </a:moveTo>
                  <a:cubicBezTo>
                    <a:pt x="7" y="154"/>
                    <a:pt x="19" y="152"/>
                    <a:pt x="38" y="154"/>
                  </a:cubicBezTo>
                  <a:cubicBezTo>
                    <a:pt x="57" y="157"/>
                    <a:pt x="85" y="152"/>
                    <a:pt x="85" y="152"/>
                  </a:cubicBezTo>
                  <a:cubicBezTo>
                    <a:pt x="85" y="152"/>
                    <a:pt x="74" y="92"/>
                    <a:pt x="74" y="65"/>
                  </a:cubicBezTo>
                  <a:cubicBezTo>
                    <a:pt x="75" y="38"/>
                    <a:pt x="77" y="9"/>
                    <a:pt x="77" y="9"/>
                  </a:cubicBezTo>
                  <a:cubicBezTo>
                    <a:pt x="27" y="0"/>
                    <a:pt x="27" y="0"/>
                    <a:pt x="27" y="0"/>
                  </a:cubicBezTo>
                  <a:cubicBezTo>
                    <a:pt x="27" y="0"/>
                    <a:pt x="14" y="5"/>
                    <a:pt x="7" y="25"/>
                  </a:cubicBezTo>
                  <a:cubicBezTo>
                    <a:pt x="0" y="44"/>
                    <a:pt x="2" y="130"/>
                    <a:pt x="7" y="154"/>
                  </a:cubicBezTo>
                  <a:close/>
                </a:path>
              </a:pathLst>
            </a:custGeom>
            <a:solidFill>
              <a:srgbClr val="E4DD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7" name="îṡļíḍê"/>
            <p:cNvSpPr/>
            <p:nvPr/>
          </p:nvSpPr>
          <p:spPr bwMode="auto">
            <a:xfrm>
              <a:off x="7285038" y="3395663"/>
              <a:ext cx="152400" cy="869950"/>
            </a:xfrm>
            <a:custGeom>
              <a:avLst/>
              <a:gdLst>
                <a:gd name="T0" fmla="*/ 25 w 29"/>
                <a:gd name="T1" fmla="*/ 0 h 167"/>
                <a:gd name="T2" fmla="*/ 9 w 29"/>
                <a:gd name="T3" fmla="*/ 14 h 167"/>
                <a:gd name="T4" fmla="*/ 0 w 29"/>
                <a:gd name="T5" fmla="*/ 74 h 167"/>
                <a:gd name="T6" fmla="*/ 2 w 29"/>
                <a:gd name="T7" fmla="*/ 131 h 167"/>
                <a:gd name="T8" fmla="*/ 0 w 29"/>
                <a:gd name="T9" fmla="*/ 167 h 167"/>
                <a:gd name="T10" fmla="*/ 9 w 29"/>
                <a:gd name="T11" fmla="*/ 165 h 167"/>
                <a:gd name="T12" fmla="*/ 9 w 29"/>
                <a:gd name="T13" fmla="*/ 79 h 167"/>
                <a:gd name="T14" fmla="*/ 29 w 29"/>
                <a:gd name="T15" fmla="*/ 12 h 167"/>
                <a:gd name="T16" fmla="*/ 22 w 29"/>
                <a:gd name="T17" fmla="*/ 10 h 167"/>
                <a:gd name="T18" fmla="*/ 25 w 29"/>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67">
                  <a:moveTo>
                    <a:pt x="25" y="0"/>
                  </a:moveTo>
                  <a:cubicBezTo>
                    <a:pt x="22" y="3"/>
                    <a:pt x="9" y="8"/>
                    <a:pt x="9" y="14"/>
                  </a:cubicBezTo>
                  <a:cubicBezTo>
                    <a:pt x="9" y="19"/>
                    <a:pt x="0" y="65"/>
                    <a:pt x="0" y="74"/>
                  </a:cubicBezTo>
                  <a:cubicBezTo>
                    <a:pt x="1" y="84"/>
                    <a:pt x="4" y="120"/>
                    <a:pt x="2" y="131"/>
                  </a:cubicBezTo>
                  <a:cubicBezTo>
                    <a:pt x="0" y="143"/>
                    <a:pt x="0" y="167"/>
                    <a:pt x="0" y="167"/>
                  </a:cubicBezTo>
                  <a:cubicBezTo>
                    <a:pt x="9" y="165"/>
                    <a:pt x="9" y="165"/>
                    <a:pt x="9" y="165"/>
                  </a:cubicBezTo>
                  <a:cubicBezTo>
                    <a:pt x="9" y="165"/>
                    <a:pt x="7" y="102"/>
                    <a:pt x="9" y="79"/>
                  </a:cubicBezTo>
                  <a:cubicBezTo>
                    <a:pt x="12" y="55"/>
                    <a:pt x="29" y="12"/>
                    <a:pt x="29" y="12"/>
                  </a:cubicBezTo>
                  <a:cubicBezTo>
                    <a:pt x="22" y="10"/>
                    <a:pt x="22" y="10"/>
                    <a:pt x="22" y="10"/>
                  </a:cubicBezTo>
                  <a:lnTo>
                    <a:pt x="25" y="0"/>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8" name="íṧlídé"/>
            <p:cNvSpPr/>
            <p:nvPr/>
          </p:nvSpPr>
          <p:spPr bwMode="auto">
            <a:xfrm>
              <a:off x="7405688" y="3332163"/>
              <a:ext cx="401638" cy="976313"/>
            </a:xfrm>
            <a:custGeom>
              <a:avLst/>
              <a:gdLst>
                <a:gd name="T0" fmla="*/ 21 w 77"/>
                <a:gd name="T1" fmla="*/ 24 h 187"/>
                <a:gd name="T2" fmla="*/ 6 w 77"/>
                <a:gd name="T3" fmla="*/ 23 h 187"/>
                <a:gd name="T4" fmla="*/ 0 w 77"/>
                <a:gd name="T5" fmla="*/ 92 h 187"/>
                <a:gd name="T6" fmla="*/ 8 w 77"/>
                <a:gd name="T7" fmla="*/ 181 h 187"/>
                <a:gd name="T8" fmla="*/ 36 w 77"/>
                <a:gd name="T9" fmla="*/ 186 h 187"/>
                <a:gd name="T10" fmla="*/ 64 w 77"/>
                <a:gd name="T11" fmla="*/ 181 h 187"/>
                <a:gd name="T12" fmla="*/ 64 w 77"/>
                <a:gd name="T13" fmla="*/ 108 h 187"/>
                <a:gd name="T14" fmla="*/ 75 w 77"/>
                <a:gd name="T15" fmla="*/ 39 h 187"/>
                <a:gd name="T16" fmla="*/ 36 w 77"/>
                <a:gd name="T17" fmla="*/ 14 h 187"/>
                <a:gd name="T18" fmla="*/ 21 w 77"/>
                <a:gd name="T19" fmla="*/ 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87">
                  <a:moveTo>
                    <a:pt x="21" y="24"/>
                  </a:moveTo>
                  <a:cubicBezTo>
                    <a:pt x="6" y="23"/>
                    <a:pt x="6" y="23"/>
                    <a:pt x="6" y="23"/>
                  </a:cubicBezTo>
                  <a:cubicBezTo>
                    <a:pt x="6" y="23"/>
                    <a:pt x="0" y="47"/>
                    <a:pt x="0" y="92"/>
                  </a:cubicBezTo>
                  <a:cubicBezTo>
                    <a:pt x="0" y="130"/>
                    <a:pt x="8" y="181"/>
                    <a:pt x="8" y="181"/>
                  </a:cubicBezTo>
                  <a:cubicBezTo>
                    <a:pt x="8" y="181"/>
                    <a:pt x="20" y="186"/>
                    <a:pt x="36" y="186"/>
                  </a:cubicBezTo>
                  <a:cubicBezTo>
                    <a:pt x="52" y="187"/>
                    <a:pt x="64" y="181"/>
                    <a:pt x="64" y="181"/>
                  </a:cubicBezTo>
                  <a:cubicBezTo>
                    <a:pt x="64" y="181"/>
                    <a:pt x="62" y="144"/>
                    <a:pt x="64" y="108"/>
                  </a:cubicBezTo>
                  <a:cubicBezTo>
                    <a:pt x="67" y="71"/>
                    <a:pt x="77" y="63"/>
                    <a:pt x="75" y="39"/>
                  </a:cubicBezTo>
                  <a:cubicBezTo>
                    <a:pt x="72" y="0"/>
                    <a:pt x="36" y="14"/>
                    <a:pt x="36" y="14"/>
                  </a:cubicBezTo>
                  <a:lnTo>
                    <a:pt x="21" y="24"/>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9" name="íṧľïḑè"/>
            <p:cNvSpPr/>
            <p:nvPr/>
          </p:nvSpPr>
          <p:spPr bwMode="auto">
            <a:xfrm>
              <a:off x="7437438" y="3352801"/>
              <a:ext cx="161925" cy="182563"/>
            </a:xfrm>
            <a:custGeom>
              <a:avLst/>
              <a:gdLst>
                <a:gd name="T0" fmla="*/ 0 w 31"/>
                <a:gd name="T1" fmla="*/ 19 h 35"/>
                <a:gd name="T2" fmla="*/ 28 w 31"/>
                <a:gd name="T3" fmla="*/ 0 h 35"/>
                <a:gd name="T4" fmla="*/ 30 w 31"/>
                <a:gd name="T5" fmla="*/ 10 h 35"/>
                <a:gd name="T6" fmla="*/ 6 w 31"/>
                <a:gd name="T7" fmla="*/ 35 h 35"/>
                <a:gd name="T8" fmla="*/ 0 w 31"/>
                <a:gd name="T9" fmla="*/ 19 h 35"/>
              </a:gdLst>
              <a:ahLst/>
              <a:cxnLst>
                <a:cxn ang="0">
                  <a:pos x="T0" y="T1"/>
                </a:cxn>
                <a:cxn ang="0">
                  <a:pos x="T2" y="T3"/>
                </a:cxn>
                <a:cxn ang="0">
                  <a:pos x="T4" y="T5"/>
                </a:cxn>
                <a:cxn ang="0">
                  <a:pos x="T6" y="T7"/>
                </a:cxn>
                <a:cxn ang="0">
                  <a:pos x="T8" y="T9"/>
                </a:cxn>
              </a:cxnLst>
              <a:rect l="0" t="0" r="r" b="b"/>
              <a:pathLst>
                <a:path w="31" h="35">
                  <a:moveTo>
                    <a:pt x="0" y="19"/>
                  </a:moveTo>
                  <a:cubicBezTo>
                    <a:pt x="0" y="19"/>
                    <a:pt x="24" y="8"/>
                    <a:pt x="28" y="0"/>
                  </a:cubicBezTo>
                  <a:cubicBezTo>
                    <a:pt x="28" y="0"/>
                    <a:pt x="31" y="7"/>
                    <a:pt x="30" y="10"/>
                  </a:cubicBezTo>
                  <a:cubicBezTo>
                    <a:pt x="29" y="13"/>
                    <a:pt x="6" y="35"/>
                    <a:pt x="6" y="35"/>
                  </a:cubicBezTo>
                  <a:lnTo>
                    <a:pt x="0" y="19"/>
                  </a:lnTo>
                  <a:close/>
                </a:path>
              </a:pathLst>
            </a:custGeom>
            <a:solidFill>
              <a:srgbClr val="508C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0" name="íṧļïďé"/>
            <p:cNvSpPr/>
            <p:nvPr/>
          </p:nvSpPr>
          <p:spPr bwMode="auto">
            <a:xfrm>
              <a:off x="7248526" y="2894013"/>
              <a:ext cx="668338" cy="846138"/>
            </a:xfrm>
            <a:custGeom>
              <a:avLst/>
              <a:gdLst>
                <a:gd name="T0" fmla="*/ 56 w 128"/>
                <a:gd name="T1" fmla="*/ 110 h 162"/>
                <a:gd name="T2" fmla="*/ 28 w 128"/>
                <a:gd name="T3" fmla="*/ 60 h 162"/>
                <a:gd name="T4" fmla="*/ 0 w 128"/>
                <a:gd name="T5" fmla="*/ 31 h 162"/>
                <a:gd name="T6" fmla="*/ 27 w 128"/>
                <a:gd name="T7" fmla="*/ 5 h 162"/>
                <a:gd name="T8" fmla="*/ 79 w 128"/>
                <a:gd name="T9" fmla="*/ 44 h 162"/>
                <a:gd name="T10" fmla="*/ 104 w 128"/>
                <a:gd name="T11" fmla="*/ 85 h 162"/>
                <a:gd name="T12" fmla="*/ 107 w 128"/>
                <a:gd name="T13" fmla="*/ 147 h 162"/>
                <a:gd name="T14" fmla="*/ 91 w 128"/>
                <a:gd name="T15" fmla="*/ 107 h 162"/>
                <a:gd name="T16" fmla="*/ 66 w 128"/>
                <a:gd name="T17" fmla="*/ 123 h 162"/>
                <a:gd name="T18" fmla="*/ 56 w 128"/>
                <a:gd name="T19" fmla="*/ 11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62">
                  <a:moveTo>
                    <a:pt x="56" y="110"/>
                  </a:moveTo>
                  <a:cubicBezTo>
                    <a:pt x="62" y="80"/>
                    <a:pt x="46" y="71"/>
                    <a:pt x="28" y="60"/>
                  </a:cubicBezTo>
                  <a:cubicBezTo>
                    <a:pt x="11" y="49"/>
                    <a:pt x="0" y="31"/>
                    <a:pt x="0" y="31"/>
                  </a:cubicBezTo>
                  <a:cubicBezTo>
                    <a:pt x="0" y="31"/>
                    <a:pt x="7" y="9"/>
                    <a:pt x="27" y="5"/>
                  </a:cubicBezTo>
                  <a:cubicBezTo>
                    <a:pt x="47" y="0"/>
                    <a:pt x="72" y="12"/>
                    <a:pt x="79" y="44"/>
                  </a:cubicBezTo>
                  <a:cubicBezTo>
                    <a:pt x="83" y="66"/>
                    <a:pt x="89" y="74"/>
                    <a:pt x="104" y="85"/>
                  </a:cubicBezTo>
                  <a:cubicBezTo>
                    <a:pt x="122" y="98"/>
                    <a:pt x="128" y="131"/>
                    <a:pt x="107" y="147"/>
                  </a:cubicBezTo>
                  <a:cubicBezTo>
                    <a:pt x="87" y="162"/>
                    <a:pt x="98" y="127"/>
                    <a:pt x="91" y="107"/>
                  </a:cubicBezTo>
                  <a:cubicBezTo>
                    <a:pt x="90" y="104"/>
                    <a:pt x="75" y="121"/>
                    <a:pt x="66" y="123"/>
                  </a:cubicBezTo>
                  <a:cubicBezTo>
                    <a:pt x="57" y="126"/>
                    <a:pt x="55" y="115"/>
                    <a:pt x="56" y="110"/>
                  </a:cubicBezTo>
                  <a:close/>
                </a:path>
              </a:pathLst>
            </a:custGeom>
            <a:solidFill>
              <a:srgbClr val="B565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1" name="îŝlîḋè"/>
            <p:cNvSpPr/>
            <p:nvPr/>
          </p:nvSpPr>
          <p:spPr bwMode="auto">
            <a:xfrm>
              <a:off x="7373938" y="3395663"/>
              <a:ext cx="63500" cy="123825"/>
            </a:xfrm>
            <a:custGeom>
              <a:avLst/>
              <a:gdLst>
                <a:gd name="T0" fmla="*/ 8 w 12"/>
                <a:gd name="T1" fmla="*/ 0 h 24"/>
                <a:gd name="T2" fmla="*/ 12 w 12"/>
                <a:gd name="T3" fmla="*/ 11 h 24"/>
                <a:gd name="T4" fmla="*/ 3 w 12"/>
                <a:gd name="T5" fmla="*/ 24 h 24"/>
                <a:gd name="T6" fmla="*/ 3 w 12"/>
                <a:gd name="T7" fmla="*/ 10 h 24"/>
                <a:gd name="T8" fmla="*/ 8 w 12"/>
                <a:gd name="T9" fmla="*/ 0 h 24"/>
              </a:gdLst>
              <a:ahLst/>
              <a:cxnLst>
                <a:cxn ang="0">
                  <a:pos x="T0" y="T1"/>
                </a:cxn>
                <a:cxn ang="0">
                  <a:pos x="T2" y="T3"/>
                </a:cxn>
                <a:cxn ang="0">
                  <a:pos x="T4" y="T5"/>
                </a:cxn>
                <a:cxn ang="0">
                  <a:pos x="T6" y="T7"/>
                </a:cxn>
                <a:cxn ang="0">
                  <a:pos x="T8" y="T9"/>
                </a:cxn>
              </a:cxnLst>
              <a:rect l="0" t="0" r="r" b="b"/>
              <a:pathLst>
                <a:path w="12" h="24">
                  <a:moveTo>
                    <a:pt x="8" y="0"/>
                  </a:moveTo>
                  <a:cubicBezTo>
                    <a:pt x="8" y="0"/>
                    <a:pt x="7" y="7"/>
                    <a:pt x="12" y="11"/>
                  </a:cubicBezTo>
                  <a:cubicBezTo>
                    <a:pt x="3" y="24"/>
                    <a:pt x="3" y="24"/>
                    <a:pt x="3" y="24"/>
                  </a:cubicBezTo>
                  <a:cubicBezTo>
                    <a:pt x="3" y="24"/>
                    <a:pt x="0" y="14"/>
                    <a:pt x="3" y="10"/>
                  </a:cubicBezTo>
                  <a:cubicBezTo>
                    <a:pt x="5" y="6"/>
                    <a:pt x="8" y="0"/>
                    <a:pt x="8" y="0"/>
                  </a:cubicBezTo>
                  <a:close/>
                </a:path>
              </a:pathLst>
            </a:custGeom>
            <a:solidFill>
              <a:srgbClr val="508C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2" name="îṩ1îḓé"/>
            <p:cNvSpPr/>
            <p:nvPr/>
          </p:nvSpPr>
          <p:spPr bwMode="auto">
            <a:xfrm>
              <a:off x="6851651" y="5492751"/>
              <a:ext cx="223838" cy="171450"/>
            </a:xfrm>
            <a:custGeom>
              <a:avLst/>
              <a:gdLst>
                <a:gd name="T0" fmla="*/ 21 w 43"/>
                <a:gd name="T1" fmla="*/ 0 h 33"/>
                <a:gd name="T2" fmla="*/ 29 w 43"/>
                <a:gd name="T3" fmla="*/ 6 h 33"/>
                <a:gd name="T4" fmla="*/ 41 w 43"/>
                <a:gd name="T5" fmla="*/ 3 h 33"/>
                <a:gd name="T6" fmla="*/ 43 w 43"/>
                <a:gd name="T7" fmla="*/ 17 h 33"/>
                <a:gd name="T8" fmla="*/ 19 w 43"/>
                <a:gd name="T9" fmla="*/ 33 h 33"/>
                <a:gd name="T10" fmla="*/ 0 w 43"/>
                <a:gd name="T11" fmla="*/ 33 h 33"/>
                <a:gd name="T12" fmla="*/ 11 w 43"/>
                <a:gd name="T13" fmla="*/ 22 h 33"/>
                <a:gd name="T14" fmla="*/ 21 w 43"/>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3">
                  <a:moveTo>
                    <a:pt x="21" y="0"/>
                  </a:moveTo>
                  <a:cubicBezTo>
                    <a:pt x="21" y="0"/>
                    <a:pt x="22" y="4"/>
                    <a:pt x="29" y="6"/>
                  </a:cubicBezTo>
                  <a:cubicBezTo>
                    <a:pt x="36" y="8"/>
                    <a:pt x="41" y="3"/>
                    <a:pt x="41" y="3"/>
                  </a:cubicBezTo>
                  <a:cubicBezTo>
                    <a:pt x="43" y="17"/>
                    <a:pt x="43" y="17"/>
                    <a:pt x="43" y="17"/>
                  </a:cubicBezTo>
                  <a:cubicBezTo>
                    <a:pt x="19" y="33"/>
                    <a:pt x="19" y="33"/>
                    <a:pt x="19" y="33"/>
                  </a:cubicBezTo>
                  <a:cubicBezTo>
                    <a:pt x="0" y="33"/>
                    <a:pt x="0" y="33"/>
                    <a:pt x="0" y="33"/>
                  </a:cubicBezTo>
                  <a:cubicBezTo>
                    <a:pt x="11" y="22"/>
                    <a:pt x="11" y="22"/>
                    <a:pt x="11" y="22"/>
                  </a:cubicBezTo>
                  <a:lnTo>
                    <a:pt x="21" y="0"/>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3" name="íSḻïḋê"/>
            <p:cNvSpPr/>
            <p:nvPr/>
          </p:nvSpPr>
          <p:spPr bwMode="auto">
            <a:xfrm>
              <a:off x="6343651" y="5387976"/>
              <a:ext cx="298450" cy="125413"/>
            </a:xfrm>
            <a:custGeom>
              <a:avLst/>
              <a:gdLst>
                <a:gd name="T0" fmla="*/ 41 w 57"/>
                <a:gd name="T1" fmla="*/ 0 h 24"/>
                <a:gd name="T2" fmla="*/ 44 w 57"/>
                <a:gd name="T3" fmla="*/ 10 h 24"/>
                <a:gd name="T4" fmla="*/ 57 w 57"/>
                <a:gd name="T5" fmla="*/ 10 h 24"/>
                <a:gd name="T6" fmla="*/ 54 w 57"/>
                <a:gd name="T7" fmla="*/ 24 h 24"/>
                <a:gd name="T8" fmla="*/ 0 w 57"/>
                <a:gd name="T9" fmla="*/ 7 h 24"/>
                <a:gd name="T10" fmla="*/ 41 w 57"/>
                <a:gd name="T11" fmla="*/ 0 h 24"/>
              </a:gdLst>
              <a:ahLst/>
              <a:cxnLst>
                <a:cxn ang="0">
                  <a:pos x="T0" y="T1"/>
                </a:cxn>
                <a:cxn ang="0">
                  <a:pos x="T2" y="T3"/>
                </a:cxn>
                <a:cxn ang="0">
                  <a:pos x="T4" y="T5"/>
                </a:cxn>
                <a:cxn ang="0">
                  <a:pos x="T6" y="T7"/>
                </a:cxn>
                <a:cxn ang="0">
                  <a:pos x="T8" y="T9"/>
                </a:cxn>
                <a:cxn ang="0">
                  <a:pos x="T10" y="T11"/>
                </a:cxn>
              </a:cxnLst>
              <a:rect l="0" t="0" r="r" b="b"/>
              <a:pathLst>
                <a:path w="57" h="24">
                  <a:moveTo>
                    <a:pt x="41" y="0"/>
                  </a:moveTo>
                  <a:cubicBezTo>
                    <a:pt x="41" y="0"/>
                    <a:pt x="38" y="6"/>
                    <a:pt x="44" y="10"/>
                  </a:cubicBezTo>
                  <a:cubicBezTo>
                    <a:pt x="50" y="14"/>
                    <a:pt x="57" y="10"/>
                    <a:pt x="57" y="10"/>
                  </a:cubicBezTo>
                  <a:cubicBezTo>
                    <a:pt x="54" y="24"/>
                    <a:pt x="54" y="24"/>
                    <a:pt x="54" y="24"/>
                  </a:cubicBezTo>
                  <a:cubicBezTo>
                    <a:pt x="0" y="7"/>
                    <a:pt x="0" y="7"/>
                    <a:pt x="0" y="7"/>
                  </a:cubicBezTo>
                  <a:lnTo>
                    <a:pt x="41" y="0"/>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4" name="ïṧ1îḍè"/>
            <p:cNvSpPr/>
            <p:nvPr/>
          </p:nvSpPr>
          <p:spPr bwMode="auto">
            <a:xfrm>
              <a:off x="6972301" y="3421063"/>
              <a:ext cx="846138" cy="704850"/>
            </a:xfrm>
            <a:custGeom>
              <a:avLst/>
              <a:gdLst>
                <a:gd name="T0" fmla="*/ 132 w 162"/>
                <a:gd name="T1" fmla="*/ 14 h 135"/>
                <a:gd name="T2" fmla="*/ 102 w 162"/>
                <a:gd name="T3" fmla="*/ 94 h 135"/>
                <a:gd name="T4" fmla="*/ 0 w 162"/>
                <a:gd name="T5" fmla="*/ 124 h 135"/>
                <a:gd name="T6" fmla="*/ 10 w 162"/>
                <a:gd name="T7" fmla="*/ 135 h 135"/>
                <a:gd name="T8" fmla="*/ 116 w 162"/>
                <a:gd name="T9" fmla="*/ 113 h 135"/>
                <a:gd name="T10" fmla="*/ 157 w 162"/>
                <a:gd name="T11" fmla="*/ 27 h 135"/>
                <a:gd name="T12" fmla="*/ 132 w 162"/>
                <a:gd name="T13" fmla="*/ 14 h 135"/>
              </a:gdLst>
              <a:ahLst/>
              <a:cxnLst>
                <a:cxn ang="0">
                  <a:pos x="T0" y="T1"/>
                </a:cxn>
                <a:cxn ang="0">
                  <a:pos x="T2" y="T3"/>
                </a:cxn>
                <a:cxn ang="0">
                  <a:pos x="T4" y="T5"/>
                </a:cxn>
                <a:cxn ang="0">
                  <a:pos x="T6" y="T7"/>
                </a:cxn>
                <a:cxn ang="0">
                  <a:pos x="T8" y="T9"/>
                </a:cxn>
                <a:cxn ang="0">
                  <a:pos x="T10" y="T11"/>
                </a:cxn>
                <a:cxn ang="0">
                  <a:pos x="T12" y="T13"/>
                </a:cxn>
              </a:cxnLst>
              <a:rect l="0" t="0" r="r" b="b"/>
              <a:pathLst>
                <a:path w="162" h="135">
                  <a:moveTo>
                    <a:pt x="132" y="14"/>
                  </a:moveTo>
                  <a:cubicBezTo>
                    <a:pt x="127" y="27"/>
                    <a:pt x="112" y="68"/>
                    <a:pt x="102" y="94"/>
                  </a:cubicBezTo>
                  <a:cubicBezTo>
                    <a:pt x="102" y="94"/>
                    <a:pt x="30" y="116"/>
                    <a:pt x="0" y="124"/>
                  </a:cubicBezTo>
                  <a:cubicBezTo>
                    <a:pt x="10" y="135"/>
                    <a:pt x="10" y="135"/>
                    <a:pt x="10" y="135"/>
                  </a:cubicBezTo>
                  <a:cubicBezTo>
                    <a:pt x="10" y="135"/>
                    <a:pt x="98" y="122"/>
                    <a:pt x="116" y="113"/>
                  </a:cubicBezTo>
                  <a:cubicBezTo>
                    <a:pt x="136" y="104"/>
                    <a:pt x="154" y="43"/>
                    <a:pt x="157" y="27"/>
                  </a:cubicBezTo>
                  <a:cubicBezTo>
                    <a:pt x="162" y="3"/>
                    <a:pt x="138" y="0"/>
                    <a:pt x="132" y="14"/>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5" name="ïşľiḑé"/>
            <p:cNvSpPr/>
            <p:nvPr/>
          </p:nvSpPr>
          <p:spPr bwMode="auto">
            <a:xfrm>
              <a:off x="6705601" y="4052888"/>
              <a:ext cx="317500" cy="82550"/>
            </a:xfrm>
            <a:custGeom>
              <a:avLst/>
              <a:gdLst>
                <a:gd name="T0" fmla="*/ 58 w 61"/>
                <a:gd name="T1" fmla="*/ 5 h 16"/>
                <a:gd name="T2" fmla="*/ 51 w 61"/>
                <a:gd name="T3" fmla="*/ 3 h 16"/>
                <a:gd name="T4" fmla="*/ 30 w 61"/>
                <a:gd name="T5" fmla="*/ 1 h 16"/>
                <a:gd name="T6" fmla="*/ 13 w 61"/>
                <a:gd name="T7" fmla="*/ 8 h 16"/>
                <a:gd name="T8" fmla="*/ 0 w 61"/>
                <a:gd name="T9" fmla="*/ 14 h 16"/>
                <a:gd name="T10" fmla="*/ 5 w 61"/>
                <a:gd name="T11" fmla="*/ 14 h 16"/>
                <a:gd name="T12" fmla="*/ 16 w 61"/>
                <a:gd name="T13" fmla="*/ 16 h 16"/>
                <a:gd name="T14" fmla="*/ 26 w 61"/>
                <a:gd name="T15" fmla="*/ 14 h 16"/>
                <a:gd name="T16" fmla="*/ 44 w 61"/>
                <a:gd name="T17" fmla="*/ 14 h 16"/>
                <a:gd name="T18" fmla="*/ 61 w 61"/>
                <a:gd name="T19" fmla="*/ 14 h 16"/>
                <a:gd name="T20" fmla="*/ 58 w 61"/>
                <a:gd name="T2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16">
                  <a:moveTo>
                    <a:pt x="58" y="5"/>
                  </a:moveTo>
                  <a:cubicBezTo>
                    <a:pt x="51" y="3"/>
                    <a:pt x="51" y="3"/>
                    <a:pt x="51" y="3"/>
                  </a:cubicBezTo>
                  <a:cubicBezTo>
                    <a:pt x="51" y="3"/>
                    <a:pt x="35" y="2"/>
                    <a:pt x="30" y="1"/>
                  </a:cubicBezTo>
                  <a:cubicBezTo>
                    <a:pt x="26" y="0"/>
                    <a:pt x="20" y="6"/>
                    <a:pt x="13" y="8"/>
                  </a:cubicBezTo>
                  <a:cubicBezTo>
                    <a:pt x="6" y="10"/>
                    <a:pt x="0" y="14"/>
                    <a:pt x="0" y="14"/>
                  </a:cubicBezTo>
                  <a:cubicBezTo>
                    <a:pt x="5" y="14"/>
                    <a:pt x="5" y="14"/>
                    <a:pt x="5" y="14"/>
                  </a:cubicBezTo>
                  <a:cubicBezTo>
                    <a:pt x="16" y="16"/>
                    <a:pt x="16" y="16"/>
                    <a:pt x="16" y="16"/>
                  </a:cubicBezTo>
                  <a:cubicBezTo>
                    <a:pt x="26" y="14"/>
                    <a:pt x="26" y="14"/>
                    <a:pt x="26" y="14"/>
                  </a:cubicBezTo>
                  <a:cubicBezTo>
                    <a:pt x="26" y="14"/>
                    <a:pt x="38" y="13"/>
                    <a:pt x="44" y="14"/>
                  </a:cubicBezTo>
                  <a:cubicBezTo>
                    <a:pt x="51" y="15"/>
                    <a:pt x="61" y="14"/>
                    <a:pt x="61" y="14"/>
                  </a:cubicBezTo>
                  <a:lnTo>
                    <a:pt x="58" y="5"/>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6" name="íŝľïḓé"/>
            <p:cNvSpPr/>
            <p:nvPr/>
          </p:nvSpPr>
          <p:spPr bwMode="auto">
            <a:xfrm>
              <a:off x="5424488" y="2481263"/>
              <a:ext cx="130175" cy="250825"/>
            </a:xfrm>
            <a:custGeom>
              <a:avLst/>
              <a:gdLst>
                <a:gd name="T0" fmla="*/ 20 w 25"/>
                <a:gd name="T1" fmla="*/ 1 h 48"/>
                <a:gd name="T2" fmla="*/ 0 w 25"/>
                <a:gd name="T3" fmla="*/ 46 h 48"/>
                <a:gd name="T4" fmla="*/ 5 w 25"/>
                <a:gd name="T5" fmla="*/ 48 h 48"/>
                <a:gd name="T6" fmla="*/ 25 w 25"/>
                <a:gd name="T7" fmla="*/ 3 h 48"/>
                <a:gd name="T8" fmla="*/ 24 w 25"/>
                <a:gd name="T9" fmla="*/ 2 h 48"/>
                <a:gd name="T10" fmla="*/ 21 w 25"/>
                <a:gd name="T11" fmla="*/ 0 h 48"/>
                <a:gd name="T12" fmla="*/ 20 w 25"/>
                <a:gd name="T13" fmla="*/ 1 h 48"/>
              </a:gdLst>
              <a:ahLst/>
              <a:cxnLst>
                <a:cxn ang="0">
                  <a:pos x="T0" y="T1"/>
                </a:cxn>
                <a:cxn ang="0">
                  <a:pos x="T2" y="T3"/>
                </a:cxn>
                <a:cxn ang="0">
                  <a:pos x="T4" y="T5"/>
                </a:cxn>
                <a:cxn ang="0">
                  <a:pos x="T6" y="T7"/>
                </a:cxn>
                <a:cxn ang="0">
                  <a:pos x="T8" y="T9"/>
                </a:cxn>
                <a:cxn ang="0">
                  <a:pos x="T10" y="T11"/>
                </a:cxn>
                <a:cxn ang="0">
                  <a:pos x="T12" y="T13"/>
                </a:cxn>
              </a:cxnLst>
              <a:rect l="0" t="0" r="r" b="b"/>
              <a:pathLst>
                <a:path w="25" h="48">
                  <a:moveTo>
                    <a:pt x="20" y="1"/>
                  </a:moveTo>
                  <a:cubicBezTo>
                    <a:pt x="0" y="46"/>
                    <a:pt x="0" y="46"/>
                    <a:pt x="0" y="46"/>
                  </a:cubicBezTo>
                  <a:cubicBezTo>
                    <a:pt x="5" y="48"/>
                    <a:pt x="5" y="48"/>
                    <a:pt x="5" y="48"/>
                  </a:cubicBezTo>
                  <a:cubicBezTo>
                    <a:pt x="25" y="3"/>
                    <a:pt x="25" y="3"/>
                    <a:pt x="25" y="3"/>
                  </a:cubicBezTo>
                  <a:cubicBezTo>
                    <a:pt x="25" y="3"/>
                    <a:pt x="25" y="2"/>
                    <a:pt x="24" y="2"/>
                  </a:cubicBezTo>
                  <a:cubicBezTo>
                    <a:pt x="23" y="1"/>
                    <a:pt x="22" y="1"/>
                    <a:pt x="21" y="0"/>
                  </a:cubicBezTo>
                  <a:cubicBezTo>
                    <a:pt x="20" y="0"/>
                    <a:pt x="20" y="0"/>
                    <a:pt x="20" y="1"/>
                  </a:cubicBezTo>
                  <a:close/>
                </a:path>
              </a:pathLst>
            </a:custGeom>
            <a:solidFill>
              <a:srgbClr val="3644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7" name="ïšľïḓé"/>
            <p:cNvSpPr/>
            <p:nvPr/>
          </p:nvSpPr>
          <p:spPr bwMode="auto">
            <a:xfrm>
              <a:off x="5513388" y="2466976"/>
              <a:ext cx="47625" cy="77788"/>
            </a:xfrm>
            <a:custGeom>
              <a:avLst/>
              <a:gdLst>
                <a:gd name="T0" fmla="*/ 3 w 9"/>
                <a:gd name="T1" fmla="*/ 15 h 15"/>
                <a:gd name="T2" fmla="*/ 0 w 9"/>
                <a:gd name="T3" fmla="*/ 14 h 15"/>
                <a:gd name="T4" fmla="*/ 5 w 9"/>
                <a:gd name="T5" fmla="*/ 1 h 15"/>
                <a:gd name="T6" fmla="*/ 7 w 9"/>
                <a:gd name="T7" fmla="*/ 0 h 15"/>
                <a:gd name="T8" fmla="*/ 7 w 9"/>
                <a:gd name="T9" fmla="*/ 0 h 15"/>
                <a:gd name="T10" fmla="*/ 8 w 9"/>
                <a:gd name="T11" fmla="*/ 2 h 15"/>
                <a:gd name="T12" fmla="*/ 3 w 9"/>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9" h="15">
                  <a:moveTo>
                    <a:pt x="3" y="15"/>
                  </a:moveTo>
                  <a:cubicBezTo>
                    <a:pt x="0" y="14"/>
                    <a:pt x="0" y="14"/>
                    <a:pt x="0" y="14"/>
                  </a:cubicBezTo>
                  <a:cubicBezTo>
                    <a:pt x="5" y="1"/>
                    <a:pt x="5" y="1"/>
                    <a:pt x="5" y="1"/>
                  </a:cubicBezTo>
                  <a:cubicBezTo>
                    <a:pt x="5" y="0"/>
                    <a:pt x="6" y="0"/>
                    <a:pt x="7" y="0"/>
                  </a:cubicBezTo>
                  <a:cubicBezTo>
                    <a:pt x="7" y="0"/>
                    <a:pt x="7" y="0"/>
                    <a:pt x="7" y="0"/>
                  </a:cubicBezTo>
                  <a:cubicBezTo>
                    <a:pt x="8" y="0"/>
                    <a:pt x="9" y="1"/>
                    <a:pt x="8" y="2"/>
                  </a:cubicBezTo>
                  <a:lnTo>
                    <a:pt x="3" y="15"/>
                  </a:lnTo>
                  <a:close/>
                </a:path>
              </a:pathLst>
            </a:custGeom>
            <a:solidFill>
              <a:srgbClr val="3644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8" name="íš1ïḑé"/>
            <p:cNvSpPr/>
            <p:nvPr/>
          </p:nvSpPr>
          <p:spPr bwMode="auto">
            <a:xfrm>
              <a:off x="5330826" y="2857501"/>
              <a:ext cx="465138" cy="458788"/>
            </a:xfrm>
            <a:custGeom>
              <a:avLst/>
              <a:gdLst>
                <a:gd name="T0" fmla="*/ 89 w 89"/>
                <a:gd name="T1" fmla="*/ 36 h 88"/>
                <a:gd name="T2" fmla="*/ 63 w 89"/>
                <a:gd name="T3" fmla="*/ 88 h 88"/>
                <a:gd name="T4" fmla="*/ 17 w 89"/>
                <a:gd name="T5" fmla="*/ 32 h 88"/>
                <a:gd name="T6" fmla="*/ 0 w 89"/>
                <a:gd name="T7" fmla="*/ 4 h 88"/>
                <a:gd name="T8" fmla="*/ 15 w 89"/>
                <a:gd name="T9" fmla="*/ 0 h 88"/>
                <a:gd name="T10" fmla="*/ 45 w 89"/>
                <a:gd name="T11" fmla="*/ 34 h 88"/>
                <a:gd name="T12" fmla="*/ 54 w 89"/>
                <a:gd name="T13" fmla="*/ 42 h 88"/>
                <a:gd name="T14" fmla="*/ 61 w 89"/>
                <a:gd name="T15" fmla="*/ 22 h 88"/>
                <a:gd name="T16" fmla="*/ 89 w 89"/>
                <a:gd name="T1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88">
                  <a:moveTo>
                    <a:pt x="89" y="36"/>
                  </a:moveTo>
                  <a:cubicBezTo>
                    <a:pt x="89" y="36"/>
                    <a:pt x="70" y="88"/>
                    <a:pt x="63" y="88"/>
                  </a:cubicBezTo>
                  <a:cubicBezTo>
                    <a:pt x="57" y="88"/>
                    <a:pt x="23" y="40"/>
                    <a:pt x="17" y="32"/>
                  </a:cubicBezTo>
                  <a:cubicBezTo>
                    <a:pt x="11" y="24"/>
                    <a:pt x="0" y="4"/>
                    <a:pt x="0" y="4"/>
                  </a:cubicBezTo>
                  <a:cubicBezTo>
                    <a:pt x="15" y="0"/>
                    <a:pt x="15" y="0"/>
                    <a:pt x="15" y="0"/>
                  </a:cubicBezTo>
                  <a:cubicBezTo>
                    <a:pt x="15" y="0"/>
                    <a:pt x="39" y="29"/>
                    <a:pt x="45" y="34"/>
                  </a:cubicBezTo>
                  <a:cubicBezTo>
                    <a:pt x="52" y="40"/>
                    <a:pt x="54" y="42"/>
                    <a:pt x="54" y="42"/>
                  </a:cubicBezTo>
                  <a:cubicBezTo>
                    <a:pt x="61" y="22"/>
                    <a:pt x="61" y="22"/>
                    <a:pt x="61" y="22"/>
                  </a:cubicBezTo>
                  <a:lnTo>
                    <a:pt x="89" y="36"/>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9" name="îṥļîde"/>
            <p:cNvSpPr/>
            <p:nvPr/>
          </p:nvSpPr>
          <p:spPr bwMode="auto">
            <a:xfrm>
              <a:off x="5622926" y="2747963"/>
              <a:ext cx="177800" cy="333375"/>
            </a:xfrm>
            <a:custGeom>
              <a:avLst/>
              <a:gdLst>
                <a:gd name="T0" fmla="*/ 22 w 34"/>
                <a:gd name="T1" fmla="*/ 2 h 64"/>
                <a:gd name="T2" fmla="*/ 8 w 34"/>
                <a:gd name="T3" fmla="*/ 25 h 64"/>
                <a:gd name="T4" fmla="*/ 0 w 34"/>
                <a:gd name="T5" fmla="*/ 53 h 64"/>
                <a:gd name="T6" fmla="*/ 26 w 34"/>
                <a:gd name="T7" fmla="*/ 64 h 64"/>
                <a:gd name="T8" fmla="*/ 32 w 34"/>
                <a:gd name="T9" fmla="*/ 23 h 64"/>
                <a:gd name="T10" fmla="*/ 22 w 34"/>
                <a:gd name="T11" fmla="*/ 2 h 64"/>
              </a:gdLst>
              <a:ahLst/>
              <a:cxnLst>
                <a:cxn ang="0">
                  <a:pos x="T0" y="T1"/>
                </a:cxn>
                <a:cxn ang="0">
                  <a:pos x="T2" y="T3"/>
                </a:cxn>
                <a:cxn ang="0">
                  <a:pos x="T4" y="T5"/>
                </a:cxn>
                <a:cxn ang="0">
                  <a:pos x="T6" y="T7"/>
                </a:cxn>
                <a:cxn ang="0">
                  <a:pos x="T8" y="T9"/>
                </a:cxn>
                <a:cxn ang="0">
                  <a:pos x="T10" y="T11"/>
                </a:cxn>
              </a:cxnLst>
              <a:rect l="0" t="0" r="r" b="b"/>
              <a:pathLst>
                <a:path w="34" h="64">
                  <a:moveTo>
                    <a:pt x="22" y="2"/>
                  </a:moveTo>
                  <a:cubicBezTo>
                    <a:pt x="14" y="4"/>
                    <a:pt x="12" y="11"/>
                    <a:pt x="8" y="25"/>
                  </a:cubicBezTo>
                  <a:cubicBezTo>
                    <a:pt x="5" y="39"/>
                    <a:pt x="0" y="53"/>
                    <a:pt x="0" y="53"/>
                  </a:cubicBezTo>
                  <a:cubicBezTo>
                    <a:pt x="26" y="64"/>
                    <a:pt x="26" y="64"/>
                    <a:pt x="26" y="64"/>
                  </a:cubicBezTo>
                  <a:cubicBezTo>
                    <a:pt x="26" y="64"/>
                    <a:pt x="30" y="39"/>
                    <a:pt x="32" y="23"/>
                  </a:cubicBezTo>
                  <a:cubicBezTo>
                    <a:pt x="34" y="8"/>
                    <a:pt x="29" y="0"/>
                    <a:pt x="22" y="2"/>
                  </a:cubicBezTo>
                  <a:close/>
                </a:path>
              </a:pathLst>
            </a:custGeom>
            <a:solidFill>
              <a:srgbClr val="3644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0" name="îslîḑè"/>
            <p:cNvSpPr/>
            <p:nvPr/>
          </p:nvSpPr>
          <p:spPr bwMode="auto">
            <a:xfrm>
              <a:off x="6092826" y="5575301"/>
              <a:ext cx="188913" cy="95250"/>
            </a:xfrm>
            <a:custGeom>
              <a:avLst/>
              <a:gdLst>
                <a:gd name="T0" fmla="*/ 36 w 36"/>
                <a:gd name="T1" fmla="*/ 0 h 18"/>
                <a:gd name="T2" fmla="*/ 36 w 36"/>
                <a:gd name="T3" fmla="*/ 18 h 18"/>
                <a:gd name="T4" fmla="*/ 0 w 36"/>
                <a:gd name="T5" fmla="*/ 18 h 18"/>
                <a:gd name="T6" fmla="*/ 18 w 36"/>
                <a:gd name="T7" fmla="*/ 8 h 18"/>
                <a:gd name="T8" fmla="*/ 21 w 36"/>
                <a:gd name="T9" fmla="*/ 0 h 18"/>
                <a:gd name="T10" fmla="*/ 36 w 36"/>
                <a:gd name="T11" fmla="*/ 0 h 18"/>
              </a:gdLst>
              <a:ahLst/>
              <a:cxnLst>
                <a:cxn ang="0">
                  <a:pos x="T0" y="T1"/>
                </a:cxn>
                <a:cxn ang="0">
                  <a:pos x="T2" y="T3"/>
                </a:cxn>
                <a:cxn ang="0">
                  <a:pos x="T4" y="T5"/>
                </a:cxn>
                <a:cxn ang="0">
                  <a:pos x="T6" y="T7"/>
                </a:cxn>
                <a:cxn ang="0">
                  <a:pos x="T8" y="T9"/>
                </a:cxn>
                <a:cxn ang="0">
                  <a:pos x="T10" y="T11"/>
                </a:cxn>
              </a:cxnLst>
              <a:rect l="0" t="0" r="r" b="b"/>
              <a:pathLst>
                <a:path w="36" h="18">
                  <a:moveTo>
                    <a:pt x="36" y="0"/>
                  </a:moveTo>
                  <a:cubicBezTo>
                    <a:pt x="36" y="18"/>
                    <a:pt x="36" y="18"/>
                    <a:pt x="36" y="18"/>
                  </a:cubicBezTo>
                  <a:cubicBezTo>
                    <a:pt x="0" y="18"/>
                    <a:pt x="0" y="18"/>
                    <a:pt x="0" y="18"/>
                  </a:cubicBezTo>
                  <a:cubicBezTo>
                    <a:pt x="0" y="18"/>
                    <a:pt x="1" y="11"/>
                    <a:pt x="18" y="8"/>
                  </a:cubicBezTo>
                  <a:cubicBezTo>
                    <a:pt x="21" y="0"/>
                    <a:pt x="21" y="0"/>
                    <a:pt x="21" y="0"/>
                  </a:cubicBezTo>
                  <a:lnTo>
                    <a:pt x="36" y="0"/>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ïṩḻíḋê"/>
            <p:cNvSpPr/>
            <p:nvPr/>
          </p:nvSpPr>
          <p:spPr bwMode="auto">
            <a:xfrm>
              <a:off x="5700713" y="5575301"/>
              <a:ext cx="184150" cy="95250"/>
            </a:xfrm>
            <a:custGeom>
              <a:avLst/>
              <a:gdLst>
                <a:gd name="T0" fmla="*/ 35 w 35"/>
                <a:gd name="T1" fmla="*/ 0 h 18"/>
                <a:gd name="T2" fmla="*/ 35 w 35"/>
                <a:gd name="T3" fmla="*/ 18 h 18"/>
                <a:gd name="T4" fmla="*/ 0 w 35"/>
                <a:gd name="T5" fmla="*/ 18 h 18"/>
                <a:gd name="T6" fmla="*/ 18 w 35"/>
                <a:gd name="T7" fmla="*/ 8 h 18"/>
                <a:gd name="T8" fmla="*/ 21 w 35"/>
                <a:gd name="T9" fmla="*/ 0 h 18"/>
                <a:gd name="T10" fmla="*/ 35 w 35"/>
                <a:gd name="T11" fmla="*/ 0 h 18"/>
              </a:gdLst>
              <a:ahLst/>
              <a:cxnLst>
                <a:cxn ang="0">
                  <a:pos x="T0" y="T1"/>
                </a:cxn>
                <a:cxn ang="0">
                  <a:pos x="T2" y="T3"/>
                </a:cxn>
                <a:cxn ang="0">
                  <a:pos x="T4" y="T5"/>
                </a:cxn>
                <a:cxn ang="0">
                  <a:pos x="T6" y="T7"/>
                </a:cxn>
                <a:cxn ang="0">
                  <a:pos x="T8" y="T9"/>
                </a:cxn>
                <a:cxn ang="0">
                  <a:pos x="T10" y="T11"/>
                </a:cxn>
              </a:cxnLst>
              <a:rect l="0" t="0" r="r" b="b"/>
              <a:pathLst>
                <a:path w="35" h="18">
                  <a:moveTo>
                    <a:pt x="35" y="0"/>
                  </a:moveTo>
                  <a:cubicBezTo>
                    <a:pt x="35" y="18"/>
                    <a:pt x="35" y="18"/>
                    <a:pt x="35" y="18"/>
                  </a:cubicBezTo>
                  <a:cubicBezTo>
                    <a:pt x="0" y="18"/>
                    <a:pt x="0" y="18"/>
                    <a:pt x="0" y="18"/>
                  </a:cubicBezTo>
                  <a:cubicBezTo>
                    <a:pt x="0" y="18"/>
                    <a:pt x="1" y="11"/>
                    <a:pt x="18" y="8"/>
                  </a:cubicBezTo>
                  <a:cubicBezTo>
                    <a:pt x="21" y="0"/>
                    <a:pt x="21" y="0"/>
                    <a:pt x="21" y="0"/>
                  </a:cubicBezTo>
                  <a:lnTo>
                    <a:pt x="35" y="0"/>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iṡlidè"/>
            <p:cNvSpPr/>
            <p:nvPr/>
          </p:nvSpPr>
          <p:spPr bwMode="auto">
            <a:xfrm>
              <a:off x="5795963" y="3619501"/>
              <a:ext cx="501650" cy="1951038"/>
            </a:xfrm>
            <a:custGeom>
              <a:avLst/>
              <a:gdLst>
                <a:gd name="T0" fmla="*/ 85 w 96"/>
                <a:gd name="T1" fmla="*/ 0 h 374"/>
                <a:gd name="T2" fmla="*/ 92 w 96"/>
                <a:gd name="T3" fmla="*/ 123 h 374"/>
                <a:gd name="T4" fmla="*/ 96 w 96"/>
                <a:gd name="T5" fmla="*/ 374 h 374"/>
                <a:gd name="T6" fmla="*/ 70 w 96"/>
                <a:gd name="T7" fmla="*/ 374 h 374"/>
                <a:gd name="T8" fmla="*/ 34 w 96"/>
                <a:gd name="T9" fmla="*/ 152 h 374"/>
                <a:gd name="T10" fmla="*/ 0 w 96"/>
                <a:gd name="T11" fmla="*/ 1 h 374"/>
                <a:gd name="T12" fmla="*/ 85 w 96"/>
                <a:gd name="T13" fmla="*/ 0 h 374"/>
              </a:gdLst>
              <a:ahLst/>
              <a:cxnLst>
                <a:cxn ang="0">
                  <a:pos x="T0" y="T1"/>
                </a:cxn>
                <a:cxn ang="0">
                  <a:pos x="T2" y="T3"/>
                </a:cxn>
                <a:cxn ang="0">
                  <a:pos x="T4" y="T5"/>
                </a:cxn>
                <a:cxn ang="0">
                  <a:pos x="T6" y="T7"/>
                </a:cxn>
                <a:cxn ang="0">
                  <a:pos x="T8" y="T9"/>
                </a:cxn>
                <a:cxn ang="0">
                  <a:pos x="T10" y="T11"/>
                </a:cxn>
                <a:cxn ang="0">
                  <a:pos x="T12" y="T13"/>
                </a:cxn>
              </a:cxnLst>
              <a:rect l="0" t="0" r="r" b="b"/>
              <a:pathLst>
                <a:path w="96" h="374">
                  <a:moveTo>
                    <a:pt x="85" y="0"/>
                  </a:moveTo>
                  <a:cubicBezTo>
                    <a:pt x="85" y="0"/>
                    <a:pt x="91" y="59"/>
                    <a:pt x="92" y="123"/>
                  </a:cubicBezTo>
                  <a:cubicBezTo>
                    <a:pt x="92" y="186"/>
                    <a:pt x="96" y="374"/>
                    <a:pt x="96" y="374"/>
                  </a:cubicBezTo>
                  <a:cubicBezTo>
                    <a:pt x="70" y="374"/>
                    <a:pt x="70" y="374"/>
                    <a:pt x="70" y="374"/>
                  </a:cubicBezTo>
                  <a:cubicBezTo>
                    <a:pt x="70" y="374"/>
                    <a:pt x="44" y="193"/>
                    <a:pt x="34" y="152"/>
                  </a:cubicBezTo>
                  <a:cubicBezTo>
                    <a:pt x="25" y="111"/>
                    <a:pt x="0" y="1"/>
                    <a:pt x="0" y="1"/>
                  </a:cubicBezTo>
                  <a:lnTo>
                    <a:pt x="85" y="0"/>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íS1ídé"/>
            <p:cNvSpPr/>
            <p:nvPr/>
          </p:nvSpPr>
          <p:spPr bwMode="auto">
            <a:xfrm>
              <a:off x="5800726" y="2503488"/>
              <a:ext cx="350838" cy="374650"/>
            </a:xfrm>
            <a:custGeom>
              <a:avLst/>
              <a:gdLst>
                <a:gd name="T0" fmla="*/ 45 w 67"/>
                <a:gd name="T1" fmla="*/ 0 h 72"/>
                <a:gd name="T2" fmla="*/ 48 w 67"/>
                <a:gd name="T3" fmla="*/ 20 h 72"/>
                <a:gd name="T4" fmla="*/ 51 w 67"/>
                <a:gd name="T5" fmla="*/ 32 h 72"/>
                <a:gd name="T6" fmla="*/ 67 w 67"/>
                <a:gd name="T7" fmla="*/ 50 h 72"/>
                <a:gd name="T8" fmla="*/ 12 w 67"/>
                <a:gd name="T9" fmla="*/ 72 h 72"/>
                <a:gd name="T10" fmla="*/ 4 w 67"/>
                <a:gd name="T11" fmla="*/ 47 h 72"/>
                <a:gd name="T12" fmla="*/ 20 w 67"/>
                <a:gd name="T13" fmla="*/ 31 h 72"/>
                <a:gd name="T14" fmla="*/ 23 w 67"/>
                <a:gd name="T15" fmla="*/ 10 h 72"/>
                <a:gd name="T16" fmla="*/ 45 w 67"/>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2">
                  <a:moveTo>
                    <a:pt x="45" y="0"/>
                  </a:moveTo>
                  <a:cubicBezTo>
                    <a:pt x="45" y="0"/>
                    <a:pt x="46" y="13"/>
                    <a:pt x="48" y="20"/>
                  </a:cubicBezTo>
                  <a:cubicBezTo>
                    <a:pt x="49" y="26"/>
                    <a:pt x="50" y="30"/>
                    <a:pt x="51" y="32"/>
                  </a:cubicBezTo>
                  <a:cubicBezTo>
                    <a:pt x="53" y="36"/>
                    <a:pt x="67" y="50"/>
                    <a:pt x="67" y="50"/>
                  </a:cubicBezTo>
                  <a:cubicBezTo>
                    <a:pt x="67" y="50"/>
                    <a:pt x="25" y="72"/>
                    <a:pt x="12" y="72"/>
                  </a:cubicBezTo>
                  <a:cubicBezTo>
                    <a:pt x="0" y="72"/>
                    <a:pt x="4" y="47"/>
                    <a:pt x="4" y="47"/>
                  </a:cubicBezTo>
                  <a:cubicBezTo>
                    <a:pt x="4" y="47"/>
                    <a:pt x="18" y="36"/>
                    <a:pt x="20" y="31"/>
                  </a:cubicBezTo>
                  <a:cubicBezTo>
                    <a:pt x="22" y="26"/>
                    <a:pt x="23" y="10"/>
                    <a:pt x="23" y="10"/>
                  </a:cubicBezTo>
                  <a:lnTo>
                    <a:pt x="45" y="0"/>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ísľïḓe"/>
            <p:cNvSpPr/>
            <p:nvPr/>
          </p:nvSpPr>
          <p:spPr bwMode="auto">
            <a:xfrm>
              <a:off x="5611813" y="3624263"/>
              <a:ext cx="334963" cy="1951038"/>
            </a:xfrm>
            <a:custGeom>
              <a:avLst/>
              <a:gdLst>
                <a:gd name="T0" fmla="*/ 64 w 64"/>
                <a:gd name="T1" fmla="*/ 64 h 374"/>
                <a:gd name="T2" fmla="*/ 59 w 64"/>
                <a:gd name="T3" fmla="*/ 180 h 374"/>
                <a:gd name="T4" fmla="*/ 59 w 64"/>
                <a:gd name="T5" fmla="*/ 373 h 374"/>
                <a:gd name="T6" fmla="*/ 35 w 64"/>
                <a:gd name="T7" fmla="*/ 373 h 374"/>
                <a:gd name="T8" fmla="*/ 9 w 64"/>
                <a:gd name="T9" fmla="*/ 142 h 374"/>
                <a:gd name="T10" fmla="*/ 4 w 64"/>
                <a:gd name="T11" fmla="*/ 34 h 374"/>
                <a:gd name="T12" fmla="*/ 14 w 64"/>
                <a:gd name="T13" fmla="*/ 0 h 374"/>
                <a:gd name="T14" fmla="*/ 48 w 64"/>
                <a:gd name="T15" fmla="*/ 9 h 374"/>
                <a:gd name="T16" fmla="*/ 64 w 64"/>
                <a:gd name="T17" fmla="*/ 6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74">
                  <a:moveTo>
                    <a:pt x="64" y="64"/>
                  </a:moveTo>
                  <a:cubicBezTo>
                    <a:pt x="64" y="64"/>
                    <a:pt x="60" y="161"/>
                    <a:pt x="59" y="180"/>
                  </a:cubicBezTo>
                  <a:cubicBezTo>
                    <a:pt x="58" y="199"/>
                    <a:pt x="59" y="373"/>
                    <a:pt x="59" y="373"/>
                  </a:cubicBezTo>
                  <a:cubicBezTo>
                    <a:pt x="59" y="373"/>
                    <a:pt x="35" y="374"/>
                    <a:pt x="35" y="373"/>
                  </a:cubicBezTo>
                  <a:cubicBezTo>
                    <a:pt x="35" y="373"/>
                    <a:pt x="12" y="189"/>
                    <a:pt x="9" y="142"/>
                  </a:cubicBezTo>
                  <a:cubicBezTo>
                    <a:pt x="6" y="96"/>
                    <a:pt x="8" y="40"/>
                    <a:pt x="4" y="34"/>
                  </a:cubicBezTo>
                  <a:cubicBezTo>
                    <a:pt x="0" y="27"/>
                    <a:pt x="14" y="0"/>
                    <a:pt x="14" y="0"/>
                  </a:cubicBezTo>
                  <a:cubicBezTo>
                    <a:pt x="48" y="9"/>
                    <a:pt x="48" y="9"/>
                    <a:pt x="48" y="9"/>
                  </a:cubicBezTo>
                  <a:lnTo>
                    <a:pt x="64" y="64"/>
                  </a:lnTo>
                  <a:close/>
                </a:path>
              </a:pathLst>
            </a:custGeom>
            <a:solidFill>
              <a:srgbClr val="133A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5" name="iṣļíḍé"/>
            <p:cNvSpPr/>
            <p:nvPr/>
          </p:nvSpPr>
          <p:spPr bwMode="auto">
            <a:xfrm>
              <a:off x="5654676" y="2695576"/>
              <a:ext cx="679450" cy="1117600"/>
            </a:xfrm>
            <a:custGeom>
              <a:avLst/>
              <a:gdLst>
                <a:gd name="T0" fmla="*/ 86 w 130"/>
                <a:gd name="T1" fmla="*/ 0 h 214"/>
                <a:gd name="T2" fmla="*/ 130 w 130"/>
                <a:gd name="T3" fmla="*/ 19 h 214"/>
                <a:gd name="T4" fmla="*/ 121 w 130"/>
                <a:gd name="T5" fmla="*/ 68 h 214"/>
                <a:gd name="T6" fmla="*/ 115 w 130"/>
                <a:gd name="T7" fmla="*/ 193 h 214"/>
                <a:gd name="T8" fmla="*/ 38 w 130"/>
                <a:gd name="T9" fmla="*/ 206 h 214"/>
                <a:gd name="T10" fmla="*/ 0 w 130"/>
                <a:gd name="T11" fmla="*/ 190 h 214"/>
                <a:gd name="T12" fmla="*/ 9 w 130"/>
                <a:gd name="T13" fmla="*/ 54 h 214"/>
                <a:gd name="T14" fmla="*/ 16 w 130"/>
                <a:gd name="T15" fmla="*/ 12 h 214"/>
                <a:gd name="T16" fmla="*/ 37 w 130"/>
                <a:gd name="T17" fmla="*/ 6 h 214"/>
                <a:gd name="T18" fmla="*/ 46 w 130"/>
                <a:gd name="T19" fmla="*/ 18 h 214"/>
                <a:gd name="T20" fmla="*/ 86 w 130"/>
                <a:gd name="T2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4">
                  <a:moveTo>
                    <a:pt x="86" y="0"/>
                  </a:moveTo>
                  <a:cubicBezTo>
                    <a:pt x="130" y="19"/>
                    <a:pt x="130" y="19"/>
                    <a:pt x="130" y="19"/>
                  </a:cubicBezTo>
                  <a:cubicBezTo>
                    <a:pt x="130" y="19"/>
                    <a:pt x="121" y="54"/>
                    <a:pt x="121" y="68"/>
                  </a:cubicBezTo>
                  <a:cubicBezTo>
                    <a:pt x="120" y="82"/>
                    <a:pt x="115" y="193"/>
                    <a:pt x="115" y="193"/>
                  </a:cubicBezTo>
                  <a:cubicBezTo>
                    <a:pt x="115" y="193"/>
                    <a:pt x="102" y="214"/>
                    <a:pt x="38" y="206"/>
                  </a:cubicBezTo>
                  <a:cubicBezTo>
                    <a:pt x="13" y="202"/>
                    <a:pt x="0" y="190"/>
                    <a:pt x="0" y="190"/>
                  </a:cubicBezTo>
                  <a:cubicBezTo>
                    <a:pt x="0" y="190"/>
                    <a:pt x="7" y="68"/>
                    <a:pt x="9" y="54"/>
                  </a:cubicBezTo>
                  <a:cubicBezTo>
                    <a:pt x="11" y="40"/>
                    <a:pt x="16" y="12"/>
                    <a:pt x="16" y="12"/>
                  </a:cubicBezTo>
                  <a:cubicBezTo>
                    <a:pt x="37" y="6"/>
                    <a:pt x="37" y="6"/>
                    <a:pt x="37" y="6"/>
                  </a:cubicBezTo>
                  <a:cubicBezTo>
                    <a:pt x="46" y="18"/>
                    <a:pt x="46" y="18"/>
                    <a:pt x="46" y="18"/>
                  </a:cubicBezTo>
                  <a:lnTo>
                    <a:pt x="86" y="0"/>
                  </a:lnTo>
                  <a:close/>
                </a:path>
              </a:pathLst>
            </a:custGeom>
            <a:solidFill>
              <a:srgbClr val="E9F2F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6" name="íSliďè"/>
            <p:cNvSpPr/>
            <p:nvPr/>
          </p:nvSpPr>
          <p:spPr bwMode="auto">
            <a:xfrm>
              <a:off x="5832476" y="3656013"/>
              <a:ext cx="0" cy="0"/>
            </a:xfrm>
            <a:prstGeom prst="line">
              <a:avLst/>
            </a:prstGeom>
            <a:noFill/>
            <a:ln w="4763" cap="flat">
              <a:solidFill>
                <a:srgbClr val="AEBFDE"/>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327" name="îSḷiḓe"/>
            <p:cNvSpPr/>
            <p:nvPr/>
          </p:nvSpPr>
          <p:spPr bwMode="auto">
            <a:xfrm>
              <a:off x="5894388" y="2789238"/>
              <a:ext cx="0" cy="0"/>
            </a:xfrm>
            <a:prstGeom prst="line">
              <a:avLst/>
            </a:prstGeom>
            <a:noFill/>
            <a:ln w="4763" cap="flat">
              <a:solidFill>
                <a:srgbClr val="AEBFDE"/>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328" name="íśļíḋe"/>
            <p:cNvSpPr/>
            <p:nvPr/>
          </p:nvSpPr>
          <p:spPr bwMode="auto">
            <a:xfrm>
              <a:off x="5894388" y="2659063"/>
              <a:ext cx="209550" cy="198438"/>
            </a:xfrm>
            <a:custGeom>
              <a:avLst/>
              <a:gdLst>
                <a:gd name="T0" fmla="*/ 125 w 132"/>
                <a:gd name="T1" fmla="*/ 0 h 125"/>
                <a:gd name="T2" fmla="*/ 0 w 132"/>
                <a:gd name="T3" fmla="*/ 82 h 125"/>
                <a:gd name="T4" fmla="*/ 33 w 132"/>
                <a:gd name="T5" fmla="*/ 125 h 125"/>
                <a:gd name="T6" fmla="*/ 132 w 132"/>
                <a:gd name="T7" fmla="*/ 23 h 125"/>
                <a:gd name="T8" fmla="*/ 125 w 132"/>
                <a:gd name="T9" fmla="*/ 0 h 125"/>
              </a:gdLst>
              <a:ahLst/>
              <a:cxnLst>
                <a:cxn ang="0">
                  <a:pos x="T0" y="T1"/>
                </a:cxn>
                <a:cxn ang="0">
                  <a:pos x="T2" y="T3"/>
                </a:cxn>
                <a:cxn ang="0">
                  <a:pos x="T4" y="T5"/>
                </a:cxn>
                <a:cxn ang="0">
                  <a:pos x="T6" y="T7"/>
                </a:cxn>
                <a:cxn ang="0">
                  <a:pos x="T8" y="T9"/>
                </a:cxn>
              </a:cxnLst>
              <a:rect l="0" t="0" r="r" b="b"/>
              <a:pathLst>
                <a:path w="132" h="125">
                  <a:moveTo>
                    <a:pt x="125" y="0"/>
                  </a:moveTo>
                  <a:lnTo>
                    <a:pt x="0" y="82"/>
                  </a:lnTo>
                  <a:lnTo>
                    <a:pt x="33" y="125"/>
                  </a:lnTo>
                  <a:lnTo>
                    <a:pt x="132" y="23"/>
                  </a:lnTo>
                  <a:lnTo>
                    <a:pt x="125" y="0"/>
                  </a:lnTo>
                  <a:close/>
                </a:path>
              </a:pathLst>
            </a:custGeom>
            <a:solidFill>
              <a:srgbClr val="3644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is1ïḋé"/>
            <p:cNvSpPr/>
            <p:nvPr/>
          </p:nvSpPr>
          <p:spPr bwMode="auto">
            <a:xfrm>
              <a:off x="5837238" y="2695576"/>
              <a:ext cx="57150" cy="141288"/>
            </a:xfrm>
            <a:custGeom>
              <a:avLst/>
              <a:gdLst>
                <a:gd name="T0" fmla="*/ 36 w 36"/>
                <a:gd name="T1" fmla="*/ 59 h 89"/>
                <a:gd name="T2" fmla="*/ 0 w 36"/>
                <a:gd name="T3" fmla="*/ 89 h 89"/>
                <a:gd name="T4" fmla="*/ 7 w 36"/>
                <a:gd name="T5" fmla="*/ 20 h 89"/>
                <a:gd name="T6" fmla="*/ 20 w 36"/>
                <a:gd name="T7" fmla="*/ 0 h 89"/>
                <a:gd name="T8" fmla="*/ 36 w 36"/>
                <a:gd name="T9" fmla="*/ 59 h 89"/>
              </a:gdLst>
              <a:ahLst/>
              <a:cxnLst>
                <a:cxn ang="0">
                  <a:pos x="T0" y="T1"/>
                </a:cxn>
                <a:cxn ang="0">
                  <a:pos x="T2" y="T3"/>
                </a:cxn>
                <a:cxn ang="0">
                  <a:pos x="T4" y="T5"/>
                </a:cxn>
                <a:cxn ang="0">
                  <a:pos x="T6" y="T7"/>
                </a:cxn>
                <a:cxn ang="0">
                  <a:pos x="T8" y="T9"/>
                </a:cxn>
              </a:cxnLst>
              <a:rect l="0" t="0" r="r" b="b"/>
              <a:pathLst>
                <a:path w="36" h="89">
                  <a:moveTo>
                    <a:pt x="36" y="59"/>
                  </a:moveTo>
                  <a:lnTo>
                    <a:pt x="0" y="89"/>
                  </a:lnTo>
                  <a:lnTo>
                    <a:pt x="7" y="20"/>
                  </a:lnTo>
                  <a:lnTo>
                    <a:pt x="20" y="0"/>
                  </a:lnTo>
                  <a:lnTo>
                    <a:pt x="36" y="59"/>
                  </a:lnTo>
                  <a:close/>
                </a:path>
              </a:pathLst>
            </a:custGeom>
            <a:solidFill>
              <a:srgbClr val="3644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šḷïḍé"/>
            <p:cNvSpPr/>
            <p:nvPr/>
          </p:nvSpPr>
          <p:spPr bwMode="auto">
            <a:xfrm>
              <a:off x="5235576" y="2716213"/>
              <a:ext cx="481013" cy="533400"/>
            </a:xfrm>
            <a:custGeom>
              <a:avLst/>
              <a:gdLst>
                <a:gd name="T0" fmla="*/ 85 w 92"/>
                <a:gd name="T1" fmla="*/ 91 h 102"/>
                <a:gd name="T2" fmla="*/ 48 w 92"/>
                <a:gd name="T3" fmla="*/ 101 h 102"/>
                <a:gd name="T4" fmla="*/ 38 w 92"/>
                <a:gd name="T5" fmla="*/ 97 h 102"/>
                <a:gd name="T6" fmla="*/ 1 w 92"/>
                <a:gd name="T7" fmla="*/ 19 h 102"/>
                <a:gd name="T8" fmla="*/ 5 w 92"/>
                <a:gd name="T9" fmla="*/ 11 h 102"/>
                <a:gd name="T10" fmla="*/ 42 w 92"/>
                <a:gd name="T11" fmla="*/ 0 h 102"/>
                <a:gd name="T12" fmla="*/ 54 w 92"/>
                <a:gd name="T13" fmla="*/ 4 h 102"/>
                <a:gd name="T14" fmla="*/ 90 w 92"/>
                <a:gd name="T15" fmla="*/ 81 h 102"/>
                <a:gd name="T16" fmla="*/ 85 w 92"/>
                <a:gd name="T17" fmla="*/ 9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02">
                  <a:moveTo>
                    <a:pt x="85" y="91"/>
                  </a:moveTo>
                  <a:cubicBezTo>
                    <a:pt x="48" y="101"/>
                    <a:pt x="48" y="101"/>
                    <a:pt x="48" y="101"/>
                  </a:cubicBezTo>
                  <a:cubicBezTo>
                    <a:pt x="44" y="102"/>
                    <a:pt x="39" y="100"/>
                    <a:pt x="38" y="97"/>
                  </a:cubicBezTo>
                  <a:cubicBezTo>
                    <a:pt x="1" y="19"/>
                    <a:pt x="1" y="19"/>
                    <a:pt x="1" y="19"/>
                  </a:cubicBezTo>
                  <a:cubicBezTo>
                    <a:pt x="0" y="16"/>
                    <a:pt x="1" y="12"/>
                    <a:pt x="5" y="11"/>
                  </a:cubicBezTo>
                  <a:cubicBezTo>
                    <a:pt x="42" y="0"/>
                    <a:pt x="42" y="0"/>
                    <a:pt x="42" y="0"/>
                  </a:cubicBezTo>
                  <a:cubicBezTo>
                    <a:pt x="49" y="0"/>
                    <a:pt x="52" y="1"/>
                    <a:pt x="54" y="4"/>
                  </a:cubicBezTo>
                  <a:cubicBezTo>
                    <a:pt x="90" y="81"/>
                    <a:pt x="90" y="81"/>
                    <a:pt x="90" y="81"/>
                  </a:cubicBezTo>
                  <a:cubicBezTo>
                    <a:pt x="92" y="85"/>
                    <a:pt x="91" y="87"/>
                    <a:pt x="85" y="91"/>
                  </a:cubicBezTo>
                  <a:close/>
                </a:path>
              </a:pathLst>
            </a:custGeom>
            <a:solidFill>
              <a:srgbClr val="97A3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íšḻîďê"/>
            <p:cNvSpPr/>
            <p:nvPr/>
          </p:nvSpPr>
          <p:spPr bwMode="auto">
            <a:xfrm>
              <a:off x="5492751" y="2930526"/>
              <a:ext cx="741363" cy="474663"/>
            </a:xfrm>
            <a:custGeom>
              <a:avLst/>
              <a:gdLst>
                <a:gd name="T0" fmla="*/ 142 w 142"/>
                <a:gd name="T1" fmla="*/ 29 h 91"/>
                <a:gd name="T2" fmla="*/ 103 w 142"/>
                <a:gd name="T3" fmla="*/ 89 h 91"/>
                <a:gd name="T4" fmla="*/ 27 w 142"/>
                <a:gd name="T5" fmla="*/ 45 h 91"/>
                <a:gd name="T6" fmla="*/ 5 w 142"/>
                <a:gd name="T7" fmla="*/ 29 h 91"/>
                <a:gd name="T8" fmla="*/ 0 w 142"/>
                <a:gd name="T9" fmla="*/ 16 h 91"/>
                <a:gd name="T10" fmla="*/ 2 w 142"/>
                <a:gd name="T11" fmla="*/ 14 h 91"/>
                <a:gd name="T12" fmla="*/ 3 w 142"/>
                <a:gd name="T13" fmla="*/ 15 h 91"/>
                <a:gd name="T14" fmla="*/ 3 w 142"/>
                <a:gd name="T15" fmla="*/ 10 h 91"/>
                <a:gd name="T16" fmla="*/ 4 w 142"/>
                <a:gd name="T17" fmla="*/ 8 h 91"/>
                <a:gd name="T18" fmla="*/ 5 w 142"/>
                <a:gd name="T19" fmla="*/ 8 h 91"/>
                <a:gd name="T20" fmla="*/ 6 w 142"/>
                <a:gd name="T21" fmla="*/ 4 h 91"/>
                <a:gd name="T22" fmla="*/ 8 w 142"/>
                <a:gd name="T23" fmla="*/ 0 h 91"/>
                <a:gd name="T24" fmla="*/ 17 w 142"/>
                <a:gd name="T25" fmla="*/ 11 h 91"/>
                <a:gd name="T26" fmla="*/ 25 w 142"/>
                <a:gd name="T27" fmla="*/ 18 h 91"/>
                <a:gd name="T28" fmla="*/ 25 w 142"/>
                <a:gd name="T29" fmla="*/ 10 h 91"/>
                <a:gd name="T30" fmla="*/ 25 w 142"/>
                <a:gd name="T31" fmla="*/ 4 h 91"/>
                <a:gd name="T32" fmla="*/ 30 w 142"/>
                <a:gd name="T33" fmla="*/ 8 h 91"/>
                <a:gd name="T34" fmla="*/ 37 w 142"/>
                <a:gd name="T35" fmla="*/ 25 h 91"/>
                <a:gd name="T36" fmla="*/ 54 w 142"/>
                <a:gd name="T37" fmla="*/ 42 h 91"/>
                <a:gd name="T38" fmla="*/ 93 w 142"/>
                <a:gd name="T39" fmla="*/ 55 h 91"/>
                <a:gd name="T40" fmla="*/ 115 w 142"/>
                <a:gd name="T41" fmla="*/ 12 h 91"/>
                <a:gd name="T42" fmla="*/ 142 w 142"/>
                <a:gd name="T43" fmla="*/ 2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91">
                  <a:moveTo>
                    <a:pt x="142" y="29"/>
                  </a:moveTo>
                  <a:cubicBezTo>
                    <a:pt x="142" y="29"/>
                    <a:pt x="107" y="87"/>
                    <a:pt x="103" y="89"/>
                  </a:cubicBezTo>
                  <a:cubicBezTo>
                    <a:pt x="98" y="91"/>
                    <a:pt x="38" y="52"/>
                    <a:pt x="27" y="45"/>
                  </a:cubicBezTo>
                  <a:cubicBezTo>
                    <a:pt x="16" y="38"/>
                    <a:pt x="6" y="30"/>
                    <a:pt x="5" y="29"/>
                  </a:cubicBezTo>
                  <a:cubicBezTo>
                    <a:pt x="4" y="28"/>
                    <a:pt x="0" y="16"/>
                    <a:pt x="0" y="16"/>
                  </a:cubicBezTo>
                  <a:cubicBezTo>
                    <a:pt x="0" y="16"/>
                    <a:pt x="2" y="14"/>
                    <a:pt x="2" y="14"/>
                  </a:cubicBezTo>
                  <a:cubicBezTo>
                    <a:pt x="3" y="15"/>
                    <a:pt x="3" y="15"/>
                    <a:pt x="3" y="15"/>
                  </a:cubicBezTo>
                  <a:cubicBezTo>
                    <a:pt x="3" y="10"/>
                    <a:pt x="3" y="10"/>
                    <a:pt x="3" y="10"/>
                  </a:cubicBezTo>
                  <a:cubicBezTo>
                    <a:pt x="4" y="8"/>
                    <a:pt x="4" y="8"/>
                    <a:pt x="4" y="8"/>
                  </a:cubicBezTo>
                  <a:cubicBezTo>
                    <a:pt x="5" y="8"/>
                    <a:pt x="5" y="8"/>
                    <a:pt x="5" y="8"/>
                  </a:cubicBezTo>
                  <a:cubicBezTo>
                    <a:pt x="6" y="4"/>
                    <a:pt x="6" y="4"/>
                    <a:pt x="6" y="4"/>
                  </a:cubicBezTo>
                  <a:cubicBezTo>
                    <a:pt x="8" y="0"/>
                    <a:pt x="8" y="0"/>
                    <a:pt x="8" y="0"/>
                  </a:cubicBezTo>
                  <a:cubicBezTo>
                    <a:pt x="8" y="0"/>
                    <a:pt x="14" y="7"/>
                    <a:pt x="17" y="11"/>
                  </a:cubicBezTo>
                  <a:cubicBezTo>
                    <a:pt x="21" y="15"/>
                    <a:pt x="25" y="18"/>
                    <a:pt x="25" y="18"/>
                  </a:cubicBezTo>
                  <a:cubicBezTo>
                    <a:pt x="25" y="18"/>
                    <a:pt x="25" y="11"/>
                    <a:pt x="25" y="10"/>
                  </a:cubicBezTo>
                  <a:cubicBezTo>
                    <a:pt x="26" y="9"/>
                    <a:pt x="25" y="4"/>
                    <a:pt x="25" y="4"/>
                  </a:cubicBezTo>
                  <a:cubicBezTo>
                    <a:pt x="30" y="8"/>
                    <a:pt x="30" y="8"/>
                    <a:pt x="30" y="8"/>
                  </a:cubicBezTo>
                  <a:cubicBezTo>
                    <a:pt x="30" y="8"/>
                    <a:pt x="36" y="24"/>
                    <a:pt x="37" y="25"/>
                  </a:cubicBezTo>
                  <a:cubicBezTo>
                    <a:pt x="38" y="26"/>
                    <a:pt x="40" y="36"/>
                    <a:pt x="54" y="42"/>
                  </a:cubicBezTo>
                  <a:cubicBezTo>
                    <a:pt x="79" y="51"/>
                    <a:pt x="93" y="55"/>
                    <a:pt x="93" y="55"/>
                  </a:cubicBezTo>
                  <a:cubicBezTo>
                    <a:pt x="92" y="55"/>
                    <a:pt x="115" y="12"/>
                    <a:pt x="115" y="12"/>
                  </a:cubicBezTo>
                  <a:lnTo>
                    <a:pt x="142" y="29"/>
                  </a:ln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2" name="iś1îḓê"/>
            <p:cNvSpPr/>
            <p:nvPr/>
          </p:nvSpPr>
          <p:spPr bwMode="auto">
            <a:xfrm>
              <a:off x="6056313" y="2736851"/>
              <a:ext cx="298450" cy="428625"/>
            </a:xfrm>
            <a:custGeom>
              <a:avLst/>
              <a:gdLst>
                <a:gd name="T0" fmla="*/ 55 w 57"/>
                <a:gd name="T1" fmla="*/ 33 h 82"/>
                <a:gd name="T2" fmla="*/ 28 w 57"/>
                <a:gd name="T3" fmla="*/ 82 h 82"/>
                <a:gd name="T4" fmla="*/ 0 w 57"/>
                <a:gd name="T5" fmla="*/ 61 h 82"/>
                <a:gd name="T6" fmla="*/ 17 w 57"/>
                <a:gd name="T7" fmla="*/ 28 h 82"/>
                <a:gd name="T8" fmla="*/ 43 w 57"/>
                <a:gd name="T9" fmla="*/ 4 h 82"/>
                <a:gd name="T10" fmla="*/ 55 w 57"/>
                <a:gd name="T11" fmla="*/ 33 h 82"/>
              </a:gdLst>
              <a:ahLst/>
              <a:cxnLst>
                <a:cxn ang="0">
                  <a:pos x="T0" y="T1"/>
                </a:cxn>
                <a:cxn ang="0">
                  <a:pos x="T2" y="T3"/>
                </a:cxn>
                <a:cxn ang="0">
                  <a:pos x="T4" y="T5"/>
                </a:cxn>
                <a:cxn ang="0">
                  <a:pos x="T6" y="T7"/>
                </a:cxn>
                <a:cxn ang="0">
                  <a:pos x="T8" y="T9"/>
                </a:cxn>
                <a:cxn ang="0">
                  <a:pos x="T10" y="T11"/>
                </a:cxn>
              </a:cxnLst>
              <a:rect l="0" t="0" r="r" b="b"/>
              <a:pathLst>
                <a:path w="57" h="82">
                  <a:moveTo>
                    <a:pt x="55" y="33"/>
                  </a:moveTo>
                  <a:cubicBezTo>
                    <a:pt x="51" y="48"/>
                    <a:pt x="28" y="82"/>
                    <a:pt x="28" y="82"/>
                  </a:cubicBezTo>
                  <a:cubicBezTo>
                    <a:pt x="0" y="61"/>
                    <a:pt x="0" y="61"/>
                    <a:pt x="0" y="61"/>
                  </a:cubicBezTo>
                  <a:cubicBezTo>
                    <a:pt x="0" y="61"/>
                    <a:pt x="11" y="39"/>
                    <a:pt x="17" y="28"/>
                  </a:cubicBezTo>
                  <a:cubicBezTo>
                    <a:pt x="24" y="15"/>
                    <a:pt x="31" y="0"/>
                    <a:pt x="43" y="4"/>
                  </a:cubicBezTo>
                  <a:cubicBezTo>
                    <a:pt x="54" y="9"/>
                    <a:pt x="57" y="20"/>
                    <a:pt x="55" y="33"/>
                  </a:cubicBezTo>
                  <a:close/>
                </a:path>
              </a:pathLst>
            </a:custGeom>
            <a:solidFill>
              <a:srgbClr val="3644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3" name="ïśľiḓè"/>
            <p:cNvSpPr/>
            <p:nvPr/>
          </p:nvSpPr>
          <p:spPr bwMode="auto">
            <a:xfrm>
              <a:off x="5732463" y="2305051"/>
              <a:ext cx="323850" cy="395288"/>
            </a:xfrm>
            <a:custGeom>
              <a:avLst/>
              <a:gdLst>
                <a:gd name="T0" fmla="*/ 8 w 62"/>
                <a:gd name="T1" fmla="*/ 5 h 76"/>
                <a:gd name="T2" fmla="*/ 1 w 62"/>
                <a:gd name="T3" fmla="*/ 17 h 76"/>
                <a:gd name="T4" fmla="*/ 3 w 62"/>
                <a:gd name="T5" fmla="*/ 35 h 76"/>
                <a:gd name="T6" fmla="*/ 10 w 62"/>
                <a:gd name="T7" fmla="*/ 60 h 76"/>
                <a:gd name="T8" fmla="*/ 17 w 62"/>
                <a:gd name="T9" fmla="*/ 75 h 76"/>
                <a:gd name="T10" fmla="*/ 39 w 62"/>
                <a:gd name="T11" fmla="*/ 71 h 76"/>
                <a:gd name="T12" fmla="*/ 54 w 62"/>
                <a:gd name="T13" fmla="*/ 37 h 76"/>
                <a:gd name="T14" fmla="*/ 61 w 62"/>
                <a:gd name="T15" fmla="*/ 24 h 76"/>
                <a:gd name="T16" fmla="*/ 46 w 62"/>
                <a:gd name="T17" fmla="*/ 8 h 76"/>
                <a:gd name="T18" fmla="*/ 16 w 62"/>
                <a:gd name="T19" fmla="*/ 7 h 76"/>
                <a:gd name="T20" fmla="*/ 8 w 62"/>
                <a:gd name="T21" fmla="*/ 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76">
                  <a:moveTo>
                    <a:pt x="8" y="5"/>
                  </a:moveTo>
                  <a:cubicBezTo>
                    <a:pt x="5" y="8"/>
                    <a:pt x="0" y="13"/>
                    <a:pt x="1" y="17"/>
                  </a:cubicBezTo>
                  <a:cubicBezTo>
                    <a:pt x="1" y="20"/>
                    <a:pt x="2" y="29"/>
                    <a:pt x="3" y="35"/>
                  </a:cubicBezTo>
                  <a:cubicBezTo>
                    <a:pt x="5" y="40"/>
                    <a:pt x="8" y="54"/>
                    <a:pt x="10" y="60"/>
                  </a:cubicBezTo>
                  <a:cubicBezTo>
                    <a:pt x="13" y="66"/>
                    <a:pt x="15" y="74"/>
                    <a:pt x="17" y="75"/>
                  </a:cubicBezTo>
                  <a:cubicBezTo>
                    <a:pt x="19" y="76"/>
                    <a:pt x="35" y="73"/>
                    <a:pt x="39" y="71"/>
                  </a:cubicBezTo>
                  <a:cubicBezTo>
                    <a:pt x="42" y="68"/>
                    <a:pt x="58" y="50"/>
                    <a:pt x="54" y="37"/>
                  </a:cubicBezTo>
                  <a:cubicBezTo>
                    <a:pt x="54" y="37"/>
                    <a:pt x="59" y="38"/>
                    <a:pt x="61" y="24"/>
                  </a:cubicBezTo>
                  <a:cubicBezTo>
                    <a:pt x="62" y="21"/>
                    <a:pt x="48" y="11"/>
                    <a:pt x="46" y="8"/>
                  </a:cubicBezTo>
                  <a:cubicBezTo>
                    <a:pt x="41" y="0"/>
                    <a:pt x="21" y="6"/>
                    <a:pt x="16" y="7"/>
                  </a:cubicBezTo>
                  <a:cubicBezTo>
                    <a:pt x="10" y="7"/>
                    <a:pt x="8" y="5"/>
                    <a:pt x="8" y="5"/>
                  </a:cubicBezTo>
                  <a:close/>
                </a:path>
              </a:pathLst>
            </a:custGeom>
            <a:solidFill>
              <a:srgbClr val="FEC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4" name="îṧľîdè"/>
            <p:cNvSpPr/>
            <p:nvPr/>
          </p:nvSpPr>
          <p:spPr bwMode="auto">
            <a:xfrm>
              <a:off x="5680076" y="2220913"/>
              <a:ext cx="412750" cy="339725"/>
            </a:xfrm>
            <a:custGeom>
              <a:avLst/>
              <a:gdLst>
                <a:gd name="T0" fmla="*/ 11 w 79"/>
                <a:gd name="T1" fmla="*/ 33 h 65"/>
                <a:gd name="T2" fmla="*/ 16 w 79"/>
                <a:gd name="T3" fmla="*/ 29 h 65"/>
                <a:gd name="T4" fmla="*/ 35 w 79"/>
                <a:gd name="T5" fmla="*/ 28 h 65"/>
                <a:gd name="T6" fmla="*/ 47 w 79"/>
                <a:gd name="T7" fmla="*/ 22 h 65"/>
                <a:gd name="T8" fmla="*/ 51 w 79"/>
                <a:gd name="T9" fmla="*/ 32 h 65"/>
                <a:gd name="T10" fmla="*/ 55 w 79"/>
                <a:gd name="T11" fmla="*/ 41 h 65"/>
                <a:gd name="T12" fmla="*/ 59 w 79"/>
                <a:gd name="T13" fmla="*/ 44 h 65"/>
                <a:gd name="T14" fmla="*/ 64 w 79"/>
                <a:gd name="T15" fmla="*/ 36 h 65"/>
                <a:gd name="T16" fmla="*/ 67 w 79"/>
                <a:gd name="T17" fmla="*/ 47 h 65"/>
                <a:gd name="T18" fmla="*/ 62 w 79"/>
                <a:gd name="T19" fmla="*/ 52 h 65"/>
                <a:gd name="T20" fmla="*/ 64 w 79"/>
                <a:gd name="T21" fmla="*/ 59 h 65"/>
                <a:gd name="T22" fmla="*/ 69 w 79"/>
                <a:gd name="T23" fmla="*/ 65 h 65"/>
                <a:gd name="T24" fmla="*/ 75 w 79"/>
                <a:gd name="T25" fmla="*/ 40 h 65"/>
                <a:gd name="T26" fmla="*/ 67 w 79"/>
                <a:gd name="T27" fmla="*/ 13 h 65"/>
                <a:gd name="T28" fmla="*/ 48 w 79"/>
                <a:gd name="T29" fmla="*/ 1 h 65"/>
                <a:gd name="T30" fmla="*/ 13 w 79"/>
                <a:gd name="T31" fmla="*/ 7 h 65"/>
                <a:gd name="T32" fmla="*/ 4 w 79"/>
                <a:gd name="T33" fmla="*/ 5 h 65"/>
                <a:gd name="T34" fmla="*/ 5 w 79"/>
                <a:gd name="T35" fmla="*/ 22 h 65"/>
                <a:gd name="T36" fmla="*/ 11 w 79"/>
                <a:gd name="T37"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65">
                  <a:moveTo>
                    <a:pt x="11" y="33"/>
                  </a:moveTo>
                  <a:cubicBezTo>
                    <a:pt x="11" y="33"/>
                    <a:pt x="12" y="28"/>
                    <a:pt x="16" y="29"/>
                  </a:cubicBezTo>
                  <a:cubicBezTo>
                    <a:pt x="20" y="30"/>
                    <a:pt x="29" y="29"/>
                    <a:pt x="35" y="28"/>
                  </a:cubicBezTo>
                  <a:cubicBezTo>
                    <a:pt x="41" y="26"/>
                    <a:pt x="47" y="22"/>
                    <a:pt x="47" y="22"/>
                  </a:cubicBezTo>
                  <a:cubicBezTo>
                    <a:pt x="47" y="22"/>
                    <a:pt x="49" y="30"/>
                    <a:pt x="51" y="32"/>
                  </a:cubicBezTo>
                  <a:cubicBezTo>
                    <a:pt x="53" y="34"/>
                    <a:pt x="54" y="38"/>
                    <a:pt x="55" y="41"/>
                  </a:cubicBezTo>
                  <a:cubicBezTo>
                    <a:pt x="56" y="43"/>
                    <a:pt x="59" y="44"/>
                    <a:pt x="59" y="44"/>
                  </a:cubicBezTo>
                  <a:cubicBezTo>
                    <a:pt x="59" y="44"/>
                    <a:pt x="61" y="37"/>
                    <a:pt x="64" y="36"/>
                  </a:cubicBezTo>
                  <a:cubicBezTo>
                    <a:pt x="71" y="35"/>
                    <a:pt x="70" y="44"/>
                    <a:pt x="67" y="47"/>
                  </a:cubicBezTo>
                  <a:cubicBezTo>
                    <a:pt x="65" y="50"/>
                    <a:pt x="62" y="52"/>
                    <a:pt x="62" y="52"/>
                  </a:cubicBezTo>
                  <a:cubicBezTo>
                    <a:pt x="62" y="52"/>
                    <a:pt x="63" y="56"/>
                    <a:pt x="64" y="59"/>
                  </a:cubicBezTo>
                  <a:cubicBezTo>
                    <a:pt x="65" y="61"/>
                    <a:pt x="69" y="65"/>
                    <a:pt x="69" y="65"/>
                  </a:cubicBezTo>
                  <a:cubicBezTo>
                    <a:pt x="69" y="65"/>
                    <a:pt x="71" y="48"/>
                    <a:pt x="75" y="40"/>
                  </a:cubicBezTo>
                  <a:cubicBezTo>
                    <a:pt x="79" y="31"/>
                    <a:pt x="79" y="17"/>
                    <a:pt x="67" y="13"/>
                  </a:cubicBezTo>
                  <a:cubicBezTo>
                    <a:pt x="67" y="13"/>
                    <a:pt x="64" y="0"/>
                    <a:pt x="48" y="1"/>
                  </a:cubicBezTo>
                  <a:cubicBezTo>
                    <a:pt x="33" y="1"/>
                    <a:pt x="20" y="8"/>
                    <a:pt x="13" y="7"/>
                  </a:cubicBezTo>
                  <a:cubicBezTo>
                    <a:pt x="6" y="6"/>
                    <a:pt x="4" y="5"/>
                    <a:pt x="4" y="5"/>
                  </a:cubicBezTo>
                  <a:cubicBezTo>
                    <a:pt x="4" y="5"/>
                    <a:pt x="0" y="16"/>
                    <a:pt x="5" y="22"/>
                  </a:cubicBezTo>
                  <a:cubicBezTo>
                    <a:pt x="9" y="28"/>
                    <a:pt x="11" y="33"/>
                    <a:pt x="11" y="33"/>
                  </a:cubicBezTo>
                  <a:close/>
                </a:path>
              </a:pathLst>
            </a:custGeom>
            <a:solidFill>
              <a:srgbClr val="7B2B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5" name="îṣḷîde"/>
            <p:cNvSpPr/>
            <p:nvPr/>
          </p:nvSpPr>
          <p:spPr bwMode="auto">
            <a:xfrm>
              <a:off x="6600826" y="3644901"/>
              <a:ext cx="150813" cy="490538"/>
            </a:xfrm>
            <a:custGeom>
              <a:avLst/>
              <a:gdLst>
                <a:gd name="T0" fmla="*/ 95 w 95"/>
                <a:gd name="T1" fmla="*/ 309 h 309"/>
                <a:gd name="T2" fmla="*/ 49 w 95"/>
                <a:gd name="T3" fmla="*/ 309 h 309"/>
                <a:gd name="T4" fmla="*/ 0 w 95"/>
                <a:gd name="T5" fmla="*/ 0 h 309"/>
                <a:gd name="T6" fmla="*/ 36 w 95"/>
                <a:gd name="T7" fmla="*/ 0 h 309"/>
                <a:gd name="T8" fmla="*/ 95 w 95"/>
                <a:gd name="T9" fmla="*/ 309 h 309"/>
              </a:gdLst>
              <a:ahLst/>
              <a:cxnLst>
                <a:cxn ang="0">
                  <a:pos x="T0" y="T1"/>
                </a:cxn>
                <a:cxn ang="0">
                  <a:pos x="T2" y="T3"/>
                </a:cxn>
                <a:cxn ang="0">
                  <a:pos x="T4" y="T5"/>
                </a:cxn>
                <a:cxn ang="0">
                  <a:pos x="T6" y="T7"/>
                </a:cxn>
                <a:cxn ang="0">
                  <a:pos x="T8" y="T9"/>
                </a:cxn>
              </a:cxnLst>
              <a:rect l="0" t="0" r="r" b="b"/>
              <a:pathLst>
                <a:path w="95" h="309">
                  <a:moveTo>
                    <a:pt x="95" y="309"/>
                  </a:moveTo>
                  <a:lnTo>
                    <a:pt x="49" y="309"/>
                  </a:lnTo>
                  <a:lnTo>
                    <a:pt x="0" y="0"/>
                  </a:lnTo>
                  <a:lnTo>
                    <a:pt x="36" y="0"/>
                  </a:lnTo>
                  <a:lnTo>
                    <a:pt x="95" y="309"/>
                  </a:ln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6" name="îṧḷiḓê"/>
            <p:cNvSpPr/>
            <p:nvPr/>
          </p:nvSpPr>
          <p:spPr bwMode="auto">
            <a:xfrm>
              <a:off x="6350001" y="3644901"/>
              <a:ext cx="381000" cy="490538"/>
            </a:xfrm>
            <a:custGeom>
              <a:avLst/>
              <a:gdLst>
                <a:gd name="T0" fmla="*/ 240 w 240"/>
                <a:gd name="T1" fmla="*/ 309 h 309"/>
                <a:gd name="T2" fmla="*/ 49 w 240"/>
                <a:gd name="T3" fmla="*/ 309 h 309"/>
                <a:gd name="T4" fmla="*/ 0 w 240"/>
                <a:gd name="T5" fmla="*/ 0 h 309"/>
                <a:gd name="T6" fmla="*/ 191 w 240"/>
                <a:gd name="T7" fmla="*/ 0 h 309"/>
                <a:gd name="T8" fmla="*/ 240 w 240"/>
                <a:gd name="T9" fmla="*/ 309 h 309"/>
              </a:gdLst>
              <a:ahLst/>
              <a:cxnLst>
                <a:cxn ang="0">
                  <a:pos x="T0" y="T1"/>
                </a:cxn>
                <a:cxn ang="0">
                  <a:pos x="T2" y="T3"/>
                </a:cxn>
                <a:cxn ang="0">
                  <a:pos x="T4" y="T5"/>
                </a:cxn>
                <a:cxn ang="0">
                  <a:pos x="T6" y="T7"/>
                </a:cxn>
                <a:cxn ang="0">
                  <a:pos x="T8" y="T9"/>
                </a:cxn>
              </a:cxnLst>
              <a:rect l="0" t="0" r="r" b="b"/>
              <a:pathLst>
                <a:path w="240" h="309">
                  <a:moveTo>
                    <a:pt x="240" y="309"/>
                  </a:moveTo>
                  <a:lnTo>
                    <a:pt x="49" y="309"/>
                  </a:lnTo>
                  <a:lnTo>
                    <a:pt x="0" y="0"/>
                  </a:lnTo>
                  <a:lnTo>
                    <a:pt x="191" y="0"/>
                  </a:lnTo>
                  <a:lnTo>
                    <a:pt x="240" y="309"/>
                  </a:lnTo>
                  <a:close/>
                </a:path>
              </a:pathLst>
            </a:custGeom>
            <a:solidFill>
              <a:srgbClr val="D2DC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7" name="íŝľîde"/>
            <p:cNvSpPr/>
            <p:nvPr/>
          </p:nvSpPr>
          <p:spPr bwMode="auto">
            <a:xfrm>
              <a:off x="6427788" y="4125913"/>
              <a:ext cx="323850" cy="36513"/>
            </a:xfrm>
            <a:prstGeom prst="rect">
              <a:avLst/>
            </a:prstGeom>
            <a:solidFill>
              <a:srgbClr val="D2DC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ïṩľiďê"/>
            <p:cNvSpPr/>
            <p:nvPr/>
          </p:nvSpPr>
          <p:spPr bwMode="auto">
            <a:xfrm>
              <a:off x="6751638" y="4125913"/>
              <a:ext cx="419100" cy="36513"/>
            </a:xfrm>
            <a:prstGeom prst="rect">
              <a:avLst/>
            </a:prstGeom>
            <a:solidFill>
              <a:srgbClr val="A6AE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išlíḍé"/>
            <p:cNvSpPr/>
            <p:nvPr/>
          </p:nvSpPr>
          <p:spPr bwMode="auto">
            <a:xfrm>
              <a:off x="6496051" y="3854451"/>
              <a:ext cx="77788" cy="161925"/>
            </a:xfrm>
            <a:custGeom>
              <a:avLst/>
              <a:gdLst>
                <a:gd name="T0" fmla="*/ 13 w 15"/>
                <a:gd name="T1" fmla="*/ 12 h 31"/>
                <a:gd name="T2" fmla="*/ 11 w 15"/>
                <a:gd name="T3" fmla="*/ 29 h 31"/>
                <a:gd name="T4" fmla="*/ 2 w 15"/>
                <a:gd name="T5" fmla="*/ 20 h 31"/>
                <a:gd name="T6" fmla="*/ 5 w 15"/>
                <a:gd name="T7" fmla="*/ 3 h 31"/>
                <a:gd name="T8" fmla="*/ 13 w 15"/>
                <a:gd name="T9" fmla="*/ 12 h 31"/>
              </a:gdLst>
              <a:ahLst/>
              <a:cxnLst>
                <a:cxn ang="0">
                  <a:pos x="T0" y="T1"/>
                </a:cxn>
                <a:cxn ang="0">
                  <a:pos x="T2" y="T3"/>
                </a:cxn>
                <a:cxn ang="0">
                  <a:pos x="T4" y="T5"/>
                </a:cxn>
                <a:cxn ang="0">
                  <a:pos x="T6" y="T7"/>
                </a:cxn>
                <a:cxn ang="0">
                  <a:pos x="T8" y="T9"/>
                </a:cxn>
              </a:cxnLst>
              <a:rect l="0" t="0" r="r" b="b"/>
              <a:pathLst>
                <a:path w="15" h="31">
                  <a:moveTo>
                    <a:pt x="13" y="12"/>
                  </a:moveTo>
                  <a:cubicBezTo>
                    <a:pt x="15" y="19"/>
                    <a:pt x="14" y="27"/>
                    <a:pt x="11" y="29"/>
                  </a:cubicBezTo>
                  <a:cubicBezTo>
                    <a:pt x="8" y="31"/>
                    <a:pt x="4" y="28"/>
                    <a:pt x="2" y="20"/>
                  </a:cubicBezTo>
                  <a:cubicBezTo>
                    <a:pt x="0" y="13"/>
                    <a:pt x="2" y="5"/>
                    <a:pt x="5" y="3"/>
                  </a:cubicBezTo>
                  <a:cubicBezTo>
                    <a:pt x="8" y="0"/>
                    <a:pt x="12" y="4"/>
                    <a:pt x="13" y="12"/>
                  </a:cubicBezTo>
                  <a:close/>
                </a:path>
              </a:pathLst>
            </a:custGeom>
            <a:solidFill>
              <a:srgbClr val="A6AE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0" name="iŝḷîďè"/>
            <p:cNvSpPr/>
            <p:nvPr/>
          </p:nvSpPr>
          <p:spPr bwMode="auto">
            <a:xfrm>
              <a:off x="3794126" y="4167188"/>
              <a:ext cx="3721100" cy="7302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iṡlïdê"/>
            <p:cNvSpPr/>
            <p:nvPr/>
          </p:nvSpPr>
          <p:spPr bwMode="auto">
            <a:xfrm>
              <a:off x="4191001" y="4240213"/>
              <a:ext cx="328613" cy="1423988"/>
            </a:xfrm>
            <a:custGeom>
              <a:avLst/>
              <a:gdLst>
                <a:gd name="T0" fmla="*/ 0 w 207"/>
                <a:gd name="T1" fmla="*/ 897 h 897"/>
                <a:gd name="T2" fmla="*/ 23 w 207"/>
                <a:gd name="T3" fmla="*/ 897 h 897"/>
                <a:gd name="T4" fmla="*/ 207 w 207"/>
                <a:gd name="T5" fmla="*/ 0 h 897"/>
                <a:gd name="T6" fmla="*/ 161 w 207"/>
                <a:gd name="T7" fmla="*/ 0 h 897"/>
                <a:gd name="T8" fmla="*/ 0 w 207"/>
                <a:gd name="T9" fmla="*/ 897 h 897"/>
              </a:gdLst>
              <a:ahLst/>
              <a:cxnLst>
                <a:cxn ang="0">
                  <a:pos x="T0" y="T1"/>
                </a:cxn>
                <a:cxn ang="0">
                  <a:pos x="T2" y="T3"/>
                </a:cxn>
                <a:cxn ang="0">
                  <a:pos x="T4" y="T5"/>
                </a:cxn>
                <a:cxn ang="0">
                  <a:pos x="T6" y="T7"/>
                </a:cxn>
                <a:cxn ang="0">
                  <a:pos x="T8" y="T9"/>
                </a:cxn>
              </a:cxnLst>
              <a:rect l="0" t="0" r="r" b="b"/>
              <a:pathLst>
                <a:path w="207" h="897">
                  <a:moveTo>
                    <a:pt x="0" y="897"/>
                  </a:moveTo>
                  <a:lnTo>
                    <a:pt x="23" y="897"/>
                  </a:lnTo>
                  <a:lnTo>
                    <a:pt x="207" y="0"/>
                  </a:lnTo>
                  <a:lnTo>
                    <a:pt x="161" y="0"/>
                  </a:lnTo>
                  <a:lnTo>
                    <a:pt x="0" y="897"/>
                  </a:lnTo>
                  <a:close/>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2" name="iŝļíḓe"/>
            <p:cNvSpPr/>
            <p:nvPr/>
          </p:nvSpPr>
          <p:spPr bwMode="auto">
            <a:xfrm>
              <a:off x="6626226" y="4240213"/>
              <a:ext cx="323850" cy="1423988"/>
            </a:xfrm>
            <a:custGeom>
              <a:avLst/>
              <a:gdLst>
                <a:gd name="T0" fmla="*/ 204 w 204"/>
                <a:gd name="T1" fmla="*/ 897 h 897"/>
                <a:gd name="T2" fmla="*/ 185 w 204"/>
                <a:gd name="T3" fmla="*/ 897 h 897"/>
                <a:gd name="T4" fmla="*/ 0 w 204"/>
                <a:gd name="T5" fmla="*/ 0 h 897"/>
                <a:gd name="T6" fmla="*/ 46 w 204"/>
                <a:gd name="T7" fmla="*/ 0 h 897"/>
                <a:gd name="T8" fmla="*/ 204 w 204"/>
                <a:gd name="T9" fmla="*/ 897 h 897"/>
              </a:gdLst>
              <a:ahLst/>
              <a:cxnLst>
                <a:cxn ang="0">
                  <a:pos x="T0" y="T1"/>
                </a:cxn>
                <a:cxn ang="0">
                  <a:pos x="T2" y="T3"/>
                </a:cxn>
                <a:cxn ang="0">
                  <a:pos x="T4" y="T5"/>
                </a:cxn>
                <a:cxn ang="0">
                  <a:pos x="T6" y="T7"/>
                </a:cxn>
                <a:cxn ang="0">
                  <a:pos x="T8" y="T9"/>
                </a:cxn>
              </a:cxnLst>
              <a:rect l="0" t="0" r="r" b="b"/>
              <a:pathLst>
                <a:path w="204" h="897">
                  <a:moveTo>
                    <a:pt x="204" y="897"/>
                  </a:moveTo>
                  <a:lnTo>
                    <a:pt x="185" y="897"/>
                  </a:lnTo>
                  <a:lnTo>
                    <a:pt x="0" y="0"/>
                  </a:lnTo>
                  <a:lnTo>
                    <a:pt x="46" y="0"/>
                  </a:lnTo>
                  <a:lnTo>
                    <a:pt x="204" y="897"/>
                  </a:lnTo>
                  <a:close/>
                </a:path>
              </a:pathLst>
            </a:custGeom>
            <a:solidFill>
              <a:srgbClr val="DBDB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3" name="ïşļíḑé"/>
            <p:cNvSpPr/>
            <p:nvPr/>
          </p:nvSpPr>
          <p:spPr bwMode="auto">
            <a:xfrm>
              <a:off x="6610351" y="2127251"/>
              <a:ext cx="627063" cy="620713"/>
            </a:xfrm>
            <a:prstGeom prst="rect">
              <a:avLst/>
            </a:prstGeom>
            <a:solidFill>
              <a:srgbClr val="E9F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ṥḷïḑe"/>
            <p:cNvSpPr/>
            <p:nvPr/>
          </p:nvSpPr>
          <p:spPr bwMode="auto">
            <a:xfrm>
              <a:off x="6705601" y="2220913"/>
              <a:ext cx="219075" cy="442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ïsľiďe"/>
            <p:cNvSpPr/>
            <p:nvPr/>
          </p:nvSpPr>
          <p:spPr bwMode="auto">
            <a:xfrm>
              <a:off x="6610351" y="2006601"/>
              <a:ext cx="627063" cy="120650"/>
            </a:xfrm>
            <a:prstGeom prst="rect">
              <a:avLst/>
            </a:prstGeom>
            <a:noFill/>
            <a:ln w="20638" cap="flat">
              <a:solidFill>
                <a:srgbClr val="E9F2F4"/>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346" name="iṣḷiḍê"/>
            <p:cNvSpPr/>
            <p:nvPr/>
          </p:nvSpPr>
          <p:spPr bwMode="auto">
            <a:xfrm>
              <a:off x="7002463" y="2216151"/>
              <a:ext cx="157163" cy="155575"/>
            </a:xfrm>
            <a:prstGeom prst="ellipse">
              <a:avLst/>
            </a:prstGeom>
            <a:solidFill>
              <a:srgbClr val="52E6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7" name="ïSlíďe"/>
            <p:cNvSpPr/>
            <p:nvPr/>
          </p:nvSpPr>
          <p:spPr bwMode="auto">
            <a:xfrm>
              <a:off x="7038976" y="2225676"/>
              <a:ext cx="109538" cy="100013"/>
            </a:xfrm>
            <a:custGeom>
              <a:avLst/>
              <a:gdLst>
                <a:gd name="T0" fmla="*/ 23 w 69"/>
                <a:gd name="T1" fmla="*/ 63 h 63"/>
                <a:gd name="T2" fmla="*/ 0 w 69"/>
                <a:gd name="T3" fmla="*/ 33 h 63"/>
                <a:gd name="T4" fmla="*/ 20 w 69"/>
                <a:gd name="T5" fmla="*/ 40 h 63"/>
                <a:gd name="T6" fmla="*/ 69 w 69"/>
                <a:gd name="T7" fmla="*/ 0 h 63"/>
                <a:gd name="T8" fmla="*/ 23 w 69"/>
                <a:gd name="T9" fmla="*/ 63 h 63"/>
              </a:gdLst>
              <a:ahLst/>
              <a:cxnLst>
                <a:cxn ang="0">
                  <a:pos x="T0" y="T1"/>
                </a:cxn>
                <a:cxn ang="0">
                  <a:pos x="T2" y="T3"/>
                </a:cxn>
                <a:cxn ang="0">
                  <a:pos x="T4" y="T5"/>
                </a:cxn>
                <a:cxn ang="0">
                  <a:pos x="T6" y="T7"/>
                </a:cxn>
                <a:cxn ang="0">
                  <a:pos x="T8" y="T9"/>
                </a:cxn>
              </a:cxnLst>
              <a:rect l="0" t="0" r="r" b="b"/>
              <a:pathLst>
                <a:path w="69" h="63">
                  <a:moveTo>
                    <a:pt x="23" y="63"/>
                  </a:moveTo>
                  <a:lnTo>
                    <a:pt x="0" y="33"/>
                  </a:lnTo>
                  <a:lnTo>
                    <a:pt x="20" y="40"/>
                  </a:lnTo>
                  <a:lnTo>
                    <a:pt x="69" y="0"/>
                  </a:lnTo>
                  <a:lnTo>
                    <a:pt x="23" y="6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8" name="íṧ1iḑè"/>
            <p:cNvSpPr/>
            <p:nvPr/>
          </p:nvSpPr>
          <p:spPr bwMode="auto">
            <a:xfrm>
              <a:off x="7002463" y="2444751"/>
              <a:ext cx="157163" cy="157163"/>
            </a:xfrm>
            <a:prstGeom prst="ellipse">
              <a:avLst/>
            </a:prstGeom>
            <a:solidFill>
              <a:srgbClr val="52E6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9" name="ïṧ1iḓè"/>
            <p:cNvSpPr/>
            <p:nvPr/>
          </p:nvSpPr>
          <p:spPr bwMode="auto">
            <a:xfrm>
              <a:off x="7038976" y="2455863"/>
              <a:ext cx="109538" cy="98425"/>
            </a:xfrm>
            <a:custGeom>
              <a:avLst/>
              <a:gdLst>
                <a:gd name="T0" fmla="*/ 23 w 69"/>
                <a:gd name="T1" fmla="*/ 62 h 62"/>
                <a:gd name="T2" fmla="*/ 0 w 69"/>
                <a:gd name="T3" fmla="*/ 33 h 62"/>
                <a:gd name="T4" fmla="*/ 20 w 69"/>
                <a:gd name="T5" fmla="*/ 43 h 62"/>
                <a:gd name="T6" fmla="*/ 69 w 69"/>
                <a:gd name="T7" fmla="*/ 0 h 62"/>
                <a:gd name="T8" fmla="*/ 23 w 69"/>
                <a:gd name="T9" fmla="*/ 62 h 62"/>
              </a:gdLst>
              <a:ahLst/>
              <a:cxnLst>
                <a:cxn ang="0">
                  <a:pos x="T0" y="T1"/>
                </a:cxn>
                <a:cxn ang="0">
                  <a:pos x="T2" y="T3"/>
                </a:cxn>
                <a:cxn ang="0">
                  <a:pos x="T4" y="T5"/>
                </a:cxn>
                <a:cxn ang="0">
                  <a:pos x="T6" y="T7"/>
                </a:cxn>
                <a:cxn ang="0">
                  <a:pos x="T8" y="T9"/>
                </a:cxn>
              </a:cxnLst>
              <a:rect l="0" t="0" r="r" b="b"/>
              <a:pathLst>
                <a:path w="69" h="62">
                  <a:moveTo>
                    <a:pt x="23" y="62"/>
                  </a:moveTo>
                  <a:lnTo>
                    <a:pt x="0" y="33"/>
                  </a:lnTo>
                  <a:lnTo>
                    <a:pt x="20" y="43"/>
                  </a:lnTo>
                  <a:lnTo>
                    <a:pt x="69" y="0"/>
                  </a:lnTo>
                  <a:lnTo>
                    <a:pt x="23"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0" name="îṡḷïdê"/>
            <p:cNvSpPr/>
            <p:nvPr/>
          </p:nvSpPr>
          <p:spPr bwMode="auto">
            <a:xfrm>
              <a:off x="7681913" y="1563688"/>
              <a:ext cx="109538" cy="230188"/>
            </a:xfrm>
            <a:prstGeom prst="rect">
              <a:avLst/>
            </a:prstGeom>
            <a:solidFill>
              <a:srgbClr val="52E6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ḷíḋe"/>
            <p:cNvSpPr/>
            <p:nvPr/>
          </p:nvSpPr>
          <p:spPr bwMode="auto">
            <a:xfrm>
              <a:off x="7843838" y="1652588"/>
              <a:ext cx="104775" cy="141288"/>
            </a:xfrm>
            <a:prstGeom prst="rect">
              <a:avLst/>
            </a:prstGeom>
            <a:solidFill>
              <a:srgbClr val="52E6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íṣļïḑé"/>
            <p:cNvSpPr/>
            <p:nvPr/>
          </p:nvSpPr>
          <p:spPr bwMode="auto">
            <a:xfrm>
              <a:off x="8001001" y="1584326"/>
              <a:ext cx="109538" cy="209550"/>
            </a:xfrm>
            <a:prstGeom prst="rect">
              <a:avLst/>
            </a:prstGeom>
            <a:solidFill>
              <a:srgbClr val="52E6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ṥļîḍê"/>
            <p:cNvSpPr/>
            <p:nvPr/>
          </p:nvSpPr>
          <p:spPr bwMode="auto">
            <a:xfrm>
              <a:off x="8158163" y="1422401"/>
              <a:ext cx="109538" cy="371475"/>
            </a:xfrm>
            <a:prstGeom prst="rect">
              <a:avLst/>
            </a:prstGeom>
            <a:solidFill>
              <a:srgbClr val="52E6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iṧļide"/>
            <p:cNvSpPr/>
            <p:nvPr/>
          </p:nvSpPr>
          <p:spPr bwMode="auto">
            <a:xfrm>
              <a:off x="7681913" y="1271588"/>
              <a:ext cx="485775" cy="219075"/>
            </a:xfrm>
            <a:custGeom>
              <a:avLst/>
              <a:gdLst>
                <a:gd name="T0" fmla="*/ 0 w 306"/>
                <a:gd name="T1" fmla="*/ 138 h 138"/>
                <a:gd name="T2" fmla="*/ 69 w 306"/>
                <a:gd name="T3" fmla="*/ 115 h 138"/>
                <a:gd name="T4" fmla="*/ 135 w 306"/>
                <a:gd name="T5" fmla="*/ 138 h 138"/>
                <a:gd name="T6" fmla="*/ 306 w 306"/>
                <a:gd name="T7" fmla="*/ 0 h 138"/>
              </a:gdLst>
              <a:ahLst/>
              <a:cxnLst>
                <a:cxn ang="0">
                  <a:pos x="T0" y="T1"/>
                </a:cxn>
                <a:cxn ang="0">
                  <a:pos x="T2" y="T3"/>
                </a:cxn>
                <a:cxn ang="0">
                  <a:pos x="T4" y="T5"/>
                </a:cxn>
                <a:cxn ang="0">
                  <a:pos x="T6" y="T7"/>
                </a:cxn>
              </a:cxnLst>
              <a:rect l="0" t="0" r="r" b="b"/>
              <a:pathLst>
                <a:path w="306" h="138">
                  <a:moveTo>
                    <a:pt x="0" y="138"/>
                  </a:moveTo>
                  <a:lnTo>
                    <a:pt x="69" y="115"/>
                  </a:lnTo>
                  <a:lnTo>
                    <a:pt x="135" y="138"/>
                  </a:lnTo>
                  <a:lnTo>
                    <a:pt x="306" y="0"/>
                  </a:lnTo>
                </a:path>
              </a:pathLst>
            </a:custGeom>
            <a:noFill/>
            <a:ln w="20638" cap="flat">
              <a:solidFill>
                <a:srgbClr val="99E6C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355" name="ïsḷíḑe"/>
            <p:cNvSpPr/>
            <p:nvPr/>
          </p:nvSpPr>
          <p:spPr bwMode="auto">
            <a:xfrm>
              <a:off x="8126413" y="1235076"/>
              <a:ext cx="84138" cy="77788"/>
            </a:xfrm>
            <a:custGeom>
              <a:avLst/>
              <a:gdLst>
                <a:gd name="T0" fmla="*/ 53 w 53"/>
                <a:gd name="T1" fmla="*/ 0 h 49"/>
                <a:gd name="T2" fmla="*/ 26 w 53"/>
                <a:gd name="T3" fmla="*/ 49 h 49"/>
                <a:gd name="T4" fmla="*/ 23 w 53"/>
                <a:gd name="T5" fmla="*/ 26 h 49"/>
                <a:gd name="T6" fmla="*/ 0 w 53"/>
                <a:gd name="T7" fmla="*/ 16 h 49"/>
                <a:gd name="T8" fmla="*/ 53 w 53"/>
                <a:gd name="T9" fmla="*/ 0 h 49"/>
              </a:gdLst>
              <a:ahLst/>
              <a:cxnLst>
                <a:cxn ang="0">
                  <a:pos x="T0" y="T1"/>
                </a:cxn>
                <a:cxn ang="0">
                  <a:pos x="T2" y="T3"/>
                </a:cxn>
                <a:cxn ang="0">
                  <a:pos x="T4" y="T5"/>
                </a:cxn>
                <a:cxn ang="0">
                  <a:pos x="T6" y="T7"/>
                </a:cxn>
                <a:cxn ang="0">
                  <a:pos x="T8" y="T9"/>
                </a:cxn>
              </a:cxnLst>
              <a:rect l="0" t="0" r="r" b="b"/>
              <a:pathLst>
                <a:path w="53" h="49">
                  <a:moveTo>
                    <a:pt x="53" y="0"/>
                  </a:moveTo>
                  <a:lnTo>
                    <a:pt x="26" y="49"/>
                  </a:lnTo>
                  <a:lnTo>
                    <a:pt x="23" y="26"/>
                  </a:lnTo>
                  <a:lnTo>
                    <a:pt x="0" y="16"/>
                  </a:lnTo>
                  <a:lnTo>
                    <a:pt x="53" y="0"/>
                  </a:lnTo>
                  <a:close/>
                </a:path>
              </a:pathLst>
            </a:custGeom>
            <a:solidFill>
              <a:srgbClr val="99E6C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6" name="ïšḻíḓé"/>
            <p:cNvSpPr/>
            <p:nvPr/>
          </p:nvSpPr>
          <p:spPr bwMode="auto">
            <a:xfrm>
              <a:off x="7577138" y="1397001"/>
              <a:ext cx="795338" cy="479425"/>
            </a:xfrm>
            <a:custGeom>
              <a:avLst/>
              <a:gdLst>
                <a:gd name="T0" fmla="*/ 0 w 501"/>
                <a:gd name="T1" fmla="*/ 302 h 302"/>
                <a:gd name="T2" fmla="*/ 501 w 501"/>
                <a:gd name="T3" fmla="*/ 302 h 302"/>
                <a:gd name="T4" fmla="*/ 501 w 501"/>
                <a:gd name="T5" fmla="*/ 0 h 302"/>
              </a:gdLst>
              <a:ahLst/>
              <a:cxnLst>
                <a:cxn ang="0">
                  <a:pos x="T0" y="T1"/>
                </a:cxn>
                <a:cxn ang="0">
                  <a:pos x="T2" y="T3"/>
                </a:cxn>
                <a:cxn ang="0">
                  <a:pos x="T4" y="T5"/>
                </a:cxn>
              </a:cxnLst>
              <a:rect l="0" t="0" r="r" b="b"/>
              <a:pathLst>
                <a:path w="501" h="302">
                  <a:moveTo>
                    <a:pt x="0" y="302"/>
                  </a:moveTo>
                  <a:lnTo>
                    <a:pt x="501" y="302"/>
                  </a:lnTo>
                  <a:lnTo>
                    <a:pt x="501" y="0"/>
                  </a:lnTo>
                </a:path>
              </a:pathLst>
            </a:custGeom>
            <a:noFill/>
            <a:ln w="4763" cap="flat">
              <a:solidFill>
                <a:srgbClr val="E9F2F4"/>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sp>
        <p:nvSpPr>
          <p:cNvPr id="157" name="文本框 156"/>
          <p:cNvSpPr txBox="1"/>
          <p:nvPr/>
        </p:nvSpPr>
        <p:spPr>
          <a:xfrm>
            <a:off x="994248" y="197981"/>
            <a:ext cx="4651178" cy="461665"/>
          </a:xfrm>
          <a:prstGeom prst="rect">
            <a:avLst/>
          </a:prstGeom>
          <a:noFill/>
        </p:spPr>
        <p:txBody>
          <a:bodyPr wrap="square" rtlCol="0">
            <a:spAutoFit/>
          </a:bodyPr>
          <a:lstStyle/>
          <a:p>
            <a:r>
              <a:rPr lang="zh-CN" altLang="en-US" sz="2400" b="1" dirty="0"/>
              <a:t>宏观经济学特别注意的几个问题</a:t>
            </a:r>
            <a:endParaRPr lang="zh-CN" altLang="en-US" sz="2400"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a:off x="2736869" y="1137371"/>
            <a:ext cx="6739399" cy="691423"/>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（三）微观经济学与宏观经济学的联系</a:t>
            </a:r>
            <a:endParaRPr lang="en-US" altLang="zh-CN" sz="2400" b="1" dirty="0">
              <a:solidFill>
                <a:schemeClr val="bg1"/>
              </a:solidFill>
              <a:cs typeface="+mn-ea"/>
              <a:sym typeface="+mn-lt"/>
            </a:endParaRPr>
          </a:p>
        </p:txBody>
      </p:sp>
      <p:grpSp>
        <p:nvGrpSpPr>
          <p:cNvPr id="341" name="组合 340"/>
          <p:cNvGrpSpPr/>
          <p:nvPr/>
        </p:nvGrpSpPr>
        <p:grpSpPr>
          <a:xfrm>
            <a:off x="1265145" y="2184426"/>
            <a:ext cx="9663588" cy="864000"/>
            <a:chOff x="1003146" y="2184426"/>
            <a:chExt cx="9663588" cy="864000"/>
          </a:xfrm>
        </p:grpSpPr>
        <p:sp>
          <p:nvSpPr>
            <p:cNvPr id="24" name="平行四边形 23"/>
            <p:cNvSpPr/>
            <p:nvPr/>
          </p:nvSpPr>
          <p:spPr>
            <a:xfrm>
              <a:off x="1496212" y="2184426"/>
              <a:ext cx="9170522" cy="864000"/>
            </a:xfrm>
            <a:prstGeom prst="parallelogram">
              <a:avLst>
                <a:gd name="adj" fmla="val 30970"/>
              </a:avLst>
            </a:prstGeom>
            <a:solidFill>
              <a:srgbClr val="FD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chemeClr val="bg1"/>
                </a:solidFill>
                <a:cs typeface="+mn-ea"/>
                <a:sym typeface="+mn-lt"/>
              </a:endParaRPr>
            </a:p>
          </p:txBody>
        </p:sp>
        <p:sp>
          <p:nvSpPr>
            <p:cNvPr id="4" name="矩形 3"/>
            <p:cNvSpPr/>
            <p:nvPr/>
          </p:nvSpPr>
          <p:spPr>
            <a:xfrm>
              <a:off x="1744644" y="2200928"/>
              <a:ext cx="8825920" cy="830997"/>
            </a:xfrm>
            <a:prstGeom prst="rect">
              <a:avLst/>
            </a:prstGeom>
          </p:spPr>
          <p:txBody>
            <a:bodyPr wrap="square">
              <a:spAutoFit/>
            </a:bodyPr>
            <a:lstStyle/>
            <a:p>
              <a:pPr defTabSz="0" fontAlgn="base">
                <a:spcBef>
                  <a:spcPts val="0"/>
                </a:spcBef>
                <a:spcAft>
                  <a:spcPct val="0"/>
                </a:spcAft>
                <a:buClr>
                  <a:srgbClr val="3333CC"/>
                </a:buClr>
                <a:buSzPct val="60000"/>
                <a:buNone/>
              </a:pPr>
              <a:r>
                <a:rPr lang="zh-CN" altLang="en-US" sz="2400" b="1" dirty="0">
                  <a:solidFill>
                    <a:srgbClr val="000000"/>
                  </a:solidFill>
                  <a:cs typeface="+mn-ea"/>
                  <a:sym typeface="+mn-lt"/>
                </a:rPr>
                <a:t>微观经济学与宏观经济学是互相补充：</a:t>
              </a:r>
              <a:r>
                <a:rPr lang="zh-CN" altLang="en-US" sz="2400" dirty="0">
                  <a:solidFill>
                    <a:srgbClr val="000000"/>
                  </a:solidFill>
                  <a:cs typeface="+mn-ea"/>
                  <a:sym typeface="+mn-lt"/>
                </a:rPr>
                <a:t>微观是资源配置、宏观是</a:t>
              </a:r>
              <a:endParaRPr lang="en-US" altLang="zh-CN" sz="2400" dirty="0">
                <a:solidFill>
                  <a:srgbClr val="000000"/>
                </a:solidFill>
                <a:cs typeface="+mn-ea"/>
                <a:sym typeface="+mn-lt"/>
              </a:endParaRPr>
            </a:p>
            <a:p>
              <a:pPr defTabSz="0" fontAlgn="base">
                <a:spcBef>
                  <a:spcPts val="0"/>
                </a:spcBef>
                <a:spcAft>
                  <a:spcPct val="0"/>
                </a:spcAft>
                <a:buClr>
                  <a:srgbClr val="3333CC"/>
                </a:buClr>
                <a:buSzPct val="60000"/>
                <a:buNone/>
              </a:pPr>
              <a:r>
                <a:rPr lang="zh-CN" altLang="en-US" sz="2400" dirty="0">
                  <a:solidFill>
                    <a:srgbClr val="000000"/>
                  </a:solidFill>
                  <a:cs typeface="+mn-ea"/>
                  <a:sym typeface="+mn-lt"/>
                </a:rPr>
                <a:t>资源利用</a:t>
              </a:r>
              <a:r>
                <a:rPr lang="zh-CN" altLang="en-US" sz="2400" b="1" dirty="0">
                  <a:solidFill>
                    <a:srgbClr val="000000"/>
                  </a:solidFill>
                  <a:cs typeface="+mn-ea"/>
                  <a:sym typeface="+mn-lt"/>
                </a:rPr>
                <a:t>。</a:t>
              </a:r>
              <a:endParaRPr lang="zh-CN" altLang="en-US" sz="2400" b="1" dirty="0">
                <a:solidFill>
                  <a:srgbClr val="000000"/>
                </a:solidFill>
                <a:cs typeface="+mn-ea"/>
                <a:sym typeface="+mn-lt"/>
              </a:endParaRPr>
            </a:p>
          </p:txBody>
        </p:sp>
        <p:sp>
          <p:nvSpPr>
            <p:cNvPr id="16" name="文本框 15"/>
            <p:cNvSpPr txBox="1"/>
            <p:nvPr/>
          </p:nvSpPr>
          <p:spPr>
            <a:xfrm>
              <a:off x="1003146" y="2428791"/>
              <a:ext cx="484785" cy="375270"/>
            </a:xfrm>
            <a:custGeom>
              <a:avLst/>
              <a:gdLst/>
              <a:ahLst/>
              <a:cxnLst/>
              <a:rect l="l" t="t" r="r" b="b"/>
              <a:pathLst>
                <a:path w="484785" h="375270">
                  <a:moveTo>
                    <a:pt x="188227" y="55587"/>
                  </a:moveTo>
                  <a:cubicBezTo>
                    <a:pt x="181530" y="55587"/>
                    <a:pt x="176230" y="58154"/>
                    <a:pt x="172327" y="63289"/>
                  </a:cubicBezTo>
                  <a:cubicBezTo>
                    <a:pt x="168423" y="68423"/>
                    <a:pt x="163310" y="80292"/>
                    <a:pt x="156988" y="98896"/>
                  </a:cubicBezTo>
                  <a:lnTo>
                    <a:pt x="97054" y="275257"/>
                  </a:lnTo>
                  <a:cubicBezTo>
                    <a:pt x="89922" y="296242"/>
                    <a:pt x="86627" y="308892"/>
                    <a:pt x="87170" y="313208"/>
                  </a:cubicBezTo>
                  <a:cubicBezTo>
                    <a:pt x="87713" y="317524"/>
                    <a:pt x="91333" y="319682"/>
                    <a:pt x="98031" y="319682"/>
                  </a:cubicBezTo>
                  <a:cubicBezTo>
                    <a:pt x="104728" y="319682"/>
                    <a:pt x="109978" y="317152"/>
                    <a:pt x="113781" y="312092"/>
                  </a:cubicBezTo>
                  <a:cubicBezTo>
                    <a:pt x="117585" y="307032"/>
                    <a:pt x="122495" y="295647"/>
                    <a:pt x="128514" y="277936"/>
                  </a:cubicBezTo>
                  <a:lnTo>
                    <a:pt x="189358" y="98896"/>
                  </a:lnTo>
                  <a:cubicBezTo>
                    <a:pt x="195883" y="79697"/>
                    <a:pt x="199037" y="67679"/>
                    <a:pt x="198821" y="62842"/>
                  </a:cubicBezTo>
                  <a:cubicBezTo>
                    <a:pt x="198605" y="58005"/>
                    <a:pt x="195074" y="55587"/>
                    <a:pt x="188227" y="55587"/>
                  </a:cubicBezTo>
                  <a:close/>
                  <a:moveTo>
                    <a:pt x="431653" y="6920"/>
                  </a:moveTo>
                  <a:lnTo>
                    <a:pt x="484785" y="6920"/>
                  </a:lnTo>
                  <a:lnTo>
                    <a:pt x="361956" y="368349"/>
                  </a:lnTo>
                  <a:lnTo>
                    <a:pt x="271767" y="368349"/>
                  </a:lnTo>
                  <a:lnTo>
                    <a:pt x="337619" y="174575"/>
                  </a:lnTo>
                  <a:cubicBezTo>
                    <a:pt x="347128" y="146595"/>
                    <a:pt x="352174" y="129778"/>
                    <a:pt x="352756" y="124122"/>
                  </a:cubicBezTo>
                  <a:cubicBezTo>
                    <a:pt x="353339" y="118467"/>
                    <a:pt x="351109" y="114188"/>
                    <a:pt x="346068" y="111286"/>
                  </a:cubicBezTo>
                  <a:cubicBezTo>
                    <a:pt x="341026" y="108384"/>
                    <a:pt x="328088" y="106933"/>
                    <a:pt x="307252" y="106933"/>
                  </a:cubicBezTo>
                  <a:lnTo>
                    <a:pt x="298322" y="106933"/>
                  </a:lnTo>
                  <a:lnTo>
                    <a:pt x="312644" y="64796"/>
                  </a:lnTo>
                  <a:cubicBezTo>
                    <a:pt x="359439" y="55410"/>
                    <a:pt x="399109" y="36118"/>
                    <a:pt x="431653" y="6920"/>
                  </a:cubicBezTo>
                  <a:close/>
                  <a:moveTo>
                    <a:pt x="205110" y="0"/>
                  </a:moveTo>
                  <a:cubicBezTo>
                    <a:pt x="224904" y="0"/>
                    <a:pt x="241439" y="3460"/>
                    <a:pt x="254714" y="10380"/>
                  </a:cubicBezTo>
                  <a:cubicBezTo>
                    <a:pt x="267988" y="17301"/>
                    <a:pt x="276801" y="25747"/>
                    <a:pt x="281150" y="35718"/>
                  </a:cubicBezTo>
                  <a:cubicBezTo>
                    <a:pt x="285500" y="45690"/>
                    <a:pt x="286927" y="56926"/>
                    <a:pt x="285432" y="69428"/>
                  </a:cubicBezTo>
                  <a:cubicBezTo>
                    <a:pt x="283937" y="81929"/>
                    <a:pt x="278536" y="101872"/>
                    <a:pt x="269229" y="129257"/>
                  </a:cubicBezTo>
                  <a:lnTo>
                    <a:pt x="228261" y="249808"/>
                  </a:lnTo>
                  <a:cubicBezTo>
                    <a:pt x="218955" y="277192"/>
                    <a:pt x="210689" y="297135"/>
                    <a:pt x="203464" y="309636"/>
                  </a:cubicBezTo>
                  <a:cubicBezTo>
                    <a:pt x="196239" y="322138"/>
                    <a:pt x="186092" y="333821"/>
                    <a:pt x="173024" y="344685"/>
                  </a:cubicBezTo>
                  <a:cubicBezTo>
                    <a:pt x="159957" y="355550"/>
                    <a:pt x="145991" y="363363"/>
                    <a:pt x="131126" y="368126"/>
                  </a:cubicBezTo>
                  <a:cubicBezTo>
                    <a:pt x="116262" y="372888"/>
                    <a:pt x="100644" y="375270"/>
                    <a:pt x="84273" y="375270"/>
                  </a:cubicBezTo>
                  <a:cubicBezTo>
                    <a:pt x="62693" y="375270"/>
                    <a:pt x="45607" y="372777"/>
                    <a:pt x="33013" y="367791"/>
                  </a:cubicBezTo>
                  <a:cubicBezTo>
                    <a:pt x="20420" y="362805"/>
                    <a:pt x="11677" y="355029"/>
                    <a:pt x="6786" y="344462"/>
                  </a:cubicBezTo>
                  <a:cubicBezTo>
                    <a:pt x="1894" y="333895"/>
                    <a:pt x="-353" y="322771"/>
                    <a:pt x="45" y="311088"/>
                  </a:cubicBezTo>
                  <a:cubicBezTo>
                    <a:pt x="442" y="299405"/>
                    <a:pt x="4967" y="280838"/>
                    <a:pt x="13617" y="255389"/>
                  </a:cubicBezTo>
                  <a:lnTo>
                    <a:pt x="56480" y="129257"/>
                  </a:lnTo>
                  <a:cubicBezTo>
                    <a:pt x="67760" y="96068"/>
                    <a:pt x="79072" y="71214"/>
                    <a:pt x="90416" y="54694"/>
                  </a:cubicBezTo>
                  <a:cubicBezTo>
                    <a:pt x="101759" y="38174"/>
                    <a:pt x="117646" y="24928"/>
                    <a:pt x="138076" y="14957"/>
                  </a:cubicBezTo>
                  <a:cubicBezTo>
                    <a:pt x="158507" y="4985"/>
                    <a:pt x="180851" y="0"/>
                    <a:pt x="205110" y="0"/>
                  </a:cubicBezTo>
                  <a:close/>
                </a:path>
              </a:pathLst>
            </a:custGeom>
            <a:gradFill flip="none" rotWithShape="1">
              <a:gsLst>
                <a:gs pos="0">
                  <a:schemeClr val="accent3"/>
                </a:gs>
                <a:gs pos="100000">
                  <a:schemeClr val="accent2"/>
                </a:gs>
              </a:gsLst>
              <a:lin ang="135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latin typeface="Impact" panose="020B0806030902050204" pitchFamily="34" charset="0"/>
              </a:endParaRPr>
            </a:p>
          </p:txBody>
        </p:sp>
      </p:grpSp>
      <p:grpSp>
        <p:nvGrpSpPr>
          <p:cNvPr id="340" name="组合 339"/>
          <p:cNvGrpSpPr/>
          <p:nvPr/>
        </p:nvGrpSpPr>
        <p:grpSpPr>
          <a:xfrm>
            <a:off x="1211692" y="3254017"/>
            <a:ext cx="9717041" cy="864000"/>
            <a:chOff x="955020" y="3223817"/>
            <a:chExt cx="9717041" cy="864000"/>
          </a:xfrm>
        </p:grpSpPr>
        <p:sp>
          <p:nvSpPr>
            <p:cNvPr id="25" name="平行四边形 24"/>
            <p:cNvSpPr/>
            <p:nvPr/>
          </p:nvSpPr>
          <p:spPr>
            <a:xfrm>
              <a:off x="1512254" y="3223817"/>
              <a:ext cx="9159807" cy="864000"/>
            </a:xfrm>
            <a:prstGeom prst="parallelogram">
              <a:avLst>
                <a:gd name="adj" fmla="val 30970"/>
              </a:avLst>
            </a:prstGeom>
            <a:solidFill>
              <a:srgbClr val="FD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chemeClr val="bg1"/>
                </a:solidFill>
                <a:cs typeface="+mn-ea"/>
                <a:sym typeface="+mn-lt"/>
              </a:endParaRPr>
            </a:p>
          </p:txBody>
        </p:sp>
        <p:sp>
          <p:nvSpPr>
            <p:cNvPr id="17" name="文本框 16"/>
            <p:cNvSpPr txBox="1"/>
            <p:nvPr/>
          </p:nvSpPr>
          <p:spPr>
            <a:xfrm>
              <a:off x="955020" y="3468182"/>
              <a:ext cx="524473" cy="375270"/>
            </a:xfrm>
            <a:custGeom>
              <a:avLst/>
              <a:gdLst/>
              <a:ahLst/>
              <a:cxnLst/>
              <a:rect l="l" t="t" r="r" b="b"/>
              <a:pathLst>
                <a:path w="524473" h="375270">
                  <a:moveTo>
                    <a:pt x="188227" y="55587"/>
                  </a:moveTo>
                  <a:cubicBezTo>
                    <a:pt x="181530" y="55587"/>
                    <a:pt x="176230" y="58154"/>
                    <a:pt x="172327" y="63289"/>
                  </a:cubicBezTo>
                  <a:cubicBezTo>
                    <a:pt x="168423" y="68423"/>
                    <a:pt x="163310" y="80292"/>
                    <a:pt x="156988" y="98896"/>
                  </a:cubicBezTo>
                  <a:lnTo>
                    <a:pt x="97054" y="275257"/>
                  </a:lnTo>
                  <a:cubicBezTo>
                    <a:pt x="89922" y="296242"/>
                    <a:pt x="86627" y="308892"/>
                    <a:pt x="87170" y="313208"/>
                  </a:cubicBezTo>
                  <a:cubicBezTo>
                    <a:pt x="87713" y="317524"/>
                    <a:pt x="91333" y="319682"/>
                    <a:pt x="98031" y="319682"/>
                  </a:cubicBezTo>
                  <a:cubicBezTo>
                    <a:pt x="104728" y="319682"/>
                    <a:pt x="109978" y="317152"/>
                    <a:pt x="113781" y="312092"/>
                  </a:cubicBezTo>
                  <a:cubicBezTo>
                    <a:pt x="117585" y="307032"/>
                    <a:pt x="122495" y="295647"/>
                    <a:pt x="128514" y="277936"/>
                  </a:cubicBezTo>
                  <a:lnTo>
                    <a:pt x="189358" y="98896"/>
                  </a:lnTo>
                  <a:cubicBezTo>
                    <a:pt x="195883" y="79697"/>
                    <a:pt x="199037" y="67679"/>
                    <a:pt x="198821" y="62842"/>
                  </a:cubicBezTo>
                  <a:cubicBezTo>
                    <a:pt x="198605" y="58005"/>
                    <a:pt x="195074" y="55587"/>
                    <a:pt x="188227" y="55587"/>
                  </a:cubicBezTo>
                  <a:close/>
                  <a:moveTo>
                    <a:pt x="441598" y="0"/>
                  </a:moveTo>
                  <a:cubicBezTo>
                    <a:pt x="477466" y="0"/>
                    <a:pt x="501567" y="8892"/>
                    <a:pt x="513902" y="26677"/>
                  </a:cubicBezTo>
                  <a:cubicBezTo>
                    <a:pt x="526238" y="44462"/>
                    <a:pt x="527778" y="66972"/>
                    <a:pt x="518522" y="94208"/>
                  </a:cubicBezTo>
                  <a:cubicBezTo>
                    <a:pt x="511493" y="114895"/>
                    <a:pt x="498885" y="136773"/>
                    <a:pt x="480700" y="159841"/>
                  </a:cubicBezTo>
                  <a:cubicBezTo>
                    <a:pt x="462515" y="182909"/>
                    <a:pt x="415401" y="231874"/>
                    <a:pt x="339357" y="306734"/>
                  </a:cubicBezTo>
                  <a:lnTo>
                    <a:pt x="438260" y="306734"/>
                  </a:lnTo>
                  <a:lnTo>
                    <a:pt x="417320" y="368349"/>
                  </a:lnTo>
                  <a:lnTo>
                    <a:pt x="218858" y="368349"/>
                  </a:lnTo>
                  <a:lnTo>
                    <a:pt x="236438" y="316780"/>
                  </a:lnTo>
                  <a:cubicBezTo>
                    <a:pt x="327900" y="220637"/>
                    <a:pt x="383057" y="161143"/>
                    <a:pt x="401908" y="138298"/>
                  </a:cubicBezTo>
                  <a:cubicBezTo>
                    <a:pt x="420759" y="115453"/>
                    <a:pt x="432360" y="97631"/>
                    <a:pt x="436711" y="84832"/>
                  </a:cubicBezTo>
                  <a:cubicBezTo>
                    <a:pt x="440048" y="75009"/>
                    <a:pt x="440862" y="67679"/>
                    <a:pt x="439153" y="62842"/>
                  </a:cubicBezTo>
                  <a:cubicBezTo>
                    <a:pt x="437444" y="58005"/>
                    <a:pt x="433161" y="55587"/>
                    <a:pt x="426306" y="55587"/>
                  </a:cubicBezTo>
                  <a:cubicBezTo>
                    <a:pt x="419451" y="55587"/>
                    <a:pt x="413436" y="58266"/>
                    <a:pt x="408262" y="63624"/>
                  </a:cubicBezTo>
                  <a:cubicBezTo>
                    <a:pt x="403088" y="68981"/>
                    <a:pt x="397795" y="79623"/>
                    <a:pt x="392384" y="95547"/>
                  </a:cubicBezTo>
                  <a:lnTo>
                    <a:pt x="380698" y="129926"/>
                  </a:lnTo>
                  <a:lnTo>
                    <a:pt x="299885" y="129926"/>
                  </a:lnTo>
                  <a:lnTo>
                    <a:pt x="304360" y="116755"/>
                  </a:lnTo>
                  <a:cubicBezTo>
                    <a:pt x="311239" y="96515"/>
                    <a:pt x="317705" y="80553"/>
                    <a:pt x="323759" y="68870"/>
                  </a:cubicBezTo>
                  <a:cubicBezTo>
                    <a:pt x="329814" y="57187"/>
                    <a:pt x="338855" y="45690"/>
                    <a:pt x="350885" y="34379"/>
                  </a:cubicBezTo>
                  <a:cubicBezTo>
                    <a:pt x="362914" y="23068"/>
                    <a:pt x="376464" y="14510"/>
                    <a:pt x="391534" y="8706"/>
                  </a:cubicBezTo>
                  <a:cubicBezTo>
                    <a:pt x="406604" y="2902"/>
                    <a:pt x="423292" y="0"/>
                    <a:pt x="441598" y="0"/>
                  </a:cubicBezTo>
                  <a:close/>
                  <a:moveTo>
                    <a:pt x="205110" y="0"/>
                  </a:moveTo>
                  <a:cubicBezTo>
                    <a:pt x="224904" y="0"/>
                    <a:pt x="241439" y="3460"/>
                    <a:pt x="254714" y="10380"/>
                  </a:cubicBezTo>
                  <a:cubicBezTo>
                    <a:pt x="267988" y="17301"/>
                    <a:pt x="276801" y="25747"/>
                    <a:pt x="281150" y="35718"/>
                  </a:cubicBezTo>
                  <a:cubicBezTo>
                    <a:pt x="285500" y="45690"/>
                    <a:pt x="286927" y="56926"/>
                    <a:pt x="285432" y="69428"/>
                  </a:cubicBezTo>
                  <a:cubicBezTo>
                    <a:pt x="283937" y="81929"/>
                    <a:pt x="278536" y="101872"/>
                    <a:pt x="269229" y="129257"/>
                  </a:cubicBezTo>
                  <a:lnTo>
                    <a:pt x="228261" y="249808"/>
                  </a:lnTo>
                  <a:cubicBezTo>
                    <a:pt x="218955" y="277192"/>
                    <a:pt x="210689" y="297135"/>
                    <a:pt x="203464" y="309637"/>
                  </a:cubicBezTo>
                  <a:cubicBezTo>
                    <a:pt x="196239" y="322138"/>
                    <a:pt x="186092" y="333821"/>
                    <a:pt x="173024" y="344686"/>
                  </a:cubicBezTo>
                  <a:cubicBezTo>
                    <a:pt x="159957" y="355550"/>
                    <a:pt x="145991" y="363363"/>
                    <a:pt x="131126" y="368126"/>
                  </a:cubicBezTo>
                  <a:cubicBezTo>
                    <a:pt x="116262" y="372888"/>
                    <a:pt x="100644" y="375270"/>
                    <a:pt x="84273" y="375270"/>
                  </a:cubicBezTo>
                  <a:cubicBezTo>
                    <a:pt x="62693" y="375270"/>
                    <a:pt x="45607" y="372777"/>
                    <a:pt x="33013" y="367791"/>
                  </a:cubicBezTo>
                  <a:cubicBezTo>
                    <a:pt x="20420" y="362805"/>
                    <a:pt x="11677" y="355029"/>
                    <a:pt x="6786" y="344462"/>
                  </a:cubicBezTo>
                  <a:cubicBezTo>
                    <a:pt x="1894" y="333896"/>
                    <a:pt x="-353" y="322771"/>
                    <a:pt x="45" y="311088"/>
                  </a:cubicBezTo>
                  <a:cubicBezTo>
                    <a:pt x="442" y="299405"/>
                    <a:pt x="4967" y="280838"/>
                    <a:pt x="13617" y="255389"/>
                  </a:cubicBezTo>
                  <a:lnTo>
                    <a:pt x="56480" y="129257"/>
                  </a:lnTo>
                  <a:cubicBezTo>
                    <a:pt x="67760" y="96068"/>
                    <a:pt x="79072" y="71214"/>
                    <a:pt x="90416" y="54694"/>
                  </a:cubicBezTo>
                  <a:cubicBezTo>
                    <a:pt x="101759" y="38174"/>
                    <a:pt x="117646" y="24928"/>
                    <a:pt x="138076" y="14957"/>
                  </a:cubicBezTo>
                  <a:cubicBezTo>
                    <a:pt x="158507" y="4985"/>
                    <a:pt x="180851" y="0"/>
                    <a:pt x="205110" y="0"/>
                  </a:cubicBezTo>
                  <a:close/>
                </a:path>
              </a:pathLst>
            </a:custGeom>
            <a:gradFill flip="none" rotWithShape="1">
              <a:gsLst>
                <a:gs pos="0">
                  <a:schemeClr val="accent3"/>
                </a:gs>
                <a:gs pos="100000">
                  <a:schemeClr val="accent2"/>
                </a:gs>
              </a:gsLst>
              <a:lin ang="135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latin typeface="Impact" panose="020B0806030902050204" pitchFamily="34" charset="0"/>
              </a:endParaRPr>
            </a:p>
          </p:txBody>
        </p:sp>
        <p:sp>
          <p:nvSpPr>
            <p:cNvPr id="20" name="矩形 19"/>
            <p:cNvSpPr/>
            <p:nvPr/>
          </p:nvSpPr>
          <p:spPr>
            <a:xfrm>
              <a:off x="1744644" y="3424985"/>
              <a:ext cx="8586474" cy="461665"/>
            </a:xfrm>
            <a:prstGeom prst="rect">
              <a:avLst/>
            </a:prstGeom>
          </p:spPr>
          <p:txBody>
            <a:bodyPr wrap="square">
              <a:spAutoFit/>
            </a:bodyPr>
            <a:lstStyle/>
            <a:p>
              <a:pPr defTabSz="0" fontAlgn="base">
                <a:spcBef>
                  <a:spcPts val="0"/>
                </a:spcBef>
                <a:spcAft>
                  <a:spcPct val="0"/>
                </a:spcAft>
                <a:buClr>
                  <a:srgbClr val="3333CC"/>
                </a:buClr>
                <a:buSzPct val="60000"/>
                <a:buNone/>
              </a:pPr>
              <a:r>
                <a:rPr lang="zh-CN" altLang="en-US" sz="2400" b="1" dirty="0">
                  <a:solidFill>
                    <a:srgbClr val="000000"/>
                  </a:solidFill>
                  <a:cs typeface="+mn-ea"/>
                  <a:sym typeface="+mn-lt"/>
                </a:rPr>
                <a:t>微观经济学与宏观经济学主要是实证分析兼有规范分析。</a:t>
              </a:r>
              <a:endParaRPr lang="zh-CN" altLang="en-US" sz="2400" b="1" dirty="0">
                <a:solidFill>
                  <a:srgbClr val="000000"/>
                </a:solidFill>
                <a:cs typeface="+mn-ea"/>
                <a:sym typeface="+mn-lt"/>
              </a:endParaRPr>
            </a:p>
          </p:txBody>
        </p:sp>
      </p:grpSp>
      <p:grpSp>
        <p:nvGrpSpPr>
          <p:cNvPr id="339" name="组合 338"/>
          <p:cNvGrpSpPr/>
          <p:nvPr/>
        </p:nvGrpSpPr>
        <p:grpSpPr>
          <a:xfrm>
            <a:off x="1218176" y="4323607"/>
            <a:ext cx="9710557" cy="864000"/>
            <a:chOff x="955020" y="4050893"/>
            <a:chExt cx="9710557" cy="864000"/>
          </a:xfrm>
        </p:grpSpPr>
        <p:sp>
          <p:nvSpPr>
            <p:cNvPr id="26" name="平行四边形 25"/>
            <p:cNvSpPr/>
            <p:nvPr/>
          </p:nvSpPr>
          <p:spPr>
            <a:xfrm>
              <a:off x="1512254" y="4050893"/>
              <a:ext cx="9153323" cy="864000"/>
            </a:xfrm>
            <a:prstGeom prst="parallelogram">
              <a:avLst>
                <a:gd name="adj" fmla="val 30970"/>
              </a:avLst>
            </a:prstGeom>
            <a:solidFill>
              <a:srgbClr val="FD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chemeClr val="bg1"/>
                </a:solidFill>
                <a:cs typeface="+mn-ea"/>
                <a:sym typeface="+mn-lt"/>
              </a:endParaRPr>
            </a:p>
          </p:txBody>
        </p:sp>
        <p:sp>
          <p:nvSpPr>
            <p:cNvPr id="18" name="文本框 17"/>
            <p:cNvSpPr txBox="1"/>
            <p:nvPr/>
          </p:nvSpPr>
          <p:spPr>
            <a:xfrm>
              <a:off x="955020" y="4295035"/>
              <a:ext cx="530309" cy="375717"/>
            </a:xfrm>
            <a:custGeom>
              <a:avLst/>
              <a:gdLst/>
              <a:ahLst/>
              <a:cxnLst/>
              <a:rect l="l" t="t" r="r" b="b"/>
              <a:pathLst>
                <a:path w="530309" h="375717">
                  <a:moveTo>
                    <a:pt x="188227" y="55811"/>
                  </a:moveTo>
                  <a:cubicBezTo>
                    <a:pt x="181530" y="55811"/>
                    <a:pt x="176230" y="58378"/>
                    <a:pt x="172327" y="63513"/>
                  </a:cubicBezTo>
                  <a:cubicBezTo>
                    <a:pt x="168423" y="68647"/>
                    <a:pt x="163310" y="80516"/>
                    <a:pt x="156988" y="99120"/>
                  </a:cubicBezTo>
                  <a:lnTo>
                    <a:pt x="97054" y="275481"/>
                  </a:lnTo>
                  <a:cubicBezTo>
                    <a:pt x="89922" y="296466"/>
                    <a:pt x="86627" y="309116"/>
                    <a:pt x="87170" y="313432"/>
                  </a:cubicBezTo>
                  <a:cubicBezTo>
                    <a:pt x="87713" y="317748"/>
                    <a:pt x="91333" y="319906"/>
                    <a:pt x="98031" y="319906"/>
                  </a:cubicBezTo>
                  <a:cubicBezTo>
                    <a:pt x="104728" y="319906"/>
                    <a:pt x="109978" y="317376"/>
                    <a:pt x="113781" y="312316"/>
                  </a:cubicBezTo>
                  <a:cubicBezTo>
                    <a:pt x="117585" y="307256"/>
                    <a:pt x="122495" y="295871"/>
                    <a:pt x="128514" y="278160"/>
                  </a:cubicBezTo>
                  <a:lnTo>
                    <a:pt x="189358" y="99120"/>
                  </a:lnTo>
                  <a:cubicBezTo>
                    <a:pt x="195883" y="79921"/>
                    <a:pt x="199037" y="67903"/>
                    <a:pt x="198821" y="63066"/>
                  </a:cubicBezTo>
                  <a:cubicBezTo>
                    <a:pt x="198605" y="58229"/>
                    <a:pt x="195074" y="55811"/>
                    <a:pt x="188227" y="55811"/>
                  </a:cubicBezTo>
                  <a:close/>
                  <a:moveTo>
                    <a:pt x="205110" y="224"/>
                  </a:moveTo>
                  <a:cubicBezTo>
                    <a:pt x="224904" y="224"/>
                    <a:pt x="241439" y="3684"/>
                    <a:pt x="254714" y="10604"/>
                  </a:cubicBezTo>
                  <a:cubicBezTo>
                    <a:pt x="267988" y="17525"/>
                    <a:pt x="276801" y="25971"/>
                    <a:pt x="281150" y="35942"/>
                  </a:cubicBezTo>
                  <a:cubicBezTo>
                    <a:pt x="285500" y="45914"/>
                    <a:pt x="286927" y="57150"/>
                    <a:pt x="285432" y="69652"/>
                  </a:cubicBezTo>
                  <a:cubicBezTo>
                    <a:pt x="283937" y="82154"/>
                    <a:pt x="278536" y="102096"/>
                    <a:pt x="269229" y="129481"/>
                  </a:cubicBezTo>
                  <a:lnTo>
                    <a:pt x="228261" y="250032"/>
                  </a:lnTo>
                  <a:cubicBezTo>
                    <a:pt x="218955" y="277416"/>
                    <a:pt x="210689" y="297359"/>
                    <a:pt x="203464" y="309861"/>
                  </a:cubicBezTo>
                  <a:cubicBezTo>
                    <a:pt x="196239" y="322362"/>
                    <a:pt x="186092" y="334045"/>
                    <a:pt x="173024" y="344910"/>
                  </a:cubicBezTo>
                  <a:cubicBezTo>
                    <a:pt x="159957" y="355774"/>
                    <a:pt x="145991" y="363587"/>
                    <a:pt x="131126" y="368350"/>
                  </a:cubicBezTo>
                  <a:cubicBezTo>
                    <a:pt x="116262" y="373112"/>
                    <a:pt x="100644" y="375494"/>
                    <a:pt x="84273" y="375494"/>
                  </a:cubicBezTo>
                  <a:cubicBezTo>
                    <a:pt x="62693" y="375494"/>
                    <a:pt x="45607" y="373001"/>
                    <a:pt x="33013" y="368015"/>
                  </a:cubicBezTo>
                  <a:cubicBezTo>
                    <a:pt x="20420" y="363029"/>
                    <a:pt x="11677" y="355253"/>
                    <a:pt x="6786" y="344686"/>
                  </a:cubicBezTo>
                  <a:cubicBezTo>
                    <a:pt x="1894" y="334120"/>
                    <a:pt x="-353" y="322995"/>
                    <a:pt x="45" y="311312"/>
                  </a:cubicBezTo>
                  <a:cubicBezTo>
                    <a:pt x="442" y="299629"/>
                    <a:pt x="4967" y="281062"/>
                    <a:pt x="13617" y="255613"/>
                  </a:cubicBezTo>
                  <a:lnTo>
                    <a:pt x="56480" y="129481"/>
                  </a:lnTo>
                  <a:cubicBezTo>
                    <a:pt x="67760" y="96292"/>
                    <a:pt x="79072" y="71438"/>
                    <a:pt x="90416" y="54918"/>
                  </a:cubicBezTo>
                  <a:cubicBezTo>
                    <a:pt x="101759" y="38398"/>
                    <a:pt x="117646" y="25152"/>
                    <a:pt x="138076" y="15181"/>
                  </a:cubicBezTo>
                  <a:cubicBezTo>
                    <a:pt x="158507" y="5209"/>
                    <a:pt x="180851" y="224"/>
                    <a:pt x="205110" y="224"/>
                  </a:cubicBezTo>
                  <a:close/>
                  <a:moveTo>
                    <a:pt x="444350" y="0"/>
                  </a:moveTo>
                  <a:cubicBezTo>
                    <a:pt x="487362" y="0"/>
                    <a:pt x="513676" y="8403"/>
                    <a:pt x="523294" y="25209"/>
                  </a:cubicBezTo>
                  <a:cubicBezTo>
                    <a:pt x="532912" y="42015"/>
                    <a:pt x="532641" y="65365"/>
                    <a:pt x="522481" y="95259"/>
                  </a:cubicBezTo>
                  <a:cubicBezTo>
                    <a:pt x="515607" y="115485"/>
                    <a:pt x="507888" y="130098"/>
                    <a:pt x="499324" y="139096"/>
                  </a:cubicBezTo>
                  <a:cubicBezTo>
                    <a:pt x="490759" y="148094"/>
                    <a:pt x="478293" y="156312"/>
                    <a:pt x="461927" y="163749"/>
                  </a:cubicBezTo>
                  <a:cubicBezTo>
                    <a:pt x="474050" y="168365"/>
                    <a:pt x="481676" y="175922"/>
                    <a:pt x="484806" y="186420"/>
                  </a:cubicBezTo>
                  <a:cubicBezTo>
                    <a:pt x="487936" y="196918"/>
                    <a:pt x="482922" y="221525"/>
                    <a:pt x="469765" y="260241"/>
                  </a:cubicBezTo>
                  <a:cubicBezTo>
                    <a:pt x="459998" y="288979"/>
                    <a:pt x="449146" y="311277"/>
                    <a:pt x="437208" y="327136"/>
                  </a:cubicBezTo>
                  <a:cubicBezTo>
                    <a:pt x="425271" y="342994"/>
                    <a:pt x="409860" y="355055"/>
                    <a:pt x="390978" y="363320"/>
                  </a:cubicBezTo>
                  <a:cubicBezTo>
                    <a:pt x="372095" y="371585"/>
                    <a:pt x="350078" y="375717"/>
                    <a:pt x="324926" y="375717"/>
                  </a:cubicBezTo>
                  <a:cubicBezTo>
                    <a:pt x="296351" y="375717"/>
                    <a:pt x="275547" y="370917"/>
                    <a:pt x="262512" y="361318"/>
                  </a:cubicBezTo>
                  <a:cubicBezTo>
                    <a:pt x="249478" y="351718"/>
                    <a:pt x="242758" y="339961"/>
                    <a:pt x="242353" y="326046"/>
                  </a:cubicBezTo>
                  <a:cubicBezTo>
                    <a:pt x="241947" y="312130"/>
                    <a:pt x="247585" y="287983"/>
                    <a:pt x="259268" y="253604"/>
                  </a:cubicBezTo>
                  <a:lnTo>
                    <a:pt x="268980" y="225029"/>
                  </a:lnTo>
                  <a:lnTo>
                    <a:pt x="359169" y="225029"/>
                  </a:lnTo>
                  <a:lnTo>
                    <a:pt x="339217" y="283741"/>
                  </a:lnTo>
                  <a:cubicBezTo>
                    <a:pt x="333906" y="299368"/>
                    <a:pt x="331460" y="309302"/>
                    <a:pt x="331880" y="313544"/>
                  </a:cubicBezTo>
                  <a:cubicBezTo>
                    <a:pt x="332299" y="317786"/>
                    <a:pt x="335709" y="319906"/>
                    <a:pt x="342109" y="319906"/>
                  </a:cubicBezTo>
                  <a:cubicBezTo>
                    <a:pt x="349104" y="319906"/>
                    <a:pt x="354628" y="317228"/>
                    <a:pt x="358681" y="311870"/>
                  </a:cubicBezTo>
                  <a:cubicBezTo>
                    <a:pt x="362734" y="306512"/>
                    <a:pt x="368605" y="292522"/>
                    <a:pt x="376293" y="269900"/>
                  </a:cubicBezTo>
                  <a:lnTo>
                    <a:pt x="384790" y="244897"/>
                  </a:lnTo>
                  <a:cubicBezTo>
                    <a:pt x="389492" y="231056"/>
                    <a:pt x="391368" y="220936"/>
                    <a:pt x="390418" y="214536"/>
                  </a:cubicBezTo>
                  <a:cubicBezTo>
                    <a:pt x="389468" y="208137"/>
                    <a:pt x="386283" y="203932"/>
                    <a:pt x="380864" y="201923"/>
                  </a:cubicBezTo>
                  <a:cubicBezTo>
                    <a:pt x="375445" y="199914"/>
                    <a:pt x="364005" y="198760"/>
                    <a:pt x="346546" y="198463"/>
                  </a:cubicBezTo>
                  <a:lnTo>
                    <a:pt x="364374" y="146001"/>
                  </a:lnTo>
                  <a:cubicBezTo>
                    <a:pt x="385805" y="146001"/>
                    <a:pt x="399329" y="145182"/>
                    <a:pt x="404944" y="143545"/>
                  </a:cubicBezTo>
                  <a:cubicBezTo>
                    <a:pt x="410560" y="141908"/>
                    <a:pt x="415421" y="138336"/>
                    <a:pt x="419525" y="132829"/>
                  </a:cubicBezTo>
                  <a:cubicBezTo>
                    <a:pt x="423629" y="127323"/>
                    <a:pt x="427679" y="118691"/>
                    <a:pt x="431674" y="106933"/>
                  </a:cubicBezTo>
                  <a:lnTo>
                    <a:pt x="438504" y="86842"/>
                  </a:lnTo>
                  <a:cubicBezTo>
                    <a:pt x="442801" y="74191"/>
                    <a:pt x="444331" y="65857"/>
                    <a:pt x="443093" y="61838"/>
                  </a:cubicBezTo>
                  <a:cubicBezTo>
                    <a:pt x="441854" y="57820"/>
                    <a:pt x="438482" y="55811"/>
                    <a:pt x="432975" y="55811"/>
                  </a:cubicBezTo>
                  <a:cubicBezTo>
                    <a:pt x="426725" y="55811"/>
                    <a:pt x="421725" y="57932"/>
                    <a:pt x="417976" y="62173"/>
                  </a:cubicBezTo>
                  <a:cubicBezTo>
                    <a:pt x="414228" y="66415"/>
                    <a:pt x="410001" y="75456"/>
                    <a:pt x="405297" y="89297"/>
                  </a:cubicBezTo>
                  <a:lnTo>
                    <a:pt x="395209" y="118988"/>
                  </a:lnTo>
                  <a:lnTo>
                    <a:pt x="305019" y="118988"/>
                  </a:lnTo>
                  <a:lnTo>
                    <a:pt x="315487" y="88181"/>
                  </a:lnTo>
                  <a:cubicBezTo>
                    <a:pt x="327221" y="53653"/>
                    <a:pt x="343037" y="30324"/>
                    <a:pt x="362935" y="18195"/>
                  </a:cubicBezTo>
                  <a:cubicBezTo>
                    <a:pt x="382832" y="6065"/>
                    <a:pt x="409971" y="0"/>
                    <a:pt x="444350" y="0"/>
                  </a:cubicBezTo>
                  <a:close/>
                </a:path>
              </a:pathLst>
            </a:custGeom>
            <a:gradFill flip="none" rotWithShape="1">
              <a:gsLst>
                <a:gs pos="0">
                  <a:schemeClr val="accent3"/>
                </a:gs>
                <a:gs pos="100000">
                  <a:schemeClr val="accent2"/>
                </a:gs>
              </a:gsLst>
              <a:lin ang="135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latin typeface="Impact" panose="020B0806030902050204" pitchFamily="34" charset="0"/>
              </a:endParaRPr>
            </a:p>
          </p:txBody>
        </p:sp>
        <p:sp>
          <p:nvSpPr>
            <p:cNvPr id="22" name="矩形 21"/>
            <p:cNvSpPr/>
            <p:nvPr/>
          </p:nvSpPr>
          <p:spPr>
            <a:xfrm>
              <a:off x="1712560" y="4252061"/>
              <a:ext cx="5971610" cy="461665"/>
            </a:xfrm>
            <a:prstGeom prst="rect">
              <a:avLst/>
            </a:prstGeom>
          </p:spPr>
          <p:txBody>
            <a:bodyPr wrap="square">
              <a:spAutoFit/>
            </a:bodyPr>
            <a:lstStyle/>
            <a:p>
              <a:pPr defTabSz="0" fontAlgn="base">
                <a:spcBef>
                  <a:spcPts val="0"/>
                </a:spcBef>
                <a:spcAft>
                  <a:spcPct val="0"/>
                </a:spcAft>
                <a:buClr>
                  <a:srgbClr val="3333CC"/>
                </a:buClr>
                <a:buSzPct val="60000"/>
                <a:buNone/>
              </a:pPr>
              <a:r>
                <a:rPr lang="zh-CN" altLang="en-US" sz="2400" b="1" dirty="0">
                  <a:solidFill>
                    <a:srgbClr val="000000"/>
                  </a:solidFill>
                  <a:cs typeface="+mn-ea"/>
                  <a:sym typeface="+mn-lt"/>
                </a:rPr>
                <a:t>微观经济学是宏观经济学的基础。</a:t>
              </a:r>
              <a:endParaRPr lang="zh-CN" altLang="en-US" sz="2400" b="1" dirty="0">
                <a:solidFill>
                  <a:srgbClr val="000000"/>
                </a:solidFill>
                <a:cs typeface="+mn-ea"/>
                <a:sym typeface="+mn-lt"/>
              </a:endParaRPr>
            </a:p>
          </p:txBody>
        </p:sp>
      </p:grpSp>
      <p:grpSp>
        <p:nvGrpSpPr>
          <p:cNvPr id="57" name="组合 5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8876391" y="3809575"/>
            <a:ext cx="2756921" cy="2560820"/>
            <a:chOff x="3457815" y="1182695"/>
            <a:chExt cx="5276371" cy="4901063"/>
          </a:xfrm>
        </p:grpSpPr>
        <p:sp>
          <p:nvSpPr>
            <p:cNvPr id="58" name="íš1ïdê"/>
            <p:cNvSpPr/>
            <p:nvPr/>
          </p:nvSpPr>
          <p:spPr bwMode="auto">
            <a:xfrm>
              <a:off x="3605730" y="1182695"/>
              <a:ext cx="4059936" cy="4413164"/>
            </a:xfrm>
            <a:custGeom>
              <a:avLst/>
              <a:gdLst>
                <a:gd name="T0" fmla="*/ 1839 w 1839"/>
                <a:gd name="T1" fmla="*/ 1435 h 1999"/>
                <a:gd name="T2" fmla="*/ 739 w 1839"/>
                <a:gd name="T3" fmla="*/ 1999 h 1999"/>
                <a:gd name="T4" fmla="*/ 0 w 1839"/>
                <a:gd name="T5" fmla="*/ 563 h 1999"/>
                <a:gd name="T6" fmla="*/ 1099 w 1839"/>
                <a:gd name="T7" fmla="*/ 0 h 1999"/>
                <a:gd name="T8" fmla="*/ 1839 w 1839"/>
                <a:gd name="T9" fmla="*/ 1435 h 1999"/>
              </a:gdLst>
              <a:ahLst/>
              <a:cxnLst>
                <a:cxn ang="0">
                  <a:pos x="T0" y="T1"/>
                </a:cxn>
                <a:cxn ang="0">
                  <a:pos x="T2" y="T3"/>
                </a:cxn>
                <a:cxn ang="0">
                  <a:pos x="T4" y="T5"/>
                </a:cxn>
                <a:cxn ang="0">
                  <a:pos x="T6" y="T7"/>
                </a:cxn>
                <a:cxn ang="0">
                  <a:pos x="T8" y="T9"/>
                </a:cxn>
              </a:cxnLst>
              <a:rect l="0" t="0" r="r" b="b"/>
              <a:pathLst>
                <a:path w="1839" h="1999">
                  <a:moveTo>
                    <a:pt x="1839" y="1435"/>
                  </a:moveTo>
                  <a:lnTo>
                    <a:pt x="739" y="1999"/>
                  </a:lnTo>
                  <a:lnTo>
                    <a:pt x="0" y="563"/>
                  </a:lnTo>
                  <a:lnTo>
                    <a:pt x="1099" y="0"/>
                  </a:lnTo>
                  <a:lnTo>
                    <a:pt x="1839" y="1435"/>
                  </a:lnTo>
                  <a:close/>
                </a:path>
              </a:pathLst>
            </a:custGeom>
            <a:solidFill>
              <a:srgbClr val="E79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îṣļïďe"/>
            <p:cNvSpPr/>
            <p:nvPr/>
          </p:nvSpPr>
          <p:spPr bwMode="auto">
            <a:xfrm>
              <a:off x="3605730" y="1182695"/>
              <a:ext cx="4059936" cy="4413164"/>
            </a:xfrm>
            <a:custGeom>
              <a:avLst/>
              <a:gdLst>
                <a:gd name="T0" fmla="*/ 1839 w 1839"/>
                <a:gd name="T1" fmla="*/ 1435 h 1999"/>
                <a:gd name="T2" fmla="*/ 739 w 1839"/>
                <a:gd name="T3" fmla="*/ 1999 h 1999"/>
                <a:gd name="T4" fmla="*/ 0 w 1839"/>
                <a:gd name="T5" fmla="*/ 563 h 1999"/>
                <a:gd name="T6" fmla="*/ 1099 w 1839"/>
                <a:gd name="T7" fmla="*/ 0 h 1999"/>
                <a:gd name="T8" fmla="*/ 1839 w 1839"/>
                <a:gd name="T9" fmla="*/ 1435 h 1999"/>
              </a:gdLst>
              <a:ahLst/>
              <a:cxnLst>
                <a:cxn ang="0">
                  <a:pos x="T0" y="T1"/>
                </a:cxn>
                <a:cxn ang="0">
                  <a:pos x="T2" y="T3"/>
                </a:cxn>
                <a:cxn ang="0">
                  <a:pos x="T4" y="T5"/>
                </a:cxn>
                <a:cxn ang="0">
                  <a:pos x="T6" y="T7"/>
                </a:cxn>
                <a:cxn ang="0">
                  <a:pos x="T8" y="T9"/>
                </a:cxn>
              </a:cxnLst>
              <a:rect l="0" t="0" r="r" b="b"/>
              <a:pathLst>
                <a:path w="1839" h="1999">
                  <a:moveTo>
                    <a:pt x="1839" y="1435"/>
                  </a:moveTo>
                  <a:lnTo>
                    <a:pt x="739" y="1999"/>
                  </a:lnTo>
                  <a:lnTo>
                    <a:pt x="0" y="563"/>
                  </a:lnTo>
                  <a:lnTo>
                    <a:pt x="1099" y="0"/>
                  </a:lnTo>
                  <a:lnTo>
                    <a:pt x="1839" y="14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ṩ1íḓe"/>
            <p:cNvSpPr/>
            <p:nvPr/>
          </p:nvSpPr>
          <p:spPr bwMode="auto">
            <a:xfrm>
              <a:off x="3471061" y="1251133"/>
              <a:ext cx="4059936" cy="4413164"/>
            </a:xfrm>
            <a:custGeom>
              <a:avLst/>
              <a:gdLst>
                <a:gd name="T0" fmla="*/ 1839 w 1839"/>
                <a:gd name="T1" fmla="*/ 1435 h 1999"/>
                <a:gd name="T2" fmla="*/ 740 w 1839"/>
                <a:gd name="T3" fmla="*/ 1999 h 1999"/>
                <a:gd name="T4" fmla="*/ 0 w 1839"/>
                <a:gd name="T5" fmla="*/ 563 h 1999"/>
                <a:gd name="T6" fmla="*/ 1100 w 1839"/>
                <a:gd name="T7" fmla="*/ 0 h 1999"/>
                <a:gd name="T8" fmla="*/ 1839 w 1839"/>
                <a:gd name="T9" fmla="*/ 1435 h 1999"/>
              </a:gdLst>
              <a:ahLst/>
              <a:cxnLst>
                <a:cxn ang="0">
                  <a:pos x="T0" y="T1"/>
                </a:cxn>
                <a:cxn ang="0">
                  <a:pos x="T2" y="T3"/>
                </a:cxn>
                <a:cxn ang="0">
                  <a:pos x="T4" y="T5"/>
                </a:cxn>
                <a:cxn ang="0">
                  <a:pos x="T6" y="T7"/>
                </a:cxn>
                <a:cxn ang="0">
                  <a:pos x="T8" y="T9"/>
                </a:cxn>
              </a:cxnLst>
              <a:rect l="0" t="0" r="r" b="b"/>
              <a:pathLst>
                <a:path w="1839" h="1999">
                  <a:moveTo>
                    <a:pt x="1839" y="1435"/>
                  </a:moveTo>
                  <a:lnTo>
                    <a:pt x="740" y="1999"/>
                  </a:lnTo>
                  <a:lnTo>
                    <a:pt x="0" y="563"/>
                  </a:lnTo>
                  <a:lnTo>
                    <a:pt x="1100" y="0"/>
                  </a:lnTo>
                  <a:lnTo>
                    <a:pt x="1839" y="14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îšlïḑè"/>
            <p:cNvSpPr/>
            <p:nvPr/>
          </p:nvSpPr>
          <p:spPr bwMode="auto">
            <a:xfrm>
              <a:off x="5104750" y="1251133"/>
              <a:ext cx="2426248" cy="4413164"/>
            </a:xfrm>
            <a:custGeom>
              <a:avLst/>
              <a:gdLst>
                <a:gd name="T0" fmla="*/ 1099 w 1099"/>
                <a:gd name="T1" fmla="*/ 1435 h 1999"/>
                <a:gd name="T2" fmla="*/ 0 w 1099"/>
                <a:gd name="T3" fmla="*/ 1999 h 1999"/>
                <a:gd name="T4" fmla="*/ 360 w 1099"/>
                <a:gd name="T5" fmla="*/ 0 h 1999"/>
                <a:gd name="T6" fmla="*/ 1099 w 1099"/>
                <a:gd name="T7" fmla="*/ 1435 h 1999"/>
              </a:gdLst>
              <a:ahLst/>
              <a:cxnLst>
                <a:cxn ang="0">
                  <a:pos x="T0" y="T1"/>
                </a:cxn>
                <a:cxn ang="0">
                  <a:pos x="T2" y="T3"/>
                </a:cxn>
                <a:cxn ang="0">
                  <a:pos x="T4" y="T5"/>
                </a:cxn>
                <a:cxn ang="0">
                  <a:pos x="T6" y="T7"/>
                </a:cxn>
              </a:cxnLst>
              <a:rect l="0" t="0" r="r" b="b"/>
              <a:pathLst>
                <a:path w="1099" h="1999">
                  <a:moveTo>
                    <a:pt x="1099" y="1435"/>
                  </a:moveTo>
                  <a:lnTo>
                    <a:pt x="0" y="1999"/>
                  </a:lnTo>
                  <a:lnTo>
                    <a:pt x="360" y="0"/>
                  </a:lnTo>
                  <a:lnTo>
                    <a:pt x="1099" y="1435"/>
                  </a:lnTo>
                  <a:close/>
                </a:path>
              </a:pathLst>
            </a:custGeom>
            <a:solidFill>
              <a:srgbClr val="F7A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ïṣḷíḓè"/>
            <p:cNvSpPr/>
            <p:nvPr/>
          </p:nvSpPr>
          <p:spPr bwMode="auto">
            <a:xfrm>
              <a:off x="5104750" y="1251133"/>
              <a:ext cx="2426248" cy="4413164"/>
            </a:xfrm>
            <a:custGeom>
              <a:avLst/>
              <a:gdLst>
                <a:gd name="T0" fmla="*/ 1099 w 1099"/>
                <a:gd name="T1" fmla="*/ 1435 h 1999"/>
                <a:gd name="T2" fmla="*/ 0 w 1099"/>
                <a:gd name="T3" fmla="*/ 1999 h 1999"/>
                <a:gd name="T4" fmla="*/ 360 w 1099"/>
                <a:gd name="T5" fmla="*/ 0 h 1999"/>
                <a:gd name="T6" fmla="*/ 1099 w 1099"/>
                <a:gd name="T7" fmla="*/ 1435 h 1999"/>
              </a:gdLst>
              <a:ahLst/>
              <a:cxnLst>
                <a:cxn ang="0">
                  <a:pos x="T0" y="T1"/>
                </a:cxn>
                <a:cxn ang="0">
                  <a:pos x="T2" y="T3"/>
                </a:cxn>
                <a:cxn ang="0">
                  <a:pos x="T4" y="T5"/>
                </a:cxn>
                <a:cxn ang="0">
                  <a:pos x="T6" y="T7"/>
                </a:cxn>
              </a:cxnLst>
              <a:rect l="0" t="0" r="r" b="b"/>
              <a:pathLst>
                <a:path w="1099" h="1999">
                  <a:moveTo>
                    <a:pt x="1099" y="1435"/>
                  </a:moveTo>
                  <a:lnTo>
                    <a:pt x="0" y="1999"/>
                  </a:lnTo>
                  <a:lnTo>
                    <a:pt x="360" y="0"/>
                  </a:lnTo>
                  <a:lnTo>
                    <a:pt x="1099" y="14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íšľîde"/>
            <p:cNvSpPr/>
            <p:nvPr/>
          </p:nvSpPr>
          <p:spPr bwMode="auto">
            <a:xfrm>
              <a:off x="5217341" y="1524885"/>
              <a:ext cx="1245135" cy="430498"/>
            </a:xfrm>
            <a:custGeom>
              <a:avLst/>
              <a:gdLst>
                <a:gd name="T0" fmla="*/ 13 w 782"/>
                <a:gd name="T1" fmla="*/ 25 h 270"/>
                <a:gd name="T2" fmla="*/ 267 w 782"/>
                <a:gd name="T3" fmla="*/ 106 h 270"/>
                <a:gd name="T4" fmla="*/ 671 w 782"/>
                <a:gd name="T5" fmla="*/ 236 h 270"/>
                <a:gd name="T6" fmla="*/ 764 w 782"/>
                <a:gd name="T7" fmla="*/ 266 h 270"/>
                <a:gd name="T8" fmla="*/ 769 w 782"/>
                <a:gd name="T9" fmla="*/ 246 h 270"/>
                <a:gd name="T10" fmla="*/ 515 w 782"/>
                <a:gd name="T11" fmla="*/ 164 h 270"/>
                <a:gd name="T12" fmla="*/ 111 w 782"/>
                <a:gd name="T13" fmla="*/ 34 h 270"/>
                <a:gd name="T14" fmla="*/ 18 w 782"/>
                <a:gd name="T15" fmla="*/ 5 h 270"/>
                <a:gd name="T16" fmla="*/ 13 w 782"/>
                <a:gd name="T17" fmla="*/ 2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2" h="270">
                  <a:moveTo>
                    <a:pt x="13" y="25"/>
                  </a:moveTo>
                  <a:cubicBezTo>
                    <a:pt x="97" y="52"/>
                    <a:pt x="182" y="79"/>
                    <a:pt x="267" y="106"/>
                  </a:cubicBezTo>
                  <a:cubicBezTo>
                    <a:pt x="401" y="149"/>
                    <a:pt x="536" y="193"/>
                    <a:pt x="671" y="236"/>
                  </a:cubicBezTo>
                  <a:cubicBezTo>
                    <a:pt x="702" y="246"/>
                    <a:pt x="733" y="256"/>
                    <a:pt x="764" y="266"/>
                  </a:cubicBezTo>
                  <a:cubicBezTo>
                    <a:pt x="776" y="270"/>
                    <a:pt x="782" y="250"/>
                    <a:pt x="769" y="246"/>
                  </a:cubicBezTo>
                  <a:cubicBezTo>
                    <a:pt x="685" y="218"/>
                    <a:pt x="600" y="191"/>
                    <a:pt x="515" y="164"/>
                  </a:cubicBezTo>
                  <a:cubicBezTo>
                    <a:pt x="381" y="121"/>
                    <a:pt x="246" y="78"/>
                    <a:pt x="111" y="34"/>
                  </a:cubicBezTo>
                  <a:cubicBezTo>
                    <a:pt x="80" y="24"/>
                    <a:pt x="49" y="14"/>
                    <a:pt x="18" y="5"/>
                  </a:cubicBezTo>
                  <a:cubicBezTo>
                    <a:pt x="6" y="0"/>
                    <a:pt x="0" y="20"/>
                    <a:pt x="13" y="25"/>
                  </a:cubicBezTo>
                  <a:close/>
                </a:path>
              </a:pathLst>
            </a:custGeom>
            <a:solidFill>
              <a:srgbClr val="2321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ï$ḷíḑè"/>
            <p:cNvSpPr/>
            <p:nvPr/>
          </p:nvSpPr>
          <p:spPr bwMode="auto">
            <a:xfrm>
              <a:off x="6877522" y="3549334"/>
              <a:ext cx="428290" cy="1242928"/>
            </a:xfrm>
            <a:custGeom>
              <a:avLst/>
              <a:gdLst>
                <a:gd name="T0" fmla="*/ 246 w 270"/>
                <a:gd name="T1" fmla="*/ 13 h 782"/>
                <a:gd name="T2" fmla="*/ 164 w 270"/>
                <a:gd name="T3" fmla="*/ 267 h 782"/>
                <a:gd name="T4" fmla="*/ 34 w 270"/>
                <a:gd name="T5" fmla="*/ 671 h 782"/>
                <a:gd name="T6" fmla="*/ 5 w 270"/>
                <a:gd name="T7" fmla="*/ 764 h 782"/>
                <a:gd name="T8" fmla="*/ 25 w 270"/>
                <a:gd name="T9" fmla="*/ 769 h 782"/>
                <a:gd name="T10" fmla="*/ 106 w 270"/>
                <a:gd name="T11" fmla="*/ 515 h 782"/>
                <a:gd name="T12" fmla="*/ 236 w 270"/>
                <a:gd name="T13" fmla="*/ 111 h 782"/>
                <a:gd name="T14" fmla="*/ 266 w 270"/>
                <a:gd name="T15" fmla="*/ 18 h 782"/>
                <a:gd name="T16" fmla="*/ 246 w 270"/>
                <a:gd name="T17" fmla="*/ 1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782">
                  <a:moveTo>
                    <a:pt x="246" y="13"/>
                  </a:moveTo>
                  <a:cubicBezTo>
                    <a:pt x="219" y="97"/>
                    <a:pt x="191" y="182"/>
                    <a:pt x="164" y="267"/>
                  </a:cubicBezTo>
                  <a:cubicBezTo>
                    <a:pt x="121" y="401"/>
                    <a:pt x="78" y="536"/>
                    <a:pt x="34" y="671"/>
                  </a:cubicBezTo>
                  <a:cubicBezTo>
                    <a:pt x="24" y="702"/>
                    <a:pt x="14" y="733"/>
                    <a:pt x="5" y="764"/>
                  </a:cubicBezTo>
                  <a:cubicBezTo>
                    <a:pt x="0" y="776"/>
                    <a:pt x="20" y="782"/>
                    <a:pt x="25" y="769"/>
                  </a:cubicBezTo>
                  <a:cubicBezTo>
                    <a:pt x="52" y="685"/>
                    <a:pt x="79" y="600"/>
                    <a:pt x="106" y="515"/>
                  </a:cubicBezTo>
                  <a:cubicBezTo>
                    <a:pt x="149" y="381"/>
                    <a:pt x="193" y="246"/>
                    <a:pt x="236" y="111"/>
                  </a:cubicBezTo>
                  <a:cubicBezTo>
                    <a:pt x="246" y="80"/>
                    <a:pt x="256" y="49"/>
                    <a:pt x="266" y="18"/>
                  </a:cubicBezTo>
                  <a:cubicBezTo>
                    <a:pt x="270" y="6"/>
                    <a:pt x="250" y="0"/>
                    <a:pt x="246" y="13"/>
                  </a:cubicBezTo>
                </a:path>
              </a:pathLst>
            </a:custGeom>
            <a:solidFill>
              <a:srgbClr val="2321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ïšlîḓê"/>
            <p:cNvSpPr/>
            <p:nvPr/>
          </p:nvSpPr>
          <p:spPr bwMode="auto">
            <a:xfrm>
              <a:off x="3477685" y="1516056"/>
              <a:ext cx="5256501" cy="4079803"/>
            </a:xfrm>
            <a:custGeom>
              <a:avLst/>
              <a:gdLst>
                <a:gd name="T0" fmla="*/ 3239 w 3300"/>
                <a:gd name="T1" fmla="*/ 1821 h 2569"/>
                <a:gd name="T2" fmla="*/ 560 w 3300"/>
                <a:gd name="T3" fmla="*/ 2559 h 2569"/>
                <a:gd name="T4" fmla="*/ 471 w 3300"/>
                <a:gd name="T5" fmla="*/ 2508 h 2569"/>
                <a:gd name="T6" fmla="*/ 11 w 3300"/>
                <a:gd name="T7" fmla="*/ 837 h 2569"/>
                <a:gd name="T8" fmla="*/ 61 w 3300"/>
                <a:gd name="T9" fmla="*/ 748 h 2569"/>
                <a:gd name="T10" fmla="*/ 2740 w 3300"/>
                <a:gd name="T11" fmla="*/ 10 h 2569"/>
                <a:gd name="T12" fmla="*/ 2829 w 3300"/>
                <a:gd name="T13" fmla="*/ 61 h 2569"/>
                <a:gd name="T14" fmla="*/ 3289 w 3300"/>
                <a:gd name="T15" fmla="*/ 1732 h 2569"/>
                <a:gd name="T16" fmla="*/ 3239 w 3300"/>
                <a:gd name="T17" fmla="*/ 1821 h 2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0" h="2569">
                  <a:moveTo>
                    <a:pt x="3239" y="1821"/>
                  </a:moveTo>
                  <a:cubicBezTo>
                    <a:pt x="560" y="2559"/>
                    <a:pt x="560" y="2559"/>
                    <a:pt x="560" y="2559"/>
                  </a:cubicBezTo>
                  <a:cubicBezTo>
                    <a:pt x="521" y="2569"/>
                    <a:pt x="481" y="2547"/>
                    <a:pt x="471" y="2508"/>
                  </a:cubicBezTo>
                  <a:cubicBezTo>
                    <a:pt x="11" y="837"/>
                    <a:pt x="11" y="837"/>
                    <a:pt x="11" y="837"/>
                  </a:cubicBezTo>
                  <a:cubicBezTo>
                    <a:pt x="0" y="798"/>
                    <a:pt x="23" y="758"/>
                    <a:pt x="61" y="748"/>
                  </a:cubicBezTo>
                  <a:cubicBezTo>
                    <a:pt x="2740" y="10"/>
                    <a:pt x="2740" y="10"/>
                    <a:pt x="2740" y="10"/>
                  </a:cubicBezTo>
                  <a:cubicBezTo>
                    <a:pt x="2778" y="0"/>
                    <a:pt x="2818" y="22"/>
                    <a:pt x="2829" y="61"/>
                  </a:cubicBezTo>
                  <a:cubicBezTo>
                    <a:pt x="3289" y="1732"/>
                    <a:pt x="3289" y="1732"/>
                    <a:pt x="3289" y="1732"/>
                  </a:cubicBezTo>
                  <a:cubicBezTo>
                    <a:pt x="3300" y="1771"/>
                    <a:pt x="3277" y="1810"/>
                    <a:pt x="3239" y="1821"/>
                  </a:cubicBezTo>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6" name="i$ḷîde"/>
            <p:cNvSpPr/>
            <p:nvPr/>
          </p:nvSpPr>
          <p:spPr bwMode="auto">
            <a:xfrm>
              <a:off x="3457815" y="1443203"/>
              <a:ext cx="5252086" cy="4082010"/>
            </a:xfrm>
            <a:custGeom>
              <a:avLst/>
              <a:gdLst>
                <a:gd name="T0" fmla="*/ 3238 w 3299"/>
                <a:gd name="T1" fmla="*/ 1821 h 2570"/>
                <a:gd name="T2" fmla="*/ 2554 w 3299"/>
                <a:gd name="T3" fmla="*/ 2010 h 2570"/>
                <a:gd name="T4" fmla="*/ 1689 w 3299"/>
                <a:gd name="T5" fmla="*/ 2248 h 2570"/>
                <a:gd name="T6" fmla="*/ 559 w 3299"/>
                <a:gd name="T7" fmla="*/ 2559 h 2570"/>
                <a:gd name="T8" fmla="*/ 471 w 3299"/>
                <a:gd name="T9" fmla="*/ 2509 h 2570"/>
                <a:gd name="T10" fmla="*/ 10 w 3299"/>
                <a:gd name="T11" fmla="*/ 837 h 2570"/>
                <a:gd name="T12" fmla="*/ 61 w 3299"/>
                <a:gd name="T13" fmla="*/ 748 h 2570"/>
                <a:gd name="T14" fmla="*/ 2740 w 3299"/>
                <a:gd name="T15" fmla="*/ 11 h 2570"/>
                <a:gd name="T16" fmla="*/ 2828 w 3299"/>
                <a:gd name="T17" fmla="*/ 61 h 2570"/>
                <a:gd name="T18" fmla="*/ 3289 w 3299"/>
                <a:gd name="T19" fmla="*/ 1733 h 2570"/>
                <a:gd name="T20" fmla="*/ 3238 w 3299"/>
                <a:gd name="T21" fmla="*/ 1821 h 2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99" h="2570">
                  <a:moveTo>
                    <a:pt x="3238" y="1821"/>
                  </a:moveTo>
                  <a:cubicBezTo>
                    <a:pt x="2554" y="2010"/>
                    <a:pt x="2554" y="2010"/>
                    <a:pt x="2554" y="2010"/>
                  </a:cubicBezTo>
                  <a:cubicBezTo>
                    <a:pt x="1689" y="2248"/>
                    <a:pt x="1689" y="2248"/>
                    <a:pt x="1689" y="2248"/>
                  </a:cubicBezTo>
                  <a:cubicBezTo>
                    <a:pt x="559" y="2559"/>
                    <a:pt x="559" y="2559"/>
                    <a:pt x="559" y="2559"/>
                  </a:cubicBezTo>
                  <a:cubicBezTo>
                    <a:pt x="521" y="2570"/>
                    <a:pt x="481" y="2547"/>
                    <a:pt x="471" y="2509"/>
                  </a:cubicBezTo>
                  <a:cubicBezTo>
                    <a:pt x="10" y="837"/>
                    <a:pt x="10" y="837"/>
                    <a:pt x="10" y="837"/>
                  </a:cubicBezTo>
                  <a:cubicBezTo>
                    <a:pt x="0" y="798"/>
                    <a:pt x="22" y="759"/>
                    <a:pt x="61" y="748"/>
                  </a:cubicBezTo>
                  <a:cubicBezTo>
                    <a:pt x="2740" y="11"/>
                    <a:pt x="2740" y="11"/>
                    <a:pt x="2740" y="11"/>
                  </a:cubicBezTo>
                  <a:cubicBezTo>
                    <a:pt x="2778" y="0"/>
                    <a:pt x="2818" y="23"/>
                    <a:pt x="2828" y="61"/>
                  </a:cubicBezTo>
                  <a:cubicBezTo>
                    <a:pt x="3289" y="1733"/>
                    <a:pt x="3289" y="1733"/>
                    <a:pt x="3289" y="1733"/>
                  </a:cubicBezTo>
                  <a:cubicBezTo>
                    <a:pt x="3299" y="1771"/>
                    <a:pt x="3277" y="1811"/>
                    <a:pt x="3238" y="1821"/>
                  </a:cubicBezTo>
                </a:path>
              </a:pathLst>
            </a:custGeom>
            <a:solidFill>
              <a:srgbClr val="7858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 name="ïṡľïďè"/>
            <p:cNvSpPr/>
            <p:nvPr/>
          </p:nvSpPr>
          <p:spPr bwMode="auto">
            <a:xfrm>
              <a:off x="7597228" y="2154076"/>
              <a:ext cx="399592" cy="282583"/>
            </a:xfrm>
            <a:custGeom>
              <a:avLst/>
              <a:gdLst>
                <a:gd name="T0" fmla="*/ 181 w 181"/>
                <a:gd name="T1" fmla="*/ 85 h 128"/>
                <a:gd name="T2" fmla="*/ 23 w 181"/>
                <a:gd name="T3" fmla="*/ 128 h 128"/>
                <a:gd name="T4" fmla="*/ 0 w 181"/>
                <a:gd name="T5" fmla="*/ 44 h 128"/>
                <a:gd name="T6" fmla="*/ 157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3" y="128"/>
                  </a:lnTo>
                  <a:lnTo>
                    <a:pt x="0" y="44"/>
                  </a:lnTo>
                  <a:lnTo>
                    <a:pt x="157" y="0"/>
                  </a:lnTo>
                  <a:lnTo>
                    <a:pt x="181" y="85"/>
                  </a:lnTo>
                  <a:lnTo>
                    <a:pt x="181" y="85"/>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8" name="ïsḷiḑe"/>
            <p:cNvSpPr/>
            <p:nvPr/>
          </p:nvSpPr>
          <p:spPr bwMode="auto">
            <a:xfrm>
              <a:off x="4047267" y="4553832"/>
              <a:ext cx="1578497" cy="302453"/>
            </a:xfrm>
            <a:custGeom>
              <a:avLst/>
              <a:gdLst>
                <a:gd name="T0" fmla="*/ 84 w 991"/>
                <a:gd name="T1" fmla="*/ 16 h 190"/>
                <a:gd name="T2" fmla="*/ 69 w 991"/>
                <a:gd name="T3" fmla="*/ 15 h 190"/>
                <a:gd name="T4" fmla="*/ 62 w 991"/>
                <a:gd name="T5" fmla="*/ 14 h 190"/>
                <a:gd name="T6" fmla="*/ 3 w 991"/>
                <a:gd name="T7" fmla="*/ 63 h 190"/>
                <a:gd name="T8" fmla="*/ 3 w 991"/>
                <a:gd name="T9" fmla="*/ 64 h 190"/>
                <a:gd name="T10" fmla="*/ 51 w 991"/>
                <a:gd name="T11" fmla="*/ 122 h 190"/>
                <a:gd name="T12" fmla="*/ 59 w 991"/>
                <a:gd name="T13" fmla="*/ 123 h 190"/>
                <a:gd name="T14" fmla="*/ 74 w 991"/>
                <a:gd name="T15" fmla="*/ 124 h 190"/>
                <a:gd name="T16" fmla="*/ 360 w 991"/>
                <a:gd name="T17" fmla="*/ 151 h 190"/>
                <a:gd name="T18" fmla="*/ 420 w 991"/>
                <a:gd name="T19" fmla="*/ 157 h 190"/>
                <a:gd name="T20" fmla="*/ 421 w 991"/>
                <a:gd name="T21" fmla="*/ 147 h 190"/>
                <a:gd name="T22" fmla="*/ 878 w 991"/>
                <a:gd name="T23" fmla="*/ 190 h 190"/>
                <a:gd name="T24" fmla="*/ 991 w 991"/>
                <a:gd name="T25" fmla="*/ 156 h 190"/>
                <a:gd name="T26" fmla="*/ 886 w 991"/>
                <a:gd name="T27" fmla="*/ 102 h 190"/>
                <a:gd name="T28" fmla="*/ 430 w 991"/>
                <a:gd name="T29" fmla="*/ 59 h 190"/>
                <a:gd name="T30" fmla="*/ 430 w 991"/>
                <a:gd name="T31" fmla="*/ 49 h 190"/>
                <a:gd name="T32" fmla="*/ 370 w 991"/>
                <a:gd name="T33" fmla="*/ 43 h 190"/>
                <a:gd name="T34" fmla="*/ 148 w 991"/>
                <a:gd name="T35" fmla="*/ 22 h 190"/>
                <a:gd name="T36" fmla="*/ 150 w 991"/>
                <a:gd name="T37" fmla="*/ 6 h 190"/>
                <a:gd name="T38" fmla="*/ 85 w 991"/>
                <a:gd name="T39" fmla="*/ 0 h 190"/>
                <a:gd name="T40" fmla="*/ 84 w 991"/>
                <a:gd name="T41" fmla="*/ 1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1" h="190">
                  <a:moveTo>
                    <a:pt x="84" y="16"/>
                  </a:moveTo>
                  <a:cubicBezTo>
                    <a:pt x="69" y="15"/>
                    <a:pt x="69" y="15"/>
                    <a:pt x="69" y="15"/>
                  </a:cubicBezTo>
                  <a:cubicBezTo>
                    <a:pt x="62" y="14"/>
                    <a:pt x="62" y="14"/>
                    <a:pt x="62" y="14"/>
                  </a:cubicBezTo>
                  <a:cubicBezTo>
                    <a:pt x="32" y="11"/>
                    <a:pt x="6" y="33"/>
                    <a:pt x="3" y="63"/>
                  </a:cubicBezTo>
                  <a:cubicBezTo>
                    <a:pt x="3" y="64"/>
                    <a:pt x="3" y="64"/>
                    <a:pt x="3" y="64"/>
                  </a:cubicBezTo>
                  <a:cubicBezTo>
                    <a:pt x="0" y="93"/>
                    <a:pt x="22" y="119"/>
                    <a:pt x="51" y="122"/>
                  </a:cubicBezTo>
                  <a:cubicBezTo>
                    <a:pt x="59" y="123"/>
                    <a:pt x="59" y="123"/>
                    <a:pt x="59" y="123"/>
                  </a:cubicBezTo>
                  <a:cubicBezTo>
                    <a:pt x="74" y="124"/>
                    <a:pt x="74" y="124"/>
                    <a:pt x="74" y="124"/>
                  </a:cubicBezTo>
                  <a:cubicBezTo>
                    <a:pt x="360" y="151"/>
                    <a:pt x="360" y="151"/>
                    <a:pt x="360" y="151"/>
                  </a:cubicBezTo>
                  <a:cubicBezTo>
                    <a:pt x="420" y="157"/>
                    <a:pt x="420" y="157"/>
                    <a:pt x="420" y="157"/>
                  </a:cubicBezTo>
                  <a:cubicBezTo>
                    <a:pt x="421" y="147"/>
                    <a:pt x="421" y="147"/>
                    <a:pt x="421" y="147"/>
                  </a:cubicBezTo>
                  <a:cubicBezTo>
                    <a:pt x="878" y="190"/>
                    <a:pt x="878" y="190"/>
                    <a:pt x="878" y="190"/>
                  </a:cubicBezTo>
                  <a:cubicBezTo>
                    <a:pt x="991" y="156"/>
                    <a:pt x="991" y="156"/>
                    <a:pt x="991" y="156"/>
                  </a:cubicBezTo>
                  <a:cubicBezTo>
                    <a:pt x="886" y="102"/>
                    <a:pt x="886" y="102"/>
                    <a:pt x="886" y="102"/>
                  </a:cubicBezTo>
                  <a:cubicBezTo>
                    <a:pt x="430" y="59"/>
                    <a:pt x="430" y="59"/>
                    <a:pt x="430" y="59"/>
                  </a:cubicBezTo>
                  <a:cubicBezTo>
                    <a:pt x="430" y="49"/>
                    <a:pt x="430" y="49"/>
                    <a:pt x="430" y="49"/>
                  </a:cubicBezTo>
                  <a:cubicBezTo>
                    <a:pt x="370" y="43"/>
                    <a:pt x="370" y="43"/>
                    <a:pt x="370" y="43"/>
                  </a:cubicBezTo>
                  <a:cubicBezTo>
                    <a:pt x="148" y="22"/>
                    <a:pt x="148" y="22"/>
                    <a:pt x="148" y="22"/>
                  </a:cubicBezTo>
                  <a:cubicBezTo>
                    <a:pt x="150" y="6"/>
                    <a:pt x="150" y="6"/>
                    <a:pt x="150" y="6"/>
                  </a:cubicBezTo>
                  <a:cubicBezTo>
                    <a:pt x="85" y="0"/>
                    <a:pt x="85" y="0"/>
                    <a:pt x="85" y="0"/>
                  </a:cubicBezTo>
                  <a:cubicBezTo>
                    <a:pt x="84" y="16"/>
                    <a:pt x="84" y="16"/>
                    <a:pt x="84" y="16"/>
                  </a:cubicBezTo>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 name="îŝliḋé"/>
            <p:cNvSpPr/>
            <p:nvPr/>
          </p:nvSpPr>
          <p:spPr bwMode="auto">
            <a:xfrm>
              <a:off x="7687742" y="2476399"/>
              <a:ext cx="397384" cy="282583"/>
            </a:xfrm>
            <a:custGeom>
              <a:avLst/>
              <a:gdLst>
                <a:gd name="T0" fmla="*/ 180 w 180"/>
                <a:gd name="T1" fmla="*/ 84 h 128"/>
                <a:gd name="T2" fmla="*/ 23 w 180"/>
                <a:gd name="T3" fmla="*/ 128 h 128"/>
                <a:gd name="T4" fmla="*/ 0 w 180"/>
                <a:gd name="T5" fmla="*/ 43 h 128"/>
                <a:gd name="T6" fmla="*/ 157 w 180"/>
                <a:gd name="T7" fmla="*/ 0 h 128"/>
                <a:gd name="T8" fmla="*/ 180 w 180"/>
                <a:gd name="T9" fmla="*/ 84 h 128"/>
                <a:gd name="T10" fmla="*/ 180 w 180"/>
                <a:gd name="T11" fmla="*/ 84 h 128"/>
              </a:gdLst>
              <a:ahLst/>
              <a:cxnLst>
                <a:cxn ang="0">
                  <a:pos x="T0" y="T1"/>
                </a:cxn>
                <a:cxn ang="0">
                  <a:pos x="T2" y="T3"/>
                </a:cxn>
                <a:cxn ang="0">
                  <a:pos x="T4" y="T5"/>
                </a:cxn>
                <a:cxn ang="0">
                  <a:pos x="T6" y="T7"/>
                </a:cxn>
                <a:cxn ang="0">
                  <a:pos x="T8" y="T9"/>
                </a:cxn>
                <a:cxn ang="0">
                  <a:pos x="T10" y="T11"/>
                </a:cxn>
              </a:cxnLst>
              <a:rect l="0" t="0" r="r" b="b"/>
              <a:pathLst>
                <a:path w="180" h="128">
                  <a:moveTo>
                    <a:pt x="180" y="84"/>
                  </a:moveTo>
                  <a:lnTo>
                    <a:pt x="23" y="128"/>
                  </a:lnTo>
                  <a:lnTo>
                    <a:pt x="0" y="43"/>
                  </a:lnTo>
                  <a:lnTo>
                    <a:pt x="157" y="0"/>
                  </a:lnTo>
                  <a:lnTo>
                    <a:pt x="180" y="84"/>
                  </a:lnTo>
                  <a:lnTo>
                    <a:pt x="180"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0" name="í$lïdé"/>
            <p:cNvSpPr/>
            <p:nvPr/>
          </p:nvSpPr>
          <p:spPr bwMode="auto">
            <a:xfrm>
              <a:off x="7773842" y="2794306"/>
              <a:ext cx="399592" cy="282583"/>
            </a:xfrm>
            <a:custGeom>
              <a:avLst/>
              <a:gdLst>
                <a:gd name="T0" fmla="*/ 181 w 181"/>
                <a:gd name="T1" fmla="*/ 85 h 128"/>
                <a:gd name="T2" fmla="*/ 23 w 181"/>
                <a:gd name="T3" fmla="*/ 128 h 128"/>
                <a:gd name="T4" fmla="*/ 0 w 181"/>
                <a:gd name="T5" fmla="*/ 44 h 128"/>
                <a:gd name="T6" fmla="*/ 158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3" y="128"/>
                  </a:lnTo>
                  <a:lnTo>
                    <a:pt x="0" y="44"/>
                  </a:lnTo>
                  <a:lnTo>
                    <a:pt x="158" y="0"/>
                  </a:lnTo>
                  <a:lnTo>
                    <a:pt x="181" y="85"/>
                  </a:lnTo>
                  <a:lnTo>
                    <a:pt x="181" y="85"/>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1" name="i$ḻïḍé"/>
            <p:cNvSpPr/>
            <p:nvPr/>
          </p:nvSpPr>
          <p:spPr bwMode="auto">
            <a:xfrm>
              <a:off x="7864357" y="3116628"/>
              <a:ext cx="397384" cy="282583"/>
            </a:xfrm>
            <a:custGeom>
              <a:avLst/>
              <a:gdLst>
                <a:gd name="T0" fmla="*/ 180 w 180"/>
                <a:gd name="T1" fmla="*/ 84 h 128"/>
                <a:gd name="T2" fmla="*/ 23 w 180"/>
                <a:gd name="T3" fmla="*/ 128 h 128"/>
                <a:gd name="T4" fmla="*/ 0 w 180"/>
                <a:gd name="T5" fmla="*/ 43 h 128"/>
                <a:gd name="T6" fmla="*/ 157 w 180"/>
                <a:gd name="T7" fmla="*/ 0 h 128"/>
                <a:gd name="T8" fmla="*/ 180 w 180"/>
                <a:gd name="T9" fmla="*/ 84 h 128"/>
                <a:gd name="T10" fmla="*/ 180 w 180"/>
                <a:gd name="T11" fmla="*/ 84 h 128"/>
              </a:gdLst>
              <a:ahLst/>
              <a:cxnLst>
                <a:cxn ang="0">
                  <a:pos x="T0" y="T1"/>
                </a:cxn>
                <a:cxn ang="0">
                  <a:pos x="T2" y="T3"/>
                </a:cxn>
                <a:cxn ang="0">
                  <a:pos x="T4" y="T5"/>
                </a:cxn>
                <a:cxn ang="0">
                  <a:pos x="T6" y="T7"/>
                </a:cxn>
                <a:cxn ang="0">
                  <a:pos x="T8" y="T9"/>
                </a:cxn>
                <a:cxn ang="0">
                  <a:pos x="T10" y="T11"/>
                </a:cxn>
              </a:cxnLst>
              <a:rect l="0" t="0" r="r" b="b"/>
              <a:pathLst>
                <a:path w="180" h="128">
                  <a:moveTo>
                    <a:pt x="180" y="84"/>
                  </a:moveTo>
                  <a:lnTo>
                    <a:pt x="23" y="128"/>
                  </a:lnTo>
                  <a:lnTo>
                    <a:pt x="0" y="43"/>
                  </a:lnTo>
                  <a:lnTo>
                    <a:pt x="157" y="0"/>
                  </a:lnTo>
                  <a:lnTo>
                    <a:pt x="180" y="84"/>
                  </a:lnTo>
                  <a:lnTo>
                    <a:pt x="180"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îṧḷiḓé"/>
            <p:cNvSpPr/>
            <p:nvPr/>
          </p:nvSpPr>
          <p:spPr bwMode="auto">
            <a:xfrm>
              <a:off x="7950457" y="3436741"/>
              <a:ext cx="399592" cy="282583"/>
            </a:xfrm>
            <a:custGeom>
              <a:avLst/>
              <a:gdLst>
                <a:gd name="T0" fmla="*/ 181 w 181"/>
                <a:gd name="T1" fmla="*/ 84 h 128"/>
                <a:gd name="T2" fmla="*/ 23 w 181"/>
                <a:gd name="T3" fmla="*/ 128 h 128"/>
                <a:gd name="T4" fmla="*/ 0 w 181"/>
                <a:gd name="T5" fmla="*/ 43 h 128"/>
                <a:gd name="T6" fmla="*/ 158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8" y="0"/>
                  </a:lnTo>
                  <a:lnTo>
                    <a:pt x="181" y="84"/>
                  </a:lnTo>
                  <a:lnTo>
                    <a:pt x="181"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î$líḍè"/>
            <p:cNvSpPr/>
            <p:nvPr/>
          </p:nvSpPr>
          <p:spPr bwMode="auto">
            <a:xfrm>
              <a:off x="8040973" y="3756856"/>
              <a:ext cx="399592" cy="282583"/>
            </a:xfrm>
            <a:custGeom>
              <a:avLst/>
              <a:gdLst>
                <a:gd name="T0" fmla="*/ 181 w 181"/>
                <a:gd name="T1" fmla="*/ 84 h 128"/>
                <a:gd name="T2" fmla="*/ 23 w 181"/>
                <a:gd name="T3" fmla="*/ 128 h 128"/>
                <a:gd name="T4" fmla="*/ 0 w 181"/>
                <a:gd name="T5" fmla="*/ 43 h 128"/>
                <a:gd name="T6" fmla="*/ 157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7" y="0"/>
                  </a:lnTo>
                  <a:lnTo>
                    <a:pt x="181" y="84"/>
                  </a:lnTo>
                  <a:lnTo>
                    <a:pt x="181"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îṥliďe"/>
            <p:cNvSpPr/>
            <p:nvPr/>
          </p:nvSpPr>
          <p:spPr bwMode="auto">
            <a:xfrm>
              <a:off x="3610145" y="2891445"/>
              <a:ext cx="399592" cy="282583"/>
            </a:xfrm>
            <a:custGeom>
              <a:avLst/>
              <a:gdLst>
                <a:gd name="T0" fmla="*/ 181 w 181"/>
                <a:gd name="T1" fmla="*/ 84 h 128"/>
                <a:gd name="T2" fmla="*/ 23 w 181"/>
                <a:gd name="T3" fmla="*/ 128 h 128"/>
                <a:gd name="T4" fmla="*/ 0 w 181"/>
                <a:gd name="T5" fmla="*/ 43 h 128"/>
                <a:gd name="T6" fmla="*/ 157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7" y="0"/>
                  </a:lnTo>
                  <a:lnTo>
                    <a:pt x="181" y="84"/>
                  </a:lnTo>
                  <a:lnTo>
                    <a:pt x="181"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îşḻiḋê"/>
            <p:cNvSpPr/>
            <p:nvPr/>
          </p:nvSpPr>
          <p:spPr bwMode="auto">
            <a:xfrm>
              <a:off x="7623719" y="2092261"/>
              <a:ext cx="399592" cy="282583"/>
            </a:xfrm>
            <a:custGeom>
              <a:avLst/>
              <a:gdLst>
                <a:gd name="T0" fmla="*/ 181 w 181"/>
                <a:gd name="T1" fmla="*/ 85 h 128"/>
                <a:gd name="T2" fmla="*/ 23 w 181"/>
                <a:gd name="T3" fmla="*/ 128 h 128"/>
                <a:gd name="T4" fmla="*/ 0 w 181"/>
                <a:gd name="T5" fmla="*/ 43 h 128"/>
                <a:gd name="T6" fmla="*/ 158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3" y="128"/>
                  </a:lnTo>
                  <a:lnTo>
                    <a:pt x="0" y="43"/>
                  </a:lnTo>
                  <a:lnTo>
                    <a:pt x="158" y="0"/>
                  </a:lnTo>
                  <a:lnTo>
                    <a:pt x="181" y="85"/>
                  </a:lnTo>
                  <a:lnTo>
                    <a:pt x="181" y="85"/>
                  </a:lnTo>
                  <a:close/>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ïšľîḑé"/>
            <p:cNvSpPr/>
            <p:nvPr/>
          </p:nvSpPr>
          <p:spPr bwMode="auto">
            <a:xfrm>
              <a:off x="7712027" y="2414584"/>
              <a:ext cx="399592" cy="280376"/>
            </a:xfrm>
            <a:custGeom>
              <a:avLst/>
              <a:gdLst>
                <a:gd name="T0" fmla="*/ 181 w 181"/>
                <a:gd name="T1" fmla="*/ 84 h 127"/>
                <a:gd name="T2" fmla="*/ 23 w 181"/>
                <a:gd name="T3" fmla="*/ 127 h 127"/>
                <a:gd name="T4" fmla="*/ 0 w 181"/>
                <a:gd name="T5" fmla="*/ 43 h 127"/>
                <a:gd name="T6" fmla="*/ 157 w 181"/>
                <a:gd name="T7" fmla="*/ 0 h 127"/>
                <a:gd name="T8" fmla="*/ 181 w 181"/>
                <a:gd name="T9" fmla="*/ 84 h 127"/>
                <a:gd name="T10" fmla="*/ 181 w 181"/>
                <a:gd name="T11" fmla="*/ 84 h 127"/>
              </a:gdLst>
              <a:ahLst/>
              <a:cxnLst>
                <a:cxn ang="0">
                  <a:pos x="T0" y="T1"/>
                </a:cxn>
                <a:cxn ang="0">
                  <a:pos x="T2" y="T3"/>
                </a:cxn>
                <a:cxn ang="0">
                  <a:pos x="T4" y="T5"/>
                </a:cxn>
                <a:cxn ang="0">
                  <a:pos x="T6" y="T7"/>
                </a:cxn>
                <a:cxn ang="0">
                  <a:pos x="T8" y="T9"/>
                </a:cxn>
                <a:cxn ang="0">
                  <a:pos x="T10" y="T11"/>
                </a:cxn>
              </a:cxnLst>
              <a:rect l="0" t="0" r="r" b="b"/>
              <a:pathLst>
                <a:path w="181" h="127">
                  <a:moveTo>
                    <a:pt x="181" y="84"/>
                  </a:moveTo>
                  <a:lnTo>
                    <a:pt x="23" y="127"/>
                  </a:lnTo>
                  <a:lnTo>
                    <a:pt x="0" y="43"/>
                  </a:lnTo>
                  <a:lnTo>
                    <a:pt x="157" y="0"/>
                  </a:lnTo>
                  <a:lnTo>
                    <a:pt x="181" y="84"/>
                  </a:lnTo>
                  <a:lnTo>
                    <a:pt x="181" y="84"/>
                  </a:lnTo>
                  <a:close/>
                </a:path>
              </a:pathLst>
            </a:custGeom>
            <a:solidFill>
              <a:srgbClr val="FFE5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î$ḷiḍê"/>
            <p:cNvSpPr/>
            <p:nvPr/>
          </p:nvSpPr>
          <p:spPr bwMode="auto">
            <a:xfrm>
              <a:off x="7800335" y="2732491"/>
              <a:ext cx="399592" cy="282583"/>
            </a:xfrm>
            <a:custGeom>
              <a:avLst/>
              <a:gdLst>
                <a:gd name="T0" fmla="*/ 181 w 181"/>
                <a:gd name="T1" fmla="*/ 85 h 128"/>
                <a:gd name="T2" fmla="*/ 24 w 181"/>
                <a:gd name="T3" fmla="*/ 128 h 128"/>
                <a:gd name="T4" fmla="*/ 0 w 181"/>
                <a:gd name="T5" fmla="*/ 43 h 128"/>
                <a:gd name="T6" fmla="*/ 158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4" y="128"/>
                  </a:lnTo>
                  <a:lnTo>
                    <a:pt x="0" y="43"/>
                  </a:lnTo>
                  <a:lnTo>
                    <a:pt x="158" y="0"/>
                  </a:lnTo>
                  <a:lnTo>
                    <a:pt x="181" y="85"/>
                  </a:lnTo>
                  <a:lnTo>
                    <a:pt x="181" y="85"/>
                  </a:lnTo>
                  <a:close/>
                </a:path>
              </a:pathLst>
            </a:custGeom>
            <a:solidFill>
              <a:srgbClr val="D1D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ṥḻîḍe"/>
            <p:cNvSpPr/>
            <p:nvPr/>
          </p:nvSpPr>
          <p:spPr bwMode="auto">
            <a:xfrm>
              <a:off x="7888642" y="3054812"/>
              <a:ext cx="399592" cy="282583"/>
            </a:xfrm>
            <a:custGeom>
              <a:avLst/>
              <a:gdLst>
                <a:gd name="T0" fmla="*/ 181 w 181"/>
                <a:gd name="T1" fmla="*/ 84 h 128"/>
                <a:gd name="T2" fmla="*/ 23 w 181"/>
                <a:gd name="T3" fmla="*/ 128 h 128"/>
                <a:gd name="T4" fmla="*/ 0 w 181"/>
                <a:gd name="T5" fmla="*/ 43 h 128"/>
                <a:gd name="T6" fmla="*/ 157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7" y="0"/>
                  </a:lnTo>
                  <a:lnTo>
                    <a:pt x="181" y="84"/>
                  </a:lnTo>
                  <a:lnTo>
                    <a:pt x="181" y="84"/>
                  </a:lnTo>
                  <a:close/>
                </a:path>
              </a:pathLst>
            </a:custGeom>
            <a:solidFill>
              <a:srgbClr val="44C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íSḷïḋé"/>
            <p:cNvSpPr/>
            <p:nvPr/>
          </p:nvSpPr>
          <p:spPr bwMode="auto">
            <a:xfrm>
              <a:off x="7976950" y="3374927"/>
              <a:ext cx="399592" cy="280376"/>
            </a:xfrm>
            <a:custGeom>
              <a:avLst/>
              <a:gdLst>
                <a:gd name="T0" fmla="*/ 181 w 181"/>
                <a:gd name="T1" fmla="*/ 84 h 127"/>
                <a:gd name="T2" fmla="*/ 24 w 181"/>
                <a:gd name="T3" fmla="*/ 127 h 127"/>
                <a:gd name="T4" fmla="*/ 0 w 181"/>
                <a:gd name="T5" fmla="*/ 43 h 127"/>
                <a:gd name="T6" fmla="*/ 158 w 181"/>
                <a:gd name="T7" fmla="*/ 0 h 127"/>
                <a:gd name="T8" fmla="*/ 181 w 181"/>
                <a:gd name="T9" fmla="*/ 84 h 127"/>
                <a:gd name="T10" fmla="*/ 181 w 181"/>
                <a:gd name="T11" fmla="*/ 84 h 127"/>
              </a:gdLst>
              <a:ahLst/>
              <a:cxnLst>
                <a:cxn ang="0">
                  <a:pos x="T0" y="T1"/>
                </a:cxn>
                <a:cxn ang="0">
                  <a:pos x="T2" y="T3"/>
                </a:cxn>
                <a:cxn ang="0">
                  <a:pos x="T4" y="T5"/>
                </a:cxn>
                <a:cxn ang="0">
                  <a:pos x="T6" y="T7"/>
                </a:cxn>
                <a:cxn ang="0">
                  <a:pos x="T8" y="T9"/>
                </a:cxn>
                <a:cxn ang="0">
                  <a:pos x="T10" y="T11"/>
                </a:cxn>
              </a:cxnLst>
              <a:rect l="0" t="0" r="r" b="b"/>
              <a:pathLst>
                <a:path w="181" h="127">
                  <a:moveTo>
                    <a:pt x="181" y="84"/>
                  </a:moveTo>
                  <a:lnTo>
                    <a:pt x="24" y="127"/>
                  </a:lnTo>
                  <a:lnTo>
                    <a:pt x="0" y="43"/>
                  </a:lnTo>
                  <a:lnTo>
                    <a:pt x="158" y="0"/>
                  </a:lnTo>
                  <a:lnTo>
                    <a:pt x="181" y="84"/>
                  </a:lnTo>
                  <a:lnTo>
                    <a:pt x="181" y="84"/>
                  </a:lnTo>
                  <a:close/>
                </a:path>
              </a:pathLst>
            </a:custGeom>
            <a:solidFill>
              <a:srgbClr val="3B61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íşlïdè"/>
            <p:cNvSpPr/>
            <p:nvPr/>
          </p:nvSpPr>
          <p:spPr bwMode="auto">
            <a:xfrm>
              <a:off x="8065258" y="3692834"/>
              <a:ext cx="399592" cy="284791"/>
            </a:xfrm>
            <a:custGeom>
              <a:avLst/>
              <a:gdLst>
                <a:gd name="T0" fmla="*/ 181 w 181"/>
                <a:gd name="T1" fmla="*/ 85 h 129"/>
                <a:gd name="T2" fmla="*/ 23 w 181"/>
                <a:gd name="T3" fmla="*/ 129 h 129"/>
                <a:gd name="T4" fmla="*/ 0 w 181"/>
                <a:gd name="T5" fmla="*/ 44 h 129"/>
                <a:gd name="T6" fmla="*/ 158 w 181"/>
                <a:gd name="T7" fmla="*/ 0 h 129"/>
                <a:gd name="T8" fmla="*/ 181 w 181"/>
                <a:gd name="T9" fmla="*/ 85 h 129"/>
                <a:gd name="T10" fmla="*/ 181 w 181"/>
                <a:gd name="T11" fmla="*/ 85 h 129"/>
              </a:gdLst>
              <a:ahLst/>
              <a:cxnLst>
                <a:cxn ang="0">
                  <a:pos x="T0" y="T1"/>
                </a:cxn>
                <a:cxn ang="0">
                  <a:pos x="T2" y="T3"/>
                </a:cxn>
                <a:cxn ang="0">
                  <a:pos x="T4" y="T5"/>
                </a:cxn>
                <a:cxn ang="0">
                  <a:pos x="T6" y="T7"/>
                </a:cxn>
                <a:cxn ang="0">
                  <a:pos x="T8" y="T9"/>
                </a:cxn>
                <a:cxn ang="0">
                  <a:pos x="T10" y="T11"/>
                </a:cxn>
              </a:cxnLst>
              <a:rect l="0" t="0" r="r" b="b"/>
              <a:pathLst>
                <a:path w="181" h="129">
                  <a:moveTo>
                    <a:pt x="181" y="85"/>
                  </a:moveTo>
                  <a:lnTo>
                    <a:pt x="23" y="129"/>
                  </a:lnTo>
                  <a:lnTo>
                    <a:pt x="0" y="44"/>
                  </a:lnTo>
                  <a:lnTo>
                    <a:pt x="158" y="0"/>
                  </a:lnTo>
                  <a:lnTo>
                    <a:pt x="181" y="85"/>
                  </a:lnTo>
                  <a:lnTo>
                    <a:pt x="181" y="85"/>
                  </a:lnTo>
                  <a:close/>
                </a:path>
              </a:pathLst>
            </a:custGeom>
            <a:solidFill>
              <a:srgbClr val="9046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ïṣļïḋê"/>
            <p:cNvSpPr/>
            <p:nvPr/>
          </p:nvSpPr>
          <p:spPr bwMode="auto">
            <a:xfrm>
              <a:off x="3702868" y="1655140"/>
              <a:ext cx="4671465" cy="3742028"/>
            </a:xfrm>
            <a:custGeom>
              <a:avLst/>
              <a:gdLst>
                <a:gd name="T0" fmla="*/ 2901 w 2934"/>
                <a:gd name="T1" fmla="*/ 1687 h 2357"/>
                <a:gd name="T2" fmla="*/ 486 w 2934"/>
                <a:gd name="T3" fmla="*/ 2352 h 2357"/>
                <a:gd name="T4" fmla="*/ 453 w 2934"/>
                <a:gd name="T5" fmla="*/ 2311 h 2357"/>
                <a:gd name="T6" fmla="*/ 0 w 2934"/>
                <a:gd name="T7" fmla="*/ 673 h 2357"/>
                <a:gd name="T8" fmla="*/ 2445 w 2934"/>
                <a:gd name="T9" fmla="*/ 0 h 2357"/>
                <a:gd name="T10" fmla="*/ 2932 w 2934"/>
                <a:gd name="T11" fmla="*/ 1630 h 2357"/>
                <a:gd name="T12" fmla="*/ 2901 w 2934"/>
                <a:gd name="T13" fmla="*/ 1687 h 2357"/>
              </a:gdLst>
              <a:ahLst/>
              <a:cxnLst>
                <a:cxn ang="0">
                  <a:pos x="T0" y="T1"/>
                </a:cxn>
                <a:cxn ang="0">
                  <a:pos x="T2" y="T3"/>
                </a:cxn>
                <a:cxn ang="0">
                  <a:pos x="T4" y="T5"/>
                </a:cxn>
                <a:cxn ang="0">
                  <a:pos x="T6" y="T7"/>
                </a:cxn>
                <a:cxn ang="0">
                  <a:pos x="T8" y="T9"/>
                </a:cxn>
                <a:cxn ang="0">
                  <a:pos x="T10" y="T11"/>
                </a:cxn>
                <a:cxn ang="0">
                  <a:pos x="T12" y="T13"/>
                </a:cxn>
              </a:cxnLst>
              <a:rect l="0" t="0" r="r" b="b"/>
              <a:pathLst>
                <a:path w="2934" h="2357">
                  <a:moveTo>
                    <a:pt x="2901" y="1687"/>
                  </a:moveTo>
                  <a:cubicBezTo>
                    <a:pt x="486" y="2352"/>
                    <a:pt x="486" y="2352"/>
                    <a:pt x="486" y="2352"/>
                  </a:cubicBezTo>
                  <a:cubicBezTo>
                    <a:pt x="460" y="2357"/>
                    <a:pt x="455" y="2319"/>
                    <a:pt x="453" y="2311"/>
                  </a:cubicBezTo>
                  <a:cubicBezTo>
                    <a:pt x="0" y="673"/>
                    <a:pt x="0" y="673"/>
                    <a:pt x="0" y="673"/>
                  </a:cubicBezTo>
                  <a:cubicBezTo>
                    <a:pt x="2445" y="0"/>
                    <a:pt x="2445" y="0"/>
                    <a:pt x="2445" y="0"/>
                  </a:cubicBezTo>
                  <a:cubicBezTo>
                    <a:pt x="2932" y="1630"/>
                    <a:pt x="2932" y="1630"/>
                    <a:pt x="2932" y="1630"/>
                  </a:cubicBezTo>
                  <a:cubicBezTo>
                    <a:pt x="2934" y="1638"/>
                    <a:pt x="2927" y="1676"/>
                    <a:pt x="2901" y="1687"/>
                  </a:cubicBezTo>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íSļîḓe"/>
            <p:cNvSpPr/>
            <p:nvPr/>
          </p:nvSpPr>
          <p:spPr bwMode="auto">
            <a:xfrm>
              <a:off x="3766891" y="1641894"/>
              <a:ext cx="4607443" cy="3671382"/>
            </a:xfrm>
            <a:custGeom>
              <a:avLst/>
              <a:gdLst>
                <a:gd name="T0" fmla="*/ 2881 w 2894"/>
                <a:gd name="T1" fmla="*/ 1645 h 2312"/>
                <a:gd name="T2" fmla="*/ 466 w 2894"/>
                <a:gd name="T3" fmla="*/ 2310 h 2312"/>
                <a:gd name="T4" fmla="*/ 446 w 2894"/>
                <a:gd name="T5" fmla="*/ 2299 h 2312"/>
                <a:gd name="T6" fmla="*/ 2 w 2894"/>
                <a:gd name="T7" fmla="*/ 686 h 2312"/>
                <a:gd name="T8" fmla="*/ 13 w 2894"/>
                <a:gd name="T9" fmla="*/ 667 h 2312"/>
                <a:gd name="T10" fmla="*/ 2428 w 2894"/>
                <a:gd name="T11" fmla="*/ 2 h 2312"/>
                <a:gd name="T12" fmla="*/ 2447 w 2894"/>
                <a:gd name="T13" fmla="*/ 13 h 2312"/>
                <a:gd name="T14" fmla="*/ 2891 w 2894"/>
                <a:gd name="T15" fmla="*/ 1626 h 2312"/>
                <a:gd name="T16" fmla="*/ 2881 w 2894"/>
                <a:gd name="T17" fmla="*/ 1645 h 2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4" h="2312">
                  <a:moveTo>
                    <a:pt x="2881" y="1645"/>
                  </a:moveTo>
                  <a:cubicBezTo>
                    <a:pt x="466" y="2310"/>
                    <a:pt x="466" y="2310"/>
                    <a:pt x="466" y="2310"/>
                  </a:cubicBezTo>
                  <a:cubicBezTo>
                    <a:pt x="457" y="2312"/>
                    <a:pt x="449" y="2307"/>
                    <a:pt x="446" y="2299"/>
                  </a:cubicBezTo>
                  <a:cubicBezTo>
                    <a:pt x="2" y="686"/>
                    <a:pt x="2" y="686"/>
                    <a:pt x="2" y="686"/>
                  </a:cubicBezTo>
                  <a:cubicBezTo>
                    <a:pt x="0" y="678"/>
                    <a:pt x="5" y="669"/>
                    <a:pt x="13" y="667"/>
                  </a:cubicBezTo>
                  <a:cubicBezTo>
                    <a:pt x="2428" y="2"/>
                    <a:pt x="2428" y="2"/>
                    <a:pt x="2428" y="2"/>
                  </a:cubicBezTo>
                  <a:cubicBezTo>
                    <a:pt x="2436" y="0"/>
                    <a:pt x="2445" y="5"/>
                    <a:pt x="2447" y="13"/>
                  </a:cubicBezTo>
                  <a:cubicBezTo>
                    <a:pt x="2891" y="1626"/>
                    <a:pt x="2891" y="1626"/>
                    <a:pt x="2891" y="1626"/>
                  </a:cubicBezTo>
                  <a:cubicBezTo>
                    <a:pt x="2894" y="1634"/>
                    <a:pt x="2889" y="1643"/>
                    <a:pt x="2881" y="1645"/>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ïṡ1îďè"/>
            <p:cNvSpPr/>
            <p:nvPr/>
          </p:nvSpPr>
          <p:spPr bwMode="auto">
            <a:xfrm>
              <a:off x="3641054" y="2842874"/>
              <a:ext cx="399592" cy="280376"/>
            </a:xfrm>
            <a:custGeom>
              <a:avLst/>
              <a:gdLst>
                <a:gd name="T0" fmla="*/ 181 w 181"/>
                <a:gd name="T1" fmla="*/ 84 h 127"/>
                <a:gd name="T2" fmla="*/ 24 w 181"/>
                <a:gd name="T3" fmla="*/ 127 h 127"/>
                <a:gd name="T4" fmla="*/ 0 w 181"/>
                <a:gd name="T5" fmla="*/ 43 h 127"/>
                <a:gd name="T6" fmla="*/ 158 w 181"/>
                <a:gd name="T7" fmla="*/ 0 h 127"/>
                <a:gd name="T8" fmla="*/ 181 w 181"/>
                <a:gd name="T9" fmla="*/ 84 h 127"/>
                <a:gd name="T10" fmla="*/ 181 w 181"/>
                <a:gd name="T11" fmla="*/ 84 h 127"/>
              </a:gdLst>
              <a:ahLst/>
              <a:cxnLst>
                <a:cxn ang="0">
                  <a:pos x="T0" y="T1"/>
                </a:cxn>
                <a:cxn ang="0">
                  <a:pos x="T2" y="T3"/>
                </a:cxn>
                <a:cxn ang="0">
                  <a:pos x="T4" y="T5"/>
                </a:cxn>
                <a:cxn ang="0">
                  <a:pos x="T6" y="T7"/>
                </a:cxn>
                <a:cxn ang="0">
                  <a:pos x="T8" y="T9"/>
                </a:cxn>
                <a:cxn ang="0">
                  <a:pos x="T10" y="T11"/>
                </a:cxn>
              </a:cxnLst>
              <a:rect l="0" t="0" r="r" b="b"/>
              <a:pathLst>
                <a:path w="181" h="127">
                  <a:moveTo>
                    <a:pt x="181" y="84"/>
                  </a:moveTo>
                  <a:lnTo>
                    <a:pt x="24" y="127"/>
                  </a:lnTo>
                  <a:lnTo>
                    <a:pt x="0" y="43"/>
                  </a:lnTo>
                  <a:lnTo>
                    <a:pt x="158" y="0"/>
                  </a:lnTo>
                  <a:lnTo>
                    <a:pt x="181" y="84"/>
                  </a:lnTo>
                  <a:lnTo>
                    <a:pt x="181" y="84"/>
                  </a:lnTo>
                  <a:close/>
                </a:path>
              </a:pathLst>
            </a:custGeom>
            <a:solidFill>
              <a:srgbClr val="E604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iSľîḓe"/>
            <p:cNvSpPr/>
            <p:nvPr/>
          </p:nvSpPr>
          <p:spPr bwMode="auto">
            <a:xfrm>
              <a:off x="3749229" y="2118754"/>
              <a:ext cx="2627147" cy="3128291"/>
            </a:xfrm>
            <a:custGeom>
              <a:avLst/>
              <a:gdLst>
                <a:gd name="T0" fmla="*/ 1637 w 1650"/>
                <a:gd name="T1" fmla="*/ 1646 h 1970"/>
                <a:gd name="T2" fmla="*/ 466 w 1650"/>
                <a:gd name="T3" fmla="*/ 1968 h 1970"/>
                <a:gd name="T4" fmla="*/ 447 w 1650"/>
                <a:gd name="T5" fmla="*/ 1957 h 1970"/>
                <a:gd name="T6" fmla="*/ 2 w 1650"/>
                <a:gd name="T7" fmla="*/ 344 h 1970"/>
                <a:gd name="T8" fmla="*/ 13 w 1650"/>
                <a:gd name="T9" fmla="*/ 325 h 1970"/>
                <a:gd name="T10" fmla="*/ 1185 w 1650"/>
                <a:gd name="T11" fmla="*/ 3 h 1970"/>
                <a:gd name="T12" fmla="*/ 1204 w 1650"/>
                <a:gd name="T13" fmla="*/ 13 h 1970"/>
                <a:gd name="T14" fmla="*/ 1648 w 1650"/>
                <a:gd name="T15" fmla="*/ 1626 h 1970"/>
                <a:gd name="T16" fmla="*/ 1637 w 1650"/>
                <a:gd name="T17" fmla="*/ 1646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0" h="1970">
                  <a:moveTo>
                    <a:pt x="1637" y="1646"/>
                  </a:moveTo>
                  <a:cubicBezTo>
                    <a:pt x="466" y="1968"/>
                    <a:pt x="466" y="1968"/>
                    <a:pt x="466" y="1968"/>
                  </a:cubicBezTo>
                  <a:cubicBezTo>
                    <a:pt x="457" y="1970"/>
                    <a:pt x="449" y="1965"/>
                    <a:pt x="447" y="1957"/>
                  </a:cubicBezTo>
                  <a:cubicBezTo>
                    <a:pt x="2" y="344"/>
                    <a:pt x="2" y="344"/>
                    <a:pt x="2" y="344"/>
                  </a:cubicBezTo>
                  <a:cubicBezTo>
                    <a:pt x="0" y="336"/>
                    <a:pt x="5" y="327"/>
                    <a:pt x="13" y="325"/>
                  </a:cubicBezTo>
                  <a:cubicBezTo>
                    <a:pt x="1185" y="3"/>
                    <a:pt x="1185" y="3"/>
                    <a:pt x="1185" y="3"/>
                  </a:cubicBezTo>
                  <a:cubicBezTo>
                    <a:pt x="1193" y="0"/>
                    <a:pt x="1201" y="5"/>
                    <a:pt x="1204" y="13"/>
                  </a:cubicBezTo>
                  <a:cubicBezTo>
                    <a:pt x="1648" y="1626"/>
                    <a:pt x="1648" y="1626"/>
                    <a:pt x="1648" y="1626"/>
                  </a:cubicBezTo>
                  <a:cubicBezTo>
                    <a:pt x="1650" y="1635"/>
                    <a:pt x="1645" y="1643"/>
                    <a:pt x="1637" y="16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isļïḋé"/>
            <p:cNvSpPr/>
            <p:nvPr/>
          </p:nvSpPr>
          <p:spPr bwMode="auto">
            <a:xfrm>
              <a:off x="5694201" y="1582287"/>
              <a:ext cx="2644809" cy="3168028"/>
            </a:xfrm>
            <a:custGeom>
              <a:avLst/>
              <a:gdLst>
                <a:gd name="T0" fmla="*/ 1647 w 1660"/>
                <a:gd name="T1" fmla="*/ 1670 h 1994"/>
                <a:gd name="T2" fmla="*/ 476 w 1660"/>
                <a:gd name="T3" fmla="*/ 1992 h 1994"/>
                <a:gd name="T4" fmla="*/ 457 w 1660"/>
                <a:gd name="T5" fmla="*/ 1981 h 1994"/>
                <a:gd name="T6" fmla="*/ 2 w 1660"/>
                <a:gd name="T7" fmla="*/ 344 h 1994"/>
                <a:gd name="T8" fmla="*/ 13 w 1660"/>
                <a:gd name="T9" fmla="*/ 325 h 1994"/>
                <a:gd name="T10" fmla="*/ 1185 w 1660"/>
                <a:gd name="T11" fmla="*/ 3 h 1994"/>
                <a:gd name="T12" fmla="*/ 1204 w 1660"/>
                <a:gd name="T13" fmla="*/ 13 h 1994"/>
                <a:gd name="T14" fmla="*/ 1658 w 1660"/>
                <a:gd name="T15" fmla="*/ 1650 h 1994"/>
                <a:gd name="T16" fmla="*/ 1647 w 1660"/>
                <a:gd name="T17" fmla="*/ 1670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0" h="1994">
                  <a:moveTo>
                    <a:pt x="1647" y="1670"/>
                  </a:moveTo>
                  <a:cubicBezTo>
                    <a:pt x="476" y="1992"/>
                    <a:pt x="476" y="1992"/>
                    <a:pt x="476" y="1992"/>
                  </a:cubicBezTo>
                  <a:cubicBezTo>
                    <a:pt x="467" y="1994"/>
                    <a:pt x="459" y="1989"/>
                    <a:pt x="457" y="1981"/>
                  </a:cubicBezTo>
                  <a:cubicBezTo>
                    <a:pt x="2" y="344"/>
                    <a:pt x="2" y="344"/>
                    <a:pt x="2" y="344"/>
                  </a:cubicBezTo>
                  <a:cubicBezTo>
                    <a:pt x="0" y="336"/>
                    <a:pt x="5" y="327"/>
                    <a:pt x="13" y="325"/>
                  </a:cubicBezTo>
                  <a:cubicBezTo>
                    <a:pt x="1185" y="3"/>
                    <a:pt x="1185" y="3"/>
                    <a:pt x="1185" y="3"/>
                  </a:cubicBezTo>
                  <a:cubicBezTo>
                    <a:pt x="1193" y="0"/>
                    <a:pt x="1201" y="5"/>
                    <a:pt x="1204" y="13"/>
                  </a:cubicBezTo>
                  <a:cubicBezTo>
                    <a:pt x="1658" y="1650"/>
                    <a:pt x="1658" y="1650"/>
                    <a:pt x="1658" y="1650"/>
                  </a:cubicBezTo>
                  <a:cubicBezTo>
                    <a:pt x="1660" y="1659"/>
                    <a:pt x="1655" y="1667"/>
                    <a:pt x="1647" y="1670"/>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íṣ1iḍê"/>
            <p:cNvSpPr/>
            <p:nvPr/>
          </p:nvSpPr>
          <p:spPr bwMode="auto">
            <a:xfrm>
              <a:off x="5729525" y="1575663"/>
              <a:ext cx="2627147" cy="3128291"/>
            </a:xfrm>
            <a:custGeom>
              <a:avLst/>
              <a:gdLst>
                <a:gd name="T0" fmla="*/ 1637 w 1650"/>
                <a:gd name="T1" fmla="*/ 1645 h 1970"/>
                <a:gd name="T2" fmla="*/ 1315 w 1650"/>
                <a:gd name="T3" fmla="*/ 1734 h 1970"/>
                <a:gd name="T4" fmla="*/ 497 w 1650"/>
                <a:gd name="T5" fmla="*/ 1959 h 1970"/>
                <a:gd name="T6" fmla="*/ 466 w 1650"/>
                <a:gd name="T7" fmla="*/ 1968 h 1970"/>
                <a:gd name="T8" fmla="*/ 447 w 1650"/>
                <a:gd name="T9" fmla="*/ 1957 h 1970"/>
                <a:gd name="T10" fmla="*/ 3 w 1650"/>
                <a:gd name="T11" fmla="*/ 344 h 1970"/>
                <a:gd name="T12" fmla="*/ 14 w 1650"/>
                <a:gd name="T13" fmla="*/ 325 h 1970"/>
                <a:gd name="T14" fmla="*/ 1185 w 1650"/>
                <a:gd name="T15" fmla="*/ 2 h 1970"/>
                <a:gd name="T16" fmla="*/ 1204 w 1650"/>
                <a:gd name="T17" fmla="*/ 13 h 1970"/>
                <a:gd name="T18" fmla="*/ 1648 w 1650"/>
                <a:gd name="T19" fmla="*/ 1626 h 1970"/>
                <a:gd name="T20" fmla="*/ 1637 w 1650"/>
                <a:gd name="T21" fmla="*/ 1645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0" h="1970">
                  <a:moveTo>
                    <a:pt x="1637" y="1645"/>
                  </a:moveTo>
                  <a:cubicBezTo>
                    <a:pt x="1315" y="1734"/>
                    <a:pt x="1315" y="1734"/>
                    <a:pt x="1315" y="1734"/>
                  </a:cubicBezTo>
                  <a:cubicBezTo>
                    <a:pt x="497" y="1959"/>
                    <a:pt x="497" y="1959"/>
                    <a:pt x="497" y="1959"/>
                  </a:cubicBezTo>
                  <a:cubicBezTo>
                    <a:pt x="466" y="1968"/>
                    <a:pt x="466" y="1968"/>
                    <a:pt x="466" y="1968"/>
                  </a:cubicBezTo>
                  <a:cubicBezTo>
                    <a:pt x="458" y="1970"/>
                    <a:pt x="449" y="1965"/>
                    <a:pt x="447" y="1957"/>
                  </a:cubicBezTo>
                  <a:cubicBezTo>
                    <a:pt x="3" y="344"/>
                    <a:pt x="3" y="344"/>
                    <a:pt x="3" y="344"/>
                  </a:cubicBezTo>
                  <a:cubicBezTo>
                    <a:pt x="0" y="336"/>
                    <a:pt x="5" y="327"/>
                    <a:pt x="14" y="325"/>
                  </a:cubicBezTo>
                  <a:cubicBezTo>
                    <a:pt x="1185" y="2"/>
                    <a:pt x="1185" y="2"/>
                    <a:pt x="1185" y="2"/>
                  </a:cubicBezTo>
                  <a:cubicBezTo>
                    <a:pt x="1193" y="0"/>
                    <a:pt x="1202" y="5"/>
                    <a:pt x="1204" y="13"/>
                  </a:cubicBezTo>
                  <a:cubicBezTo>
                    <a:pt x="1648" y="1626"/>
                    <a:pt x="1648" y="1626"/>
                    <a:pt x="1648" y="1626"/>
                  </a:cubicBezTo>
                  <a:cubicBezTo>
                    <a:pt x="1650" y="1634"/>
                    <a:pt x="1645" y="1643"/>
                    <a:pt x="1637" y="164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iṡľiḋè"/>
            <p:cNvSpPr/>
            <p:nvPr/>
          </p:nvSpPr>
          <p:spPr bwMode="auto">
            <a:xfrm>
              <a:off x="6519877" y="4030610"/>
              <a:ext cx="357645" cy="655682"/>
            </a:xfrm>
            <a:custGeom>
              <a:avLst/>
              <a:gdLst>
                <a:gd name="T0" fmla="*/ 0 w 224"/>
                <a:gd name="T1" fmla="*/ 413 h 413"/>
                <a:gd name="T2" fmla="*/ 106 w 224"/>
                <a:gd name="T3" fmla="*/ 83 h 413"/>
                <a:gd name="T4" fmla="*/ 130 w 224"/>
                <a:gd name="T5" fmla="*/ 41 h 413"/>
                <a:gd name="T6" fmla="*/ 137 w 224"/>
                <a:gd name="T7" fmla="*/ 67 h 413"/>
                <a:gd name="T8" fmla="*/ 132 w 224"/>
                <a:gd name="T9" fmla="*/ 81 h 413"/>
                <a:gd name="T10" fmla="*/ 124 w 224"/>
                <a:gd name="T11" fmla="*/ 105 h 413"/>
                <a:gd name="T12" fmla="*/ 123 w 224"/>
                <a:gd name="T13" fmla="*/ 109 h 413"/>
                <a:gd name="T14" fmla="*/ 28 w 224"/>
                <a:gd name="T15" fmla="*/ 406 h 413"/>
                <a:gd name="T16" fmla="*/ 24 w 224"/>
                <a:gd name="T17" fmla="*/ 407 h 413"/>
                <a:gd name="T18" fmla="*/ 3 w 224"/>
                <a:gd name="T19" fmla="*/ 411 h 413"/>
                <a:gd name="T20" fmla="*/ 1 w 224"/>
                <a:gd name="T21" fmla="*/ 413 h 413"/>
                <a:gd name="T22" fmla="*/ 0 w 224"/>
                <a:gd name="T23" fmla="*/ 413 h 413"/>
                <a:gd name="T24" fmla="*/ 143 w 224"/>
                <a:gd name="T25" fmla="*/ 56 h 413"/>
                <a:gd name="T26" fmla="*/ 137 w 224"/>
                <a:gd name="T27" fmla="*/ 34 h 413"/>
                <a:gd name="T28" fmla="*/ 220 w 224"/>
                <a:gd name="T29" fmla="*/ 0 h 413"/>
                <a:gd name="T30" fmla="*/ 224 w 224"/>
                <a:gd name="T31" fmla="*/ 0 h 413"/>
                <a:gd name="T32" fmla="*/ 143 w 224"/>
                <a:gd name="T33" fmla="*/ 5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413">
                  <a:moveTo>
                    <a:pt x="0" y="413"/>
                  </a:moveTo>
                  <a:cubicBezTo>
                    <a:pt x="106" y="83"/>
                    <a:pt x="106" y="83"/>
                    <a:pt x="106" y="83"/>
                  </a:cubicBezTo>
                  <a:cubicBezTo>
                    <a:pt x="111" y="67"/>
                    <a:pt x="119" y="53"/>
                    <a:pt x="130" y="41"/>
                  </a:cubicBezTo>
                  <a:cubicBezTo>
                    <a:pt x="137" y="67"/>
                    <a:pt x="137" y="67"/>
                    <a:pt x="137" y="67"/>
                  </a:cubicBezTo>
                  <a:cubicBezTo>
                    <a:pt x="135" y="72"/>
                    <a:pt x="133" y="76"/>
                    <a:pt x="132" y="81"/>
                  </a:cubicBezTo>
                  <a:cubicBezTo>
                    <a:pt x="124" y="105"/>
                    <a:pt x="124" y="105"/>
                    <a:pt x="124" y="105"/>
                  </a:cubicBezTo>
                  <a:cubicBezTo>
                    <a:pt x="124" y="106"/>
                    <a:pt x="123" y="108"/>
                    <a:pt x="123" y="109"/>
                  </a:cubicBezTo>
                  <a:cubicBezTo>
                    <a:pt x="28" y="406"/>
                    <a:pt x="28" y="406"/>
                    <a:pt x="28" y="406"/>
                  </a:cubicBezTo>
                  <a:cubicBezTo>
                    <a:pt x="24" y="407"/>
                    <a:pt x="24" y="407"/>
                    <a:pt x="24" y="407"/>
                  </a:cubicBezTo>
                  <a:cubicBezTo>
                    <a:pt x="3" y="411"/>
                    <a:pt x="3" y="411"/>
                    <a:pt x="3" y="411"/>
                  </a:cubicBezTo>
                  <a:cubicBezTo>
                    <a:pt x="1" y="413"/>
                    <a:pt x="1" y="413"/>
                    <a:pt x="1" y="413"/>
                  </a:cubicBezTo>
                  <a:cubicBezTo>
                    <a:pt x="0" y="413"/>
                    <a:pt x="0" y="413"/>
                    <a:pt x="0" y="413"/>
                  </a:cubicBezTo>
                  <a:moveTo>
                    <a:pt x="143" y="56"/>
                  </a:moveTo>
                  <a:cubicBezTo>
                    <a:pt x="137" y="34"/>
                    <a:pt x="137" y="34"/>
                    <a:pt x="137" y="34"/>
                  </a:cubicBezTo>
                  <a:cubicBezTo>
                    <a:pt x="159" y="12"/>
                    <a:pt x="189" y="0"/>
                    <a:pt x="220" y="0"/>
                  </a:cubicBezTo>
                  <a:cubicBezTo>
                    <a:pt x="221" y="0"/>
                    <a:pt x="223" y="0"/>
                    <a:pt x="224" y="0"/>
                  </a:cubicBezTo>
                  <a:cubicBezTo>
                    <a:pt x="191" y="6"/>
                    <a:pt x="161" y="26"/>
                    <a:pt x="143" y="56"/>
                  </a:cubicBezTo>
                </a:path>
              </a:pathLst>
            </a:custGeom>
            <a:solidFill>
              <a:srgbClr val="D2CD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îŝlîdê"/>
            <p:cNvSpPr/>
            <p:nvPr/>
          </p:nvSpPr>
          <p:spPr bwMode="auto">
            <a:xfrm>
              <a:off x="5550702" y="2251215"/>
              <a:ext cx="121422"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šḻïḓe"/>
            <p:cNvSpPr/>
            <p:nvPr/>
          </p:nvSpPr>
          <p:spPr bwMode="auto">
            <a:xfrm>
              <a:off x="5809002" y="2182777"/>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5"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iSḷîḓe"/>
            <p:cNvSpPr/>
            <p:nvPr/>
          </p:nvSpPr>
          <p:spPr bwMode="auto">
            <a:xfrm>
              <a:off x="5568364" y="2275500"/>
              <a:ext cx="92723"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ṥḷïḋe"/>
            <p:cNvSpPr/>
            <p:nvPr/>
          </p:nvSpPr>
          <p:spPr bwMode="auto">
            <a:xfrm>
              <a:off x="5824454" y="2204854"/>
              <a:ext cx="92723" cy="94931"/>
            </a:xfrm>
            <a:custGeom>
              <a:avLst/>
              <a:gdLst>
                <a:gd name="T0" fmla="*/ 55 w 59"/>
                <a:gd name="T1" fmla="*/ 22 h 59"/>
                <a:gd name="T2" fmla="*/ 37 w 59"/>
                <a:gd name="T3" fmla="*/ 55 h 59"/>
                <a:gd name="T4" fmla="*/ 4 w 59"/>
                <a:gd name="T5" fmla="*/ 36 h 59"/>
                <a:gd name="T6" fmla="*/ 23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3" y="59"/>
                    <a:pt x="8" y="50"/>
                    <a:pt x="4" y="36"/>
                  </a:cubicBezTo>
                  <a:cubicBezTo>
                    <a:pt x="0" y="22"/>
                    <a:pt x="9" y="8"/>
                    <a:pt x="23"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iṣḻiḍé"/>
            <p:cNvSpPr/>
            <p:nvPr/>
          </p:nvSpPr>
          <p:spPr bwMode="auto">
            <a:xfrm>
              <a:off x="5608101" y="2456529"/>
              <a:ext cx="119214" cy="119214"/>
            </a:xfrm>
            <a:custGeom>
              <a:avLst/>
              <a:gdLst>
                <a:gd name="T0" fmla="*/ 70 w 75"/>
                <a:gd name="T1" fmla="*/ 29 h 75"/>
                <a:gd name="T2" fmla="*/ 47 w 75"/>
                <a:gd name="T3" fmla="*/ 70 h 75"/>
                <a:gd name="T4" fmla="*/ 5 w 75"/>
                <a:gd name="T5" fmla="*/ 47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5" y="65"/>
                    <a:pt x="47" y="70"/>
                  </a:cubicBezTo>
                  <a:cubicBezTo>
                    <a:pt x="29" y="75"/>
                    <a:pt x="10" y="65"/>
                    <a:pt x="5" y="47"/>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işḷiḋe"/>
            <p:cNvSpPr/>
            <p:nvPr/>
          </p:nvSpPr>
          <p:spPr bwMode="auto">
            <a:xfrm>
              <a:off x="5866401" y="2385883"/>
              <a:ext cx="119214" cy="119214"/>
            </a:xfrm>
            <a:custGeom>
              <a:avLst/>
              <a:gdLst>
                <a:gd name="T0" fmla="*/ 70 w 75"/>
                <a:gd name="T1" fmla="*/ 29 h 75"/>
                <a:gd name="T2" fmla="*/ 46 w 75"/>
                <a:gd name="T3" fmla="*/ 70 h 75"/>
                <a:gd name="T4" fmla="*/ 5 w 75"/>
                <a:gd name="T5" fmla="*/ 46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6"/>
                    <a:pt x="64" y="65"/>
                    <a:pt x="46" y="70"/>
                  </a:cubicBezTo>
                  <a:cubicBezTo>
                    <a:pt x="28" y="75"/>
                    <a:pt x="10" y="64"/>
                    <a:pt x="5" y="46"/>
                  </a:cubicBezTo>
                  <a:cubicBezTo>
                    <a:pt x="0" y="28"/>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ṩ1îḍè"/>
            <p:cNvSpPr/>
            <p:nvPr/>
          </p:nvSpPr>
          <p:spPr bwMode="auto">
            <a:xfrm>
              <a:off x="5623555" y="2483022"/>
              <a:ext cx="92723" cy="90515"/>
            </a:xfrm>
            <a:custGeom>
              <a:avLst/>
              <a:gdLst>
                <a:gd name="T0" fmla="*/ 55 w 59"/>
                <a:gd name="T1" fmla="*/ 22 h 58"/>
                <a:gd name="T2" fmla="*/ 37 w 59"/>
                <a:gd name="T3" fmla="*/ 54 h 58"/>
                <a:gd name="T4" fmla="*/ 4 w 59"/>
                <a:gd name="T5" fmla="*/ 36 h 58"/>
                <a:gd name="T6" fmla="*/ 23 w 59"/>
                <a:gd name="T7" fmla="*/ 3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1" y="51"/>
                    <a:pt x="37" y="54"/>
                  </a:cubicBezTo>
                  <a:cubicBezTo>
                    <a:pt x="23" y="58"/>
                    <a:pt x="8" y="50"/>
                    <a:pt x="4" y="36"/>
                  </a:cubicBezTo>
                  <a:cubicBezTo>
                    <a:pt x="0" y="22"/>
                    <a:pt x="9" y="7"/>
                    <a:pt x="23" y="3"/>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ïṩḻïḋè"/>
            <p:cNvSpPr/>
            <p:nvPr/>
          </p:nvSpPr>
          <p:spPr bwMode="auto">
            <a:xfrm>
              <a:off x="5881855" y="2410168"/>
              <a:ext cx="92723" cy="94931"/>
            </a:xfrm>
            <a:custGeom>
              <a:avLst/>
              <a:gdLst>
                <a:gd name="T0" fmla="*/ 55 w 59"/>
                <a:gd name="T1" fmla="*/ 22 h 59"/>
                <a:gd name="T2" fmla="*/ 36 w 59"/>
                <a:gd name="T3" fmla="*/ 55 h 59"/>
                <a:gd name="T4" fmla="*/ 4 w 59"/>
                <a:gd name="T5" fmla="*/ 36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7"/>
                    <a:pt x="50" y="51"/>
                    <a:pt x="36" y="55"/>
                  </a:cubicBezTo>
                  <a:cubicBezTo>
                    <a:pt x="22" y="59"/>
                    <a:pt x="8" y="51"/>
                    <a:pt x="4" y="36"/>
                  </a:cubicBezTo>
                  <a:cubicBezTo>
                    <a:pt x="0" y="22"/>
                    <a:pt x="8" y="8"/>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iṣļiďé"/>
            <p:cNvSpPr/>
            <p:nvPr/>
          </p:nvSpPr>
          <p:spPr bwMode="auto">
            <a:xfrm>
              <a:off x="5665502" y="2664051"/>
              <a:ext cx="119214" cy="119214"/>
            </a:xfrm>
            <a:custGeom>
              <a:avLst/>
              <a:gdLst>
                <a:gd name="T0" fmla="*/ 70 w 75"/>
                <a:gd name="T1" fmla="*/ 28 h 75"/>
                <a:gd name="T2" fmla="*/ 46 w 75"/>
                <a:gd name="T3" fmla="*/ 70 h 75"/>
                <a:gd name="T4" fmla="*/ 5 w 75"/>
                <a:gd name="T5" fmla="*/ 46 h 75"/>
                <a:gd name="T6" fmla="*/ 28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8" y="75"/>
                    <a:pt x="10" y="64"/>
                    <a:pt x="5" y="46"/>
                  </a:cubicBezTo>
                  <a:cubicBezTo>
                    <a:pt x="0" y="28"/>
                    <a:pt x="10" y="10"/>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îŝľiḍè"/>
            <p:cNvSpPr/>
            <p:nvPr/>
          </p:nvSpPr>
          <p:spPr bwMode="auto">
            <a:xfrm>
              <a:off x="5921593" y="2591198"/>
              <a:ext cx="119214" cy="119214"/>
            </a:xfrm>
            <a:custGeom>
              <a:avLst/>
              <a:gdLst>
                <a:gd name="T0" fmla="*/ 70 w 75"/>
                <a:gd name="T1" fmla="*/ 29 h 75"/>
                <a:gd name="T2" fmla="*/ 47 w 75"/>
                <a:gd name="T3" fmla="*/ 70 h 75"/>
                <a:gd name="T4" fmla="*/ 5 w 75"/>
                <a:gd name="T5" fmla="*/ 47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5" y="65"/>
                    <a:pt x="47" y="70"/>
                  </a:cubicBezTo>
                  <a:cubicBezTo>
                    <a:pt x="29" y="75"/>
                    <a:pt x="10" y="65"/>
                    <a:pt x="5" y="47"/>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ï$ļíḓê"/>
            <p:cNvSpPr/>
            <p:nvPr/>
          </p:nvSpPr>
          <p:spPr bwMode="auto">
            <a:xfrm>
              <a:off x="5680955" y="2686129"/>
              <a:ext cx="92723" cy="92723"/>
            </a:xfrm>
            <a:custGeom>
              <a:avLst/>
              <a:gdLst>
                <a:gd name="T0" fmla="*/ 55 w 59"/>
                <a:gd name="T1" fmla="*/ 22 h 58"/>
                <a:gd name="T2" fmla="*/ 36 w 59"/>
                <a:gd name="T3" fmla="*/ 55 h 58"/>
                <a:gd name="T4" fmla="*/ 4 w 59"/>
                <a:gd name="T5" fmla="*/ 36 h 58"/>
                <a:gd name="T6" fmla="*/ 22 w 59"/>
                <a:gd name="T7" fmla="*/ 4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0" y="51"/>
                    <a:pt x="36" y="55"/>
                  </a:cubicBezTo>
                  <a:cubicBezTo>
                    <a:pt x="22" y="58"/>
                    <a:pt x="8" y="50"/>
                    <a:pt x="4" y="36"/>
                  </a:cubicBezTo>
                  <a:cubicBezTo>
                    <a:pt x="0" y="22"/>
                    <a:pt x="8" y="7"/>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şḻîḓè"/>
            <p:cNvSpPr/>
            <p:nvPr/>
          </p:nvSpPr>
          <p:spPr bwMode="auto">
            <a:xfrm>
              <a:off x="5937047" y="2615483"/>
              <a:ext cx="94931" cy="92723"/>
            </a:xfrm>
            <a:custGeom>
              <a:avLst/>
              <a:gdLst>
                <a:gd name="T0" fmla="*/ 55 w 59"/>
                <a:gd name="T1" fmla="*/ 23 h 59"/>
                <a:gd name="T2" fmla="*/ 37 w 59"/>
                <a:gd name="T3" fmla="*/ 55 h 59"/>
                <a:gd name="T4" fmla="*/ 4 w 59"/>
                <a:gd name="T5" fmla="*/ 37 h 59"/>
                <a:gd name="T6" fmla="*/ 23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1" y="51"/>
                    <a:pt x="37" y="55"/>
                  </a:cubicBezTo>
                  <a:cubicBezTo>
                    <a:pt x="23" y="59"/>
                    <a:pt x="8" y="51"/>
                    <a:pt x="4" y="37"/>
                  </a:cubicBezTo>
                  <a:cubicBezTo>
                    <a:pt x="0" y="23"/>
                    <a:pt x="9" y="8"/>
                    <a:pt x="23" y="4"/>
                  </a:cubicBezTo>
                  <a:cubicBezTo>
                    <a:pt x="37"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ṣ1ídê"/>
            <p:cNvSpPr/>
            <p:nvPr/>
          </p:nvSpPr>
          <p:spPr bwMode="auto">
            <a:xfrm>
              <a:off x="5722902" y="2867159"/>
              <a:ext cx="117007" cy="119214"/>
            </a:xfrm>
            <a:custGeom>
              <a:avLst/>
              <a:gdLst>
                <a:gd name="T0" fmla="*/ 69 w 74"/>
                <a:gd name="T1" fmla="*/ 28 h 75"/>
                <a:gd name="T2" fmla="*/ 46 w 74"/>
                <a:gd name="T3" fmla="*/ 70 h 75"/>
                <a:gd name="T4" fmla="*/ 4 w 74"/>
                <a:gd name="T5" fmla="*/ 46 h 75"/>
                <a:gd name="T6" fmla="*/ 28 w 74"/>
                <a:gd name="T7" fmla="*/ 5 h 75"/>
                <a:gd name="T8" fmla="*/ 69 w 74"/>
                <a:gd name="T9" fmla="*/ 28 h 75"/>
              </a:gdLst>
              <a:ahLst/>
              <a:cxnLst>
                <a:cxn ang="0">
                  <a:pos x="T0" y="T1"/>
                </a:cxn>
                <a:cxn ang="0">
                  <a:pos x="T2" y="T3"/>
                </a:cxn>
                <a:cxn ang="0">
                  <a:pos x="T4" y="T5"/>
                </a:cxn>
                <a:cxn ang="0">
                  <a:pos x="T6" y="T7"/>
                </a:cxn>
                <a:cxn ang="0">
                  <a:pos x="T8" y="T9"/>
                </a:cxn>
              </a:cxnLst>
              <a:rect l="0" t="0" r="r" b="b"/>
              <a:pathLst>
                <a:path w="74" h="75">
                  <a:moveTo>
                    <a:pt x="69" y="28"/>
                  </a:moveTo>
                  <a:cubicBezTo>
                    <a:pt x="74" y="46"/>
                    <a:pt x="64" y="65"/>
                    <a:pt x="46" y="70"/>
                  </a:cubicBezTo>
                  <a:cubicBezTo>
                    <a:pt x="28" y="75"/>
                    <a:pt x="9" y="64"/>
                    <a:pt x="4" y="46"/>
                  </a:cubicBezTo>
                  <a:cubicBezTo>
                    <a:pt x="0" y="28"/>
                    <a:pt x="10" y="10"/>
                    <a:pt x="28" y="5"/>
                  </a:cubicBezTo>
                  <a:cubicBezTo>
                    <a:pt x="46" y="0"/>
                    <a:pt x="65" y="10"/>
                    <a:pt x="69"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śľîḋé"/>
            <p:cNvSpPr/>
            <p:nvPr/>
          </p:nvSpPr>
          <p:spPr bwMode="auto">
            <a:xfrm>
              <a:off x="5978994" y="2796514"/>
              <a:ext cx="119214"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1"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ïṧ1iḋè"/>
            <p:cNvSpPr/>
            <p:nvPr/>
          </p:nvSpPr>
          <p:spPr bwMode="auto">
            <a:xfrm>
              <a:off x="5738356" y="2891445"/>
              <a:ext cx="92723" cy="94931"/>
            </a:xfrm>
            <a:custGeom>
              <a:avLst/>
              <a:gdLst>
                <a:gd name="T0" fmla="*/ 54 w 58"/>
                <a:gd name="T1" fmla="*/ 22 h 59"/>
                <a:gd name="T2" fmla="*/ 36 w 58"/>
                <a:gd name="T3" fmla="*/ 55 h 59"/>
                <a:gd name="T4" fmla="*/ 3 w 58"/>
                <a:gd name="T5" fmla="*/ 36 h 59"/>
                <a:gd name="T6" fmla="*/ 22 w 58"/>
                <a:gd name="T7" fmla="*/ 4 h 59"/>
                <a:gd name="T8" fmla="*/ 54 w 58"/>
                <a:gd name="T9" fmla="*/ 22 h 59"/>
              </a:gdLst>
              <a:ahLst/>
              <a:cxnLst>
                <a:cxn ang="0">
                  <a:pos x="T0" y="T1"/>
                </a:cxn>
                <a:cxn ang="0">
                  <a:pos x="T2" y="T3"/>
                </a:cxn>
                <a:cxn ang="0">
                  <a:pos x="T4" y="T5"/>
                </a:cxn>
                <a:cxn ang="0">
                  <a:pos x="T6" y="T7"/>
                </a:cxn>
                <a:cxn ang="0">
                  <a:pos x="T8" y="T9"/>
                </a:cxn>
              </a:cxnLst>
              <a:rect l="0" t="0" r="r" b="b"/>
              <a:pathLst>
                <a:path w="58" h="59">
                  <a:moveTo>
                    <a:pt x="54" y="22"/>
                  </a:moveTo>
                  <a:cubicBezTo>
                    <a:pt x="58" y="36"/>
                    <a:pt x="50" y="51"/>
                    <a:pt x="36" y="55"/>
                  </a:cubicBezTo>
                  <a:cubicBezTo>
                    <a:pt x="22" y="59"/>
                    <a:pt x="7" y="50"/>
                    <a:pt x="3" y="36"/>
                  </a:cubicBezTo>
                  <a:cubicBezTo>
                    <a:pt x="0" y="22"/>
                    <a:pt x="8" y="8"/>
                    <a:pt x="22" y="4"/>
                  </a:cubicBezTo>
                  <a:cubicBezTo>
                    <a:pt x="36" y="0"/>
                    <a:pt x="51" y="8"/>
                    <a:pt x="54"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ṥ1îḑe"/>
            <p:cNvSpPr/>
            <p:nvPr/>
          </p:nvSpPr>
          <p:spPr bwMode="auto">
            <a:xfrm>
              <a:off x="5994446" y="2820797"/>
              <a:ext cx="94931"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ïṡļïḑe"/>
            <p:cNvSpPr/>
            <p:nvPr/>
          </p:nvSpPr>
          <p:spPr bwMode="auto">
            <a:xfrm>
              <a:off x="5778093" y="3072474"/>
              <a:ext cx="119214" cy="119214"/>
            </a:xfrm>
            <a:custGeom>
              <a:avLst/>
              <a:gdLst>
                <a:gd name="T0" fmla="*/ 70 w 75"/>
                <a:gd name="T1" fmla="*/ 29 h 75"/>
                <a:gd name="T2" fmla="*/ 46 w 75"/>
                <a:gd name="T3" fmla="*/ 70 h 75"/>
                <a:gd name="T4" fmla="*/ 5 w 75"/>
                <a:gd name="T5" fmla="*/ 46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6"/>
                    <a:pt x="64" y="65"/>
                    <a:pt x="46" y="70"/>
                  </a:cubicBezTo>
                  <a:cubicBezTo>
                    <a:pt x="29" y="75"/>
                    <a:pt x="10" y="64"/>
                    <a:pt x="5" y="46"/>
                  </a:cubicBezTo>
                  <a:cubicBezTo>
                    <a:pt x="0" y="28"/>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śḻíḋe"/>
            <p:cNvSpPr/>
            <p:nvPr/>
          </p:nvSpPr>
          <p:spPr bwMode="auto">
            <a:xfrm>
              <a:off x="6036393" y="3004036"/>
              <a:ext cx="117007" cy="117007"/>
            </a:xfrm>
            <a:custGeom>
              <a:avLst/>
              <a:gdLst>
                <a:gd name="T0" fmla="*/ 70 w 74"/>
                <a:gd name="T1" fmla="*/ 28 h 74"/>
                <a:gd name="T2" fmla="*/ 46 w 74"/>
                <a:gd name="T3" fmla="*/ 70 h 74"/>
                <a:gd name="T4" fmla="*/ 5 w 74"/>
                <a:gd name="T5" fmla="*/ 46 h 74"/>
                <a:gd name="T6" fmla="*/ 28 w 74"/>
                <a:gd name="T7" fmla="*/ 5 h 74"/>
                <a:gd name="T8" fmla="*/ 70 w 74"/>
                <a:gd name="T9" fmla="*/ 28 h 74"/>
              </a:gdLst>
              <a:ahLst/>
              <a:cxnLst>
                <a:cxn ang="0">
                  <a:pos x="T0" y="T1"/>
                </a:cxn>
                <a:cxn ang="0">
                  <a:pos x="T2" y="T3"/>
                </a:cxn>
                <a:cxn ang="0">
                  <a:pos x="T4" y="T5"/>
                </a:cxn>
                <a:cxn ang="0">
                  <a:pos x="T6" y="T7"/>
                </a:cxn>
                <a:cxn ang="0">
                  <a:pos x="T8" y="T9"/>
                </a:cxn>
              </a:cxnLst>
              <a:rect l="0" t="0" r="r" b="b"/>
              <a:pathLst>
                <a:path w="74" h="74">
                  <a:moveTo>
                    <a:pt x="70" y="28"/>
                  </a:moveTo>
                  <a:cubicBezTo>
                    <a:pt x="74" y="46"/>
                    <a:pt x="64" y="65"/>
                    <a:pt x="46" y="70"/>
                  </a:cubicBezTo>
                  <a:cubicBezTo>
                    <a:pt x="28" y="74"/>
                    <a:pt x="9" y="64"/>
                    <a:pt x="5" y="46"/>
                  </a:cubicBezTo>
                  <a:cubicBezTo>
                    <a:pt x="0" y="28"/>
                    <a:pt x="10" y="9"/>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ṡḷîďe"/>
            <p:cNvSpPr/>
            <p:nvPr/>
          </p:nvSpPr>
          <p:spPr bwMode="auto">
            <a:xfrm>
              <a:off x="5793548" y="3096759"/>
              <a:ext cx="94931" cy="92723"/>
            </a:xfrm>
            <a:custGeom>
              <a:avLst/>
              <a:gdLst>
                <a:gd name="T0" fmla="*/ 55 w 59"/>
                <a:gd name="T1" fmla="*/ 22 h 59"/>
                <a:gd name="T2" fmla="*/ 36 w 59"/>
                <a:gd name="T3" fmla="*/ 55 h 59"/>
                <a:gd name="T4" fmla="*/ 4 w 59"/>
                <a:gd name="T5" fmla="*/ 37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7"/>
                    <a:pt x="51" y="51"/>
                    <a:pt x="36" y="55"/>
                  </a:cubicBezTo>
                  <a:cubicBezTo>
                    <a:pt x="22" y="59"/>
                    <a:pt x="8" y="51"/>
                    <a:pt x="4" y="37"/>
                  </a:cubicBezTo>
                  <a:cubicBezTo>
                    <a:pt x="0" y="22"/>
                    <a:pt x="8" y="8"/>
                    <a:pt x="22"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ïṡḻïḍê"/>
            <p:cNvSpPr/>
            <p:nvPr/>
          </p:nvSpPr>
          <p:spPr bwMode="auto">
            <a:xfrm>
              <a:off x="6051848" y="3026113"/>
              <a:ext cx="92723" cy="92723"/>
            </a:xfrm>
            <a:custGeom>
              <a:avLst/>
              <a:gdLst>
                <a:gd name="T0" fmla="*/ 54 w 58"/>
                <a:gd name="T1" fmla="*/ 22 h 58"/>
                <a:gd name="T2" fmla="*/ 36 w 58"/>
                <a:gd name="T3" fmla="*/ 55 h 58"/>
                <a:gd name="T4" fmla="*/ 3 w 58"/>
                <a:gd name="T5" fmla="*/ 36 h 58"/>
                <a:gd name="T6" fmla="*/ 22 w 58"/>
                <a:gd name="T7" fmla="*/ 4 h 58"/>
                <a:gd name="T8" fmla="*/ 54 w 58"/>
                <a:gd name="T9" fmla="*/ 22 h 58"/>
              </a:gdLst>
              <a:ahLst/>
              <a:cxnLst>
                <a:cxn ang="0">
                  <a:pos x="T0" y="T1"/>
                </a:cxn>
                <a:cxn ang="0">
                  <a:pos x="T2" y="T3"/>
                </a:cxn>
                <a:cxn ang="0">
                  <a:pos x="T4" y="T5"/>
                </a:cxn>
                <a:cxn ang="0">
                  <a:pos x="T6" y="T7"/>
                </a:cxn>
                <a:cxn ang="0">
                  <a:pos x="T8" y="T9"/>
                </a:cxn>
              </a:cxnLst>
              <a:rect l="0" t="0" r="r" b="b"/>
              <a:pathLst>
                <a:path w="58" h="58">
                  <a:moveTo>
                    <a:pt x="54" y="22"/>
                  </a:moveTo>
                  <a:cubicBezTo>
                    <a:pt x="58" y="36"/>
                    <a:pt x="50" y="51"/>
                    <a:pt x="36" y="55"/>
                  </a:cubicBezTo>
                  <a:cubicBezTo>
                    <a:pt x="22" y="58"/>
                    <a:pt x="7" y="50"/>
                    <a:pt x="3" y="36"/>
                  </a:cubicBezTo>
                  <a:cubicBezTo>
                    <a:pt x="0" y="22"/>
                    <a:pt x="8" y="7"/>
                    <a:pt x="22" y="4"/>
                  </a:cubicBezTo>
                  <a:cubicBezTo>
                    <a:pt x="36" y="0"/>
                    <a:pt x="51" y="8"/>
                    <a:pt x="54"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ï$ļíďe"/>
            <p:cNvSpPr/>
            <p:nvPr/>
          </p:nvSpPr>
          <p:spPr bwMode="auto">
            <a:xfrm>
              <a:off x="5835493" y="3277788"/>
              <a:ext cx="119214"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ś1ïḍé"/>
            <p:cNvSpPr/>
            <p:nvPr/>
          </p:nvSpPr>
          <p:spPr bwMode="auto">
            <a:xfrm>
              <a:off x="6091585" y="3207142"/>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iśḷidê"/>
            <p:cNvSpPr/>
            <p:nvPr/>
          </p:nvSpPr>
          <p:spPr bwMode="auto">
            <a:xfrm>
              <a:off x="5850947" y="3302073"/>
              <a:ext cx="92723" cy="92723"/>
            </a:xfrm>
            <a:custGeom>
              <a:avLst/>
              <a:gdLst>
                <a:gd name="T0" fmla="*/ 55 w 58"/>
                <a:gd name="T1" fmla="*/ 23 h 59"/>
                <a:gd name="T2" fmla="*/ 36 w 58"/>
                <a:gd name="T3" fmla="*/ 55 h 59"/>
                <a:gd name="T4" fmla="*/ 4 w 58"/>
                <a:gd name="T5" fmla="*/ 37 h 59"/>
                <a:gd name="T6" fmla="*/ 22 w 58"/>
                <a:gd name="T7" fmla="*/ 4 h 59"/>
                <a:gd name="T8" fmla="*/ 55 w 58"/>
                <a:gd name="T9" fmla="*/ 23 h 59"/>
              </a:gdLst>
              <a:ahLst/>
              <a:cxnLst>
                <a:cxn ang="0">
                  <a:pos x="T0" y="T1"/>
                </a:cxn>
                <a:cxn ang="0">
                  <a:pos x="T2" y="T3"/>
                </a:cxn>
                <a:cxn ang="0">
                  <a:pos x="T4" y="T5"/>
                </a:cxn>
                <a:cxn ang="0">
                  <a:pos x="T6" y="T7"/>
                </a:cxn>
                <a:cxn ang="0">
                  <a:pos x="T8" y="T9"/>
                </a:cxn>
              </a:cxnLst>
              <a:rect l="0" t="0" r="r" b="b"/>
              <a:pathLst>
                <a:path w="58" h="59">
                  <a:moveTo>
                    <a:pt x="55" y="23"/>
                  </a:moveTo>
                  <a:cubicBezTo>
                    <a:pt x="58" y="37"/>
                    <a:pt x="50" y="51"/>
                    <a:pt x="36" y="55"/>
                  </a:cubicBezTo>
                  <a:cubicBezTo>
                    <a:pt x="22" y="59"/>
                    <a:pt x="7"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ïṣļïḑê"/>
            <p:cNvSpPr/>
            <p:nvPr/>
          </p:nvSpPr>
          <p:spPr bwMode="auto">
            <a:xfrm>
              <a:off x="6107039" y="3231427"/>
              <a:ext cx="94931" cy="94931"/>
            </a:xfrm>
            <a:custGeom>
              <a:avLst/>
              <a:gdLst>
                <a:gd name="T0" fmla="*/ 55 w 59"/>
                <a:gd name="T1" fmla="*/ 22 h 59"/>
                <a:gd name="T2" fmla="*/ 37 w 59"/>
                <a:gd name="T3" fmla="*/ 55 h 59"/>
                <a:gd name="T4" fmla="*/ 4 w 59"/>
                <a:gd name="T5" fmla="*/ 36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2" y="59"/>
                    <a:pt x="8" y="50"/>
                    <a:pt x="4" y="36"/>
                  </a:cubicBezTo>
                  <a:cubicBezTo>
                    <a:pt x="0" y="22"/>
                    <a:pt x="8" y="8"/>
                    <a:pt x="22"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sļïḓè"/>
            <p:cNvSpPr/>
            <p:nvPr/>
          </p:nvSpPr>
          <p:spPr bwMode="auto">
            <a:xfrm>
              <a:off x="5890686" y="3480896"/>
              <a:ext cx="119214"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is1îdè"/>
            <p:cNvSpPr/>
            <p:nvPr/>
          </p:nvSpPr>
          <p:spPr bwMode="auto">
            <a:xfrm>
              <a:off x="6146777" y="3410250"/>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5"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îslîdê"/>
            <p:cNvSpPr/>
            <p:nvPr/>
          </p:nvSpPr>
          <p:spPr bwMode="auto">
            <a:xfrm>
              <a:off x="5906139" y="3505180"/>
              <a:ext cx="94931"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iṥḻiḍé"/>
            <p:cNvSpPr/>
            <p:nvPr/>
          </p:nvSpPr>
          <p:spPr bwMode="auto">
            <a:xfrm>
              <a:off x="6162231" y="3434534"/>
              <a:ext cx="94931" cy="94931"/>
            </a:xfrm>
            <a:custGeom>
              <a:avLst/>
              <a:gdLst>
                <a:gd name="T0" fmla="*/ 55 w 59"/>
                <a:gd name="T1" fmla="*/ 22 h 59"/>
                <a:gd name="T2" fmla="*/ 37 w 59"/>
                <a:gd name="T3" fmla="*/ 55 h 59"/>
                <a:gd name="T4" fmla="*/ 4 w 59"/>
                <a:gd name="T5" fmla="*/ 36 h 59"/>
                <a:gd name="T6" fmla="*/ 23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3" y="59"/>
                    <a:pt x="8" y="50"/>
                    <a:pt x="4" y="36"/>
                  </a:cubicBezTo>
                  <a:cubicBezTo>
                    <a:pt x="0" y="22"/>
                    <a:pt x="9" y="8"/>
                    <a:pt x="23"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ṧliďé"/>
            <p:cNvSpPr/>
            <p:nvPr/>
          </p:nvSpPr>
          <p:spPr bwMode="auto">
            <a:xfrm>
              <a:off x="5948086" y="3688418"/>
              <a:ext cx="117007" cy="117007"/>
            </a:xfrm>
            <a:custGeom>
              <a:avLst/>
              <a:gdLst>
                <a:gd name="T0" fmla="*/ 69 w 74"/>
                <a:gd name="T1" fmla="*/ 28 h 74"/>
                <a:gd name="T2" fmla="*/ 46 w 74"/>
                <a:gd name="T3" fmla="*/ 69 h 74"/>
                <a:gd name="T4" fmla="*/ 4 w 74"/>
                <a:gd name="T5" fmla="*/ 46 h 74"/>
                <a:gd name="T6" fmla="*/ 28 w 74"/>
                <a:gd name="T7" fmla="*/ 4 h 74"/>
                <a:gd name="T8" fmla="*/ 69 w 74"/>
                <a:gd name="T9" fmla="*/ 28 h 74"/>
              </a:gdLst>
              <a:ahLst/>
              <a:cxnLst>
                <a:cxn ang="0">
                  <a:pos x="T0" y="T1"/>
                </a:cxn>
                <a:cxn ang="0">
                  <a:pos x="T2" y="T3"/>
                </a:cxn>
                <a:cxn ang="0">
                  <a:pos x="T4" y="T5"/>
                </a:cxn>
                <a:cxn ang="0">
                  <a:pos x="T6" y="T7"/>
                </a:cxn>
                <a:cxn ang="0">
                  <a:pos x="T8" y="T9"/>
                </a:cxn>
              </a:cxnLst>
              <a:rect l="0" t="0" r="r" b="b"/>
              <a:pathLst>
                <a:path w="74" h="74">
                  <a:moveTo>
                    <a:pt x="69" y="28"/>
                  </a:moveTo>
                  <a:cubicBezTo>
                    <a:pt x="74" y="46"/>
                    <a:pt x="64" y="65"/>
                    <a:pt x="46" y="69"/>
                  </a:cubicBezTo>
                  <a:cubicBezTo>
                    <a:pt x="28" y="74"/>
                    <a:pt x="9" y="64"/>
                    <a:pt x="4" y="46"/>
                  </a:cubicBezTo>
                  <a:cubicBezTo>
                    <a:pt x="0" y="28"/>
                    <a:pt x="10" y="9"/>
                    <a:pt x="28" y="4"/>
                  </a:cubicBezTo>
                  <a:cubicBezTo>
                    <a:pt x="46" y="0"/>
                    <a:pt x="64" y="10"/>
                    <a:pt x="69"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íSḷîḓê"/>
            <p:cNvSpPr/>
            <p:nvPr/>
          </p:nvSpPr>
          <p:spPr bwMode="auto">
            <a:xfrm>
              <a:off x="6204178" y="3615565"/>
              <a:ext cx="119214" cy="119214"/>
            </a:xfrm>
            <a:custGeom>
              <a:avLst/>
              <a:gdLst>
                <a:gd name="T0" fmla="*/ 70 w 75"/>
                <a:gd name="T1" fmla="*/ 29 h 75"/>
                <a:gd name="T2" fmla="*/ 46 w 75"/>
                <a:gd name="T3" fmla="*/ 70 h 75"/>
                <a:gd name="T4" fmla="*/ 5 w 75"/>
                <a:gd name="T5" fmla="*/ 46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4"/>
                    <a:pt x="5" y="46"/>
                  </a:cubicBezTo>
                  <a:cubicBezTo>
                    <a:pt x="0" y="29"/>
                    <a:pt x="11"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śļîḓè"/>
            <p:cNvSpPr/>
            <p:nvPr/>
          </p:nvSpPr>
          <p:spPr bwMode="auto">
            <a:xfrm>
              <a:off x="5963540" y="3710496"/>
              <a:ext cx="92723" cy="92723"/>
            </a:xfrm>
            <a:custGeom>
              <a:avLst/>
              <a:gdLst>
                <a:gd name="T0" fmla="*/ 55 w 59"/>
                <a:gd name="T1" fmla="*/ 22 h 58"/>
                <a:gd name="T2" fmla="*/ 37 w 59"/>
                <a:gd name="T3" fmla="*/ 54 h 58"/>
                <a:gd name="T4" fmla="*/ 4 w 59"/>
                <a:gd name="T5" fmla="*/ 36 h 58"/>
                <a:gd name="T6" fmla="*/ 23 w 59"/>
                <a:gd name="T7" fmla="*/ 3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1" y="51"/>
                    <a:pt x="37" y="54"/>
                  </a:cubicBezTo>
                  <a:cubicBezTo>
                    <a:pt x="23" y="58"/>
                    <a:pt x="8" y="50"/>
                    <a:pt x="4" y="36"/>
                  </a:cubicBezTo>
                  <a:cubicBezTo>
                    <a:pt x="0" y="22"/>
                    <a:pt x="9" y="7"/>
                    <a:pt x="23" y="3"/>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ṩ1íḑê"/>
            <p:cNvSpPr/>
            <p:nvPr/>
          </p:nvSpPr>
          <p:spPr bwMode="auto">
            <a:xfrm>
              <a:off x="6219630" y="3639850"/>
              <a:ext cx="94931" cy="92723"/>
            </a:xfrm>
            <a:custGeom>
              <a:avLst/>
              <a:gdLst>
                <a:gd name="T0" fmla="*/ 55 w 59"/>
                <a:gd name="T1" fmla="*/ 22 h 59"/>
                <a:gd name="T2" fmla="*/ 36 w 59"/>
                <a:gd name="T3" fmla="*/ 55 h 59"/>
                <a:gd name="T4" fmla="*/ 4 w 59"/>
                <a:gd name="T5" fmla="*/ 37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7"/>
                    <a:pt x="50" y="51"/>
                    <a:pt x="36" y="55"/>
                  </a:cubicBezTo>
                  <a:cubicBezTo>
                    <a:pt x="22" y="59"/>
                    <a:pt x="8" y="51"/>
                    <a:pt x="4" y="37"/>
                  </a:cubicBezTo>
                  <a:cubicBezTo>
                    <a:pt x="0" y="22"/>
                    <a:pt x="8" y="8"/>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ľîḑê"/>
            <p:cNvSpPr/>
            <p:nvPr/>
          </p:nvSpPr>
          <p:spPr bwMode="auto">
            <a:xfrm>
              <a:off x="6003277" y="3891525"/>
              <a:ext cx="119214" cy="119214"/>
            </a:xfrm>
            <a:custGeom>
              <a:avLst/>
              <a:gdLst>
                <a:gd name="T0" fmla="*/ 70 w 75"/>
                <a:gd name="T1" fmla="*/ 28 h 75"/>
                <a:gd name="T2" fmla="*/ 46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ŝḷïḑê"/>
            <p:cNvSpPr/>
            <p:nvPr/>
          </p:nvSpPr>
          <p:spPr bwMode="auto">
            <a:xfrm>
              <a:off x="6261577" y="3820879"/>
              <a:ext cx="117007" cy="119214"/>
            </a:xfrm>
            <a:custGeom>
              <a:avLst/>
              <a:gdLst>
                <a:gd name="T0" fmla="*/ 69 w 74"/>
                <a:gd name="T1" fmla="*/ 29 h 75"/>
                <a:gd name="T2" fmla="*/ 46 w 74"/>
                <a:gd name="T3" fmla="*/ 70 h 75"/>
                <a:gd name="T4" fmla="*/ 5 w 74"/>
                <a:gd name="T5" fmla="*/ 47 h 75"/>
                <a:gd name="T6" fmla="*/ 28 w 74"/>
                <a:gd name="T7" fmla="*/ 5 h 75"/>
                <a:gd name="T8" fmla="*/ 69 w 74"/>
                <a:gd name="T9" fmla="*/ 29 h 75"/>
              </a:gdLst>
              <a:ahLst/>
              <a:cxnLst>
                <a:cxn ang="0">
                  <a:pos x="T0" y="T1"/>
                </a:cxn>
                <a:cxn ang="0">
                  <a:pos x="T2" y="T3"/>
                </a:cxn>
                <a:cxn ang="0">
                  <a:pos x="T4" y="T5"/>
                </a:cxn>
                <a:cxn ang="0">
                  <a:pos x="T6" y="T7"/>
                </a:cxn>
                <a:cxn ang="0">
                  <a:pos x="T8" y="T9"/>
                </a:cxn>
              </a:cxnLst>
              <a:rect l="0" t="0" r="r" b="b"/>
              <a:pathLst>
                <a:path w="74" h="75">
                  <a:moveTo>
                    <a:pt x="69" y="29"/>
                  </a:moveTo>
                  <a:cubicBezTo>
                    <a:pt x="74" y="47"/>
                    <a:pt x="64" y="65"/>
                    <a:pt x="46" y="70"/>
                  </a:cubicBezTo>
                  <a:cubicBezTo>
                    <a:pt x="28" y="75"/>
                    <a:pt x="9" y="65"/>
                    <a:pt x="5" y="47"/>
                  </a:cubicBezTo>
                  <a:cubicBezTo>
                    <a:pt x="0" y="29"/>
                    <a:pt x="10" y="10"/>
                    <a:pt x="28" y="5"/>
                  </a:cubicBezTo>
                  <a:cubicBezTo>
                    <a:pt x="46" y="0"/>
                    <a:pt x="65" y="11"/>
                    <a:pt x="69"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ïslíḋe"/>
            <p:cNvSpPr/>
            <p:nvPr/>
          </p:nvSpPr>
          <p:spPr bwMode="auto">
            <a:xfrm>
              <a:off x="6018731" y="3915810"/>
              <a:ext cx="94931" cy="94931"/>
            </a:xfrm>
            <a:custGeom>
              <a:avLst/>
              <a:gdLst>
                <a:gd name="T0" fmla="*/ 55 w 59"/>
                <a:gd name="T1" fmla="*/ 22 h 59"/>
                <a:gd name="T2" fmla="*/ 36 w 59"/>
                <a:gd name="T3" fmla="*/ 55 h 59"/>
                <a:gd name="T4" fmla="*/ 4 w 59"/>
                <a:gd name="T5" fmla="*/ 36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6" y="55"/>
                  </a:cubicBezTo>
                  <a:cubicBezTo>
                    <a:pt x="22" y="59"/>
                    <a:pt x="8" y="50"/>
                    <a:pt x="4" y="36"/>
                  </a:cubicBezTo>
                  <a:cubicBezTo>
                    <a:pt x="0" y="22"/>
                    <a:pt x="8" y="8"/>
                    <a:pt x="22"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îšľídê"/>
            <p:cNvSpPr/>
            <p:nvPr/>
          </p:nvSpPr>
          <p:spPr bwMode="auto">
            <a:xfrm>
              <a:off x="6277031" y="3845164"/>
              <a:ext cx="92723" cy="92723"/>
            </a:xfrm>
            <a:custGeom>
              <a:avLst/>
              <a:gdLst>
                <a:gd name="T0" fmla="*/ 54 w 58"/>
                <a:gd name="T1" fmla="*/ 23 h 59"/>
                <a:gd name="T2" fmla="*/ 36 w 58"/>
                <a:gd name="T3" fmla="*/ 55 h 59"/>
                <a:gd name="T4" fmla="*/ 3 w 58"/>
                <a:gd name="T5" fmla="*/ 37 h 59"/>
                <a:gd name="T6" fmla="*/ 22 w 58"/>
                <a:gd name="T7" fmla="*/ 4 h 59"/>
                <a:gd name="T8" fmla="*/ 54 w 58"/>
                <a:gd name="T9" fmla="*/ 23 h 59"/>
              </a:gdLst>
              <a:ahLst/>
              <a:cxnLst>
                <a:cxn ang="0">
                  <a:pos x="T0" y="T1"/>
                </a:cxn>
                <a:cxn ang="0">
                  <a:pos x="T2" y="T3"/>
                </a:cxn>
                <a:cxn ang="0">
                  <a:pos x="T4" y="T5"/>
                </a:cxn>
                <a:cxn ang="0">
                  <a:pos x="T6" y="T7"/>
                </a:cxn>
                <a:cxn ang="0">
                  <a:pos x="T8" y="T9"/>
                </a:cxn>
              </a:cxnLst>
              <a:rect l="0" t="0" r="r" b="b"/>
              <a:pathLst>
                <a:path w="58" h="59">
                  <a:moveTo>
                    <a:pt x="54" y="23"/>
                  </a:moveTo>
                  <a:cubicBezTo>
                    <a:pt x="58" y="37"/>
                    <a:pt x="50" y="51"/>
                    <a:pt x="36" y="55"/>
                  </a:cubicBezTo>
                  <a:cubicBezTo>
                    <a:pt x="22" y="59"/>
                    <a:pt x="7" y="51"/>
                    <a:pt x="3" y="37"/>
                  </a:cubicBezTo>
                  <a:cubicBezTo>
                    <a:pt x="0" y="23"/>
                    <a:pt x="8" y="8"/>
                    <a:pt x="22" y="4"/>
                  </a:cubicBezTo>
                  <a:cubicBezTo>
                    <a:pt x="36" y="0"/>
                    <a:pt x="51" y="9"/>
                    <a:pt x="54"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íṩḷîḍê"/>
            <p:cNvSpPr/>
            <p:nvPr/>
          </p:nvSpPr>
          <p:spPr bwMode="auto">
            <a:xfrm>
              <a:off x="6060677" y="4096841"/>
              <a:ext cx="119214" cy="119214"/>
            </a:xfrm>
            <a:custGeom>
              <a:avLst/>
              <a:gdLst>
                <a:gd name="T0" fmla="*/ 70 w 75"/>
                <a:gd name="T1" fmla="*/ 28 h 75"/>
                <a:gd name="T2" fmla="*/ 46 w 75"/>
                <a:gd name="T3" fmla="*/ 70 h 75"/>
                <a:gd name="T4" fmla="*/ 5 w 75"/>
                <a:gd name="T5" fmla="*/ 46 h 75"/>
                <a:gd name="T6" fmla="*/ 28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8" y="75"/>
                    <a:pt x="10" y="64"/>
                    <a:pt x="5" y="46"/>
                  </a:cubicBezTo>
                  <a:cubicBezTo>
                    <a:pt x="0" y="28"/>
                    <a:pt x="10" y="10"/>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îş1íḍé"/>
            <p:cNvSpPr/>
            <p:nvPr/>
          </p:nvSpPr>
          <p:spPr bwMode="auto">
            <a:xfrm>
              <a:off x="6316769" y="4026195"/>
              <a:ext cx="119214" cy="119214"/>
            </a:xfrm>
            <a:custGeom>
              <a:avLst/>
              <a:gdLst>
                <a:gd name="T0" fmla="*/ 70 w 75"/>
                <a:gd name="T1" fmla="*/ 29 h 75"/>
                <a:gd name="T2" fmla="*/ 47 w 75"/>
                <a:gd name="T3" fmla="*/ 70 h 75"/>
                <a:gd name="T4" fmla="*/ 5 w 75"/>
                <a:gd name="T5" fmla="*/ 47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7" y="70"/>
                  </a:cubicBezTo>
                  <a:cubicBezTo>
                    <a:pt x="29" y="75"/>
                    <a:pt x="10" y="65"/>
                    <a:pt x="5" y="47"/>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šľîḓê"/>
            <p:cNvSpPr/>
            <p:nvPr/>
          </p:nvSpPr>
          <p:spPr bwMode="auto">
            <a:xfrm>
              <a:off x="6076131" y="4121124"/>
              <a:ext cx="92723" cy="92723"/>
            </a:xfrm>
            <a:custGeom>
              <a:avLst/>
              <a:gdLst>
                <a:gd name="T0" fmla="*/ 55 w 58"/>
                <a:gd name="T1" fmla="*/ 22 h 59"/>
                <a:gd name="T2" fmla="*/ 36 w 58"/>
                <a:gd name="T3" fmla="*/ 55 h 59"/>
                <a:gd name="T4" fmla="*/ 4 w 58"/>
                <a:gd name="T5" fmla="*/ 36 h 59"/>
                <a:gd name="T6" fmla="*/ 22 w 58"/>
                <a:gd name="T7" fmla="*/ 4 h 59"/>
                <a:gd name="T8" fmla="*/ 55 w 58"/>
                <a:gd name="T9" fmla="*/ 22 h 59"/>
              </a:gdLst>
              <a:ahLst/>
              <a:cxnLst>
                <a:cxn ang="0">
                  <a:pos x="T0" y="T1"/>
                </a:cxn>
                <a:cxn ang="0">
                  <a:pos x="T2" y="T3"/>
                </a:cxn>
                <a:cxn ang="0">
                  <a:pos x="T4" y="T5"/>
                </a:cxn>
                <a:cxn ang="0">
                  <a:pos x="T6" y="T7"/>
                </a:cxn>
                <a:cxn ang="0">
                  <a:pos x="T8" y="T9"/>
                </a:cxn>
              </a:cxnLst>
              <a:rect l="0" t="0" r="r" b="b"/>
              <a:pathLst>
                <a:path w="58" h="59">
                  <a:moveTo>
                    <a:pt x="55" y="22"/>
                  </a:moveTo>
                  <a:cubicBezTo>
                    <a:pt x="58" y="36"/>
                    <a:pt x="50" y="51"/>
                    <a:pt x="36" y="55"/>
                  </a:cubicBezTo>
                  <a:cubicBezTo>
                    <a:pt x="22" y="59"/>
                    <a:pt x="7" y="50"/>
                    <a:pt x="4" y="36"/>
                  </a:cubicBezTo>
                  <a:cubicBezTo>
                    <a:pt x="0" y="22"/>
                    <a:pt x="8" y="8"/>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iṣḷîḓé"/>
            <p:cNvSpPr/>
            <p:nvPr/>
          </p:nvSpPr>
          <p:spPr bwMode="auto">
            <a:xfrm>
              <a:off x="6334431" y="4050478"/>
              <a:ext cx="92723" cy="92723"/>
            </a:xfrm>
            <a:custGeom>
              <a:avLst/>
              <a:gdLst>
                <a:gd name="T0" fmla="*/ 55 w 59"/>
                <a:gd name="T1" fmla="*/ 22 h 58"/>
                <a:gd name="T2" fmla="*/ 37 w 59"/>
                <a:gd name="T3" fmla="*/ 54 h 58"/>
                <a:gd name="T4" fmla="*/ 4 w 59"/>
                <a:gd name="T5" fmla="*/ 36 h 58"/>
                <a:gd name="T6" fmla="*/ 22 w 59"/>
                <a:gd name="T7" fmla="*/ 3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1" y="51"/>
                    <a:pt x="37" y="54"/>
                  </a:cubicBezTo>
                  <a:cubicBezTo>
                    <a:pt x="22" y="58"/>
                    <a:pt x="8" y="50"/>
                    <a:pt x="4" y="36"/>
                  </a:cubicBezTo>
                  <a:cubicBezTo>
                    <a:pt x="0" y="22"/>
                    <a:pt x="8" y="7"/>
                    <a:pt x="22" y="3"/>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śliḓê"/>
            <p:cNvSpPr/>
            <p:nvPr/>
          </p:nvSpPr>
          <p:spPr bwMode="auto">
            <a:xfrm>
              <a:off x="6115870" y="4302155"/>
              <a:ext cx="121422" cy="119214"/>
            </a:xfrm>
            <a:custGeom>
              <a:avLst/>
              <a:gdLst>
                <a:gd name="T0" fmla="*/ 70 w 75"/>
                <a:gd name="T1" fmla="*/ 29 h 75"/>
                <a:gd name="T2" fmla="*/ 47 w 75"/>
                <a:gd name="T3" fmla="*/ 70 h 75"/>
                <a:gd name="T4" fmla="*/ 5 w 75"/>
                <a:gd name="T5" fmla="*/ 46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5" y="65"/>
                    <a:pt x="47" y="70"/>
                  </a:cubicBezTo>
                  <a:cubicBezTo>
                    <a:pt x="29" y="75"/>
                    <a:pt x="10" y="64"/>
                    <a:pt x="5" y="46"/>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î$1îde"/>
            <p:cNvSpPr/>
            <p:nvPr/>
          </p:nvSpPr>
          <p:spPr bwMode="auto">
            <a:xfrm>
              <a:off x="6374168" y="4231509"/>
              <a:ext cx="119214" cy="119214"/>
            </a:xfrm>
            <a:custGeom>
              <a:avLst/>
              <a:gdLst>
                <a:gd name="T0" fmla="*/ 70 w 75"/>
                <a:gd name="T1" fmla="*/ 28 h 75"/>
                <a:gd name="T2" fmla="*/ 46 w 75"/>
                <a:gd name="T3" fmla="*/ 70 h 75"/>
                <a:gd name="T4" fmla="*/ 5 w 75"/>
                <a:gd name="T5" fmla="*/ 46 h 75"/>
                <a:gd name="T6" fmla="*/ 28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8" y="75"/>
                    <a:pt x="10" y="64"/>
                    <a:pt x="5" y="46"/>
                  </a:cubicBezTo>
                  <a:cubicBezTo>
                    <a:pt x="0" y="28"/>
                    <a:pt x="10" y="10"/>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iṡlîḍé"/>
            <p:cNvSpPr/>
            <p:nvPr/>
          </p:nvSpPr>
          <p:spPr bwMode="auto">
            <a:xfrm>
              <a:off x="6133532" y="4326440"/>
              <a:ext cx="92723" cy="92723"/>
            </a:xfrm>
            <a:custGeom>
              <a:avLst/>
              <a:gdLst>
                <a:gd name="T0" fmla="*/ 55 w 59"/>
                <a:gd name="T1" fmla="*/ 23 h 59"/>
                <a:gd name="T2" fmla="*/ 37 w 59"/>
                <a:gd name="T3" fmla="*/ 55 h 59"/>
                <a:gd name="T4" fmla="*/ 4 w 59"/>
                <a:gd name="T5" fmla="*/ 37 h 59"/>
                <a:gd name="T6" fmla="*/ 23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1" y="51"/>
                    <a:pt x="37" y="55"/>
                  </a:cubicBezTo>
                  <a:cubicBezTo>
                    <a:pt x="23" y="59"/>
                    <a:pt x="8" y="51"/>
                    <a:pt x="4" y="37"/>
                  </a:cubicBezTo>
                  <a:cubicBezTo>
                    <a:pt x="0" y="22"/>
                    <a:pt x="8" y="8"/>
                    <a:pt x="23" y="4"/>
                  </a:cubicBezTo>
                  <a:cubicBezTo>
                    <a:pt x="37" y="0"/>
                    <a:pt x="51" y="8"/>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ŝḷîdè"/>
            <p:cNvSpPr/>
            <p:nvPr/>
          </p:nvSpPr>
          <p:spPr bwMode="auto">
            <a:xfrm>
              <a:off x="6391830" y="4255794"/>
              <a:ext cx="90515" cy="92723"/>
            </a:xfrm>
            <a:custGeom>
              <a:avLst/>
              <a:gdLst>
                <a:gd name="T0" fmla="*/ 55 w 58"/>
                <a:gd name="T1" fmla="*/ 22 h 58"/>
                <a:gd name="T2" fmla="*/ 36 w 58"/>
                <a:gd name="T3" fmla="*/ 55 h 58"/>
                <a:gd name="T4" fmla="*/ 4 w 58"/>
                <a:gd name="T5" fmla="*/ 36 h 58"/>
                <a:gd name="T6" fmla="*/ 22 w 58"/>
                <a:gd name="T7" fmla="*/ 4 h 58"/>
                <a:gd name="T8" fmla="*/ 55 w 58"/>
                <a:gd name="T9" fmla="*/ 22 h 58"/>
              </a:gdLst>
              <a:ahLst/>
              <a:cxnLst>
                <a:cxn ang="0">
                  <a:pos x="T0" y="T1"/>
                </a:cxn>
                <a:cxn ang="0">
                  <a:pos x="T2" y="T3"/>
                </a:cxn>
                <a:cxn ang="0">
                  <a:pos x="T4" y="T5"/>
                </a:cxn>
                <a:cxn ang="0">
                  <a:pos x="T6" y="T7"/>
                </a:cxn>
                <a:cxn ang="0">
                  <a:pos x="T8" y="T9"/>
                </a:cxn>
              </a:cxnLst>
              <a:rect l="0" t="0" r="r" b="b"/>
              <a:pathLst>
                <a:path w="58" h="58">
                  <a:moveTo>
                    <a:pt x="55" y="22"/>
                  </a:moveTo>
                  <a:cubicBezTo>
                    <a:pt x="58" y="36"/>
                    <a:pt x="50" y="51"/>
                    <a:pt x="36" y="55"/>
                  </a:cubicBezTo>
                  <a:cubicBezTo>
                    <a:pt x="22" y="58"/>
                    <a:pt x="7" y="50"/>
                    <a:pt x="4" y="36"/>
                  </a:cubicBezTo>
                  <a:cubicBezTo>
                    <a:pt x="0" y="22"/>
                    <a:pt x="8" y="7"/>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îş1íḋè"/>
            <p:cNvSpPr/>
            <p:nvPr/>
          </p:nvSpPr>
          <p:spPr bwMode="auto">
            <a:xfrm>
              <a:off x="6173270" y="4507469"/>
              <a:ext cx="121422"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işḷiḑe"/>
            <p:cNvSpPr/>
            <p:nvPr/>
          </p:nvSpPr>
          <p:spPr bwMode="auto">
            <a:xfrm>
              <a:off x="6431569" y="4436823"/>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5"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îṩ1íḓè"/>
            <p:cNvSpPr/>
            <p:nvPr/>
          </p:nvSpPr>
          <p:spPr bwMode="auto">
            <a:xfrm>
              <a:off x="6190931" y="4531754"/>
              <a:ext cx="92723"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íṣḷíḑè"/>
            <p:cNvSpPr/>
            <p:nvPr/>
          </p:nvSpPr>
          <p:spPr bwMode="auto">
            <a:xfrm>
              <a:off x="6447022" y="4461108"/>
              <a:ext cx="92723" cy="92723"/>
            </a:xfrm>
            <a:custGeom>
              <a:avLst/>
              <a:gdLst>
                <a:gd name="T0" fmla="*/ 55 w 59"/>
                <a:gd name="T1" fmla="*/ 22 h 59"/>
                <a:gd name="T2" fmla="*/ 37 w 59"/>
                <a:gd name="T3" fmla="*/ 55 h 59"/>
                <a:gd name="T4" fmla="*/ 4 w 59"/>
                <a:gd name="T5" fmla="*/ 36 h 59"/>
                <a:gd name="T6" fmla="*/ 23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3" y="59"/>
                    <a:pt x="8" y="50"/>
                    <a:pt x="4" y="36"/>
                  </a:cubicBezTo>
                  <a:cubicBezTo>
                    <a:pt x="0" y="22"/>
                    <a:pt x="9" y="8"/>
                    <a:pt x="23"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îṩliḑe"/>
            <p:cNvSpPr/>
            <p:nvPr/>
          </p:nvSpPr>
          <p:spPr bwMode="auto">
            <a:xfrm>
              <a:off x="5577195" y="2202647"/>
              <a:ext cx="333361" cy="147915"/>
            </a:xfrm>
            <a:custGeom>
              <a:avLst/>
              <a:gdLst>
                <a:gd name="T0" fmla="*/ 35 w 209"/>
                <a:gd name="T1" fmla="*/ 87 h 93"/>
                <a:gd name="T2" fmla="*/ 184 w 209"/>
                <a:gd name="T3" fmla="*/ 46 h 93"/>
                <a:gd name="T4" fmla="*/ 174 w 209"/>
                <a:gd name="T5" fmla="*/ 7 h 93"/>
                <a:gd name="T6" fmla="*/ 25 w 209"/>
                <a:gd name="T7" fmla="*/ 48 h 93"/>
                <a:gd name="T8" fmla="*/ 35 w 209"/>
                <a:gd name="T9" fmla="*/ 87 h 93"/>
              </a:gdLst>
              <a:ahLst/>
              <a:cxnLst>
                <a:cxn ang="0">
                  <a:pos x="T0" y="T1"/>
                </a:cxn>
                <a:cxn ang="0">
                  <a:pos x="T2" y="T3"/>
                </a:cxn>
                <a:cxn ang="0">
                  <a:pos x="T4" y="T5"/>
                </a:cxn>
                <a:cxn ang="0">
                  <a:pos x="T6" y="T7"/>
                </a:cxn>
                <a:cxn ang="0">
                  <a:pos x="T8" y="T9"/>
                </a:cxn>
              </a:cxnLst>
              <a:rect l="0" t="0" r="r" b="b"/>
              <a:pathLst>
                <a:path w="209" h="93">
                  <a:moveTo>
                    <a:pt x="35" y="87"/>
                  </a:moveTo>
                  <a:cubicBezTo>
                    <a:pt x="85" y="73"/>
                    <a:pt x="135" y="59"/>
                    <a:pt x="184" y="46"/>
                  </a:cubicBezTo>
                  <a:cubicBezTo>
                    <a:pt x="209" y="39"/>
                    <a:pt x="199" y="0"/>
                    <a:pt x="174" y="7"/>
                  </a:cubicBezTo>
                  <a:cubicBezTo>
                    <a:pt x="124" y="21"/>
                    <a:pt x="74" y="34"/>
                    <a:pt x="25" y="48"/>
                  </a:cubicBezTo>
                  <a:cubicBezTo>
                    <a:pt x="0" y="55"/>
                    <a:pt x="11" y="93"/>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ïṡlïḍê"/>
            <p:cNvSpPr/>
            <p:nvPr/>
          </p:nvSpPr>
          <p:spPr bwMode="auto">
            <a:xfrm>
              <a:off x="5634594" y="2407961"/>
              <a:ext cx="333361" cy="147915"/>
            </a:xfrm>
            <a:custGeom>
              <a:avLst/>
              <a:gdLst>
                <a:gd name="T0" fmla="*/ 35 w 209"/>
                <a:gd name="T1" fmla="*/ 87 h 94"/>
                <a:gd name="T2" fmla="*/ 184 w 209"/>
                <a:gd name="T3" fmla="*/ 46 h 94"/>
                <a:gd name="T4" fmla="*/ 173 w 209"/>
                <a:gd name="T5" fmla="*/ 7 h 94"/>
                <a:gd name="T6" fmla="*/ 24 w 209"/>
                <a:gd name="T7" fmla="*/ 48 h 94"/>
                <a:gd name="T8" fmla="*/ 35 w 209"/>
                <a:gd name="T9" fmla="*/ 87 h 94"/>
              </a:gdLst>
              <a:ahLst/>
              <a:cxnLst>
                <a:cxn ang="0">
                  <a:pos x="T0" y="T1"/>
                </a:cxn>
                <a:cxn ang="0">
                  <a:pos x="T2" y="T3"/>
                </a:cxn>
                <a:cxn ang="0">
                  <a:pos x="T4" y="T5"/>
                </a:cxn>
                <a:cxn ang="0">
                  <a:pos x="T6" y="T7"/>
                </a:cxn>
                <a:cxn ang="0">
                  <a:pos x="T8" y="T9"/>
                </a:cxn>
              </a:cxnLst>
              <a:rect l="0" t="0" r="r" b="b"/>
              <a:pathLst>
                <a:path w="209" h="94">
                  <a:moveTo>
                    <a:pt x="35" y="87"/>
                  </a:moveTo>
                  <a:cubicBezTo>
                    <a:pt x="85" y="73"/>
                    <a:pt x="134" y="59"/>
                    <a:pt x="184" y="46"/>
                  </a:cubicBezTo>
                  <a:cubicBezTo>
                    <a:pt x="209" y="39"/>
                    <a:pt x="198" y="0"/>
                    <a:pt x="173" y="7"/>
                  </a:cubicBezTo>
                  <a:cubicBezTo>
                    <a:pt x="124" y="21"/>
                    <a:pt x="74" y="35"/>
                    <a:pt x="24" y="48"/>
                  </a:cubicBezTo>
                  <a:cubicBezTo>
                    <a:pt x="0" y="55"/>
                    <a:pt x="10" y="94"/>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ḻîḍe"/>
            <p:cNvSpPr/>
            <p:nvPr/>
          </p:nvSpPr>
          <p:spPr bwMode="auto">
            <a:xfrm>
              <a:off x="5669916" y="2242384"/>
              <a:ext cx="147915" cy="68438"/>
            </a:xfrm>
            <a:custGeom>
              <a:avLst/>
              <a:gdLst>
                <a:gd name="T0" fmla="*/ 17 w 93"/>
                <a:gd name="T1" fmla="*/ 40 h 43"/>
                <a:gd name="T2" fmla="*/ 81 w 93"/>
                <a:gd name="T3" fmla="*/ 22 h 43"/>
                <a:gd name="T4" fmla="*/ 76 w 93"/>
                <a:gd name="T5" fmla="*/ 4 h 43"/>
                <a:gd name="T6" fmla="*/ 12 w 93"/>
                <a:gd name="T7" fmla="*/ 21 h 43"/>
                <a:gd name="T8" fmla="*/ 17 w 93"/>
                <a:gd name="T9" fmla="*/ 40 h 43"/>
              </a:gdLst>
              <a:ahLst/>
              <a:cxnLst>
                <a:cxn ang="0">
                  <a:pos x="T0" y="T1"/>
                </a:cxn>
                <a:cxn ang="0">
                  <a:pos x="T2" y="T3"/>
                </a:cxn>
                <a:cxn ang="0">
                  <a:pos x="T4" y="T5"/>
                </a:cxn>
                <a:cxn ang="0">
                  <a:pos x="T6" y="T7"/>
                </a:cxn>
                <a:cxn ang="0">
                  <a:pos x="T8" y="T9"/>
                </a:cxn>
              </a:cxnLst>
              <a:rect l="0" t="0" r="r" b="b"/>
              <a:pathLst>
                <a:path w="93" h="43">
                  <a:moveTo>
                    <a:pt x="17" y="40"/>
                  </a:moveTo>
                  <a:cubicBezTo>
                    <a:pt x="38" y="34"/>
                    <a:pt x="60" y="28"/>
                    <a:pt x="81" y="22"/>
                  </a:cubicBezTo>
                  <a:cubicBezTo>
                    <a:pt x="93" y="19"/>
                    <a:pt x="88" y="0"/>
                    <a:pt x="76" y="4"/>
                  </a:cubicBezTo>
                  <a:cubicBezTo>
                    <a:pt x="55" y="10"/>
                    <a:pt x="33" y="15"/>
                    <a:pt x="12" y="21"/>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şḷidê"/>
            <p:cNvSpPr/>
            <p:nvPr/>
          </p:nvSpPr>
          <p:spPr bwMode="auto">
            <a:xfrm>
              <a:off x="5725110" y="2447698"/>
              <a:ext cx="150123" cy="68438"/>
            </a:xfrm>
            <a:custGeom>
              <a:avLst/>
              <a:gdLst>
                <a:gd name="T0" fmla="*/ 17 w 94"/>
                <a:gd name="T1" fmla="*/ 40 h 43"/>
                <a:gd name="T2" fmla="*/ 82 w 94"/>
                <a:gd name="T3" fmla="*/ 22 h 43"/>
                <a:gd name="T4" fmla="*/ 77 w 94"/>
                <a:gd name="T5" fmla="*/ 4 h 43"/>
                <a:gd name="T6" fmla="*/ 12 w 94"/>
                <a:gd name="T7" fmla="*/ 22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0" y="28"/>
                    <a:pt x="82" y="22"/>
                  </a:cubicBezTo>
                  <a:cubicBezTo>
                    <a:pt x="94" y="19"/>
                    <a:pt x="89" y="0"/>
                    <a:pt x="77" y="4"/>
                  </a:cubicBezTo>
                  <a:cubicBezTo>
                    <a:pt x="55" y="10"/>
                    <a:pt x="34" y="16"/>
                    <a:pt x="12" y="22"/>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ṣḻídè"/>
            <p:cNvSpPr/>
            <p:nvPr/>
          </p:nvSpPr>
          <p:spPr bwMode="auto">
            <a:xfrm>
              <a:off x="5689786" y="2613275"/>
              <a:ext cx="333361" cy="147915"/>
            </a:xfrm>
            <a:custGeom>
              <a:avLst/>
              <a:gdLst>
                <a:gd name="T0" fmla="*/ 36 w 209"/>
                <a:gd name="T1" fmla="*/ 86 h 93"/>
                <a:gd name="T2" fmla="*/ 184 w 209"/>
                <a:gd name="T3" fmla="*/ 45 h 93"/>
                <a:gd name="T4" fmla="*/ 174 w 209"/>
                <a:gd name="T5" fmla="*/ 6 h 93"/>
                <a:gd name="T6" fmla="*/ 25 w 209"/>
                <a:gd name="T7" fmla="*/ 47 h 93"/>
                <a:gd name="T8" fmla="*/ 36 w 209"/>
                <a:gd name="T9" fmla="*/ 86 h 93"/>
              </a:gdLst>
              <a:ahLst/>
              <a:cxnLst>
                <a:cxn ang="0">
                  <a:pos x="T0" y="T1"/>
                </a:cxn>
                <a:cxn ang="0">
                  <a:pos x="T2" y="T3"/>
                </a:cxn>
                <a:cxn ang="0">
                  <a:pos x="T4" y="T5"/>
                </a:cxn>
                <a:cxn ang="0">
                  <a:pos x="T6" y="T7"/>
                </a:cxn>
                <a:cxn ang="0">
                  <a:pos x="T8" y="T9"/>
                </a:cxn>
              </a:cxnLst>
              <a:rect l="0" t="0" r="r" b="b"/>
              <a:pathLst>
                <a:path w="209" h="93">
                  <a:moveTo>
                    <a:pt x="36" y="86"/>
                  </a:moveTo>
                  <a:cubicBezTo>
                    <a:pt x="85" y="72"/>
                    <a:pt x="135" y="59"/>
                    <a:pt x="184" y="45"/>
                  </a:cubicBezTo>
                  <a:cubicBezTo>
                    <a:pt x="209" y="38"/>
                    <a:pt x="199" y="0"/>
                    <a:pt x="174" y="6"/>
                  </a:cubicBezTo>
                  <a:cubicBezTo>
                    <a:pt x="124" y="20"/>
                    <a:pt x="75" y="34"/>
                    <a:pt x="25" y="47"/>
                  </a:cubicBezTo>
                  <a:cubicBezTo>
                    <a:pt x="0" y="54"/>
                    <a:pt x="11" y="93"/>
                    <a:pt x="36"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ṡľïḓê"/>
            <p:cNvSpPr/>
            <p:nvPr/>
          </p:nvSpPr>
          <p:spPr bwMode="auto">
            <a:xfrm>
              <a:off x="5747185" y="2818589"/>
              <a:ext cx="333361" cy="147915"/>
            </a:xfrm>
            <a:custGeom>
              <a:avLst/>
              <a:gdLst>
                <a:gd name="T0" fmla="*/ 35 w 209"/>
                <a:gd name="T1" fmla="*/ 86 h 93"/>
                <a:gd name="T2" fmla="*/ 184 w 209"/>
                <a:gd name="T3" fmla="*/ 45 h 93"/>
                <a:gd name="T4" fmla="*/ 173 w 209"/>
                <a:gd name="T5" fmla="*/ 7 h 93"/>
                <a:gd name="T6" fmla="*/ 24 w 209"/>
                <a:gd name="T7" fmla="*/ 48 h 93"/>
                <a:gd name="T8" fmla="*/ 35 w 209"/>
                <a:gd name="T9" fmla="*/ 86 h 93"/>
              </a:gdLst>
              <a:ahLst/>
              <a:cxnLst>
                <a:cxn ang="0">
                  <a:pos x="T0" y="T1"/>
                </a:cxn>
                <a:cxn ang="0">
                  <a:pos x="T2" y="T3"/>
                </a:cxn>
                <a:cxn ang="0">
                  <a:pos x="T4" y="T5"/>
                </a:cxn>
                <a:cxn ang="0">
                  <a:pos x="T6" y="T7"/>
                </a:cxn>
                <a:cxn ang="0">
                  <a:pos x="T8" y="T9"/>
                </a:cxn>
              </a:cxnLst>
              <a:rect l="0" t="0" r="r" b="b"/>
              <a:pathLst>
                <a:path w="209" h="93">
                  <a:moveTo>
                    <a:pt x="35" y="86"/>
                  </a:moveTo>
                  <a:cubicBezTo>
                    <a:pt x="85" y="72"/>
                    <a:pt x="134" y="59"/>
                    <a:pt x="184" y="45"/>
                  </a:cubicBezTo>
                  <a:cubicBezTo>
                    <a:pt x="209" y="38"/>
                    <a:pt x="198" y="0"/>
                    <a:pt x="173" y="7"/>
                  </a:cubicBezTo>
                  <a:cubicBezTo>
                    <a:pt x="124" y="20"/>
                    <a:pt x="74" y="34"/>
                    <a:pt x="24" y="48"/>
                  </a:cubicBezTo>
                  <a:cubicBezTo>
                    <a:pt x="0" y="54"/>
                    <a:pt x="10" y="93"/>
                    <a:pt x="35"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islîḍè"/>
            <p:cNvSpPr/>
            <p:nvPr/>
          </p:nvSpPr>
          <p:spPr bwMode="auto">
            <a:xfrm>
              <a:off x="5782509" y="2653014"/>
              <a:ext cx="150123" cy="68438"/>
            </a:xfrm>
            <a:custGeom>
              <a:avLst/>
              <a:gdLst>
                <a:gd name="T0" fmla="*/ 17 w 94"/>
                <a:gd name="T1" fmla="*/ 39 h 43"/>
                <a:gd name="T2" fmla="*/ 82 w 94"/>
                <a:gd name="T3" fmla="*/ 21 h 43"/>
                <a:gd name="T4" fmla="*/ 77 w 94"/>
                <a:gd name="T5" fmla="*/ 3 h 43"/>
                <a:gd name="T6" fmla="*/ 12 w 94"/>
                <a:gd name="T7" fmla="*/ 21 h 43"/>
                <a:gd name="T8" fmla="*/ 17 w 94"/>
                <a:gd name="T9" fmla="*/ 39 h 43"/>
              </a:gdLst>
              <a:ahLst/>
              <a:cxnLst>
                <a:cxn ang="0">
                  <a:pos x="T0" y="T1"/>
                </a:cxn>
                <a:cxn ang="0">
                  <a:pos x="T2" y="T3"/>
                </a:cxn>
                <a:cxn ang="0">
                  <a:pos x="T4" y="T5"/>
                </a:cxn>
                <a:cxn ang="0">
                  <a:pos x="T6" y="T7"/>
                </a:cxn>
                <a:cxn ang="0">
                  <a:pos x="T8" y="T9"/>
                </a:cxn>
              </a:cxnLst>
              <a:rect l="0" t="0" r="r" b="b"/>
              <a:pathLst>
                <a:path w="94" h="43">
                  <a:moveTo>
                    <a:pt x="17" y="39"/>
                  </a:moveTo>
                  <a:cubicBezTo>
                    <a:pt x="38" y="33"/>
                    <a:pt x="60" y="27"/>
                    <a:pt x="82" y="21"/>
                  </a:cubicBezTo>
                  <a:cubicBezTo>
                    <a:pt x="94" y="18"/>
                    <a:pt x="88" y="0"/>
                    <a:pt x="77" y="3"/>
                  </a:cubicBezTo>
                  <a:cubicBezTo>
                    <a:pt x="55" y="9"/>
                    <a:pt x="33" y="15"/>
                    <a:pt x="12" y="21"/>
                  </a:cubicBezTo>
                  <a:cubicBezTo>
                    <a:pt x="0" y="24"/>
                    <a:pt x="5" y="43"/>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ïš1íḑé"/>
            <p:cNvSpPr/>
            <p:nvPr/>
          </p:nvSpPr>
          <p:spPr bwMode="auto">
            <a:xfrm>
              <a:off x="5837701" y="2858328"/>
              <a:ext cx="150123" cy="68438"/>
            </a:xfrm>
            <a:custGeom>
              <a:avLst/>
              <a:gdLst>
                <a:gd name="T0" fmla="*/ 17 w 94"/>
                <a:gd name="T1" fmla="*/ 40 h 43"/>
                <a:gd name="T2" fmla="*/ 82 w 94"/>
                <a:gd name="T3" fmla="*/ 22 h 43"/>
                <a:gd name="T4" fmla="*/ 77 w 94"/>
                <a:gd name="T5" fmla="*/ 3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1" y="28"/>
                    <a:pt x="82" y="22"/>
                  </a:cubicBezTo>
                  <a:cubicBezTo>
                    <a:pt x="94" y="18"/>
                    <a:pt x="89" y="0"/>
                    <a:pt x="77" y="3"/>
                  </a:cubicBezTo>
                  <a:cubicBezTo>
                    <a:pt x="55" y="9"/>
                    <a:pt x="34" y="15"/>
                    <a:pt x="12" y="21"/>
                  </a:cubicBezTo>
                  <a:cubicBezTo>
                    <a:pt x="0" y="24"/>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ŝ1îďé"/>
            <p:cNvSpPr/>
            <p:nvPr/>
          </p:nvSpPr>
          <p:spPr bwMode="auto">
            <a:xfrm>
              <a:off x="5802379" y="3023905"/>
              <a:ext cx="333361" cy="147915"/>
            </a:xfrm>
            <a:custGeom>
              <a:avLst/>
              <a:gdLst>
                <a:gd name="T0" fmla="*/ 35 w 209"/>
                <a:gd name="T1" fmla="*/ 86 h 93"/>
                <a:gd name="T2" fmla="*/ 184 w 209"/>
                <a:gd name="T3" fmla="*/ 45 h 93"/>
                <a:gd name="T4" fmla="*/ 173 w 209"/>
                <a:gd name="T5" fmla="*/ 7 h 93"/>
                <a:gd name="T6" fmla="*/ 24 w 209"/>
                <a:gd name="T7" fmla="*/ 48 h 93"/>
                <a:gd name="T8" fmla="*/ 35 w 209"/>
                <a:gd name="T9" fmla="*/ 86 h 93"/>
              </a:gdLst>
              <a:ahLst/>
              <a:cxnLst>
                <a:cxn ang="0">
                  <a:pos x="T0" y="T1"/>
                </a:cxn>
                <a:cxn ang="0">
                  <a:pos x="T2" y="T3"/>
                </a:cxn>
                <a:cxn ang="0">
                  <a:pos x="T4" y="T5"/>
                </a:cxn>
                <a:cxn ang="0">
                  <a:pos x="T6" y="T7"/>
                </a:cxn>
                <a:cxn ang="0">
                  <a:pos x="T8" y="T9"/>
                </a:cxn>
              </a:cxnLst>
              <a:rect l="0" t="0" r="r" b="b"/>
              <a:pathLst>
                <a:path w="209" h="93">
                  <a:moveTo>
                    <a:pt x="35" y="86"/>
                  </a:moveTo>
                  <a:cubicBezTo>
                    <a:pt x="85" y="73"/>
                    <a:pt x="134" y="59"/>
                    <a:pt x="184" y="45"/>
                  </a:cubicBezTo>
                  <a:cubicBezTo>
                    <a:pt x="209" y="39"/>
                    <a:pt x="198" y="0"/>
                    <a:pt x="173" y="7"/>
                  </a:cubicBezTo>
                  <a:cubicBezTo>
                    <a:pt x="124" y="21"/>
                    <a:pt x="74" y="34"/>
                    <a:pt x="24" y="48"/>
                  </a:cubicBezTo>
                  <a:cubicBezTo>
                    <a:pt x="0" y="55"/>
                    <a:pt x="10" y="93"/>
                    <a:pt x="35"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îṥľíḑe"/>
            <p:cNvSpPr/>
            <p:nvPr/>
          </p:nvSpPr>
          <p:spPr bwMode="auto">
            <a:xfrm>
              <a:off x="5859778" y="3229219"/>
              <a:ext cx="331153" cy="147915"/>
            </a:xfrm>
            <a:custGeom>
              <a:avLst/>
              <a:gdLst>
                <a:gd name="T0" fmla="*/ 36 w 209"/>
                <a:gd name="T1" fmla="*/ 87 h 94"/>
                <a:gd name="T2" fmla="*/ 184 w 209"/>
                <a:gd name="T3" fmla="*/ 46 h 94"/>
                <a:gd name="T4" fmla="*/ 174 w 209"/>
                <a:gd name="T5" fmla="*/ 7 h 94"/>
                <a:gd name="T6" fmla="*/ 25 w 209"/>
                <a:gd name="T7" fmla="*/ 48 h 94"/>
                <a:gd name="T8" fmla="*/ 36 w 209"/>
                <a:gd name="T9" fmla="*/ 87 h 94"/>
              </a:gdLst>
              <a:ahLst/>
              <a:cxnLst>
                <a:cxn ang="0">
                  <a:pos x="T0" y="T1"/>
                </a:cxn>
                <a:cxn ang="0">
                  <a:pos x="T2" y="T3"/>
                </a:cxn>
                <a:cxn ang="0">
                  <a:pos x="T4" y="T5"/>
                </a:cxn>
                <a:cxn ang="0">
                  <a:pos x="T6" y="T7"/>
                </a:cxn>
                <a:cxn ang="0">
                  <a:pos x="T8" y="T9"/>
                </a:cxn>
              </a:cxnLst>
              <a:rect l="0" t="0" r="r" b="b"/>
              <a:pathLst>
                <a:path w="209" h="94">
                  <a:moveTo>
                    <a:pt x="36" y="87"/>
                  </a:moveTo>
                  <a:cubicBezTo>
                    <a:pt x="85" y="73"/>
                    <a:pt x="135" y="59"/>
                    <a:pt x="184" y="46"/>
                  </a:cubicBezTo>
                  <a:cubicBezTo>
                    <a:pt x="209" y="39"/>
                    <a:pt x="199" y="0"/>
                    <a:pt x="174" y="7"/>
                  </a:cubicBezTo>
                  <a:cubicBezTo>
                    <a:pt x="124" y="21"/>
                    <a:pt x="75" y="34"/>
                    <a:pt x="25" y="48"/>
                  </a:cubicBezTo>
                  <a:cubicBezTo>
                    <a:pt x="0" y="55"/>
                    <a:pt x="11" y="94"/>
                    <a:pt x="36"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ṩlîḋê"/>
            <p:cNvSpPr/>
            <p:nvPr/>
          </p:nvSpPr>
          <p:spPr bwMode="auto">
            <a:xfrm>
              <a:off x="5895102" y="3063643"/>
              <a:ext cx="147915" cy="68438"/>
            </a:xfrm>
            <a:custGeom>
              <a:avLst/>
              <a:gdLst>
                <a:gd name="T0" fmla="*/ 17 w 94"/>
                <a:gd name="T1" fmla="*/ 40 h 43"/>
                <a:gd name="T2" fmla="*/ 82 w 94"/>
                <a:gd name="T3" fmla="*/ 22 h 43"/>
                <a:gd name="T4" fmla="*/ 77 w 94"/>
                <a:gd name="T5" fmla="*/ 4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1" y="28"/>
                    <a:pt x="82" y="22"/>
                  </a:cubicBezTo>
                  <a:cubicBezTo>
                    <a:pt x="94" y="19"/>
                    <a:pt x="89" y="0"/>
                    <a:pt x="77" y="4"/>
                  </a:cubicBezTo>
                  <a:cubicBezTo>
                    <a:pt x="55" y="9"/>
                    <a:pt x="34" y="15"/>
                    <a:pt x="12" y="21"/>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íšľiḑè"/>
            <p:cNvSpPr/>
            <p:nvPr/>
          </p:nvSpPr>
          <p:spPr bwMode="auto">
            <a:xfrm>
              <a:off x="5950293" y="3268959"/>
              <a:ext cx="150123" cy="68438"/>
            </a:xfrm>
            <a:custGeom>
              <a:avLst/>
              <a:gdLst>
                <a:gd name="T0" fmla="*/ 17 w 94"/>
                <a:gd name="T1" fmla="*/ 40 h 43"/>
                <a:gd name="T2" fmla="*/ 82 w 94"/>
                <a:gd name="T3" fmla="*/ 22 h 43"/>
                <a:gd name="T4" fmla="*/ 77 w 94"/>
                <a:gd name="T5" fmla="*/ 4 h 43"/>
                <a:gd name="T6" fmla="*/ 12 w 94"/>
                <a:gd name="T7" fmla="*/ 22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8" y="34"/>
                    <a:pt x="60" y="28"/>
                    <a:pt x="82" y="22"/>
                  </a:cubicBezTo>
                  <a:cubicBezTo>
                    <a:pt x="94" y="19"/>
                    <a:pt x="89" y="0"/>
                    <a:pt x="77" y="4"/>
                  </a:cubicBezTo>
                  <a:cubicBezTo>
                    <a:pt x="55" y="10"/>
                    <a:pt x="33" y="16"/>
                    <a:pt x="12" y="22"/>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ïṣļíḋe"/>
            <p:cNvSpPr/>
            <p:nvPr/>
          </p:nvSpPr>
          <p:spPr bwMode="auto">
            <a:xfrm>
              <a:off x="5917177" y="3432326"/>
              <a:ext cx="331153" cy="150123"/>
            </a:xfrm>
            <a:custGeom>
              <a:avLst/>
              <a:gdLst>
                <a:gd name="T0" fmla="*/ 35 w 209"/>
                <a:gd name="T1" fmla="*/ 87 h 94"/>
                <a:gd name="T2" fmla="*/ 184 w 209"/>
                <a:gd name="T3" fmla="*/ 46 h 94"/>
                <a:gd name="T4" fmla="*/ 173 w 209"/>
                <a:gd name="T5" fmla="*/ 7 h 94"/>
                <a:gd name="T6" fmla="*/ 25 w 209"/>
                <a:gd name="T7" fmla="*/ 48 h 94"/>
                <a:gd name="T8" fmla="*/ 35 w 209"/>
                <a:gd name="T9" fmla="*/ 87 h 94"/>
              </a:gdLst>
              <a:ahLst/>
              <a:cxnLst>
                <a:cxn ang="0">
                  <a:pos x="T0" y="T1"/>
                </a:cxn>
                <a:cxn ang="0">
                  <a:pos x="T2" y="T3"/>
                </a:cxn>
                <a:cxn ang="0">
                  <a:pos x="T4" y="T5"/>
                </a:cxn>
                <a:cxn ang="0">
                  <a:pos x="T6" y="T7"/>
                </a:cxn>
                <a:cxn ang="0">
                  <a:pos x="T8" y="T9"/>
                </a:cxn>
              </a:cxnLst>
              <a:rect l="0" t="0" r="r" b="b"/>
              <a:pathLst>
                <a:path w="209" h="94">
                  <a:moveTo>
                    <a:pt x="35" y="87"/>
                  </a:moveTo>
                  <a:cubicBezTo>
                    <a:pt x="85" y="73"/>
                    <a:pt x="134" y="60"/>
                    <a:pt x="184" y="46"/>
                  </a:cubicBezTo>
                  <a:cubicBezTo>
                    <a:pt x="209" y="39"/>
                    <a:pt x="198" y="0"/>
                    <a:pt x="173" y="7"/>
                  </a:cubicBezTo>
                  <a:cubicBezTo>
                    <a:pt x="124" y="21"/>
                    <a:pt x="74" y="35"/>
                    <a:pt x="25" y="48"/>
                  </a:cubicBezTo>
                  <a:cubicBezTo>
                    <a:pt x="0" y="55"/>
                    <a:pt x="10" y="94"/>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ï$ḻídè"/>
            <p:cNvSpPr/>
            <p:nvPr/>
          </p:nvSpPr>
          <p:spPr bwMode="auto">
            <a:xfrm>
              <a:off x="5972371" y="3639850"/>
              <a:ext cx="333361" cy="147915"/>
            </a:xfrm>
            <a:custGeom>
              <a:avLst/>
              <a:gdLst>
                <a:gd name="T0" fmla="*/ 36 w 209"/>
                <a:gd name="T1" fmla="*/ 86 h 93"/>
                <a:gd name="T2" fmla="*/ 185 w 209"/>
                <a:gd name="T3" fmla="*/ 45 h 93"/>
                <a:gd name="T4" fmla="*/ 174 w 209"/>
                <a:gd name="T5" fmla="*/ 6 h 93"/>
                <a:gd name="T6" fmla="*/ 25 w 209"/>
                <a:gd name="T7" fmla="*/ 47 h 93"/>
                <a:gd name="T8" fmla="*/ 36 w 209"/>
                <a:gd name="T9" fmla="*/ 86 h 93"/>
              </a:gdLst>
              <a:ahLst/>
              <a:cxnLst>
                <a:cxn ang="0">
                  <a:pos x="T0" y="T1"/>
                </a:cxn>
                <a:cxn ang="0">
                  <a:pos x="T2" y="T3"/>
                </a:cxn>
                <a:cxn ang="0">
                  <a:pos x="T4" y="T5"/>
                </a:cxn>
                <a:cxn ang="0">
                  <a:pos x="T6" y="T7"/>
                </a:cxn>
                <a:cxn ang="0">
                  <a:pos x="T8" y="T9"/>
                </a:cxn>
              </a:cxnLst>
              <a:rect l="0" t="0" r="r" b="b"/>
              <a:pathLst>
                <a:path w="209" h="93">
                  <a:moveTo>
                    <a:pt x="36" y="86"/>
                  </a:moveTo>
                  <a:cubicBezTo>
                    <a:pt x="85" y="72"/>
                    <a:pt x="135" y="59"/>
                    <a:pt x="185" y="45"/>
                  </a:cubicBezTo>
                  <a:cubicBezTo>
                    <a:pt x="209" y="38"/>
                    <a:pt x="199" y="0"/>
                    <a:pt x="174" y="6"/>
                  </a:cubicBezTo>
                  <a:cubicBezTo>
                    <a:pt x="124" y="20"/>
                    <a:pt x="75" y="34"/>
                    <a:pt x="25" y="47"/>
                  </a:cubicBezTo>
                  <a:cubicBezTo>
                    <a:pt x="0" y="54"/>
                    <a:pt x="11" y="93"/>
                    <a:pt x="36"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íşľïde"/>
            <p:cNvSpPr/>
            <p:nvPr/>
          </p:nvSpPr>
          <p:spPr bwMode="auto">
            <a:xfrm>
              <a:off x="6007693" y="3474273"/>
              <a:ext cx="150123" cy="68438"/>
            </a:xfrm>
            <a:custGeom>
              <a:avLst/>
              <a:gdLst>
                <a:gd name="T0" fmla="*/ 17 w 94"/>
                <a:gd name="T1" fmla="*/ 39 h 43"/>
                <a:gd name="T2" fmla="*/ 82 w 94"/>
                <a:gd name="T3" fmla="*/ 21 h 43"/>
                <a:gd name="T4" fmla="*/ 77 w 94"/>
                <a:gd name="T5" fmla="*/ 3 h 43"/>
                <a:gd name="T6" fmla="*/ 12 w 94"/>
                <a:gd name="T7" fmla="*/ 21 h 43"/>
                <a:gd name="T8" fmla="*/ 17 w 94"/>
                <a:gd name="T9" fmla="*/ 39 h 43"/>
              </a:gdLst>
              <a:ahLst/>
              <a:cxnLst>
                <a:cxn ang="0">
                  <a:pos x="T0" y="T1"/>
                </a:cxn>
                <a:cxn ang="0">
                  <a:pos x="T2" y="T3"/>
                </a:cxn>
                <a:cxn ang="0">
                  <a:pos x="T4" y="T5"/>
                </a:cxn>
                <a:cxn ang="0">
                  <a:pos x="T6" y="T7"/>
                </a:cxn>
                <a:cxn ang="0">
                  <a:pos x="T8" y="T9"/>
                </a:cxn>
              </a:cxnLst>
              <a:rect l="0" t="0" r="r" b="b"/>
              <a:pathLst>
                <a:path w="94" h="43">
                  <a:moveTo>
                    <a:pt x="17" y="39"/>
                  </a:moveTo>
                  <a:cubicBezTo>
                    <a:pt x="39" y="33"/>
                    <a:pt x="61" y="27"/>
                    <a:pt x="82" y="21"/>
                  </a:cubicBezTo>
                  <a:cubicBezTo>
                    <a:pt x="94" y="18"/>
                    <a:pt x="89" y="0"/>
                    <a:pt x="77" y="3"/>
                  </a:cubicBezTo>
                  <a:cubicBezTo>
                    <a:pt x="56" y="9"/>
                    <a:pt x="34" y="15"/>
                    <a:pt x="12" y="21"/>
                  </a:cubicBezTo>
                  <a:cubicBezTo>
                    <a:pt x="0" y="24"/>
                    <a:pt x="5" y="43"/>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íšļíḑê"/>
            <p:cNvSpPr/>
            <p:nvPr/>
          </p:nvSpPr>
          <p:spPr bwMode="auto">
            <a:xfrm>
              <a:off x="6065092" y="3679587"/>
              <a:ext cx="147915" cy="68438"/>
            </a:xfrm>
            <a:custGeom>
              <a:avLst/>
              <a:gdLst>
                <a:gd name="T0" fmla="*/ 17 w 94"/>
                <a:gd name="T1" fmla="*/ 39 h 43"/>
                <a:gd name="T2" fmla="*/ 82 w 94"/>
                <a:gd name="T3" fmla="*/ 22 h 43"/>
                <a:gd name="T4" fmla="*/ 77 w 94"/>
                <a:gd name="T5" fmla="*/ 3 h 43"/>
                <a:gd name="T6" fmla="*/ 12 w 94"/>
                <a:gd name="T7" fmla="*/ 21 h 43"/>
                <a:gd name="T8" fmla="*/ 17 w 94"/>
                <a:gd name="T9" fmla="*/ 39 h 43"/>
              </a:gdLst>
              <a:ahLst/>
              <a:cxnLst>
                <a:cxn ang="0">
                  <a:pos x="T0" y="T1"/>
                </a:cxn>
                <a:cxn ang="0">
                  <a:pos x="T2" y="T3"/>
                </a:cxn>
                <a:cxn ang="0">
                  <a:pos x="T4" y="T5"/>
                </a:cxn>
                <a:cxn ang="0">
                  <a:pos x="T6" y="T7"/>
                </a:cxn>
                <a:cxn ang="0">
                  <a:pos x="T8" y="T9"/>
                </a:cxn>
              </a:cxnLst>
              <a:rect l="0" t="0" r="r" b="b"/>
              <a:pathLst>
                <a:path w="94" h="43">
                  <a:moveTo>
                    <a:pt x="17" y="39"/>
                  </a:moveTo>
                  <a:cubicBezTo>
                    <a:pt x="39" y="33"/>
                    <a:pt x="60" y="28"/>
                    <a:pt x="82" y="22"/>
                  </a:cubicBezTo>
                  <a:cubicBezTo>
                    <a:pt x="94" y="18"/>
                    <a:pt x="89" y="0"/>
                    <a:pt x="77" y="3"/>
                  </a:cubicBezTo>
                  <a:cubicBezTo>
                    <a:pt x="55" y="9"/>
                    <a:pt x="34" y="15"/>
                    <a:pt x="12" y="21"/>
                  </a:cubicBezTo>
                  <a:cubicBezTo>
                    <a:pt x="0" y="24"/>
                    <a:pt x="5" y="43"/>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i$ļiďê"/>
            <p:cNvSpPr/>
            <p:nvPr/>
          </p:nvSpPr>
          <p:spPr bwMode="auto">
            <a:xfrm>
              <a:off x="6023147" y="3845164"/>
              <a:ext cx="333361" cy="147915"/>
            </a:xfrm>
            <a:custGeom>
              <a:avLst/>
              <a:gdLst>
                <a:gd name="T0" fmla="*/ 35 w 209"/>
                <a:gd name="T1" fmla="*/ 86 h 93"/>
                <a:gd name="T2" fmla="*/ 184 w 209"/>
                <a:gd name="T3" fmla="*/ 45 h 93"/>
                <a:gd name="T4" fmla="*/ 173 w 209"/>
                <a:gd name="T5" fmla="*/ 7 h 93"/>
                <a:gd name="T6" fmla="*/ 24 w 209"/>
                <a:gd name="T7" fmla="*/ 48 h 93"/>
                <a:gd name="T8" fmla="*/ 35 w 209"/>
                <a:gd name="T9" fmla="*/ 86 h 93"/>
              </a:gdLst>
              <a:ahLst/>
              <a:cxnLst>
                <a:cxn ang="0">
                  <a:pos x="T0" y="T1"/>
                </a:cxn>
                <a:cxn ang="0">
                  <a:pos x="T2" y="T3"/>
                </a:cxn>
                <a:cxn ang="0">
                  <a:pos x="T4" y="T5"/>
                </a:cxn>
                <a:cxn ang="0">
                  <a:pos x="T6" y="T7"/>
                </a:cxn>
                <a:cxn ang="0">
                  <a:pos x="T8" y="T9"/>
                </a:cxn>
              </a:cxnLst>
              <a:rect l="0" t="0" r="r" b="b"/>
              <a:pathLst>
                <a:path w="209" h="93">
                  <a:moveTo>
                    <a:pt x="35" y="86"/>
                  </a:moveTo>
                  <a:cubicBezTo>
                    <a:pt x="85" y="73"/>
                    <a:pt x="134" y="59"/>
                    <a:pt x="184" y="45"/>
                  </a:cubicBezTo>
                  <a:cubicBezTo>
                    <a:pt x="209" y="38"/>
                    <a:pt x="198" y="0"/>
                    <a:pt x="173" y="7"/>
                  </a:cubicBezTo>
                  <a:cubicBezTo>
                    <a:pt x="124" y="20"/>
                    <a:pt x="74" y="34"/>
                    <a:pt x="24" y="48"/>
                  </a:cubicBezTo>
                  <a:cubicBezTo>
                    <a:pt x="0" y="54"/>
                    <a:pt x="10" y="93"/>
                    <a:pt x="35"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iślïďè"/>
            <p:cNvSpPr/>
            <p:nvPr/>
          </p:nvSpPr>
          <p:spPr bwMode="auto">
            <a:xfrm>
              <a:off x="6078339" y="4050478"/>
              <a:ext cx="333361" cy="147915"/>
            </a:xfrm>
            <a:custGeom>
              <a:avLst/>
              <a:gdLst>
                <a:gd name="T0" fmla="*/ 36 w 209"/>
                <a:gd name="T1" fmla="*/ 86 h 93"/>
                <a:gd name="T2" fmla="*/ 185 w 209"/>
                <a:gd name="T3" fmla="*/ 45 h 93"/>
                <a:gd name="T4" fmla="*/ 174 w 209"/>
                <a:gd name="T5" fmla="*/ 7 h 93"/>
                <a:gd name="T6" fmla="*/ 25 w 209"/>
                <a:gd name="T7" fmla="*/ 48 h 93"/>
                <a:gd name="T8" fmla="*/ 36 w 209"/>
                <a:gd name="T9" fmla="*/ 86 h 93"/>
              </a:gdLst>
              <a:ahLst/>
              <a:cxnLst>
                <a:cxn ang="0">
                  <a:pos x="T0" y="T1"/>
                </a:cxn>
                <a:cxn ang="0">
                  <a:pos x="T2" y="T3"/>
                </a:cxn>
                <a:cxn ang="0">
                  <a:pos x="T4" y="T5"/>
                </a:cxn>
                <a:cxn ang="0">
                  <a:pos x="T6" y="T7"/>
                </a:cxn>
                <a:cxn ang="0">
                  <a:pos x="T8" y="T9"/>
                </a:cxn>
              </a:cxnLst>
              <a:rect l="0" t="0" r="r" b="b"/>
              <a:pathLst>
                <a:path w="209" h="93">
                  <a:moveTo>
                    <a:pt x="36" y="86"/>
                  </a:moveTo>
                  <a:cubicBezTo>
                    <a:pt x="85" y="73"/>
                    <a:pt x="135" y="59"/>
                    <a:pt x="185" y="45"/>
                  </a:cubicBezTo>
                  <a:cubicBezTo>
                    <a:pt x="209" y="39"/>
                    <a:pt x="199" y="0"/>
                    <a:pt x="174" y="7"/>
                  </a:cubicBezTo>
                  <a:cubicBezTo>
                    <a:pt x="124" y="21"/>
                    <a:pt x="75" y="34"/>
                    <a:pt x="25" y="48"/>
                  </a:cubicBezTo>
                  <a:cubicBezTo>
                    <a:pt x="0" y="55"/>
                    <a:pt x="11" y="93"/>
                    <a:pt x="36"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iślíḑè"/>
            <p:cNvSpPr/>
            <p:nvPr/>
          </p:nvSpPr>
          <p:spPr bwMode="auto">
            <a:xfrm>
              <a:off x="6113662" y="3884901"/>
              <a:ext cx="150123" cy="68438"/>
            </a:xfrm>
            <a:custGeom>
              <a:avLst/>
              <a:gdLst>
                <a:gd name="T0" fmla="*/ 17 w 94"/>
                <a:gd name="T1" fmla="*/ 40 h 43"/>
                <a:gd name="T2" fmla="*/ 82 w 94"/>
                <a:gd name="T3" fmla="*/ 22 h 43"/>
                <a:gd name="T4" fmla="*/ 77 w 94"/>
                <a:gd name="T5" fmla="*/ 3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1" y="28"/>
                    <a:pt x="82" y="22"/>
                  </a:cubicBezTo>
                  <a:cubicBezTo>
                    <a:pt x="94" y="18"/>
                    <a:pt x="89" y="0"/>
                    <a:pt x="77" y="3"/>
                  </a:cubicBezTo>
                  <a:cubicBezTo>
                    <a:pt x="55" y="9"/>
                    <a:pt x="34" y="15"/>
                    <a:pt x="12" y="21"/>
                  </a:cubicBezTo>
                  <a:cubicBezTo>
                    <a:pt x="0" y="24"/>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ṣľïḍè"/>
            <p:cNvSpPr/>
            <p:nvPr/>
          </p:nvSpPr>
          <p:spPr bwMode="auto">
            <a:xfrm>
              <a:off x="6171062" y="4090217"/>
              <a:ext cx="150123" cy="68438"/>
            </a:xfrm>
            <a:custGeom>
              <a:avLst/>
              <a:gdLst>
                <a:gd name="T0" fmla="*/ 17 w 94"/>
                <a:gd name="T1" fmla="*/ 40 h 43"/>
                <a:gd name="T2" fmla="*/ 82 w 94"/>
                <a:gd name="T3" fmla="*/ 22 h 43"/>
                <a:gd name="T4" fmla="*/ 77 w 94"/>
                <a:gd name="T5" fmla="*/ 3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0" y="28"/>
                    <a:pt x="82" y="22"/>
                  </a:cubicBezTo>
                  <a:cubicBezTo>
                    <a:pt x="94" y="19"/>
                    <a:pt x="89" y="0"/>
                    <a:pt x="77" y="3"/>
                  </a:cubicBezTo>
                  <a:cubicBezTo>
                    <a:pt x="55" y="9"/>
                    <a:pt x="33" y="15"/>
                    <a:pt x="12" y="21"/>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îṥḷíḓé"/>
            <p:cNvSpPr/>
            <p:nvPr/>
          </p:nvSpPr>
          <p:spPr bwMode="auto">
            <a:xfrm>
              <a:off x="6135738" y="4253586"/>
              <a:ext cx="333361" cy="147915"/>
            </a:xfrm>
            <a:custGeom>
              <a:avLst/>
              <a:gdLst>
                <a:gd name="T0" fmla="*/ 35 w 209"/>
                <a:gd name="T1" fmla="*/ 87 h 93"/>
                <a:gd name="T2" fmla="*/ 184 w 209"/>
                <a:gd name="T3" fmla="*/ 46 h 93"/>
                <a:gd name="T4" fmla="*/ 173 w 209"/>
                <a:gd name="T5" fmla="*/ 7 h 93"/>
                <a:gd name="T6" fmla="*/ 25 w 209"/>
                <a:gd name="T7" fmla="*/ 48 h 93"/>
                <a:gd name="T8" fmla="*/ 35 w 209"/>
                <a:gd name="T9" fmla="*/ 87 h 93"/>
              </a:gdLst>
              <a:ahLst/>
              <a:cxnLst>
                <a:cxn ang="0">
                  <a:pos x="T0" y="T1"/>
                </a:cxn>
                <a:cxn ang="0">
                  <a:pos x="T2" y="T3"/>
                </a:cxn>
                <a:cxn ang="0">
                  <a:pos x="T4" y="T5"/>
                </a:cxn>
                <a:cxn ang="0">
                  <a:pos x="T6" y="T7"/>
                </a:cxn>
                <a:cxn ang="0">
                  <a:pos x="T8" y="T9"/>
                </a:cxn>
              </a:cxnLst>
              <a:rect l="0" t="0" r="r" b="b"/>
              <a:pathLst>
                <a:path w="209" h="93">
                  <a:moveTo>
                    <a:pt x="35" y="87"/>
                  </a:moveTo>
                  <a:cubicBezTo>
                    <a:pt x="85" y="73"/>
                    <a:pt x="134" y="59"/>
                    <a:pt x="184" y="46"/>
                  </a:cubicBezTo>
                  <a:cubicBezTo>
                    <a:pt x="209" y="39"/>
                    <a:pt x="198" y="0"/>
                    <a:pt x="173" y="7"/>
                  </a:cubicBezTo>
                  <a:cubicBezTo>
                    <a:pt x="124" y="21"/>
                    <a:pt x="74" y="34"/>
                    <a:pt x="25" y="48"/>
                  </a:cubicBezTo>
                  <a:cubicBezTo>
                    <a:pt x="0" y="55"/>
                    <a:pt x="10" y="93"/>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ïṥ1îḋe"/>
            <p:cNvSpPr/>
            <p:nvPr/>
          </p:nvSpPr>
          <p:spPr bwMode="auto">
            <a:xfrm>
              <a:off x="6190931" y="4458901"/>
              <a:ext cx="333361" cy="150123"/>
            </a:xfrm>
            <a:custGeom>
              <a:avLst/>
              <a:gdLst>
                <a:gd name="T0" fmla="*/ 36 w 209"/>
                <a:gd name="T1" fmla="*/ 87 h 94"/>
                <a:gd name="T2" fmla="*/ 185 w 209"/>
                <a:gd name="T3" fmla="*/ 46 h 94"/>
                <a:gd name="T4" fmla="*/ 174 w 209"/>
                <a:gd name="T5" fmla="*/ 7 h 94"/>
                <a:gd name="T6" fmla="*/ 25 w 209"/>
                <a:gd name="T7" fmla="*/ 48 h 94"/>
                <a:gd name="T8" fmla="*/ 36 w 209"/>
                <a:gd name="T9" fmla="*/ 87 h 94"/>
              </a:gdLst>
              <a:ahLst/>
              <a:cxnLst>
                <a:cxn ang="0">
                  <a:pos x="T0" y="T1"/>
                </a:cxn>
                <a:cxn ang="0">
                  <a:pos x="T2" y="T3"/>
                </a:cxn>
                <a:cxn ang="0">
                  <a:pos x="T4" y="T5"/>
                </a:cxn>
                <a:cxn ang="0">
                  <a:pos x="T6" y="T7"/>
                </a:cxn>
                <a:cxn ang="0">
                  <a:pos x="T8" y="T9"/>
                </a:cxn>
              </a:cxnLst>
              <a:rect l="0" t="0" r="r" b="b"/>
              <a:pathLst>
                <a:path w="209" h="94">
                  <a:moveTo>
                    <a:pt x="36" y="87"/>
                  </a:moveTo>
                  <a:cubicBezTo>
                    <a:pt x="85" y="73"/>
                    <a:pt x="135" y="59"/>
                    <a:pt x="185" y="46"/>
                  </a:cubicBezTo>
                  <a:cubicBezTo>
                    <a:pt x="209" y="39"/>
                    <a:pt x="199" y="0"/>
                    <a:pt x="174" y="7"/>
                  </a:cubicBezTo>
                  <a:cubicBezTo>
                    <a:pt x="124" y="21"/>
                    <a:pt x="75" y="35"/>
                    <a:pt x="25" y="48"/>
                  </a:cubicBezTo>
                  <a:cubicBezTo>
                    <a:pt x="0" y="55"/>
                    <a:pt x="11" y="94"/>
                    <a:pt x="36"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îṣliḍê"/>
            <p:cNvSpPr/>
            <p:nvPr/>
          </p:nvSpPr>
          <p:spPr bwMode="auto">
            <a:xfrm>
              <a:off x="6228461" y="4293324"/>
              <a:ext cx="147915" cy="68438"/>
            </a:xfrm>
            <a:custGeom>
              <a:avLst/>
              <a:gdLst>
                <a:gd name="T0" fmla="*/ 16 w 93"/>
                <a:gd name="T1" fmla="*/ 40 h 43"/>
                <a:gd name="T2" fmla="*/ 81 w 93"/>
                <a:gd name="T3" fmla="*/ 22 h 43"/>
                <a:gd name="T4" fmla="*/ 76 w 93"/>
                <a:gd name="T5" fmla="*/ 4 h 43"/>
                <a:gd name="T6" fmla="*/ 11 w 93"/>
                <a:gd name="T7" fmla="*/ 22 h 43"/>
                <a:gd name="T8" fmla="*/ 16 w 93"/>
                <a:gd name="T9" fmla="*/ 40 h 43"/>
              </a:gdLst>
              <a:ahLst/>
              <a:cxnLst>
                <a:cxn ang="0">
                  <a:pos x="T0" y="T1"/>
                </a:cxn>
                <a:cxn ang="0">
                  <a:pos x="T2" y="T3"/>
                </a:cxn>
                <a:cxn ang="0">
                  <a:pos x="T4" y="T5"/>
                </a:cxn>
                <a:cxn ang="0">
                  <a:pos x="T6" y="T7"/>
                </a:cxn>
                <a:cxn ang="0">
                  <a:pos x="T8" y="T9"/>
                </a:cxn>
              </a:cxnLst>
              <a:rect l="0" t="0" r="r" b="b"/>
              <a:pathLst>
                <a:path w="93" h="43">
                  <a:moveTo>
                    <a:pt x="16" y="40"/>
                  </a:moveTo>
                  <a:cubicBezTo>
                    <a:pt x="38" y="34"/>
                    <a:pt x="60" y="28"/>
                    <a:pt x="81" y="22"/>
                  </a:cubicBezTo>
                  <a:cubicBezTo>
                    <a:pt x="93" y="19"/>
                    <a:pt x="88" y="0"/>
                    <a:pt x="76" y="4"/>
                  </a:cubicBezTo>
                  <a:cubicBezTo>
                    <a:pt x="55" y="10"/>
                    <a:pt x="33" y="16"/>
                    <a:pt x="11" y="22"/>
                  </a:cubicBezTo>
                  <a:cubicBezTo>
                    <a:pt x="0" y="25"/>
                    <a:pt x="5" y="43"/>
                    <a:pt x="16"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ṥ1iďê"/>
            <p:cNvSpPr/>
            <p:nvPr/>
          </p:nvSpPr>
          <p:spPr bwMode="auto">
            <a:xfrm>
              <a:off x="6283655" y="4500846"/>
              <a:ext cx="150123" cy="66230"/>
            </a:xfrm>
            <a:custGeom>
              <a:avLst/>
              <a:gdLst>
                <a:gd name="T0" fmla="*/ 17 w 94"/>
                <a:gd name="T1" fmla="*/ 39 h 42"/>
                <a:gd name="T2" fmla="*/ 82 w 94"/>
                <a:gd name="T3" fmla="*/ 21 h 42"/>
                <a:gd name="T4" fmla="*/ 77 w 94"/>
                <a:gd name="T5" fmla="*/ 3 h 42"/>
                <a:gd name="T6" fmla="*/ 12 w 94"/>
                <a:gd name="T7" fmla="*/ 21 h 42"/>
                <a:gd name="T8" fmla="*/ 17 w 94"/>
                <a:gd name="T9" fmla="*/ 39 h 42"/>
              </a:gdLst>
              <a:ahLst/>
              <a:cxnLst>
                <a:cxn ang="0">
                  <a:pos x="T0" y="T1"/>
                </a:cxn>
                <a:cxn ang="0">
                  <a:pos x="T2" y="T3"/>
                </a:cxn>
                <a:cxn ang="0">
                  <a:pos x="T4" y="T5"/>
                </a:cxn>
                <a:cxn ang="0">
                  <a:pos x="T6" y="T7"/>
                </a:cxn>
                <a:cxn ang="0">
                  <a:pos x="T8" y="T9"/>
                </a:cxn>
              </a:cxnLst>
              <a:rect l="0" t="0" r="r" b="b"/>
              <a:pathLst>
                <a:path w="94" h="42">
                  <a:moveTo>
                    <a:pt x="17" y="39"/>
                  </a:moveTo>
                  <a:cubicBezTo>
                    <a:pt x="39" y="33"/>
                    <a:pt x="60" y="27"/>
                    <a:pt x="82" y="21"/>
                  </a:cubicBezTo>
                  <a:cubicBezTo>
                    <a:pt x="94" y="18"/>
                    <a:pt x="89" y="0"/>
                    <a:pt x="77" y="3"/>
                  </a:cubicBezTo>
                  <a:cubicBezTo>
                    <a:pt x="55" y="9"/>
                    <a:pt x="34" y="15"/>
                    <a:pt x="12" y="21"/>
                  </a:cubicBezTo>
                  <a:cubicBezTo>
                    <a:pt x="0" y="24"/>
                    <a:pt x="5" y="42"/>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ïSľiḋê"/>
            <p:cNvSpPr/>
            <p:nvPr/>
          </p:nvSpPr>
          <p:spPr bwMode="auto">
            <a:xfrm>
              <a:off x="3899352" y="2834043"/>
              <a:ext cx="267131" cy="565168"/>
            </a:xfrm>
            <a:custGeom>
              <a:avLst/>
              <a:gdLst>
                <a:gd name="T0" fmla="*/ 0 w 121"/>
                <a:gd name="T1" fmla="*/ 15 h 256"/>
                <a:gd name="T2" fmla="*/ 54 w 121"/>
                <a:gd name="T3" fmla="*/ 0 h 256"/>
                <a:gd name="T4" fmla="*/ 18 w 121"/>
                <a:gd name="T5" fmla="*/ 75 h 256"/>
                <a:gd name="T6" fmla="*/ 71 w 121"/>
                <a:gd name="T7" fmla="*/ 60 h 256"/>
                <a:gd name="T8" fmla="*/ 34 w 121"/>
                <a:gd name="T9" fmla="*/ 136 h 256"/>
                <a:gd name="T10" fmla="*/ 87 w 121"/>
                <a:gd name="T11" fmla="*/ 121 h 256"/>
                <a:gd name="T12" fmla="*/ 51 w 121"/>
                <a:gd name="T13" fmla="*/ 196 h 256"/>
                <a:gd name="T14" fmla="*/ 104 w 121"/>
                <a:gd name="T15" fmla="*/ 182 h 256"/>
                <a:gd name="T16" fmla="*/ 68 w 121"/>
                <a:gd name="T17" fmla="*/ 256 h 256"/>
                <a:gd name="T18" fmla="*/ 121 w 121"/>
                <a:gd name="T19" fmla="*/ 24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56">
                  <a:moveTo>
                    <a:pt x="0" y="15"/>
                  </a:moveTo>
                  <a:lnTo>
                    <a:pt x="54" y="0"/>
                  </a:lnTo>
                  <a:moveTo>
                    <a:pt x="18" y="75"/>
                  </a:moveTo>
                  <a:lnTo>
                    <a:pt x="71" y="60"/>
                  </a:lnTo>
                  <a:moveTo>
                    <a:pt x="34" y="136"/>
                  </a:moveTo>
                  <a:lnTo>
                    <a:pt x="87" y="121"/>
                  </a:lnTo>
                  <a:moveTo>
                    <a:pt x="51" y="196"/>
                  </a:moveTo>
                  <a:lnTo>
                    <a:pt x="104" y="182"/>
                  </a:lnTo>
                  <a:moveTo>
                    <a:pt x="68" y="256"/>
                  </a:moveTo>
                  <a:lnTo>
                    <a:pt x="121" y="241"/>
                  </a:lnTo>
                </a:path>
              </a:pathLst>
            </a:custGeom>
            <a:noFill/>
            <a:ln w="25400"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1" name="í$ḷíḑè"/>
            <p:cNvSpPr/>
            <p:nvPr/>
          </p:nvSpPr>
          <p:spPr bwMode="auto">
            <a:xfrm>
              <a:off x="4332059" y="3514010"/>
              <a:ext cx="81684" cy="22077"/>
            </a:xfrm>
            <a:custGeom>
              <a:avLst/>
              <a:gdLst>
                <a:gd name="T0" fmla="*/ 0 w 37"/>
                <a:gd name="T1" fmla="*/ 10 h 10"/>
                <a:gd name="T2" fmla="*/ 37 w 37"/>
                <a:gd name="T3" fmla="*/ 0 h 10"/>
                <a:gd name="T4" fmla="*/ 0 w 37"/>
                <a:gd name="T5" fmla="*/ 10 h 10"/>
              </a:gdLst>
              <a:ahLst/>
              <a:cxnLst>
                <a:cxn ang="0">
                  <a:pos x="T0" y="T1"/>
                </a:cxn>
                <a:cxn ang="0">
                  <a:pos x="T2" y="T3"/>
                </a:cxn>
                <a:cxn ang="0">
                  <a:pos x="T4" y="T5"/>
                </a:cxn>
              </a:cxnLst>
              <a:rect l="0" t="0" r="r" b="b"/>
              <a:pathLst>
                <a:path w="37" h="10">
                  <a:moveTo>
                    <a:pt x="0" y="10"/>
                  </a:moveTo>
                  <a:lnTo>
                    <a:pt x="37"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ïŝļîdè"/>
            <p:cNvSpPr/>
            <p:nvPr/>
          </p:nvSpPr>
          <p:spPr bwMode="auto">
            <a:xfrm flipV="1">
              <a:off x="4332059" y="3514010"/>
              <a:ext cx="81684"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iśḻiḓê"/>
            <p:cNvSpPr/>
            <p:nvPr/>
          </p:nvSpPr>
          <p:spPr bwMode="auto">
            <a:xfrm flipV="1">
              <a:off x="4332059" y="3514010"/>
              <a:ext cx="81684"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64" name="išlîḑê"/>
            <p:cNvSpPr/>
            <p:nvPr/>
          </p:nvSpPr>
          <p:spPr bwMode="auto">
            <a:xfrm>
              <a:off x="4482182" y="3472065"/>
              <a:ext cx="83892" cy="24285"/>
            </a:xfrm>
            <a:custGeom>
              <a:avLst/>
              <a:gdLst>
                <a:gd name="T0" fmla="*/ 0 w 38"/>
                <a:gd name="T1" fmla="*/ 11 h 11"/>
                <a:gd name="T2" fmla="*/ 38 w 38"/>
                <a:gd name="T3" fmla="*/ 0 h 11"/>
                <a:gd name="T4" fmla="*/ 0 w 38"/>
                <a:gd name="T5" fmla="*/ 11 h 11"/>
              </a:gdLst>
              <a:ahLst/>
              <a:cxnLst>
                <a:cxn ang="0">
                  <a:pos x="T0" y="T1"/>
                </a:cxn>
                <a:cxn ang="0">
                  <a:pos x="T2" y="T3"/>
                </a:cxn>
                <a:cxn ang="0">
                  <a:pos x="T4" y="T5"/>
                </a:cxn>
              </a:cxnLst>
              <a:rect l="0" t="0" r="r" b="b"/>
              <a:pathLst>
                <a:path w="38" h="11">
                  <a:moveTo>
                    <a:pt x="0" y="11"/>
                  </a:moveTo>
                  <a:lnTo>
                    <a:pt x="38"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ṥḷiḍé"/>
            <p:cNvSpPr/>
            <p:nvPr/>
          </p:nvSpPr>
          <p:spPr bwMode="auto">
            <a:xfrm flipV="1">
              <a:off x="4482182" y="3472065"/>
              <a:ext cx="83892"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ṣliḋe"/>
            <p:cNvSpPr/>
            <p:nvPr/>
          </p:nvSpPr>
          <p:spPr bwMode="auto">
            <a:xfrm flipV="1">
              <a:off x="4482182" y="3472065"/>
              <a:ext cx="83892"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67" name="i$1ïḋé"/>
            <p:cNvSpPr/>
            <p:nvPr/>
          </p:nvSpPr>
          <p:spPr bwMode="auto">
            <a:xfrm>
              <a:off x="4634512" y="3432326"/>
              <a:ext cx="83892" cy="22077"/>
            </a:xfrm>
            <a:custGeom>
              <a:avLst/>
              <a:gdLst>
                <a:gd name="T0" fmla="*/ 0 w 38"/>
                <a:gd name="T1" fmla="*/ 10 h 10"/>
                <a:gd name="T2" fmla="*/ 38 w 38"/>
                <a:gd name="T3" fmla="*/ 0 h 10"/>
                <a:gd name="T4" fmla="*/ 0 w 38"/>
                <a:gd name="T5" fmla="*/ 10 h 10"/>
              </a:gdLst>
              <a:ahLst/>
              <a:cxnLst>
                <a:cxn ang="0">
                  <a:pos x="T0" y="T1"/>
                </a:cxn>
                <a:cxn ang="0">
                  <a:pos x="T2" y="T3"/>
                </a:cxn>
                <a:cxn ang="0">
                  <a:pos x="T4" y="T5"/>
                </a:cxn>
              </a:cxnLst>
              <a:rect l="0" t="0" r="r" b="b"/>
              <a:pathLst>
                <a:path w="38" h="10">
                  <a:moveTo>
                    <a:pt x="0" y="10"/>
                  </a:moveTo>
                  <a:lnTo>
                    <a:pt x="38"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ŝļïḓé"/>
            <p:cNvSpPr/>
            <p:nvPr/>
          </p:nvSpPr>
          <p:spPr bwMode="auto">
            <a:xfrm flipV="1">
              <a:off x="4634512" y="3432326"/>
              <a:ext cx="83892"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ïṣlídè"/>
            <p:cNvSpPr/>
            <p:nvPr/>
          </p:nvSpPr>
          <p:spPr bwMode="auto">
            <a:xfrm flipV="1">
              <a:off x="4634512" y="3432326"/>
              <a:ext cx="83892"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0" name="îṧļïdê"/>
            <p:cNvSpPr/>
            <p:nvPr/>
          </p:nvSpPr>
          <p:spPr bwMode="auto">
            <a:xfrm>
              <a:off x="4786843" y="3390381"/>
              <a:ext cx="81684" cy="22077"/>
            </a:xfrm>
            <a:custGeom>
              <a:avLst/>
              <a:gdLst>
                <a:gd name="T0" fmla="*/ 0 w 37"/>
                <a:gd name="T1" fmla="*/ 10 h 10"/>
                <a:gd name="T2" fmla="*/ 37 w 37"/>
                <a:gd name="T3" fmla="*/ 0 h 10"/>
                <a:gd name="T4" fmla="*/ 0 w 37"/>
                <a:gd name="T5" fmla="*/ 10 h 10"/>
              </a:gdLst>
              <a:ahLst/>
              <a:cxnLst>
                <a:cxn ang="0">
                  <a:pos x="T0" y="T1"/>
                </a:cxn>
                <a:cxn ang="0">
                  <a:pos x="T2" y="T3"/>
                </a:cxn>
                <a:cxn ang="0">
                  <a:pos x="T4" y="T5"/>
                </a:cxn>
              </a:cxnLst>
              <a:rect l="0" t="0" r="r" b="b"/>
              <a:pathLst>
                <a:path w="37" h="10">
                  <a:moveTo>
                    <a:pt x="0" y="10"/>
                  </a:moveTo>
                  <a:lnTo>
                    <a:pt x="37"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îşlïḋè"/>
            <p:cNvSpPr/>
            <p:nvPr/>
          </p:nvSpPr>
          <p:spPr bwMode="auto">
            <a:xfrm flipV="1">
              <a:off x="4786843" y="3390381"/>
              <a:ext cx="81684"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is1ïďé"/>
            <p:cNvSpPr/>
            <p:nvPr/>
          </p:nvSpPr>
          <p:spPr bwMode="auto">
            <a:xfrm flipV="1">
              <a:off x="4786843" y="3390381"/>
              <a:ext cx="81684"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3" name="ïsļîḍê"/>
            <p:cNvSpPr/>
            <p:nvPr/>
          </p:nvSpPr>
          <p:spPr bwMode="auto">
            <a:xfrm>
              <a:off x="4936965" y="3348434"/>
              <a:ext cx="83892" cy="22077"/>
            </a:xfrm>
            <a:custGeom>
              <a:avLst/>
              <a:gdLst>
                <a:gd name="T0" fmla="*/ 0 w 38"/>
                <a:gd name="T1" fmla="*/ 10 h 10"/>
                <a:gd name="T2" fmla="*/ 38 w 38"/>
                <a:gd name="T3" fmla="*/ 0 h 10"/>
                <a:gd name="T4" fmla="*/ 0 w 38"/>
                <a:gd name="T5" fmla="*/ 10 h 10"/>
              </a:gdLst>
              <a:ahLst/>
              <a:cxnLst>
                <a:cxn ang="0">
                  <a:pos x="T0" y="T1"/>
                </a:cxn>
                <a:cxn ang="0">
                  <a:pos x="T2" y="T3"/>
                </a:cxn>
                <a:cxn ang="0">
                  <a:pos x="T4" y="T5"/>
                </a:cxn>
              </a:cxnLst>
              <a:rect l="0" t="0" r="r" b="b"/>
              <a:pathLst>
                <a:path w="38" h="10">
                  <a:moveTo>
                    <a:pt x="0" y="10"/>
                  </a:moveTo>
                  <a:lnTo>
                    <a:pt x="38"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íṡḷiḋê"/>
            <p:cNvSpPr/>
            <p:nvPr/>
          </p:nvSpPr>
          <p:spPr bwMode="auto">
            <a:xfrm flipV="1">
              <a:off x="4936965" y="3348434"/>
              <a:ext cx="83892"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íšļïḍè"/>
            <p:cNvSpPr/>
            <p:nvPr/>
          </p:nvSpPr>
          <p:spPr bwMode="auto">
            <a:xfrm flipV="1">
              <a:off x="4936965" y="3348434"/>
              <a:ext cx="83892"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6" name="íś1iḋè"/>
            <p:cNvSpPr/>
            <p:nvPr/>
          </p:nvSpPr>
          <p:spPr bwMode="auto">
            <a:xfrm>
              <a:off x="5089295" y="3306488"/>
              <a:ext cx="81684" cy="24285"/>
            </a:xfrm>
            <a:custGeom>
              <a:avLst/>
              <a:gdLst>
                <a:gd name="T0" fmla="*/ 0 w 37"/>
                <a:gd name="T1" fmla="*/ 11 h 11"/>
                <a:gd name="T2" fmla="*/ 37 w 37"/>
                <a:gd name="T3" fmla="*/ 0 h 11"/>
                <a:gd name="T4" fmla="*/ 0 w 37"/>
                <a:gd name="T5" fmla="*/ 11 h 11"/>
              </a:gdLst>
              <a:ahLst/>
              <a:cxnLst>
                <a:cxn ang="0">
                  <a:pos x="T0" y="T1"/>
                </a:cxn>
                <a:cxn ang="0">
                  <a:pos x="T2" y="T3"/>
                </a:cxn>
                <a:cxn ang="0">
                  <a:pos x="T4" y="T5"/>
                </a:cxn>
              </a:cxnLst>
              <a:rect l="0" t="0" r="r" b="b"/>
              <a:pathLst>
                <a:path w="37" h="11">
                  <a:moveTo>
                    <a:pt x="0" y="11"/>
                  </a:moveTo>
                  <a:lnTo>
                    <a:pt x="37"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śľiḓé"/>
            <p:cNvSpPr/>
            <p:nvPr/>
          </p:nvSpPr>
          <p:spPr bwMode="auto">
            <a:xfrm flipV="1">
              <a:off x="5089295" y="3306488"/>
              <a:ext cx="81684"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šḷïḑê"/>
            <p:cNvSpPr/>
            <p:nvPr/>
          </p:nvSpPr>
          <p:spPr bwMode="auto">
            <a:xfrm flipV="1">
              <a:off x="5089295" y="3306488"/>
              <a:ext cx="81684"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9" name="îslîḑé"/>
            <p:cNvSpPr/>
            <p:nvPr/>
          </p:nvSpPr>
          <p:spPr bwMode="auto">
            <a:xfrm>
              <a:off x="5254872" y="3260128"/>
              <a:ext cx="83892" cy="24285"/>
            </a:xfrm>
            <a:custGeom>
              <a:avLst/>
              <a:gdLst>
                <a:gd name="T0" fmla="*/ 0 w 38"/>
                <a:gd name="T1" fmla="*/ 11 h 11"/>
                <a:gd name="T2" fmla="*/ 38 w 38"/>
                <a:gd name="T3" fmla="*/ 0 h 11"/>
                <a:gd name="T4" fmla="*/ 0 w 38"/>
                <a:gd name="T5" fmla="*/ 11 h 11"/>
              </a:gdLst>
              <a:ahLst/>
              <a:cxnLst>
                <a:cxn ang="0">
                  <a:pos x="T0" y="T1"/>
                </a:cxn>
                <a:cxn ang="0">
                  <a:pos x="T2" y="T3"/>
                </a:cxn>
                <a:cxn ang="0">
                  <a:pos x="T4" y="T5"/>
                </a:cxn>
              </a:cxnLst>
              <a:rect l="0" t="0" r="r" b="b"/>
              <a:pathLst>
                <a:path w="38" h="11">
                  <a:moveTo>
                    <a:pt x="0" y="11"/>
                  </a:moveTo>
                  <a:lnTo>
                    <a:pt x="38"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iṥḷîḑè"/>
            <p:cNvSpPr/>
            <p:nvPr/>
          </p:nvSpPr>
          <p:spPr bwMode="auto">
            <a:xfrm flipV="1">
              <a:off x="5254872" y="3260128"/>
              <a:ext cx="83892"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ïsļîḍé"/>
            <p:cNvSpPr/>
            <p:nvPr/>
          </p:nvSpPr>
          <p:spPr bwMode="auto">
            <a:xfrm flipV="1">
              <a:off x="5254872" y="3260128"/>
              <a:ext cx="83892"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82" name="íṧḻíde"/>
            <p:cNvSpPr/>
            <p:nvPr/>
          </p:nvSpPr>
          <p:spPr bwMode="auto">
            <a:xfrm>
              <a:off x="5407202" y="3218181"/>
              <a:ext cx="81684" cy="24285"/>
            </a:xfrm>
            <a:custGeom>
              <a:avLst/>
              <a:gdLst>
                <a:gd name="T0" fmla="*/ 0 w 37"/>
                <a:gd name="T1" fmla="*/ 11 h 11"/>
                <a:gd name="T2" fmla="*/ 37 w 37"/>
                <a:gd name="T3" fmla="*/ 0 h 11"/>
                <a:gd name="T4" fmla="*/ 0 w 37"/>
                <a:gd name="T5" fmla="*/ 11 h 11"/>
              </a:gdLst>
              <a:ahLst/>
              <a:cxnLst>
                <a:cxn ang="0">
                  <a:pos x="T0" y="T1"/>
                </a:cxn>
                <a:cxn ang="0">
                  <a:pos x="T2" y="T3"/>
                </a:cxn>
                <a:cxn ang="0">
                  <a:pos x="T4" y="T5"/>
                </a:cxn>
              </a:cxnLst>
              <a:rect l="0" t="0" r="r" b="b"/>
              <a:pathLst>
                <a:path w="37" h="11">
                  <a:moveTo>
                    <a:pt x="0" y="11"/>
                  </a:moveTo>
                  <a:lnTo>
                    <a:pt x="37"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 name="í$ļiḓè"/>
            <p:cNvSpPr/>
            <p:nvPr/>
          </p:nvSpPr>
          <p:spPr bwMode="auto">
            <a:xfrm flipV="1">
              <a:off x="5407202" y="3218181"/>
              <a:ext cx="81684"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iṥľîdè"/>
            <p:cNvSpPr/>
            <p:nvPr/>
          </p:nvSpPr>
          <p:spPr bwMode="auto">
            <a:xfrm flipV="1">
              <a:off x="5407202" y="3218181"/>
              <a:ext cx="81684"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85" name="išḷíďé"/>
            <p:cNvSpPr/>
            <p:nvPr/>
          </p:nvSpPr>
          <p:spPr bwMode="auto">
            <a:xfrm>
              <a:off x="5557325" y="3178443"/>
              <a:ext cx="83892" cy="22077"/>
            </a:xfrm>
            <a:custGeom>
              <a:avLst/>
              <a:gdLst>
                <a:gd name="T0" fmla="*/ 0 w 38"/>
                <a:gd name="T1" fmla="*/ 10 h 10"/>
                <a:gd name="T2" fmla="*/ 38 w 38"/>
                <a:gd name="T3" fmla="*/ 0 h 10"/>
                <a:gd name="T4" fmla="*/ 0 w 38"/>
                <a:gd name="T5" fmla="*/ 10 h 10"/>
              </a:gdLst>
              <a:ahLst/>
              <a:cxnLst>
                <a:cxn ang="0">
                  <a:pos x="T0" y="T1"/>
                </a:cxn>
                <a:cxn ang="0">
                  <a:pos x="T2" y="T3"/>
                </a:cxn>
                <a:cxn ang="0">
                  <a:pos x="T4" y="T5"/>
                </a:cxn>
              </a:cxnLst>
              <a:rect l="0" t="0" r="r" b="b"/>
              <a:pathLst>
                <a:path w="38" h="10">
                  <a:moveTo>
                    <a:pt x="0" y="10"/>
                  </a:moveTo>
                  <a:lnTo>
                    <a:pt x="38"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šḷiḍé"/>
            <p:cNvSpPr/>
            <p:nvPr/>
          </p:nvSpPr>
          <p:spPr bwMode="auto">
            <a:xfrm flipV="1">
              <a:off x="5557325" y="3178443"/>
              <a:ext cx="83892"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išľiḍé"/>
            <p:cNvSpPr/>
            <p:nvPr/>
          </p:nvSpPr>
          <p:spPr bwMode="auto">
            <a:xfrm flipV="1">
              <a:off x="5557325" y="3178443"/>
              <a:ext cx="83892"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88" name="iṡ1iḋè"/>
            <p:cNvSpPr/>
            <p:nvPr/>
          </p:nvSpPr>
          <p:spPr bwMode="auto">
            <a:xfrm>
              <a:off x="4179729" y="2573537"/>
              <a:ext cx="1461488" cy="916190"/>
            </a:xfrm>
            <a:custGeom>
              <a:avLst/>
              <a:gdLst>
                <a:gd name="T0" fmla="*/ 30 w 662"/>
                <a:gd name="T1" fmla="*/ 415 h 415"/>
                <a:gd name="T2" fmla="*/ 0 w 662"/>
                <a:gd name="T3" fmla="*/ 306 h 415"/>
                <a:gd name="T4" fmla="*/ 60 w 662"/>
                <a:gd name="T5" fmla="*/ 259 h 415"/>
                <a:gd name="T6" fmla="*/ 187 w 662"/>
                <a:gd name="T7" fmla="*/ 295 h 415"/>
                <a:gd name="T8" fmla="*/ 298 w 662"/>
                <a:gd name="T9" fmla="*/ 83 h 415"/>
                <a:gd name="T10" fmla="*/ 499 w 662"/>
                <a:gd name="T11" fmla="*/ 241 h 415"/>
                <a:gd name="T12" fmla="*/ 595 w 662"/>
                <a:gd name="T13" fmla="*/ 0 h 415"/>
                <a:gd name="T14" fmla="*/ 662 w 662"/>
                <a:gd name="T15" fmla="*/ 241 h 415"/>
                <a:gd name="T16" fmla="*/ 30 w 662"/>
                <a:gd name="T17"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415">
                  <a:moveTo>
                    <a:pt x="30" y="415"/>
                  </a:moveTo>
                  <a:lnTo>
                    <a:pt x="0" y="306"/>
                  </a:lnTo>
                  <a:lnTo>
                    <a:pt x="60" y="259"/>
                  </a:lnTo>
                  <a:lnTo>
                    <a:pt x="187" y="295"/>
                  </a:lnTo>
                  <a:lnTo>
                    <a:pt x="298" y="83"/>
                  </a:lnTo>
                  <a:lnTo>
                    <a:pt x="499" y="241"/>
                  </a:lnTo>
                  <a:lnTo>
                    <a:pt x="595" y="0"/>
                  </a:lnTo>
                  <a:lnTo>
                    <a:pt x="662" y="241"/>
                  </a:lnTo>
                  <a:lnTo>
                    <a:pt x="30" y="415"/>
                  </a:lnTo>
                  <a:close/>
                </a:path>
              </a:pathLst>
            </a:custGeom>
            <a:solidFill>
              <a:srgbClr val="C4E5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isḻíḍe"/>
            <p:cNvSpPr/>
            <p:nvPr/>
          </p:nvSpPr>
          <p:spPr bwMode="auto">
            <a:xfrm>
              <a:off x="4179729" y="2573537"/>
              <a:ext cx="1461488" cy="916190"/>
            </a:xfrm>
            <a:custGeom>
              <a:avLst/>
              <a:gdLst>
                <a:gd name="T0" fmla="*/ 30 w 662"/>
                <a:gd name="T1" fmla="*/ 415 h 415"/>
                <a:gd name="T2" fmla="*/ 0 w 662"/>
                <a:gd name="T3" fmla="*/ 306 h 415"/>
                <a:gd name="T4" fmla="*/ 60 w 662"/>
                <a:gd name="T5" fmla="*/ 259 h 415"/>
                <a:gd name="T6" fmla="*/ 187 w 662"/>
                <a:gd name="T7" fmla="*/ 295 h 415"/>
                <a:gd name="T8" fmla="*/ 298 w 662"/>
                <a:gd name="T9" fmla="*/ 83 h 415"/>
                <a:gd name="T10" fmla="*/ 499 w 662"/>
                <a:gd name="T11" fmla="*/ 241 h 415"/>
                <a:gd name="T12" fmla="*/ 595 w 662"/>
                <a:gd name="T13" fmla="*/ 0 h 415"/>
                <a:gd name="T14" fmla="*/ 662 w 662"/>
                <a:gd name="T15" fmla="*/ 241 h 415"/>
                <a:gd name="T16" fmla="*/ 30 w 662"/>
                <a:gd name="T17"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415">
                  <a:moveTo>
                    <a:pt x="30" y="415"/>
                  </a:moveTo>
                  <a:lnTo>
                    <a:pt x="0" y="306"/>
                  </a:lnTo>
                  <a:lnTo>
                    <a:pt x="60" y="259"/>
                  </a:lnTo>
                  <a:lnTo>
                    <a:pt x="187" y="295"/>
                  </a:lnTo>
                  <a:lnTo>
                    <a:pt x="298" y="83"/>
                  </a:lnTo>
                  <a:lnTo>
                    <a:pt x="499" y="241"/>
                  </a:lnTo>
                  <a:lnTo>
                    <a:pt x="595" y="0"/>
                  </a:lnTo>
                  <a:lnTo>
                    <a:pt x="662" y="241"/>
                  </a:lnTo>
                  <a:lnTo>
                    <a:pt x="30" y="4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ḻíḍé"/>
            <p:cNvSpPr/>
            <p:nvPr/>
          </p:nvSpPr>
          <p:spPr bwMode="auto">
            <a:xfrm>
              <a:off x="4186352" y="3043773"/>
              <a:ext cx="227392" cy="430498"/>
            </a:xfrm>
            <a:custGeom>
              <a:avLst/>
              <a:gdLst>
                <a:gd name="T0" fmla="*/ 0 w 103"/>
                <a:gd name="T1" fmla="*/ 14 h 195"/>
                <a:gd name="T2" fmla="*/ 53 w 103"/>
                <a:gd name="T3" fmla="*/ 0 h 195"/>
                <a:gd name="T4" fmla="*/ 103 w 103"/>
                <a:gd name="T5" fmla="*/ 181 h 195"/>
                <a:gd name="T6" fmla="*/ 50 w 103"/>
                <a:gd name="T7" fmla="*/ 195 h 195"/>
                <a:gd name="T8" fmla="*/ 0 w 103"/>
                <a:gd name="T9" fmla="*/ 14 h 195"/>
                <a:gd name="T10" fmla="*/ 0 w 103"/>
                <a:gd name="T11" fmla="*/ 14 h 195"/>
              </a:gdLst>
              <a:ahLst/>
              <a:cxnLst>
                <a:cxn ang="0">
                  <a:pos x="T0" y="T1"/>
                </a:cxn>
                <a:cxn ang="0">
                  <a:pos x="T2" y="T3"/>
                </a:cxn>
                <a:cxn ang="0">
                  <a:pos x="T4" y="T5"/>
                </a:cxn>
                <a:cxn ang="0">
                  <a:pos x="T6" y="T7"/>
                </a:cxn>
                <a:cxn ang="0">
                  <a:pos x="T8" y="T9"/>
                </a:cxn>
                <a:cxn ang="0">
                  <a:pos x="T10" y="T11"/>
                </a:cxn>
              </a:cxnLst>
              <a:rect l="0" t="0" r="r" b="b"/>
              <a:pathLst>
                <a:path w="103" h="195">
                  <a:moveTo>
                    <a:pt x="0" y="14"/>
                  </a:moveTo>
                  <a:lnTo>
                    <a:pt x="53" y="0"/>
                  </a:lnTo>
                  <a:lnTo>
                    <a:pt x="103" y="181"/>
                  </a:lnTo>
                  <a:lnTo>
                    <a:pt x="50" y="195"/>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1" name="ïşḻiḓe"/>
            <p:cNvSpPr/>
            <p:nvPr/>
          </p:nvSpPr>
          <p:spPr bwMode="auto">
            <a:xfrm>
              <a:off x="4391666" y="3200519"/>
              <a:ext cx="172200" cy="231807"/>
            </a:xfrm>
            <a:custGeom>
              <a:avLst/>
              <a:gdLst>
                <a:gd name="T0" fmla="*/ 0 w 78"/>
                <a:gd name="T1" fmla="*/ 15 h 105"/>
                <a:gd name="T2" fmla="*/ 53 w 78"/>
                <a:gd name="T3" fmla="*/ 0 h 105"/>
                <a:gd name="T4" fmla="*/ 78 w 78"/>
                <a:gd name="T5" fmla="*/ 91 h 105"/>
                <a:gd name="T6" fmla="*/ 26 w 78"/>
                <a:gd name="T7" fmla="*/ 105 h 105"/>
                <a:gd name="T8" fmla="*/ 0 w 78"/>
                <a:gd name="T9" fmla="*/ 15 h 105"/>
                <a:gd name="T10" fmla="*/ 0 w 78"/>
                <a:gd name="T11" fmla="*/ 15 h 105"/>
              </a:gdLst>
              <a:ahLst/>
              <a:cxnLst>
                <a:cxn ang="0">
                  <a:pos x="T0" y="T1"/>
                </a:cxn>
                <a:cxn ang="0">
                  <a:pos x="T2" y="T3"/>
                </a:cxn>
                <a:cxn ang="0">
                  <a:pos x="T4" y="T5"/>
                </a:cxn>
                <a:cxn ang="0">
                  <a:pos x="T6" y="T7"/>
                </a:cxn>
                <a:cxn ang="0">
                  <a:pos x="T8" y="T9"/>
                </a:cxn>
                <a:cxn ang="0">
                  <a:pos x="T10" y="T11"/>
                </a:cxn>
              </a:cxnLst>
              <a:rect l="0" t="0" r="r" b="b"/>
              <a:pathLst>
                <a:path w="78" h="105">
                  <a:moveTo>
                    <a:pt x="0" y="15"/>
                  </a:moveTo>
                  <a:lnTo>
                    <a:pt x="53" y="0"/>
                  </a:lnTo>
                  <a:lnTo>
                    <a:pt x="78" y="91"/>
                  </a:lnTo>
                  <a:lnTo>
                    <a:pt x="26" y="105"/>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2" name="îśḷiďê"/>
            <p:cNvSpPr/>
            <p:nvPr/>
          </p:nvSpPr>
          <p:spPr bwMode="auto">
            <a:xfrm>
              <a:off x="4413744" y="2694959"/>
              <a:ext cx="302453" cy="697629"/>
            </a:xfrm>
            <a:custGeom>
              <a:avLst/>
              <a:gdLst>
                <a:gd name="T0" fmla="*/ 0 w 137"/>
                <a:gd name="T1" fmla="*/ 14 h 316"/>
                <a:gd name="T2" fmla="*/ 54 w 137"/>
                <a:gd name="T3" fmla="*/ 0 h 316"/>
                <a:gd name="T4" fmla="*/ 137 w 137"/>
                <a:gd name="T5" fmla="*/ 302 h 316"/>
                <a:gd name="T6" fmla="*/ 84 w 137"/>
                <a:gd name="T7" fmla="*/ 316 h 316"/>
                <a:gd name="T8" fmla="*/ 0 w 137"/>
                <a:gd name="T9" fmla="*/ 14 h 316"/>
                <a:gd name="T10" fmla="*/ 0 w 137"/>
                <a:gd name="T11" fmla="*/ 14 h 316"/>
              </a:gdLst>
              <a:ahLst/>
              <a:cxnLst>
                <a:cxn ang="0">
                  <a:pos x="T0" y="T1"/>
                </a:cxn>
                <a:cxn ang="0">
                  <a:pos x="T2" y="T3"/>
                </a:cxn>
                <a:cxn ang="0">
                  <a:pos x="T4" y="T5"/>
                </a:cxn>
                <a:cxn ang="0">
                  <a:pos x="T6" y="T7"/>
                </a:cxn>
                <a:cxn ang="0">
                  <a:pos x="T8" y="T9"/>
                </a:cxn>
                <a:cxn ang="0">
                  <a:pos x="T10" y="T11"/>
                </a:cxn>
              </a:cxnLst>
              <a:rect l="0" t="0" r="r" b="b"/>
              <a:pathLst>
                <a:path w="137" h="316">
                  <a:moveTo>
                    <a:pt x="0" y="14"/>
                  </a:moveTo>
                  <a:lnTo>
                    <a:pt x="54" y="0"/>
                  </a:lnTo>
                  <a:lnTo>
                    <a:pt x="137" y="302"/>
                  </a:lnTo>
                  <a:lnTo>
                    <a:pt x="84" y="316"/>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ïSlîḍê"/>
            <p:cNvSpPr/>
            <p:nvPr/>
          </p:nvSpPr>
          <p:spPr bwMode="auto">
            <a:xfrm>
              <a:off x="4583734" y="2719245"/>
              <a:ext cx="282583" cy="631399"/>
            </a:xfrm>
            <a:custGeom>
              <a:avLst/>
              <a:gdLst>
                <a:gd name="T0" fmla="*/ 0 w 128"/>
                <a:gd name="T1" fmla="*/ 14 h 286"/>
                <a:gd name="T2" fmla="*/ 53 w 128"/>
                <a:gd name="T3" fmla="*/ 0 h 286"/>
                <a:gd name="T4" fmla="*/ 128 w 128"/>
                <a:gd name="T5" fmla="*/ 272 h 286"/>
                <a:gd name="T6" fmla="*/ 75 w 128"/>
                <a:gd name="T7" fmla="*/ 286 h 286"/>
                <a:gd name="T8" fmla="*/ 0 w 128"/>
                <a:gd name="T9" fmla="*/ 14 h 286"/>
                <a:gd name="T10" fmla="*/ 0 w 128"/>
                <a:gd name="T11" fmla="*/ 14 h 286"/>
              </a:gdLst>
              <a:ahLst/>
              <a:cxnLst>
                <a:cxn ang="0">
                  <a:pos x="T0" y="T1"/>
                </a:cxn>
                <a:cxn ang="0">
                  <a:pos x="T2" y="T3"/>
                </a:cxn>
                <a:cxn ang="0">
                  <a:pos x="T4" y="T5"/>
                </a:cxn>
                <a:cxn ang="0">
                  <a:pos x="T6" y="T7"/>
                </a:cxn>
                <a:cxn ang="0">
                  <a:pos x="T8" y="T9"/>
                </a:cxn>
                <a:cxn ang="0">
                  <a:pos x="T10" y="T11"/>
                </a:cxn>
              </a:cxnLst>
              <a:rect l="0" t="0" r="r" b="b"/>
              <a:pathLst>
                <a:path w="128" h="286">
                  <a:moveTo>
                    <a:pt x="0" y="14"/>
                  </a:moveTo>
                  <a:lnTo>
                    <a:pt x="53" y="0"/>
                  </a:lnTo>
                  <a:lnTo>
                    <a:pt x="128" y="272"/>
                  </a:lnTo>
                  <a:lnTo>
                    <a:pt x="75" y="286"/>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ísļíḍé"/>
            <p:cNvSpPr/>
            <p:nvPr/>
          </p:nvSpPr>
          <p:spPr bwMode="auto">
            <a:xfrm>
              <a:off x="4808920" y="2942221"/>
              <a:ext cx="209730" cy="366476"/>
            </a:xfrm>
            <a:custGeom>
              <a:avLst/>
              <a:gdLst>
                <a:gd name="T0" fmla="*/ 0 w 95"/>
                <a:gd name="T1" fmla="*/ 15 h 166"/>
                <a:gd name="T2" fmla="*/ 53 w 95"/>
                <a:gd name="T3" fmla="*/ 0 h 166"/>
                <a:gd name="T4" fmla="*/ 95 w 95"/>
                <a:gd name="T5" fmla="*/ 152 h 166"/>
                <a:gd name="T6" fmla="*/ 41 w 95"/>
                <a:gd name="T7" fmla="*/ 166 h 166"/>
                <a:gd name="T8" fmla="*/ 0 w 95"/>
                <a:gd name="T9" fmla="*/ 15 h 166"/>
                <a:gd name="T10" fmla="*/ 0 w 95"/>
                <a:gd name="T11" fmla="*/ 15 h 166"/>
              </a:gdLst>
              <a:ahLst/>
              <a:cxnLst>
                <a:cxn ang="0">
                  <a:pos x="T0" y="T1"/>
                </a:cxn>
                <a:cxn ang="0">
                  <a:pos x="T2" y="T3"/>
                </a:cxn>
                <a:cxn ang="0">
                  <a:pos x="T4" y="T5"/>
                </a:cxn>
                <a:cxn ang="0">
                  <a:pos x="T6" y="T7"/>
                </a:cxn>
                <a:cxn ang="0">
                  <a:pos x="T8" y="T9"/>
                </a:cxn>
                <a:cxn ang="0">
                  <a:pos x="T10" y="T11"/>
                </a:cxn>
              </a:cxnLst>
              <a:rect l="0" t="0" r="r" b="b"/>
              <a:pathLst>
                <a:path w="95" h="166">
                  <a:moveTo>
                    <a:pt x="0" y="15"/>
                  </a:moveTo>
                  <a:lnTo>
                    <a:pt x="53" y="0"/>
                  </a:lnTo>
                  <a:lnTo>
                    <a:pt x="95" y="152"/>
                  </a:lnTo>
                  <a:lnTo>
                    <a:pt x="41" y="166"/>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ï$ľîḋe"/>
            <p:cNvSpPr/>
            <p:nvPr/>
          </p:nvSpPr>
          <p:spPr bwMode="auto">
            <a:xfrm>
              <a:off x="4941381" y="2834043"/>
              <a:ext cx="227392" cy="430498"/>
            </a:xfrm>
            <a:custGeom>
              <a:avLst/>
              <a:gdLst>
                <a:gd name="T0" fmla="*/ 0 w 103"/>
                <a:gd name="T1" fmla="*/ 14 h 195"/>
                <a:gd name="T2" fmla="*/ 53 w 103"/>
                <a:gd name="T3" fmla="*/ 0 h 195"/>
                <a:gd name="T4" fmla="*/ 103 w 103"/>
                <a:gd name="T5" fmla="*/ 181 h 195"/>
                <a:gd name="T6" fmla="*/ 50 w 103"/>
                <a:gd name="T7" fmla="*/ 195 h 195"/>
                <a:gd name="T8" fmla="*/ 0 w 103"/>
                <a:gd name="T9" fmla="*/ 14 h 195"/>
                <a:gd name="T10" fmla="*/ 0 w 103"/>
                <a:gd name="T11" fmla="*/ 14 h 195"/>
              </a:gdLst>
              <a:ahLst/>
              <a:cxnLst>
                <a:cxn ang="0">
                  <a:pos x="T0" y="T1"/>
                </a:cxn>
                <a:cxn ang="0">
                  <a:pos x="T2" y="T3"/>
                </a:cxn>
                <a:cxn ang="0">
                  <a:pos x="T4" y="T5"/>
                </a:cxn>
                <a:cxn ang="0">
                  <a:pos x="T6" y="T7"/>
                </a:cxn>
                <a:cxn ang="0">
                  <a:pos x="T8" y="T9"/>
                </a:cxn>
                <a:cxn ang="0">
                  <a:pos x="T10" y="T11"/>
                </a:cxn>
              </a:cxnLst>
              <a:rect l="0" t="0" r="r" b="b"/>
              <a:pathLst>
                <a:path w="103" h="195">
                  <a:moveTo>
                    <a:pt x="0" y="14"/>
                  </a:moveTo>
                  <a:lnTo>
                    <a:pt x="53" y="0"/>
                  </a:lnTo>
                  <a:lnTo>
                    <a:pt x="103" y="181"/>
                  </a:lnTo>
                  <a:lnTo>
                    <a:pt x="50" y="195"/>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îṧľïdè"/>
            <p:cNvSpPr/>
            <p:nvPr/>
          </p:nvSpPr>
          <p:spPr bwMode="auto">
            <a:xfrm>
              <a:off x="5091503" y="2721452"/>
              <a:ext cx="245053" cy="501144"/>
            </a:xfrm>
            <a:custGeom>
              <a:avLst/>
              <a:gdLst>
                <a:gd name="T0" fmla="*/ 0 w 111"/>
                <a:gd name="T1" fmla="*/ 15 h 227"/>
                <a:gd name="T2" fmla="*/ 53 w 111"/>
                <a:gd name="T3" fmla="*/ 0 h 227"/>
                <a:gd name="T4" fmla="*/ 111 w 111"/>
                <a:gd name="T5" fmla="*/ 212 h 227"/>
                <a:gd name="T6" fmla="*/ 58 w 111"/>
                <a:gd name="T7" fmla="*/ 227 h 227"/>
                <a:gd name="T8" fmla="*/ 0 w 111"/>
                <a:gd name="T9" fmla="*/ 15 h 227"/>
                <a:gd name="T10" fmla="*/ 0 w 111"/>
                <a:gd name="T11" fmla="*/ 15 h 227"/>
              </a:gdLst>
              <a:ahLst/>
              <a:cxnLst>
                <a:cxn ang="0">
                  <a:pos x="T0" y="T1"/>
                </a:cxn>
                <a:cxn ang="0">
                  <a:pos x="T2" y="T3"/>
                </a:cxn>
                <a:cxn ang="0">
                  <a:pos x="T4" y="T5"/>
                </a:cxn>
                <a:cxn ang="0">
                  <a:pos x="T6" y="T7"/>
                </a:cxn>
                <a:cxn ang="0">
                  <a:pos x="T8" y="T9"/>
                </a:cxn>
                <a:cxn ang="0">
                  <a:pos x="T10" y="T11"/>
                </a:cxn>
              </a:cxnLst>
              <a:rect l="0" t="0" r="r" b="b"/>
              <a:pathLst>
                <a:path w="111" h="227">
                  <a:moveTo>
                    <a:pt x="0" y="15"/>
                  </a:moveTo>
                  <a:lnTo>
                    <a:pt x="53" y="0"/>
                  </a:lnTo>
                  <a:lnTo>
                    <a:pt x="111" y="212"/>
                  </a:lnTo>
                  <a:lnTo>
                    <a:pt x="58" y="227"/>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 name="ïšļïḑê"/>
            <p:cNvSpPr/>
            <p:nvPr/>
          </p:nvSpPr>
          <p:spPr bwMode="auto">
            <a:xfrm>
              <a:off x="5259288" y="2745736"/>
              <a:ext cx="229599" cy="432706"/>
            </a:xfrm>
            <a:custGeom>
              <a:avLst/>
              <a:gdLst>
                <a:gd name="T0" fmla="*/ 0 w 104"/>
                <a:gd name="T1" fmla="*/ 14 h 196"/>
                <a:gd name="T2" fmla="*/ 53 w 104"/>
                <a:gd name="T3" fmla="*/ 0 h 196"/>
                <a:gd name="T4" fmla="*/ 104 w 104"/>
                <a:gd name="T5" fmla="*/ 181 h 196"/>
                <a:gd name="T6" fmla="*/ 50 w 104"/>
                <a:gd name="T7" fmla="*/ 196 h 196"/>
                <a:gd name="T8" fmla="*/ 0 w 104"/>
                <a:gd name="T9" fmla="*/ 14 h 196"/>
                <a:gd name="T10" fmla="*/ 0 w 104"/>
                <a:gd name="T11" fmla="*/ 14 h 196"/>
              </a:gdLst>
              <a:ahLst/>
              <a:cxnLst>
                <a:cxn ang="0">
                  <a:pos x="T0" y="T1"/>
                </a:cxn>
                <a:cxn ang="0">
                  <a:pos x="T2" y="T3"/>
                </a:cxn>
                <a:cxn ang="0">
                  <a:pos x="T4" y="T5"/>
                </a:cxn>
                <a:cxn ang="0">
                  <a:pos x="T6" y="T7"/>
                </a:cxn>
                <a:cxn ang="0">
                  <a:pos x="T8" y="T9"/>
                </a:cxn>
                <a:cxn ang="0">
                  <a:pos x="T10" y="T11"/>
                </a:cxn>
              </a:cxnLst>
              <a:rect l="0" t="0" r="r" b="b"/>
              <a:pathLst>
                <a:path w="104" h="196">
                  <a:moveTo>
                    <a:pt x="0" y="14"/>
                  </a:moveTo>
                  <a:lnTo>
                    <a:pt x="53" y="0"/>
                  </a:lnTo>
                  <a:lnTo>
                    <a:pt x="104" y="181"/>
                  </a:lnTo>
                  <a:lnTo>
                    <a:pt x="50" y="196"/>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8" name="îş1iḍè"/>
            <p:cNvSpPr/>
            <p:nvPr/>
          </p:nvSpPr>
          <p:spPr bwMode="auto">
            <a:xfrm>
              <a:off x="5484472" y="2970920"/>
              <a:ext cx="154538" cy="165577"/>
            </a:xfrm>
            <a:custGeom>
              <a:avLst/>
              <a:gdLst>
                <a:gd name="T0" fmla="*/ 0 w 70"/>
                <a:gd name="T1" fmla="*/ 15 h 75"/>
                <a:gd name="T2" fmla="*/ 54 w 70"/>
                <a:gd name="T3" fmla="*/ 0 h 75"/>
                <a:gd name="T4" fmla="*/ 70 w 70"/>
                <a:gd name="T5" fmla="*/ 61 h 75"/>
                <a:gd name="T6" fmla="*/ 17 w 70"/>
                <a:gd name="T7" fmla="*/ 75 h 75"/>
                <a:gd name="T8" fmla="*/ 0 w 70"/>
                <a:gd name="T9" fmla="*/ 15 h 75"/>
                <a:gd name="T10" fmla="*/ 0 w 70"/>
                <a:gd name="T11" fmla="*/ 15 h 75"/>
              </a:gdLst>
              <a:ahLst/>
              <a:cxnLst>
                <a:cxn ang="0">
                  <a:pos x="T0" y="T1"/>
                </a:cxn>
                <a:cxn ang="0">
                  <a:pos x="T2" y="T3"/>
                </a:cxn>
                <a:cxn ang="0">
                  <a:pos x="T4" y="T5"/>
                </a:cxn>
                <a:cxn ang="0">
                  <a:pos x="T6" y="T7"/>
                </a:cxn>
                <a:cxn ang="0">
                  <a:pos x="T8" y="T9"/>
                </a:cxn>
                <a:cxn ang="0">
                  <a:pos x="T10" y="T11"/>
                </a:cxn>
              </a:cxnLst>
              <a:rect l="0" t="0" r="r" b="b"/>
              <a:pathLst>
                <a:path w="70" h="75">
                  <a:moveTo>
                    <a:pt x="0" y="15"/>
                  </a:moveTo>
                  <a:lnTo>
                    <a:pt x="54" y="0"/>
                  </a:lnTo>
                  <a:lnTo>
                    <a:pt x="70" y="61"/>
                  </a:lnTo>
                  <a:lnTo>
                    <a:pt x="17" y="75"/>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ïṡḷidè"/>
            <p:cNvSpPr/>
            <p:nvPr/>
          </p:nvSpPr>
          <p:spPr bwMode="auto">
            <a:xfrm>
              <a:off x="4040643" y="2743528"/>
              <a:ext cx="1600572" cy="746197"/>
            </a:xfrm>
            <a:custGeom>
              <a:avLst/>
              <a:gdLst>
                <a:gd name="T0" fmla="*/ 0 w 725"/>
                <a:gd name="T1" fmla="*/ 0 h 338"/>
                <a:gd name="T2" fmla="*/ 93 w 725"/>
                <a:gd name="T3" fmla="*/ 338 h 338"/>
                <a:gd name="T4" fmla="*/ 725 w 725"/>
                <a:gd name="T5" fmla="*/ 164 h 338"/>
              </a:gdLst>
              <a:ahLst/>
              <a:cxnLst>
                <a:cxn ang="0">
                  <a:pos x="T0" y="T1"/>
                </a:cxn>
                <a:cxn ang="0">
                  <a:pos x="T2" y="T3"/>
                </a:cxn>
                <a:cxn ang="0">
                  <a:pos x="T4" y="T5"/>
                </a:cxn>
              </a:cxnLst>
              <a:rect l="0" t="0" r="r" b="b"/>
              <a:pathLst>
                <a:path w="725" h="338">
                  <a:moveTo>
                    <a:pt x="0" y="0"/>
                  </a:moveTo>
                  <a:lnTo>
                    <a:pt x="93" y="338"/>
                  </a:lnTo>
                  <a:lnTo>
                    <a:pt x="725" y="164"/>
                  </a:lnTo>
                </a:path>
              </a:pathLst>
            </a:custGeom>
            <a:noFill/>
            <a:ln w="9525" cap="flat">
              <a:solidFill>
                <a:srgbClr val="5A5957"/>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00" name="ïṥļiḍé"/>
            <p:cNvSpPr/>
            <p:nvPr/>
          </p:nvSpPr>
          <p:spPr bwMode="auto">
            <a:xfrm>
              <a:off x="6519877" y="3628811"/>
              <a:ext cx="185446" cy="545299"/>
            </a:xfrm>
            <a:custGeom>
              <a:avLst/>
              <a:gdLst>
                <a:gd name="T0" fmla="*/ 0 w 84"/>
                <a:gd name="T1" fmla="*/ 5 h 247"/>
                <a:gd name="T2" fmla="*/ 17 w 84"/>
                <a:gd name="T3" fmla="*/ 0 h 247"/>
                <a:gd name="T4" fmla="*/ 17 w 84"/>
                <a:gd name="T5" fmla="*/ 65 h 247"/>
                <a:gd name="T6" fmla="*/ 34 w 84"/>
                <a:gd name="T7" fmla="*/ 60 h 247"/>
                <a:gd name="T8" fmla="*/ 33 w 84"/>
                <a:gd name="T9" fmla="*/ 126 h 247"/>
                <a:gd name="T10" fmla="*/ 50 w 84"/>
                <a:gd name="T11" fmla="*/ 121 h 247"/>
                <a:gd name="T12" fmla="*/ 50 w 84"/>
                <a:gd name="T13" fmla="*/ 186 h 247"/>
                <a:gd name="T14" fmla="*/ 67 w 84"/>
                <a:gd name="T15" fmla="*/ 181 h 247"/>
                <a:gd name="T16" fmla="*/ 67 w 84"/>
                <a:gd name="T17" fmla="*/ 247 h 247"/>
                <a:gd name="T18" fmla="*/ 84 w 84"/>
                <a:gd name="T19" fmla="*/ 24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47">
                  <a:moveTo>
                    <a:pt x="0" y="5"/>
                  </a:moveTo>
                  <a:lnTo>
                    <a:pt x="17" y="0"/>
                  </a:lnTo>
                  <a:moveTo>
                    <a:pt x="17" y="65"/>
                  </a:moveTo>
                  <a:lnTo>
                    <a:pt x="34" y="60"/>
                  </a:lnTo>
                  <a:moveTo>
                    <a:pt x="33" y="126"/>
                  </a:moveTo>
                  <a:lnTo>
                    <a:pt x="50" y="121"/>
                  </a:lnTo>
                  <a:moveTo>
                    <a:pt x="50" y="186"/>
                  </a:moveTo>
                  <a:lnTo>
                    <a:pt x="67" y="181"/>
                  </a:lnTo>
                  <a:moveTo>
                    <a:pt x="67" y="247"/>
                  </a:moveTo>
                  <a:lnTo>
                    <a:pt x="84" y="242"/>
                  </a:lnTo>
                </a:path>
              </a:pathLst>
            </a:custGeom>
            <a:noFill/>
            <a:ln w="25400" cap="rnd">
              <a:solidFill>
                <a:srgbClr val="88979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01" name="îš1îḍe"/>
            <p:cNvSpPr/>
            <p:nvPr/>
          </p:nvSpPr>
          <p:spPr bwMode="auto">
            <a:xfrm>
              <a:off x="6851029" y="4304363"/>
              <a:ext cx="70646" cy="46361"/>
            </a:xfrm>
            <a:custGeom>
              <a:avLst/>
              <a:gdLst>
                <a:gd name="T0" fmla="*/ 15 w 45"/>
                <a:gd name="T1" fmla="*/ 28 h 30"/>
                <a:gd name="T2" fmla="*/ 36 w 45"/>
                <a:gd name="T3" fmla="*/ 23 h 30"/>
                <a:gd name="T4" fmla="*/ 44 w 45"/>
                <a:gd name="T5" fmla="*/ 10 h 30"/>
                <a:gd name="T6" fmla="*/ 30 w 45"/>
                <a:gd name="T7" fmla="*/ 2 h 30"/>
                <a:gd name="T8" fmla="*/ 10 w 45"/>
                <a:gd name="T9" fmla="*/ 7 h 30"/>
                <a:gd name="T10" fmla="*/ 2 w 45"/>
                <a:gd name="T11" fmla="*/ 21 h 30"/>
                <a:gd name="T12" fmla="*/ 15 w 45"/>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15" y="28"/>
                  </a:moveTo>
                  <a:cubicBezTo>
                    <a:pt x="36" y="23"/>
                    <a:pt x="36" y="23"/>
                    <a:pt x="36" y="23"/>
                  </a:cubicBezTo>
                  <a:cubicBezTo>
                    <a:pt x="42" y="22"/>
                    <a:pt x="45" y="16"/>
                    <a:pt x="44" y="10"/>
                  </a:cubicBezTo>
                  <a:cubicBezTo>
                    <a:pt x="42" y="4"/>
                    <a:pt x="36" y="0"/>
                    <a:pt x="30" y="2"/>
                  </a:cubicBezTo>
                  <a:cubicBezTo>
                    <a:pt x="10" y="7"/>
                    <a:pt x="10" y="7"/>
                    <a:pt x="10" y="7"/>
                  </a:cubicBezTo>
                  <a:cubicBezTo>
                    <a:pt x="4" y="9"/>
                    <a:pt x="0" y="15"/>
                    <a:pt x="2" y="21"/>
                  </a:cubicBezTo>
                  <a:cubicBezTo>
                    <a:pt x="4" y="26"/>
                    <a:pt x="9" y="30"/>
                    <a:pt x="15" y="28"/>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íş1ïďé"/>
            <p:cNvSpPr/>
            <p:nvPr/>
          </p:nvSpPr>
          <p:spPr bwMode="auto">
            <a:xfrm>
              <a:off x="7003359" y="4262416"/>
              <a:ext cx="70646" cy="48568"/>
            </a:xfrm>
            <a:custGeom>
              <a:avLst/>
              <a:gdLst>
                <a:gd name="T0" fmla="*/ 15 w 45"/>
                <a:gd name="T1" fmla="*/ 28 h 30"/>
                <a:gd name="T2" fmla="*/ 36 w 45"/>
                <a:gd name="T3" fmla="*/ 23 h 30"/>
                <a:gd name="T4" fmla="*/ 43 w 45"/>
                <a:gd name="T5" fmla="*/ 10 h 30"/>
                <a:gd name="T6" fmla="*/ 30 w 45"/>
                <a:gd name="T7" fmla="*/ 2 h 30"/>
                <a:gd name="T8" fmla="*/ 10 w 45"/>
                <a:gd name="T9" fmla="*/ 7 h 30"/>
                <a:gd name="T10" fmla="*/ 2 w 45"/>
                <a:gd name="T11" fmla="*/ 20 h 30"/>
                <a:gd name="T12" fmla="*/ 15 w 45"/>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15" y="28"/>
                  </a:moveTo>
                  <a:cubicBezTo>
                    <a:pt x="36" y="23"/>
                    <a:pt x="36" y="23"/>
                    <a:pt x="36" y="23"/>
                  </a:cubicBezTo>
                  <a:cubicBezTo>
                    <a:pt x="41" y="21"/>
                    <a:pt x="45" y="16"/>
                    <a:pt x="43" y="10"/>
                  </a:cubicBezTo>
                  <a:cubicBezTo>
                    <a:pt x="42" y="4"/>
                    <a:pt x="36" y="0"/>
                    <a:pt x="30" y="2"/>
                  </a:cubicBezTo>
                  <a:cubicBezTo>
                    <a:pt x="10" y="7"/>
                    <a:pt x="10" y="7"/>
                    <a:pt x="10" y="7"/>
                  </a:cubicBezTo>
                  <a:cubicBezTo>
                    <a:pt x="4" y="9"/>
                    <a:pt x="0" y="15"/>
                    <a:pt x="2" y="20"/>
                  </a:cubicBezTo>
                  <a:cubicBezTo>
                    <a:pt x="3" y="26"/>
                    <a:pt x="9" y="30"/>
                    <a:pt x="15" y="28"/>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ṩļîďè"/>
            <p:cNvSpPr/>
            <p:nvPr/>
          </p:nvSpPr>
          <p:spPr bwMode="auto">
            <a:xfrm>
              <a:off x="7153482" y="4220470"/>
              <a:ext cx="70646" cy="48568"/>
            </a:xfrm>
            <a:custGeom>
              <a:avLst/>
              <a:gdLst>
                <a:gd name="T0" fmla="*/ 15 w 45"/>
                <a:gd name="T1" fmla="*/ 28 h 30"/>
                <a:gd name="T2" fmla="*/ 36 w 45"/>
                <a:gd name="T3" fmla="*/ 23 h 30"/>
                <a:gd name="T4" fmla="*/ 43 w 45"/>
                <a:gd name="T5" fmla="*/ 10 h 30"/>
                <a:gd name="T6" fmla="*/ 30 w 45"/>
                <a:gd name="T7" fmla="*/ 2 h 30"/>
                <a:gd name="T8" fmla="*/ 10 w 45"/>
                <a:gd name="T9" fmla="*/ 7 h 30"/>
                <a:gd name="T10" fmla="*/ 2 w 45"/>
                <a:gd name="T11" fmla="*/ 20 h 30"/>
                <a:gd name="T12" fmla="*/ 15 w 45"/>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15" y="28"/>
                  </a:moveTo>
                  <a:cubicBezTo>
                    <a:pt x="36" y="23"/>
                    <a:pt x="36" y="23"/>
                    <a:pt x="36" y="23"/>
                  </a:cubicBezTo>
                  <a:cubicBezTo>
                    <a:pt x="41" y="21"/>
                    <a:pt x="45" y="15"/>
                    <a:pt x="43" y="10"/>
                  </a:cubicBezTo>
                  <a:cubicBezTo>
                    <a:pt x="42" y="4"/>
                    <a:pt x="36" y="0"/>
                    <a:pt x="30" y="2"/>
                  </a:cubicBezTo>
                  <a:cubicBezTo>
                    <a:pt x="10" y="7"/>
                    <a:pt x="10" y="7"/>
                    <a:pt x="10" y="7"/>
                  </a:cubicBezTo>
                  <a:cubicBezTo>
                    <a:pt x="4" y="9"/>
                    <a:pt x="0" y="15"/>
                    <a:pt x="2" y="20"/>
                  </a:cubicBezTo>
                  <a:cubicBezTo>
                    <a:pt x="3" y="26"/>
                    <a:pt x="9" y="30"/>
                    <a:pt x="15" y="28"/>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îṧḷiďê"/>
            <p:cNvSpPr/>
            <p:nvPr/>
          </p:nvSpPr>
          <p:spPr bwMode="auto">
            <a:xfrm>
              <a:off x="7323474" y="3988663"/>
              <a:ext cx="805806" cy="218561"/>
            </a:xfrm>
            <a:custGeom>
              <a:avLst/>
              <a:gdLst>
                <a:gd name="T0" fmla="*/ 0 w 365"/>
                <a:gd name="T1" fmla="*/ 99 h 99"/>
                <a:gd name="T2" fmla="*/ 15 w 365"/>
                <a:gd name="T3" fmla="*/ 95 h 99"/>
                <a:gd name="T4" fmla="*/ 69 w 365"/>
                <a:gd name="T5" fmla="*/ 80 h 99"/>
                <a:gd name="T6" fmla="*/ 84 w 365"/>
                <a:gd name="T7" fmla="*/ 77 h 99"/>
                <a:gd name="T8" fmla="*/ 137 w 365"/>
                <a:gd name="T9" fmla="*/ 61 h 99"/>
                <a:gd name="T10" fmla="*/ 152 w 365"/>
                <a:gd name="T11" fmla="*/ 58 h 99"/>
                <a:gd name="T12" fmla="*/ 214 w 365"/>
                <a:gd name="T13" fmla="*/ 41 h 99"/>
                <a:gd name="T14" fmla="*/ 228 w 365"/>
                <a:gd name="T15" fmla="*/ 37 h 99"/>
                <a:gd name="T16" fmla="*/ 282 w 365"/>
                <a:gd name="T17" fmla="*/ 22 h 99"/>
                <a:gd name="T18" fmla="*/ 297 w 365"/>
                <a:gd name="T19" fmla="*/ 18 h 99"/>
                <a:gd name="T20" fmla="*/ 350 w 365"/>
                <a:gd name="T21" fmla="*/ 3 h 99"/>
                <a:gd name="T22" fmla="*/ 365 w 365"/>
                <a:gd name="T2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5" h="99">
                  <a:moveTo>
                    <a:pt x="0" y="99"/>
                  </a:moveTo>
                  <a:lnTo>
                    <a:pt x="15" y="95"/>
                  </a:lnTo>
                  <a:moveTo>
                    <a:pt x="69" y="80"/>
                  </a:moveTo>
                  <a:lnTo>
                    <a:pt x="84" y="77"/>
                  </a:lnTo>
                  <a:moveTo>
                    <a:pt x="137" y="61"/>
                  </a:moveTo>
                  <a:lnTo>
                    <a:pt x="152" y="58"/>
                  </a:lnTo>
                  <a:moveTo>
                    <a:pt x="214" y="41"/>
                  </a:moveTo>
                  <a:lnTo>
                    <a:pt x="228" y="37"/>
                  </a:lnTo>
                  <a:moveTo>
                    <a:pt x="282" y="22"/>
                  </a:moveTo>
                  <a:lnTo>
                    <a:pt x="297" y="18"/>
                  </a:lnTo>
                  <a:moveTo>
                    <a:pt x="350" y="3"/>
                  </a:moveTo>
                  <a:lnTo>
                    <a:pt x="365" y="0"/>
                  </a:lnTo>
                </a:path>
              </a:pathLst>
            </a:custGeom>
            <a:noFill/>
            <a:ln w="25400" cap="rnd">
              <a:solidFill>
                <a:srgbClr val="88979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05" name="íṡḷidé"/>
            <p:cNvSpPr/>
            <p:nvPr/>
          </p:nvSpPr>
          <p:spPr bwMode="auto">
            <a:xfrm>
              <a:off x="6572861" y="3536088"/>
              <a:ext cx="1609403" cy="757236"/>
            </a:xfrm>
            <a:custGeom>
              <a:avLst/>
              <a:gdLst>
                <a:gd name="T0" fmla="*/ 0 w 729"/>
                <a:gd name="T1" fmla="*/ 2 h 343"/>
                <a:gd name="T2" fmla="*/ 94 w 729"/>
                <a:gd name="T3" fmla="*/ 343 h 343"/>
                <a:gd name="T4" fmla="*/ 729 w 729"/>
                <a:gd name="T5" fmla="*/ 169 h 343"/>
                <a:gd name="T6" fmla="*/ 727 w 729"/>
                <a:gd name="T7" fmla="*/ 162 h 343"/>
                <a:gd name="T8" fmla="*/ 99 w 729"/>
                <a:gd name="T9" fmla="*/ 335 h 343"/>
                <a:gd name="T10" fmla="*/ 6 w 729"/>
                <a:gd name="T11" fmla="*/ 0 h 343"/>
                <a:gd name="T12" fmla="*/ 0 w 729"/>
                <a:gd name="T13" fmla="*/ 2 h 343"/>
                <a:gd name="T14" fmla="*/ 0 w 729"/>
                <a:gd name="T15" fmla="*/ 2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9" h="343">
                  <a:moveTo>
                    <a:pt x="0" y="2"/>
                  </a:moveTo>
                  <a:lnTo>
                    <a:pt x="94" y="343"/>
                  </a:lnTo>
                  <a:lnTo>
                    <a:pt x="729" y="169"/>
                  </a:lnTo>
                  <a:lnTo>
                    <a:pt x="727" y="162"/>
                  </a:lnTo>
                  <a:lnTo>
                    <a:pt x="99" y="335"/>
                  </a:lnTo>
                  <a:lnTo>
                    <a:pt x="6" y="0"/>
                  </a:lnTo>
                  <a:lnTo>
                    <a:pt x="0" y="2"/>
                  </a:lnTo>
                  <a:lnTo>
                    <a:pt x="0" y="2"/>
                  </a:lnTo>
                  <a:close/>
                </a:path>
              </a:pathLst>
            </a:custGeom>
            <a:solidFill>
              <a:srgbClr val="5A59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6" name="îṥľïdé"/>
            <p:cNvSpPr/>
            <p:nvPr/>
          </p:nvSpPr>
          <p:spPr bwMode="auto">
            <a:xfrm>
              <a:off x="6572861" y="3536088"/>
              <a:ext cx="1609403" cy="757236"/>
            </a:xfrm>
            <a:custGeom>
              <a:avLst/>
              <a:gdLst>
                <a:gd name="T0" fmla="*/ 0 w 729"/>
                <a:gd name="T1" fmla="*/ 2 h 343"/>
                <a:gd name="T2" fmla="*/ 94 w 729"/>
                <a:gd name="T3" fmla="*/ 343 h 343"/>
                <a:gd name="T4" fmla="*/ 729 w 729"/>
                <a:gd name="T5" fmla="*/ 169 h 343"/>
                <a:gd name="T6" fmla="*/ 727 w 729"/>
                <a:gd name="T7" fmla="*/ 162 h 343"/>
                <a:gd name="T8" fmla="*/ 99 w 729"/>
                <a:gd name="T9" fmla="*/ 335 h 343"/>
                <a:gd name="T10" fmla="*/ 6 w 729"/>
                <a:gd name="T11" fmla="*/ 0 h 343"/>
                <a:gd name="T12" fmla="*/ 0 w 729"/>
                <a:gd name="T13" fmla="*/ 2 h 343"/>
                <a:gd name="T14" fmla="*/ 0 w 729"/>
                <a:gd name="T15" fmla="*/ 2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9" h="343">
                  <a:moveTo>
                    <a:pt x="0" y="2"/>
                  </a:moveTo>
                  <a:lnTo>
                    <a:pt x="94" y="343"/>
                  </a:lnTo>
                  <a:lnTo>
                    <a:pt x="729" y="169"/>
                  </a:lnTo>
                  <a:lnTo>
                    <a:pt x="727" y="162"/>
                  </a:lnTo>
                  <a:lnTo>
                    <a:pt x="99" y="335"/>
                  </a:lnTo>
                  <a:lnTo>
                    <a:pt x="6" y="0"/>
                  </a:lnTo>
                  <a:lnTo>
                    <a:pt x="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šľïḑé"/>
            <p:cNvSpPr/>
            <p:nvPr/>
          </p:nvSpPr>
          <p:spPr bwMode="auto">
            <a:xfrm>
              <a:off x="6921675" y="3847372"/>
              <a:ext cx="61815" cy="61815"/>
            </a:xfrm>
            <a:custGeom>
              <a:avLst/>
              <a:gdLst>
                <a:gd name="T0" fmla="*/ 36 w 38"/>
                <a:gd name="T1" fmla="*/ 15 h 39"/>
                <a:gd name="T2" fmla="*/ 24 w 38"/>
                <a:gd name="T3" fmla="*/ 36 h 39"/>
                <a:gd name="T4" fmla="*/ 2 w 38"/>
                <a:gd name="T5" fmla="*/ 24 h 39"/>
                <a:gd name="T6" fmla="*/ 14 w 38"/>
                <a:gd name="T7" fmla="*/ 3 h 39"/>
                <a:gd name="T8" fmla="*/ 36 w 38"/>
                <a:gd name="T9" fmla="*/ 15 h 39"/>
              </a:gdLst>
              <a:ahLst/>
              <a:cxnLst>
                <a:cxn ang="0">
                  <a:pos x="T0" y="T1"/>
                </a:cxn>
                <a:cxn ang="0">
                  <a:pos x="T2" y="T3"/>
                </a:cxn>
                <a:cxn ang="0">
                  <a:pos x="T4" y="T5"/>
                </a:cxn>
                <a:cxn ang="0">
                  <a:pos x="T6" y="T7"/>
                </a:cxn>
                <a:cxn ang="0">
                  <a:pos x="T8" y="T9"/>
                </a:cxn>
              </a:cxnLst>
              <a:rect l="0" t="0" r="r" b="b"/>
              <a:pathLst>
                <a:path w="38" h="39">
                  <a:moveTo>
                    <a:pt x="36" y="15"/>
                  </a:moveTo>
                  <a:cubicBezTo>
                    <a:pt x="38" y="24"/>
                    <a:pt x="33" y="34"/>
                    <a:pt x="24" y="36"/>
                  </a:cubicBezTo>
                  <a:cubicBezTo>
                    <a:pt x="14" y="39"/>
                    <a:pt x="5" y="33"/>
                    <a:pt x="2" y="24"/>
                  </a:cubicBezTo>
                  <a:cubicBezTo>
                    <a:pt x="0" y="15"/>
                    <a:pt x="5" y="5"/>
                    <a:pt x="14" y="3"/>
                  </a:cubicBezTo>
                  <a:cubicBezTo>
                    <a:pt x="24" y="0"/>
                    <a:pt x="33" y="6"/>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íSļidé"/>
            <p:cNvSpPr/>
            <p:nvPr/>
          </p:nvSpPr>
          <p:spPr bwMode="auto">
            <a:xfrm>
              <a:off x="7279321" y="3964378"/>
              <a:ext cx="61815" cy="64023"/>
            </a:xfrm>
            <a:custGeom>
              <a:avLst/>
              <a:gdLst>
                <a:gd name="T0" fmla="*/ 36 w 39"/>
                <a:gd name="T1" fmla="*/ 15 h 39"/>
                <a:gd name="T2" fmla="*/ 24 w 39"/>
                <a:gd name="T3" fmla="*/ 36 h 39"/>
                <a:gd name="T4" fmla="*/ 3 w 39"/>
                <a:gd name="T5" fmla="*/ 24 h 39"/>
                <a:gd name="T6" fmla="*/ 15 w 39"/>
                <a:gd name="T7" fmla="*/ 2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4" y="34"/>
                    <a:pt x="24" y="36"/>
                  </a:cubicBezTo>
                  <a:cubicBezTo>
                    <a:pt x="15" y="39"/>
                    <a:pt x="5" y="33"/>
                    <a:pt x="3" y="24"/>
                  </a:cubicBezTo>
                  <a:cubicBezTo>
                    <a:pt x="0" y="15"/>
                    <a:pt x="6" y="5"/>
                    <a:pt x="15" y="2"/>
                  </a:cubicBezTo>
                  <a:cubicBezTo>
                    <a:pt x="24" y="0"/>
                    <a:pt x="34" y="5"/>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î$ḷíḑé"/>
            <p:cNvSpPr/>
            <p:nvPr/>
          </p:nvSpPr>
          <p:spPr bwMode="auto">
            <a:xfrm>
              <a:off x="7453729" y="3414666"/>
              <a:ext cx="61815" cy="61815"/>
            </a:xfrm>
            <a:custGeom>
              <a:avLst/>
              <a:gdLst>
                <a:gd name="T0" fmla="*/ 36 w 39"/>
                <a:gd name="T1" fmla="*/ 15 h 39"/>
                <a:gd name="T2" fmla="*/ 24 w 39"/>
                <a:gd name="T3" fmla="*/ 37 h 39"/>
                <a:gd name="T4" fmla="*/ 3 w 39"/>
                <a:gd name="T5" fmla="*/ 24 h 39"/>
                <a:gd name="T6" fmla="*/ 15 w 39"/>
                <a:gd name="T7" fmla="*/ 3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5"/>
                    <a:pt x="33" y="34"/>
                    <a:pt x="24" y="37"/>
                  </a:cubicBezTo>
                  <a:cubicBezTo>
                    <a:pt x="15" y="39"/>
                    <a:pt x="5" y="34"/>
                    <a:pt x="3" y="24"/>
                  </a:cubicBezTo>
                  <a:cubicBezTo>
                    <a:pt x="0" y="15"/>
                    <a:pt x="6" y="6"/>
                    <a:pt x="15" y="3"/>
                  </a:cubicBezTo>
                  <a:cubicBezTo>
                    <a:pt x="24" y="0"/>
                    <a:pt x="34" y="6"/>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ïṥ1íde"/>
            <p:cNvSpPr/>
            <p:nvPr/>
          </p:nvSpPr>
          <p:spPr bwMode="auto">
            <a:xfrm>
              <a:off x="7791504" y="3399212"/>
              <a:ext cx="61815" cy="61815"/>
            </a:xfrm>
            <a:custGeom>
              <a:avLst/>
              <a:gdLst>
                <a:gd name="T0" fmla="*/ 36 w 39"/>
                <a:gd name="T1" fmla="*/ 15 h 39"/>
                <a:gd name="T2" fmla="*/ 24 w 39"/>
                <a:gd name="T3" fmla="*/ 36 h 39"/>
                <a:gd name="T4" fmla="*/ 2 w 39"/>
                <a:gd name="T5" fmla="*/ 24 h 39"/>
                <a:gd name="T6" fmla="*/ 15 w 39"/>
                <a:gd name="T7" fmla="*/ 2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3" y="33"/>
                    <a:pt x="24" y="36"/>
                  </a:cubicBezTo>
                  <a:cubicBezTo>
                    <a:pt x="14" y="39"/>
                    <a:pt x="5" y="33"/>
                    <a:pt x="2" y="24"/>
                  </a:cubicBezTo>
                  <a:cubicBezTo>
                    <a:pt x="0" y="15"/>
                    <a:pt x="5" y="5"/>
                    <a:pt x="15" y="2"/>
                  </a:cubicBezTo>
                  <a:cubicBezTo>
                    <a:pt x="24" y="0"/>
                    <a:pt x="33" y="5"/>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î$ḻîdè"/>
            <p:cNvSpPr/>
            <p:nvPr/>
          </p:nvSpPr>
          <p:spPr bwMode="auto">
            <a:xfrm>
              <a:off x="6784799" y="3196103"/>
              <a:ext cx="1200982" cy="1086182"/>
            </a:xfrm>
            <a:custGeom>
              <a:avLst/>
              <a:gdLst>
                <a:gd name="T0" fmla="*/ 0 w 544"/>
                <a:gd name="T1" fmla="*/ 492 h 492"/>
                <a:gd name="T2" fmla="*/ 76 w 544"/>
                <a:gd name="T3" fmla="*/ 309 h 492"/>
                <a:gd name="T4" fmla="*/ 238 w 544"/>
                <a:gd name="T5" fmla="*/ 362 h 492"/>
                <a:gd name="T6" fmla="*/ 316 w 544"/>
                <a:gd name="T7" fmla="*/ 113 h 492"/>
                <a:gd name="T8" fmla="*/ 470 w 544"/>
                <a:gd name="T9" fmla="*/ 105 h 492"/>
                <a:gd name="T10" fmla="*/ 544 w 544"/>
                <a:gd name="T11" fmla="*/ 0 h 492"/>
              </a:gdLst>
              <a:ahLst/>
              <a:cxnLst>
                <a:cxn ang="0">
                  <a:pos x="T0" y="T1"/>
                </a:cxn>
                <a:cxn ang="0">
                  <a:pos x="T2" y="T3"/>
                </a:cxn>
                <a:cxn ang="0">
                  <a:pos x="T4" y="T5"/>
                </a:cxn>
                <a:cxn ang="0">
                  <a:pos x="T6" y="T7"/>
                </a:cxn>
                <a:cxn ang="0">
                  <a:pos x="T8" y="T9"/>
                </a:cxn>
                <a:cxn ang="0">
                  <a:pos x="T10" y="T11"/>
                </a:cxn>
              </a:cxnLst>
              <a:rect l="0" t="0" r="r" b="b"/>
              <a:pathLst>
                <a:path w="544" h="492">
                  <a:moveTo>
                    <a:pt x="0" y="492"/>
                  </a:moveTo>
                  <a:lnTo>
                    <a:pt x="76" y="309"/>
                  </a:lnTo>
                  <a:lnTo>
                    <a:pt x="238" y="362"/>
                  </a:lnTo>
                  <a:lnTo>
                    <a:pt x="316" y="113"/>
                  </a:lnTo>
                  <a:lnTo>
                    <a:pt x="470" y="105"/>
                  </a:lnTo>
                  <a:lnTo>
                    <a:pt x="544" y="0"/>
                  </a:lnTo>
                </a:path>
              </a:pathLst>
            </a:custGeom>
            <a:noFill/>
            <a:ln w="9525" cap="flat">
              <a:solidFill>
                <a:srgbClr val="C91019"/>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12" name="i$lïďê"/>
            <p:cNvSpPr/>
            <p:nvPr/>
          </p:nvSpPr>
          <p:spPr bwMode="auto">
            <a:xfrm>
              <a:off x="6720776" y="3273372"/>
              <a:ext cx="1287081" cy="907359"/>
            </a:xfrm>
            <a:custGeom>
              <a:avLst/>
              <a:gdLst>
                <a:gd name="T0" fmla="*/ 0 w 583"/>
                <a:gd name="T1" fmla="*/ 351 h 411"/>
                <a:gd name="T2" fmla="*/ 70 w 583"/>
                <a:gd name="T3" fmla="*/ 411 h 411"/>
                <a:gd name="T4" fmla="*/ 173 w 583"/>
                <a:gd name="T5" fmla="*/ 253 h 411"/>
                <a:gd name="T6" fmla="*/ 327 w 583"/>
                <a:gd name="T7" fmla="*/ 280 h 411"/>
                <a:gd name="T8" fmla="*/ 418 w 583"/>
                <a:gd name="T9" fmla="*/ 45 h 411"/>
                <a:gd name="T10" fmla="*/ 564 w 583"/>
                <a:gd name="T11" fmla="*/ 39 h 411"/>
                <a:gd name="T12" fmla="*/ 583 w 583"/>
                <a:gd name="T13" fmla="*/ 0 h 411"/>
              </a:gdLst>
              <a:ahLst/>
              <a:cxnLst>
                <a:cxn ang="0">
                  <a:pos x="T0" y="T1"/>
                </a:cxn>
                <a:cxn ang="0">
                  <a:pos x="T2" y="T3"/>
                </a:cxn>
                <a:cxn ang="0">
                  <a:pos x="T4" y="T5"/>
                </a:cxn>
                <a:cxn ang="0">
                  <a:pos x="T6" y="T7"/>
                </a:cxn>
                <a:cxn ang="0">
                  <a:pos x="T8" y="T9"/>
                </a:cxn>
                <a:cxn ang="0">
                  <a:pos x="T10" y="T11"/>
                </a:cxn>
                <a:cxn ang="0">
                  <a:pos x="T12" y="T13"/>
                </a:cxn>
              </a:cxnLst>
              <a:rect l="0" t="0" r="r" b="b"/>
              <a:pathLst>
                <a:path w="583" h="411">
                  <a:moveTo>
                    <a:pt x="0" y="351"/>
                  </a:moveTo>
                  <a:lnTo>
                    <a:pt x="70" y="411"/>
                  </a:lnTo>
                  <a:lnTo>
                    <a:pt x="173" y="253"/>
                  </a:lnTo>
                  <a:lnTo>
                    <a:pt x="327" y="280"/>
                  </a:lnTo>
                  <a:lnTo>
                    <a:pt x="418" y="45"/>
                  </a:lnTo>
                  <a:lnTo>
                    <a:pt x="564" y="39"/>
                  </a:lnTo>
                  <a:lnTo>
                    <a:pt x="583" y="0"/>
                  </a:lnTo>
                </a:path>
              </a:pathLst>
            </a:custGeom>
            <a:noFill/>
            <a:ln w="9525" cap="flat">
              <a:solidFill>
                <a:srgbClr val="378F3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13" name="ïṣliḓê"/>
            <p:cNvSpPr/>
            <p:nvPr/>
          </p:nvSpPr>
          <p:spPr bwMode="auto">
            <a:xfrm>
              <a:off x="7935003" y="3330774"/>
              <a:ext cx="61815" cy="61815"/>
            </a:xfrm>
            <a:custGeom>
              <a:avLst/>
              <a:gdLst>
                <a:gd name="T0" fmla="*/ 36 w 39"/>
                <a:gd name="T1" fmla="*/ 15 h 39"/>
                <a:gd name="T2" fmla="*/ 24 w 39"/>
                <a:gd name="T3" fmla="*/ 36 h 39"/>
                <a:gd name="T4" fmla="*/ 3 w 39"/>
                <a:gd name="T5" fmla="*/ 24 h 39"/>
                <a:gd name="T6" fmla="*/ 15 w 39"/>
                <a:gd name="T7" fmla="*/ 2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3" y="33"/>
                    <a:pt x="24" y="36"/>
                  </a:cubicBezTo>
                  <a:cubicBezTo>
                    <a:pt x="15" y="39"/>
                    <a:pt x="5" y="33"/>
                    <a:pt x="3" y="24"/>
                  </a:cubicBezTo>
                  <a:cubicBezTo>
                    <a:pt x="0" y="15"/>
                    <a:pt x="5" y="5"/>
                    <a:pt x="15" y="2"/>
                  </a:cubicBezTo>
                  <a:cubicBezTo>
                    <a:pt x="24" y="0"/>
                    <a:pt x="34" y="5"/>
                    <a:pt x="36" y="15"/>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ṡľiḍê"/>
            <p:cNvSpPr/>
            <p:nvPr/>
          </p:nvSpPr>
          <p:spPr bwMode="auto">
            <a:xfrm>
              <a:off x="7612680" y="3341812"/>
              <a:ext cx="64023" cy="61815"/>
            </a:xfrm>
            <a:custGeom>
              <a:avLst/>
              <a:gdLst>
                <a:gd name="T0" fmla="*/ 36 w 39"/>
                <a:gd name="T1" fmla="*/ 14 h 38"/>
                <a:gd name="T2" fmla="*/ 24 w 39"/>
                <a:gd name="T3" fmla="*/ 36 h 38"/>
                <a:gd name="T4" fmla="*/ 3 w 39"/>
                <a:gd name="T5" fmla="*/ 24 h 38"/>
                <a:gd name="T6" fmla="*/ 15 w 39"/>
                <a:gd name="T7" fmla="*/ 2 h 38"/>
                <a:gd name="T8" fmla="*/ 36 w 39"/>
                <a:gd name="T9" fmla="*/ 14 h 38"/>
              </a:gdLst>
              <a:ahLst/>
              <a:cxnLst>
                <a:cxn ang="0">
                  <a:pos x="T0" y="T1"/>
                </a:cxn>
                <a:cxn ang="0">
                  <a:pos x="T2" y="T3"/>
                </a:cxn>
                <a:cxn ang="0">
                  <a:pos x="T4" y="T5"/>
                </a:cxn>
                <a:cxn ang="0">
                  <a:pos x="T6" y="T7"/>
                </a:cxn>
                <a:cxn ang="0">
                  <a:pos x="T8" y="T9"/>
                </a:cxn>
              </a:cxnLst>
              <a:rect l="0" t="0" r="r" b="b"/>
              <a:pathLst>
                <a:path w="39" h="38">
                  <a:moveTo>
                    <a:pt x="36" y="14"/>
                  </a:moveTo>
                  <a:cubicBezTo>
                    <a:pt x="39" y="24"/>
                    <a:pt x="33" y="33"/>
                    <a:pt x="24" y="36"/>
                  </a:cubicBezTo>
                  <a:cubicBezTo>
                    <a:pt x="15" y="38"/>
                    <a:pt x="5" y="33"/>
                    <a:pt x="3" y="24"/>
                  </a:cubicBezTo>
                  <a:cubicBezTo>
                    <a:pt x="0" y="14"/>
                    <a:pt x="5" y="5"/>
                    <a:pt x="15" y="2"/>
                  </a:cubicBezTo>
                  <a:cubicBezTo>
                    <a:pt x="24" y="0"/>
                    <a:pt x="34" y="5"/>
                    <a:pt x="36" y="14"/>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ṩḻïdé"/>
            <p:cNvSpPr/>
            <p:nvPr/>
          </p:nvSpPr>
          <p:spPr bwMode="auto">
            <a:xfrm>
              <a:off x="7413989" y="3860618"/>
              <a:ext cx="61815" cy="59607"/>
            </a:xfrm>
            <a:custGeom>
              <a:avLst/>
              <a:gdLst>
                <a:gd name="T0" fmla="*/ 36 w 39"/>
                <a:gd name="T1" fmla="*/ 14 h 38"/>
                <a:gd name="T2" fmla="*/ 24 w 39"/>
                <a:gd name="T3" fmla="*/ 36 h 38"/>
                <a:gd name="T4" fmla="*/ 3 w 39"/>
                <a:gd name="T5" fmla="*/ 24 h 38"/>
                <a:gd name="T6" fmla="*/ 15 w 39"/>
                <a:gd name="T7" fmla="*/ 2 h 38"/>
                <a:gd name="T8" fmla="*/ 36 w 39"/>
                <a:gd name="T9" fmla="*/ 14 h 38"/>
              </a:gdLst>
              <a:ahLst/>
              <a:cxnLst>
                <a:cxn ang="0">
                  <a:pos x="T0" y="T1"/>
                </a:cxn>
                <a:cxn ang="0">
                  <a:pos x="T2" y="T3"/>
                </a:cxn>
                <a:cxn ang="0">
                  <a:pos x="T4" y="T5"/>
                </a:cxn>
                <a:cxn ang="0">
                  <a:pos x="T6" y="T7"/>
                </a:cxn>
                <a:cxn ang="0">
                  <a:pos x="T8" y="T9"/>
                </a:cxn>
              </a:cxnLst>
              <a:rect l="0" t="0" r="r" b="b"/>
              <a:pathLst>
                <a:path w="39" h="38">
                  <a:moveTo>
                    <a:pt x="36" y="14"/>
                  </a:moveTo>
                  <a:cubicBezTo>
                    <a:pt x="39" y="24"/>
                    <a:pt x="33" y="33"/>
                    <a:pt x="24" y="36"/>
                  </a:cubicBezTo>
                  <a:cubicBezTo>
                    <a:pt x="15" y="38"/>
                    <a:pt x="5" y="33"/>
                    <a:pt x="3" y="24"/>
                  </a:cubicBezTo>
                  <a:cubicBezTo>
                    <a:pt x="0" y="14"/>
                    <a:pt x="6" y="5"/>
                    <a:pt x="15" y="2"/>
                  </a:cubicBezTo>
                  <a:cubicBezTo>
                    <a:pt x="24" y="0"/>
                    <a:pt x="34" y="5"/>
                    <a:pt x="36" y="14"/>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îṩḷíḍè"/>
            <p:cNvSpPr/>
            <p:nvPr/>
          </p:nvSpPr>
          <p:spPr bwMode="auto">
            <a:xfrm>
              <a:off x="7071797" y="3801011"/>
              <a:ext cx="61815" cy="61815"/>
            </a:xfrm>
            <a:custGeom>
              <a:avLst/>
              <a:gdLst>
                <a:gd name="T0" fmla="*/ 36 w 38"/>
                <a:gd name="T1" fmla="*/ 15 h 39"/>
                <a:gd name="T2" fmla="*/ 24 w 38"/>
                <a:gd name="T3" fmla="*/ 36 h 39"/>
                <a:gd name="T4" fmla="*/ 2 w 38"/>
                <a:gd name="T5" fmla="*/ 24 h 39"/>
                <a:gd name="T6" fmla="*/ 14 w 38"/>
                <a:gd name="T7" fmla="*/ 3 h 39"/>
                <a:gd name="T8" fmla="*/ 36 w 38"/>
                <a:gd name="T9" fmla="*/ 15 h 39"/>
              </a:gdLst>
              <a:ahLst/>
              <a:cxnLst>
                <a:cxn ang="0">
                  <a:pos x="T0" y="T1"/>
                </a:cxn>
                <a:cxn ang="0">
                  <a:pos x="T2" y="T3"/>
                </a:cxn>
                <a:cxn ang="0">
                  <a:pos x="T4" y="T5"/>
                </a:cxn>
                <a:cxn ang="0">
                  <a:pos x="T6" y="T7"/>
                </a:cxn>
                <a:cxn ang="0">
                  <a:pos x="T8" y="T9"/>
                </a:cxn>
              </a:cxnLst>
              <a:rect l="0" t="0" r="r" b="b"/>
              <a:pathLst>
                <a:path w="38" h="39">
                  <a:moveTo>
                    <a:pt x="36" y="15"/>
                  </a:moveTo>
                  <a:cubicBezTo>
                    <a:pt x="38" y="24"/>
                    <a:pt x="33" y="34"/>
                    <a:pt x="24" y="36"/>
                  </a:cubicBezTo>
                  <a:cubicBezTo>
                    <a:pt x="14" y="39"/>
                    <a:pt x="5" y="33"/>
                    <a:pt x="2" y="24"/>
                  </a:cubicBezTo>
                  <a:cubicBezTo>
                    <a:pt x="0" y="15"/>
                    <a:pt x="5" y="5"/>
                    <a:pt x="14" y="3"/>
                  </a:cubicBezTo>
                  <a:cubicBezTo>
                    <a:pt x="24" y="0"/>
                    <a:pt x="33" y="6"/>
                    <a:pt x="36" y="15"/>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îṧḻiďê"/>
            <p:cNvSpPr/>
            <p:nvPr/>
          </p:nvSpPr>
          <p:spPr bwMode="auto">
            <a:xfrm>
              <a:off x="6842198" y="4152032"/>
              <a:ext cx="64023" cy="61815"/>
            </a:xfrm>
            <a:custGeom>
              <a:avLst/>
              <a:gdLst>
                <a:gd name="T0" fmla="*/ 36 w 39"/>
                <a:gd name="T1" fmla="*/ 15 h 39"/>
                <a:gd name="T2" fmla="*/ 24 w 39"/>
                <a:gd name="T3" fmla="*/ 36 h 39"/>
                <a:gd name="T4" fmla="*/ 3 w 39"/>
                <a:gd name="T5" fmla="*/ 24 h 39"/>
                <a:gd name="T6" fmla="*/ 15 w 39"/>
                <a:gd name="T7" fmla="*/ 3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3" y="34"/>
                    <a:pt x="24" y="36"/>
                  </a:cubicBezTo>
                  <a:cubicBezTo>
                    <a:pt x="15" y="39"/>
                    <a:pt x="5" y="33"/>
                    <a:pt x="3" y="24"/>
                  </a:cubicBezTo>
                  <a:cubicBezTo>
                    <a:pt x="0" y="15"/>
                    <a:pt x="6" y="5"/>
                    <a:pt x="15" y="3"/>
                  </a:cubicBezTo>
                  <a:cubicBezTo>
                    <a:pt x="24" y="0"/>
                    <a:pt x="34" y="6"/>
                    <a:pt x="36" y="15"/>
                  </a:cubicBezTo>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íšlïḍe"/>
            <p:cNvSpPr/>
            <p:nvPr/>
          </p:nvSpPr>
          <p:spPr bwMode="auto">
            <a:xfrm>
              <a:off x="4298943" y="3639850"/>
              <a:ext cx="1600572" cy="801389"/>
            </a:xfrm>
            <a:custGeom>
              <a:avLst/>
              <a:gdLst>
                <a:gd name="T0" fmla="*/ 0 w 1005"/>
                <a:gd name="T1" fmla="*/ 254 h 504"/>
                <a:gd name="T2" fmla="*/ 155 w 1005"/>
                <a:gd name="T3" fmla="*/ 209 h 504"/>
                <a:gd name="T4" fmla="*/ 313 w 1005"/>
                <a:gd name="T5" fmla="*/ 175 h 504"/>
                <a:gd name="T6" fmla="*/ 469 w 1005"/>
                <a:gd name="T7" fmla="*/ 134 h 504"/>
                <a:gd name="T8" fmla="*/ 623 w 1005"/>
                <a:gd name="T9" fmla="*/ 85 h 504"/>
                <a:gd name="T10" fmla="*/ 779 w 1005"/>
                <a:gd name="T11" fmla="*/ 44 h 504"/>
                <a:gd name="T12" fmla="*/ 935 w 1005"/>
                <a:gd name="T13" fmla="*/ 0 h 504"/>
                <a:gd name="T14" fmla="*/ 25 w 1005"/>
                <a:gd name="T15" fmla="*/ 344 h 504"/>
                <a:gd name="T16" fmla="*/ 179 w 1005"/>
                <a:gd name="T17" fmla="*/ 294 h 504"/>
                <a:gd name="T18" fmla="*/ 334 w 1005"/>
                <a:gd name="T19" fmla="*/ 251 h 504"/>
                <a:gd name="T20" fmla="*/ 491 w 1005"/>
                <a:gd name="T21" fmla="*/ 212 h 504"/>
                <a:gd name="T22" fmla="*/ 646 w 1005"/>
                <a:gd name="T23" fmla="*/ 167 h 504"/>
                <a:gd name="T24" fmla="*/ 803 w 1005"/>
                <a:gd name="T25" fmla="*/ 129 h 504"/>
                <a:gd name="T26" fmla="*/ 958 w 1005"/>
                <a:gd name="T27" fmla="*/ 84 h 504"/>
                <a:gd name="T28" fmla="*/ 49 w 1005"/>
                <a:gd name="T29" fmla="*/ 430 h 504"/>
                <a:gd name="T30" fmla="*/ 203 w 1005"/>
                <a:gd name="T31" fmla="*/ 382 h 504"/>
                <a:gd name="T32" fmla="*/ 357 w 1005"/>
                <a:gd name="T33" fmla="*/ 336 h 504"/>
                <a:gd name="T34" fmla="*/ 515 w 1005"/>
                <a:gd name="T35" fmla="*/ 299 h 504"/>
                <a:gd name="T36" fmla="*/ 669 w 1005"/>
                <a:gd name="T37" fmla="*/ 250 h 504"/>
                <a:gd name="T38" fmla="*/ 823 w 1005"/>
                <a:gd name="T39" fmla="*/ 205 h 504"/>
                <a:gd name="T40" fmla="*/ 979 w 1005"/>
                <a:gd name="T41" fmla="*/ 161 h 504"/>
                <a:gd name="T42" fmla="*/ 70 w 1005"/>
                <a:gd name="T43" fmla="*/ 504 h 504"/>
                <a:gd name="T44" fmla="*/ 228 w 1005"/>
                <a:gd name="T45" fmla="*/ 469 h 504"/>
                <a:gd name="T46" fmla="*/ 381 w 1005"/>
                <a:gd name="T47" fmla="*/ 418 h 504"/>
                <a:gd name="T48" fmla="*/ 536 w 1005"/>
                <a:gd name="T49" fmla="*/ 375 h 504"/>
                <a:gd name="T50" fmla="*/ 693 w 1005"/>
                <a:gd name="T51" fmla="*/ 338 h 504"/>
                <a:gd name="T52" fmla="*/ 848 w 1005"/>
                <a:gd name="T53" fmla="*/ 290 h 504"/>
                <a:gd name="T54" fmla="*/ 1005 w 1005"/>
                <a:gd name="T55" fmla="*/ 25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5" h="504">
                  <a:moveTo>
                    <a:pt x="0" y="254"/>
                  </a:moveTo>
                  <a:cubicBezTo>
                    <a:pt x="78" y="233"/>
                    <a:pt x="78" y="231"/>
                    <a:pt x="155" y="209"/>
                  </a:cubicBezTo>
                  <a:cubicBezTo>
                    <a:pt x="233" y="188"/>
                    <a:pt x="235" y="196"/>
                    <a:pt x="313" y="175"/>
                  </a:cubicBezTo>
                  <a:cubicBezTo>
                    <a:pt x="391" y="153"/>
                    <a:pt x="391" y="155"/>
                    <a:pt x="469" y="134"/>
                  </a:cubicBezTo>
                  <a:cubicBezTo>
                    <a:pt x="547" y="113"/>
                    <a:pt x="545" y="107"/>
                    <a:pt x="623" y="85"/>
                  </a:cubicBezTo>
                  <a:cubicBezTo>
                    <a:pt x="701" y="64"/>
                    <a:pt x="701" y="66"/>
                    <a:pt x="779" y="44"/>
                  </a:cubicBezTo>
                  <a:cubicBezTo>
                    <a:pt x="857" y="23"/>
                    <a:pt x="857" y="22"/>
                    <a:pt x="935" y="0"/>
                  </a:cubicBezTo>
                  <a:moveTo>
                    <a:pt x="25" y="344"/>
                  </a:moveTo>
                  <a:cubicBezTo>
                    <a:pt x="103" y="323"/>
                    <a:pt x="101" y="315"/>
                    <a:pt x="179" y="294"/>
                  </a:cubicBezTo>
                  <a:cubicBezTo>
                    <a:pt x="256" y="272"/>
                    <a:pt x="256" y="272"/>
                    <a:pt x="334" y="251"/>
                  </a:cubicBezTo>
                  <a:cubicBezTo>
                    <a:pt x="412" y="229"/>
                    <a:pt x="413" y="233"/>
                    <a:pt x="491" y="212"/>
                  </a:cubicBezTo>
                  <a:cubicBezTo>
                    <a:pt x="569" y="191"/>
                    <a:pt x="568" y="189"/>
                    <a:pt x="646" y="167"/>
                  </a:cubicBezTo>
                  <a:cubicBezTo>
                    <a:pt x="724" y="146"/>
                    <a:pt x="725" y="150"/>
                    <a:pt x="803" y="129"/>
                  </a:cubicBezTo>
                  <a:cubicBezTo>
                    <a:pt x="880" y="108"/>
                    <a:pt x="880" y="105"/>
                    <a:pt x="958" y="84"/>
                  </a:cubicBezTo>
                  <a:moveTo>
                    <a:pt x="49" y="430"/>
                  </a:moveTo>
                  <a:cubicBezTo>
                    <a:pt x="126" y="408"/>
                    <a:pt x="125" y="404"/>
                    <a:pt x="203" y="382"/>
                  </a:cubicBezTo>
                  <a:cubicBezTo>
                    <a:pt x="281" y="361"/>
                    <a:pt x="280" y="357"/>
                    <a:pt x="357" y="336"/>
                  </a:cubicBezTo>
                  <a:cubicBezTo>
                    <a:pt x="435" y="314"/>
                    <a:pt x="437" y="320"/>
                    <a:pt x="515" y="299"/>
                  </a:cubicBezTo>
                  <a:cubicBezTo>
                    <a:pt x="592" y="277"/>
                    <a:pt x="591" y="272"/>
                    <a:pt x="669" y="250"/>
                  </a:cubicBezTo>
                  <a:cubicBezTo>
                    <a:pt x="746" y="229"/>
                    <a:pt x="746" y="226"/>
                    <a:pt x="823" y="205"/>
                  </a:cubicBezTo>
                  <a:cubicBezTo>
                    <a:pt x="901" y="183"/>
                    <a:pt x="901" y="183"/>
                    <a:pt x="979" y="161"/>
                  </a:cubicBezTo>
                  <a:moveTo>
                    <a:pt x="70" y="504"/>
                  </a:moveTo>
                  <a:cubicBezTo>
                    <a:pt x="148" y="483"/>
                    <a:pt x="150" y="491"/>
                    <a:pt x="228" y="469"/>
                  </a:cubicBezTo>
                  <a:cubicBezTo>
                    <a:pt x="305" y="448"/>
                    <a:pt x="303" y="440"/>
                    <a:pt x="381" y="418"/>
                  </a:cubicBezTo>
                  <a:cubicBezTo>
                    <a:pt x="459" y="397"/>
                    <a:pt x="458" y="396"/>
                    <a:pt x="536" y="375"/>
                  </a:cubicBezTo>
                  <a:cubicBezTo>
                    <a:pt x="614" y="353"/>
                    <a:pt x="616" y="359"/>
                    <a:pt x="693" y="338"/>
                  </a:cubicBezTo>
                  <a:cubicBezTo>
                    <a:pt x="771" y="316"/>
                    <a:pt x="770" y="312"/>
                    <a:pt x="848" y="290"/>
                  </a:cubicBezTo>
                  <a:cubicBezTo>
                    <a:pt x="925" y="269"/>
                    <a:pt x="927" y="276"/>
                    <a:pt x="1005" y="254"/>
                  </a:cubicBezTo>
                </a:path>
              </a:pathLst>
            </a:custGeom>
            <a:noFill/>
            <a:ln w="30163"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19" name="íŝḷiďê"/>
            <p:cNvSpPr/>
            <p:nvPr/>
          </p:nvSpPr>
          <p:spPr bwMode="auto">
            <a:xfrm>
              <a:off x="4446858" y="4158656"/>
              <a:ext cx="1499020" cy="445952"/>
            </a:xfrm>
            <a:custGeom>
              <a:avLst/>
              <a:gdLst>
                <a:gd name="T0" fmla="*/ 7 w 941"/>
                <a:gd name="T1" fmla="*/ 281 h 281"/>
                <a:gd name="T2" fmla="*/ 54 w 941"/>
                <a:gd name="T3" fmla="*/ 266 h 281"/>
                <a:gd name="T4" fmla="*/ 100 w 941"/>
                <a:gd name="T5" fmla="*/ 249 h 281"/>
                <a:gd name="T6" fmla="*/ 160 w 941"/>
                <a:gd name="T7" fmla="*/ 229 h 281"/>
                <a:gd name="T8" fmla="*/ 238 w 941"/>
                <a:gd name="T9" fmla="*/ 211 h 281"/>
                <a:gd name="T10" fmla="*/ 318 w 941"/>
                <a:gd name="T11" fmla="*/ 193 h 281"/>
                <a:gd name="T12" fmla="*/ 396 w 941"/>
                <a:gd name="T13" fmla="*/ 171 h 281"/>
                <a:gd name="T14" fmla="*/ 473 w 941"/>
                <a:gd name="T15" fmla="*/ 149 h 281"/>
                <a:gd name="T16" fmla="*/ 551 w 941"/>
                <a:gd name="T17" fmla="*/ 126 h 281"/>
                <a:gd name="T18" fmla="*/ 628 w 941"/>
                <a:gd name="T19" fmla="*/ 104 h 281"/>
                <a:gd name="T20" fmla="*/ 784 w 941"/>
                <a:gd name="T21" fmla="*/ 61 h 281"/>
                <a:gd name="T22" fmla="*/ 861 w 941"/>
                <a:gd name="T23" fmla="*/ 44 h 281"/>
                <a:gd name="T24" fmla="*/ 941 w 941"/>
                <a:gd name="T25" fmla="*/ 26 h 281"/>
                <a:gd name="T26" fmla="*/ 934 w 941"/>
                <a:gd name="T27" fmla="*/ 0 h 281"/>
                <a:gd name="T28" fmla="*/ 857 w 941"/>
                <a:gd name="T29" fmla="*/ 18 h 281"/>
                <a:gd name="T30" fmla="*/ 777 w 941"/>
                <a:gd name="T31" fmla="*/ 36 h 281"/>
                <a:gd name="T32" fmla="*/ 621 w 941"/>
                <a:gd name="T33" fmla="*/ 79 h 281"/>
                <a:gd name="T34" fmla="*/ 543 w 941"/>
                <a:gd name="T35" fmla="*/ 101 h 281"/>
                <a:gd name="T36" fmla="*/ 466 w 941"/>
                <a:gd name="T37" fmla="*/ 124 h 281"/>
                <a:gd name="T38" fmla="*/ 388 w 941"/>
                <a:gd name="T39" fmla="*/ 146 h 281"/>
                <a:gd name="T40" fmla="*/ 311 w 941"/>
                <a:gd name="T41" fmla="*/ 168 h 281"/>
                <a:gd name="T42" fmla="*/ 234 w 941"/>
                <a:gd name="T43" fmla="*/ 186 h 281"/>
                <a:gd name="T44" fmla="*/ 154 w 941"/>
                <a:gd name="T45" fmla="*/ 204 h 281"/>
                <a:gd name="T46" fmla="*/ 107 w 941"/>
                <a:gd name="T47" fmla="*/ 218 h 281"/>
                <a:gd name="T48" fmla="*/ 61 w 941"/>
                <a:gd name="T49" fmla="*/ 236 h 281"/>
                <a:gd name="T50" fmla="*/ 0 w 941"/>
                <a:gd name="T51" fmla="*/ 255 h 281"/>
                <a:gd name="T52" fmla="*/ 7 w 941"/>
                <a:gd name="T53" fmla="*/ 281 h 281"/>
                <a:gd name="T54" fmla="*/ 7 w 941"/>
                <a:gd name="T55"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1" h="281">
                  <a:moveTo>
                    <a:pt x="7" y="281"/>
                  </a:moveTo>
                  <a:cubicBezTo>
                    <a:pt x="27" y="275"/>
                    <a:pt x="42" y="271"/>
                    <a:pt x="54" y="266"/>
                  </a:cubicBezTo>
                  <a:cubicBezTo>
                    <a:pt x="72" y="260"/>
                    <a:pt x="85" y="254"/>
                    <a:pt x="100" y="249"/>
                  </a:cubicBezTo>
                  <a:cubicBezTo>
                    <a:pt x="114" y="243"/>
                    <a:pt x="132" y="237"/>
                    <a:pt x="160" y="229"/>
                  </a:cubicBezTo>
                  <a:cubicBezTo>
                    <a:pt x="199" y="218"/>
                    <a:pt x="218" y="215"/>
                    <a:pt x="238" y="211"/>
                  </a:cubicBezTo>
                  <a:cubicBezTo>
                    <a:pt x="258" y="208"/>
                    <a:pt x="279" y="204"/>
                    <a:pt x="318" y="193"/>
                  </a:cubicBezTo>
                  <a:cubicBezTo>
                    <a:pt x="357" y="183"/>
                    <a:pt x="377" y="177"/>
                    <a:pt x="396" y="171"/>
                  </a:cubicBezTo>
                  <a:cubicBezTo>
                    <a:pt x="415" y="166"/>
                    <a:pt x="434" y="160"/>
                    <a:pt x="473" y="149"/>
                  </a:cubicBezTo>
                  <a:cubicBezTo>
                    <a:pt x="512" y="138"/>
                    <a:pt x="532" y="132"/>
                    <a:pt x="551" y="126"/>
                  </a:cubicBezTo>
                  <a:cubicBezTo>
                    <a:pt x="570" y="121"/>
                    <a:pt x="589" y="115"/>
                    <a:pt x="628" y="104"/>
                  </a:cubicBezTo>
                  <a:cubicBezTo>
                    <a:pt x="706" y="83"/>
                    <a:pt x="706" y="83"/>
                    <a:pt x="784" y="61"/>
                  </a:cubicBezTo>
                  <a:cubicBezTo>
                    <a:pt x="822" y="51"/>
                    <a:pt x="841" y="47"/>
                    <a:pt x="861" y="44"/>
                  </a:cubicBezTo>
                  <a:cubicBezTo>
                    <a:pt x="881" y="40"/>
                    <a:pt x="902" y="36"/>
                    <a:pt x="941" y="26"/>
                  </a:cubicBezTo>
                  <a:cubicBezTo>
                    <a:pt x="934" y="0"/>
                    <a:pt x="934" y="0"/>
                    <a:pt x="934" y="0"/>
                  </a:cubicBezTo>
                  <a:cubicBezTo>
                    <a:pt x="896" y="11"/>
                    <a:pt x="877" y="14"/>
                    <a:pt x="857" y="18"/>
                  </a:cubicBezTo>
                  <a:cubicBezTo>
                    <a:pt x="837" y="22"/>
                    <a:pt x="816" y="25"/>
                    <a:pt x="777" y="36"/>
                  </a:cubicBezTo>
                  <a:cubicBezTo>
                    <a:pt x="699" y="58"/>
                    <a:pt x="699" y="57"/>
                    <a:pt x="621" y="79"/>
                  </a:cubicBezTo>
                  <a:cubicBezTo>
                    <a:pt x="582" y="90"/>
                    <a:pt x="563" y="96"/>
                    <a:pt x="543" y="101"/>
                  </a:cubicBezTo>
                  <a:cubicBezTo>
                    <a:pt x="524" y="107"/>
                    <a:pt x="505" y="113"/>
                    <a:pt x="466" y="124"/>
                  </a:cubicBezTo>
                  <a:cubicBezTo>
                    <a:pt x="427" y="135"/>
                    <a:pt x="408" y="140"/>
                    <a:pt x="388" y="146"/>
                  </a:cubicBezTo>
                  <a:cubicBezTo>
                    <a:pt x="369" y="152"/>
                    <a:pt x="350" y="158"/>
                    <a:pt x="311" y="168"/>
                  </a:cubicBezTo>
                  <a:cubicBezTo>
                    <a:pt x="273" y="179"/>
                    <a:pt x="253" y="182"/>
                    <a:pt x="234" y="186"/>
                  </a:cubicBezTo>
                  <a:cubicBezTo>
                    <a:pt x="214" y="189"/>
                    <a:pt x="193" y="193"/>
                    <a:pt x="154" y="204"/>
                  </a:cubicBezTo>
                  <a:cubicBezTo>
                    <a:pt x="134" y="209"/>
                    <a:pt x="119" y="214"/>
                    <a:pt x="107" y="218"/>
                  </a:cubicBezTo>
                  <a:cubicBezTo>
                    <a:pt x="88" y="224"/>
                    <a:pt x="76" y="230"/>
                    <a:pt x="61" y="236"/>
                  </a:cubicBezTo>
                  <a:cubicBezTo>
                    <a:pt x="47" y="241"/>
                    <a:pt x="29" y="248"/>
                    <a:pt x="0" y="255"/>
                  </a:cubicBezTo>
                  <a:cubicBezTo>
                    <a:pt x="7" y="281"/>
                    <a:pt x="7" y="281"/>
                    <a:pt x="7" y="281"/>
                  </a:cubicBezTo>
                  <a:cubicBezTo>
                    <a:pt x="7" y="281"/>
                    <a:pt x="7" y="281"/>
                    <a:pt x="7" y="281"/>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0" name="ïṩḷiḓé"/>
            <p:cNvSpPr/>
            <p:nvPr/>
          </p:nvSpPr>
          <p:spPr bwMode="auto">
            <a:xfrm>
              <a:off x="4482182" y="4288908"/>
              <a:ext cx="1499020" cy="445952"/>
            </a:xfrm>
            <a:custGeom>
              <a:avLst/>
              <a:gdLst>
                <a:gd name="T0" fmla="*/ 7 w 941"/>
                <a:gd name="T1" fmla="*/ 282 h 282"/>
                <a:gd name="T2" fmla="*/ 85 w 941"/>
                <a:gd name="T3" fmla="*/ 257 h 282"/>
                <a:gd name="T4" fmla="*/ 161 w 941"/>
                <a:gd name="T5" fmla="*/ 233 h 282"/>
                <a:gd name="T6" fmla="*/ 239 w 941"/>
                <a:gd name="T7" fmla="*/ 213 h 282"/>
                <a:gd name="T8" fmla="*/ 317 w 941"/>
                <a:gd name="T9" fmla="*/ 192 h 282"/>
                <a:gd name="T10" fmla="*/ 395 w 941"/>
                <a:gd name="T11" fmla="*/ 169 h 282"/>
                <a:gd name="T12" fmla="*/ 472 w 941"/>
                <a:gd name="T13" fmla="*/ 147 h 282"/>
                <a:gd name="T14" fmla="*/ 550 w 941"/>
                <a:gd name="T15" fmla="*/ 130 h 282"/>
                <a:gd name="T16" fmla="*/ 630 w 941"/>
                <a:gd name="T17" fmla="*/ 112 h 282"/>
                <a:gd name="T18" fmla="*/ 708 w 941"/>
                <a:gd name="T19" fmla="*/ 86 h 282"/>
                <a:gd name="T20" fmla="*/ 783 w 941"/>
                <a:gd name="T21" fmla="*/ 61 h 282"/>
                <a:gd name="T22" fmla="*/ 861 w 941"/>
                <a:gd name="T23" fmla="*/ 43 h 282"/>
                <a:gd name="T24" fmla="*/ 941 w 941"/>
                <a:gd name="T25" fmla="*/ 25 h 282"/>
                <a:gd name="T26" fmla="*/ 934 w 941"/>
                <a:gd name="T27" fmla="*/ 0 h 282"/>
                <a:gd name="T28" fmla="*/ 856 w 941"/>
                <a:gd name="T29" fmla="*/ 18 h 282"/>
                <a:gd name="T30" fmla="*/ 776 w 941"/>
                <a:gd name="T31" fmla="*/ 36 h 282"/>
                <a:gd name="T32" fmla="*/ 698 w 941"/>
                <a:gd name="T33" fmla="*/ 62 h 282"/>
                <a:gd name="T34" fmla="*/ 623 w 941"/>
                <a:gd name="T35" fmla="*/ 87 h 282"/>
                <a:gd name="T36" fmla="*/ 545 w 941"/>
                <a:gd name="T37" fmla="*/ 104 h 282"/>
                <a:gd name="T38" fmla="*/ 465 w 941"/>
                <a:gd name="T39" fmla="*/ 122 h 282"/>
                <a:gd name="T40" fmla="*/ 387 w 941"/>
                <a:gd name="T41" fmla="*/ 144 h 282"/>
                <a:gd name="T42" fmla="*/ 310 w 941"/>
                <a:gd name="T43" fmla="*/ 167 h 282"/>
                <a:gd name="T44" fmla="*/ 233 w 941"/>
                <a:gd name="T45" fmla="*/ 187 h 282"/>
                <a:gd name="T46" fmla="*/ 154 w 941"/>
                <a:gd name="T47" fmla="*/ 208 h 282"/>
                <a:gd name="T48" fmla="*/ 76 w 941"/>
                <a:gd name="T49" fmla="*/ 233 h 282"/>
                <a:gd name="T50" fmla="*/ 0 w 941"/>
                <a:gd name="T51" fmla="*/ 257 h 282"/>
                <a:gd name="T52" fmla="*/ 7 w 941"/>
                <a:gd name="T53" fmla="*/ 282 h 282"/>
                <a:gd name="T54" fmla="*/ 7 w 941"/>
                <a:gd name="T55"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1" h="282">
                  <a:moveTo>
                    <a:pt x="7" y="282"/>
                  </a:moveTo>
                  <a:cubicBezTo>
                    <a:pt x="46" y="271"/>
                    <a:pt x="66" y="264"/>
                    <a:pt x="85" y="257"/>
                  </a:cubicBezTo>
                  <a:cubicBezTo>
                    <a:pt x="104" y="250"/>
                    <a:pt x="123" y="244"/>
                    <a:pt x="161" y="233"/>
                  </a:cubicBezTo>
                  <a:cubicBezTo>
                    <a:pt x="200" y="222"/>
                    <a:pt x="219" y="217"/>
                    <a:pt x="239" y="213"/>
                  </a:cubicBezTo>
                  <a:cubicBezTo>
                    <a:pt x="258" y="208"/>
                    <a:pt x="278" y="203"/>
                    <a:pt x="317" y="192"/>
                  </a:cubicBezTo>
                  <a:cubicBezTo>
                    <a:pt x="356" y="181"/>
                    <a:pt x="376" y="175"/>
                    <a:pt x="395" y="169"/>
                  </a:cubicBezTo>
                  <a:cubicBezTo>
                    <a:pt x="414" y="164"/>
                    <a:pt x="433" y="158"/>
                    <a:pt x="472" y="147"/>
                  </a:cubicBezTo>
                  <a:cubicBezTo>
                    <a:pt x="511" y="137"/>
                    <a:pt x="530" y="133"/>
                    <a:pt x="550" y="130"/>
                  </a:cubicBezTo>
                  <a:cubicBezTo>
                    <a:pt x="570" y="127"/>
                    <a:pt x="591" y="123"/>
                    <a:pt x="630" y="112"/>
                  </a:cubicBezTo>
                  <a:cubicBezTo>
                    <a:pt x="669" y="101"/>
                    <a:pt x="689" y="94"/>
                    <a:pt x="708" y="86"/>
                  </a:cubicBezTo>
                  <a:cubicBezTo>
                    <a:pt x="727" y="79"/>
                    <a:pt x="745" y="72"/>
                    <a:pt x="783" y="61"/>
                  </a:cubicBezTo>
                  <a:cubicBezTo>
                    <a:pt x="822" y="51"/>
                    <a:pt x="841" y="47"/>
                    <a:pt x="861" y="43"/>
                  </a:cubicBezTo>
                  <a:cubicBezTo>
                    <a:pt x="881" y="40"/>
                    <a:pt x="901" y="36"/>
                    <a:pt x="941" y="25"/>
                  </a:cubicBezTo>
                  <a:cubicBezTo>
                    <a:pt x="934" y="0"/>
                    <a:pt x="934" y="0"/>
                    <a:pt x="934" y="0"/>
                  </a:cubicBezTo>
                  <a:cubicBezTo>
                    <a:pt x="895" y="10"/>
                    <a:pt x="876" y="14"/>
                    <a:pt x="856" y="18"/>
                  </a:cubicBezTo>
                  <a:cubicBezTo>
                    <a:pt x="836" y="21"/>
                    <a:pt x="816" y="25"/>
                    <a:pt x="776" y="36"/>
                  </a:cubicBezTo>
                  <a:cubicBezTo>
                    <a:pt x="737" y="47"/>
                    <a:pt x="717" y="55"/>
                    <a:pt x="698" y="62"/>
                  </a:cubicBezTo>
                  <a:cubicBezTo>
                    <a:pt x="680" y="69"/>
                    <a:pt x="662" y="76"/>
                    <a:pt x="623" y="87"/>
                  </a:cubicBezTo>
                  <a:cubicBezTo>
                    <a:pt x="584" y="98"/>
                    <a:pt x="565" y="101"/>
                    <a:pt x="545" y="104"/>
                  </a:cubicBezTo>
                  <a:cubicBezTo>
                    <a:pt x="525" y="108"/>
                    <a:pt x="505" y="111"/>
                    <a:pt x="465" y="122"/>
                  </a:cubicBezTo>
                  <a:cubicBezTo>
                    <a:pt x="426" y="133"/>
                    <a:pt x="407" y="139"/>
                    <a:pt x="387" y="144"/>
                  </a:cubicBezTo>
                  <a:cubicBezTo>
                    <a:pt x="368" y="150"/>
                    <a:pt x="349" y="156"/>
                    <a:pt x="310" y="167"/>
                  </a:cubicBezTo>
                  <a:cubicBezTo>
                    <a:pt x="271" y="178"/>
                    <a:pt x="252" y="182"/>
                    <a:pt x="233" y="187"/>
                  </a:cubicBezTo>
                  <a:cubicBezTo>
                    <a:pt x="213" y="192"/>
                    <a:pt x="193" y="197"/>
                    <a:pt x="154" y="208"/>
                  </a:cubicBezTo>
                  <a:cubicBezTo>
                    <a:pt x="115" y="219"/>
                    <a:pt x="95" y="226"/>
                    <a:pt x="76" y="233"/>
                  </a:cubicBezTo>
                  <a:cubicBezTo>
                    <a:pt x="57" y="239"/>
                    <a:pt x="39" y="246"/>
                    <a:pt x="0" y="257"/>
                  </a:cubicBezTo>
                  <a:cubicBezTo>
                    <a:pt x="7" y="282"/>
                    <a:pt x="7" y="282"/>
                    <a:pt x="7" y="282"/>
                  </a:cubicBezTo>
                  <a:cubicBezTo>
                    <a:pt x="7" y="282"/>
                    <a:pt x="7" y="282"/>
                    <a:pt x="7" y="282"/>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lïḋè"/>
            <p:cNvSpPr/>
            <p:nvPr/>
          </p:nvSpPr>
          <p:spPr bwMode="auto">
            <a:xfrm>
              <a:off x="4519712" y="4410332"/>
              <a:ext cx="1494604" cy="454783"/>
            </a:xfrm>
            <a:custGeom>
              <a:avLst/>
              <a:gdLst>
                <a:gd name="T0" fmla="*/ 7 w 939"/>
                <a:gd name="T1" fmla="*/ 287 h 287"/>
                <a:gd name="T2" fmla="*/ 85 w 939"/>
                <a:gd name="T3" fmla="*/ 262 h 287"/>
                <a:gd name="T4" fmla="*/ 161 w 939"/>
                <a:gd name="T5" fmla="*/ 238 h 287"/>
                <a:gd name="T6" fmla="*/ 238 w 939"/>
                <a:gd name="T7" fmla="*/ 221 h 287"/>
                <a:gd name="T8" fmla="*/ 319 w 939"/>
                <a:gd name="T9" fmla="*/ 204 h 287"/>
                <a:gd name="T10" fmla="*/ 365 w 939"/>
                <a:gd name="T11" fmla="*/ 190 h 287"/>
                <a:gd name="T12" fmla="*/ 411 w 939"/>
                <a:gd name="T13" fmla="*/ 172 h 287"/>
                <a:gd name="T14" fmla="*/ 472 w 939"/>
                <a:gd name="T15" fmla="*/ 152 h 287"/>
                <a:gd name="T16" fmla="*/ 550 w 939"/>
                <a:gd name="T17" fmla="*/ 133 h 287"/>
                <a:gd name="T18" fmla="*/ 629 w 939"/>
                <a:gd name="T19" fmla="*/ 114 h 287"/>
                <a:gd name="T20" fmla="*/ 706 w 939"/>
                <a:gd name="T21" fmla="*/ 92 h 287"/>
                <a:gd name="T22" fmla="*/ 784 w 939"/>
                <a:gd name="T23" fmla="*/ 70 h 287"/>
                <a:gd name="T24" fmla="*/ 862 w 939"/>
                <a:gd name="T25" fmla="*/ 47 h 287"/>
                <a:gd name="T26" fmla="*/ 939 w 939"/>
                <a:gd name="T27" fmla="*/ 25 h 287"/>
                <a:gd name="T28" fmla="*/ 932 w 939"/>
                <a:gd name="T29" fmla="*/ 0 h 287"/>
                <a:gd name="T30" fmla="*/ 854 w 939"/>
                <a:gd name="T31" fmla="*/ 22 h 287"/>
                <a:gd name="T32" fmla="*/ 777 w 939"/>
                <a:gd name="T33" fmla="*/ 44 h 287"/>
                <a:gd name="T34" fmla="*/ 699 w 939"/>
                <a:gd name="T35" fmla="*/ 67 h 287"/>
                <a:gd name="T36" fmla="*/ 622 w 939"/>
                <a:gd name="T37" fmla="*/ 89 h 287"/>
                <a:gd name="T38" fmla="*/ 544 w 939"/>
                <a:gd name="T39" fmla="*/ 108 h 287"/>
                <a:gd name="T40" fmla="*/ 465 w 939"/>
                <a:gd name="T41" fmla="*/ 127 h 287"/>
                <a:gd name="T42" fmla="*/ 418 w 939"/>
                <a:gd name="T43" fmla="*/ 142 h 287"/>
                <a:gd name="T44" fmla="*/ 373 w 939"/>
                <a:gd name="T45" fmla="*/ 159 h 287"/>
                <a:gd name="T46" fmla="*/ 312 w 939"/>
                <a:gd name="T47" fmla="*/ 179 h 287"/>
                <a:gd name="T48" fmla="*/ 234 w 939"/>
                <a:gd name="T49" fmla="*/ 195 h 287"/>
                <a:gd name="T50" fmla="*/ 154 w 939"/>
                <a:gd name="T51" fmla="*/ 212 h 287"/>
                <a:gd name="T52" fmla="*/ 76 w 939"/>
                <a:gd name="T53" fmla="*/ 237 h 287"/>
                <a:gd name="T54" fmla="*/ 0 w 939"/>
                <a:gd name="T55" fmla="*/ 262 h 287"/>
                <a:gd name="T56" fmla="*/ 7 w 939"/>
                <a:gd name="T57" fmla="*/ 287 h 287"/>
                <a:gd name="T58" fmla="*/ 7 w 939"/>
                <a:gd name="T59"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39" h="287">
                  <a:moveTo>
                    <a:pt x="7" y="287"/>
                  </a:moveTo>
                  <a:cubicBezTo>
                    <a:pt x="46" y="276"/>
                    <a:pt x="66" y="269"/>
                    <a:pt x="85" y="262"/>
                  </a:cubicBezTo>
                  <a:cubicBezTo>
                    <a:pt x="104" y="255"/>
                    <a:pt x="122" y="248"/>
                    <a:pt x="161" y="238"/>
                  </a:cubicBezTo>
                  <a:cubicBezTo>
                    <a:pt x="199" y="227"/>
                    <a:pt x="218" y="224"/>
                    <a:pt x="238" y="221"/>
                  </a:cubicBezTo>
                  <a:cubicBezTo>
                    <a:pt x="258" y="218"/>
                    <a:pt x="279" y="215"/>
                    <a:pt x="319" y="204"/>
                  </a:cubicBezTo>
                  <a:cubicBezTo>
                    <a:pt x="338" y="199"/>
                    <a:pt x="353" y="194"/>
                    <a:pt x="365" y="190"/>
                  </a:cubicBezTo>
                  <a:cubicBezTo>
                    <a:pt x="384" y="183"/>
                    <a:pt x="396" y="178"/>
                    <a:pt x="411" y="172"/>
                  </a:cubicBezTo>
                  <a:cubicBezTo>
                    <a:pt x="426" y="166"/>
                    <a:pt x="443" y="160"/>
                    <a:pt x="472" y="152"/>
                  </a:cubicBezTo>
                  <a:cubicBezTo>
                    <a:pt x="511" y="142"/>
                    <a:pt x="530" y="138"/>
                    <a:pt x="550" y="133"/>
                  </a:cubicBezTo>
                  <a:cubicBezTo>
                    <a:pt x="569" y="129"/>
                    <a:pt x="590" y="125"/>
                    <a:pt x="629" y="114"/>
                  </a:cubicBezTo>
                  <a:cubicBezTo>
                    <a:pt x="668" y="103"/>
                    <a:pt x="687" y="98"/>
                    <a:pt x="706" y="92"/>
                  </a:cubicBezTo>
                  <a:cubicBezTo>
                    <a:pt x="726" y="86"/>
                    <a:pt x="745" y="80"/>
                    <a:pt x="784" y="70"/>
                  </a:cubicBezTo>
                  <a:cubicBezTo>
                    <a:pt x="823" y="59"/>
                    <a:pt x="842" y="53"/>
                    <a:pt x="862" y="47"/>
                  </a:cubicBezTo>
                  <a:cubicBezTo>
                    <a:pt x="881" y="41"/>
                    <a:pt x="900" y="36"/>
                    <a:pt x="939" y="25"/>
                  </a:cubicBezTo>
                  <a:cubicBezTo>
                    <a:pt x="932" y="0"/>
                    <a:pt x="932" y="0"/>
                    <a:pt x="932" y="0"/>
                  </a:cubicBezTo>
                  <a:cubicBezTo>
                    <a:pt x="893" y="10"/>
                    <a:pt x="873" y="16"/>
                    <a:pt x="854" y="22"/>
                  </a:cubicBezTo>
                  <a:cubicBezTo>
                    <a:pt x="835" y="28"/>
                    <a:pt x="816" y="34"/>
                    <a:pt x="777" y="44"/>
                  </a:cubicBezTo>
                  <a:cubicBezTo>
                    <a:pt x="738" y="55"/>
                    <a:pt x="718" y="61"/>
                    <a:pt x="699" y="67"/>
                  </a:cubicBezTo>
                  <a:cubicBezTo>
                    <a:pt x="680" y="72"/>
                    <a:pt x="661" y="78"/>
                    <a:pt x="622" y="89"/>
                  </a:cubicBezTo>
                  <a:cubicBezTo>
                    <a:pt x="583" y="100"/>
                    <a:pt x="564" y="104"/>
                    <a:pt x="544" y="108"/>
                  </a:cubicBezTo>
                  <a:cubicBezTo>
                    <a:pt x="524" y="112"/>
                    <a:pt x="504" y="116"/>
                    <a:pt x="465" y="127"/>
                  </a:cubicBezTo>
                  <a:cubicBezTo>
                    <a:pt x="445" y="133"/>
                    <a:pt x="431" y="137"/>
                    <a:pt x="418" y="142"/>
                  </a:cubicBezTo>
                  <a:cubicBezTo>
                    <a:pt x="400" y="148"/>
                    <a:pt x="387" y="154"/>
                    <a:pt x="373" y="159"/>
                  </a:cubicBezTo>
                  <a:cubicBezTo>
                    <a:pt x="358" y="165"/>
                    <a:pt x="341" y="171"/>
                    <a:pt x="312" y="179"/>
                  </a:cubicBezTo>
                  <a:cubicBezTo>
                    <a:pt x="273" y="190"/>
                    <a:pt x="254" y="192"/>
                    <a:pt x="234" y="195"/>
                  </a:cubicBezTo>
                  <a:cubicBezTo>
                    <a:pt x="214" y="198"/>
                    <a:pt x="193" y="202"/>
                    <a:pt x="154" y="212"/>
                  </a:cubicBezTo>
                  <a:cubicBezTo>
                    <a:pt x="115" y="223"/>
                    <a:pt x="95" y="230"/>
                    <a:pt x="76" y="237"/>
                  </a:cubicBezTo>
                  <a:cubicBezTo>
                    <a:pt x="57" y="244"/>
                    <a:pt x="38" y="251"/>
                    <a:pt x="0" y="262"/>
                  </a:cubicBezTo>
                  <a:cubicBezTo>
                    <a:pt x="7" y="287"/>
                    <a:pt x="7" y="287"/>
                    <a:pt x="7" y="287"/>
                  </a:cubicBezTo>
                  <a:cubicBezTo>
                    <a:pt x="7" y="287"/>
                    <a:pt x="7" y="287"/>
                    <a:pt x="7" y="287"/>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iṥlîḍe"/>
            <p:cNvSpPr/>
            <p:nvPr/>
          </p:nvSpPr>
          <p:spPr bwMode="auto">
            <a:xfrm>
              <a:off x="4555035" y="4556039"/>
              <a:ext cx="1501228" cy="432706"/>
            </a:xfrm>
            <a:custGeom>
              <a:avLst/>
              <a:gdLst>
                <a:gd name="T0" fmla="*/ 7 w 943"/>
                <a:gd name="T1" fmla="*/ 272 h 272"/>
                <a:gd name="T2" fmla="*/ 85 w 943"/>
                <a:gd name="T3" fmla="*/ 252 h 272"/>
                <a:gd name="T4" fmla="*/ 163 w 943"/>
                <a:gd name="T5" fmla="*/ 232 h 272"/>
                <a:gd name="T6" fmla="*/ 241 w 943"/>
                <a:gd name="T7" fmla="*/ 209 h 272"/>
                <a:gd name="T8" fmla="*/ 318 w 943"/>
                <a:gd name="T9" fmla="*/ 187 h 272"/>
                <a:gd name="T10" fmla="*/ 396 w 943"/>
                <a:gd name="T11" fmla="*/ 169 h 272"/>
                <a:gd name="T12" fmla="*/ 475 w 943"/>
                <a:gd name="T13" fmla="*/ 150 h 272"/>
                <a:gd name="T14" fmla="*/ 553 w 943"/>
                <a:gd name="T15" fmla="*/ 128 h 272"/>
                <a:gd name="T16" fmla="*/ 631 w 943"/>
                <a:gd name="T17" fmla="*/ 107 h 272"/>
                <a:gd name="T18" fmla="*/ 708 w 943"/>
                <a:gd name="T19" fmla="*/ 88 h 272"/>
                <a:gd name="T20" fmla="*/ 788 w 943"/>
                <a:gd name="T21" fmla="*/ 69 h 272"/>
                <a:gd name="T22" fmla="*/ 865 w 943"/>
                <a:gd name="T23" fmla="*/ 47 h 272"/>
                <a:gd name="T24" fmla="*/ 943 w 943"/>
                <a:gd name="T25" fmla="*/ 25 h 272"/>
                <a:gd name="T26" fmla="*/ 936 w 943"/>
                <a:gd name="T27" fmla="*/ 0 h 272"/>
                <a:gd name="T28" fmla="*/ 858 w 943"/>
                <a:gd name="T29" fmla="*/ 22 h 272"/>
                <a:gd name="T30" fmla="*/ 781 w 943"/>
                <a:gd name="T31" fmla="*/ 44 h 272"/>
                <a:gd name="T32" fmla="*/ 703 w 943"/>
                <a:gd name="T33" fmla="*/ 62 h 272"/>
                <a:gd name="T34" fmla="*/ 624 w 943"/>
                <a:gd name="T35" fmla="*/ 81 h 272"/>
                <a:gd name="T36" fmla="*/ 546 w 943"/>
                <a:gd name="T37" fmla="*/ 103 h 272"/>
                <a:gd name="T38" fmla="*/ 468 w 943"/>
                <a:gd name="T39" fmla="*/ 125 h 272"/>
                <a:gd name="T40" fmla="*/ 391 w 943"/>
                <a:gd name="T41" fmla="*/ 143 h 272"/>
                <a:gd name="T42" fmla="*/ 311 w 943"/>
                <a:gd name="T43" fmla="*/ 162 h 272"/>
                <a:gd name="T44" fmla="*/ 233 w 943"/>
                <a:gd name="T45" fmla="*/ 184 h 272"/>
                <a:gd name="T46" fmla="*/ 156 w 943"/>
                <a:gd name="T47" fmla="*/ 206 h 272"/>
                <a:gd name="T48" fmla="*/ 78 w 943"/>
                <a:gd name="T49" fmla="*/ 227 h 272"/>
                <a:gd name="T50" fmla="*/ 0 w 943"/>
                <a:gd name="T51" fmla="*/ 247 h 272"/>
                <a:gd name="T52" fmla="*/ 7 w 943"/>
                <a:gd name="T53" fmla="*/ 272 h 272"/>
                <a:gd name="T54" fmla="*/ 7 w 943"/>
                <a:gd name="T55"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3" h="272">
                  <a:moveTo>
                    <a:pt x="7" y="272"/>
                  </a:moveTo>
                  <a:cubicBezTo>
                    <a:pt x="46" y="262"/>
                    <a:pt x="65" y="257"/>
                    <a:pt x="85" y="252"/>
                  </a:cubicBezTo>
                  <a:cubicBezTo>
                    <a:pt x="104" y="247"/>
                    <a:pt x="124" y="242"/>
                    <a:pt x="163" y="232"/>
                  </a:cubicBezTo>
                  <a:cubicBezTo>
                    <a:pt x="202" y="221"/>
                    <a:pt x="221" y="215"/>
                    <a:pt x="241" y="209"/>
                  </a:cubicBezTo>
                  <a:cubicBezTo>
                    <a:pt x="260" y="204"/>
                    <a:pt x="279" y="198"/>
                    <a:pt x="318" y="187"/>
                  </a:cubicBezTo>
                  <a:cubicBezTo>
                    <a:pt x="357" y="176"/>
                    <a:pt x="376" y="173"/>
                    <a:pt x="396" y="169"/>
                  </a:cubicBezTo>
                  <a:cubicBezTo>
                    <a:pt x="416" y="165"/>
                    <a:pt x="436" y="161"/>
                    <a:pt x="475" y="150"/>
                  </a:cubicBezTo>
                  <a:cubicBezTo>
                    <a:pt x="514" y="139"/>
                    <a:pt x="534" y="134"/>
                    <a:pt x="553" y="128"/>
                  </a:cubicBezTo>
                  <a:cubicBezTo>
                    <a:pt x="572" y="123"/>
                    <a:pt x="592" y="117"/>
                    <a:pt x="631" y="107"/>
                  </a:cubicBezTo>
                  <a:cubicBezTo>
                    <a:pt x="669" y="96"/>
                    <a:pt x="688" y="92"/>
                    <a:pt x="708" y="88"/>
                  </a:cubicBezTo>
                  <a:cubicBezTo>
                    <a:pt x="728" y="84"/>
                    <a:pt x="749" y="80"/>
                    <a:pt x="788" y="69"/>
                  </a:cubicBezTo>
                  <a:cubicBezTo>
                    <a:pt x="827" y="59"/>
                    <a:pt x="846" y="53"/>
                    <a:pt x="865" y="47"/>
                  </a:cubicBezTo>
                  <a:cubicBezTo>
                    <a:pt x="885" y="41"/>
                    <a:pt x="904" y="35"/>
                    <a:pt x="943" y="25"/>
                  </a:cubicBezTo>
                  <a:cubicBezTo>
                    <a:pt x="936" y="0"/>
                    <a:pt x="936" y="0"/>
                    <a:pt x="936" y="0"/>
                  </a:cubicBezTo>
                  <a:cubicBezTo>
                    <a:pt x="897" y="10"/>
                    <a:pt x="877" y="16"/>
                    <a:pt x="858" y="22"/>
                  </a:cubicBezTo>
                  <a:cubicBezTo>
                    <a:pt x="839" y="28"/>
                    <a:pt x="820" y="33"/>
                    <a:pt x="781" y="44"/>
                  </a:cubicBezTo>
                  <a:cubicBezTo>
                    <a:pt x="742" y="55"/>
                    <a:pt x="723" y="58"/>
                    <a:pt x="703" y="62"/>
                  </a:cubicBezTo>
                  <a:cubicBezTo>
                    <a:pt x="683" y="66"/>
                    <a:pt x="663" y="71"/>
                    <a:pt x="624" y="81"/>
                  </a:cubicBezTo>
                  <a:cubicBezTo>
                    <a:pt x="585" y="92"/>
                    <a:pt x="565" y="98"/>
                    <a:pt x="546" y="103"/>
                  </a:cubicBezTo>
                  <a:cubicBezTo>
                    <a:pt x="526" y="109"/>
                    <a:pt x="507" y="114"/>
                    <a:pt x="468" y="125"/>
                  </a:cubicBezTo>
                  <a:cubicBezTo>
                    <a:pt x="430" y="136"/>
                    <a:pt x="411" y="139"/>
                    <a:pt x="391" y="143"/>
                  </a:cubicBezTo>
                  <a:cubicBezTo>
                    <a:pt x="371" y="147"/>
                    <a:pt x="350" y="151"/>
                    <a:pt x="311" y="162"/>
                  </a:cubicBezTo>
                  <a:cubicBezTo>
                    <a:pt x="272" y="173"/>
                    <a:pt x="253" y="178"/>
                    <a:pt x="233" y="184"/>
                  </a:cubicBezTo>
                  <a:cubicBezTo>
                    <a:pt x="214" y="190"/>
                    <a:pt x="195" y="196"/>
                    <a:pt x="156" y="206"/>
                  </a:cubicBezTo>
                  <a:cubicBezTo>
                    <a:pt x="117" y="217"/>
                    <a:pt x="98" y="222"/>
                    <a:pt x="78" y="227"/>
                  </a:cubicBezTo>
                  <a:cubicBezTo>
                    <a:pt x="59" y="231"/>
                    <a:pt x="39" y="236"/>
                    <a:pt x="0" y="247"/>
                  </a:cubicBezTo>
                  <a:cubicBezTo>
                    <a:pt x="7" y="272"/>
                    <a:pt x="7" y="272"/>
                    <a:pt x="7" y="272"/>
                  </a:cubicBezTo>
                  <a:cubicBezTo>
                    <a:pt x="7" y="272"/>
                    <a:pt x="7" y="272"/>
                    <a:pt x="7" y="272"/>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ïsľîḓé"/>
            <p:cNvSpPr/>
            <p:nvPr/>
          </p:nvSpPr>
          <p:spPr bwMode="auto">
            <a:xfrm>
              <a:off x="4290112" y="3631019"/>
              <a:ext cx="88308" cy="86100"/>
            </a:xfrm>
            <a:custGeom>
              <a:avLst/>
              <a:gdLst>
                <a:gd name="T0" fmla="*/ 40 w 40"/>
                <a:gd name="T1" fmla="*/ 31 h 39"/>
                <a:gd name="T2" fmla="*/ 9 w 40"/>
                <a:gd name="T3" fmla="*/ 39 h 39"/>
                <a:gd name="T4" fmla="*/ 0 w 40"/>
                <a:gd name="T5" fmla="*/ 8 h 39"/>
                <a:gd name="T6" fmla="*/ 31 w 40"/>
                <a:gd name="T7" fmla="*/ 0 h 39"/>
                <a:gd name="T8" fmla="*/ 40 w 40"/>
                <a:gd name="T9" fmla="*/ 31 h 39"/>
                <a:gd name="T10" fmla="*/ 40 w 40"/>
                <a:gd name="T11" fmla="*/ 31 h 39"/>
              </a:gdLst>
              <a:ahLst/>
              <a:cxnLst>
                <a:cxn ang="0">
                  <a:pos x="T0" y="T1"/>
                </a:cxn>
                <a:cxn ang="0">
                  <a:pos x="T2" y="T3"/>
                </a:cxn>
                <a:cxn ang="0">
                  <a:pos x="T4" y="T5"/>
                </a:cxn>
                <a:cxn ang="0">
                  <a:pos x="T6" y="T7"/>
                </a:cxn>
                <a:cxn ang="0">
                  <a:pos x="T8" y="T9"/>
                </a:cxn>
                <a:cxn ang="0">
                  <a:pos x="T10" y="T11"/>
                </a:cxn>
              </a:cxnLst>
              <a:rect l="0" t="0" r="r" b="b"/>
              <a:pathLst>
                <a:path w="40" h="39">
                  <a:moveTo>
                    <a:pt x="40" y="31"/>
                  </a:moveTo>
                  <a:lnTo>
                    <a:pt x="9" y="39"/>
                  </a:lnTo>
                  <a:lnTo>
                    <a:pt x="0" y="8"/>
                  </a:lnTo>
                  <a:lnTo>
                    <a:pt x="31" y="0"/>
                  </a:lnTo>
                  <a:lnTo>
                    <a:pt x="40" y="31"/>
                  </a:lnTo>
                  <a:lnTo>
                    <a:pt x="40" y="31"/>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îş1ïḑè"/>
            <p:cNvSpPr/>
            <p:nvPr/>
          </p:nvSpPr>
          <p:spPr bwMode="auto">
            <a:xfrm>
              <a:off x="4327644" y="3763479"/>
              <a:ext cx="86100" cy="88308"/>
            </a:xfrm>
            <a:custGeom>
              <a:avLst/>
              <a:gdLst>
                <a:gd name="T0" fmla="*/ 8 w 39"/>
                <a:gd name="T1" fmla="*/ 40 h 40"/>
                <a:gd name="T2" fmla="*/ 0 w 39"/>
                <a:gd name="T3" fmla="*/ 9 h 40"/>
                <a:gd name="T4" fmla="*/ 31 w 39"/>
                <a:gd name="T5" fmla="*/ 0 h 40"/>
                <a:gd name="T6" fmla="*/ 39 w 39"/>
                <a:gd name="T7" fmla="*/ 31 h 40"/>
                <a:gd name="T8" fmla="*/ 8 w 39"/>
                <a:gd name="T9" fmla="*/ 40 h 40"/>
              </a:gdLst>
              <a:ahLst/>
              <a:cxnLst>
                <a:cxn ang="0">
                  <a:pos x="T0" y="T1"/>
                </a:cxn>
                <a:cxn ang="0">
                  <a:pos x="T2" y="T3"/>
                </a:cxn>
                <a:cxn ang="0">
                  <a:pos x="T4" y="T5"/>
                </a:cxn>
                <a:cxn ang="0">
                  <a:pos x="T6" y="T7"/>
                </a:cxn>
                <a:cxn ang="0">
                  <a:pos x="T8" y="T9"/>
                </a:cxn>
              </a:cxnLst>
              <a:rect l="0" t="0" r="r" b="b"/>
              <a:pathLst>
                <a:path w="39" h="40">
                  <a:moveTo>
                    <a:pt x="8" y="40"/>
                  </a:moveTo>
                  <a:lnTo>
                    <a:pt x="0" y="9"/>
                  </a:lnTo>
                  <a:lnTo>
                    <a:pt x="31" y="0"/>
                  </a:lnTo>
                  <a:lnTo>
                    <a:pt x="39" y="31"/>
                  </a:lnTo>
                  <a:lnTo>
                    <a:pt x="8" y="40"/>
                  </a:lnTo>
                  <a:close/>
                </a:path>
              </a:pathLst>
            </a:custGeom>
            <a:solidFill>
              <a:srgbClr val="BEE4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ïṩļiḑê"/>
            <p:cNvSpPr/>
            <p:nvPr/>
          </p:nvSpPr>
          <p:spPr bwMode="auto">
            <a:xfrm>
              <a:off x="4327644" y="3763479"/>
              <a:ext cx="86100" cy="88308"/>
            </a:xfrm>
            <a:custGeom>
              <a:avLst/>
              <a:gdLst>
                <a:gd name="T0" fmla="*/ 8 w 39"/>
                <a:gd name="T1" fmla="*/ 40 h 40"/>
                <a:gd name="T2" fmla="*/ 0 w 39"/>
                <a:gd name="T3" fmla="*/ 9 h 40"/>
                <a:gd name="T4" fmla="*/ 31 w 39"/>
                <a:gd name="T5" fmla="*/ 0 h 40"/>
                <a:gd name="T6" fmla="*/ 39 w 39"/>
                <a:gd name="T7" fmla="*/ 31 h 40"/>
                <a:gd name="T8" fmla="*/ 8 w 39"/>
                <a:gd name="T9" fmla="*/ 40 h 40"/>
              </a:gdLst>
              <a:ahLst/>
              <a:cxnLst>
                <a:cxn ang="0">
                  <a:pos x="T0" y="T1"/>
                </a:cxn>
                <a:cxn ang="0">
                  <a:pos x="T2" y="T3"/>
                </a:cxn>
                <a:cxn ang="0">
                  <a:pos x="T4" y="T5"/>
                </a:cxn>
                <a:cxn ang="0">
                  <a:pos x="T6" y="T7"/>
                </a:cxn>
                <a:cxn ang="0">
                  <a:pos x="T8" y="T9"/>
                </a:cxn>
              </a:cxnLst>
              <a:rect l="0" t="0" r="r" b="b"/>
              <a:pathLst>
                <a:path w="39" h="40">
                  <a:moveTo>
                    <a:pt x="8" y="40"/>
                  </a:moveTo>
                  <a:lnTo>
                    <a:pt x="0" y="9"/>
                  </a:lnTo>
                  <a:lnTo>
                    <a:pt x="31" y="0"/>
                  </a:lnTo>
                  <a:lnTo>
                    <a:pt x="39" y="31"/>
                  </a:lnTo>
                  <a:lnTo>
                    <a:pt x="8"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6" name="ïṣ1íḓé"/>
            <p:cNvSpPr/>
            <p:nvPr/>
          </p:nvSpPr>
          <p:spPr bwMode="auto">
            <a:xfrm>
              <a:off x="4460105" y="2003954"/>
              <a:ext cx="2576371" cy="1768357"/>
            </a:xfrm>
            <a:custGeom>
              <a:avLst/>
              <a:gdLst>
                <a:gd name="T0" fmla="*/ 0 w 1167"/>
                <a:gd name="T1" fmla="*/ 741 h 801"/>
                <a:gd name="T2" fmla="*/ 280 w 1167"/>
                <a:gd name="T3" fmla="*/ 664 h 801"/>
                <a:gd name="T4" fmla="*/ 17 w 1167"/>
                <a:gd name="T5" fmla="*/ 801 h 801"/>
                <a:gd name="T6" fmla="*/ 296 w 1167"/>
                <a:gd name="T7" fmla="*/ 724 h 801"/>
                <a:gd name="T8" fmla="*/ 725 w 1167"/>
                <a:gd name="T9" fmla="*/ 83 h 801"/>
                <a:gd name="T10" fmla="*/ 1028 w 1167"/>
                <a:gd name="T11" fmla="*/ 0 h 801"/>
                <a:gd name="T12" fmla="*/ 742 w 1167"/>
                <a:gd name="T13" fmla="*/ 146 h 801"/>
                <a:gd name="T14" fmla="*/ 1167 w 1167"/>
                <a:gd name="T15" fmla="*/ 30 h 8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7" h="801">
                  <a:moveTo>
                    <a:pt x="0" y="741"/>
                  </a:moveTo>
                  <a:lnTo>
                    <a:pt x="280" y="664"/>
                  </a:lnTo>
                  <a:moveTo>
                    <a:pt x="17" y="801"/>
                  </a:moveTo>
                  <a:lnTo>
                    <a:pt x="296" y="724"/>
                  </a:lnTo>
                  <a:moveTo>
                    <a:pt x="725" y="83"/>
                  </a:moveTo>
                  <a:lnTo>
                    <a:pt x="1028" y="0"/>
                  </a:lnTo>
                  <a:moveTo>
                    <a:pt x="742" y="146"/>
                  </a:moveTo>
                  <a:lnTo>
                    <a:pt x="1167" y="30"/>
                  </a:lnTo>
                </a:path>
              </a:pathLst>
            </a:custGeom>
            <a:noFill/>
            <a:ln w="30163"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27" name="îṥļïḑê"/>
            <p:cNvSpPr/>
            <p:nvPr/>
          </p:nvSpPr>
          <p:spPr bwMode="auto">
            <a:xfrm>
              <a:off x="6389622" y="2330692"/>
              <a:ext cx="386345" cy="412838"/>
            </a:xfrm>
            <a:custGeom>
              <a:avLst/>
              <a:gdLst>
                <a:gd name="T0" fmla="*/ 161 w 243"/>
                <a:gd name="T1" fmla="*/ 243 h 260"/>
                <a:gd name="T2" fmla="*/ 17 w 243"/>
                <a:gd name="T3" fmla="*/ 161 h 260"/>
                <a:gd name="T4" fmla="*/ 99 w 243"/>
                <a:gd name="T5" fmla="*/ 17 h 260"/>
                <a:gd name="T6" fmla="*/ 243 w 243"/>
                <a:gd name="T7" fmla="*/ 99 h 260"/>
              </a:gdLst>
              <a:ahLst/>
              <a:cxnLst>
                <a:cxn ang="0">
                  <a:pos x="T0" y="T1"/>
                </a:cxn>
                <a:cxn ang="0">
                  <a:pos x="T2" y="T3"/>
                </a:cxn>
                <a:cxn ang="0">
                  <a:pos x="T4" y="T5"/>
                </a:cxn>
                <a:cxn ang="0">
                  <a:pos x="T6" y="T7"/>
                </a:cxn>
              </a:cxnLst>
              <a:rect l="0" t="0" r="r" b="b"/>
              <a:pathLst>
                <a:path w="243" h="260">
                  <a:moveTo>
                    <a:pt x="161" y="243"/>
                  </a:moveTo>
                  <a:cubicBezTo>
                    <a:pt x="99" y="260"/>
                    <a:pt x="34" y="224"/>
                    <a:pt x="17" y="161"/>
                  </a:cubicBezTo>
                  <a:cubicBezTo>
                    <a:pt x="0" y="99"/>
                    <a:pt x="36" y="35"/>
                    <a:pt x="99" y="17"/>
                  </a:cubicBezTo>
                  <a:cubicBezTo>
                    <a:pt x="161" y="0"/>
                    <a:pt x="226" y="37"/>
                    <a:pt x="243" y="99"/>
                  </a:cubicBezTo>
                </a:path>
              </a:pathLst>
            </a:custGeom>
            <a:noFill/>
            <a:ln w="50800" cap="flat">
              <a:solidFill>
                <a:srgbClr val="4BA9E0"/>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28" name="îṣlîḍê"/>
            <p:cNvSpPr/>
            <p:nvPr/>
          </p:nvSpPr>
          <p:spPr bwMode="auto">
            <a:xfrm>
              <a:off x="6522085" y="2471983"/>
              <a:ext cx="147915" cy="130253"/>
            </a:xfrm>
            <a:custGeom>
              <a:avLst/>
              <a:gdLst>
                <a:gd name="T0" fmla="*/ 32 w 92"/>
                <a:gd name="T1" fmla="*/ 34 h 82"/>
                <a:gd name="T2" fmla="*/ 10 w 92"/>
                <a:gd name="T3" fmla="*/ 40 h 82"/>
                <a:gd name="T4" fmla="*/ 4 w 92"/>
                <a:gd name="T5" fmla="*/ 18 h 82"/>
                <a:gd name="T6" fmla="*/ 26 w 92"/>
                <a:gd name="T7" fmla="*/ 12 h 82"/>
                <a:gd name="T8" fmla="*/ 32 w 92"/>
                <a:gd name="T9" fmla="*/ 34 h 82"/>
                <a:gd name="T10" fmla="*/ 87 w 92"/>
                <a:gd name="T11" fmla="*/ 65 h 82"/>
                <a:gd name="T12" fmla="*/ 65 w 92"/>
                <a:gd name="T13" fmla="*/ 71 h 82"/>
                <a:gd name="T14" fmla="*/ 59 w 92"/>
                <a:gd name="T15" fmla="*/ 49 h 82"/>
                <a:gd name="T16" fmla="*/ 81 w 92"/>
                <a:gd name="T17" fmla="*/ 43 h 82"/>
                <a:gd name="T18" fmla="*/ 87 w 92"/>
                <a:gd name="T19" fmla="*/ 65 h 82"/>
                <a:gd name="T20" fmla="*/ 68 w 92"/>
                <a:gd name="T21" fmla="*/ 0 h 82"/>
                <a:gd name="T22" fmla="*/ 21 w 92"/>
                <a:gd name="T2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82">
                  <a:moveTo>
                    <a:pt x="32" y="34"/>
                  </a:moveTo>
                  <a:cubicBezTo>
                    <a:pt x="28" y="42"/>
                    <a:pt x="18" y="44"/>
                    <a:pt x="10" y="40"/>
                  </a:cubicBezTo>
                  <a:cubicBezTo>
                    <a:pt x="3" y="36"/>
                    <a:pt x="0" y="26"/>
                    <a:pt x="4" y="18"/>
                  </a:cubicBezTo>
                  <a:cubicBezTo>
                    <a:pt x="9" y="10"/>
                    <a:pt x="18" y="8"/>
                    <a:pt x="26" y="12"/>
                  </a:cubicBezTo>
                  <a:cubicBezTo>
                    <a:pt x="34" y="16"/>
                    <a:pt x="37" y="26"/>
                    <a:pt x="32" y="34"/>
                  </a:cubicBezTo>
                  <a:close/>
                  <a:moveTo>
                    <a:pt x="87" y="65"/>
                  </a:moveTo>
                  <a:cubicBezTo>
                    <a:pt x="83" y="73"/>
                    <a:pt x="73" y="76"/>
                    <a:pt x="65" y="71"/>
                  </a:cubicBezTo>
                  <a:cubicBezTo>
                    <a:pt x="57" y="67"/>
                    <a:pt x="55" y="57"/>
                    <a:pt x="59" y="49"/>
                  </a:cubicBezTo>
                  <a:cubicBezTo>
                    <a:pt x="64" y="42"/>
                    <a:pt x="73" y="39"/>
                    <a:pt x="81" y="43"/>
                  </a:cubicBezTo>
                  <a:cubicBezTo>
                    <a:pt x="89" y="48"/>
                    <a:pt x="92" y="57"/>
                    <a:pt x="87" y="65"/>
                  </a:cubicBezTo>
                  <a:close/>
                  <a:moveTo>
                    <a:pt x="68" y="0"/>
                  </a:moveTo>
                  <a:cubicBezTo>
                    <a:pt x="21" y="82"/>
                    <a:pt x="21" y="82"/>
                    <a:pt x="21" y="82"/>
                  </a:cubicBezTo>
                </a:path>
              </a:pathLst>
            </a:custGeom>
            <a:noFill/>
            <a:ln w="12700"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29" name="ísḷiḍé"/>
            <p:cNvSpPr/>
            <p:nvPr/>
          </p:nvSpPr>
          <p:spPr bwMode="auto">
            <a:xfrm>
              <a:off x="6892976" y="2180569"/>
              <a:ext cx="445952" cy="437121"/>
            </a:xfrm>
            <a:custGeom>
              <a:avLst/>
              <a:gdLst>
                <a:gd name="T0" fmla="*/ 140 w 281"/>
                <a:gd name="T1" fmla="*/ 276 h 276"/>
                <a:gd name="T2" fmla="*/ 140 w 281"/>
                <a:gd name="T3" fmla="*/ 276 h 276"/>
                <a:gd name="T4" fmla="*/ 56 w 281"/>
                <a:gd name="T5" fmla="*/ 248 h 276"/>
                <a:gd name="T6" fmla="*/ 5 w 281"/>
                <a:gd name="T7" fmla="*/ 173 h 276"/>
                <a:gd name="T8" fmla="*/ 0 w 281"/>
                <a:gd name="T9" fmla="*/ 135 h 276"/>
                <a:gd name="T10" fmla="*/ 28 w 281"/>
                <a:gd name="T11" fmla="*/ 51 h 276"/>
                <a:gd name="T12" fmla="*/ 103 w 281"/>
                <a:gd name="T13" fmla="*/ 0 h 276"/>
                <a:gd name="T14" fmla="*/ 114 w 281"/>
                <a:gd name="T15" fmla="*/ 42 h 276"/>
                <a:gd name="T16" fmla="*/ 63 w 281"/>
                <a:gd name="T17" fmla="*/ 77 h 276"/>
                <a:gd name="T18" fmla="*/ 43 w 281"/>
                <a:gd name="T19" fmla="*/ 135 h 276"/>
                <a:gd name="T20" fmla="*/ 47 w 281"/>
                <a:gd name="T21" fmla="*/ 161 h 276"/>
                <a:gd name="T22" fmla="*/ 82 w 281"/>
                <a:gd name="T23" fmla="*/ 213 h 276"/>
                <a:gd name="T24" fmla="*/ 140 w 281"/>
                <a:gd name="T25" fmla="*/ 232 h 276"/>
                <a:gd name="T26" fmla="*/ 166 w 281"/>
                <a:gd name="T27" fmla="*/ 229 h 276"/>
                <a:gd name="T28" fmla="*/ 217 w 281"/>
                <a:gd name="T29" fmla="*/ 194 h 276"/>
                <a:gd name="T30" fmla="*/ 237 w 281"/>
                <a:gd name="T31" fmla="*/ 136 h 276"/>
                <a:gd name="T32" fmla="*/ 233 w 281"/>
                <a:gd name="T33" fmla="*/ 110 h 276"/>
                <a:gd name="T34" fmla="*/ 209 w 281"/>
                <a:gd name="T35" fmla="*/ 68 h 276"/>
                <a:gd name="T36" fmla="*/ 169 w 281"/>
                <a:gd name="T37" fmla="*/ 43 h 276"/>
                <a:gd name="T38" fmla="*/ 169 w 281"/>
                <a:gd name="T39" fmla="*/ 43 h 276"/>
                <a:gd name="T40" fmla="*/ 183 w 281"/>
                <a:gd name="T41" fmla="*/ 2 h 276"/>
                <a:gd name="T42" fmla="*/ 240 w 281"/>
                <a:gd name="T43" fmla="*/ 37 h 276"/>
                <a:gd name="T44" fmla="*/ 275 w 281"/>
                <a:gd name="T45" fmla="*/ 98 h 276"/>
                <a:gd name="T46" fmla="*/ 281 w 281"/>
                <a:gd name="T47" fmla="*/ 136 h 276"/>
                <a:gd name="T48" fmla="*/ 252 w 281"/>
                <a:gd name="T49" fmla="*/ 220 h 276"/>
                <a:gd name="T50" fmla="*/ 177 w 281"/>
                <a:gd name="T51" fmla="*/ 271 h 276"/>
                <a:gd name="T52" fmla="*/ 140 w 281"/>
                <a:gd name="T53"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1" h="276">
                  <a:moveTo>
                    <a:pt x="140" y="276"/>
                  </a:moveTo>
                  <a:cubicBezTo>
                    <a:pt x="140" y="276"/>
                    <a:pt x="140" y="276"/>
                    <a:pt x="140" y="276"/>
                  </a:cubicBezTo>
                  <a:cubicBezTo>
                    <a:pt x="109" y="276"/>
                    <a:pt x="80" y="266"/>
                    <a:pt x="56" y="248"/>
                  </a:cubicBezTo>
                  <a:cubicBezTo>
                    <a:pt x="32" y="230"/>
                    <a:pt x="13" y="204"/>
                    <a:pt x="5" y="173"/>
                  </a:cubicBezTo>
                  <a:cubicBezTo>
                    <a:pt x="1" y="160"/>
                    <a:pt x="0" y="148"/>
                    <a:pt x="0" y="135"/>
                  </a:cubicBezTo>
                  <a:cubicBezTo>
                    <a:pt x="0" y="105"/>
                    <a:pt x="10" y="75"/>
                    <a:pt x="28" y="51"/>
                  </a:cubicBezTo>
                  <a:cubicBezTo>
                    <a:pt x="46" y="27"/>
                    <a:pt x="72" y="9"/>
                    <a:pt x="103" y="0"/>
                  </a:cubicBezTo>
                  <a:cubicBezTo>
                    <a:pt x="114" y="42"/>
                    <a:pt x="114" y="42"/>
                    <a:pt x="114" y="42"/>
                  </a:cubicBezTo>
                  <a:cubicBezTo>
                    <a:pt x="93" y="48"/>
                    <a:pt x="75" y="61"/>
                    <a:pt x="63" y="77"/>
                  </a:cubicBezTo>
                  <a:cubicBezTo>
                    <a:pt x="50" y="94"/>
                    <a:pt x="43" y="114"/>
                    <a:pt x="43" y="135"/>
                  </a:cubicBezTo>
                  <a:cubicBezTo>
                    <a:pt x="43" y="144"/>
                    <a:pt x="44" y="153"/>
                    <a:pt x="47" y="161"/>
                  </a:cubicBezTo>
                  <a:cubicBezTo>
                    <a:pt x="53" y="183"/>
                    <a:pt x="65" y="200"/>
                    <a:pt x="82" y="213"/>
                  </a:cubicBezTo>
                  <a:cubicBezTo>
                    <a:pt x="98" y="225"/>
                    <a:pt x="119" y="232"/>
                    <a:pt x="140" y="232"/>
                  </a:cubicBezTo>
                  <a:cubicBezTo>
                    <a:pt x="148" y="232"/>
                    <a:pt x="157" y="231"/>
                    <a:pt x="166" y="229"/>
                  </a:cubicBezTo>
                  <a:cubicBezTo>
                    <a:pt x="187" y="223"/>
                    <a:pt x="205" y="210"/>
                    <a:pt x="217" y="194"/>
                  </a:cubicBezTo>
                  <a:cubicBezTo>
                    <a:pt x="230" y="177"/>
                    <a:pt x="237" y="157"/>
                    <a:pt x="237" y="136"/>
                  </a:cubicBezTo>
                  <a:cubicBezTo>
                    <a:pt x="237" y="127"/>
                    <a:pt x="236" y="118"/>
                    <a:pt x="233" y="110"/>
                  </a:cubicBezTo>
                  <a:cubicBezTo>
                    <a:pt x="229" y="93"/>
                    <a:pt x="220" y="79"/>
                    <a:pt x="209" y="68"/>
                  </a:cubicBezTo>
                  <a:cubicBezTo>
                    <a:pt x="198" y="56"/>
                    <a:pt x="184" y="48"/>
                    <a:pt x="169" y="43"/>
                  </a:cubicBezTo>
                  <a:cubicBezTo>
                    <a:pt x="169" y="43"/>
                    <a:pt x="169" y="43"/>
                    <a:pt x="169" y="43"/>
                  </a:cubicBezTo>
                  <a:cubicBezTo>
                    <a:pt x="183" y="2"/>
                    <a:pt x="183" y="2"/>
                    <a:pt x="183" y="2"/>
                  </a:cubicBezTo>
                  <a:cubicBezTo>
                    <a:pt x="204" y="9"/>
                    <a:pt x="224" y="21"/>
                    <a:pt x="240" y="37"/>
                  </a:cubicBezTo>
                  <a:cubicBezTo>
                    <a:pt x="257" y="54"/>
                    <a:pt x="269" y="75"/>
                    <a:pt x="275" y="98"/>
                  </a:cubicBezTo>
                  <a:cubicBezTo>
                    <a:pt x="279" y="111"/>
                    <a:pt x="281" y="123"/>
                    <a:pt x="281" y="136"/>
                  </a:cubicBezTo>
                  <a:cubicBezTo>
                    <a:pt x="281" y="166"/>
                    <a:pt x="270" y="196"/>
                    <a:pt x="252" y="220"/>
                  </a:cubicBezTo>
                  <a:cubicBezTo>
                    <a:pt x="234" y="244"/>
                    <a:pt x="208" y="262"/>
                    <a:pt x="177" y="271"/>
                  </a:cubicBezTo>
                  <a:cubicBezTo>
                    <a:pt x="165" y="274"/>
                    <a:pt x="152" y="276"/>
                    <a:pt x="140" y="276"/>
                  </a:cubicBezTo>
                </a:path>
              </a:pathLst>
            </a:custGeom>
            <a:solidFill>
              <a:srgbClr val="BEE4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0" name="îṣḷïďê"/>
            <p:cNvSpPr/>
            <p:nvPr/>
          </p:nvSpPr>
          <p:spPr bwMode="auto">
            <a:xfrm>
              <a:off x="7043098" y="2324069"/>
              <a:ext cx="143499" cy="132461"/>
            </a:xfrm>
            <a:custGeom>
              <a:avLst/>
              <a:gdLst>
                <a:gd name="T0" fmla="*/ 32 w 91"/>
                <a:gd name="T1" fmla="*/ 35 h 83"/>
                <a:gd name="T2" fmla="*/ 10 w 91"/>
                <a:gd name="T3" fmla="*/ 41 h 83"/>
                <a:gd name="T4" fmla="*/ 4 w 91"/>
                <a:gd name="T5" fmla="*/ 19 h 83"/>
                <a:gd name="T6" fmla="*/ 26 w 91"/>
                <a:gd name="T7" fmla="*/ 13 h 83"/>
                <a:gd name="T8" fmla="*/ 32 w 91"/>
                <a:gd name="T9" fmla="*/ 35 h 83"/>
                <a:gd name="T10" fmla="*/ 87 w 91"/>
                <a:gd name="T11" fmla="*/ 66 h 83"/>
                <a:gd name="T12" fmla="*/ 65 w 91"/>
                <a:gd name="T13" fmla="*/ 72 h 83"/>
                <a:gd name="T14" fmla="*/ 59 w 91"/>
                <a:gd name="T15" fmla="*/ 50 h 83"/>
                <a:gd name="T16" fmla="*/ 81 w 91"/>
                <a:gd name="T17" fmla="*/ 44 h 83"/>
                <a:gd name="T18" fmla="*/ 87 w 91"/>
                <a:gd name="T19" fmla="*/ 66 h 83"/>
                <a:gd name="T20" fmla="*/ 68 w 91"/>
                <a:gd name="T21" fmla="*/ 0 h 83"/>
                <a:gd name="T22" fmla="*/ 21 w 91"/>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83">
                  <a:moveTo>
                    <a:pt x="32" y="35"/>
                  </a:moveTo>
                  <a:cubicBezTo>
                    <a:pt x="28" y="42"/>
                    <a:pt x="18" y="45"/>
                    <a:pt x="10" y="41"/>
                  </a:cubicBezTo>
                  <a:cubicBezTo>
                    <a:pt x="2" y="36"/>
                    <a:pt x="0" y="26"/>
                    <a:pt x="4" y="19"/>
                  </a:cubicBezTo>
                  <a:cubicBezTo>
                    <a:pt x="8" y="11"/>
                    <a:pt x="18" y="8"/>
                    <a:pt x="26" y="13"/>
                  </a:cubicBezTo>
                  <a:cubicBezTo>
                    <a:pt x="34" y="17"/>
                    <a:pt x="36" y="27"/>
                    <a:pt x="32" y="35"/>
                  </a:cubicBezTo>
                  <a:close/>
                  <a:moveTo>
                    <a:pt x="87" y="66"/>
                  </a:moveTo>
                  <a:cubicBezTo>
                    <a:pt x="82" y="74"/>
                    <a:pt x="73" y="76"/>
                    <a:pt x="65" y="72"/>
                  </a:cubicBezTo>
                  <a:cubicBezTo>
                    <a:pt x="57" y="68"/>
                    <a:pt x="55" y="58"/>
                    <a:pt x="59" y="50"/>
                  </a:cubicBezTo>
                  <a:cubicBezTo>
                    <a:pt x="63" y="42"/>
                    <a:pt x="73" y="40"/>
                    <a:pt x="81" y="44"/>
                  </a:cubicBezTo>
                  <a:cubicBezTo>
                    <a:pt x="89" y="48"/>
                    <a:pt x="91" y="58"/>
                    <a:pt x="87" y="66"/>
                  </a:cubicBezTo>
                  <a:close/>
                  <a:moveTo>
                    <a:pt x="68" y="0"/>
                  </a:moveTo>
                  <a:cubicBezTo>
                    <a:pt x="21" y="83"/>
                    <a:pt x="21" y="83"/>
                    <a:pt x="21" y="83"/>
                  </a:cubicBezTo>
                </a:path>
              </a:pathLst>
            </a:custGeom>
            <a:noFill/>
            <a:ln w="12700"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31" name="ïsḻíďê"/>
            <p:cNvSpPr/>
            <p:nvPr/>
          </p:nvSpPr>
          <p:spPr bwMode="auto">
            <a:xfrm>
              <a:off x="6283655" y="2584576"/>
              <a:ext cx="1593949" cy="792560"/>
            </a:xfrm>
            <a:custGeom>
              <a:avLst/>
              <a:gdLst>
                <a:gd name="T0" fmla="*/ 0 w 1001"/>
                <a:gd name="T1" fmla="*/ 255 h 498"/>
                <a:gd name="T2" fmla="*/ 153 w 1001"/>
                <a:gd name="T3" fmla="*/ 204 h 498"/>
                <a:gd name="T4" fmla="*/ 311 w 1001"/>
                <a:gd name="T5" fmla="*/ 169 h 498"/>
                <a:gd name="T6" fmla="*/ 466 w 1001"/>
                <a:gd name="T7" fmla="*/ 127 h 498"/>
                <a:gd name="T8" fmla="*/ 622 w 1001"/>
                <a:gd name="T9" fmla="*/ 84 h 498"/>
                <a:gd name="T10" fmla="*/ 775 w 1001"/>
                <a:gd name="T11" fmla="*/ 32 h 498"/>
                <a:gd name="T12" fmla="*/ 934 w 1001"/>
                <a:gd name="T13" fmla="*/ 0 h 498"/>
                <a:gd name="T14" fmla="*/ 20 w 1001"/>
                <a:gd name="T15" fmla="*/ 331 h 498"/>
                <a:gd name="T16" fmla="*/ 178 w 1001"/>
                <a:gd name="T17" fmla="*/ 296 h 498"/>
                <a:gd name="T18" fmla="*/ 334 w 1001"/>
                <a:gd name="T19" fmla="*/ 255 h 498"/>
                <a:gd name="T20" fmla="*/ 490 w 1001"/>
                <a:gd name="T21" fmla="*/ 211 h 498"/>
                <a:gd name="T22" fmla="*/ 644 w 1001"/>
                <a:gd name="T23" fmla="*/ 163 h 498"/>
                <a:gd name="T24" fmla="*/ 799 w 1001"/>
                <a:gd name="T25" fmla="*/ 118 h 498"/>
                <a:gd name="T26" fmla="*/ 954 w 1001"/>
                <a:gd name="T27" fmla="*/ 74 h 498"/>
                <a:gd name="T28" fmla="*/ 46 w 1001"/>
                <a:gd name="T29" fmla="*/ 424 h 498"/>
                <a:gd name="T30" fmla="*/ 199 w 1001"/>
                <a:gd name="T31" fmla="*/ 371 h 498"/>
                <a:gd name="T32" fmla="*/ 355 w 1001"/>
                <a:gd name="T33" fmla="*/ 329 h 498"/>
                <a:gd name="T34" fmla="*/ 510 w 1001"/>
                <a:gd name="T35" fmla="*/ 285 h 498"/>
                <a:gd name="T36" fmla="*/ 667 w 1001"/>
                <a:gd name="T37" fmla="*/ 248 h 498"/>
                <a:gd name="T38" fmla="*/ 824 w 1001"/>
                <a:gd name="T39" fmla="*/ 210 h 498"/>
                <a:gd name="T40" fmla="*/ 978 w 1001"/>
                <a:gd name="T41" fmla="*/ 162 h 498"/>
                <a:gd name="T42" fmla="*/ 67 w 1001"/>
                <a:gd name="T43" fmla="*/ 498 h 498"/>
                <a:gd name="T44" fmla="*/ 224 w 1001"/>
                <a:gd name="T45" fmla="*/ 458 h 498"/>
                <a:gd name="T46" fmla="*/ 381 w 1001"/>
                <a:gd name="T47" fmla="*/ 422 h 498"/>
                <a:gd name="T48" fmla="*/ 537 w 1001"/>
                <a:gd name="T49" fmla="*/ 379 h 498"/>
                <a:gd name="T50" fmla="*/ 691 w 1001"/>
                <a:gd name="T51" fmla="*/ 332 h 498"/>
                <a:gd name="T52" fmla="*/ 848 w 1001"/>
                <a:gd name="T53" fmla="*/ 294 h 498"/>
                <a:gd name="T54" fmla="*/ 1001 w 1001"/>
                <a:gd name="T55" fmla="*/ 24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1" h="498">
                  <a:moveTo>
                    <a:pt x="0" y="255"/>
                  </a:moveTo>
                  <a:cubicBezTo>
                    <a:pt x="78" y="234"/>
                    <a:pt x="75" y="226"/>
                    <a:pt x="153" y="204"/>
                  </a:cubicBezTo>
                  <a:cubicBezTo>
                    <a:pt x="231" y="183"/>
                    <a:pt x="233" y="190"/>
                    <a:pt x="311" y="169"/>
                  </a:cubicBezTo>
                  <a:cubicBezTo>
                    <a:pt x="388" y="147"/>
                    <a:pt x="389" y="148"/>
                    <a:pt x="466" y="127"/>
                  </a:cubicBezTo>
                  <a:cubicBezTo>
                    <a:pt x="544" y="105"/>
                    <a:pt x="544" y="105"/>
                    <a:pt x="622" y="84"/>
                  </a:cubicBezTo>
                  <a:cubicBezTo>
                    <a:pt x="700" y="62"/>
                    <a:pt x="697" y="53"/>
                    <a:pt x="775" y="32"/>
                  </a:cubicBezTo>
                  <a:cubicBezTo>
                    <a:pt x="853" y="11"/>
                    <a:pt x="856" y="21"/>
                    <a:pt x="934" y="0"/>
                  </a:cubicBezTo>
                  <a:moveTo>
                    <a:pt x="20" y="331"/>
                  </a:moveTo>
                  <a:cubicBezTo>
                    <a:pt x="98" y="309"/>
                    <a:pt x="101" y="318"/>
                    <a:pt x="178" y="296"/>
                  </a:cubicBezTo>
                  <a:cubicBezTo>
                    <a:pt x="256" y="275"/>
                    <a:pt x="257" y="276"/>
                    <a:pt x="334" y="255"/>
                  </a:cubicBezTo>
                  <a:cubicBezTo>
                    <a:pt x="412" y="234"/>
                    <a:pt x="412" y="232"/>
                    <a:pt x="490" y="211"/>
                  </a:cubicBezTo>
                  <a:cubicBezTo>
                    <a:pt x="567" y="189"/>
                    <a:pt x="566" y="185"/>
                    <a:pt x="644" y="163"/>
                  </a:cubicBezTo>
                  <a:cubicBezTo>
                    <a:pt x="722" y="142"/>
                    <a:pt x="721" y="139"/>
                    <a:pt x="799" y="118"/>
                  </a:cubicBezTo>
                  <a:cubicBezTo>
                    <a:pt x="876" y="96"/>
                    <a:pt x="876" y="95"/>
                    <a:pt x="954" y="74"/>
                  </a:cubicBezTo>
                  <a:moveTo>
                    <a:pt x="46" y="424"/>
                  </a:moveTo>
                  <a:cubicBezTo>
                    <a:pt x="124" y="402"/>
                    <a:pt x="121" y="393"/>
                    <a:pt x="199" y="371"/>
                  </a:cubicBezTo>
                  <a:cubicBezTo>
                    <a:pt x="277" y="350"/>
                    <a:pt x="277" y="351"/>
                    <a:pt x="355" y="329"/>
                  </a:cubicBezTo>
                  <a:cubicBezTo>
                    <a:pt x="433" y="308"/>
                    <a:pt x="432" y="306"/>
                    <a:pt x="510" y="285"/>
                  </a:cubicBezTo>
                  <a:cubicBezTo>
                    <a:pt x="588" y="263"/>
                    <a:pt x="589" y="270"/>
                    <a:pt x="667" y="248"/>
                  </a:cubicBezTo>
                  <a:cubicBezTo>
                    <a:pt x="745" y="227"/>
                    <a:pt x="746" y="231"/>
                    <a:pt x="824" y="210"/>
                  </a:cubicBezTo>
                  <a:cubicBezTo>
                    <a:pt x="902" y="189"/>
                    <a:pt x="900" y="183"/>
                    <a:pt x="978" y="162"/>
                  </a:cubicBezTo>
                  <a:moveTo>
                    <a:pt x="67" y="498"/>
                  </a:moveTo>
                  <a:cubicBezTo>
                    <a:pt x="145" y="476"/>
                    <a:pt x="146" y="480"/>
                    <a:pt x="224" y="458"/>
                  </a:cubicBezTo>
                  <a:cubicBezTo>
                    <a:pt x="301" y="437"/>
                    <a:pt x="303" y="444"/>
                    <a:pt x="381" y="422"/>
                  </a:cubicBezTo>
                  <a:cubicBezTo>
                    <a:pt x="459" y="401"/>
                    <a:pt x="459" y="401"/>
                    <a:pt x="537" y="379"/>
                  </a:cubicBezTo>
                  <a:cubicBezTo>
                    <a:pt x="614" y="358"/>
                    <a:pt x="613" y="353"/>
                    <a:pt x="691" y="332"/>
                  </a:cubicBezTo>
                  <a:cubicBezTo>
                    <a:pt x="769" y="310"/>
                    <a:pt x="770" y="315"/>
                    <a:pt x="848" y="294"/>
                  </a:cubicBezTo>
                  <a:cubicBezTo>
                    <a:pt x="926" y="272"/>
                    <a:pt x="923" y="263"/>
                    <a:pt x="1001" y="242"/>
                  </a:cubicBezTo>
                </a:path>
              </a:pathLst>
            </a:custGeom>
            <a:noFill/>
            <a:ln w="30163"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32" name="ïṩľïde"/>
            <p:cNvSpPr/>
            <p:nvPr/>
          </p:nvSpPr>
          <p:spPr bwMode="auto">
            <a:xfrm>
              <a:off x="4318813" y="4712785"/>
              <a:ext cx="1306950" cy="143499"/>
            </a:xfrm>
            <a:custGeom>
              <a:avLst/>
              <a:gdLst>
                <a:gd name="T0" fmla="*/ 707 w 820"/>
                <a:gd name="T1" fmla="*/ 90 h 90"/>
                <a:gd name="T2" fmla="*/ 528 w 820"/>
                <a:gd name="T3" fmla="*/ 73 h 90"/>
                <a:gd name="T4" fmla="*/ 544 w 820"/>
                <a:gd name="T5" fmla="*/ 70 h 90"/>
                <a:gd name="T6" fmla="*/ 623 w 820"/>
                <a:gd name="T7" fmla="*/ 51 h 90"/>
                <a:gd name="T8" fmla="*/ 628 w 820"/>
                <a:gd name="T9" fmla="*/ 50 h 90"/>
                <a:gd name="T10" fmla="*/ 710 w 820"/>
                <a:gd name="T11" fmla="*/ 57 h 90"/>
                <a:gd name="T12" fmla="*/ 710 w 820"/>
                <a:gd name="T13" fmla="*/ 57 h 90"/>
                <a:gd name="T14" fmla="*/ 718 w 820"/>
                <a:gd name="T15" fmla="*/ 58 h 90"/>
                <a:gd name="T16" fmla="*/ 718 w 820"/>
                <a:gd name="T17" fmla="*/ 55 h 90"/>
                <a:gd name="T18" fmla="*/ 781 w 820"/>
                <a:gd name="T19" fmla="*/ 36 h 90"/>
                <a:gd name="T20" fmla="*/ 820 w 820"/>
                <a:gd name="T21" fmla="*/ 56 h 90"/>
                <a:gd name="T22" fmla="*/ 707 w 820"/>
                <a:gd name="T23" fmla="*/ 90 h 90"/>
                <a:gd name="T24" fmla="*/ 449 w 820"/>
                <a:gd name="T25" fmla="*/ 66 h 90"/>
                <a:gd name="T26" fmla="*/ 277 w 820"/>
                <a:gd name="T27" fmla="*/ 49 h 90"/>
                <a:gd name="T28" fmla="*/ 287 w 820"/>
                <a:gd name="T29" fmla="*/ 47 h 90"/>
                <a:gd name="T30" fmla="*/ 364 w 820"/>
                <a:gd name="T31" fmla="*/ 30 h 90"/>
                <a:gd name="T32" fmla="*/ 386 w 820"/>
                <a:gd name="T33" fmla="*/ 27 h 90"/>
                <a:gd name="T34" fmla="*/ 549 w 820"/>
                <a:gd name="T35" fmla="*/ 42 h 90"/>
                <a:gd name="T36" fmla="*/ 539 w 820"/>
                <a:gd name="T37" fmla="*/ 44 h 90"/>
                <a:gd name="T38" fmla="*/ 459 w 820"/>
                <a:gd name="T39" fmla="*/ 63 h 90"/>
                <a:gd name="T40" fmla="*/ 449 w 820"/>
                <a:gd name="T41" fmla="*/ 66 h 90"/>
                <a:gd name="T42" fmla="*/ 189 w 820"/>
                <a:gd name="T43" fmla="*/ 51 h 90"/>
                <a:gd name="T44" fmla="*/ 9 w 820"/>
                <a:gd name="T45" fmla="*/ 34 h 90"/>
                <a:gd name="T46" fmla="*/ 0 w 820"/>
                <a:gd name="T47" fmla="*/ 0 h 90"/>
                <a:gd name="T48" fmla="*/ 109 w 820"/>
                <a:gd name="T49" fmla="*/ 11 h 90"/>
                <a:gd name="T50" fmla="*/ 110 w 820"/>
                <a:gd name="T51" fmla="*/ 14 h 90"/>
                <a:gd name="T52" fmla="*/ 110 w 820"/>
                <a:gd name="T53" fmla="*/ 14 h 90"/>
                <a:gd name="T54" fmla="*/ 110 w 820"/>
                <a:gd name="T55" fmla="*/ 14 h 90"/>
                <a:gd name="T56" fmla="*/ 119 w 820"/>
                <a:gd name="T57" fmla="*/ 12 h 90"/>
                <a:gd name="T58" fmla="*/ 192 w 820"/>
                <a:gd name="T59" fmla="*/ 18 h 90"/>
                <a:gd name="T60" fmla="*/ 252 w 820"/>
                <a:gd name="T61" fmla="*/ 24 h 90"/>
                <a:gd name="T62" fmla="*/ 253 w 820"/>
                <a:gd name="T63" fmla="*/ 14 h 90"/>
                <a:gd name="T64" fmla="*/ 292 w 820"/>
                <a:gd name="T65" fmla="*/ 18 h 90"/>
                <a:gd name="T66" fmla="*/ 280 w 820"/>
                <a:gd name="T67" fmla="*/ 21 h 90"/>
                <a:gd name="T68" fmla="*/ 202 w 820"/>
                <a:gd name="T69" fmla="*/ 46 h 90"/>
                <a:gd name="T70" fmla="*/ 189 w 820"/>
                <a:gd name="T71" fmla="*/ 5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0" h="90">
                  <a:moveTo>
                    <a:pt x="707" y="90"/>
                  </a:moveTo>
                  <a:cubicBezTo>
                    <a:pt x="528" y="73"/>
                    <a:pt x="528" y="73"/>
                    <a:pt x="528" y="73"/>
                  </a:cubicBezTo>
                  <a:cubicBezTo>
                    <a:pt x="533" y="72"/>
                    <a:pt x="538" y="71"/>
                    <a:pt x="544" y="70"/>
                  </a:cubicBezTo>
                  <a:cubicBezTo>
                    <a:pt x="564" y="66"/>
                    <a:pt x="584" y="62"/>
                    <a:pt x="623" y="51"/>
                  </a:cubicBezTo>
                  <a:cubicBezTo>
                    <a:pt x="625" y="51"/>
                    <a:pt x="627" y="50"/>
                    <a:pt x="628" y="50"/>
                  </a:cubicBezTo>
                  <a:cubicBezTo>
                    <a:pt x="710" y="57"/>
                    <a:pt x="710" y="57"/>
                    <a:pt x="710" y="57"/>
                  </a:cubicBezTo>
                  <a:cubicBezTo>
                    <a:pt x="710" y="57"/>
                    <a:pt x="710" y="57"/>
                    <a:pt x="710" y="57"/>
                  </a:cubicBezTo>
                  <a:cubicBezTo>
                    <a:pt x="718" y="58"/>
                    <a:pt x="718" y="58"/>
                    <a:pt x="718" y="58"/>
                  </a:cubicBezTo>
                  <a:cubicBezTo>
                    <a:pt x="718" y="55"/>
                    <a:pt x="718" y="55"/>
                    <a:pt x="718" y="55"/>
                  </a:cubicBezTo>
                  <a:cubicBezTo>
                    <a:pt x="781" y="36"/>
                    <a:pt x="781" y="36"/>
                    <a:pt x="781" y="36"/>
                  </a:cubicBezTo>
                  <a:cubicBezTo>
                    <a:pt x="820" y="56"/>
                    <a:pt x="820" y="56"/>
                    <a:pt x="820" y="56"/>
                  </a:cubicBezTo>
                  <a:cubicBezTo>
                    <a:pt x="707" y="90"/>
                    <a:pt x="707" y="90"/>
                    <a:pt x="707" y="90"/>
                  </a:cubicBezTo>
                  <a:moveTo>
                    <a:pt x="449" y="66"/>
                  </a:moveTo>
                  <a:cubicBezTo>
                    <a:pt x="277" y="49"/>
                    <a:pt x="277" y="49"/>
                    <a:pt x="277" y="49"/>
                  </a:cubicBezTo>
                  <a:cubicBezTo>
                    <a:pt x="280" y="48"/>
                    <a:pt x="283" y="48"/>
                    <a:pt x="287" y="47"/>
                  </a:cubicBezTo>
                  <a:cubicBezTo>
                    <a:pt x="325" y="36"/>
                    <a:pt x="344" y="33"/>
                    <a:pt x="364" y="30"/>
                  </a:cubicBezTo>
                  <a:cubicBezTo>
                    <a:pt x="371" y="29"/>
                    <a:pt x="378" y="28"/>
                    <a:pt x="386" y="27"/>
                  </a:cubicBezTo>
                  <a:cubicBezTo>
                    <a:pt x="549" y="42"/>
                    <a:pt x="549" y="42"/>
                    <a:pt x="549" y="42"/>
                  </a:cubicBezTo>
                  <a:cubicBezTo>
                    <a:pt x="545" y="43"/>
                    <a:pt x="542" y="44"/>
                    <a:pt x="539" y="44"/>
                  </a:cubicBezTo>
                  <a:cubicBezTo>
                    <a:pt x="519" y="48"/>
                    <a:pt x="498" y="52"/>
                    <a:pt x="459" y="63"/>
                  </a:cubicBezTo>
                  <a:cubicBezTo>
                    <a:pt x="456" y="64"/>
                    <a:pt x="452" y="65"/>
                    <a:pt x="449" y="66"/>
                  </a:cubicBezTo>
                  <a:moveTo>
                    <a:pt x="189" y="51"/>
                  </a:moveTo>
                  <a:cubicBezTo>
                    <a:pt x="9" y="34"/>
                    <a:pt x="9" y="34"/>
                    <a:pt x="9" y="34"/>
                  </a:cubicBezTo>
                  <a:cubicBezTo>
                    <a:pt x="0" y="0"/>
                    <a:pt x="0" y="0"/>
                    <a:pt x="0" y="0"/>
                  </a:cubicBezTo>
                  <a:cubicBezTo>
                    <a:pt x="109" y="11"/>
                    <a:pt x="109" y="11"/>
                    <a:pt x="109" y="11"/>
                  </a:cubicBezTo>
                  <a:cubicBezTo>
                    <a:pt x="110" y="14"/>
                    <a:pt x="110" y="14"/>
                    <a:pt x="110" y="14"/>
                  </a:cubicBezTo>
                  <a:cubicBezTo>
                    <a:pt x="110" y="14"/>
                    <a:pt x="110" y="14"/>
                    <a:pt x="110" y="14"/>
                  </a:cubicBezTo>
                  <a:cubicBezTo>
                    <a:pt x="110" y="14"/>
                    <a:pt x="110" y="14"/>
                    <a:pt x="110" y="14"/>
                  </a:cubicBezTo>
                  <a:cubicBezTo>
                    <a:pt x="113" y="13"/>
                    <a:pt x="116" y="12"/>
                    <a:pt x="119" y="12"/>
                  </a:cubicBezTo>
                  <a:cubicBezTo>
                    <a:pt x="192" y="18"/>
                    <a:pt x="192" y="18"/>
                    <a:pt x="192" y="18"/>
                  </a:cubicBezTo>
                  <a:cubicBezTo>
                    <a:pt x="252" y="24"/>
                    <a:pt x="252" y="24"/>
                    <a:pt x="252" y="24"/>
                  </a:cubicBezTo>
                  <a:cubicBezTo>
                    <a:pt x="253" y="14"/>
                    <a:pt x="253" y="14"/>
                    <a:pt x="253" y="14"/>
                  </a:cubicBezTo>
                  <a:cubicBezTo>
                    <a:pt x="292" y="18"/>
                    <a:pt x="292" y="18"/>
                    <a:pt x="292" y="18"/>
                  </a:cubicBezTo>
                  <a:cubicBezTo>
                    <a:pt x="288" y="19"/>
                    <a:pt x="284" y="20"/>
                    <a:pt x="280" y="21"/>
                  </a:cubicBezTo>
                  <a:cubicBezTo>
                    <a:pt x="241" y="32"/>
                    <a:pt x="221" y="39"/>
                    <a:pt x="202" y="46"/>
                  </a:cubicBezTo>
                  <a:cubicBezTo>
                    <a:pt x="197" y="48"/>
                    <a:pt x="193" y="49"/>
                    <a:pt x="189" y="51"/>
                  </a:cubicBezTo>
                </a:path>
              </a:pathLst>
            </a:custGeom>
            <a:solidFill>
              <a:srgbClr val="8B9C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išľidê"/>
            <p:cNvSpPr/>
            <p:nvPr/>
          </p:nvSpPr>
          <p:spPr bwMode="auto">
            <a:xfrm>
              <a:off x="4493221" y="4730445"/>
              <a:ext cx="15454" cy="4415"/>
            </a:xfrm>
            <a:custGeom>
              <a:avLst/>
              <a:gdLst>
                <a:gd name="T0" fmla="*/ 1 w 10"/>
                <a:gd name="T1" fmla="*/ 3 h 3"/>
                <a:gd name="T2" fmla="*/ 1 w 10"/>
                <a:gd name="T3" fmla="*/ 3 h 3"/>
                <a:gd name="T4" fmla="*/ 1 w 10"/>
                <a:gd name="T5" fmla="*/ 3 h 3"/>
                <a:gd name="T6" fmla="*/ 1 w 10"/>
                <a:gd name="T7" fmla="*/ 3 h 3"/>
                <a:gd name="T8" fmla="*/ 1 w 10"/>
                <a:gd name="T9" fmla="*/ 3 h 3"/>
                <a:gd name="T10" fmla="*/ 0 w 10"/>
                <a:gd name="T11" fmla="*/ 0 h 3"/>
                <a:gd name="T12" fmla="*/ 10 w 10"/>
                <a:gd name="T13" fmla="*/ 1 h 3"/>
                <a:gd name="T14" fmla="*/ 1 w 10"/>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
                  <a:moveTo>
                    <a:pt x="1" y="3"/>
                  </a:moveTo>
                  <a:cubicBezTo>
                    <a:pt x="1" y="3"/>
                    <a:pt x="1" y="3"/>
                    <a:pt x="1" y="3"/>
                  </a:cubicBezTo>
                  <a:cubicBezTo>
                    <a:pt x="1" y="3"/>
                    <a:pt x="1" y="3"/>
                    <a:pt x="1" y="3"/>
                  </a:cubicBezTo>
                  <a:cubicBezTo>
                    <a:pt x="1" y="3"/>
                    <a:pt x="1" y="3"/>
                    <a:pt x="1" y="3"/>
                  </a:cubicBezTo>
                  <a:moveTo>
                    <a:pt x="1" y="3"/>
                  </a:moveTo>
                  <a:cubicBezTo>
                    <a:pt x="0" y="0"/>
                    <a:pt x="0" y="0"/>
                    <a:pt x="0" y="0"/>
                  </a:cubicBezTo>
                  <a:cubicBezTo>
                    <a:pt x="10" y="1"/>
                    <a:pt x="10" y="1"/>
                    <a:pt x="10" y="1"/>
                  </a:cubicBezTo>
                  <a:cubicBezTo>
                    <a:pt x="7" y="1"/>
                    <a:pt x="4" y="2"/>
                    <a:pt x="1" y="3"/>
                  </a:cubicBezTo>
                </a:path>
              </a:pathLst>
            </a:custGeom>
            <a:solidFill>
              <a:srgbClr val="4F6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iS1îḓè"/>
            <p:cNvSpPr/>
            <p:nvPr/>
          </p:nvSpPr>
          <p:spPr bwMode="auto">
            <a:xfrm>
              <a:off x="4621266" y="4741484"/>
              <a:ext cx="313492" cy="61815"/>
            </a:xfrm>
            <a:custGeom>
              <a:avLst/>
              <a:gdLst>
                <a:gd name="T0" fmla="*/ 60 w 197"/>
                <a:gd name="T1" fmla="*/ 39 h 39"/>
                <a:gd name="T2" fmla="*/ 0 w 197"/>
                <a:gd name="T3" fmla="*/ 33 h 39"/>
                <a:gd name="T4" fmla="*/ 0 w 197"/>
                <a:gd name="T5" fmla="*/ 33 h 39"/>
                <a:gd name="T6" fmla="*/ 13 w 197"/>
                <a:gd name="T7" fmla="*/ 28 h 39"/>
                <a:gd name="T8" fmla="*/ 91 w 197"/>
                <a:gd name="T9" fmla="*/ 3 h 39"/>
                <a:gd name="T10" fmla="*/ 103 w 197"/>
                <a:gd name="T11" fmla="*/ 0 h 39"/>
                <a:gd name="T12" fmla="*/ 197 w 197"/>
                <a:gd name="T13" fmla="*/ 9 h 39"/>
                <a:gd name="T14" fmla="*/ 175 w 197"/>
                <a:gd name="T15" fmla="*/ 12 h 39"/>
                <a:gd name="T16" fmla="*/ 98 w 197"/>
                <a:gd name="T17" fmla="*/ 29 h 39"/>
                <a:gd name="T18" fmla="*/ 88 w 197"/>
                <a:gd name="T19" fmla="*/ 31 h 39"/>
                <a:gd name="T20" fmla="*/ 61 w 197"/>
                <a:gd name="T21" fmla="*/ 29 h 39"/>
                <a:gd name="T22" fmla="*/ 60 w 19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39">
                  <a:moveTo>
                    <a:pt x="60" y="39"/>
                  </a:moveTo>
                  <a:cubicBezTo>
                    <a:pt x="0" y="33"/>
                    <a:pt x="0" y="33"/>
                    <a:pt x="0" y="33"/>
                  </a:cubicBezTo>
                  <a:cubicBezTo>
                    <a:pt x="0" y="33"/>
                    <a:pt x="0" y="33"/>
                    <a:pt x="0" y="33"/>
                  </a:cubicBezTo>
                  <a:cubicBezTo>
                    <a:pt x="4" y="31"/>
                    <a:pt x="8" y="30"/>
                    <a:pt x="13" y="28"/>
                  </a:cubicBezTo>
                  <a:cubicBezTo>
                    <a:pt x="32" y="21"/>
                    <a:pt x="52" y="14"/>
                    <a:pt x="91" y="3"/>
                  </a:cubicBezTo>
                  <a:cubicBezTo>
                    <a:pt x="95" y="2"/>
                    <a:pt x="99" y="1"/>
                    <a:pt x="103" y="0"/>
                  </a:cubicBezTo>
                  <a:cubicBezTo>
                    <a:pt x="197" y="9"/>
                    <a:pt x="197" y="9"/>
                    <a:pt x="197" y="9"/>
                  </a:cubicBezTo>
                  <a:cubicBezTo>
                    <a:pt x="189" y="10"/>
                    <a:pt x="182" y="11"/>
                    <a:pt x="175" y="12"/>
                  </a:cubicBezTo>
                  <a:cubicBezTo>
                    <a:pt x="155" y="15"/>
                    <a:pt x="136" y="18"/>
                    <a:pt x="98" y="29"/>
                  </a:cubicBezTo>
                  <a:cubicBezTo>
                    <a:pt x="94" y="30"/>
                    <a:pt x="91" y="30"/>
                    <a:pt x="88" y="31"/>
                  </a:cubicBezTo>
                  <a:cubicBezTo>
                    <a:pt x="61" y="29"/>
                    <a:pt x="61" y="29"/>
                    <a:pt x="61" y="29"/>
                  </a:cubicBezTo>
                  <a:cubicBezTo>
                    <a:pt x="60" y="39"/>
                    <a:pt x="60" y="39"/>
                    <a:pt x="60" y="39"/>
                  </a:cubicBezTo>
                </a:path>
              </a:pathLst>
            </a:custGeom>
            <a:solidFill>
              <a:srgbClr val="4F6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5" name="iṧlíďe"/>
            <p:cNvSpPr/>
            <p:nvPr/>
          </p:nvSpPr>
          <p:spPr bwMode="auto">
            <a:xfrm>
              <a:off x="5034104" y="4781223"/>
              <a:ext cx="284791" cy="48568"/>
            </a:xfrm>
            <a:custGeom>
              <a:avLst/>
              <a:gdLst>
                <a:gd name="T0" fmla="*/ 79 w 179"/>
                <a:gd name="T1" fmla="*/ 31 h 31"/>
                <a:gd name="T2" fmla="*/ 0 w 179"/>
                <a:gd name="T3" fmla="*/ 24 h 31"/>
                <a:gd name="T4" fmla="*/ 10 w 179"/>
                <a:gd name="T5" fmla="*/ 21 h 31"/>
                <a:gd name="T6" fmla="*/ 90 w 179"/>
                <a:gd name="T7" fmla="*/ 2 h 31"/>
                <a:gd name="T8" fmla="*/ 100 w 179"/>
                <a:gd name="T9" fmla="*/ 0 h 31"/>
                <a:gd name="T10" fmla="*/ 179 w 179"/>
                <a:gd name="T11" fmla="*/ 8 h 31"/>
                <a:gd name="T12" fmla="*/ 174 w 179"/>
                <a:gd name="T13" fmla="*/ 9 h 31"/>
                <a:gd name="T14" fmla="*/ 95 w 179"/>
                <a:gd name="T15" fmla="*/ 28 h 31"/>
                <a:gd name="T16" fmla="*/ 79 w 179"/>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1">
                  <a:moveTo>
                    <a:pt x="79" y="31"/>
                  </a:moveTo>
                  <a:cubicBezTo>
                    <a:pt x="0" y="24"/>
                    <a:pt x="0" y="24"/>
                    <a:pt x="0" y="24"/>
                  </a:cubicBezTo>
                  <a:cubicBezTo>
                    <a:pt x="3" y="23"/>
                    <a:pt x="7" y="22"/>
                    <a:pt x="10" y="21"/>
                  </a:cubicBezTo>
                  <a:cubicBezTo>
                    <a:pt x="49" y="10"/>
                    <a:pt x="70" y="6"/>
                    <a:pt x="90" y="2"/>
                  </a:cubicBezTo>
                  <a:cubicBezTo>
                    <a:pt x="93" y="2"/>
                    <a:pt x="96" y="1"/>
                    <a:pt x="100" y="0"/>
                  </a:cubicBezTo>
                  <a:cubicBezTo>
                    <a:pt x="179" y="8"/>
                    <a:pt x="179" y="8"/>
                    <a:pt x="179" y="8"/>
                  </a:cubicBezTo>
                  <a:cubicBezTo>
                    <a:pt x="178" y="8"/>
                    <a:pt x="176" y="9"/>
                    <a:pt x="174" y="9"/>
                  </a:cubicBezTo>
                  <a:cubicBezTo>
                    <a:pt x="135" y="20"/>
                    <a:pt x="115" y="24"/>
                    <a:pt x="95" y="28"/>
                  </a:cubicBezTo>
                  <a:cubicBezTo>
                    <a:pt x="89" y="29"/>
                    <a:pt x="84" y="30"/>
                    <a:pt x="79" y="31"/>
                  </a:cubicBezTo>
                </a:path>
              </a:pathLst>
            </a:custGeom>
            <a:solidFill>
              <a:srgbClr val="4F6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6" name="ïŝļïḓé"/>
            <p:cNvSpPr/>
            <p:nvPr/>
          </p:nvSpPr>
          <p:spPr bwMode="auto">
            <a:xfrm>
              <a:off x="4179729" y="4503054"/>
              <a:ext cx="110385" cy="81685"/>
            </a:xfrm>
            <a:custGeom>
              <a:avLst/>
              <a:gdLst>
                <a:gd name="T0" fmla="*/ 50 w 50"/>
                <a:gd name="T1" fmla="*/ 5 h 37"/>
                <a:gd name="T2" fmla="*/ 47 w 50"/>
                <a:gd name="T3" fmla="*/ 37 h 37"/>
                <a:gd name="T4" fmla="*/ 0 w 50"/>
                <a:gd name="T5" fmla="*/ 33 h 37"/>
                <a:gd name="T6" fmla="*/ 4 w 50"/>
                <a:gd name="T7" fmla="*/ 0 h 37"/>
                <a:gd name="T8" fmla="*/ 50 w 50"/>
                <a:gd name="T9" fmla="*/ 5 h 37"/>
                <a:gd name="T10" fmla="*/ 50 w 50"/>
                <a:gd name="T11" fmla="*/ 5 h 37"/>
              </a:gdLst>
              <a:ahLst/>
              <a:cxnLst>
                <a:cxn ang="0">
                  <a:pos x="T0" y="T1"/>
                </a:cxn>
                <a:cxn ang="0">
                  <a:pos x="T2" y="T3"/>
                </a:cxn>
                <a:cxn ang="0">
                  <a:pos x="T4" y="T5"/>
                </a:cxn>
                <a:cxn ang="0">
                  <a:pos x="T6" y="T7"/>
                </a:cxn>
                <a:cxn ang="0">
                  <a:pos x="T8" y="T9"/>
                </a:cxn>
                <a:cxn ang="0">
                  <a:pos x="T10" y="T11"/>
                </a:cxn>
              </a:cxnLst>
              <a:rect l="0" t="0" r="r" b="b"/>
              <a:pathLst>
                <a:path w="50" h="37">
                  <a:moveTo>
                    <a:pt x="50" y="5"/>
                  </a:moveTo>
                  <a:lnTo>
                    <a:pt x="47" y="37"/>
                  </a:lnTo>
                  <a:lnTo>
                    <a:pt x="0" y="33"/>
                  </a:lnTo>
                  <a:lnTo>
                    <a:pt x="4" y="0"/>
                  </a:lnTo>
                  <a:lnTo>
                    <a:pt x="50" y="5"/>
                  </a:lnTo>
                  <a:lnTo>
                    <a:pt x="50" y="5"/>
                  </a:lnTo>
                  <a:close/>
                </a:path>
              </a:pathLst>
            </a:custGeom>
            <a:solidFill>
              <a:srgbClr val="D345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7" name="ïṡḷíḓê"/>
            <p:cNvSpPr/>
            <p:nvPr/>
          </p:nvSpPr>
          <p:spPr bwMode="auto">
            <a:xfrm>
              <a:off x="4051682" y="4520716"/>
              <a:ext cx="589452" cy="220768"/>
            </a:xfrm>
            <a:custGeom>
              <a:avLst/>
              <a:gdLst>
                <a:gd name="T0" fmla="*/ 370 w 370"/>
                <a:gd name="T1" fmla="*/ 32 h 139"/>
                <a:gd name="T2" fmla="*/ 360 w 370"/>
                <a:gd name="T3" fmla="*/ 139 h 139"/>
                <a:gd name="T4" fmla="*/ 52 w 370"/>
                <a:gd name="T5" fmla="*/ 110 h 139"/>
                <a:gd name="T6" fmla="*/ 3 w 370"/>
                <a:gd name="T7" fmla="*/ 52 h 139"/>
                <a:gd name="T8" fmla="*/ 3 w 370"/>
                <a:gd name="T9" fmla="*/ 51 h 139"/>
                <a:gd name="T10" fmla="*/ 62 w 370"/>
                <a:gd name="T11" fmla="*/ 2 h 139"/>
                <a:gd name="T12" fmla="*/ 370 w 370"/>
                <a:gd name="T13" fmla="*/ 32 h 139"/>
              </a:gdLst>
              <a:ahLst/>
              <a:cxnLst>
                <a:cxn ang="0">
                  <a:pos x="T0" y="T1"/>
                </a:cxn>
                <a:cxn ang="0">
                  <a:pos x="T2" y="T3"/>
                </a:cxn>
                <a:cxn ang="0">
                  <a:pos x="T4" y="T5"/>
                </a:cxn>
                <a:cxn ang="0">
                  <a:pos x="T6" y="T7"/>
                </a:cxn>
                <a:cxn ang="0">
                  <a:pos x="T8" y="T9"/>
                </a:cxn>
                <a:cxn ang="0">
                  <a:pos x="T10" y="T11"/>
                </a:cxn>
                <a:cxn ang="0">
                  <a:pos x="T12" y="T13"/>
                </a:cxn>
              </a:cxnLst>
              <a:rect l="0" t="0" r="r" b="b"/>
              <a:pathLst>
                <a:path w="370" h="139">
                  <a:moveTo>
                    <a:pt x="370" y="32"/>
                  </a:moveTo>
                  <a:cubicBezTo>
                    <a:pt x="360" y="139"/>
                    <a:pt x="360" y="139"/>
                    <a:pt x="360" y="139"/>
                  </a:cubicBezTo>
                  <a:cubicBezTo>
                    <a:pt x="52" y="110"/>
                    <a:pt x="52" y="110"/>
                    <a:pt x="52" y="110"/>
                  </a:cubicBezTo>
                  <a:cubicBezTo>
                    <a:pt x="22" y="107"/>
                    <a:pt x="0" y="81"/>
                    <a:pt x="3" y="52"/>
                  </a:cubicBezTo>
                  <a:cubicBezTo>
                    <a:pt x="3" y="51"/>
                    <a:pt x="3" y="51"/>
                    <a:pt x="3" y="51"/>
                  </a:cubicBezTo>
                  <a:cubicBezTo>
                    <a:pt x="6" y="21"/>
                    <a:pt x="32" y="0"/>
                    <a:pt x="62" y="2"/>
                  </a:cubicBezTo>
                  <a:cubicBezTo>
                    <a:pt x="370" y="32"/>
                    <a:pt x="370" y="32"/>
                    <a:pt x="370" y="32"/>
                  </a:cubicBezTo>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8" name="íṥ1íďé"/>
            <p:cNvSpPr/>
            <p:nvPr/>
          </p:nvSpPr>
          <p:spPr bwMode="auto">
            <a:xfrm>
              <a:off x="4184145" y="4545001"/>
              <a:ext cx="1278251" cy="258300"/>
            </a:xfrm>
            <a:custGeom>
              <a:avLst/>
              <a:gdLst>
                <a:gd name="T0" fmla="*/ 579 w 579"/>
                <a:gd name="T1" fmla="*/ 54 h 117"/>
                <a:gd name="T2" fmla="*/ 573 w 579"/>
                <a:gd name="T3" fmla="*/ 117 h 117"/>
                <a:gd name="T4" fmla="*/ 0 w 579"/>
                <a:gd name="T5" fmla="*/ 63 h 117"/>
                <a:gd name="T6" fmla="*/ 6 w 579"/>
                <a:gd name="T7" fmla="*/ 0 h 117"/>
                <a:gd name="T8" fmla="*/ 579 w 579"/>
                <a:gd name="T9" fmla="*/ 54 h 117"/>
              </a:gdLst>
              <a:ahLst/>
              <a:cxnLst>
                <a:cxn ang="0">
                  <a:pos x="T0" y="T1"/>
                </a:cxn>
                <a:cxn ang="0">
                  <a:pos x="T2" y="T3"/>
                </a:cxn>
                <a:cxn ang="0">
                  <a:pos x="T4" y="T5"/>
                </a:cxn>
                <a:cxn ang="0">
                  <a:pos x="T6" y="T7"/>
                </a:cxn>
                <a:cxn ang="0">
                  <a:pos x="T8" y="T9"/>
                </a:cxn>
              </a:cxnLst>
              <a:rect l="0" t="0" r="r" b="b"/>
              <a:pathLst>
                <a:path w="579" h="117">
                  <a:moveTo>
                    <a:pt x="579" y="54"/>
                  </a:moveTo>
                  <a:lnTo>
                    <a:pt x="573" y="117"/>
                  </a:lnTo>
                  <a:lnTo>
                    <a:pt x="0" y="63"/>
                  </a:lnTo>
                  <a:lnTo>
                    <a:pt x="6" y="0"/>
                  </a:lnTo>
                  <a:lnTo>
                    <a:pt x="579" y="54"/>
                  </a:lnTo>
                  <a:close/>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9" name="íṡļïḓê"/>
            <p:cNvSpPr/>
            <p:nvPr/>
          </p:nvSpPr>
          <p:spPr bwMode="auto">
            <a:xfrm>
              <a:off x="4184145" y="4545001"/>
              <a:ext cx="1278251" cy="258300"/>
            </a:xfrm>
            <a:custGeom>
              <a:avLst/>
              <a:gdLst>
                <a:gd name="T0" fmla="*/ 579 w 579"/>
                <a:gd name="T1" fmla="*/ 54 h 117"/>
                <a:gd name="T2" fmla="*/ 573 w 579"/>
                <a:gd name="T3" fmla="*/ 117 h 117"/>
                <a:gd name="T4" fmla="*/ 0 w 579"/>
                <a:gd name="T5" fmla="*/ 63 h 117"/>
                <a:gd name="T6" fmla="*/ 6 w 579"/>
                <a:gd name="T7" fmla="*/ 0 h 117"/>
                <a:gd name="T8" fmla="*/ 579 w 579"/>
                <a:gd name="T9" fmla="*/ 54 h 117"/>
              </a:gdLst>
              <a:ahLst/>
              <a:cxnLst>
                <a:cxn ang="0">
                  <a:pos x="T0" y="T1"/>
                </a:cxn>
                <a:cxn ang="0">
                  <a:pos x="T2" y="T3"/>
                </a:cxn>
                <a:cxn ang="0">
                  <a:pos x="T4" y="T5"/>
                </a:cxn>
                <a:cxn ang="0">
                  <a:pos x="T6" y="T7"/>
                </a:cxn>
                <a:cxn ang="0">
                  <a:pos x="T8" y="T9"/>
                </a:cxn>
              </a:cxnLst>
              <a:rect l="0" t="0" r="r" b="b"/>
              <a:pathLst>
                <a:path w="579" h="117">
                  <a:moveTo>
                    <a:pt x="579" y="54"/>
                  </a:moveTo>
                  <a:lnTo>
                    <a:pt x="573" y="117"/>
                  </a:lnTo>
                  <a:lnTo>
                    <a:pt x="0" y="63"/>
                  </a:lnTo>
                  <a:lnTo>
                    <a:pt x="6" y="0"/>
                  </a:lnTo>
                  <a:lnTo>
                    <a:pt x="579"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0" name="î$ľíde"/>
            <p:cNvSpPr/>
            <p:nvPr/>
          </p:nvSpPr>
          <p:spPr bwMode="auto">
            <a:xfrm>
              <a:off x="4146613" y="4525131"/>
              <a:ext cx="591659" cy="227392"/>
            </a:xfrm>
            <a:custGeom>
              <a:avLst/>
              <a:gdLst>
                <a:gd name="T0" fmla="*/ 268 w 268"/>
                <a:gd name="T1" fmla="*/ 25 h 103"/>
                <a:gd name="T2" fmla="*/ 260 w 268"/>
                <a:gd name="T3" fmla="*/ 103 h 103"/>
                <a:gd name="T4" fmla="*/ 0 w 268"/>
                <a:gd name="T5" fmla="*/ 78 h 103"/>
                <a:gd name="T6" fmla="*/ 7 w 268"/>
                <a:gd name="T7" fmla="*/ 0 h 103"/>
                <a:gd name="T8" fmla="*/ 268 w 268"/>
                <a:gd name="T9" fmla="*/ 25 h 103"/>
              </a:gdLst>
              <a:ahLst/>
              <a:cxnLst>
                <a:cxn ang="0">
                  <a:pos x="T0" y="T1"/>
                </a:cxn>
                <a:cxn ang="0">
                  <a:pos x="T2" y="T3"/>
                </a:cxn>
                <a:cxn ang="0">
                  <a:pos x="T4" y="T5"/>
                </a:cxn>
                <a:cxn ang="0">
                  <a:pos x="T6" y="T7"/>
                </a:cxn>
                <a:cxn ang="0">
                  <a:pos x="T8" y="T9"/>
                </a:cxn>
              </a:cxnLst>
              <a:rect l="0" t="0" r="r" b="b"/>
              <a:pathLst>
                <a:path w="268" h="103">
                  <a:moveTo>
                    <a:pt x="268" y="25"/>
                  </a:moveTo>
                  <a:lnTo>
                    <a:pt x="260" y="103"/>
                  </a:lnTo>
                  <a:lnTo>
                    <a:pt x="0" y="78"/>
                  </a:lnTo>
                  <a:lnTo>
                    <a:pt x="7" y="0"/>
                  </a:lnTo>
                  <a:lnTo>
                    <a:pt x="268" y="25"/>
                  </a:lnTo>
                  <a:close/>
                </a:path>
              </a:pathLst>
            </a:custGeom>
            <a:solidFill>
              <a:srgbClr val="EA56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1" name="îṥļíḓè"/>
            <p:cNvSpPr/>
            <p:nvPr/>
          </p:nvSpPr>
          <p:spPr bwMode="auto">
            <a:xfrm>
              <a:off x="4146613" y="4525131"/>
              <a:ext cx="591659" cy="227392"/>
            </a:xfrm>
            <a:custGeom>
              <a:avLst/>
              <a:gdLst>
                <a:gd name="T0" fmla="*/ 268 w 268"/>
                <a:gd name="T1" fmla="*/ 25 h 103"/>
                <a:gd name="T2" fmla="*/ 260 w 268"/>
                <a:gd name="T3" fmla="*/ 103 h 103"/>
                <a:gd name="T4" fmla="*/ 0 w 268"/>
                <a:gd name="T5" fmla="*/ 78 h 103"/>
                <a:gd name="T6" fmla="*/ 7 w 268"/>
                <a:gd name="T7" fmla="*/ 0 h 103"/>
                <a:gd name="T8" fmla="*/ 268 w 268"/>
                <a:gd name="T9" fmla="*/ 25 h 103"/>
              </a:gdLst>
              <a:ahLst/>
              <a:cxnLst>
                <a:cxn ang="0">
                  <a:pos x="T0" y="T1"/>
                </a:cxn>
                <a:cxn ang="0">
                  <a:pos x="T2" y="T3"/>
                </a:cxn>
                <a:cxn ang="0">
                  <a:pos x="T4" y="T5"/>
                </a:cxn>
                <a:cxn ang="0">
                  <a:pos x="T6" y="T7"/>
                </a:cxn>
                <a:cxn ang="0">
                  <a:pos x="T8" y="T9"/>
                </a:cxn>
              </a:cxnLst>
              <a:rect l="0" t="0" r="r" b="b"/>
              <a:pathLst>
                <a:path w="268" h="103">
                  <a:moveTo>
                    <a:pt x="268" y="25"/>
                  </a:moveTo>
                  <a:lnTo>
                    <a:pt x="260" y="103"/>
                  </a:lnTo>
                  <a:lnTo>
                    <a:pt x="0" y="78"/>
                  </a:lnTo>
                  <a:lnTo>
                    <a:pt x="7" y="0"/>
                  </a:lnTo>
                  <a:lnTo>
                    <a:pt x="268" y="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2" name="îs1ïḋé"/>
            <p:cNvSpPr/>
            <p:nvPr/>
          </p:nvSpPr>
          <p:spPr bwMode="auto">
            <a:xfrm>
              <a:off x="4146613" y="4525131"/>
              <a:ext cx="39738" cy="174408"/>
            </a:xfrm>
            <a:custGeom>
              <a:avLst/>
              <a:gdLst>
                <a:gd name="T0" fmla="*/ 18 w 18"/>
                <a:gd name="T1" fmla="*/ 2 h 79"/>
                <a:gd name="T2" fmla="*/ 10 w 18"/>
                <a:gd name="T3" fmla="*/ 79 h 79"/>
                <a:gd name="T4" fmla="*/ 0 w 18"/>
                <a:gd name="T5" fmla="*/ 78 h 79"/>
                <a:gd name="T6" fmla="*/ 7 w 18"/>
                <a:gd name="T7" fmla="*/ 0 h 79"/>
                <a:gd name="T8" fmla="*/ 18 w 18"/>
                <a:gd name="T9" fmla="*/ 2 h 79"/>
              </a:gdLst>
              <a:ahLst/>
              <a:cxnLst>
                <a:cxn ang="0">
                  <a:pos x="T0" y="T1"/>
                </a:cxn>
                <a:cxn ang="0">
                  <a:pos x="T2" y="T3"/>
                </a:cxn>
                <a:cxn ang="0">
                  <a:pos x="T4" y="T5"/>
                </a:cxn>
                <a:cxn ang="0">
                  <a:pos x="T6" y="T7"/>
                </a:cxn>
                <a:cxn ang="0">
                  <a:pos x="T8" y="T9"/>
                </a:cxn>
              </a:cxnLst>
              <a:rect l="0" t="0" r="r" b="b"/>
              <a:pathLst>
                <a:path w="18" h="79">
                  <a:moveTo>
                    <a:pt x="18" y="2"/>
                  </a:moveTo>
                  <a:lnTo>
                    <a:pt x="10" y="79"/>
                  </a:lnTo>
                  <a:lnTo>
                    <a:pt x="0" y="78"/>
                  </a:lnTo>
                  <a:lnTo>
                    <a:pt x="7" y="0"/>
                  </a:lnTo>
                  <a:lnTo>
                    <a:pt x="18" y="2"/>
                  </a:lnTo>
                  <a:close/>
                </a:path>
              </a:pathLst>
            </a:custGeom>
            <a:solidFill>
              <a:srgbClr val="BBAD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3" name="iŝliḍe"/>
            <p:cNvSpPr/>
            <p:nvPr/>
          </p:nvSpPr>
          <p:spPr bwMode="auto">
            <a:xfrm>
              <a:off x="4146613" y="4525131"/>
              <a:ext cx="39738" cy="174408"/>
            </a:xfrm>
            <a:custGeom>
              <a:avLst/>
              <a:gdLst>
                <a:gd name="T0" fmla="*/ 18 w 18"/>
                <a:gd name="T1" fmla="*/ 2 h 79"/>
                <a:gd name="T2" fmla="*/ 10 w 18"/>
                <a:gd name="T3" fmla="*/ 79 h 79"/>
                <a:gd name="T4" fmla="*/ 0 w 18"/>
                <a:gd name="T5" fmla="*/ 78 h 79"/>
                <a:gd name="T6" fmla="*/ 7 w 18"/>
                <a:gd name="T7" fmla="*/ 0 h 79"/>
                <a:gd name="T8" fmla="*/ 18 w 18"/>
                <a:gd name="T9" fmla="*/ 2 h 79"/>
              </a:gdLst>
              <a:ahLst/>
              <a:cxnLst>
                <a:cxn ang="0">
                  <a:pos x="T0" y="T1"/>
                </a:cxn>
                <a:cxn ang="0">
                  <a:pos x="T2" y="T3"/>
                </a:cxn>
                <a:cxn ang="0">
                  <a:pos x="T4" y="T5"/>
                </a:cxn>
                <a:cxn ang="0">
                  <a:pos x="T6" y="T7"/>
                </a:cxn>
                <a:cxn ang="0">
                  <a:pos x="T8" y="T9"/>
                </a:cxn>
              </a:cxnLst>
              <a:rect l="0" t="0" r="r" b="b"/>
              <a:pathLst>
                <a:path w="18" h="79">
                  <a:moveTo>
                    <a:pt x="18" y="2"/>
                  </a:moveTo>
                  <a:lnTo>
                    <a:pt x="10" y="79"/>
                  </a:lnTo>
                  <a:lnTo>
                    <a:pt x="0" y="78"/>
                  </a:lnTo>
                  <a:lnTo>
                    <a:pt x="7" y="0"/>
                  </a:lnTo>
                  <a:lnTo>
                    <a:pt x="1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4" name="íŝḷîďé"/>
            <p:cNvSpPr/>
            <p:nvPr/>
          </p:nvSpPr>
          <p:spPr bwMode="auto">
            <a:xfrm>
              <a:off x="4186352" y="4494223"/>
              <a:ext cx="554130" cy="70646"/>
            </a:xfrm>
            <a:custGeom>
              <a:avLst/>
              <a:gdLst>
                <a:gd name="T0" fmla="*/ 251 w 251"/>
                <a:gd name="T1" fmla="*/ 32 h 32"/>
                <a:gd name="T2" fmla="*/ 0 w 251"/>
                <a:gd name="T3" fmla="*/ 8 h 32"/>
                <a:gd name="T4" fmla="*/ 1 w 251"/>
                <a:gd name="T5" fmla="*/ 0 h 32"/>
                <a:gd name="T6" fmla="*/ 251 w 251"/>
                <a:gd name="T7" fmla="*/ 24 h 32"/>
                <a:gd name="T8" fmla="*/ 251 w 251"/>
                <a:gd name="T9" fmla="*/ 32 h 32"/>
                <a:gd name="T10" fmla="*/ 251 w 251"/>
                <a:gd name="T11" fmla="*/ 32 h 32"/>
              </a:gdLst>
              <a:ahLst/>
              <a:cxnLst>
                <a:cxn ang="0">
                  <a:pos x="T0" y="T1"/>
                </a:cxn>
                <a:cxn ang="0">
                  <a:pos x="T2" y="T3"/>
                </a:cxn>
                <a:cxn ang="0">
                  <a:pos x="T4" y="T5"/>
                </a:cxn>
                <a:cxn ang="0">
                  <a:pos x="T6" y="T7"/>
                </a:cxn>
                <a:cxn ang="0">
                  <a:pos x="T8" y="T9"/>
                </a:cxn>
                <a:cxn ang="0">
                  <a:pos x="T10" y="T11"/>
                </a:cxn>
              </a:cxnLst>
              <a:rect l="0" t="0" r="r" b="b"/>
              <a:pathLst>
                <a:path w="251" h="32">
                  <a:moveTo>
                    <a:pt x="251" y="32"/>
                  </a:moveTo>
                  <a:lnTo>
                    <a:pt x="0" y="8"/>
                  </a:lnTo>
                  <a:lnTo>
                    <a:pt x="1" y="0"/>
                  </a:lnTo>
                  <a:lnTo>
                    <a:pt x="251" y="24"/>
                  </a:lnTo>
                  <a:lnTo>
                    <a:pt x="251" y="32"/>
                  </a:lnTo>
                  <a:lnTo>
                    <a:pt x="251" y="32"/>
                  </a:lnTo>
                  <a:close/>
                </a:path>
              </a:pathLst>
            </a:custGeom>
            <a:solidFill>
              <a:srgbClr val="EA56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5" name="î$ḻîḋé"/>
            <p:cNvSpPr/>
            <p:nvPr/>
          </p:nvSpPr>
          <p:spPr bwMode="auto">
            <a:xfrm>
              <a:off x="5449148" y="4664215"/>
              <a:ext cx="181031" cy="139084"/>
            </a:xfrm>
            <a:custGeom>
              <a:avLst/>
              <a:gdLst>
                <a:gd name="T0" fmla="*/ 0 w 82"/>
                <a:gd name="T1" fmla="*/ 63 h 63"/>
                <a:gd name="T2" fmla="*/ 82 w 82"/>
                <a:gd name="T3" fmla="*/ 40 h 63"/>
                <a:gd name="T4" fmla="*/ 6 w 82"/>
                <a:gd name="T5" fmla="*/ 0 h 63"/>
                <a:gd name="T6" fmla="*/ 0 w 82"/>
                <a:gd name="T7" fmla="*/ 63 h 63"/>
              </a:gdLst>
              <a:ahLst/>
              <a:cxnLst>
                <a:cxn ang="0">
                  <a:pos x="T0" y="T1"/>
                </a:cxn>
                <a:cxn ang="0">
                  <a:pos x="T2" y="T3"/>
                </a:cxn>
                <a:cxn ang="0">
                  <a:pos x="T4" y="T5"/>
                </a:cxn>
                <a:cxn ang="0">
                  <a:pos x="T6" y="T7"/>
                </a:cxn>
              </a:cxnLst>
              <a:rect l="0" t="0" r="r" b="b"/>
              <a:pathLst>
                <a:path w="82" h="63">
                  <a:moveTo>
                    <a:pt x="0" y="63"/>
                  </a:moveTo>
                  <a:lnTo>
                    <a:pt x="82" y="40"/>
                  </a:lnTo>
                  <a:lnTo>
                    <a:pt x="6" y="0"/>
                  </a:lnTo>
                  <a:lnTo>
                    <a:pt x="0" y="63"/>
                  </a:lnTo>
                  <a:close/>
                </a:path>
              </a:pathLst>
            </a:custGeom>
            <a:solidFill>
              <a:srgbClr val="FC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6" name="iṥlîḓè"/>
            <p:cNvSpPr/>
            <p:nvPr/>
          </p:nvSpPr>
          <p:spPr bwMode="auto">
            <a:xfrm>
              <a:off x="5449148" y="4664215"/>
              <a:ext cx="181031" cy="139084"/>
            </a:xfrm>
            <a:custGeom>
              <a:avLst/>
              <a:gdLst>
                <a:gd name="T0" fmla="*/ 0 w 82"/>
                <a:gd name="T1" fmla="*/ 63 h 63"/>
                <a:gd name="T2" fmla="*/ 82 w 82"/>
                <a:gd name="T3" fmla="*/ 40 h 63"/>
                <a:gd name="T4" fmla="*/ 6 w 82"/>
                <a:gd name="T5" fmla="*/ 0 h 63"/>
                <a:gd name="T6" fmla="*/ 0 w 82"/>
                <a:gd name="T7" fmla="*/ 63 h 63"/>
              </a:gdLst>
              <a:ahLst/>
              <a:cxnLst>
                <a:cxn ang="0">
                  <a:pos x="T0" y="T1"/>
                </a:cxn>
                <a:cxn ang="0">
                  <a:pos x="T2" y="T3"/>
                </a:cxn>
                <a:cxn ang="0">
                  <a:pos x="T4" y="T5"/>
                </a:cxn>
                <a:cxn ang="0">
                  <a:pos x="T6" y="T7"/>
                </a:cxn>
              </a:cxnLst>
              <a:rect l="0" t="0" r="r" b="b"/>
              <a:pathLst>
                <a:path w="82" h="63">
                  <a:moveTo>
                    <a:pt x="0" y="63"/>
                  </a:moveTo>
                  <a:lnTo>
                    <a:pt x="82" y="40"/>
                  </a:lnTo>
                  <a:lnTo>
                    <a:pt x="6" y="0"/>
                  </a:lnTo>
                  <a:lnTo>
                    <a:pt x="0" y="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7" name="işḷïďê"/>
            <p:cNvSpPr/>
            <p:nvPr/>
          </p:nvSpPr>
          <p:spPr bwMode="auto">
            <a:xfrm>
              <a:off x="5590441" y="4732653"/>
              <a:ext cx="39738" cy="30908"/>
            </a:xfrm>
            <a:custGeom>
              <a:avLst/>
              <a:gdLst>
                <a:gd name="T0" fmla="*/ 0 w 18"/>
                <a:gd name="T1" fmla="*/ 14 h 14"/>
                <a:gd name="T2" fmla="*/ 18 w 18"/>
                <a:gd name="T3" fmla="*/ 9 h 14"/>
                <a:gd name="T4" fmla="*/ 1 w 18"/>
                <a:gd name="T5" fmla="*/ 0 h 14"/>
                <a:gd name="T6" fmla="*/ 0 w 18"/>
                <a:gd name="T7" fmla="*/ 14 h 14"/>
              </a:gdLst>
              <a:ahLst/>
              <a:cxnLst>
                <a:cxn ang="0">
                  <a:pos x="T0" y="T1"/>
                </a:cxn>
                <a:cxn ang="0">
                  <a:pos x="T2" y="T3"/>
                </a:cxn>
                <a:cxn ang="0">
                  <a:pos x="T4" y="T5"/>
                </a:cxn>
                <a:cxn ang="0">
                  <a:pos x="T6" y="T7"/>
                </a:cxn>
              </a:cxnLst>
              <a:rect l="0" t="0" r="r" b="b"/>
              <a:pathLst>
                <a:path w="18" h="14">
                  <a:moveTo>
                    <a:pt x="0" y="14"/>
                  </a:moveTo>
                  <a:lnTo>
                    <a:pt x="18" y="9"/>
                  </a:lnTo>
                  <a:lnTo>
                    <a:pt x="1" y="0"/>
                  </a:lnTo>
                  <a:lnTo>
                    <a:pt x="0" y="14"/>
                  </a:lnTo>
                  <a:close/>
                </a:path>
              </a:pathLst>
            </a:custGeom>
            <a:solidFill>
              <a:srgbClr val="2B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8" name="îṥ1ïḓe"/>
            <p:cNvSpPr/>
            <p:nvPr/>
          </p:nvSpPr>
          <p:spPr bwMode="auto">
            <a:xfrm>
              <a:off x="5590441" y="4732653"/>
              <a:ext cx="39738" cy="30908"/>
            </a:xfrm>
            <a:custGeom>
              <a:avLst/>
              <a:gdLst>
                <a:gd name="T0" fmla="*/ 0 w 18"/>
                <a:gd name="T1" fmla="*/ 14 h 14"/>
                <a:gd name="T2" fmla="*/ 18 w 18"/>
                <a:gd name="T3" fmla="*/ 9 h 14"/>
                <a:gd name="T4" fmla="*/ 1 w 18"/>
                <a:gd name="T5" fmla="*/ 0 h 14"/>
                <a:gd name="T6" fmla="*/ 0 w 18"/>
                <a:gd name="T7" fmla="*/ 14 h 14"/>
              </a:gdLst>
              <a:ahLst/>
              <a:cxnLst>
                <a:cxn ang="0">
                  <a:pos x="T0" y="T1"/>
                </a:cxn>
                <a:cxn ang="0">
                  <a:pos x="T2" y="T3"/>
                </a:cxn>
                <a:cxn ang="0">
                  <a:pos x="T4" y="T5"/>
                </a:cxn>
                <a:cxn ang="0">
                  <a:pos x="T6" y="T7"/>
                </a:cxn>
              </a:cxnLst>
              <a:rect l="0" t="0" r="r" b="b"/>
              <a:pathLst>
                <a:path w="18" h="14">
                  <a:moveTo>
                    <a:pt x="0" y="14"/>
                  </a:moveTo>
                  <a:lnTo>
                    <a:pt x="18" y="9"/>
                  </a:lnTo>
                  <a:lnTo>
                    <a:pt x="1"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9" name="îṩḻidè"/>
            <p:cNvSpPr/>
            <p:nvPr/>
          </p:nvSpPr>
          <p:spPr bwMode="auto">
            <a:xfrm>
              <a:off x="5438109" y="4664215"/>
              <a:ext cx="37532" cy="141292"/>
            </a:xfrm>
            <a:custGeom>
              <a:avLst/>
              <a:gdLst>
                <a:gd name="T0" fmla="*/ 11 w 17"/>
                <a:gd name="T1" fmla="*/ 64 h 64"/>
                <a:gd name="T2" fmla="*/ 17 w 17"/>
                <a:gd name="T3" fmla="*/ 1 h 64"/>
                <a:gd name="T4" fmla="*/ 6 w 17"/>
                <a:gd name="T5" fmla="*/ 0 h 64"/>
                <a:gd name="T6" fmla="*/ 0 w 17"/>
                <a:gd name="T7" fmla="*/ 63 h 64"/>
                <a:gd name="T8" fmla="*/ 11 w 17"/>
                <a:gd name="T9" fmla="*/ 64 h 64"/>
              </a:gdLst>
              <a:ahLst/>
              <a:cxnLst>
                <a:cxn ang="0">
                  <a:pos x="T0" y="T1"/>
                </a:cxn>
                <a:cxn ang="0">
                  <a:pos x="T2" y="T3"/>
                </a:cxn>
                <a:cxn ang="0">
                  <a:pos x="T4" y="T5"/>
                </a:cxn>
                <a:cxn ang="0">
                  <a:pos x="T6" y="T7"/>
                </a:cxn>
                <a:cxn ang="0">
                  <a:pos x="T8" y="T9"/>
                </a:cxn>
              </a:cxnLst>
              <a:rect l="0" t="0" r="r" b="b"/>
              <a:pathLst>
                <a:path w="17" h="64">
                  <a:moveTo>
                    <a:pt x="11" y="64"/>
                  </a:moveTo>
                  <a:lnTo>
                    <a:pt x="17" y="1"/>
                  </a:lnTo>
                  <a:lnTo>
                    <a:pt x="6" y="0"/>
                  </a:lnTo>
                  <a:lnTo>
                    <a:pt x="0" y="63"/>
                  </a:lnTo>
                  <a:lnTo>
                    <a:pt x="11" y="64"/>
                  </a:lnTo>
                  <a:close/>
                </a:path>
              </a:pathLst>
            </a:custGeom>
            <a:solidFill>
              <a:srgbClr val="FFEE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0" name="íSļiďé"/>
            <p:cNvSpPr/>
            <p:nvPr/>
          </p:nvSpPr>
          <p:spPr bwMode="auto">
            <a:xfrm>
              <a:off x="5438109" y="4664215"/>
              <a:ext cx="37532" cy="141292"/>
            </a:xfrm>
            <a:custGeom>
              <a:avLst/>
              <a:gdLst>
                <a:gd name="T0" fmla="*/ 11 w 17"/>
                <a:gd name="T1" fmla="*/ 64 h 64"/>
                <a:gd name="T2" fmla="*/ 17 w 17"/>
                <a:gd name="T3" fmla="*/ 1 h 64"/>
                <a:gd name="T4" fmla="*/ 6 w 17"/>
                <a:gd name="T5" fmla="*/ 0 h 64"/>
                <a:gd name="T6" fmla="*/ 0 w 17"/>
                <a:gd name="T7" fmla="*/ 63 h 64"/>
                <a:gd name="T8" fmla="*/ 11 w 17"/>
                <a:gd name="T9" fmla="*/ 64 h 64"/>
              </a:gdLst>
              <a:ahLst/>
              <a:cxnLst>
                <a:cxn ang="0">
                  <a:pos x="T0" y="T1"/>
                </a:cxn>
                <a:cxn ang="0">
                  <a:pos x="T2" y="T3"/>
                </a:cxn>
                <a:cxn ang="0">
                  <a:pos x="T4" y="T5"/>
                </a:cxn>
                <a:cxn ang="0">
                  <a:pos x="T6" y="T7"/>
                </a:cxn>
                <a:cxn ang="0">
                  <a:pos x="T8" y="T9"/>
                </a:cxn>
              </a:cxnLst>
              <a:rect l="0" t="0" r="r" b="b"/>
              <a:pathLst>
                <a:path w="17" h="64">
                  <a:moveTo>
                    <a:pt x="11" y="64"/>
                  </a:moveTo>
                  <a:lnTo>
                    <a:pt x="17" y="1"/>
                  </a:lnTo>
                  <a:lnTo>
                    <a:pt x="6" y="0"/>
                  </a:lnTo>
                  <a:lnTo>
                    <a:pt x="0" y="63"/>
                  </a:lnTo>
                  <a:lnTo>
                    <a:pt x="11"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1" name="íşḻíḓé"/>
            <p:cNvSpPr/>
            <p:nvPr/>
          </p:nvSpPr>
          <p:spPr bwMode="auto">
            <a:xfrm>
              <a:off x="5062803" y="4626685"/>
              <a:ext cx="37532" cy="143499"/>
            </a:xfrm>
            <a:custGeom>
              <a:avLst/>
              <a:gdLst>
                <a:gd name="T0" fmla="*/ 11 w 17"/>
                <a:gd name="T1" fmla="*/ 65 h 65"/>
                <a:gd name="T2" fmla="*/ 17 w 17"/>
                <a:gd name="T3" fmla="*/ 2 h 65"/>
                <a:gd name="T4" fmla="*/ 6 w 17"/>
                <a:gd name="T5" fmla="*/ 0 h 65"/>
                <a:gd name="T6" fmla="*/ 0 w 17"/>
                <a:gd name="T7" fmla="*/ 64 h 65"/>
                <a:gd name="T8" fmla="*/ 11 w 17"/>
                <a:gd name="T9" fmla="*/ 65 h 65"/>
              </a:gdLst>
              <a:ahLst/>
              <a:cxnLst>
                <a:cxn ang="0">
                  <a:pos x="T0" y="T1"/>
                </a:cxn>
                <a:cxn ang="0">
                  <a:pos x="T2" y="T3"/>
                </a:cxn>
                <a:cxn ang="0">
                  <a:pos x="T4" y="T5"/>
                </a:cxn>
                <a:cxn ang="0">
                  <a:pos x="T6" y="T7"/>
                </a:cxn>
                <a:cxn ang="0">
                  <a:pos x="T8" y="T9"/>
                </a:cxn>
              </a:cxnLst>
              <a:rect l="0" t="0" r="r" b="b"/>
              <a:pathLst>
                <a:path w="17" h="65">
                  <a:moveTo>
                    <a:pt x="11" y="65"/>
                  </a:moveTo>
                  <a:lnTo>
                    <a:pt x="17" y="2"/>
                  </a:lnTo>
                  <a:lnTo>
                    <a:pt x="6" y="0"/>
                  </a:lnTo>
                  <a:lnTo>
                    <a:pt x="0" y="64"/>
                  </a:lnTo>
                  <a:lnTo>
                    <a:pt x="11" y="65"/>
                  </a:lnTo>
                  <a:close/>
                </a:path>
              </a:pathLst>
            </a:custGeom>
            <a:solidFill>
              <a:srgbClr val="FFEE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2" name="íṥḻïďè"/>
            <p:cNvSpPr/>
            <p:nvPr/>
          </p:nvSpPr>
          <p:spPr bwMode="auto">
            <a:xfrm>
              <a:off x="5062803" y="4626685"/>
              <a:ext cx="37532" cy="143499"/>
            </a:xfrm>
            <a:custGeom>
              <a:avLst/>
              <a:gdLst>
                <a:gd name="T0" fmla="*/ 11 w 17"/>
                <a:gd name="T1" fmla="*/ 65 h 65"/>
                <a:gd name="T2" fmla="*/ 17 w 17"/>
                <a:gd name="T3" fmla="*/ 2 h 65"/>
                <a:gd name="T4" fmla="*/ 6 w 17"/>
                <a:gd name="T5" fmla="*/ 0 h 65"/>
                <a:gd name="T6" fmla="*/ 0 w 17"/>
                <a:gd name="T7" fmla="*/ 64 h 65"/>
                <a:gd name="T8" fmla="*/ 11 w 17"/>
                <a:gd name="T9" fmla="*/ 65 h 65"/>
              </a:gdLst>
              <a:ahLst/>
              <a:cxnLst>
                <a:cxn ang="0">
                  <a:pos x="T0" y="T1"/>
                </a:cxn>
                <a:cxn ang="0">
                  <a:pos x="T2" y="T3"/>
                </a:cxn>
                <a:cxn ang="0">
                  <a:pos x="T4" y="T5"/>
                </a:cxn>
                <a:cxn ang="0">
                  <a:pos x="T6" y="T7"/>
                </a:cxn>
                <a:cxn ang="0">
                  <a:pos x="T8" y="T9"/>
                </a:cxn>
              </a:cxnLst>
              <a:rect l="0" t="0" r="r" b="b"/>
              <a:pathLst>
                <a:path w="17" h="65">
                  <a:moveTo>
                    <a:pt x="11" y="65"/>
                  </a:moveTo>
                  <a:lnTo>
                    <a:pt x="17" y="2"/>
                  </a:lnTo>
                  <a:lnTo>
                    <a:pt x="6" y="0"/>
                  </a:lnTo>
                  <a:lnTo>
                    <a:pt x="0" y="64"/>
                  </a:lnTo>
                  <a:lnTo>
                    <a:pt x="11" y="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3" name="íṩḻïdè"/>
            <p:cNvSpPr/>
            <p:nvPr/>
          </p:nvSpPr>
          <p:spPr bwMode="auto">
            <a:xfrm>
              <a:off x="4056098" y="4611231"/>
              <a:ext cx="2208" cy="17662"/>
            </a:xfrm>
            <a:custGeom>
              <a:avLst/>
              <a:gdLst>
                <a:gd name="T0" fmla="*/ 1 w 1"/>
                <a:gd name="T1" fmla="*/ 11 h 11"/>
                <a:gd name="T2" fmla="*/ 0 w 1"/>
                <a:gd name="T3" fmla="*/ 0 h 11"/>
                <a:gd name="T4" fmla="*/ 1 w 1"/>
                <a:gd name="T5" fmla="*/ 11 h 11"/>
                <a:gd name="T6" fmla="*/ 1 w 1"/>
                <a:gd name="T7" fmla="*/ 11 h 11"/>
              </a:gdLst>
              <a:ahLst/>
              <a:cxnLst>
                <a:cxn ang="0">
                  <a:pos x="T0" y="T1"/>
                </a:cxn>
                <a:cxn ang="0">
                  <a:pos x="T2" y="T3"/>
                </a:cxn>
                <a:cxn ang="0">
                  <a:pos x="T4" y="T5"/>
                </a:cxn>
                <a:cxn ang="0">
                  <a:pos x="T6" y="T7"/>
                </a:cxn>
              </a:cxnLst>
              <a:rect l="0" t="0" r="r" b="b"/>
              <a:pathLst>
                <a:path w="1" h="11">
                  <a:moveTo>
                    <a:pt x="1" y="11"/>
                  </a:moveTo>
                  <a:cubicBezTo>
                    <a:pt x="0" y="7"/>
                    <a:pt x="0" y="4"/>
                    <a:pt x="0" y="0"/>
                  </a:cubicBezTo>
                  <a:cubicBezTo>
                    <a:pt x="0" y="4"/>
                    <a:pt x="0" y="7"/>
                    <a:pt x="1" y="11"/>
                  </a:cubicBezTo>
                  <a:cubicBezTo>
                    <a:pt x="1" y="11"/>
                    <a:pt x="1" y="11"/>
                    <a:pt x="1" y="11"/>
                  </a:cubicBezTo>
                </a:path>
              </a:pathLst>
            </a:custGeom>
            <a:solidFill>
              <a:srgbClr val="993A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4" name="íṧľïdé"/>
            <p:cNvSpPr/>
            <p:nvPr/>
          </p:nvSpPr>
          <p:spPr bwMode="auto">
            <a:xfrm>
              <a:off x="4058305" y="4628893"/>
              <a:ext cx="196483" cy="77269"/>
            </a:xfrm>
            <a:custGeom>
              <a:avLst/>
              <a:gdLst>
                <a:gd name="T0" fmla="*/ 123 w 123"/>
                <a:gd name="T1" fmla="*/ 49 h 49"/>
                <a:gd name="T2" fmla="*/ 70 w 123"/>
                <a:gd name="T3" fmla="*/ 44 h 49"/>
                <a:gd name="T4" fmla="*/ 55 w 123"/>
                <a:gd name="T5" fmla="*/ 43 h 49"/>
                <a:gd name="T6" fmla="*/ 48 w 123"/>
                <a:gd name="T7" fmla="*/ 42 h 49"/>
                <a:gd name="T8" fmla="*/ 0 w 123"/>
                <a:gd name="T9" fmla="*/ 0 h 49"/>
                <a:gd name="T10" fmla="*/ 0 w 123"/>
                <a:gd name="T11" fmla="*/ 0 h 49"/>
                <a:gd name="T12" fmla="*/ 48 w 123"/>
                <a:gd name="T13" fmla="*/ 42 h 49"/>
                <a:gd name="T14" fmla="*/ 64 w 123"/>
                <a:gd name="T15" fmla="*/ 44 h 49"/>
                <a:gd name="T16" fmla="*/ 70 w 123"/>
                <a:gd name="T17" fmla="*/ 44 h 49"/>
                <a:gd name="T18" fmla="*/ 123 w 123"/>
                <a:gd name="T19" fmla="*/ 49 h 49"/>
                <a:gd name="T20" fmla="*/ 123 w 123"/>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49">
                  <a:moveTo>
                    <a:pt x="123" y="49"/>
                  </a:moveTo>
                  <a:cubicBezTo>
                    <a:pt x="70" y="44"/>
                    <a:pt x="70" y="44"/>
                    <a:pt x="70" y="44"/>
                  </a:cubicBezTo>
                  <a:cubicBezTo>
                    <a:pt x="55" y="43"/>
                    <a:pt x="55" y="43"/>
                    <a:pt x="55" y="43"/>
                  </a:cubicBezTo>
                  <a:cubicBezTo>
                    <a:pt x="48" y="42"/>
                    <a:pt x="48" y="42"/>
                    <a:pt x="48" y="42"/>
                  </a:cubicBezTo>
                  <a:cubicBezTo>
                    <a:pt x="24" y="40"/>
                    <a:pt x="5" y="22"/>
                    <a:pt x="0" y="0"/>
                  </a:cubicBezTo>
                  <a:cubicBezTo>
                    <a:pt x="0" y="0"/>
                    <a:pt x="0" y="0"/>
                    <a:pt x="0" y="0"/>
                  </a:cubicBezTo>
                  <a:cubicBezTo>
                    <a:pt x="5" y="22"/>
                    <a:pt x="24" y="40"/>
                    <a:pt x="48" y="42"/>
                  </a:cubicBezTo>
                  <a:cubicBezTo>
                    <a:pt x="64" y="44"/>
                    <a:pt x="64" y="44"/>
                    <a:pt x="64" y="44"/>
                  </a:cubicBezTo>
                  <a:cubicBezTo>
                    <a:pt x="70" y="44"/>
                    <a:pt x="70" y="44"/>
                    <a:pt x="70" y="44"/>
                  </a:cubicBezTo>
                  <a:cubicBezTo>
                    <a:pt x="123" y="49"/>
                    <a:pt x="123" y="49"/>
                    <a:pt x="123" y="49"/>
                  </a:cubicBezTo>
                  <a:cubicBezTo>
                    <a:pt x="123" y="49"/>
                    <a:pt x="123" y="49"/>
                    <a:pt x="123" y="49"/>
                  </a:cubicBezTo>
                </a:path>
              </a:pathLst>
            </a:custGeom>
            <a:solidFill>
              <a:srgbClr val="7D24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5" name="îšľïḋé"/>
            <p:cNvSpPr/>
            <p:nvPr/>
          </p:nvSpPr>
          <p:spPr bwMode="auto">
            <a:xfrm>
              <a:off x="4254790" y="4706162"/>
              <a:ext cx="61815" cy="6623"/>
            </a:xfrm>
            <a:custGeom>
              <a:avLst/>
              <a:gdLst>
                <a:gd name="T0" fmla="*/ 28 w 28"/>
                <a:gd name="T1" fmla="*/ 3 h 3"/>
                <a:gd name="T2" fmla="*/ 0 w 28"/>
                <a:gd name="T3" fmla="*/ 0 h 3"/>
                <a:gd name="T4" fmla="*/ 0 w 28"/>
                <a:gd name="T5" fmla="*/ 0 h 3"/>
                <a:gd name="T6" fmla="*/ 28 w 28"/>
                <a:gd name="T7" fmla="*/ 3 h 3"/>
                <a:gd name="T8" fmla="*/ 28 w 28"/>
                <a:gd name="T9" fmla="*/ 3 h 3"/>
              </a:gdLst>
              <a:ahLst/>
              <a:cxnLst>
                <a:cxn ang="0">
                  <a:pos x="T0" y="T1"/>
                </a:cxn>
                <a:cxn ang="0">
                  <a:pos x="T2" y="T3"/>
                </a:cxn>
                <a:cxn ang="0">
                  <a:pos x="T4" y="T5"/>
                </a:cxn>
                <a:cxn ang="0">
                  <a:pos x="T6" y="T7"/>
                </a:cxn>
                <a:cxn ang="0">
                  <a:pos x="T8" y="T9"/>
                </a:cxn>
              </a:cxnLst>
              <a:rect l="0" t="0" r="r" b="b"/>
              <a:pathLst>
                <a:path w="28" h="3">
                  <a:moveTo>
                    <a:pt x="28" y="3"/>
                  </a:moveTo>
                  <a:lnTo>
                    <a:pt x="0" y="0"/>
                  </a:lnTo>
                  <a:lnTo>
                    <a:pt x="0" y="0"/>
                  </a:lnTo>
                  <a:lnTo>
                    <a:pt x="28" y="3"/>
                  </a:lnTo>
                  <a:lnTo>
                    <a:pt x="28" y="3"/>
                  </a:lnTo>
                  <a:close/>
                </a:path>
              </a:pathLst>
            </a:custGeom>
            <a:solidFill>
              <a:srgbClr val="7D24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6" name="îs1iḍê"/>
            <p:cNvSpPr/>
            <p:nvPr/>
          </p:nvSpPr>
          <p:spPr bwMode="auto">
            <a:xfrm>
              <a:off x="4254790" y="4706162"/>
              <a:ext cx="61815" cy="6623"/>
            </a:xfrm>
            <a:custGeom>
              <a:avLst/>
              <a:gdLst>
                <a:gd name="T0" fmla="*/ 28 w 28"/>
                <a:gd name="T1" fmla="*/ 3 h 3"/>
                <a:gd name="T2" fmla="*/ 0 w 28"/>
                <a:gd name="T3" fmla="*/ 0 h 3"/>
                <a:gd name="T4" fmla="*/ 0 w 28"/>
                <a:gd name="T5" fmla="*/ 0 h 3"/>
                <a:gd name="T6" fmla="*/ 28 w 28"/>
                <a:gd name="T7" fmla="*/ 3 h 3"/>
                <a:gd name="T8" fmla="*/ 28 w 28"/>
                <a:gd name="T9" fmla="*/ 3 h 3"/>
              </a:gdLst>
              <a:ahLst/>
              <a:cxnLst>
                <a:cxn ang="0">
                  <a:pos x="T0" y="T1"/>
                </a:cxn>
                <a:cxn ang="0">
                  <a:pos x="T2" y="T3"/>
                </a:cxn>
                <a:cxn ang="0">
                  <a:pos x="T4" y="T5"/>
                </a:cxn>
                <a:cxn ang="0">
                  <a:pos x="T6" y="T7"/>
                </a:cxn>
                <a:cxn ang="0">
                  <a:pos x="T8" y="T9"/>
                </a:cxn>
              </a:cxnLst>
              <a:rect l="0" t="0" r="r" b="b"/>
              <a:pathLst>
                <a:path w="28" h="3">
                  <a:moveTo>
                    <a:pt x="28" y="3"/>
                  </a:moveTo>
                  <a:lnTo>
                    <a:pt x="0" y="0"/>
                  </a:lnTo>
                  <a:lnTo>
                    <a:pt x="0" y="0"/>
                  </a:lnTo>
                  <a:lnTo>
                    <a:pt x="28" y="3"/>
                  </a:lnTo>
                  <a:lnTo>
                    <a:pt x="2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7" name="ïSḻíḋe"/>
            <p:cNvSpPr/>
            <p:nvPr/>
          </p:nvSpPr>
          <p:spPr bwMode="auto">
            <a:xfrm>
              <a:off x="4316605" y="4712785"/>
              <a:ext cx="2208" cy="2208"/>
            </a:xfrm>
            <a:prstGeom prst="rect">
              <a:avLst/>
            </a:prstGeom>
            <a:solidFill>
              <a:srgbClr val="AC6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8" name="iŝľíḓé"/>
            <p:cNvSpPr/>
            <p:nvPr/>
          </p:nvSpPr>
          <p:spPr bwMode="auto">
            <a:xfrm>
              <a:off x="4316605" y="4712785"/>
              <a:ext cx="2208" cy="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9" name="îṩḻiḓe"/>
            <p:cNvSpPr/>
            <p:nvPr/>
          </p:nvSpPr>
          <p:spPr bwMode="auto">
            <a:xfrm>
              <a:off x="4318813" y="4712785"/>
              <a:ext cx="2208" cy="2208"/>
            </a:xfrm>
            <a:prstGeom prst="rect">
              <a:avLst/>
            </a:prstGeom>
            <a:solidFill>
              <a:srgbClr val="D794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60" name="iṥḻiḓê"/>
            <p:cNvSpPr/>
            <p:nvPr/>
          </p:nvSpPr>
          <p:spPr bwMode="auto">
            <a:xfrm>
              <a:off x="4318813" y="4712785"/>
              <a:ext cx="2208" cy="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61" name="íŝľíḋê"/>
            <p:cNvSpPr/>
            <p:nvPr/>
          </p:nvSpPr>
          <p:spPr bwMode="auto">
            <a:xfrm>
              <a:off x="4318813" y="4712785"/>
              <a:ext cx="1130335" cy="90515"/>
            </a:xfrm>
            <a:custGeom>
              <a:avLst/>
              <a:gdLst>
                <a:gd name="T0" fmla="*/ 710 w 710"/>
                <a:gd name="T1" fmla="*/ 57 h 57"/>
                <a:gd name="T2" fmla="*/ 628 w 710"/>
                <a:gd name="T3" fmla="*/ 50 h 57"/>
                <a:gd name="T4" fmla="*/ 629 w 710"/>
                <a:gd name="T5" fmla="*/ 50 h 57"/>
                <a:gd name="T6" fmla="*/ 710 w 710"/>
                <a:gd name="T7" fmla="*/ 57 h 57"/>
                <a:gd name="T8" fmla="*/ 710 w 710"/>
                <a:gd name="T9" fmla="*/ 57 h 57"/>
                <a:gd name="T10" fmla="*/ 710 w 710"/>
                <a:gd name="T11" fmla="*/ 57 h 57"/>
                <a:gd name="T12" fmla="*/ 710 w 710"/>
                <a:gd name="T13" fmla="*/ 57 h 57"/>
                <a:gd name="T14" fmla="*/ 710 w 710"/>
                <a:gd name="T15" fmla="*/ 57 h 57"/>
                <a:gd name="T16" fmla="*/ 549 w 710"/>
                <a:gd name="T17" fmla="*/ 42 h 57"/>
                <a:gd name="T18" fmla="*/ 386 w 710"/>
                <a:gd name="T19" fmla="*/ 27 h 57"/>
                <a:gd name="T20" fmla="*/ 386 w 710"/>
                <a:gd name="T21" fmla="*/ 27 h 57"/>
                <a:gd name="T22" fmla="*/ 549 w 710"/>
                <a:gd name="T23" fmla="*/ 42 h 57"/>
                <a:gd name="T24" fmla="*/ 549 w 710"/>
                <a:gd name="T25" fmla="*/ 42 h 57"/>
                <a:gd name="T26" fmla="*/ 252 w 710"/>
                <a:gd name="T27" fmla="*/ 24 h 57"/>
                <a:gd name="T28" fmla="*/ 192 w 710"/>
                <a:gd name="T29" fmla="*/ 18 h 57"/>
                <a:gd name="T30" fmla="*/ 119 w 710"/>
                <a:gd name="T31" fmla="*/ 12 h 57"/>
                <a:gd name="T32" fmla="*/ 119 w 710"/>
                <a:gd name="T33" fmla="*/ 11 h 57"/>
                <a:gd name="T34" fmla="*/ 192 w 710"/>
                <a:gd name="T35" fmla="*/ 18 h 57"/>
                <a:gd name="T36" fmla="*/ 252 w 710"/>
                <a:gd name="T37" fmla="*/ 24 h 57"/>
                <a:gd name="T38" fmla="*/ 253 w 710"/>
                <a:gd name="T39" fmla="*/ 14 h 57"/>
                <a:gd name="T40" fmla="*/ 293 w 710"/>
                <a:gd name="T41" fmla="*/ 18 h 57"/>
                <a:gd name="T42" fmla="*/ 292 w 710"/>
                <a:gd name="T43" fmla="*/ 18 h 57"/>
                <a:gd name="T44" fmla="*/ 253 w 710"/>
                <a:gd name="T45" fmla="*/ 14 h 57"/>
                <a:gd name="T46" fmla="*/ 252 w 710"/>
                <a:gd name="T47" fmla="*/ 24 h 57"/>
                <a:gd name="T48" fmla="*/ 109 w 710"/>
                <a:gd name="T49" fmla="*/ 11 h 57"/>
                <a:gd name="T50" fmla="*/ 0 w 710"/>
                <a:gd name="T51" fmla="*/ 0 h 57"/>
                <a:gd name="T52" fmla="*/ 0 w 710"/>
                <a:gd name="T53" fmla="*/ 0 h 57"/>
                <a:gd name="T54" fmla="*/ 109 w 710"/>
                <a:gd name="T55" fmla="*/ 10 h 57"/>
                <a:gd name="T56" fmla="*/ 109 w 710"/>
                <a:gd name="T57" fmla="*/ 1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57">
                  <a:moveTo>
                    <a:pt x="710" y="57"/>
                  </a:moveTo>
                  <a:cubicBezTo>
                    <a:pt x="628" y="50"/>
                    <a:pt x="628" y="50"/>
                    <a:pt x="628" y="50"/>
                  </a:cubicBezTo>
                  <a:cubicBezTo>
                    <a:pt x="629" y="50"/>
                    <a:pt x="629" y="50"/>
                    <a:pt x="629" y="50"/>
                  </a:cubicBezTo>
                  <a:cubicBezTo>
                    <a:pt x="710" y="57"/>
                    <a:pt x="710" y="57"/>
                    <a:pt x="710" y="57"/>
                  </a:cubicBezTo>
                  <a:cubicBezTo>
                    <a:pt x="710" y="57"/>
                    <a:pt x="710" y="57"/>
                    <a:pt x="710" y="57"/>
                  </a:cubicBezTo>
                  <a:cubicBezTo>
                    <a:pt x="710" y="57"/>
                    <a:pt x="710" y="57"/>
                    <a:pt x="710" y="57"/>
                  </a:cubicBezTo>
                  <a:cubicBezTo>
                    <a:pt x="710" y="57"/>
                    <a:pt x="710" y="57"/>
                    <a:pt x="710" y="57"/>
                  </a:cubicBezTo>
                  <a:cubicBezTo>
                    <a:pt x="710" y="57"/>
                    <a:pt x="710" y="57"/>
                    <a:pt x="710" y="57"/>
                  </a:cubicBezTo>
                  <a:moveTo>
                    <a:pt x="549" y="42"/>
                  </a:moveTo>
                  <a:cubicBezTo>
                    <a:pt x="386" y="27"/>
                    <a:pt x="386" y="27"/>
                    <a:pt x="386" y="27"/>
                  </a:cubicBezTo>
                  <a:cubicBezTo>
                    <a:pt x="386" y="27"/>
                    <a:pt x="386" y="27"/>
                    <a:pt x="386" y="27"/>
                  </a:cubicBezTo>
                  <a:cubicBezTo>
                    <a:pt x="549" y="42"/>
                    <a:pt x="549" y="42"/>
                    <a:pt x="549" y="42"/>
                  </a:cubicBezTo>
                  <a:cubicBezTo>
                    <a:pt x="549" y="42"/>
                    <a:pt x="549" y="42"/>
                    <a:pt x="549" y="42"/>
                  </a:cubicBezTo>
                  <a:moveTo>
                    <a:pt x="252" y="24"/>
                  </a:moveTo>
                  <a:cubicBezTo>
                    <a:pt x="192" y="18"/>
                    <a:pt x="192" y="18"/>
                    <a:pt x="192" y="18"/>
                  </a:cubicBezTo>
                  <a:cubicBezTo>
                    <a:pt x="119" y="12"/>
                    <a:pt x="119" y="12"/>
                    <a:pt x="119" y="12"/>
                  </a:cubicBezTo>
                  <a:cubicBezTo>
                    <a:pt x="119" y="12"/>
                    <a:pt x="119" y="11"/>
                    <a:pt x="119" y="11"/>
                  </a:cubicBezTo>
                  <a:cubicBezTo>
                    <a:pt x="192" y="18"/>
                    <a:pt x="192" y="18"/>
                    <a:pt x="192" y="18"/>
                  </a:cubicBezTo>
                  <a:cubicBezTo>
                    <a:pt x="252" y="24"/>
                    <a:pt x="252" y="24"/>
                    <a:pt x="252" y="24"/>
                  </a:cubicBezTo>
                  <a:cubicBezTo>
                    <a:pt x="253" y="14"/>
                    <a:pt x="253" y="14"/>
                    <a:pt x="253" y="14"/>
                  </a:cubicBezTo>
                  <a:cubicBezTo>
                    <a:pt x="293" y="18"/>
                    <a:pt x="293" y="18"/>
                    <a:pt x="293" y="18"/>
                  </a:cubicBezTo>
                  <a:cubicBezTo>
                    <a:pt x="293" y="18"/>
                    <a:pt x="293" y="18"/>
                    <a:pt x="292" y="18"/>
                  </a:cubicBezTo>
                  <a:cubicBezTo>
                    <a:pt x="253" y="14"/>
                    <a:pt x="253" y="14"/>
                    <a:pt x="253" y="14"/>
                  </a:cubicBezTo>
                  <a:cubicBezTo>
                    <a:pt x="252" y="24"/>
                    <a:pt x="252" y="24"/>
                    <a:pt x="252" y="24"/>
                  </a:cubicBezTo>
                  <a:moveTo>
                    <a:pt x="109" y="11"/>
                  </a:moveTo>
                  <a:cubicBezTo>
                    <a:pt x="0" y="0"/>
                    <a:pt x="0" y="0"/>
                    <a:pt x="0" y="0"/>
                  </a:cubicBezTo>
                  <a:cubicBezTo>
                    <a:pt x="0" y="0"/>
                    <a:pt x="0" y="0"/>
                    <a:pt x="0" y="0"/>
                  </a:cubicBezTo>
                  <a:cubicBezTo>
                    <a:pt x="109" y="10"/>
                    <a:pt x="109" y="10"/>
                    <a:pt x="109" y="10"/>
                  </a:cubicBezTo>
                  <a:cubicBezTo>
                    <a:pt x="109" y="11"/>
                    <a:pt x="109" y="11"/>
                    <a:pt x="109" y="11"/>
                  </a:cubicBezTo>
                </a:path>
              </a:pathLst>
            </a:custGeom>
            <a:solidFill>
              <a:srgbClr val="A15C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2" name="í$1ide"/>
            <p:cNvSpPr/>
            <p:nvPr/>
          </p:nvSpPr>
          <p:spPr bwMode="auto">
            <a:xfrm>
              <a:off x="4493221" y="4730447"/>
              <a:ext cx="15454" cy="2208"/>
            </a:xfrm>
            <a:custGeom>
              <a:avLst/>
              <a:gdLst>
                <a:gd name="T0" fmla="*/ 10 w 10"/>
                <a:gd name="T1" fmla="*/ 2 h 2"/>
                <a:gd name="T2" fmla="*/ 0 w 10"/>
                <a:gd name="T3" fmla="*/ 1 h 2"/>
                <a:gd name="T4" fmla="*/ 0 w 10"/>
                <a:gd name="T5" fmla="*/ 0 h 2"/>
                <a:gd name="T6" fmla="*/ 10 w 10"/>
                <a:gd name="T7" fmla="*/ 1 h 2"/>
                <a:gd name="T8" fmla="*/ 10 w 10"/>
                <a:gd name="T9" fmla="*/ 2 h 2"/>
              </a:gdLst>
              <a:ahLst/>
              <a:cxnLst>
                <a:cxn ang="0">
                  <a:pos x="T0" y="T1"/>
                </a:cxn>
                <a:cxn ang="0">
                  <a:pos x="T2" y="T3"/>
                </a:cxn>
                <a:cxn ang="0">
                  <a:pos x="T4" y="T5"/>
                </a:cxn>
                <a:cxn ang="0">
                  <a:pos x="T6" y="T7"/>
                </a:cxn>
                <a:cxn ang="0">
                  <a:pos x="T8" y="T9"/>
                </a:cxn>
              </a:cxnLst>
              <a:rect l="0" t="0" r="r" b="b"/>
              <a:pathLst>
                <a:path w="10" h="2">
                  <a:moveTo>
                    <a:pt x="10" y="2"/>
                  </a:moveTo>
                  <a:cubicBezTo>
                    <a:pt x="0" y="1"/>
                    <a:pt x="0" y="1"/>
                    <a:pt x="0" y="1"/>
                  </a:cubicBezTo>
                  <a:cubicBezTo>
                    <a:pt x="0" y="0"/>
                    <a:pt x="0" y="0"/>
                    <a:pt x="0" y="0"/>
                  </a:cubicBezTo>
                  <a:cubicBezTo>
                    <a:pt x="10" y="1"/>
                    <a:pt x="10" y="1"/>
                    <a:pt x="10" y="1"/>
                  </a:cubicBezTo>
                  <a:cubicBezTo>
                    <a:pt x="10" y="1"/>
                    <a:pt x="10" y="2"/>
                    <a:pt x="10" y="2"/>
                  </a:cubicBezTo>
                </a:path>
              </a:pathLst>
            </a:custGeom>
            <a:solidFill>
              <a:srgbClr val="8943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3" name="îšļíḓè"/>
            <p:cNvSpPr/>
            <p:nvPr/>
          </p:nvSpPr>
          <p:spPr bwMode="auto">
            <a:xfrm>
              <a:off x="4784635" y="4741486"/>
              <a:ext cx="150123" cy="15454"/>
            </a:xfrm>
            <a:custGeom>
              <a:avLst/>
              <a:gdLst>
                <a:gd name="T0" fmla="*/ 94 w 94"/>
                <a:gd name="T1" fmla="*/ 9 h 9"/>
                <a:gd name="T2" fmla="*/ 0 w 94"/>
                <a:gd name="T3" fmla="*/ 0 h 9"/>
                <a:gd name="T4" fmla="*/ 1 w 94"/>
                <a:gd name="T5" fmla="*/ 0 h 9"/>
                <a:gd name="T6" fmla="*/ 94 w 94"/>
                <a:gd name="T7" fmla="*/ 9 h 9"/>
                <a:gd name="T8" fmla="*/ 94 w 94"/>
                <a:gd name="T9" fmla="*/ 9 h 9"/>
              </a:gdLst>
              <a:ahLst/>
              <a:cxnLst>
                <a:cxn ang="0">
                  <a:pos x="T0" y="T1"/>
                </a:cxn>
                <a:cxn ang="0">
                  <a:pos x="T2" y="T3"/>
                </a:cxn>
                <a:cxn ang="0">
                  <a:pos x="T4" y="T5"/>
                </a:cxn>
                <a:cxn ang="0">
                  <a:pos x="T6" y="T7"/>
                </a:cxn>
                <a:cxn ang="0">
                  <a:pos x="T8" y="T9"/>
                </a:cxn>
              </a:cxnLst>
              <a:rect l="0" t="0" r="r" b="b"/>
              <a:pathLst>
                <a:path w="94" h="9">
                  <a:moveTo>
                    <a:pt x="94" y="9"/>
                  </a:moveTo>
                  <a:cubicBezTo>
                    <a:pt x="0" y="0"/>
                    <a:pt x="0" y="0"/>
                    <a:pt x="0" y="0"/>
                  </a:cubicBezTo>
                  <a:cubicBezTo>
                    <a:pt x="1" y="0"/>
                    <a:pt x="1" y="0"/>
                    <a:pt x="1" y="0"/>
                  </a:cubicBezTo>
                  <a:cubicBezTo>
                    <a:pt x="94" y="9"/>
                    <a:pt x="94" y="9"/>
                    <a:pt x="94" y="9"/>
                  </a:cubicBezTo>
                  <a:cubicBezTo>
                    <a:pt x="94" y="9"/>
                    <a:pt x="94" y="9"/>
                    <a:pt x="94" y="9"/>
                  </a:cubicBezTo>
                </a:path>
              </a:pathLst>
            </a:custGeom>
            <a:solidFill>
              <a:srgbClr val="8943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4" name="íś1îḋé"/>
            <p:cNvSpPr/>
            <p:nvPr/>
          </p:nvSpPr>
          <p:spPr bwMode="auto">
            <a:xfrm>
              <a:off x="5193057" y="4781223"/>
              <a:ext cx="128045" cy="11039"/>
            </a:xfrm>
            <a:custGeom>
              <a:avLst/>
              <a:gdLst>
                <a:gd name="T0" fmla="*/ 79 w 80"/>
                <a:gd name="T1" fmla="*/ 8 h 8"/>
                <a:gd name="T2" fmla="*/ 0 w 80"/>
                <a:gd name="T3" fmla="*/ 0 h 8"/>
                <a:gd name="T4" fmla="*/ 0 w 80"/>
                <a:gd name="T5" fmla="*/ 0 h 8"/>
                <a:gd name="T6" fmla="*/ 80 w 80"/>
                <a:gd name="T7" fmla="*/ 8 h 8"/>
                <a:gd name="T8" fmla="*/ 79 w 80"/>
                <a:gd name="T9" fmla="*/ 8 h 8"/>
              </a:gdLst>
              <a:ahLst/>
              <a:cxnLst>
                <a:cxn ang="0">
                  <a:pos x="T0" y="T1"/>
                </a:cxn>
                <a:cxn ang="0">
                  <a:pos x="T2" y="T3"/>
                </a:cxn>
                <a:cxn ang="0">
                  <a:pos x="T4" y="T5"/>
                </a:cxn>
                <a:cxn ang="0">
                  <a:pos x="T6" y="T7"/>
                </a:cxn>
                <a:cxn ang="0">
                  <a:pos x="T8" y="T9"/>
                </a:cxn>
              </a:cxnLst>
              <a:rect l="0" t="0" r="r" b="b"/>
              <a:pathLst>
                <a:path w="80" h="8">
                  <a:moveTo>
                    <a:pt x="79" y="8"/>
                  </a:moveTo>
                  <a:cubicBezTo>
                    <a:pt x="0" y="0"/>
                    <a:pt x="0" y="0"/>
                    <a:pt x="0" y="0"/>
                  </a:cubicBezTo>
                  <a:cubicBezTo>
                    <a:pt x="0" y="0"/>
                    <a:pt x="0" y="0"/>
                    <a:pt x="0" y="0"/>
                  </a:cubicBezTo>
                  <a:cubicBezTo>
                    <a:pt x="80" y="8"/>
                    <a:pt x="80" y="8"/>
                    <a:pt x="80" y="8"/>
                  </a:cubicBezTo>
                  <a:cubicBezTo>
                    <a:pt x="80" y="8"/>
                    <a:pt x="80" y="8"/>
                    <a:pt x="79" y="8"/>
                  </a:cubicBezTo>
                </a:path>
              </a:pathLst>
            </a:custGeom>
            <a:solidFill>
              <a:srgbClr val="8943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5" name="ïṩľïdê"/>
            <p:cNvSpPr/>
            <p:nvPr/>
          </p:nvSpPr>
          <p:spPr bwMode="auto">
            <a:xfrm>
              <a:off x="4056098" y="4604608"/>
              <a:ext cx="569584" cy="136876"/>
            </a:xfrm>
            <a:custGeom>
              <a:avLst/>
              <a:gdLst>
                <a:gd name="T0" fmla="*/ 357 w 357"/>
                <a:gd name="T1" fmla="*/ 87 h 87"/>
                <a:gd name="T2" fmla="*/ 284 w 357"/>
                <a:gd name="T3" fmla="*/ 80 h 87"/>
                <a:gd name="T4" fmla="*/ 274 w 357"/>
                <a:gd name="T5" fmla="*/ 79 h 87"/>
                <a:gd name="T6" fmla="*/ 165 w 357"/>
                <a:gd name="T7" fmla="*/ 69 h 87"/>
                <a:gd name="T8" fmla="*/ 165 w 357"/>
                <a:gd name="T9" fmla="*/ 69 h 87"/>
                <a:gd name="T10" fmla="*/ 164 w 357"/>
                <a:gd name="T11" fmla="*/ 69 h 87"/>
                <a:gd name="T12" fmla="*/ 124 w 357"/>
                <a:gd name="T13" fmla="*/ 65 h 87"/>
                <a:gd name="T14" fmla="*/ 71 w 357"/>
                <a:gd name="T15" fmla="*/ 60 h 87"/>
                <a:gd name="T16" fmla="*/ 357 w 357"/>
                <a:gd name="T17" fmla="*/ 87 h 87"/>
                <a:gd name="T18" fmla="*/ 65 w 357"/>
                <a:gd name="T19" fmla="*/ 60 h 87"/>
                <a:gd name="T20" fmla="*/ 49 w 357"/>
                <a:gd name="T21" fmla="*/ 58 h 87"/>
                <a:gd name="T22" fmla="*/ 1 w 357"/>
                <a:gd name="T23" fmla="*/ 16 h 87"/>
                <a:gd name="T24" fmla="*/ 0 w 357"/>
                <a:gd name="T25" fmla="*/ 5 h 87"/>
                <a:gd name="T26" fmla="*/ 0 w 357"/>
                <a:gd name="T27" fmla="*/ 0 h 87"/>
                <a:gd name="T28" fmla="*/ 61 w 357"/>
                <a:gd name="T29" fmla="*/ 6 h 87"/>
                <a:gd name="T30" fmla="*/ 56 w 357"/>
                <a:gd name="T31" fmla="*/ 59 h 87"/>
                <a:gd name="T32" fmla="*/ 65 w 357"/>
                <a:gd name="T33"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7" h="87">
                  <a:moveTo>
                    <a:pt x="357" y="87"/>
                  </a:moveTo>
                  <a:cubicBezTo>
                    <a:pt x="284" y="80"/>
                    <a:pt x="284" y="80"/>
                    <a:pt x="284" y="80"/>
                  </a:cubicBezTo>
                  <a:cubicBezTo>
                    <a:pt x="274" y="79"/>
                    <a:pt x="274" y="79"/>
                    <a:pt x="274" y="79"/>
                  </a:cubicBezTo>
                  <a:cubicBezTo>
                    <a:pt x="165" y="69"/>
                    <a:pt x="165" y="69"/>
                    <a:pt x="165" y="69"/>
                  </a:cubicBezTo>
                  <a:cubicBezTo>
                    <a:pt x="165" y="69"/>
                    <a:pt x="165" y="69"/>
                    <a:pt x="165" y="69"/>
                  </a:cubicBezTo>
                  <a:cubicBezTo>
                    <a:pt x="164" y="69"/>
                    <a:pt x="164" y="69"/>
                    <a:pt x="164" y="69"/>
                  </a:cubicBezTo>
                  <a:cubicBezTo>
                    <a:pt x="124" y="65"/>
                    <a:pt x="124" y="65"/>
                    <a:pt x="124" y="65"/>
                  </a:cubicBezTo>
                  <a:cubicBezTo>
                    <a:pt x="71" y="60"/>
                    <a:pt x="71" y="60"/>
                    <a:pt x="71" y="60"/>
                  </a:cubicBezTo>
                  <a:cubicBezTo>
                    <a:pt x="357" y="87"/>
                    <a:pt x="357" y="87"/>
                    <a:pt x="357" y="87"/>
                  </a:cubicBezTo>
                  <a:moveTo>
                    <a:pt x="65" y="60"/>
                  </a:moveTo>
                  <a:cubicBezTo>
                    <a:pt x="49" y="58"/>
                    <a:pt x="49" y="58"/>
                    <a:pt x="49" y="58"/>
                  </a:cubicBezTo>
                  <a:cubicBezTo>
                    <a:pt x="25" y="56"/>
                    <a:pt x="6" y="38"/>
                    <a:pt x="1" y="16"/>
                  </a:cubicBezTo>
                  <a:cubicBezTo>
                    <a:pt x="0" y="12"/>
                    <a:pt x="0" y="9"/>
                    <a:pt x="0" y="5"/>
                  </a:cubicBezTo>
                  <a:cubicBezTo>
                    <a:pt x="0" y="3"/>
                    <a:pt x="0" y="2"/>
                    <a:pt x="0" y="0"/>
                  </a:cubicBezTo>
                  <a:cubicBezTo>
                    <a:pt x="61" y="6"/>
                    <a:pt x="61" y="6"/>
                    <a:pt x="61" y="6"/>
                  </a:cubicBezTo>
                  <a:cubicBezTo>
                    <a:pt x="56" y="59"/>
                    <a:pt x="56" y="59"/>
                    <a:pt x="56" y="59"/>
                  </a:cubicBezTo>
                  <a:cubicBezTo>
                    <a:pt x="65" y="60"/>
                    <a:pt x="65" y="60"/>
                    <a:pt x="65" y="60"/>
                  </a:cubicBezTo>
                </a:path>
              </a:pathLst>
            </a:custGeom>
            <a:solidFill>
              <a:srgbClr val="D54D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6" name="ïṣliḋé"/>
            <p:cNvSpPr/>
            <p:nvPr/>
          </p:nvSpPr>
          <p:spPr bwMode="auto">
            <a:xfrm>
              <a:off x="4722820" y="4666424"/>
              <a:ext cx="726330" cy="136876"/>
            </a:xfrm>
            <a:custGeom>
              <a:avLst/>
              <a:gdLst>
                <a:gd name="T0" fmla="*/ 329 w 329"/>
                <a:gd name="T1" fmla="*/ 62 h 62"/>
                <a:gd name="T2" fmla="*/ 271 w 329"/>
                <a:gd name="T3" fmla="*/ 57 h 62"/>
                <a:gd name="T4" fmla="*/ 213 w 329"/>
                <a:gd name="T5" fmla="*/ 52 h 62"/>
                <a:gd name="T6" fmla="*/ 96 w 329"/>
                <a:gd name="T7" fmla="*/ 41 h 62"/>
                <a:gd name="T8" fmla="*/ 29 w 329"/>
                <a:gd name="T9" fmla="*/ 34 h 62"/>
                <a:gd name="T10" fmla="*/ 0 w 329"/>
                <a:gd name="T11" fmla="*/ 31 h 62"/>
                <a:gd name="T12" fmla="*/ 3 w 329"/>
                <a:gd name="T13" fmla="*/ 0 h 62"/>
                <a:gd name="T14" fmla="*/ 157 w 329"/>
                <a:gd name="T15" fmla="*/ 15 h 62"/>
                <a:gd name="T16" fmla="*/ 154 w 329"/>
                <a:gd name="T17" fmla="*/ 46 h 62"/>
                <a:gd name="T18" fmla="*/ 165 w 329"/>
                <a:gd name="T19" fmla="*/ 47 h 62"/>
                <a:gd name="T20" fmla="*/ 168 w 329"/>
                <a:gd name="T21" fmla="*/ 16 h 62"/>
                <a:gd name="T22" fmla="*/ 327 w 329"/>
                <a:gd name="T23" fmla="*/ 31 h 62"/>
                <a:gd name="T24" fmla="*/ 324 w 329"/>
                <a:gd name="T25" fmla="*/ 62 h 62"/>
                <a:gd name="T26" fmla="*/ 329 w 329"/>
                <a:gd name="T27" fmla="*/ 62 h 62"/>
                <a:gd name="T28" fmla="*/ 329 w 329"/>
                <a:gd name="T2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9" h="62">
                  <a:moveTo>
                    <a:pt x="329" y="62"/>
                  </a:moveTo>
                  <a:lnTo>
                    <a:pt x="271" y="57"/>
                  </a:lnTo>
                  <a:lnTo>
                    <a:pt x="213" y="52"/>
                  </a:lnTo>
                  <a:lnTo>
                    <a:pt x="96" y="41"/>
                  </a:lnTo>
                  <a:lnTo>
                    <a:pt x="29" y="34"/>
                  </a:lnTo>
                  <a:lnTo>
                    <a:pt x="0" y="31"/>
                  </a:lnTo>
                  <a:lnTo>
                    <a:pt x="3" y="0"/>
                  </a:lnTo>
                  <a:lnTo>
                    <a:pt x="157" y="15"/>
                  </a:lnTo>
                  <a:lnTo>
                    <a:pt x="154" y="46"/>
                  </a:lnTo>
                  <a:lnTo>
                    <a:pt x="165" y="47"/>
                  </a:lnTo>
                  <a:lnTo>
                    <a:pt x="168" y="16"/>
                  </a:lnTo>
                  <a:lnTo>
                    <a:pt x="327" y="31"/>
                  </a:lnTo>
                  <a:lnTo>
                    <a:pt x="324" y="62"/>
                  </a:lnTo>
                  <a:lnTo>
                    <a:pt x="329" y="62"/>
                  </a:lnTo>
                  <a:lnTo>
                    <a:pt x="329" y="62"/>
                  </a:lnTo>
                  <a:close/>
                </a:path>
              </a:pathLst>
            </a:custGeom>
            <a:solidFill>
              <a:srgbClr val="D54D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7" name="îṧľîdé"/>
            <p:cNvSpPr/>
            <p:nvPr/>
          </p:nvSpPr>
          <p:spPr bwMode="auto">
            <a:xfrm>
              <a:off x="4722820" y="4666424"/>
              <a:ext cx="726330" cy="136876"/>
            </a:xfrm>
            <a:custGeom>
              <a:avLst/>
              <a:gdLst>
                <a:gd name="T0" fmla="*/ 329 w 329"/>
                <a:gd name="T1" fmla="*/ 62 h 62"/>
                <a:gd name="T2" fmla="*/ 271 w 329"/>
                <a:gd name="T3" fmla="*/ 57 h 62"/>
                <a:gd name="T4" fmla="*/ 213 w 329"/>
                <a:gd name="T5" fmla="*/ 52 h 62"/>
                <a:gd name="T6" fmla="*/ 96 w 329"/>
                <a:gd name="T7" fmla="*/ 41 h 62"/>
                <a:gd name="T8" fmla="*/ 29 w 329"/>
                <a:gd name="T9" fmla="*/ 34 h 62"/>
                <a:gd name="T10" fmla="*/ 0 w 329"/>
                <a:gd name="T11" fmla="*/ 31 h 62"/>
                <a:gd name="T12" fmla="*/ 3 w 329"/>
                <a:gd name="T13" fmla="*/ 0 h 62"/>
                <a:gd name="T14" fmla="*/ 157 w 329"/>
                <a:gd name="T15" fmla="*/ 15 h 62"/>
                <a:gd name="T16" fmla="*/ 154 w 329"/>
                <a:gd name="T17" fmla="*/ 46 h 62"/>
                <a:gd name="T18" fmla="*/ 165 w 329"/>
                <a:gd name="T19" fmla="*/ 47 h 62"/>
                <a:gd name="T20" fmla="*/ 168 w 329"/>
                <a:gd name="T21" fmla="*/ 16 h 62"/>
                <a:gd name="T22" fmla="*/ 327 w 329"/>
                <a:gd name="T23" fmla="*/ 31 h 62"/>
                <a:gd name="T24" fmla="*/ 324 w 329"/>
                <a:gd name="T25" fmla="*/ 62 h 62"/>
                <a:gd name="T26" fmla="*/ 329 w 329"/>
                <a:gd name="T27" fmla="*/ 62 h 62"/>
                <a:gd name="T28" fmla="*/ 329 w 329"/>
                <a:gd name="T2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9" h="62">
                  <a:moveTo>
                    <a:pt x="329" y="62"/>
                  </a:moveTo>
                  <a:lnTo>
                    <a:pt x="271" y="57"/>
                  </a:lnTo>
                  <a:lnTo>
                    <a:pt x="213" y="52"/>
                  </a:lnTo>
                  <a:lnTo>
                    <a:pt x="96" y="41"/>
                  </a:lnTo>
                  <a:lnTo>
                    <a:pt x="29" y="34"/>
                  </a:lnTo>
                  <a:lnTo>
                    <a:pt x="0" y="31"/>
                  </a:lnTo>
                  <a:lnTo>
                    <a:pt x="3" y="0"/>
                  </a:lnTo>
                  <a:lnTo>
                    <a:pt x="157" y="15"/>
                  </a:lnTo>
                  <a:lnTo>
                    <a:pt x="154" y="46"/>
                  </a:lnTo>
                  <a:lnTo>
                    <a:pt x="165" y="47"/>
                  </a:lnTo>
                  <a:lnTo>
                    <a:pt x="168" y="16"/>
                  </a:lnTo>
                  <a:lnTo>
                    <a:pt x="327" y="31"/>
                  </a:lnTo>
                  <a:lnTo>
                    <a:pt x="324" y="62"/>
                  </a:lnTo>
                  <a:lnTo>
                    <a:pt x="329" y="62"/>
                  </a:lnTo>
                  <a:lnTo>
                    <a:pt x="329"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8" name="îṥľîḓê"/>
            <p:cNvSpPr/>
            <p:nvPr/>
          </p:nvSpPr>
          <p:spPr bwMode="auto">
            <a:xfrm>
              <a:off x="4168690" y="4615646"/>
              <a:ext cx="560753" cy="136876"/>
            </a:xfrm>
            <a:custGeom>
              <a:avLst/>
              <a:gdLst>
                <a:gd name="T0" fmla="*/ 250 w 254"/>
                <a:gd name="T1" fmla="*/ 62 h 62"/>
                <a:gd name="T2" fmla="*/ 207 w 254"/>
                <a:gd name="T3" fmla="*/ 57 h 62"/>
                <a:gd name="T4" fmla="*/ 0 w 254"/>
                <a:gd name="T5" fmla="*/ 38 h 62"/>
                <a:gd name="T6" fmla="*/ 4 w 254"/>
                <a:gd name="T7" fmla="*/ 0 h 62"/>
                <a:gd name="T8" fmla="*/ 254 w 254"/>
                <a:gd name="T9" fmla="*/ 23 h 62"/>
                <a:gd name="T10" fmla="*/ 251 w 254"/>
                <a:gd name="T11" fmla="*/ 54 h 62"/>
                <a:gd name="T12" fmla="*/ 250 w 254"/>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254" h="62">
                  <a:moveTo>
                    <a:pt x="250" y="62"/>
                  </a:moveTo>
                  <a:lnTo>
                    <a:pt x="207" y="57"/>
                  </a:lnTo>
                  <a:lnTo>
                    <a:pt x="0" y="38"/>
                  </a:lnTo>
                  <a:lnTo>
                    <a:pt x="4" y="0"/>
                  </a:lnTo>
                  <a:lnTo>
                    <a:pt x="254" y="23"/>
                  </a:lnTo>
                  <a:lnTo>
                    <a:pt x="251" y="54"/>
                  </a:lnTo>
                  <a:lnTo>
                    <a:pt x="250" y="62"/>
                  </a:lnTo>
                  <a:close/>
                </a:path>
              </a:pathLst>
            </a:custGeom>
            <a:solidFill>
              <a:srgbClr val="D339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9" name="îṧḻîďè"/>
            <p:cNvSpPr/>
            <p:nvPr/>
          </p:nvSpPr>
          <p:spPr bwMode="auto">
            <a:xfrm>
              <a:off x="4168690" y="4615646"/>
              <a:ext cx="560753" cy="136876"/>
            </a:xfrm>
            <a:custGeom>
              <a:avLst/>
              <a:gdLst>
                <a:gd name="T0" fmla="*/ 250 w 254"/>
                <a:gd name="T1" fmla="*/ 62 h 62"/>
                <a:gd name="T2" fmla="*/ 207 w 254"/>
                <a:gd name="T3" fmla="*/ 57 h 62"/>
                <a:gd name="T4" fmla="*/ 0 w 254"/>
                <a:gd name="T5" fmla="*/ 38 h 62"/>
                <a:gd name="T6" fmla="*/ 4 w 254"/>
                <a:gd name="T7" fmla="*/ 0 h 62"/>
                <a:gd name="T8" fmla="*/ 254 w 254"/>
                <a:gd name="T9" fmla="*/ 23 h 62"/>
                <a:gd name="T10" fmla="*/ 251 w 254"/>
                <a:gd name="T11" fmla="*/ 54 h 62"/>
                <a:gd name="T12" fmla="*/ 250 w 254"/>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254" h="62">
                  <a:moveTo>
                    <a:pt x="250" y="62"/>
                  </a:moveTo>
                  <a:lnTo>
                    <a:pt x="207" y="57"/>
                  </a:lnTo>
                  <a:lnTo>
                    <a:pt x="0" y="38"/>
                  </a:lnTo>
                  <a:lnTo>
                    <a:pt x="4" y="0"/>
                  </a:lnTo>
                  <a:lnTo>
                    <a:pt x="254" y="23"/>
                  </a:lnTo>
                  <a:lnTo>
                    <a:pt x="251" y="54"/>
                  </a:lnTo>
                  <a:lnTo>
                    <a:pt x="250"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0" name="ïṥļîḍê"/>
            <p:cNvSpPr/>
            <p:nvPr/>
          </p:nvSpPr>
          <p:spPr bwMode="auto">
            <a:xfrm>
              <a:off x="4146613" y="4613439"/>
              <a:ext cx="30908" cy="86100"/>
            </a:xfrm>
            <a:custGeom>
              <a:avLst/>
              <a:gdLst>
                <a:gd name="T0" fmla="*/ 10 w 14"/>
                <a:gd name="T1" fmla="*/ 39 h 39"/>
                <a:gd name="T2" fmla="*/ 6 w 14"/>
                <a:gd name="T3" fmla="*/ 39 h 39"/>
                <a:gd name="T4" fmla="*/ 0 w 14"/>
                <a:gd name="T5" fmla="*/ 38 h 39"/>
                <a:gd name="T6" fmla="*/ 3 w 14"/>
                <a:gd name="T7" fmla="*/ 0 h 39"/>
                <a:gd name="T8" fmla="*/ 14 w 14"/>
                <a:gd name="T9" fmla="*/ 1 h 39"/>
                <a:gd name="T10" fmla="*/ 10 w 14"/>
                <a:gd name="T11" fmla="*/ 39 h 39"/>
              </a:gdLst>
              <a:ahLst/>
              <a:cxnLst>
                <a:cxn ang="0">
                  <a:pos x="T0" y="T1"/>
                </a:cxn>
                <a:cxn ang="0">
                  <a:pos x="T2" y="T3"/>
                </a:cxn>
                <a:cxn ang="0">
                  <a:pos x="T4" y="T5"/>
                </a:cxn>
                <a:cxn ang="0">
                  <a:pos x="T6" y="T7"/>
                </a:cxn>
                <a:cxn ang="0">
                  <a:pos x="T8" y="T9"/>
                </a:cxn>
                <a:cxn ang="0">
                  <a:pos x="T10" y="T11"/>
                </a:cxn>
              </a:cxnLst>
              <a:rect l="0" t="0" r="r" b="b"/>
              <a:pathLst>
                <a:path w="14" h="39">
                  <a:moveTo>
                    <a:pt x="10" y="39"/>
                  </a:moveTo>
                  <a:lnTo>
                    <a:pt x="6" y="39"/>
                  </a:lnTo>
                  <a:lnTo>
                    <a:pt x="0" y="38"/>
                  </a:lnTo>
                  <a:lnTo>
                    <a:pt x="3" y="0"/>
                  </a:lnTo>
                  <a:lnTo>
                    <a:pt x="14" y="1"/>
                  </a:lnTo>
                  <a:lnTo>
                    <a:pt x="10" y="39"/>
                  </a:lnTo>
                  <a:close/>
                </a:path>
              </a:pathLst>
            </a:custGeom>
            <a:solidFill>
              <a:srgbClr val="B662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1" name="íṡ1idè"/>
            <p:cNvSpPr/>
            <p:nvPr/>
          </p:nvSpPr>
          <p:spPr bwMode="auto">
            <a:xfrm>
              <a:off x="4146613" y="4613439"/>
              <a:ext cx="30908" cy="86100"/>
            </a:xfrm>
            <a:custGeom>
              <a:avLst/>
              <a:gdLst>
                <a:gd name="T0" fmla="*/ 10 w 14"/>
                <a:gd name="T1" fmla="*/ 39 h 39"/>
                <a:gd name="T2" fmla="*/ 6 w 14"/>
                <a:gd name="T3" fmla="*/ 39 h 39"/>
                <a:gd name="T4" fmla="*/ 0 w 14"/>
                <a:gd name="T5" fmla="*/ 38 h 39"/>
                <a:gd name="T6" fmla="*/ 3 w 14"/>
                <a:gd name="T7" fmla="*/ 0 h 39"/>
                <a:gd name="T8" fmla="*/ 14 w 14"/>
                <a:gd name="T9" fmla="*/ 1 h 39"/>
                <a:gd name="T10" fmla="*/ 10 w 14"/>
                <a:gd name="T11" fmla="*/ 39 h 39"/>
              </a:gdLst>
              <a:ahLst/>
              <a:cxnLst>
                <a:cxn ang="0">
                  <a:pos x="T0" y="T1"/>
                </a:cxn>
                <a:cxn ang="0">
                  <a:pos x="T2" y="T3"/>
                </a:cxn>
                <a:cxn ang="0">
                  <a:pos x="T4" y="T5"/>
                </a:cxn>
                <a:cxn ang="0">
                  <a:pos x="T6" y="T7"/>
                </a:cxn>
                <a:cxn ang="0">
                  <a:pos x="T8" y="T9"/>
                </a:cxn>
                <a:cxn ang="0">
                  <a:pos x="T10" y="T11"/>
                </a:cxn>
              </a:cxnLst>
              <a:rect l="0" t="0" r="r" b="b"/>
              <a:pathLst>
                <a:path w="14" h="39">
                  <a:moveTo>
                    <a:pt x="10" y="39"/>
                  </a:moveTo>
                  <a:lnTo>
                    <a:pt x="6" y="39"/>
                  </a:lnTo>
                  <a:lnTo>
                    <a:pt x="0" y="38"/>
                  </a:lnTo>
                  <a:lnTo>
                    <a:pt x="3" y="0"/>
                  </a:lnTo>
                  <a:lnTo>
                    <a:pt x="14" y="1"/>
                  </a:lnTo>
                  <a:lnTo>
                    <a:pt x="10"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2" name="ïṩḷïḑê"/>
            <p:cNvSpPr/>
            <p:nvPr/>
          </p:nvSpPr>
          <p:spPr bwMode="auto">
            <a:xfrm>
              <a:off x="5561741" y="4752523"/>
              <a:ext cx="68438" cy="17662"/>
            </a:xfrm>
            <a:custGeom>
              <a:avLst/>
              <a:gdLst>
                <a:gd name="T0" fmla="*/ 0 w 31"/>
                <a:gd name="T1" fmla="*/ 8 h 8"/>
                <a:gd name="T2" fmla="*/ 0 w 31"/>
                <a:gd name="T3" fmla="*/ 8 h 8"/>
                <a:gd name="T4" fmla="*/ 13 w 31"/>
                <a:gd name="T5" fmla="*/ 5 h 8"/>
                <a:gd name="T6" fmla="*/ 13 w 31"/>
                <a:gd name="T7" fmla="*/ 5 h 8"/>
                <a:gd name="T8" fmla="*/ 31 w 31"/>
                <a:gd name="T9" fmla="*/ 0 h 8"/>
                <a:gd name="T10" fmla="*/ 31 w 31"/>
                <a:gd name="T11" fmla="*/ 0 h 8"/>
                <a:gd name="T12" fmla="*/ 0 w 3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1" h="8">
                  <a:moveTo>
                    <a:pt x="0" y="8"/>
                  </a:moveTo>
                  <a:lnTo>
                    <a:pt x="0" y="8"/>
                  </a:lnTo>
                  <a:lnTo>
                    <a:pt x="13" y="5"/>
                  </a:lnTo>
                  <a:lnTo>
                    <a:pt x="13" y="5"/>
                  </a:lnTo>
                  <a:lnTo>
                    <a:pt x="31" y="0"/>
                  </a:lnTo>
                  <a:lnTo>
                    <a:pt x="31" y="0"/>
                  </a:lnTo>
                  <a:lnTo>
                    <a:pt x="0" y="8"/>
                  </a:lnTo>
                  <a:close/>
                </a:path>
              </a:pathLst>
            </a:custGeom>
            <a:solidFill>
              <a:srgbClr val="D794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3" name="ïṣlídé"/>
            <p:cNvSpPr/>
            <p:nvPr/>
          </p:nvSpPr>
          <p:spPr bwMode="auto">
            <a:xfrm>
              <a:off x="5561741" y="4752523"/>
              <a:ext cx="68438" cy="17662"/>
            </a:xfrm>
            <a:custGeom>
              <a:avLst/>
              <a:gdLst>
                <a:gd name="T0" fmla="*/ 0 w 31"/>
                <a:gd name="T1" fmla="*/ 8 h 8"/>
                <a:gd name="T2" fmla="*/ 0 w 31"/>
                <a:gd name="T3" fmla="*/ 8 h 8"/>
                <a:gd name="T4" fmla="*/ 13 w 31"/>
                <a:gd name="T5" fmla="*/ 5 h 8"/>
                <a:gd name="T6" fmla="*/ 13 w 31"/>
                <a:gd name="T7" fmla="*/ 5 h 8"/>
                <a:gd name="T8" fmla="*/ 31 w 31"/>
                <a:gd name="T9" fmla="*/ 0 h 8"/>
                <a:gd name="T10" fmla="*/ 31 w 31"/>
                <a:gd name="T11" fmla="*/ 0 h 8"/>
                <a:gd name="T12" fmla="*/ 0 w 3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1" h="8">
                  <a:moveTo>
                    <a:pt x="0" y="8"/>
                  </a:moveTo>
                  <a:lnTo>
                    <a:pt x="0" y="8"/>
                  </a:lnTo>
                  <a:lnTo>
                    <a:pt x="13" y="5"/>
                  </a:lnTo>
                  <a:lnTo>
                    <a:pt x="13" y="5"/>
                  </a:lnTo>
                  <a:lnTo>
                    <a:pt x="31" y="0"/>
                  </a:lnTo>
                  <a:lnTo>
                    <a:pt x="31" y="0"/>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4" name="ísḷîḍè"/>
            <p:cNvSpPr/>
            <p:nvPr/>
          </p:nvSpPr>
          <p:spPr bwMode="auto">
            <a:xfrm>
              <a:off x="5462394" y="4770185"/>
              <a:ext cx="99346" cy="30908"/>
            </a:xfrm>
            <a:custGeom>
              <a:avLst/>
              <a:gdLst>
                <a:gd name="T0" fmla="*/ 0 w 45"/>
                <a:gd name="T1" fmla="*/ 14 h 14"/>
                <a:gd name="T2" fmla="*/ 0 w 45"/>
                <a:gd name="T3" fmla="*/ 14 h 14"/>
                <a:gd name="T4" fmla="*/ 45 w 45"/>
                <a:gd name="T5" fmla="*/ 0 h 14"/>
                <a:gd name="T6" fmla="*/ 45 w 45"/>
                <a:gd name="T7" fmla="*/ 0 h 14"/>
                <a:gd name="T8" fmla="*/ 0 w 45"/>
                <a:gd name="T9" fmla="*/ 14 h 14"/>
              </a:gdLst>
              <a:ahLst/>
              <a:cxnLst>
                <a:cxn ang="0">
                  <a:pos x="T0" y="T1"/>
                </a:cxn>
                <a:cxn ang="0">
                  <a:pos x="T2" y="T3"/>
                </a:cxn>
                <a:cxn ang="0">
                  <a:pos x="T4" y="T5"/>
                </a:cxn>
                <a:cxn ang="0">
                  <a:pos x="T6" y="T7"/>
                </a:cxn>
                <a:cxn ang="0">
                  <a:pos x="T8" y="T9"/>
                </a:cxn>
              </a:cxnLst>
              <a:rect l="0" t="0" r="r" b="b"/>
              <a:pathLst>
                <a:path w="45" h="14">
                  <a:moveTo>
                    <a:pt x="0" y="14"/>
                  </a:moveTo>
                  <a:lnTo>
                    <a:pt x="0" y="14"/>
                  </a:lnTo>
                  <a:lnTo>
                    <a:pt x="45" y="0"/>
                  </a:lnTo>
                  <a:lnTo>
                    <a:pt x="45" y="0"/>
                  </a:lnTo>
                  <a:lnTo>
                    <a:pt x="0" y="14"/>
                  </a:lnTo>
                  <a:close/>
                </a:path>
              </a:pathLst>
            </a:custGeom>
            <a:solidFill>
              <a:srgbClr val="A15C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5" name="ïśḷïḋé"/>
            <p:cNvSpPr/>
            <p:nvPr/>
          </p:nvSpPr>
          <p:spPr bwMode="auto">
            <a:xfrm>
              <a:off x="5462394" y="4770185"/>
              <a:ext cx="99346" cy="30908"/>
            </a:xfrm>
            <a:custGeom>
              <a:avLst/>
              <a:gdLst>
                <a:gd name="T0" fmla="*/ 0 w 45"/>
                <a:gd name="T1" fmla="*/ 14 h 14"/>
                <a:gd name="T2" fmla="*/ 0 w 45"/>
                <a:gd name="T3" fmla="*/ 14 h 14"/>
                <a:gd name="T4" fmla="*/ 45 w 45"/>
                <a:gd name="T5" fmla="*/ 0 h 14"/>
                <a:gd name="T6" fmla="*/ 45 w 45"/>
                <a:gd name="T7" fmla="*/ 0 h 14"/>
                <a:gd name="T8" fmla="*/ 0 w 45"/>
                <a:gd name="T9" fmla="*/ 14 h 14"/>
              </a:gdLst>
              <a:ahLst/>
              <a:cxnLst>
                <a:cxn ang="0">
                  <a:pos x="T0" y="T1"/>
                </a:cxn>
                <a:cxn ang="0">
                  <a:pos x="T2" y="T3"/>
                </a:cxn>
                <a:cxn ang="0">
                  <a:pos x="T4" y="T5"/>
                </a:cxn>
                <a:cxn ang="0">
                  <a:pos x="T6" y="T7"/>
                </a:cxn>
                <a:cxn ang="0">
                  <a:pos x="T8" y="T9"/>
                </a:cxn>
              </a:cxnLst>
              <a:rect l="0" t="0" r="r" b="b"/>
              <a:pathLst>
                <a:path w="45" h="14">
                  <a:moveTo>
                    <a:pt x="0" y="14"/>
                  </a:moveTo>
                  <a:lnTo>
                    <a:pt x="0" y="14"/>
                  </a:lnTo>
                  <a:lnTo>
                    <a:pt x="45" y="0"/>
                  </a:lnTo>
                  <a:lnTo>
                    <a:pt x="45"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6" name="islîḋé"/>
            <p:cNvSpPr/>
            <p:nvPr/>
          </p:nvSpPr>
          <p:spPr bwMode="auto">
            <a:xfrm>
              <a:off x="5462394" y="4734863"/>
              <a:ext cx="128045" cy="66230"/>
            </a:xfrm>
            <a:custGeom>
              <a:avLst/>
              <a:gdLst>
                <a:gd name="T0" fmla="*/ 0 w 58"/>
                <a:gd name="T1" fmla="*/ 30 h 30"/>
                <a:gd name="T2" fmla="*/ 3 w 58"/>
                <a:gd name="T3" fmla="*/ 0 h 30"/>
                <a:gd name="T4" fmla="*/ 58 w 58"/>
                <a:gd name="T5" fmla="*/ 6 h 30"/>
                <a:gd name="T6" fmla="*/ 58 w 58"/>
                <a:gd name="T7" fmla="*/ 13 h 30"/>
                <a:gd name="T8" fmla="*/ 45 w 58"/>
                <a:gd name="T9" fmla="*/ 16 h 30"/>
                <a:gd name="T10" fmla="*/ 0 w 58"/>
                <a:gd name="T11" fmla="*/ 30 h 30"/>
              </a:gdLst>
              <a:ahLst/>
              <a:cxnLst>
                <a:cxn ang="0">
                  <a:pos x="T0" y="T1"/>
                </a:cxn>
                <a:cxn ang="0">
                  <a:pos x="T2" y="T3"/>
                </a:cxn>
                <a:cxn ang="0">
                  <a:pos x="T4" y="T5"/>
                </a:cxn>
                <a:cxn ang="0">
                  <a:pos x="T6" y="T7"/>
                </a:cxn>
                <a:cxn ang="0">
                  <a:pos x="T8" y="T9"/>
                </a:cxn>
                <a:cxn ang="0">
                  <a:pos x="T10" y="T11"/>
                </a:cxn>
              </a:cxnLst>
              <a:rect l="0" t="0" r="r" b="b"/>
              <a:pathLst>
                <a:path w="58" h="30">
                  <a:moveTo>
                    <a:pt x="0" y="30"/>
                  </a:moveTo>
                  <a:lnTo>
                    <a:pt x="3" y="0"/>
                  </a:lnTo>
                  <a:lnTo>
                    <a:pt x="58" y="6"/>
                  </a:lnTo>
                  <a:lnTo>
                    <a:pt x="58" y="13"/>
                  </a:lnTo>
                  <a:lnTo>
                    <a:pt x="45" y="16"/>
                  </a:lnTo>
                  <a:lnTo>
                    <a:pt x="0" y="30"/>
                  </a:lnTo>
                  <a:close/>
                </a:path>
              </a:pathLst>
            </a:custGeom>
            <a:solidFill>
              <a:srgbClr val="D7730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7" name="íṩľïďè"/>
            <p:cNvSpPr/>
            <p:nvPr/>
          </p:nvSpPr>
          <p:spPr bwMode="auto">
            <a:xfrm>
              <a:off x="5462394" y="4734863"/>
              <a:ext cx="128045" cy="66230"/>
            </a:xfrm>
            <a:custGeom>
              <a:avLst/>
              <a:gdLst>
                <a:gd name="T0" fmla="*/ 0 w 58"/>
                <a:gd name="T1" fmla="*/ 30 h 30"/>
                <a:gd name="T2" fmla="*/ 3 w 58"/>
                <a:gd name="T3" fmla="*/ 0 h 30"/>
                <a:gd name="T4" fmla="*/ 58 w 58"/>
                <a:gd name="T5" fmla="*/ 6 h 30"/>
                <a:gd name="T6" fmla="*/ 58 w 58"/>
                <a:gd name="T7" fmla="*/ 13 h 30"/>
                <a:gd name="T8" fmla="*/ 45 w 58"/>
                <a:gd name="T9" fmla="*/ 16 h 30"/>
                <a:gd name="T10" fmla="*/ 0 w 58"/>
                <a:gd name="T11" fmla="*/ 30 h 30"/>
              </a:gdLst>
              <a:ahLst/>
              <a:cxnLst>
                <a:cxn ang="0">
                  <a:pos x="T0" y="T1"/>
                </a:cxn>
                <a:cxn ang="0">
                  <a:pos x="T2" y="T3"/>
                </a:cxn>
                <a:cxn ang="0">
                  <a:pos x="T4" y="T5"/>
                </a:cxn>
                <a:cxn ang="0">
                  <a:pos x="T6" y="T7"/>
                </a:cxn>
                <a:cxn ang="0">
                  <a:pos x="T8" y="T9"/>
                </a:cxn>
                <a:cxn ang="0">
                  <a:pos x="T10" y="T11"/>
                </a:cxn>
              </a:cxnLst>
              <a:rect l="0" t="0" r="r" b="b"/>
              <a:pathLst>
                <a:path w="58" h="30">
                  <a:moveTo>
                    <a:pt x="0" y="30"/>
                  </a:moveTo>
                  <a:lnTo>
                    <a:pt x="3" y="0"/>
                  </a:lnTo>
                  <a:lnTo>
                    <a:pt x="58" y="6"/>
                  </a:lnTo>
                  <a:lnTo>
                    <a:pt x="58" y="13"/>
                  </a:lnTo>
                  <a:lnTo>
                    <a:pt x="45" y="16"/>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8" name="iṣ1ïḑè"/>
            <p:cNvSpPr/>
            <p:nvPr/>
          </p:nvSpPr>
          <p:spPr bwMode="auto">
            <a:xfrm>
              <a:off x="5590441" y="4748107"/>
              <a:ext cx="39738" cy="15454"/>
            </a:xfrm>
            <a:custGeom>
              <a:avLst/>
              <a:gdLst>
                <a:gd name="T0" fmla="*/ 0 w 18"/>
                <a:gd name="T1" fmla="*/ 7 h 7"/>
                <a:gd name="T2" fmla="*/ 0 w 18"/>
                <a:gd name="T3" fmla="*/ 7 h 7"/>
                <a:gd name="T4" fmla="*/ 0 w 18"/>
                <a:gd name="T5" fmla="*/ 0 h 7"/>
                <a:gd name="T6" fmla="*/ 18 w 18"/>
                <a:gd name="T7" fmla="*/ 2 h 7"/>
                <a:gd name="T8" fmla="*/ 0 w 18"/>
                <a:gd name="T9" fmla="*/ 7 h 7"/>
              </a:gdLst>
              <a:ahLst/>
              <a:cxnLst>
                <a:cxn ang="0">
                  <a:pos x="T0" y="T1"/>
                </a:cxn>
                <a:cxn ang="0">
                  <a:pos x="T2" y="T3"/>
                </a:cxn>
                <a:cxn ang="0">
                  <a:pos x="T4" y="T5"/>
                </a:cxn>
                <a:cxn ang="0">
                  <a:pos x="T6" y="T7"/>
                </a:cxn>
                <a:cxn ang="0">
                  <a:pos x="T8" y="T9"/>
                </a:cxn>
              </a:cxnLst>
              <a:rect l="0" t="0" r="r" b="b"/>
              <a:pathLst>
                <a:path w="18" h="7">
                  <a:moveTo>
                    <a:pt x="0" y="7"/>
                  </a:moveTo>
                  <a:lnTo>
                    <a:pt x="0" y="7"/>
                  </a:lnTo>
                  <a:lnTo>
                    <a:pt x="0" y="0"/>
                  </a:lnTo>
                  <a:lnTo>
                    <a:pt x="18" y="2"/>
                  </a:lnTo>
                  <a:lnTo>
                    <a:pt x="0" y="7"/>
                  </a:lnTo>
                  <a:close/>
                </a:path>
              </a:pathLst>
            </a:custGeom>
            <a:solidFill>
              <a:srgbClr val="7727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9" name="íśľïḋè"/>
            <p:cNvSpPr/>
            <p:nvPr/>
          </p:nvSpPr>
          <p:spPr bwMode="auto">
            <a:xfrm>
              <a:off x="5590441" y="4748107"/>
              <a:ext cx="39738" cy="15454"/>
            </a:xfrm>
            <a:custGeom>
              <a:avLst/>
              <a:gdLst>
                <a:gd name="T0" fmla="*/ 0 w 18"/>
                <a:gd name="T1" fmla="*/ 7 h 7"/>
                <a:gd name="T2" fmla="*/ 0 w 18"/>
                <a:gd name="T3" fmla="*/ 7 h 7"/>
                <a:gd name="T4" fmla="*/ 0 w 18"/>
                <a:gd name="T5" fmla="*/ 0 h 7"/>
                <a:gd name="T6" fmla="*/ 18 w 18"/>
                <a:gd name="T7" fmla="*/ 2 h 7"/>
                <a:gd name="T8" fmla="*/ 0 w 18"/>
                <a:gd name="T9" fmla="*/ 7 h 7"/>
              </a:gdLst>
              <a:ahLst/>
              <a:cxnLst>
                <a:cxn ang="0">
                  <a:pos x="T0" y="T1"/>
                </a:cxn>
                <a:cxn ang="0">
                  <a:pos x="T2" y="T3"/>
                </a:cxn>
                <a:cxn ang="0">
                  <a:pos x="T4" y="T5"/>
                </a:cxn>
                <a:cxn ang="0">
                  <a:pos x="T6" y="T7"/>
                </a:cxn>
                <a:cxn ang="0">
                  <a:pos x="T8" y="T9"/>
                </a:cxn>
              </a:cxnLst>
              <a:rect l="0" t="0" r="r" b="b"/>
              <a:pathLst>
                <a:path w="18" h="7">
                  <a:moveTo>
                    <a:pt x="0" y="7"/>
                  </a:moveTo>
                  <a:lnTo>
                    <a:pt x="0" y="7"/>
                  </a:lnTo>
                  <a:lnTo>
                    <a:pt x="0" y="0"/>
                  </a:lnTo>
                  <a:lnTo>
                    <a:pt x="18" y="2"/>
                  </a:lnTo>
                  <a:lnTo>
                    <a:pt x="0"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0" name="işḻïḋê"/>
            <p:cNvSpPr/>
            <p:nvPr/>
          </p:nvSpPr>
          <p:spPr bwMode="auto">
            <a:xfrm>
              <a:off x="5438109" y="4734863"/>
              <a:ext cx="30908" cy="68438"/>
            </a:xfrm>
            <a:custGeom>
              <a:avLst/>
              <a:gdLst>
                <a:gd name="T0" fmla="*/ 5 w 14"/>
                <a:gd name="T1" fmla="*/ 31 h 31"/>
                <a:gd name="T2" fmla="*/ 5 w 14"/>
                <a:gd name="T3" fmla="*/ 31 h 31"/>
                <a:gd name="T4" fmla="*/ 5 w 14"/>
                <a:gd name="T5" fmla="*/ 31 h 31"/>
                <a:gd name="T6" fmla="*/ 0 w 14"/>
                <a:gd name="T7" fmla="*/ 31 h 31"/>
                <a:gd name="T8" fmla="*/ 3 w 14"/>
                <a:gd name="T9" fmla="*/ 0 h 31"/>
                <a:gd name="T10" fmla="*/ 14 w 14"/>
                <a:gd name="T11" fmla="*/ 0 h 31"/>
                <a:gd name="T12" fmla="*/ 11 w 14"/>
                <a:gd name="T13" fmla="*/ 30 h 31"/>
                <a:gd name="T14" fmla="*/ 11 w 14"/>
                <a:gd name="T15" fmla="*/ 30 h 31"/>
                <a:gd name="T16" fmla="*/ 5 w 14"/>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1">
                  <a:moveTo>
                    <a:pt x="5" y="31"/>
                  </a:moveTo>
                  <a:lnTo>
                    <a:pt x="5" y="31"/>
                  </a:lnTo>
                  <a:lnTo>
                    <a:pt x="5" y="31"/>
                  </a:lnTo>
                  <a:lnTo>
                    <a:pt x="0" y="31"/>
                  </a:lnTo>
                  <a:lnTo>
                    <a:pt x="3" y="0"/>
                  </a:lnTo>
                  <a:lnTo>
                    <a:pt x="14" y="0"/>
                  </a:lnTo>
                  <a:lnTo>
                    <a:pt x="11" y="30"/>
                  </a:lnTo>
                  <a:lnTo>
                    <a:pt x="11" y="30"/>
                  </a:lnTo>
                  <a:lnTo>
                    <a:pt x="5" y="31"/>
                  </a:lnTo>
                  <a:close/>
                </a:path>
              </a:pathLst>
            </a:custGeom>
            <a:solidFill>
              <a:srgbClr val="D988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1" name="ïšliďé"/>
            <p:cNvSpPr/>
            <p:nvPr/>
          </p:nvSpPr>
          <p:spPr bwMode="auto">
            <a:xfrm>
              <a:off x="5438109" y="4734863"/>
              <a:ext cx="30908" cy="68438"/>
            </a:xfrm>
            <a:custGeom>
              <a:avLst/>
              <a:gdLst>
                <a:gd name="T0" fmla="*/ 5 w 14"/>
                <a:gd name="T1" fmla="*/ 31 h 31"/>
                <a:gd name="T2" fmla="*/ 5 w 14"/>
                <a:gd name="T3" fmla="*/ 31 h 31"/>
                <a:gd name="T4" fmla="*/ 5 w 14"/>
                <a:gd name="T5" fmla="*/ 31 h 31"/>
                <a:gd name="T6" fmla="*/ 0 w 14"/>
                <a:gd name="T7" fmla="*/ 31 h 31"/>
                <a:gd name="T8" fmla="*/ 3 w 14"/>
                <a:gd name="T9" fmla="*/ 0 h 31"/>
                <a:gd name="T10" fmla="*/ 14 w 14"/>
                <a:gd name="T11" fmla="*/ 0 h 31"/>
                <a:gd name="T12" fmla="*/ 11 w 14"/>
                <a:gd name="T13" fmla="*/ 30 h 31"/>
                <a:gd name="T14" fmla="*/ 11 w 14"/>
                <a:gd name="T15" fmla="*/ 30 h 31"/>
                <a:gd name="T16" fmla="*/ 5 w 14"/>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1">
                  <a:moveTo>
                    <a:pt x="5" y="31"/>
                  </a:moveTo>
                  <a:lnTo>
                    <a:pt x="5" y="31"/>
                  </a:lnTo>
                  <a:lnTo>
                    <a:pt x="5" y="31"/>
                  </a:lnTo>
                  <a:lnTo>
                    <a:pt x="0" y="31"/>
                  </a:lnTo>
                  <a:lnTo>
                    <a:pt x="3" y="0"/>
                  </a:lnTo>
                  <a:lnTo>
                    <a:pt x="14" y="0"/>
                  </a:lnTo>
                  <a:lnTo>
                    <a:pt x="11" y="30"/>
                  </a:lnTo>
                  <a:lnTo>
                    <a:pt x="11" y="30"/>
                  </a:lnTo>
                  <a:lnTo>
                    <a:pt x="5"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2" name="îṩľîďé"/>
            <p:cNvSpPr/>
            <p:nvPr/>
          </p:nvSpPr>
          <p:spPr bwMode="auto">
            <a:xfrm>
              <a:off x="5062803" y="4699539"/>
              <a:ext cx="30908" cy="70646"/>
            </a:xfrm>
            <a:custGeom>
              <a:avLst/>
              <a:gdLst>
                <a:gd name="T0" fmla="*/ 11 w 14"/>
                <a:gd name="T1" fmla="*/ 32 h 32"/>
                <a:gd name="T2" fmla="*/ 0 w 14"/>
                <a:gd name="T3" fmla="*/ 31 h 32"/>
                <a:gd name="T4" fmla="*/ 3 w 14"/>
                <a:gd name="T5" fmla="*/ 0 h 32"/>
                <a:gd name="T6" fmla="*/ 14 w 14"/>
                <a:gd name="T7" fmla="*/ 1 h 32"/>
                <a:gd name="T8" fmla="*/ 11 w 14"/>
                <a:gd name="T9" fmla="*/ 32 h 32"/>
              </a:gdLst>
              <a:ahLst/>
              <a:cxnLst>
                <a:cxn ang="0">
                  <a:pos x="T0" y="T1"/>
                </a:cxn>
                <a:cxn ang="0">
                  <a:pos x="T2" y="T3"/>
                </a:cxn>
                <a:cxn ang="0">
                  <a:pos x="T4" y="T5"/>
                </a:cxn>
                <a:cxn ang="0">
                  <a:pos x="T6" y="T7"/>
                </a:cxn>
                <a:cxn ang="0">
                  <a:pos x="T8" y="T9"/>
                </a:cxn>
              </a:cxnLst>
              <a:rect l="0" t="0" r="r" b="b"/>
              <a:pathLst>
                <a:path w="14" h="32">
                  <a:moveTo>
                    <a:pt x="11" y="32"/>
                  </a:moveTo>
                  <a:lnTo>
                    <a:pt x="0" y="31"/>
                  </a:lnTo>
                  <a:lnTo>
                    <a:pt x="3" y="0"/>
                  </a:lnTo>
                  <a:lnTo>
                    <a:pt x="14" y="1"/>
                  </a:lnTo>
                  <a:lnTo>
                    <a:pt x="11" y="32"/>
                  </a:lnTo>
                  <a:close/>
                </a:path>
              </a:pathLst>
            </a:custGeom>
            <a:solidFill>
              <a:srgbClr val="D988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3" name="iṩ1íḋê"/>
            <p:cNvSpPr/>
            <p:nvPr/>
          </p:nvSpPr>
          <p:spPr bwMode="auto">
            <a:xfrm>
              <a:off x="5062803" y="4699539"/>
              <a:ext cx="30908" cy="70646"/>
            </a:xfrm>
            <a:custGeom>
              <a:avLst/>
              <a:gdLst>
                <a:gd name="T0" fmla="*/ 11 w 14"/>
                <a:gd name="T1" fmla="*/ 32 h 32"/>
                <a:gd name="T2" fmla="*/ 0 w 14"/>
                <a:gd name="T3" fmla="*/ 31 h 32"/>
                <a:gd name="T4" fmla="*/ 3 w 14"/>
                <a:gd name="T5" fmla="*/ 0 h 32"/>
                <a:gd name="T6" fmla="*/ 14 w 14"/>
                <a:gd name="T7" fmla="*/ 1 h 32"/>
                <a:gd name="T8" fmla="*/ 11 w 14"/>
                <a:gd name="T9" fmla="*/ 32 h 32"/>
              </a:gdLst>
              <a:ahLst/>
              <a:cxnLst>
                <a:cxn ang="0">
                  <a:pos x="T0" y="T1"/>
                </a:cxn>
                <a:cxn ang="0">
                  <a:pos x="T2" y="T3"/>
                </a:cxn>
                <a:cxn ang="0">
                  <a:pos x="T4" y="T5"/>
                </a:cxn>
                <a:cxn ang="0">
                  <a:pos x="T6" y="T7"/>
                </a:cxn>
                <a:cxn ang="0">
                  <a:pos x="T8" y="T9"/>
                </a:cxn>
              </a:cxnLst>
              <a:rect l="0" t="0" r="r" b="b"/>
              <a:pathLst>
                <a:path w="14" h="32">
                  <a:moveTo>
                    <a:pt x="11" y="32"/>
                  </a:moveTo>
                  <a:lnTo>
                    <a:pt x="0" y="31"/>
                  </a:lnTo>
                  <a:lnTo>
                    <a:pt x="3" y="0"/>
                  </a:lnTo>
                  <a:lnTo>
                    <a:pt x="14" y="1"/>
                  </a:lnTo>
                  <a:lnTo>
                    <a:pt x="11"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4" name="iSļíḑê"/>
            <p:cNvSpPr/>
            <p:nvPr/>
          </p:nvSpPr>
          <p:spPr bwMode="auto">
            <a:xfrm>
              <a:off x="6338846" y="5006407"/>
              <a:ext cx="117007" cy="364268"/>
            </a:xfrm>
            <a:custGeom>
              <a:avLst/>
              <a:gdLst>
                <a:gd name="T0" fmla="*/ 0 w 53"/>
                <a:gd name="T1" fmla="*/ 165 h 165"/>
                <a:gd name="T2" fmla="*/ 27 w 53"/>
                <a:gd name="T3" fmla="*/ 8 h 165"/>
                <a:gd name="T4" fmla="*/ 53 w 53"/>
                <a:gd name="T5" fmla="*/ 0 h 165"/>
                <a:gd name="T6" fmla="*/ 0 w 53"/>
                <a:gd name="T7" fmla="*/ 165 h 165"/>
              </a:gdLst>
              <a:ahLst/>
              <a:cxnLst>
                <a:cxn ang="0">
                  <a:pos x="T0" y="T1"/>
                </a:cxn>
                <a:cxn ang="0">
                  <a:pos x="T2" y="T3"/>
                </a:cxn>
                <a:cxn ang="0">
                  <a:pos x="T4" y="T5"/>
                </a:cxn>
                <a:cxn ang="0">
                  <a:pos x="T6" y="T7"/>
                </a:cxn>
              </a:cxnLst>
              <a:rect l="0" t="0" r="r" b="b"/>
              <a:pathLst>
                <a:path w="53" h="165">
                  <a:moveTo>
                    <a:pt x="0" y="165"/>
                  </a:moveTo>
                  <a:lnTo>
                    <a:pt x="27" y="8"/>
                  </a:lnTo>
                  <a:lnTo>
                    <a:pt x="53" y="0"/>
                  </a:lnTo>
                  <a:lnTo>
                    <a:pt x="0" y="165"/>
                  </a:lnTo>
                  <a:close/>
                </a:path>
              </a:pathLst>
            </a:custGeom>
            <a:solidFill>
              <a:srgbClr val="D1CD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5" name="iSḻïḍè"/>
            <p:cNvSpPr/>
            <p:nvPr/>
          </p:nvSpPr>
          <p:spPr bwMode="auto">
            <a:xfrm>
              <a:off x="6338846" y="5006407"/>
              <a:ext cx="117007" cy="364268"/>
            </a:xfrm>
            <a:custGeom>
              <a:avLst/>
              <a:gdLst>
                <a:gd name="T0" fmla="*/ 0 w 53"/>
                <a:gd name="T1" fmla="*/ 165 h 165"/>
                <a:gd name="T2" fmla="*/ 27 w 53"/>
                <a:gd name="T3" fmla="*/ 8 h 165"/>
                <a:gd name="T4" fmla="*/ 53 w 53"/>
                <a:gd name="T5" fmla="*/ 0 h 165"/>
                <a:gd name="T6" fmla="*/ 0 w 53"/>
                <a:gd name="T7" fmla="*/ 165 h 165"/>
              </a:gdLst>
              <a:ahLst/>
              <a:cxnLst>
                <a:cxn ang="0">
                  <a:pos x="T0" y="T1"/>
                </a:cxn>
                <a:cxn ang="0">
                  <a:pos x="T2" y="T3"/>
                </a:cxn>
                <a:cxn ang="0">
                  <a:pos x="T4" y="T5"/>
                </a:cxn>
                <a:cxn ang="0">
                  <a:pos x="T6" y="T7"/>
                </a:cxn>
              </a:cxnLst>
              <a:rect l="0" t="0" r="r" b="b"/>
              <a:pathLst>
                <a:path w="53" h="165">
                  <a:moveTo>
                    <a:pt x="0" y="165"/>
                  </a:moveTo>
                  <a:lnTo>
                    <a:pt x="27" y="8"/>
                  </a:lnTo>
                  <a:lnTo>
                    <a:pt x="53" y="0"/>
                  </a:lnTo>
                  <a:lnTo>
                    <a:pt x="0" y="1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6" name="îṣlîde"/>
            <p:cNvSpPr/>
            <p:nvPr/>
          </p:nvSpPr>
          <p:spPr bwMode="auto">
            <a:xfrm>
              <a:off x="6398453" y="4922515"/>
              <a:ext cx="86100" cy="101554"/>
            </a:xfrm>
            <a:custGeom>
              <a:avLst/>
              <a:gdLst>
                <a:gd name="T0" fmla="*/ 0 w 39"/>
                <a:gd name="T1" fmla="*/ 46 h 46"/>
                <a:gd name="T2" fmla="*/ 7 w 39"/>
                <a:gd name="T3" fmla="*/ 8 h 46"/>
                <a:gd name="T4" fmla="*/ 39 w 39"/>
                <a:gd name="T5" fmla="*/ 0 h 46"/>
                <a:gd name="T6" fmla="*/ 26 w 39"/>
                <a:gd name="T7" fmla="*/ 38 h 46"/>
                <a:gd name="T8" fmla="*/ 0 w 39"/>
                <a:gd name="T9" fmla="*/ 46 h 46"/>
              </a:gdLst>
              <a:ahLst/>
              <a:cxnLst>
                <a:cxn ang="0">
                  <a:pos x="T0" y="T1"/>
                </a:cxn>
                <a:cxn ang="0">
                  <a:pos x="T2" y="T3"/>
                </a:cxn>
                <a:cxn ang="0">
                  <a:pos x="T4" y="T5"/>
                </a:cxn>
                <a:cxn ang="0">
                  <a:pos x="T6" y="T7"/>
                </a:cxn>
                <a:cxn ang="0">
                  <a:pos x="T8" y="T9"/>
                </a:cxn>
              </a:cxnLst>
              <a:rect l="0" t="0" r="r" b="b"/>
              <a:pathLst>
                <a:path w="39" h="46">
                  <a:moveTo>
                    <a:pt x="0" y="46"/>
                  </a:moveTo>
                  <a:lnTo>
                    <a:pt x="7" y="8"/>
                  </a:lnTo>
                  <a:lnTo>
                    <a:pt x="39" y="0"/>
                  </a:lnTo>
                  <a:lnTo>
                    <a:pt x="26" y="38"/>
                  </a:lnTo>
                  <a:lnTo>
                    <a:pt x="0" y="46"/>
                  </a:lnTo>
                  <a:close/>
                </a:path>
              </a:pathLst>
            </a:custGeom>
            <a:solidFill>
              <a:srgbClr val="2F2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7" name="isļîḍe"/>
            <p:cNvSpPr/>
            <p:nvPr/>
          </p:nvSpPr>
          <p:spPr bwMode="auto">
            <a:xfrm>
              <a:off x="6398453" y="4922515"/>
              <a:ext cx="86100" cy="101554"/>
            </a:xfrm>
            <a:custGeom>
              <a:avLst/>
              <a:gdLst>
                <a:gd name="T0" fmla="*/ 0 w 39"/>
                <a:gd name="T1" fmla="*/ 46 h 46"/>
                <a:gd name="T2" fmla="*/ 7 w 39"/>
                <a:gd name="T3" fmla="*/ 8 h 46"/>
                <a:gd name="T4" fmla="*/ 39 w 39"/>
                <a:gd name="T5" fmla="*/ 0 h 46"/>
                <a:gd name="T6" fmla="*/ 26 w 39"/>
                <a:gd name="T7" fmla="*/ 38 h 46"/>
                <a:gd name="T8" fmla="*/ 0 w 39"/>
                <a:gd name="T9" fmla="*/ 46 h 46"/>
              </a:gdLst>
              <a:ahLst/>
              <a:cxnLst>
                <a:cxn ang="0">
                  <a:pos x="T0" y="T1"/>
                </a:cxn>
                <a:cxn ang="0">
                  <a:pos x="T2" y="T3"/>
                </a:cxn>
                <a:cxn ang="0">
                  <a:pos x="T4" y="T5"/>
                </a:cxn>
                <a:cxn ang="0">
                  <a:pos x="T6" y="T7"/>
                </a:cxn>
                <a:cxn ang="0">
                  <a:pos x="T8" y="T9"/>
                </a:cxn>
              </a:cxnLst>
              <a:rect l="0" t="0" r="r" b="b"/>
              <a:pathLst>
                <a:path w="39" h="46">
                  <a:moveTo>
                    <a:pt x="0" y="46"/>
                  </a:moveTo>
                  <a:lnTo>
                    <a:pt x="7" y="8"/>
                  </a:lnTo>
                  <a:lnTo>
                    <a:pt x="39" y="0"/>
                  </a:lnTo>
                  <a:lnTo>
                    <a:pt x="26" y="38"/>
                  </a:lnTo>
                  <a:lnTo>
                    <a:pt x="0"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8" name="ïŝlïḓê"/>
            <p:cNvSpPr/>
            <p:nvPr/>
          </p:nvSpPr>
          <p:spPr bwMode="auto">
            <a:xfrm>
              <a:off x="6413908" y="4831999"/>
              <a:ext cx="99346" cy="108177"/>
            </a:xfrm>
            <a:custGeom>
              <a:avLst/>
              <a:gdLst>
                <a:gd name="T0" fmla="*/ 0 w 45"/>
                <a:gd name="T1" fmla="*/ 49 h 49"/>
                <a:gd name="T2" fmla="*/ 6 w 45"/>
                <a:gd name="T3" fmla="*/ 10 h 49"/>
                <a:gd name="T4" fmla="*/ 45 w 45"/>
                <a:gd name="T5" fmla="*/ 0 h 49"/>
                <a:gd name="T6" fmla="*/ 32 w 45"/>
                <a:gd name="T7" fmla="*/ 41 h 49"/>
                <a:gd name="T8" fmla="*/ 0 w 45"/>
                <a:gd name="T9" fmla="*/ 49 h 49"/>
              </a:gdLst>
              <a:ahLst/>
              <a:cxnLst>
                <a:cxn ang="0">
                  <a:pos x="T0" y="T1"/>
                </a:cxn>
                <a:cxn ang="0">
                  <a:pos x="T2" y="T3"/>
                </a:cxn>
                <a:cxn ang="0">
                  <a:pos x="T4" y="T5"/>
                </a:cxn>
                <a:cxn ang="0">
                  <a:pos x="T6" y="T7"/>
                </a:cxn>
                <a:cxn ang="0">
                  <a:pos x="T8" y="T9"/>
                </a:cxn>
              </a:cxnLst>
              <a:rect l="0" t="0" r="r" b="b"/>
              <a:pathLst>
                <a:path w="45" h="49">
                  <a:moveTo>
                    <a:pt x="0" y="49"/>
                  </a:moveTo>
                  <a:lnTo>
                    <a:pt x="6" y="10"/>
                  </a:lnTo>
                  <a:lnTo>
                    <a:pt x="45" y="0"/>
                  </a:lnTo>
                  <a:lnTo>
                    <a:pt x="32" y="41"/>
                  </a:lnTo>
                  <a:lnTo>
                    <a:pt x="0" y="49"/>
                  </a:lnTo>
                  <a:close/>
                </a:path>
              </a:pathLst>
            </a:custGeom>
            <a:solidFill>
              <a:srgbClr val="5E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9" name="íŝļiḑe"/>
            <p:cNvSpPr/>
            <p:nvPr/>
          </p:nvSpPr>
          <p:spPr bwMode="auto">
            <a:xfrm>
              <a:off x="6413908" y="4831999"/>
              <a:ext cx="99346" cy="108177"/>
            </a:xfrm>
            <a:custGeom>
              <a:avLst/>
              <a:gdLst>
                <a:gd name="T0" fmla="*/ 0 w 45"/>
                <a:gd name="T1" fmla="*/ 49 h 49"/>
                <a:gd name="T2" fmla="*/ 6 w 45"/>
                <a:gd name="T3" fmla="*/ 10 h 49"/>
                <a:gd name="T4" fmla="*/ 45 w 45"/>
                <a:gd name="T5" fmla="*/ 0 h 49"/>
                <a:gd name="T6" fmla="*/ 32 w 45"/>
                <a:gd name="T7" fmla="*/ 41 h 49"/>
                <a:gd name="T8" fmla="*/ 0 w 45"/>
                <a:gd name="T9" fmla="*/ 49 h 49"/>
              </a:gdLst>
              <a:ahLst/>
              <a:cxnLst>
                <a:cxn ang="0">
                  <a:pos x="T0" y="T1"/>
                </a:cxn>
                <a:cxn ang="0">
                  <a:pos x="T2" y="T3"/>
                </a:cxn>
                <a:cxn ang="0">
                  <a:pos x="T4" y="T5"/>
                </a:cxn>
                <a:cxn ang="0">
                  <a:pos x="T6" y="T7"/>
                </a:cxn>
                <a:cxn ang="0">
                  <a:pos x="T8" y="T9"/>
                </a:cxn>
              </a:cxnLst>
              <a:rect l="0" t="0" r="r" b="b"/>
              <a:pathLst>
                <a:path w="45" h="49">
                  <a:moveTo>
                    <a:pt x="0" y="49"/>
                  </a:moveTo>
                  <a:lnTo>
                    <a:pt x="6" y="10"/>
                  </a:lnTo>
                  <a:lnTo>
                    <a:pt x="45" y="0"/>
                  </a:lnTo>
                  <a:lnTo>
                    <a:pt x="32" y="41"/>
                  </a:lnTo>
                  <a:lnTo>
                    <a:pt x="0"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0" name="iṩlíďê"/>
            <p:cNvSpPr/>
            <p:nvPr/>
          </p:nvSpPr>
          <p:spPr bwMode="auto">
            <a:xfrm>
              <a:off x="6427154" y="4752523"/>
              <a:ext cx="112593" cy="101554"/>
            </a:xfrm>
            <a:custGeom>
              <a:avLst/>
              <a:gdLst>
                <a:gd name="T0" fmla="*/ 0 w 51"/>
                <a:gd name="T1" fmla="*/ 46 h 46"/>
                <a:gd name="T2" fmla="*/ 5 w 51"/>
                <a:gd name="T3" fmla="*/ 16 h 46"/>
                <a:gd name="T4" fmla="*/ 9 w 51"/>
                <a:gd name="T5" fmla="*/ 12 h 46"/>
                <a:gd name="T6" fmla="*/ 51 w 51"/>
                <a:gd name="T7" fmla="*/ 0 h 46"/>
                <a:gd name="T8" fmla="*/ 39 w 51"/>
                <a:gd name="T9" fmla="*/ 36 h 46"/>
                <a:gd name="T10" fmla="*/ 0 w 51"/>
                <a:gd name="T11" fmla="*/ 46 h 46"/>
              </a:gdLst>
              <a:ahLst/>
              <a:cxnLst>
                <a:cxn ang="0">
                  <a:pos x="T0" y="T1"/>
                </a:cxn>
                <a:cxn ang="0">
                  <a:pos x="T2" y="T3"/>
                </a:cxn>
                <a:cxn ang="0">
                  <a:pos x="T4" y="T5"/>
                </a:cxn>
                <a:cxn ang="0">
                  <a:pos x="T6" y="T7"/>
                </a:cxn>
                <a:cxn ang="0">
                  <a:pos x="T8" y="T9"/>
                </a:cxn>
                <a:cxn ang="0">
                  <a:pos x="T10" y="T11"/>
                </a:cxn>
              </a:cxnLst>
              <a:rect l="0" t="0" r="r" b="b"/>
              <a:pathLst>
                <a:path w="51" h="46">
                  <a:moveTo>
                    <a:pt x="0" y="46"/>
                  </a:moveTo>
                  <a:lnTo>
                    <a:pt x="5" y="16"/>
                  </a:lnTo>
                  <a:lnTo>
                    <a:pt x="9" y="12"/>
                  </a:lnTo>
                  <a:lnTo>
                    <a:pt x="51" y="0"/>
                  </a:lnTo>
                  <a:lnTo>
                    <a:pt x="39" y="36"/>
                  </a:lnTo>
                  <a:lnTo>
                    <a:pt x="0" y="46"/>
                  </a:lnTo>
                  <a:close/>
                </a:path>
              </a:pathLst>
            </a:custGeom>
            <a:solidFill>
              <a:srgbClr val="2F2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1" name="îṣ1iďè"/>
            <p:cNvSpPr/>
            <p:nvPr/>
          </p:nvSpPr>
          <p:spPr bwMode="auto">
            <a:xfrm>
              <a:off x="6427154" y="4752523"/>
              <a:ext cx="112593" cy="101554"/>
            </a:xfrm>
            <a:custGeom>
              <a:avLst/>
              <a:gdLst>
                <a:gd name="T0" fmla="*/ 0 w 51"/>
                <a:gd name="T1" fmla="*/ 46 h 46"/>
                <a:gd name="T2" fmla="*/ 5 w 51"/>
                <a:gd name="T3" fmla="*/ 16 h 46"/>
                <a:gd name="T4" fmla="*/ 9 w 51"/>
                <a:gd name="T5" fmla="*/ 12 h 46"/>
                <a:gd name="T6" fmla="*/ 51 w 51"/>
                <a:gd name="T7" fmla="*/ 0 h 46"/>
                <a:gd name="T8" fmla="*/ 39 w 51"/>
                <a:gd name="T9" fmla="*/ 36 h 46"/>
                <a:gd name="T10" fmla="*/ 0 w 51"/>
                <a:gd name="T11" fmla="*/ 46 h 46"/>
              </a:gdLst>
              <a:ahLst/>
              <a:cxnLst>
                <a:cxn ang="0">
                  <a:pos x="T0" y="T1"/>
                </a:cxn>
                <a:cxn ang="0">
                  <a:pos x="T2" y="T3"/>
                </a:cxn>
                <a:cxn ang="0">
                  <a:pos x="T4" y="T5"/>
                </a:cxn>
                <a:cxn ang="0">
                  <a:pos x="T6" y="T7"/>
                </a:cxn>
                <a:cxn ang="0">
                  <a:pos x="T8" y="T9"/>
                </a:cxn>
                <a:cxn ang="0">
                  <a:pos x="T10" y="T11"/>
                </a:cxn>
              </a:cxnLst>
              <a:rect l="0" t="0" r="r" b="b"/>
              <a:pathLst>
                <a:path w="51" h="46">
                  <a:moveTo>
                    <a:pt x="0" y="46"/>
                  </a:moveTo>
                  <a:lnTo>
                    <a:pt x="5" y="16"/>
                  </a:lnTo>
                  <a:lnTo>
                    <a:pt x="9" y="12"/>
                  </a:lnTo>
                  <a:lnTo>
                    <a:pt x="51" y="0"/>
                  </a:lnTo>
                  <a:lnTo>
                    <a:pt x="39" y="36"/>
                  </a:lnTo>
                  <a:lnTo>
                    <a:pt x="0"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2" name="íṥľiḍe"/>
            <p:cNvSpPr/>
            <p:nvPr/>
          </p:nvSpPr>
          <p:spPr bwMode="auto">
            <a:xfrm>
              <a:off x="6447022" y="4719408"/>
              <a:ext cx="101554" cy="59607"/>
            </a:xfrm>
            <a:custGeom>
              <a:avLst/>
              <a:gdLst>
                <a:gd name="T0" fmla="*/ 0 w 46"/>
                <a:gd name="T1" fmla="*/ 27 h 27"/>
                <a:gd name="T2" fmla="*/ 13 w 46"/>
                <a:gd name="T3" fmla="*/ 10 h 27"/>
                <a:gd name="T4" fmla="*/ 46 w 46"/>
                <a:gd name="T5" fmla="*/ 0 h 27"/>
                <a:gd name="T6" fmla="*/ 42 w 46"/>
                <a:gd name="T7" fmla="*/ 15 h 27"/>
                <a:gd name="T8" fmla="*/ 0 w 46"/>
                <a:gd name="T9" fmla="*/ 27 h 27"/>
              </a:gdLst>
              <a:ahLst/>
              <a:cxnLst>
                <a:cxn ang="0">
                  <a:pos x="T0" y="T1"/>
                </a:cxn>
                <a:cxn ang="0">
                  <a:pos x="T2" y="T3"/>
                </a:cxn>
                <a:cxn ang="0">
                  <a:pos x="T4" y="T5"/>
                </a:cxn>
                <a:cxn ang="0">
                  <a:pos x="T6" y="T7"/>
                </a:cxn>
                <a:cxn ang="0">
                  <a:pos x="T8" y="T9"/>
                </a:cxn>
              </a:cxnLst>
              <a:rect l="0" t="0" r="r" b="b"/>
              <a:pathLst>
                <a:path w="46" h="27">
                  <a:moveTo>
                    <a:pt x="0" y="27"/>
                  </a:moveTo>
                  <a:lnTo>
                    <a:pt x="13" y="10"/>
                  </a:lnTo>
                  <a:lnTo>
                    <a:pt x="46" y="0"/>
                  </a:lnTo>
                  <a:lnTo>
                    <a:pt x="42" y="15"/>
                  </a:lnTo>
                  <a:lnTo>
                    <a:pt x="0" y="27"/>
                  </a:lnTo>
                  <a:close/>
                </a:path>
              </a:pathLst>
            </a:custGeom>
            <a:solidFill>
              <a:srgbClr val="7F8B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3" name="iṣļíḍê"/>
            <p:cNvSpPr/>
            <p:nvPr/>
          </p:nvSpPr>
          <p:spPr bwMode="auto">
            <a:xfrm>
              <a:off x="6447022" y="4719408"/>
              <a:ext cx="101554" cy="59607"/>
            </a:xfrm>
            <a:custGeom>
              <a:avLst/>
              <a:gdLst>
                <a:gd name="T0" fmla="*/ 0 w 46"/>
                <a:gd name="T1" fmla="*/ 27 h 27"/>
                <a:gd name="T2" fmla="*/ 13 w 46"/>
                <a:gd name="T3" fmla="*/ 10 h 27"/>
                <a:gd name="T4" fmla="*/ 46 w 46"/>
                <a:gd name="T5" fmla="*/ 0 h 27"/>
                <a:gd name="T6" fmla="*/ 42 w 46"/>
                <a:gd name="T7" fmla="*/ 15 h 27"/>
                <a:gd name="T8" fmla="*/ 0 w 46"/>
                <a:gd name="T9" fmla="*/ 27 h 27"/>
              </a:gdLst>
              <a:ahLst/>
              <a:cxnLst>
                <a:cxn ang="0">
                  <a:pos x="T0" y="T1"/>
                </a:cxn>
                <a:cxn ang="0">
                  <a:pos x="T2" y="T3"/>
                </a:cxn>
                <a:cxn ang="0">
                  <a:pos x="T4" y="T5"/>
                </a:cxn>
                <a:cxn ang="0">
                  <a:pos x="T6" y="T7"/>
                </a:cxn>
                <a:cxn ang="0">
                  <a:pos x="T8" y="T9"/>
                </a:cxn>
              </a:cxnLst>
              <a:rect l="0" t="0" r="r" b="b"/>
              <a:pathLst>
                <a:path w="46" h="27">
                  <a:moveTo>
                    <a:pt x="0" y="27"/>
                  </a:moveTo>
                  <a:lnTo>
                    <a:pt x="13" y="10"/>
                  </a:lnTo>
                  <a:lnTo>
                    <a:pt x="46" y="0"/>
                  </a:lnTo>
                  <a:lnTo>
                    <a:pt x="42" y="15"/>
                  </a:lnTo>
                  <a:lnTo>
                    <a:pt x="0"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4" name="îśliḓé"/>
            <p:cNvSpPr/>
            <p:nvPr/>
          </p:nvSpPr>
          <p:spPr bwMode="auto">
            <a:xfrm>
              <a:off x="6475722" y="4675254"/>
              <a:ext cx="86100" cy="66230"/>
            </a:xfrm>
            <a:custGeom>
              <a:avLst/>
              <a:gdLst>
                <a:gd name="T0" fmla="*/ 0 w 39"/>
                <a:gd name="T1" fmla="*/ 30 h 30"/>
                <a:gd name="T2" fmla="*/ 21 w 39"/>
                <a:gd name="T3" fmla="*/ 5 h 30"/>
                <a:gd name="T4" fmla="*/ 37 w 39"/>
                <a:gd name="T5" fmla="*/ 1 h 30"/>
                <a:gd name="T6" fmla="*/ 39 w 39"/>
                <a:gd name="T7" fmla="*/ 0 h 30"/>
                <a:gd name="T8" fmla="*/ 33 w 39"/>
                <a:gd name="T9" fmla="*/ 20 h 30"/>
                <a:gd name="T10" fmla="*/ 0 w 39"/>
                <a:gd name="T11" fmla="*/ 30 h 30"/>
              </a:gdLst>
              <a:ahLst/>
              <a:cxnLst>
                <a:cxn ang="0">
                  <a:pos x="T0" y="T1"/>
                </a:cxn>
                <a:cxn ang="0">
                  <a:pos x="T2" y="T3"/>
                </a:cxn>
                <a:cxn ang="0">
                  <a:pos x="T4" y="T5"/>
                </a:cxn>
                <a:cxn ang="0">
                  <a:pos x="T6" y="T7"/>
                </a:cxn>
                <a:cxn ang="0">
                  <a:pos x="T8" y="T9"/>
                </a:cxn>
                <a:cxn ang="0">
                  <a:pos x="T10" y="T11"/>
                </a:cxn>
              </a:cxnLst>
              <a:rect l="0" t="0" r="r" b="b"/>
              <a:pathLst>
                <a:path w="39" h="30">
                  <a:moveTo>
                    <a:pt x="0" y="30"/>
                  </a:moveTo>
                  <a:lnTo>
                    <a:pt x="21" y="5"/>
                  </a:lnTo>
                  <a:lnTo>
                    <a:pt x="37" y="1"/>
                  </a:lnTo>
                  <a:lnTo>
                    <a:pt x="39" y="0"/>
                  </a:lnTo>
                  <a:lnTo>
                    <a:pt x="33" y="20"/>
                  </a:lnTo>
                  <a:lnTo>
                    <a:pt x="0" y="30"/>
                  </a:lnTo>
                  <a:close/>
                </a:path>
              </a:pathLst>
            </a:custGeom>
            <a:solidFill>
              <a:srgbClr val="697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5" name="îṩ1iḋé"/>
            <p:cNvSpPr/>
            <p:nvPr/>
          </p:nvSpPr>
          <p:spPr bwMode="auto">
            <a:xfrm>
              <a:off x="6475722" y="4675254"/>
              <a:ext cx="86100" cy="66230"/>
            </a:xfrm>
            <a:custGeom>
              <a:avLst/>
              <a:gdLst>
                <a:gd name="T0" fmla="*/ 0 w 39"/>
                <a:gd name="T1" fmla="*/ 30 h 30"/>
                <a:gd name="T2" fmla="*/ 21 w 39"/>
                <a:gd name="T3" fmla="*/ 5 h 30"/>
                <a:gd name="T4" fmla="*/ 37 w 39"/>
                <a:gd name="T5" fmla="*/ 1 h 30"/>
                <a:gd name="T6" fmla="*/ 39 w 39"/>
                <a:gd name="T7" fmla="*/ 0 h 30"/>
                <a:gd name="T8" fmla="*/ 33 w 39"/>
                <a:gd name="T9" fmla="*/ 20 h 30"/>
                <a:gd name="T10" fmla="*/ 0 w 39"/>
                <a:gd name="T11" fmla="*/ 30 h 30"/>
              </a:gdLst>
              <a:ahLst/>
              <a:cxnLst>
                <a:cxn ang="0">
                  <a:pos x="T0" y="T1"/>
                </a:cxn>
                <a:cxn ang="0">
                  <a:pos x="T2" y="T3"/>
                </a:cxn>
                <a:cxn ang="0">
                  <a:pos x="T4" y="T5"/>
                </a:cxn>
                <a:cxn ang="0">
                  <a:pos x="T6" y="T7"/>
                </a:cxn>
                <a:cxn ang="0">
                  <a:pos x="T8" y="T9"/>
                </a:cxn>
                <a:cxn ang="0">
                  <a:pos x="T10" y="T11"/>
                </a:cxn>
              </a:cxnLst>
              <a:rect l="0" t="0" r="r" b="b"/>
              <a:pathLst>
                <a:path w="39" h="30">
                  <a:moveTo>
                    <a:pt x="0" y="30"/>
                  </a:moveTo>
                  <a:lnTo>
                    <a:pt x="21" y="5"/>
                  </a:lnTo>
                  <a:lnTo>
                    <a:pt x="37" y="1"/>
                  </a:lnTo>
                  <a:lnTo>
                    <a:pt x="39" y="0"/>
                  </a:lnTo>
                  <a:lnTo>
                    <a:pt x="33"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6" name="îṧlïďê"/>
            <p:cNvSpPr/>
            <p:nvPr/>
          </p:nvSpPr>
          <p:spPr bwMode="auto">
            <a:xfrm>
              <a:off x="6522085" y="4677461"/>
              <a:ext cx="35324" cy="8831"/>
            </a:xfrm>
            <a:custGeom>
              <a:avLst/>
              <a:gdLst>
                <a:gd name="T0" fmla="*/ 0 w 16"/>
                <a:gd name="T1" fmla="*/ 4 h 4"/>
                <a:gd name="T2" fmla="*/ 1 w 16"/>
                <a:gd name="T3" fmla="*/ 3 h 4"/>
                <a:gd name="T4" fmla="*/ 16 w 16"/>
                <a:gd name="T5" fmla="*/ 0 h 4"/>
                <a:gd name="T6" fmla="*/ 0 w 16"/>
                <a:gd name="T7" fmla="*/ 4 h 4"/>
              </a:gdLst>
              <a:ahLst/>
              <a:cxnLst>
                <a:cxn ang="0">
                  <a:pos x="T0" y="T1"/>
                </a:cxn>
                <a:cxn ang="0">
                  <a:pos x="T2" y="T3"/>
                </a:cxn>
                <a:cxn ang="0">
                  <a:pos x="T4" y="T5"/>
                </a:cxn>
                <a:cxn ang="0">
                  <a:pos x="T6" y="T7"/>
                </a:cxn>
              </a:cxnLst>
              <a:rect l="0" t="0" r="r" b="b"/>
              <a:pathLst>
                <a:path w="16" h="4">
                  <a:moveTo>
                    <a:pt x="0" y="4"/>
                  </a:moveTo>
                  <a:lnTo>
                    <a:pt x="1" y="3"/>
                  </a:lnTo>
                  <a:lnTo>
                    <a:pt x="16" y="0"/>
                  </a:lnTo>
                  <a:lnTo>
                    <a:pt x="0" y="4"/>
                  </a:lnTo>
                  <a:close/>
                </a:path>
              </a:pathLst>
            </a:custGeom>
            <a:solidFill>
              <a:srgbClr val="A69E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7" name="išḻïḍe"/>
            <p:cNvSpPr/>
            <p:nvPr/>
          </p:nvSpPr>
          <p:spPr bwMode="auto">
            <a:xfrm>
              <a:off x="6522085" y="4677461"/>
              <a:ext cx="35324" cy="8831"/>
            </a:xfrm>
            <a:custGeom>
              <a:avLst/>
              <a:gdLst>
                <a:gd name="T0" fmla="*/ 0 w 16"/>
                <a:gd name="T1" fmla="*/ 4 h 4"/>
                <a:gd name="T2" fmla="*/ 1 w 16"/>
                <a:gd name="T3" fmla="*/ 3 h 4"/>
                <a:gd name="T4" fmla="*/ 16 w 16"/>
                <a:gd name="T5" fmla="*/ 0 h 4"/>
                <a:gd name="T6" fmla="*/ 0 w 16"/>
                <a:gd name="T7" fmla="*/ 4 h 4"/>
              </a:gdLst>
              <a:ahLst/>
              <a:cxnLst>
                <a:cxn ang="0">
                  <a:pos x="T0" y="T1"/>
                </a:cxn>
                <a:cxn ang="0">
                  <a:pos x="T2" y="T3"/>
                </a:cxn>
                <a:cxn ang="0">
                  <a:pos x="T4" y="T5"/>
                </a:cxn>
                <a:cxn ang="0">
                  <a:pos x="T6" y="T7"/>
                </a:cxn>
              </a:cxnLst>
              <a:rect l="0" t="0" r="r" b="b"/>
              <a:pathLst>
                <a:path w="16" h="4">
                  <a:moveTo>
                    <a:pt x="0" y="4"/>
                  </a:moveTo>
                  <a:lnTo>
                    <a:pt x="1" y="3"/>
                  </a:lnTo>
                  <a:lnTo>
                    <a:pt x="16" y="0"/>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8" name="í$líde"/>
            <p:cNvSpPr/>
            <p:nvPr/>
          </p:nvSpPr>
          <p:spPr bwMode="auto">
            <a:xfrm>
              <a:off x="6274824" y="4050480"/>
              <a:ext cx="1927310" cy="2033278"/>
            </a:xfrm>
            <a:custGeom>
              <a:avLst/>
              <a:gdLst>
                <a:gd name="T0" fmla="*/ 782 w 1211"/>
                <a:gd name="T1" fmla="*/ 1261 h 1281"/>
                <a:gd name="T2" fmla="*/ 98 w 1211"/>
                <a:gd name="T3" fmla="*/ 1047 h 1281"/>
                <a:gd name="T4" fmla="*/ 21 w 1211"/>
                <a:gd name="T5" fmla="*/ 895 h 1281"/>
                <a:gd name="T6" fmla="*/ 277 w 1211"/>
                <a:gd name="T7" fmla="*/ 97 h 1281"/>
                <a:gd name="T8" fmla="*/ 428 w 1211"/>
                <a:gd name="T9" fmla="*/ 20 h 1281"/>
                <a:gd name="T10" fmla="*/ 1113 w 1211"/>
                <a:gd name="T11" fmla="*/ 242 h 1281"/>
                <a:gd name="T12" fmla="*/ 1190 w 1211"/>
                <a:gd name="T13" fmla="*/ 394 h 1281"/>
                <a:gd name="T14" fmla="*/ 933 w 1211"/>
                <a:gd name="T15" fmla="*/ 1184 h 1281"/>
                <a:gd name="T16" fmla="*/ 782 w 1211"/>
                <a:gd name="T17" fmla="*/ 126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1" h="1281">
                  <a:moveTo>
                    <a:pt x="782" y="1261"/>
                  </a:moveTo>
                  <a:cubicBezTo>
                    <a:pt x="98" y="1047"/>
                    <a:pt x="98" y="1047"/>
                    <a:pt x="98" y="1047"/>
                  </a:cubicBezTo>
                  <a:cubicBezTo>
                    <a:pt x="35" y="1026"/>
                    <a:pt x="0" y="958"/>
                    <a:pt x="21" y="895"/>
                  </a:cubicBezTo>
                  <a:cubicBezTo>
                    <a:pt x="277" y="97"/>
                    <a:pt x="277" y="97"/>
                    <a:pt x="277" y="97"/>
                  </a:cubicBezTo>
                  <a:cubicBezTo>
                    <a:pt x="297" y="34"/>
                    <a:pt x="365" y="0"/>
                    <a:pt x="428" y="20"/>
                  </a:cubicBezTo>
                  <a:cubicBezTo>
                    <a:pt x="1113" y="242"/>
                    <a:pt x="1113" y="242"/>
                    <a:pt x="1113" y="242"/>
                  </a:cubicBezTo>
                  <a:cubicBezTo>
                    <a:pt x="1176" y="263"/>
                    <a:pt x="1211" y="331"/>
                    <a:pt x="1190" y="394"/>
                  </a:cubicBezTo>
                  <a:cubicBezTo>
                    <a:pt x="933" y="1184"/>
                    <a:pt x="933" y="1184"/>
                    <a:pt x="933" y="1184"/>
                  </a:cubicBezTo>
                  <a:cubicBezTo>
                    <a:pt x="912" y="1247"/>
                    <a:pt x="845" y="1281"/>
                    <a:pt x="782" y="1261"/>
                  </a:cubicBezTo>
                </a:path>
              </a:pathLst>
            </a:custGeom>
            <a:solidFill>
              <a:srgbClr val="211E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9" name="îṧ1íḑé"/>
            <p:cNvSpPr/>
            <p:nvPr/>
          </p:nvSpPr>
          <p:spPr bwMode="auto">
            <a:xfrm>
              <a:off x="6288070" y="4004117"/>
              <a:ext cx="1929518" cy="2035486"/>
            </a:xfrm>
            <a:custGeom>
              <a:avLst/>
              <a:gdLst>
                <a:gd name="T0" fmla="*/ 782 w 1211"/>
                <a:gd name="T1" fmla="*/ 1262 h 1282"/>
                <a:gd name="T2" fmla="*/ 98 w 1211"/>
                <a:gd name="T3" fmla="*/ 1047 h 1282"/>
                <a:gd name="T4" fmla="*/ 21 w 1211"/>
                <a:gd name="T5" fmla="*/ 896 h 1282"/>
                <a:gd name="T6" fmla="*/ 277 w 1211"/>
                <a:gd name="T7" fmla="*/ 98 h 1282"/>
                <a:gd name="T8" fmla="*/ 428 w 1211"/>
                <a:gd name="T9" fmla="*/ 21 h 1282"/>
                <a:gd name="T10" fmla="*/ 1113 w 1211"/>
                <a:gd name="T11" fmla="*/ 243 h 1282"/>
                <a:gd name="T12" fmla="*/ 1190 w 1211"/>
                <a:gd name="T13" fmla="*/ 395 h 1282"/>
                <a:gd name="T14" fmla="*/ 933 w 1211"/>
                <a:gd name="T15" fmla="*/ 1185 h 1282"/>
                <a:gd name="T16" fmla="*/ 782 w 1211"/>
                <a:gd name="T17" fmla="*/ 1262 h 1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1" h="1282">
                  <a:moveTo>
                    <a:pt x="782" y="1262"/>
                  </a:moveTo>
                  <a:cubicBezTo>
                    <a:pt x="98" y="1047"/>
                    <a:pt x="98" y="1047"/>
                    <a:pt x="98" y="1047"/>
                  </a:cubicBezTo>
                  <a:cubicBezTo>
                    <a:pt x="35" y="1027"/>
                    <a:pt x="0" y="959"/>
                    <a:pt x="21" y="896"/>
                  </a:cubicBezTo>
                  <a:cubicBezTo>
                    <a:pt x="277" y="98"/>
                    <a:pt x="277" y="98"/>
                    <a:pt x="277" y="98"/>
                  </a:cubicBezTo>
                  <a:cubicBezTo>
                    <a:pt x="297" y="35"/>
                    <a:pt x="365" y="0"/>
                    <a:pt x="428" y="21"/>
                  </a:cubicBezTo>
                  <a:cubicBezTo>
                    <a:pt x="1113" y="243"/>
                    <a:pt x="1113" y="243"/>
                    <a:pt x="1113" y="243"/>
                  </a:cubicBezTo>
                  <a:cubicBezTo>
                    <a:pt x="1176" y="264"/>
                    <a:pt x="1211" y="332"/>
                    <a:pt x="1190" y="395"/>
                  </a:cubicBezTo>
                  <a:cubicBezTo>
                    <a:pt x="933" y="1185"/>
                    <a:pt x="933" y="1185"/>
                    <a:pt x="933" y="1185"/>
                  </a:cubicBezTo>
                  <a:cubicBezTo>
                    <a:pt x="912" y="1248"/>
                    <a:pt x="845" y="1282"/>
                    <a:pt x="782" y="1262"/>
                  </a:cubicBezTo>
                </a:path>
              </a:pathLst>
            </a:custGeom>
            <a:solidFill>
              <a:srgbClr val="5A59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0" name="îṥḻíḍè"/>
            <p:cNvSpPr/>
            <p:nvPr/>
          </p:nvSpPr>
          <p:spPr bwMode="auto">
            <a:xfrm>
              <a:off x="6495592" y="5392752"/>
              <a:ext cx="346608" cy="293622"/>
            </a:xfrm>
            <a:custGeom>
              <a:avLst/>
              <a:gdLst>
                <a:gd name="T0" fmla="*/ 150 w 217"/>
                <a:gd name="T1" fmla="*/ 186 h 186"/>
                <a:gd name="T2" fmla="*/ 138 w 217"/>
                <a:gd name="T3" fmla="*/ 184 h 186"/>
                <a:gd name="T4" fmla="*/ 31 w 217"/>
                <a:gd name="T5" fmla="*/ 150 h 186"/>
                <a:gd name="T6" fmla="*/ 7 w 217"/>
                <a:gd name="T7" fmla="*/ 102 h 186"/>
                <a:gd name="T8" fmla="*/ 31 w 217"/>
                <a:gd name="T9" fmla="*/ 26 h 186"/>
                <a:gd name="T10" fmla="*/ 68 w 217"/>
                <a:gd name="T11" fmla="*/ 0 h 186"/>
                <a:gd name="T12" fmla="*/ 79 w 217"/>
                <a:gd name="T13" fmla="*/ 2 h 186"/>
                <a:gd name="T14" fmla="*/ 186 w 217"/>
                <a:gd name="T15" fmla="*/ 37 h 186"/>
                <a:gd name="T16" fmla="*/ 211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6"/>
                    <a:pt x="138" y="184"/>
                  </a:cubicBezTo>
                  <a:cubicBezTo>
                    <a:pt x="31" y="150"/>
                    <a:pt x="31" y="150"/>
                    <a:pt x="31" y="150"/>
                  </a:cubicBezTo>
                  <a:cubicBezTo>
                    <a:pt x="11" y="143"/>
                    <a:pt x="0" y="122"/>
                    <a:pt x="7" y="102"/>
                  </a:cubicBezTo>
                  <a:cubicBezTo>
                    <a:pt x="31" y="26"/>
                    <a:pt x="31" y="26"/>
                    <a:pt x="31" y="26"/>
                  </a:cubicBezTo>
                  <a:cubicBezTo>
                    <a:pt x="37" y="10"/>
                    <a:pt x="51" y="0"/>
                    <a:pt x="68" y="0"/>
                  </a:cubicBezTo>
                  <a:cubicBezTo>
                    <a:pt x="71" y="0"/>
                    <a:pt x="75" y="1"/>
                    <a:pt x="79" y="2"/>
                  </a:cubicBezTo>
                  <a:cubicBezTo>
                    <a:pt x="186" y="37"/>
                    <a:pt x="186" y="37"/>
                    <a:pt x="186" y="37"/>
                  </a:cubicBezTo>
                  <a:cubicBezTo>
                    <a:pt x="206" y="43"/>
                    <a:pt x="217" y="65"/>
                    <a:pt x="211"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1" name="íṡlîḋé"/>
            <p:cNvSpPr/>
            <p:nvPr/>
          </p:nvSpPr>
          <p:spPr bwMode="auto">
            <a:xfrm>
              <a:off x="6895184" y="5520797"/>
              <a:ext cx="344400" cy="295830"/>
            </a:xfrm>
            <a:custGeom>
              <a:avLst/>
              <a:gdLst>
                <a:gd name="T0" fmla="*/ 149 w 216"/>
                <a:gd name="T1" fmla="*/ 186 h 186"/>
                <a:gd name="T2" fmla="*/ 137 w 216"/>
                <a:gd name="T3" fmla="*/ 185 h 186"/>
                <a:gd name="T4" fmla="*/ 31 w 216"/>
                <a:gd name="T5" fmla="*/ 150 h 186"/>
                <a:gd name="T6" fmla="*/ 6 w 216"/>
                <a:gd name="T7" fmla="*/ 102 h 186"/>
                <a:gd name="T8" fmla="*/ 30 w 216"/>
                <a:gd name="T9" fmla="*/ 27 h 186"/>
                <a:gd name="T10" fmla="*/ 67 w 216"/>
                <a:gd name="T11" fmla="*/ 0 h 186"/>
                <a:gd name="T12" fmla="*/ 78 w 216"/>
                <a:gd name="T13" fmla="*/ 2 h 186"/>
                <a:gd name="T14" fmla="*/ 185 w 216"/>
                <a:gd name="T15" fmla="*/ 37 h 186"/>
                <a:gd name="T16" fmla="*/ 210 w 216"/>
                <a:gd name="T17" fmla="*/ 85 h 186"/>
                <a:gd name="T18" fmla="*/ 185 w 216"/>
                <a:gd name="T19" fmla="*/ 160 h 186"/>
                <a:gd name="T20" fmla="*/ 149 w 216"/>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86">
                  <a:moveTo>
                    <a:pt x="149" y="186"/>
                  </a:moveTo>
                  <a:cubicBezTo>
                    <a:pt x="145" y="186"/>
                    <a:pt x="141" y="186"/>
                    <a:pt x="137" y="185"/>
                  </a:cubicBezTo>
                  <a:cubicBezTo>
                    <a:pt x="31" y="150"/>
                    <a:pt x="31" y="150"/>
                    <a:pt x="31" y="150"/>
                  </a:cubicBezTo>
                  <a:cubicBezTo>
                    <a:pt x="11" y="143"/>
                    <a:pt x="0" y="122"/>
                    <a:pt x="6" y="102"/>
                  </a:cubicBezTo>
                  <a:cubicBezTo>
                    <a:pt x="30" y="27"/>
                    <a:pt x="30" y="27"/>
                    <a:pt x="30" y="27"/>
                  </a:cubicBezTo>
                  <a:cubicBezTo>
                    <a:pt x="36" y="11"/>
                    <a:pt x="51" y="0"/>
                    <a:pt x="67" y="0"/>
                  </a:cubicBezTo>
                  <a:cubicBezTo>
                    <a:pt x="71" y="0"/>
                    <a:pt x="75" y="1"/>
                    <a:pt x="78" y="2"/>
                  </a:cubicBezTo>
                  <a:cubicBezTo>
                    <a:pt x="185" y="37"/>
                    <a:pt x="185" y="37"/>
                    <a:pt x="185" y="37"/>
                  </a:cubicBezTo>
                  <a:cubicBezTo>
                    <a:pt x="205" y="43"/>
                    <a:pt x="216" y="65"/>
                    <a:pt x="210" y="85"/>
                  </a:cubicBezTo>
                  <a:cubicBezTo>
                    <a:pt x="185" y="160"/>
                    <a:pt x="185" y="160"/>
                    <a:pt x="185"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2" name="ïṡļïḍè"/>
            <p:cNvSpPr/>
            <p:nvPr/>
          </p:nvSpPr>
          <p:spPr bwMode="auto">
            <a:xfrm>
              <a:off x="7292567" y="5651052"/>
              <a:ext cx="344400" cy="295830"/>
            </a:xfrm>
            <a:custGeom>
              <a:avLst/>
              <a:gdLst>
                <a:gd name="T0" fmla="*/ 149 w 216"/>
                <a:gd name="T1" fmla="*/ 186 h 186"/>
                <a:gd name="T2" fmla="*/ 138 w 216"/>
                <a:gd name="T3" fmla="*/ 184 h 186"/>
                <a:gd name="T4" fmla="*/ 31 w 216"/>
                <a:gd name="T5" fmla="*/ 149 h 186"/>
                <a:gd name="T6" fmla="*/ 6 w 216"/>
                <a:gd name="T7" fmla="*/ 101 h 186"/>
                <a:gd name="T8" fmla="*/ 31 w 216"/>
                <a:gd name="T9" fmla="*/ 26 h 186"/>
                <a:gd name="T10" fmla="*/ 67 w 216"/>
                <a:gd name="T11" fmla="*/ 0 h 186"/>
                <a:gd name="T12" fmla="*/ 79 w 216"/>
                <a:gd name="T13" fmla="*/ 1 h 186"/>
                <a:gd name="T14" fmla="*/ 186 w 216"/>
                <a:gd name="T15" fmla="*/ 36 h 186"/>
                <a:gd name="T16" fmla="*/ 210 w 216"/>
                <a:gd name="T17" fmla="*/ 84 h 186"/>
                <a:gd name="T18" fmla="*/ 186 w 216"/>
                <a:gd name="T19" fmla="*/ 159 h 186"/>
                <a:gd name="T20" fmla="*/ 149 w 216"/>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86">
                  <a:moveTo>
                    <a:pt x="149" y="186"/>
                  </a:moveTo>
                  <a:cubicBezTo>
                    <a:pt x="145" y="186"/>
                    <a:pt x="141"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1"/>
                  </a:cubicBezTo>
                  <a:cubicBezTo>
                    <a:pt x="186" y="36"/>
                    <a:pt x="186" y="36"/>
                    <a:pt x="186" y="36"/>
                  </a:cubicBezTo>
                  <a:cubicBezTo>
                    <a:pt x="206" y="43"/>
                    <a:pt x="216" y="64"/>
                    <a:pt x="210" y="84"/>
                  </a:cubicBezTo>
                  <a:cubicBezTo>
                    <a:pt x="186" y="159"/>
                    <a:pt x="186" y="159"/>
                    <a:pt x="186" y="159"/>
                  </a:cubicBezTo>
                  <a:cubicBezTo>
                    <a:pt x="180" y="175"/>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3" name="ïŝḻiḑè"/>
            <p:cNvSpPr/>
            <p:nvPr/>
          </p:nvSpPr>
          <p:spPr bwMode="auto">
            <a:xfrm>
              <a:off x="6676623" y="4840830"/>
              <a:ext cx="346608" cy="295830"/>
            </a:xfrm>
            <a:custGeom>
              <a:avLst/>
              <a:gdLst>
                <a:gd name="T0" fmla="*/ 149 w 217"/>
                <a:gd name="T1" fmla="*/ 186 h 186"/>
                <a:gd name="T2" fmla="*/ 138 w 217"/>
                <a:gd name="T3" fmla="*/ 184 h 186"/>
                <a:gd name="T4" fmla="*/ 31 w 217"/>
                <a:gd name="T5" fmla="*/ 149 h 186"/>
                <a:gd name="T6" fmla="*/ 6 w 217"/>
                <a:gd name="T7" fmla="*/ 101 h 186"/>
                <a:gd name="T8" fmla="*/ 31 w 217"/>
                <a:gd name="T9" fmla="*/ 26 h 186"/>
                <a:gd name="T10" fmla="*/ 67 w 217"/>
                <a:gd name="T11" fmla="*/ 0 h 186"/>
                <a:gd name="T12" fmla="*/ 79 w 217"/>
                <a:gd name="T13" fmla="*/ 2 h 186"/>
                <a:gd name="T14" fmla="*/ 186 w 217"/>
                <a:gd name="T15" fmla="*/ 36 h 186"/>
                <a:gd name="T16" fmla="*/ 210 w 217"/>
                <a:gd name="T17" fmla="*/ 84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6" y="186"/>
                    <a:pt x="142"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1"/>
                    <a:pt x="79" y="2"/>
                  </a:cubicBezTo>
                  <a:cubicBezTo>
                    <a:pt x="186" y="36"/>
                    <a:pt x="186" y="36"/>
                    <a:pt x="186" y="36"/>
                  </a:cubicBezTo>
                  <a:cubicBezTo>
                    <a:pt x="206" y="43"/>
                    <a:pt x="217" y="64"/>
                    <a:pt x="210" y="84"/>
                  </a:cubicBezTo>
                  <a:cubicBezTo>
                    <a:pt x="186" y="160"/>
                    <a:pt x="186" y="160"/>
                    <a:pt x="186" y="160"/>
                  </a:cubicBezTo>
                  <a:cubicBezTo>
                    <a:pt x="181" y="176"/>
                    <a:pt x="166"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4" name="í$ľiḑé"/>
            <p:cNvSpPr/>
            <p:nvPr/>
          </p:nvSpPr>
          <p:spPr bwMode="auto">
            <a:xfrm>
              <a:off x="7473597" y="5096923"/>
              <a:ext cx="346608" cy="295830"/>
            </a:xfrm>
            <a:custGeom>
              <a:avLst/>
              <a:gdLst>
                <a:gd name="T0" fmla="*/ 150 w 217"/>
                <a:gd name="T1" fmla="*/ 186 h 186"/>
                <a:gd name="T2" fmla="*/ 138 w 217"/>
                <a:gd name="T3" fmla="*/ 185 h 186"/>
                <a:gd name="T4" fmla="*/ 31 w 217"/>
                <a:gd name="T5" fmla="*/ 150 h 186"/>
                <a:gd name="T6" fmla="*/ 7 w 217"/>
                <a:gd name="T7" fmla="*/ 102 h 186"/>
                <a:gd name="T8" fmla="*/ 31 w 217"/>
                <a:gd name="T9" fmla="*/ 27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6"/>
                    <a:pt x="138" y="185"/>
                  </a:cubicBezTo>
                  <a:cubicBezTo>
                    <a:pt x="31" y="150"/>
                    <a:pt x="31" y="150"/>
                    <a:pt x="31" y="150"/>
                  </a:cubicBezTo>
                  <a:cubicBezTo>
                    <a:pt x="11" y="143"/>
                    <a:pt x="0" y="122"/>
                    <a:pt x="7" y="102"/>
                  </a:cubicBezTo>
                  <a:cubicBezTo>
                    <a:pt x="31" y="27"/>
                    <a:pt x="31" y="27"/>
                    <a:pt x="31" y="27"/>
                  </a:cubicBezTo>
                  <a:cubicBezTo>
                    <a:pt x="36" y="11"/>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5" name="î$lîdè"/>
            <p:cNvSpPr/>
            <p:nvPr/>
          </p:nvSpPr>
          <p:spPr bwMode="auto">
            <a:xfrm>
              <a:off x="7076213" y="4971085"/>
              <a:ext cx="344400" cy="295830"/>
            </a:xfrm>
            <a:custGeom>
              <a:avLst/>
              <a:gdLst>
                <a:gd name="T0" fmla="*/ 149 w 217"/>
                <a:gd name="T1" fmla="*/ 186 h 186"/>
                <a:gd name="T2" fmla="*/ 138 w 217"/>
                <a:gd name="T3" fmla="*/ 184 h 186"/>
                <a:gd name="T4" fmla="*/ 31 w 217"/>
                <a:gd name="T5" fmla="*/ 149 h 186"/>
                <a:gd name="T6" fmla="*/ 6 w 217"/>
                <a:gd name="T7" fmla="*/ 101 h 186"/>
                <a:gd name="T8" fmla="*/ 31 w 217"/>
                <a:gd name="T9" fmla="*/ 26 h 186"/>
                <a:gd name="T10" fmla="*/ 67 w 217"/>
                <a:gd name="T11" fmla="*/ 0 h 186"/>
                <a:gd name="T12" fmla="*/ 79 w 217"/>
                <a:gd name="T13" fmla="*/ 2 h 186"/>
                <a:gd name="T14" fmla="*/ 186 w 217"/>
                <a:gd name="T15" fmla="*/ 36 h 186"/>
                <a:gd name="T16" fmla="*/ 210 w 217"/>
                <a:gd name="T17" fmla="*/ 84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6" y="186"/>
                    <a:pt x="142"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2"/>
                  </a:cubicBezTo>
                  <a:cubicBezTo>
                    <a:pt x="186" y="36"/>
                    <a:pt x="186" y="36"/>
                    <a:pt x="186" y="36"/>
                  </a:cubicBezTo>
                  <a:cubicBezTo>
                    <a:pt x="206" y="43"/>
                    <a:pt x="217" y="64"/>
                    <a:pt x="210" y="84"/>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6" name="ïṥľíḓe"/>
            <p:cNvSpPr/>
            <p:nvPr/>
          </p:nvSpPr>
          <p:spPr bwMode="auto">
            <a:xfrm>
              <a:off x="6586107" y="5116792"/>
              <a:ext cx="346608" cy="295830"/>
            </a:xfrm>
            <a:custGeom>
              <a:avLst/>
              <a:gdLst>
                <a:gd name="T0" fmla="*/ 150 w 217"/>
                <a:gd name="T1" fmla="*/ 186 h 186"/>
                <a:gd name="T2" fmla="*/ 138 w 217"/>
                <a:gd name="T3" fmla="*/ 184 h 186"/>
                <a:gd name="T4" fmla="*/ 31 w 217"/>
                <a:gd name="T5" fmla="*/ 149 h 186"/>
                <a:gd name="T6" fmla="*/ 7 w 217"/>
                <a:gd name="T7" fmla="*/ 101 h 186"/>
                <a:gd name="T8" fmla="*/ 31 w 217"/>
                <a:gd name="T9" fmla="*/ 26 h 186"/>
                <a:gd name="T10" fmla="*/ 68 w 217"/>
                <a:gd name="T11" fmla="*/ 0 h 186"/>
                <a:gd name="T12" fmla="*/ 79 w 217"/>
                <a:gd name="T13" fmla="*/ 2 h 186"/>
                <a:gd name="T14" fmla="*/ 186 w 217"/>
                <a:gd name="T15" fmla="*/ 36 h 186"/>
                <a:gd name="T16" fmla="*/ 211 w 217"/>
                <a:gd name="T17" fmla="*/ 84 h 186"/>
                <a:gd name="T18" fmla="*/ 186 w 217"/>
                <a:gd name="T19" fmla="*/ 159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5"/>
                    <a:pt x="138" y="184"/>
                  </a:cubicBezTo>
                  <a:cubicBezTo>
                    <a:pt x="31" y="149"/>
                    <a:pt x="31" y="149"/>
                    <a:pt x="31" y="149"/>
                  </a:cubicBezTo>
                  <a:cubicBezTo>
                    <a:pt x="11" y="143"/>
                    <a:pt x="0" y="121"/>
                    <a:pt x="7" y="101"/>
                  </a:cubicBezTo>
                  <a:cubicBezTo>
                    <a:pt x="31" y="26"/>
                    <a:pt x="31" y="26"/>
                    <a:pt x="31" y="26"/>
                  </a:cubicBezTo>
                  <a:cubicBezTo>
                    <a:pt x="37" y="10"/>
                    <a:pt x="52" y="0"/>
                    <a:pt x="68" y="0"/>
                  </a:cubicBezTo>
                  <a:cubicBezTo>
                    <a:pt x="72" y="0"/>
                    <a:pt x="75" y="0"/>
                    <a:pt x="79" y="2"/>
                  </a:cubicBezTo>
                  <a:cubicBezTo>
                    <a:pt x="186" y="36"/>
                    <a:pt x="186" y="36"/>
                    <a:pt x="186" y="36"/>
                  </a:cubicBezTo>
                  <a:cubicBezTo>
                    <a:pt x="206" y="43"/>
                    <a:pt x="217" y="64"/>
                    <a:pt x="211" y="84"/>
                  </a:cubicBezTo>
                  <a:cubicBezTo>
                    <a:pt x="186" y="159"/>
                    <a:pt x="186" y="159"/>
                    <a:pt x="186" y="159"/>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7" name="ïŝḻîḑé"/>
            <p:cNvSpPr/>
            <p:nvPr/>
          </p:nvSpPr>
          <p:spPr bwMode="auto">
            <a:xfrm>
              <a:off x="6985699" y="5244837"/>
              <a:ext cx="344400" cy="295830"/>
            </a:xfrm>
            <a:custGeom>
              <a:avLst/>
              <a:gdLst>
                <a:gd name="T0" fmla="*/ 149 w 216"/>
                <a:gd name="T1" fmla="*/ 186 h 186"/>
                <a:gd name="T2" fmla="*/ 137 w 216"/>
                <a:gd name="T3" fmla="*/ 184 h 186"/>
                <a:gd name="T4" fmla="*/ 31 w 216"/>
                <a:gd name="T5" fmla="*/ 149 h 186"/>
                <a:gd name="T6" fmla="*/ 6 w 216"/>
                <a:gd name="T7" fmla="*/ 101 h 186"/>
                <a:gd name="T8" fmla="*/ 31 w 216"/>
                <a:gd name="T9" fmla="*/ 26 h 186"/>
                <a:gd name="T10" fmla="*/ 67 w 216"/>
                <a:gd name="T11" fmla="*/ 0 h 186"/>
                <a:gd name="T12" fmla="*/ 79 w 216"/>
                <a:gd name="T13" fmla="*/ 2 h 186"/>
                <a:gd name="T14" fmla="*/ 185 w 216"/>
                <a:gd name="T15" fmla="*/ 36 h 186"/>
                <a:gd name="T16" fmla="*/ 210 w 216"/>
                <a:gd name="T17" fmla="*/ 84 h 186"/>
                <a:gd name="T18" fmla="*/ 186 w 216"/>
                <a:gd name="T19" fmla="*/ 160 h 186"/>
                <a:gd name="T20" fmla="*/ 149 w 216"/>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86">
                  <a:moveTo>
                    <a:pt x="149" y="186"/>
                  </a:moveTo>
                  <a:cubicBezTo>
                    <a:pt x="145" y="186"/>
                    <a:pt x="141" y="185"/>
                    <a:pt x="137"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2"/>
                  </a:cubicBezTo>
                  <a:cubicBezTo>
                    <a:pt x="185" y="36"/>
                    <a:pt x="185" y="36"/>
                    <a:pt x="185" y="36"/>
                  </a:cubicBezTo>
                  <a:cubicBezTo>
                    <a:pt x="205" y="43"/>
                    <a:pt x="216" y="64"/>
                    <a:pt x="210" y="84"/>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8" name="íṣlîḑê"/>
            <p:cNvSpPr/>
            <p:nvPr/>
          </p:nvSpPr>
          <p:spPr bwMode="auto">
            <a:xfrm>
              <a:off x="7385289" y="5375090"/>
              <a:ext cx="344400" cy="293622"/>
            </a:xfrm>
            <a:custGeom>
              <a:avLst/>
              <a:gdLst>
                <a:gd name="T0" fmla="*/ 149 w 217"/>
                <a:gd name="T1" fmla="*/ 186 h 186"/>
                <a:gd name="T2" fmla="*/ 138 w 217"/>
                <a:gd name="T3" fmla="*/ 184 h 186"/>
                <a:gd name="T4" fmla="*/ 31 w 217"/>
                <a:gd name="T5" fmla="*/ 150 h 186"/>
                <a:gd name="T6" fmla="*/ 6 w 217"/>
                <a:gd name="T7" fmla="*/ 102 h 186"/>
                <a:gd name="T8" fmla="*/ 31 w 217"/>
                <a:gd name="T9" fmla="*/ 26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6" y="186"/>
                    <a:pt x="142" y="186"/>
                    <a:pt x="138" y="184"/>
                  </a:cubicBezTo>
                  <a:cubicBezTo>
                    <a:pt x="31" y="150"/>
                    <a:pt x="31" y="150"/>
                    <a:pt x="31" y="150"/>
                  </a:cubicBezTo>
                  <a:cubicBezTo>
                    <a:pt x="11" y="143"/>
                    <a:pt x="0" y="122"/>
                    <a:pt x="6" y="102"/>
                  </a:cubicBezTo>
                  <a:cubicBezTo>
                    <a:pt x="31" y="26"/>
                    <a:pt x="31" y="26"/>
                    <a:pt x="31" y="26"/>
                  </a:cubicBezTo>
                  <a:cubicBezTo>
                    <a:pt x="36" y="10"/>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9" name="îṣḻîdè"/>
            <p:cNvSpPr/>
            <p:nvPr/>
          </p:nvSpPr>
          <p:spPr bwMode="auto">
            <a:xfrm>
              <a:off x="6769344" y="4569286"/>
              <a:ext cx="346608" cy="295830"/>
            </a:xfrm>
            <a:custGeom>
              <a:avLst/>
              <a:gdLst>
                <a:gd name="T0" fmla="*/ 149 w 217"/>
                <a:gd name="T1" fmla="*/ 186 h 186"/>
                <a:gd name="T2" fmla="*/ 138 w 217"/>
                <a:gd name="T3" fmla="*/ 184 h 186"/>
                <a:gd name="T4" fmla="*/ 31 w 217"/>
                <a:gd name="T5" fmla="*/ 149 h 186"/>
                <a:gd name="T6" fmla="*/ 6 w 217"/>
                <a:gd name="T7" fmla="*/ 101 h 186"/>
                <a:gd name="T8" fmla="*/ 31 w 217"/>
                <a:gd name="T9" fmla="*/ 26 h 186"/>
                <a:gd name="T10" fmla="*/ 67 w 217"/>
                <a:gd name="T11" fmla="*/ 0 h 186"/>
                <a:gd name="T12" fmla="*/ 79 w 217"/>
                <a:gd name="T13" fmla="*/ 2 h 186"/>
                <a:gd name="T14" fmla="*/ 186 w 217"/>
                <a:gd name="T15" fmla="*/ 36 h 186"/>
                <a:gd name="T16" fmla="*/ 210 w 217"/>
                <a:gd name="T17" fmla="*/ 84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5" y="186"/>
                    <a:pt x="142"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2"/>
                  </a:cubicBezTo>
                  <a:cubicBezTo>
                    <a:pt x="186" y="36"/>
                    <a:pt x="186" y="36"/>
                    <a:pt x="186" y="36"/>
                  </a:cubicBezTo>
                  <a:cubicBezTo>
                    <a:pt x="206" y="43"/>
                    <a:pt x="217" y="64"/>
                    <a:pt x="210" y="84"/>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0" name="iśḻîde"/>
            <p:cNvSpPr/>
            <p:nvPr/>
          </p:nvSpPr>
          <p:spPr bwMode="auto">
            <a:xfrm>
              <a:off x="7168936" y="4697331"/>
              <a:ext cx="344400" cy="295830"/>
            </a:xfrm>
            <a:custGeom>
              <a:avLst/>
              <a:gdLst>
                <a:gd name="T0" fmla="*/ 150 w 217"/>
                <a:gd name="T1" fmla="*/ 186 h 186"/>
                <a:gd name="T2" fmla="*/ 138 w 217"/>
                <a:gd name="T3" fmla="*/ 184 h 186"/>
                <a:gd name="T4" fmla="*/ 31 w 217"/>
                <a:gd name="T5" fmla="*/ 150 h 186"/>
                <a:gd name="T6" fmla="*/ 6 w 217"/>
                <a:gd name="T7" fmla="*/ 102 h 186"/>
                <a:gd name="T8" fmla="*/ 31 w 217"/>
                <a:gd name="T9" fmla="*/ 26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5"/>
                    <a:pt x="138" y="184"/>
                  </a:cubicBezTo>
                  <a:cubicBezTo>
                    <a:pt x="31" y="150"/>
                    <a:pt x="31" y="150"/>
                    <a:pt x="31" y="150"/>
                  </a:cubicBezTo>
                  <a:cubicBezTo>
                    <a:pt x="11" y="143"/>
                    <a:pt x="0" y="122"/>
                    <a:pt x="6" y="102"/>
                  </a:cubicBezTo>
                  <a:cubicBezTo>
                    <a:pt x="31" y="26"/>
                    <a:pt x="31" y="26"/>
                    <a:pt x="31" y="26"/>
                  </a:cubicBezTo>
                  <a:cubicBezTo>
                    <a:pt x="36" y="10"/>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1" name="íślídê"/>
            <p:cNvSpPr/>
            <p:nvPr/>
          </p:nvSpPr>
          <p:spPr bwMode="auto">
            <a:xfrm>
              <a:off x="7566320" y="4825376"/>
              <a:ext cx="344400" cy="295830"/>
            </a:xfrm>
            <a:custGeom>
              <a:avLst/>
              <a:gdLst>
                <a:gd name="T0" fmla="*/ 150 w 217"/>
                <a:gd name="T1" fmla="*/ 186 h 186"/>
                <a:gd name="T2" fmla="*/ 138 w 217"/>
                <a:gd name="T3" fmla="*/ 184 h 186"/>
                <a:gd name="T4" fmla="*/ 31 w 217"/>
                <a:gd name="T5" fmla="*/ 150 h 186"/>
                <a:gd name="T6" fmla="*/ 7 w 217"/>
                <a:gd name="T7" fmla="*/ 102 h 186"/>
                <a:gd name="T8" fmla="*/ 31 w 217"/>
                <a:gd name="T9" fmla="*/ 27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6"/>
                    <a:pt x="138" y="184"/>
                  </a:cubicBezTo>
                  <a:cubicBezTo>
                    <a:pt x="31" y="150"/>
                    <a:pt x="31" y="150"/>
                    <a:pt x="31" y="150"/>
                  </a:cubicBezTo>
                  <a:cubicBezTo>
                    <a:pt x="11" y="143"/>
                    <a:pt x="0" y="122"/>
                    <a:pt x="7" y="102"/>
                  </a:cubicBezTo>
                  <a:cubicBezTo>
                    <a:pt x="31" y="27"/>
                    <a:pt x="31" y="27"/>
                    <a:pt x="31" y="27"/>
                  </a:cubicBezTo>
                  <a:cubicBezTo>
                    <a:pt x="36" y="10"/>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2" name="iṩḻïdê"/>
            <p:cNvSpPr/>
            <p:nvPr/>
          </p:nvSpPr>
          <p:spPr bwMode="auto">
            <a:xfrm>
              <a:off x="6837782" y="4152032"/>
              <a:ext cx="1196567" cy="611529"/>
            </a:xfrm>
            <a:custGeom>
              <a:avLst/>
              <a:gdLst>
                <a:gd name="T0" fmla="*/ 665 w 751"/>
                <a:gd name="T1" fmla="*/ 380 h 386"/>
                <a:gd name="T2" fmla="*/ 31 w 751"/>
                <a:gd name="T3" fmla="*/ 174 h 386"/>
                <a:gd name="T4" fmla="*/ 7 w 751"/>
                <a:gd name="T5" fmla="*/ 126 h 386"/>
                <a:gd name="T6" fmla="*/ 37 w 751"/>
                <a:gd name="T7" fmla="*/ 31 h 386"/>
                <a:gd name="T8" fmla="*/ 85 w 751"/>
                <a:gd name="T9" fmla="*/ 7 h 386"/>
                <a:gd name="T10" fmla="*/ 720 w 751"/>
                <a:gd name="T11" fmla="*/ 213 h 386"/>
                <a:gd name="T12" fmla="*/ 744 w 751"/>
                <a:gd name="T13" fmla="*/ 261 h 386"/>
                <a:gd name="T14" fmla="*/ 713 w 751"/>
                <a:gd name="T15" fmla="*/ 355 h 386"/>
                <a:gd name="T16" fmla="*/ 665 w 751"/>
                <a:gd name="T17" fmla="*/ 38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1" h="386">
                  <a:moveTo>
                    <a:pt x="665" y="380"/>
                  </a:moveTo>
                  <a:cubicBezTo>
                    <a:pt x="31" y="174"/>
                    <a:pt x="31" y="174"/>
                    <a:pt x="31" y="174"/>
                  </a:cubicBezTo>
                  <a:cubicBezTo>
                    <a:pt x="11" y="167"/>
                    <a:pt x="0" y="146"/>
                    <a:pt x="7" y="126"/>
                  </a:cubicBezTo>
                  <a:cubicBezTo>
                    <a:pt x="37" y="31"/>
                    <a:pt x="37" y="31"/>
                    <a:pt x="37" y="31"/>
                  </a:cubicBezTo>
                  <a:cubicBezTo>
                    <a:pt x="44" y="11"/>
                    <a:pt x="65" y="0"/>
                    <a:pt x="85" y="7"/>
                  </a:cubicBezTo>
                  <a:cubicBezTo>
                    <a:pt x="720" y="213"/>
                    <a:pt x="720" y="213"/>
                    <a:pt x="720" y="213"/>
                  </a:cubicBezTo>
                  <a:cubicBezTo>
                    <a:pt x="740" y="219"/>
                    <a:pt x="751" y="241"/>
                    <a:pt x="744" y="261"/>
                  </a:cubicBezTo>
                  <a:cubicBezTo>
                    <a:pt x="713" y="355"/>
                    <a:pt x="713" y="355"/>
                    <a:pt x="713" y="355"/>
                  </a:cubicBezTo>
                  <a:cubicBezTo>
                    <a:pt x="707" y="375"/>
                    <a:pt x="685" y="386"/>
                    <a:pt x="665" y="380"/>
                  </a:cubicBezTo>
                </a:path>
              </a:pathLst>
            </a:custGeom>
            <a:solidFill>
              <a:srgbClr val="A5B7A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3" name="îŝļîḑê"/>
            <p:cNvSpPr/>
            <p:nvPr/>
          </p:nvSpPr>
          <p:spPr bwMode="auto">
            <a:xfrm>
              <a:off x="6480138" y="5353015"/>
              <a:ext cx="344400" cy="311284"/>
            </a:xfrm>
            <a:custGeom>
              <a:avLst/>
              <a:gdLst>
                <a:gd name="T0" fmla="*/ 138 w 217"/>
                <a:gd name="T1" fmla="*/ 189 h 196"/>
                <a:gd name="T2" fmla="*/ 31 w 217"/>
                <a:gd name="T3" fmla="*/ 155 h 196"/>
                <a:gd name="T4" fmla="*/ 7 w 217"/>
                <a:gd name="T5" fmla="*/ 107 h 196"/>
                <a:gd name="T6" fmla="*/ 31 w 217"/>
                <a:gd name="T7" fmla="*/ 31 h 196"/>
                <a:gd name="T8" fmla="*/ 79 w 217"/>
                <a:gd name="T9" fmla="*/ 7 h 196"/>
                <a:gd name="T10" fmla="*/ 186 w 217"/>
                <a:gd name="T11" fmla="*/ 42 h 196"/>
                <a:gd name="T12" fmla="*/ 211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7" y="107"/>
                  </a:cubicBezTo>
                  <a:cubicBezTo>
                    <a:pt x="31" y="31"/>
                    <a:pt x="31" y="31"/>
                    <a:pt x="31" y="31"/>
                  </a:cubicBezTo>
                  <a:cubicBezTo>
                    <a:pt x="38" y="11"/>
                    <a:pt x="59" y="0"/>
                    <a:pt x="79" y="7"/>
                  </a:cubicBezTo>
                  <a:cubicBezTo>
                    <a:pt x="186" y="42"/>
                    <a:pt x="186" y="42"/>
                    <a:pt x="186" y="42"/>
                  </a:cubicBezTo>
                  <a:cubicBezTo>
                    <a:pt x="206" y="48"/>
                    <a:pt x="217" y="70"/>
                    <a:pt x="211" y="90"/>
                  </a:cubicBezTo>
                  <a:cubicBezTo>
                    <a:pt x="186" y="165"/>
                    <a:pt x="186" y="165"/>
                    <a:pt x="186" y="165"/>
                  </a:cubicBezTo>
                  <a:cubicBezTo>
                    <a:pt x="180"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4" name="íšḷíďé"/>
            <p:cNvSpPr/>
            <p:nvPr/>
          </p:nvSpPr>
          <p:spPr bwMode="auto">
            <a:xfrm>
              <a:off x="6877522" y="5483268"/>
              <a:ext cx="346608" cy="309076"/>
            </a:xfrm>
            <a:custGeom>
              <a:avLst/>
              <a:gdLst>
                <a:gd name="T0" fmla="*/ 138 w 217"/>
                <a:gd name="T1" fmla="*/ 188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8"/>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1" y="89"/>
                  </a:cubicBezTo>
                  <a:cubicBezTo>
                    <a:pt x="186" y="164"/>
                    <a:pt x="186" y="164"/>
                    <a:pt x="186" y="164"/>
                  </a:cubicBezTo>
                  <a:cubicBezTo>
                    <a:pt x="180" y="184"/>
                    <a:pt x="158" y="195"/>
                    <a:pt x="138" y="188"/>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5" name="íśľiḍè"/>
            <p:cNvSpPr/>
            <p:nvPr/>
          </p:nvSpPr>
          <p:spPr bwMode="auto">
            <a:xfrm>
              <a:off x="7277113" y="5611313"/>
              <a:ext cx="344400" cy="309076"/>
            </a:xfrm>
            <a:custGeom>
              <a:avLst/>
              <a:gdLst>
                <a:gd name="T0" fmla="*/ 138 w 216"/>
                <a:gd name="T1" fmla="*/ 189 h 195"/>
                <a:gd name="T2" fmla="*/ 31 w 216"/>
                <a:gd name="T3" fmla="*/ 154 h 195"/>
                <a:gd name="T4" fmla="*/ 6 w 216"/>
                <a:gd name="T5" fmla="*/ 106 h 195"/>
                <a:gd name="T6" fmla="*/ 31 w 216"/>
                <a:gd name="T7" fmla="*/ 31 h 195"/>
                <a:gd name="T8" fmla="*/ 79 w 216"/>
                <a:gd name="T9" fmla="*/ 6 h 195"/>
                <a:gd name="T10" fmla="*/ 185 w 216"/>
                <a:gd name="T11" fmla="*/ 41 h 195"/>
                <a:gd name="T12" fmla="*/ 210 w 216"/>
                <a:gd name="T13" fmla="*/ 89 h 195"/>
                <a:gd name="T14" fmla="*/ 186 w 216"/>
                <a:gd name="T15" fmla="*/ 164 h 195"/>
                <a:gd name="T16" fmla="*/ 138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8" y="189"/>
                  </a:moveTo>
                  <a:cubicBezTo>
                    <a:pt x="31" y="154"/>
                    <a:pt x="31" y="154"/>
                    <a:pt x="31" y="154"/>
                  </a:cubicBezTo>
                  <a:cubicBezTo>
                    <a:pt x="11" y="147"/>
                    <a:pt x="0" y="126"/>
                    <a:pt x="6" y="106"/>
                  </a:cubicBezTo>
                  <a:cubicBezTo>
                    <a:pt x="31" y="31"/>
                    <a:pt x="31" y="31"/>
                    <a:pt x="31" y="31"/>
                  </a:cubicBezTo>
                  <a:cubicBezTo>
                    <a:pt x="37" y="11"/>
                    <a:pt x="59" y="0"/>
                    <a:pt x="79" y="6"/>
                  </a:cubicBezTo>
                  <a:cubicBezTo>
                    <a:pt x="185" y="41"/>
                    <a:pt x="185" y="41"/>
                    <a:pt x="185" y="41"/>
                  </a:cubicBezTo>
                  <a:cubicBezTo>
                    <a:pt x="205" y="47"/>
                    <a:pt x="216" y="69"/>
                    <a:pt x="210" y="89"/>
                  </a:cubicBezTo>
                  <a:cubicBezTo>
                    <a:pt x="186" y="164"/>
                    <a:pt x="186" y="164"/>
                    <a:pt x="186" y="164"/>
                  </a:cubicBezTo>
                  <a:cubicBezTo>
                    <a:pt x="179" y="184"/>
                    <a:pt x="158" y="195"/>
                    <a:pt x="138" y="189"/>
                  </a:cubicBezTo>
                  <a:close/>
                </a:path>
              </a:pathLst>
            </a:custGeom>
            <a:solidFill>
              <a:srgbClr val="DC851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6" name="iśļïḋè"/>
            <p:cNvSpPr/>
            <p:nvPr/>
          </p:nvSpPr>
          <p:spPr bwMode="auto">
            <a:xfrm>
              <a:off x="6661169" y="4801093"/>
              <a:ext cx="346608"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89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7" name="ísļíḑe"/>
            <p:cNvSpPr/>
            <p:nvPr/>
          </p:nvSpPr>
          <p:spPr bwMode="auto">
            <a:xfrm>
              <a:off x="7058553" y="4929138"/>
              <a:ext cx="346608" cy="311284"/>
            </a:xfrm>
            <a:custGeom>
              <a:avLst/>
              <a:gdLst>
                <a:gd name="T0" fmla="*/ 138 w 217"/>
                <a:gd name="T1" fmla="*/ 189 h 196"/>
                <a:gd name="T2" fmla="*/ 31 w 217"/>
                <a:gd name="T3" fmla="*/ 155 h 196"/>
                <a:gd name="T4" fmla="*/ 6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8" name="ïšļïďè"/>
            <p:cNvSpPr/>
            <p:nvPr/>
          </p:nvSpPr>
          <p:spPr bwMode="auto">
            <a:xfrm>
              <a:off x="7458142" y="5059391"/>
              <a:ext cx="344400" cy="309076"/>
            </a:xfrm>
            <a:custGeom>
              <a:avLst/>
              <a:gdLst>
                <a:gd name="T0" fmla="*/ 138 w 217"/>
                <a:gd name="T1" fmla="*/ 188 h 195"/>
                <a:gd name="T2" fmla="*/ 31 w 217"/>
                <a:gd name="T3" fmla="*/ 154 h 195"/>
                <a:gd name="T4" fmla="*/ 7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8"/>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0" y="89"/>
                  </a:cubicBezTo>
                  <a:cubicBezTo>
                    <a:pt x="186" y="164"/>
                    <a:pt x="186" y="164"/>
                    <a:pt x="186" y="164"/>
                  </a:cubicBezTo>
                  <a:cubicBezTo>
                    <a:pt x="180" y="184"/>
                    <a:pt x="158" y="195"/>
                    <a:pt x="138" y="188"/>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9" name="îśļiḍe"/>
            <p:cNvSpPr/>
            <p:nvPr/>
          </p:nvSpPr>
          <p:spPr bwMode="auto">
            <a:xfrm>
              <a:off x="6570653" y="5077053"/>
              <a:ext cx="346608"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8"/>
                    <a:pt x="0" y="126"/>
                    <a:pt x="7" y="106"/>
                  </a:cubicBezTo>
                  <a:cubicBezTo>
                    <a:pt x="31" y="31"/>
                    <a:pt x="31" y="31"/>
                    <a:pt x="31" y="31"/>
                  </a:cubicBezTo>
                  <a:cubicBezTo>
                    <a:pt x="38" y="11"/>
                    <a:pt x="59" y="0"/>
                    <a:pt x="79" y="6"/>
                  </a:cubicBezTo>
                  <a:cubicBezTo>
                    <a:pt x="186" y="41"/>
                    <a:pt x="186" y="41"/>
                    <a:pt x="186" y="41"/>
                  </a:cubicBezTo>
                  <a:cubicBezTo>
                    <a:pt x="206" y="48"/>
                    <a:pt x="217" y="69"/>
                    <a:pt x="211" y="89"/>
                  </a:cubicBezTo>
                  <a:cubicBezTo>
                    <a:pt x="186" y="164"/>
                    <a:pt x="186" y="164"/>
                    <a:pt x="186" y="164"/>
                  </a:cubicBezTo>
                  <a:cubicBezTo>
                    <a:pt x="180" y="184"/>
                    <a:pt x="158" y="195"/>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0" name="ísľïďê"/>
            <p:cNvSpPr/>
            <p:nvPr/>
          </p:nvSpPr>
          <p:spPr bwMode="auto">
            <a:xfrm>
              <a:off x="6970245" y="5205098"/>
              <a:ext cx="344400" cy="311284"/>
            </a:xfrm>
            <a:custGeom>
              <a:avLst/>
              <a:gdLst>
                <a:gd name="T0" fmla="*/ 137 w 216"/>
                <a:gd name="T1" fmla="*/ 189 h 195"/>
                <a:gd name="T2" fmla="*/ 31 w 216"/>
                <a:gd name="T3" fmla="*/ 154 h 195"/>
                <a:gd name="T4" fmla="*/ 6 w 216"/>
                <a:gd name="T5" fmla="*/ 106 h 195"/>
                <a:gd name="T6" fmla="*/ 30 w 216"/>
                <a:gd name="T7" fmla="*/ 31 h 195"/>
                <a:gd name="T8" fmla="*/ 78 w 216"/>
                <a:gd name="T9" fmla="*/ 7 h 195"/>
                <a:gd name="T10" fmla="*/ 185 w 216"/>
                <a:gd name="T11" fmla="*/ 41 h 195"/>
                <a:gd name="T12" fmla="*/ 210 w 216"/>
                <a:gd name="T13" fmla="*/ 89 h 195"/>
                <a:gd name="T14" fmla="*/ 185 w 216"/>
                <a:gd name="T15" fmla="*/ 164 h 195"/>
                <a:gd name="T16" fmla="*/ 137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7" y="189"/>
                  </a:moveTo>
                  <a:cubicBezTo>
                    <a:pt x="31" y="154"/>
                    <a:pt x="31" y="154"/>
                    <a:pt x="31" y="154"/>
                  </a:cubicBezTo>
                  <a:cubicBezTo>
                    <a:pt x="11" y="148"/>
                    <a:pt x="0" y="126"/>
                    <a:pt x="6" y="106"/>
                  </a:cubicBezTo>
                  <a:cubicBezTo>
                    <a:pt x="30" y="31"/>
                    <a:pt x="30" y="31"/>
                    <a:pt x="30" y="31"/>
                  </a:cubicBezTo>
                  <a:cubicBezTo>
                    <a:pt x="37" y="11"/>
                    <a:pt x="58" y="0"/>
                    <a:pt x="78" y="7"/>
                  </a:cubicBezTo>
                  <a:cubicBezTo>
                    <a:pt x="185" y="41"/>
                    <a:pt x="185" y="41"/>
                    <a:pt x="185" y="41"/>
                  </a:cubicBezTo>
                  <a:cubicBezTo>
                    <a:pt x="205" y="48"/>
                    <a:pt x="216" y="69"/>
                    <a:pt x="210" y="89"/>
                  </a:cubicBezTo>
                  <a:cubicBezTo>
                    <a:pt x="185" y="164"/>
                    <a:pt x="185" y="164"/>
                    <a:pt x="185" y="164"/>
                  </a:cubicBezTo>
                  <a:cubicBezTo>
                    <a:pt x="179" y="185"/>
                    <a:pt x="157" y="195"/>
                    <a:pt x="137"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íšḻîḓê"/>
            <p:cNvSpPr/>
            <p:nvPr/>
          </p:nvSpPr>
          <p:spPr bwMode="auto">
            <a:xfrm>
              <a:off x="7367629" y="5335353"/>
              <a:ext cx="346608"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90"/>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íŝľíḋé"/>
            <p:cNvSpPr/>
            <p:nvPr/>
          </p:nvSpPr>
          <p:spPr bwMode="auto">
            <a:xfrm>
              <a:off x="6486761" y="5333145"/>
              <a:ext cx="344400"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1" y="89"/>
                  </a:cubicBezTo>
                  <a:cubicBezTo>
                    <a:pt x="186" y="164"/>
                    <a:pt x="186" y="164"/>
                    <a:pt x="186" y="164"/>
                  </a:cubicBezTo>
                  <a:cubicBezTo>
                    <a:pt x="180"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íšlîḋe"/>
            <p:cNvSpPr/>
            <p:nvPr/>
          </p:nvSpPr>
          <p:spPr bwMode="auto">
            <a:xfrm>
              <a:off x="6886353" y="5461190"/>
              <a:ext cx="344400" cy="309076"/>
            </a:xfrm>
            <a:custGeom>
              <a:avLst/>
              <a:gdLst>
                <a:gd name="T0" fmla="*/ 137 w 216"/>
                <a:gd name="T1" fmla="*/ 189 h 195"/>
                <a:gd name="T2" fmla="*/ 31 w 216"/>
                <a:gd name="T3" fmla="*/ 154 h 195"/>
                <a:gd name="T4" fmla="*/ 6 w 216"/>
                <a:gd name="T5" fmla="*/ 106 h 195"/>
                <a:gd name="T6" fmla="*/ 31 w 216"/>
                <a:gd name="T7" fmla="*/ 31 h 195"/>
                <a:gd name="T8" fmla="*/ 79 w 216"/>
                <a:gd name="T9" fmla="*/ 6 h 195"/>
                <a:gd name="T10" fmla="*/ 185 w 216"/>
                <a:gd name="T11" fmla="*/ 41 h 195"/>
                <a:gd name="T12" fmla="*/ 210 w 216"/>
                <a:gd name="T13" fmla="*/ 89 h 195"/>
                <a:gd name="T14" fmla="*/ 185 w 216"/>
                <a:gd name="T15" fmla="*/ 164 h 195"/>
                <a:gd name="T16" fmla="*/ 137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7" y="189"/>
                  </a:moveTo>
                  <a:cubicBezTo>
                    <a:pt x="31" y="154"/>
                    <a:pt x="31" y="154"/>
                    <a:pt x="31" y="154"/>
                  </a:cubicBezTo>
                  <a:cubicBezTo>
                    <a:pt x="11" y="148"/>
                    <a:pt x="0" y="126"/>
                    <a:pt x="6" y="106"/>
                  </a:cubicBezTo>
                  <a:cubicBezTo>
                    <a:pt x="31" y="31"/>
                    <a:pt x="31" y="31"/>
                    <a:pt x="31" y="31"/>
                  </a:cubicBezTo>
                  <a:cubicBezTo>
                    <a:pt x="37" y="11"/>
                    <a:pt x="59" y="0"/>
                    <a:pt x="79" y="6"/>
                  </a:cubicBezTo>
                  <a:cubicBezTo>
                    <a:pt x="185" y="41"/>
                    <a:pt x="185" y="41"/>
                    <a:pt x="185" y="41"/>
                  </a:cubicBezTo>
                  <a:cubicBezTo>
                    <a:pt x="205" y="48"/>
                    <a:pt x="216" y="69"/>
                    <a:pt x="210" y="89"/>
                  </a:cubicBezTo>
                  <a:cubicBezTo>
                    <a:pt x="185" y="164"/>
                    <a:pt x="185" y="164"/>
                    <a:pt x="185" y="164"/>
                  </a:cubicBezTo>
                  <a:cubicBezTo>
                    <a:pt x="179" y="184"/>
                    <a:pt x="157" y="195"/>
                    <a:pt x="137"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ïṩliḑe"/>
            <p:cNvSpPr/>
            <p:nvPr/>
          </p:nvSpPr>
          <p:spPr bwMode="auto">
            <a:xfrm>
              <a:off x="7283736" y="5589236"/>
              <a:ext cx="346608" cy="311284"/>
            </a:xfrm>
            <a:custGeom>
              <a:avLst/>
              <a:gdLst>
                <a:gd name="T0" fmla="*/ 138 w 217"/>
                <a:gd name="T1" fmla="*/ 189 h 195"/>
                <a:gd name="T2" fmla="*/ 31 w 217"/>
                <a:gd name="T3" fmla="*/ 154 h 195"/>
                <a:gd name="T4" fmla="*/ 6 w 217"/>
                <a:gd name="T5" fmla="*/ 106 h 195"/>
                <a:gd name="T6" fmla="*/ 31 w 217"/>
                <a:gd name="T7" fmla="*/ 31 h 195"/>
                <a:gd name="T8" fmla="*/ 79 w 217"/>
                <a:gd name="T9" fmla="*/ 7 h 195"/>
                <a:gd name="T10" fmla="*/ 186 w 217"/>
                <a:gd name="T11" fmla="*/ 41 h 195"/>
                <a:gd name="T12" fmla="*/ 210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4"/>
                    <a:pt x="186" y="164"/>
                    <a:pt x="186" y="164"/>
                  </a:cubicBezTo>
                  <a:cubicBezTo>
                    <a:pt x="179" y="184"/>
                    <a:pt x="158" y="195"/>
                    <a:pt x="138" y="189"/>
                  </a:cubicBezTo>
                  <a:close/>
                </a:path>
              </a:pathLst>
            </a:custGeom>
            <a:solidFill>
              <a:srgbClr val="EFAA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5" name="ïsḻíḍe"/>
            <p:cNvSpPr/>
            <p:nvPr/>
          </p:nvSpPr>
          <p:spPr bwMode="auto">
            <a:xfrm>
              <a:off x="6667792" y="4781223"/>
              <a:ext cx="346608" cy="311284"/>
            </a:xfrm>
            <a:custGeom>
              <a:avLst/>
              <a:gdLst>
                <a:gd name="T0" fmla="*/ 138 w 217"/>
                <a:gd name="T1" fmla="*/ 189 h 196"/>
                <a:gd name="T2" fmla="*/ 31 w 217"/>
                <a:gd name="T3" fmla="*/ 155 h 196"/>
                <a:gd name="T4" fmla="*/ 6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6" name="ïŝlïďé"/>
            <p:cNvSpPr/>
            <p:nvPr/>
          </p:nvSpPr>
          <p:spPr bwMode="auto">
            <a:xfrm>
              <a:off x="7065176" y="4911476"/>
              <a:ext cx="346608"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7"/>
                    <a:pt x="0" y="126"/>
                    <a:pt x="7" y="106"/>
                  </a:cubicBezTo>
                  <a:cubicBezTo>
                    <a:pt x="31" y="31"/>
                    <a:pt x="31" y="31"/>
                    <a:pt x="31" y="31"/>
                  </a:cubicBezTo>
                  <a:cubicBezTo>
                    <a:pt x="37" y="11"/>
                    <a:pt x="59" y="0"/>
                    <a:pt x="79" y="6"/>
                  </a:cubicBezTo>
                  <a:cubicBezTo>
                    <a:pt x="186" y="41"/>
                    <a:pt x="186" y="41"/>
                    <a:pt x="186" y="41"/>
                  </a:cubicBezTo>
                  <a:cubicBezTo>
                    <a:pt x="206" y="47"/>
                    <a:pt x="217" y="69"/>
                    <a:pt x="210" y="89"/>
                  </a:cubicBezTo>
                  <a:cubicBezTo>
                    <a:pt x="186" y="164"/>
                    <a:pt x="186" y="164"/>
                    <a:pt x="186" y="164"/>
                  </a:cubicBezTo>
                  <a:cubicBezTo>
                    <a:pt x="179"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iṩ1ïḓe"/>
            <p:cNvSpPr/>
            <p:nvPr/>
          </p:nvSpPr>
          <p:spPr bwMode="auto">
            <a:xfrm>
              <a:off x="7464766" y="5039523"/>
              <a:ext cx="344400"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8"/>
                    <a:pt x="0" y="126"/>
                    <a:pt x="7" y="106"/>
                  </a:cubicBezTo>
                  <a:cubicBezTo>
                    <a:pt x="31" y="31"/>
                    <a:pt x="31" y="31"/>
                    <a:pt x="31" y="31"/>
                  </a:cubicBezTo>
                  <a:cubicBezTo>
                    <a:pt x="38" y="11"/>
                    <a:pt x="59" y="0"/>
                    <a:pt x="79" y="6"/>
                  </a:cubicBezTo>
                  <a:cubicBezTo>
                    <a:pt x="186" y="41"/>
                    <a:pt x="186" y="41"/>
                    <a:pt x="186" y="41"/>
                  </a:cubicBezTo>
                  <a:cubicBezTo>
                    <a:pt x="206" y="48"/>
                    <a:pt x="217" y="69"/>
                    <a:pt x="211" y="89"/>
                  </a:cubicBezTo>
                  <a:cubicBezTo>
                    <a:pt x="186" y="164"/>
                    <a:pt x="186" y="164"/>
                    <a:pt x="186" y="164"/>
                  </a:cubicBezTo>
                  <a:cubicBezTo>
                    <a:pt x="180"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ïśḻiḓè"/>
            <p:cNvSpPr/>
            <p:nvPr/>
          </p:nvSpPr>
          <p:spPr bwMode="auto">
            <a:xfrm>
              <a:off x="6579484" y="5057183"/>
              <a:ext cx="342192" cy="311284"/>
            </a:xfrm>
            <a:custGeom>
              <a:avLst/>
              <a:gdLst>
                <a:gd name="T0" fmla="*/ 137 w 216"/>
                <a:gd name="T1" fmla="*/ 189 h 196"/>
                <a:gd name="T2" fmla="*/ 31 w 216"/>
                <a:gd name="T3" fmla="*/ 154 h 196"/>
                <a:gd name="T4" fmla="*/ 6 w 216"/>
                <a:gd name="T5" fmla="*/ 106 h 196"/>
                <a:gd name="T6" fmla="*/ 30 w 216"/>
                <a:gd name="T7" fmla="*/ 31 h 196"/>
                <a:gd name="T8" fmla="*/ 78 w 216"/>
                <a:gd name="T9" fmla="*/ 7 h 196"/>
                <a:gd name="T10" fmla="*/ 185 w 216"/>
                <a:gd name="T11" fmla="*/ 41 h 196"/>
                <a:gd name="T12" fmla="*/ 210 w 216"/>
                <a:gd name="T13" fmla="*/ 89 h 196"/>
                <a:gd name="T14" fmla="*/ 185 w 216"/>
                <a:gd name="T15" fmla="*/ 165 h 196"/>
                <a:gd name="T16" fmla="*/ 137 w 216"/>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6">
                  <a:moveTo>
                    <a:pt x="137" y="189"/>
                  </a:moveTo>
                  <a:cubicBezTo>
                    <a:pt x="31" y="154"/>
                    <a:pt x="31" y="154"/>
                    <a:pt x="31" y="154"/>
                  </a:cubicBezTo>
                  <a:cubicBezTo>
                    <a:pt x="10" y="148"/>
                    <a:pt x="0" y="126"/>
                    <a:pt x="6" y="106"/>
                  </a:cubicBezTo>
                  <a:cubicBezTo>
                    <a:pt x="30" y="31"/>
                    <a:pt x="30" y="31"/>
                    <a:pt x="30" y="31"/>
                  </a:cubicBezTo>
                  <a:cubicBezTo>
                    <a:pt x="37" y="11"/>
                    <a:pt x="58" y="0"/>
                    <a:pt x="78" y="7"/>
                  </a:cubicBezTo>
                  <a:cubicBezTo>
                    <a:pt x="185" y="41"/>
                    <a:pt x="185" y="41"/>
                    <a:pt x="185" y="41"/>
                  </a:cubicBezTo>
                  <a:cubicBezTo>
                    <a:pt x="205" y="48"/>
                    <a:pt x="216" y="69"/>
                    <a:pt x="210" y="89"/>
                  </a:cubicBezTo>
                  <a:cubicBezTo>
                    <a:pt x="185" y="165"/>
                    <a:pt x="185" y="165"/>
                    <a:pt x="185" y="165"/>
                  </a:cubicBezTo>
                  <a:cubicBezTo>
                    <a:pt x="179" y="185"/>
                    <a:pt x="157" y="196"/>
                    <a:pt x="137"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ïṧḻíḓè"/>
            <p:cNvSpPr/>
            <p:nvPr/>
          </p:nvSpPr>
          <p:spPr bwMode="auto">
            <a:xfrm>
              <a:off x="6976868" y="5185230"/>
              <a:ext cx="344400" cy="311284"/>
            </a:xfrm>
            <a:custGeom>
              <a:avLst/>
              <a:gdLst>
                <a:gd name="T0" fmla="*/ 138 w 216"/>
                <a:gd name="T1" fmla="*/ 189 h 196"/>
                <a:gd name="T2" fmla="*/ 31 w 216"/>
                <a:gd name="T3" fmla="*/ 155 h 196"/>
                <a:gd name="T4" fmla="*/ 6 w 216"/>
                <a:gd name="T5" fmla="*/ 107 h 196"/>
                <a:gd name="T6" fmla="*/ 31 w 216"/>
                <a:gd name="T7" fmla="*/ 31 h 196"/>
                <a:gd name="T8" fmla="*/ 79 w 216"/>
                <a:gd name="T9" fmla="*/ 7 h 196"/>
                <a:gd name="T10" fmla="*/ 185 w 216"/>
                <a:gd name="T11" fmla="*/ 42 h 196"/>
                <a:gd name="T12" fmla="*/ 210 w 216"/>
                <a:gd name="T13" fmla="*/ 90 h 196"/>
                <a:gd name="T14" fmla="*/ 186 w 216"/>
                <a:gd name="T15" fmla="*/ 165 h 196"/>
                <a:gd name="T16" fmla="*/ 138 w 216"/>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5" y="42"/>
                    <a:pt x="185" y="42"/>
                    <a:pt x="185" y="42"/>
                  </a:cubicBezTo>
                  <a:cubicBezTo>
                    <a:pt x="205" y="48"/>
                    <a:pt x="216" y="70"/>
                    <a:pt x="210" y="90"/>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íṩľïḓé"/>
            <p:cNvSpPr/>
            <p:nvPr/>
          </p:nvSpPr>
          <p:spPr bwMode="auto">
            <a:xfrm>
              <a:off x="7374252" y="5315483"/>
              <a:ext cx="346608" cy="309076"/>
            </a:xfrm>
            <a:custGeom>
              <a:avLst/>
              <a:gdLst>
                <a:gd name="T0" fmla="*/ 138 w 217"/>
                <a:gd name="T1" fmla="*/ 188 h 195"/>
                <a:gd name="T2" fmla="*/ 31 w 217"/>
                <a:gd name="T3" fmla="*/ 154 h 195"/>
                <a:gd name="T4" fmla="*/ 6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8"/>
                  </a:moveTo>
                  <a:cubicBezTo>
                    <a:pt x="31" y="154"/>
                    <a:pt x="31" y="154"/>
                    <a:pt x="31" y="154"/>
                  </a:cubicBezTo>
                  <a:cubicBezTo>
                    <a:pt x="11" y="147"/>
                    <a:pt x="0" y="126"/>
                    <a:pt x="6" y="106"/>
                  </a:cubicBezTo>
                  <a:cubicBezTo>
                    <a:pt x="31" y="31"/>
                    <a:pt x="31" y="31"/>
                    <a:pt x="31" y="31"/>
                  </a:cubicBezTo>
                  <a:cubicBezTo>
                    <a:pt x="37" y="11"/>
                    <a:pt x="59" y="0"/>
                    <a:pt x="79" y="6"/>
                  </a:cubicBezTo>
                  <a:cubicBezTo>
                    <a:pt x="186" y="41"/>
                    <a:pt x="186" y="41"/>
                    <a:pt x="186" y="41"/>
                  </a:cubicBezTo>
                  <a:cubicBezTo>
                    <a:pt x="206" y="47"/>
                    <a:pt x="217" y="69"/>
                    <a:pt x="210" y="89"/>
                  </a:cubicBezTo>
                  <a:cubicBezTo>
                    <a:pt x="186" y="164"/>
                    <a:pt x="186" y="164"/>
                    <a:pt x="186" y="164"/>
                  </a:cubicBezTo>
                  <a:cubicBezTo>
                    <a:pt x="179" y="184"/>
                    <a:pt x="158" y="195"/>
                    <a:pt x="138" y="188"/>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šlíḑé"/>
            <p:cNvSpPr/>
            <p:nvPr/>
          </p:nvSpPr>
          <p:spPr bwMode="auto">
            <a:xfrm>
              <a:off x="6851029" y="4114503"/>
              <a:ext cx="1194359" cy="613737"/>
            </a:xfrm>
            <a:custGeom>
              <a:avLst/>
              <a:gdLst>
                <a:gd name="T0" fmla="*/ 665 w 750"/>
                <a:gd name="T1" fmla="*/ 379 h 386"/>
                <a:gd name="T2" fmla="*/ 31 w 750"/>
                <a:gd name="T3" fmla="*/ 174 h 386"/>
                <a:gd name="T4" fmla="*/ 6 w 750"/>
                <a:gd name="T5" fmla="*/ 126 h 386"/>
                <a:gd name="T6" fmla="*/ 37 w 750"/>
                <a:gd name="T7" fmla="*/ 31 h 386"/>
                <a:gd name="T8" fmla="*/ 85 w 750"/>
                <a:gd name="T9" fmla="*/ 6 h 386"/>
                <a:gd name="T10" fmla="*/ 719 w 750"/>
                <a:gd name="T11" fmla="*/ 212 h 386"/>
                <a:gd name="T12" fmla="*/ 743 w 750"/>
                <a:gd name="T13" fmla="*/ 260 h 386"/>
                <a:gd name="T14" fmla="*/ 713 w 750"/>
                <a:gd name="T15" fmla="*/ 355 h 386"/>
                <a:gd name="T16" fmla="*/ 665 w 750"/>
                <a:gd name="T17" fmla="*/ 379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386">
                  <a:moveTo>
                    <a:pt x="665" y="379"/>
                  </a:moveTo>
                  <a:cubicBezTo>
                    <a:pt x="31" y="174"/>
                    <a:pt x="31" y="174"/>
                    <a:pt x="31" y="174"/>
                  </a:cubicBezTo>
                  <a:cubicBezTo>
                    <a:pt x="10" y="167"/>
                    <a:pt x="0" y="146"/>
                    <a:pt x="6" y="126"/>
                  </a:cubicBezTo>
                  <a:cubicBezTo>
                    <a:pt x="37" y="31"/>
                    <a:pt x="37" y="31"/>
                    <a:pt x="37" y="31"/>
                  </a:cubicBezTo>
                  <a:cubicBezTo>
                    <a:pt x="43" y="11"/>
                    <a:pt x="65" y="0"/>
                    <a:pt x="85" y="6"/>
                  </a:cubicBezTo>
                  <a:cubicBezTo>
                    <a:pt x="719" y="212"/>
                    <a:pt x="719" y="212"/>
                    <a:pt x="719" y="212"/>
                  </a:cubicBezTo>
                  <a:cubicBezTo>
                    <a:pt x="739" y="219"/>
                    <a:pt x="750" y="240"/>
                    <a:pt x="743" y="260"/>
                  </a:cubicBezTo>
                  <a:cubicBezTo>
                    <a:pt x="713" y="355"/>
                    <a:pt x="713" y="355"/>
                    <a:pt x="713" y="355"/>
                  </a:cubicBezTo>
                  <a:cubicBezTo>
                    <a:pt x="706" y="375"/>
                    <a:pt x="685" y="386"/>
                    <a:pt x="665" y="379"/>
                  </a:cubicBezTo>
                </a:path>
              </a:pathLst>
            </a:custGeom>
            <a:solidFill>
              <a:srgbClr val="211E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2" name="íṥḻîḍê"/>
            <p:cNvSpPr/>
            <p:nvPr/>
          </p:nvSpPr>
          <p:spPr bwMode="auto">
            <a:xfrm>
              <a:off x="6844406" y="4134370"/>
              <a:ext cx="1194359" cy="611529"/>
            </a:xfrm>
            <a:custGeom>
              <a:avLst/>
              <a:gdLst>
                <a:gd name="T0" fmla="*/ 665 w 750"/>
                <a:gd name="T1" fmla="*/ 379 h 385"/>
                <a:gd name="T2" fmla="*/ 31 w 750"/>
                <a:gd name="T3" fmla="*/ 173 h 385"/>
                <a:gd name="T4" fmla="*/ 6 w 750"/>
                <a:gd name="T5" fmla="*/ 125 h 385"/>
                <a:gd name="T6" fmla="*/ 37 w 750"/>
                <a:gd name="T7" fmla="*/ 31 h 385"/>
                <a:gd name="T8" fmla="*/ 85 w 750"/>
                <a:gd name="T9" fmla="*/ 6 h 385"/>
                <a:gd name="T10" fmla="*/ 719 w 750"/>
                <a:gd name="T11" fmla="*/ 212 h 385"/>
                <a:gd name="T12" fmla="*/ 744 w 750"/>
                <a:gd name="T13" fmla="*/ 260 h 385"/>
                <a:gd name="T14" fmla="*/ 713 w 750"/>
                <a:gd name="T15" fmla="*/ 355 h 385"/>
                <a:gd name="T16" fmla="*/ 665 w 750"/>
                <a:gd name="T17" fmla="*/ 37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385">
                  <a:moveTo>
                    <a:pt x="665" y="379"/>
                  </a:moveTo>
                  <a:cubicBezTo>
                    <a:pt x="31" y="173"/>
                    <a:pt x="31" y="173"/>
                    <a:pt x="31" y="173"/>
                  </a:cubicBezTo>
                  <a:cubicBezTo>
                    <a:pt x="11" y="167"/>
                    <a:pt x="0" y="145"/>
                    <a:pt x="6" y="125"/>
                  </a:cubicBezTo>
                  <a:cubicBezTo>
                    <a:pt x="37" y="31"/>
                    <a:pt x="37" y="31"/>
                    <a:pt x="37" y="31"/>
                  </a:cubicBezTo>
                  <a:cubicBezTo>
                    <a:pt x="43" y="11"/>
                    <a:pt x="65" y="0"/>
                    <a:pt x="85" y="6"/>
                  </a:cubicBezTo>
                  <a:cubicBezTo>
                    <a:pt x="719" y="212"/>
                    <a:pt x="719" y="212"/>
                    <a:pt x="719" y="212"/>
                  </a:cubicBezTo>
                  <a:cubicBezTo>
                    <a:pt x="739" y="218"/>
                    <a:pt x="750" y="240"/>
                    <a:pt x="744" y="260"/>
                  </a:cubicBezTo>
                  <a:cubicBezTo>
                    <a:pt x="713" y="355"/>
                    <a:pt x="713" y="355"/>
                    <a:pt x="713" y="355"/>
                  </a:cubicBezTo>
                  <a:cubicBezTo>
                    <a:pt x="707" y="375"/>
                    <a:pt x="685" y="385"/>
                    <a:pt x="665" y="379"/>
                  </a:cubicBezTo>
                </a:path>
              </a:pathLst>
            </a:custGeom>
            <a:solidFill>
              <a:srgbClr val="C4D6C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3" name="ïsḷide"/>
            <p:cNvSpPr/>
            <p:nvPr/>
          </p:nvSpPr>
          <p:spPr bwMode="auto">
            <a:xfrm>
              <a:off x="6753892" y="4529547"/>
              <a:ext cx="344400" cy="309076"/>
            </a:xfrm>
            <a:custGeom>
              <a:avLst/>
              <a:gdLst>
                <a:gd name="T0" fmla="*/ 138 w 216"/>
                <a:gd name="T1" fmla="*/ 189 h 195"/>
                <a:gd name="T2" fmla="*/ 31 w 216"/>
                <a:gd name="T3" fmla="*/ 154 h 195"/>
                <a:gd name="T4" fmla="*/ 6 w 216"/>
                <a:gd name="T5" fmla="*/ 106 h 195"/>
                <a:gd name="T6" fmla="*/ 31 w 216"/>
                <a:gd name="T7" fmla="*/ 31 h 195"/>
                <a:gd name="T8" fmla="*/ 79 w 216"/>
                <a:gd name="T9" fmla="*/ 7 h 195"/>
                <a:gd name="T10" fmla="*/ 185 w 216"/>
                <a:gd name="T11" fmla="*/ 41 h 195"/>
                <a:gd name="T12" fmla="*/ 210 w 216"/>
                <a:gd name="T13" fmla="*/ 89 h 195"/>
                <a:gd name="T14" fmla="*/ 186 w 216"/>
                <a:gd name="T15" fmla="*/ 164 h 195"/>
                <a:gd name="T16" fmla="*/ 138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5" y="41"/>
                    <a:pt x="185" y="41"/>
                    <a:pt x="185" y="41"/>
                  </a:cubicBezTo>
                  <a:cubicBezTo>
                    <a:pt x="205" y="48"/>
                    <a:pt x="216" y="69"/>
                    <a:pt x="210" y="89"/>
                  </a:cubicBezTo>
                  <a:cubicBezTo>
                    <a:pt x="186" y="164"/>
                    <a:pt x="186" y="164"/>
                    <a:pt x="186" y="164"/>
                  </a:cubicBezTo>
                  <a:cubicBezTo>
                    <a:pt x="179" y="184"/>
                    <a:pt x="158" y="195"/>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4" name="iŝľíḍé"/>
            <p:cNvSpPr/>
            <p:nvPr/>
          </p:nvSpPr>
          <p:spPr bwMode="auto">
            <a:xfrm>
              <a:off x="7151274" y="4657593"/>
              <a:ext cx="346608"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89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5" name="iṩḻïḋè"/>
            <p:cNvSpPr/>
            <p:nvPr/>
          </p:nvSpPr>
          <p:spPr bwMode="auto">
            <a:xfrm>
              <a:off x="7550866" y="4785639"/>
              <a:ext cx="344400" cy="311284"/>
            </a:xfrm>
            <a:custGeom>
              <a:avLst/>
              <a:gdLst>
                <a:gd name="T0" fmla="*/ 138 w 217"/>
                <a:gd name="T1" fmla="*/ 189 h 196"/>
                <a:gd name="T2" fmla="*/ 31 w 217"/>
                <a:gd name="T3" fmla="*/ 155 h 196"/>
                <a:gd name="T4" fmla="*/ 7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7"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6" name="íṡḷíďê"/>
            <p:cNvSpPr/>
            <p:nvPr/>
          </p:nvSpPr>
          <p:spPr bwMode="auto">
            <a:xfrm>
              <a:off x="6760513" y="4509679"/>
              <a:ext cx="344400"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89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7" name="ïṣḷíḓe"/>
            <p:cNvSpPr/>
            <p:nvPr/>
          </p:nvSpPr>
          <p:spPr bwMode="auto">
            <a:xfrm>
              <a:off x="7157897" y="4637724"/>
              <a:ext cx="346608" cy="311284"/>
            </a:xfrm>
            <a:custGeom>
              <a:avLst/>
              <a:gdLst>
                <a:gd name="T0" fmla="*/ 138 w 217"/>
                <a:gd name="T1" fmla="*/ 189 h 196"/>
                <a:gd name="T2" fmla="*/ 31 w 217"/>
                <a:gd name="T3" fmla="*/ 155 h 196"/>
                <a:gd name="T4" fmla="*/ 6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8" name="îśľiḍé"/>
            <p:cNvSpPr/>
            <p:nvPr/>
          </p:nvSpPr>
          <p:spPr bwMode="auto">
            <a:xfrm>
              <a:off x="7557489" y="4767977"/>
              <a:ext cx="344400"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0" y="89"/>
                  </a:cubicBezTo>
                  <a:cubicBezTo>
                    <a:pt x="186" y="164"/>
                    <a:pt x="186" y="164"/>
                    <a:pt x="186" y="164"/>
                  </a:cubicBezTo>
                  <a:cubicBezTo>
                    <a:pt x="180"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342" name="文本框 341"/>
          <p:cNvSpPr txBox="1"/>
          <p:nvPr/>
        </p:nvSpPr>
        <p:spPr>
          <a:xfrm>
            <a:off x="994247" y="197981"/>
            <a:ext cx="5324665" cy="461665"/>
          </a:xfrm>
          <a:prstGeom prst="rect">
            <a:avLst/>
          </a:prstGeom>
          <a:noFill/>
        </p:spPr>
        <p:txBody>
          <a:bodyPr wrap="square" rtlCol="0">
            <a:spAutoFit/>
          </a:bodyPr>
          <a:lstStyle/>
          <a:p>
            <a:r>
              <a:rPr lang="zh-CN" altLang="en-US" sz="2400" b="1" dirty="0"/>
              <a:t>宏、微观之间的联系</a:t>
            </a:r>
            <a:endParaRPr lang="zh-CN" altLang="en-US" sz="2400"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顶角 5"/>
          <p:cNvSpPr/>
          <p:nvPr/>
        </p:nvSpPr>
        <p:spPr>
          <a:xfrm>
            <a:off x="1046513" y="1973179"/>
            <a:ext cx="10118792" cy="3850109"/>
          </a:xfrm>
          <a:prstGeom prst="round2SameRect">
            <a:avLst>
              <a:gd name="adj1" fmla="val 10991"/>
              <a:gd name="adj2" fmla="val 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028577" y="2656748"/>
            <a:ext cx="6623382" cy="2713948"/>
          </a:xfrm>
          <a:prstGeom prst="rect">
            <a:avLst/>
          </a:prstGeom>
        </p:spPr>
        <p:txBody>
          <a:bodyPr wrap="square">
            <a:spAutoFit/>
          </a:bodyPr>
          <a:lstStyle/>
          <a:p>
            <a:pPr marL="342900" indent="-342900">
              <a:lnSpc>
                <a:spcPct val="120000"/>
              </a:lnSpc>
              <a:spcAft>
                <a:spcPct val="0"/>
              </a:spcAft>
              <a:buFont typeface="Wingdings" panose="05000000000000000000" pitchFamily="2" charset="2"/>
              <a:buChar char="l"/>
            </a:pPr>
            <a:r>
              <a:rPr lang="zh-CN" altLang="en-US" sz="2400" dirty="0">
                <a:solidFill>
                  <a:schemeClr val="bg1"/>
                </a:solidFill>
                <a:cs typeface="+mn-ea"/>
                <a:sym typeface="+mn-lt"/>
              </a:rPr>
              <a:t>实证分析回答是什么，可以计算和检验，无对错之分。</a:t>
            </a:r>
            <a:endParaRPr lang="zh-CN" altLang="en-US" sz="2400" dirty="0">
              <a:solidFill>
                <a:schemeClr val="bg1"/>
              </a:solidFill>
              <a:cs typeface="+mn-ea"/>
              <a:sym typeface="+mn-lt"/>
            </a:endParaRPr>
          </a:p>
          <a:p>
            <a:pPr marL="342900" indent="-342900">
              <a:lnSpc>
                <a:spcPct val="120000"/>
              </a:lnSpc>
              <a:spcAft>
                <a:spcPct val="0"/>
              </a:spcAft>
              <a:buFont typeface="Wingdings" panose="05000000000000000000" pitchFamily="2" charset="2"/>
              <a:buChar char="l"/>
            </a:pPr>
            <a:r>
              <a:rPr lang="zh-CN" altLang="en-US" sz="2400" dirty="0">
                <a:solidFill>
                  <a:schemeClr val="bg1"/>
                </a:solidFill>
                <a:cs typeface="+mn-ea"/>
                <a:sym typeface="+mn-lt"/>
              </a:rPr>
              <a:t>规范分析回答应该怎样，属价值判断，有对错之分，有主观性和阶级性。</a:t>
            </a:r>
            <a:endParaRPr lang="zh-CN" altLang="en-US" sz="2400" dirty="0">
              <a:solidFill>
                <a:schemeClr val="bg1"/>
              </a:solidFill>
              <a:cs typeface="+mn-ea"/>
              <a:sym typeface="+mn-lt"/>
            </a:endParaRPr>
          </a:p>
          <a:p>
            <a:pPr marL="342900" indent="-342900">
              <a:lnSpc>
                <a:spcPct val="120000"/>
              </a:lnSpc>
              <a:spcAft>
                <a:spcPct val="0"/>
              </a:spcAft>
              <a:buFont typeface="Wingdings" panose="05000000000000000000" pitchFamily="2" charset="2"/>
              <a:buChar char="l"/>
            </a:pPr>
            <a:r>
              <a:rPr lang="zh-CN" altLang="en-US" sz="2400" dirty="0">
                <a:solidFill>
                  <a:schemeClr val="bg1"/>
                </a:solidFill>
                <a:cs typeface="+mn-ea"/>
                <a:sym typeface="+mn-lt"/>
              </a:rPr>
              <a:t>实证分析是规范分析的基础，规范分析往往要用到实证分析。</a:t>
            </a:r>
            <a:endParaRPr lang="zh-CN" altLang="en-US" sz="2400" dirty="0">
              <a:solidFill>
                <a:schemeClr val="bg1"/>
              </a:solidFill>
            </a:endParaRPr>
          </a:p>
        </p:txBody>
      </p:sp>
      <p:sp>
        <p:nvSpPr>
          <p:cNvPr id="3" name="平行四边形 2"/>
          <p:cNvSpPr/>
          <p:nvPr/>
        </p:nvSpPr>
        <p:spPr>
          <a:xfrm>
            <a:off x="3578538" y="1630904"/>
            <a:ext cx="5052113" cy="691423"/>
          </a:xfrm>
          <a:prstGeom prst="parallelogram">
            <a:avLst>
              <a:gd name="adj" fmla="val 0"/>
            </a:avLst>
          </a:prstGeom>
          <a:solidFill>
            <a:srgbClr val="0097E2"/>
          </a:solidFill>
          <a:ln>
            <a:noFill/>
          </a:ln>
          <a:effectLst>
            <a:outerShdw dist="101600" dir="54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（一）实证分析与规范分析</a:t>
            </a:r>
            <a:endParaRPr lang="zh-CN" altLang="en-US" sz="2400" b="1" dirty="0">
              <a:solidFill>
                <a:schemeClr val="bg1"/>
              </a:solidFill>
              <a:cs typeface="+mn-ea"/>
              <a:sym typeface="+mn-lt"/>
            </a:endParaRPr>
          </a:p>
        </p:txBody>
      </p:sp>
      <p:sp>
        <p:nvSpPr>
          <p:cNvPr id="7" name="meeting_115902"/>
          <p:cNvSpPr>
            <a:spLocks noChangeAspect="1"/>
          </p:cNvSpPr>
          <p:nvPr/>
        </p:nvSpPr>
        <p:spPr bwMode="auto">
          <a:xfrm>
            <a:off x="1705701" y="3003797"/>
            <a:ext cx="2032110" cy="2019851"/>
          </a:xfrm>
          <a:custGeom>
            <a:avLst/>
            <a:gdLst>
              <a:gd name="connsiteX0" fmla="*/ 536035 w 608416"/>
              <a:gd name="connsiteY0" fmla="*/ 201112 h 604746"/>
              <a:gd name="connsiteX1" fmla="*/ 601641 w 608416"/>
              <a:gd name="connsiteY1" fmla="*/ 266620 h 604746"/>
              <a:gd name="connsiteX2" fmla="*/ 601641 w 608416"/>
              <a:gd name="connsiteY2" fmla="*/ 421109 h 604746"/>
              <a:gd name="connsiteX3" fmla="*/ 538647 w 608416"/>
              <a:gd name="connsiteY3" fmla="*/ 484009 h 604746"/>
              <a:gd name="connsiteX4" fmla="*/ 463822 w 608416"/>
              <a:gd name="connsiteY4" fmla="*/ 484009 h 604746"/>
              <a:gd name="connsiteX5" fmla="*/ 463822 w 608416"/>
              <a:gd name="connsiteY5" fmla="*/ 586950 h 604746"/>
              <a:gd name="connsiteX6" fmla="*/ 446000 w 608416"/>
              <a:gd name="connsiteY6" fmla="*/ 604746 h 604746"/>
              <a:gd name="connsiteX7" fmla="*/ 376860 w 608416"/>
              <a:gd name="connsiteY7" fmla="*/ 604746 h 604746"/>
              <a:gd name="connsiteX8" fmla="*/ 359037 w 608416"/>
              <a:gd name="connsiteY8" fmla="*/ 586950 h 604746"/>
              <a:gd name="connsiteX9" fmla="*/ 359037 w 608416"/>
              <a:gd name="connsiteY9" fmla="*/ 433842 h 604746"/>
              <a:gd name="connsiteX10" fmla="*/ 412813 w 608416"/>
              <a:gd name="connsiteY10" fmla="*/ 380300 h 604746"/>
              <a:gd name="connsiteX11" fmla="*/ 470429 w 608416"/>
              <a:gd name="connsiteY11" fmla="*/ 380300 h 604746"/>
              <a:gd name="connsiteX12" fmla="*/ 470429 w 608416"/>
              <a:gd name="connsiteY12" fmla="*/ 266620 h 604746"/>
              <a:gd name="connsiteX13" fmla="*/ 536035 w 608416"/>
              <a:gd name="connsiteY13" fmla="*/ 201112 h 604746"/>
              <a:gd name="connsiteX14" fmla="*/ 72380 w 608416"/>
              <a:gd name="connsiteY14" fmla="*/ 201112 h 604746"/>
              <a:gd name="connsiteX15" fmla="*/ 137986 w 608416"/>
              <a:gd name="connsiteY15" fmla="*/ 266620 h 604746"/>
              <a:gd name="connsiteX16" fmla="*/ 137986 w 608416"/>
              <a:gd name="connsiteY16" fmla="*/ 380300 h 604746"/>
              <a:gd name="connsiteX17" fmla="*/ 195602 w 608416"/>
              <a:gd name="connsiteY17" fmla="*/ 380300 h 604746"/>
              <a:gd name="connsiteX18" fmla="*/ 249378 w 608416"/>
              <a:gd name="connsiteY18" fmla="*/ 433842 h 604746"/>
              <a:gd name="connsiteX19" fmla="*/ 249378 w 608416"/>
              <a:gd name="connsiteY19" fmla="*/ 586950 h 604746"/>
              <a:gd name="connsiteX20" fmla="*/ 231555 w 608416"/>
              <a:gd name="connsiteY20" fmla="*/ 604746 h 604746"/>
              <a:gd name="connsiteX21" fmla="*/ 162415 w 608416"/>
              <a:gd name="connsiteY21" fmla="*/ 604746 h 604746"/>
              <a:gd name="connsiteX22" fmla="*/ 144593 w 608416"/>
              <a:gd name="connsiteY22" fmla="*/ 586950 h 604746"/>
              <a:gd name="connsiteX23" fmla="*/ 144593 w 608416"/>
              <a:gd name="connsiteY23" fmla="*/ 484009 h 604746"/>
              <a:gd name="connsiteX24" fmla="*/ 69768 w 608416"/>
              <a:gd name="connsiteY24" fmla="*/ 484009 h 604746"/>
              <a:gd name="connsiteX25" fmla="*/ 6774 w 608416"/>
              <a:gd name="connsiteY25" fmla="*/ 421109 h 604746"/>
              <a:gd name="connsiteX26" fmla="*/ 6774 w 608416"/>
              <a:gd name="connsiteY26" fmla="*/ 266620 h 604746"/>
              <a:gd name="connsiteX27" fmla="*/ 72380 w 608416"/>
              <a:gd name="connsiteY27" fmla="*/ 201112 h 604746"/>
              <a:gd name="connsiteX28" fmla="*/ 248628 w 608416"/>
              <a:gd name="connsiteY28" fmla="*/ 165678 h 604746"/>
              <a:gd name="connsiteX29" fmla="*/ 255541 w 608416"/>
              <a:gd name="connsiteY29" fmla="*/ 170434 h 604746"/>
              <a:gd name="connsiteX30" fmla="*/ 304243 w 608416"/>
              <a:gd name="connsiteY30" fmla="*/ 304055 h 604746"/>
              <a:gd name="connsiteX31" fmla="*/ 352945 w 608416"/>
              <a:gd name="connsiteY31" fmla="*/ 170434 h 604746"/>
              <a:gd name="connsiteX32" fmla="*/ 362009 w 608416"/>
              <a:gd name="connsiteY32" fmla="*/ 165985 h 604746"/>
              <a:gd name="connsiteX33" fmla="*/ 382442 w 608416"/>
              <a:gd name="connsiteY33" fmla="*/ 172275 h 604746"/>
              <a:gd name="connsiteX34" fmla="*/ 426074 w 608416"/>
              <a:gd name="connsiteY34" fmla="*/ 231952 h 604746"/>
              <a:gd name="connsiteX35" fmla="*/ 426074 w 608416"/>
              <a:gd name="connsiteY35" fmla="*/ 324765 h 604746"/>
              <a:gd name="connsiteX36" fmla="*/ 415781 w 608416"/>
              <a:gd name="connsiteY36" fmla="*/ 335044 h 604746"/>
              <a:gd name="connsiteX37" fmla="*/ 192705 w 608416"/>
              <a:gd name="connsiteY37" fmla="*/ 335044 h 604746"/>
              <a:gd name="connsiteX38" fmla="*/ 182412 w 608416"/>
              <a:gd name="connsiteY38" fmla="*/ 324765 h 604746"/>
              <a:gd name="connsiteX39" fmla="*/ 182412 w 608416"/>
              <a:gd name="connsiteY39" fmla="*/ 231952 h 604746"/>
              <a:gd name="connsiteX40" fmla="*/ 226197 w 608416"/>
              <a:gd name="connsiteY40" fmla="*/ 172121 h 604746"/>
              <a:gd name="connsiteX41" fmla="*/ 246477 w 608416"/>
              <a:gd name="connsiteY41" fmla="*/ 165985 h 604746"/>
              <a:gd name="connsiteX42" fmla="*/ 248628 w 608416"/>
              <a:gd name="connsiteY42" fmla="*/ 165678 h 604746"/>
              <a:gd name="connsiteX43" fmla="*/ 295293 w 608416"/>
              <a:gd name="connsiteY43" fmla="*/ 165335 h 604746"/>
              <a:gd name="connsiteX44" fmla="*/ 313121 w 608416"/>
              <a:gd name="connsiteY44" fmla="*/ 165335 h 604746"/>
              <a:gd name="connsiteX45" fmla="*/ 319423 w 608416"/>
              <a:gd name="connsiteY45" fmla="*/ 167944 h 604746"/>
              <a:gd name="connsiteX46" fmla="*/ 320499 w 608416"/>
              <a:gd name="connsiteY46" fmla="*/ 177611 h 604746"/>
              <a:gd name="connsiteX47" fmla="*/ 310970 w 608416"/>
              <a:gd name="connsiteY47" fmla="*/ 192036 h 604746"/>
              <a:gd name="connsiteX48" fmla="*/ 315427 w 608416"/>
              <a:gd name="connsiteY48" fmla="*/ 229479 h 604746"/>
              <a:gd name="connsiteX49" fmla="*/ 306666 w 608416"/>
              <a:gd name="connsiteY49" fmla="*/ 252651 h 604746"/>
              <a:gd name="connsiteX50" fmla="*/ 301748 w 608416"/>
              <a:gd name="connsiteY50" fmla="*/ 252651 h 604746"/>
              <a:gd name="connsiteX51" fmla="*/ 292988 w 608416"/>
              <a:gd name="connsiteY51" fmla="*/ 229479 h 604746"/>
              <a:gd name="connsiteX52" fmla="*/ 297445 w 608416"/>
              <a:gd name="connsiteY52" fmla="*/ 192036 h 604746"/>
              <a:gd name="connsiteX53" fmla="*/ 287916 w 608416"/>
              <a:gd name="connsiteY53" fmla="*/ 177611 h 604746"/>
              <a:gd name="connsiteX54" fmla="*/ 288992 w 608416"/>
              <a:gd name="connsiteY54" fmla="*/ 167944 h 604746"/>
              <a:gd name="connsiteX55" fmla="*/ 295293 w 608416"/>
              <a:gd name="connsiteY55" fmla="*/ 165335 h 604746"/>
              <a:gd name="connsiteX56" fmla="*/ 535980 w 608416"/>
              <a:gd name="connsiteY56" fmla="*/ 36976 h 604746"/>
              <a:gd name="connsiteX57" fmla="*/ 608416 w 608416"/>
              <a:gd name="connsiteY57" fmla="*/ 109306 h 604746"/>
              <a:gd name="connsiteX58" fmla="*/ 535980 w 608416"/>
              <a:gd name="connsiteY58" fmla="*/ 181636 h 604746"/>
              <a:gd name="connsiteX59" fmla="*/ 463544 w 608416"/>
              <a:gd name="connsiteY59" fmla="*/ 109306 h 604746"/>
              <a:gd name="connsiteX60" fmla="*/ 535980 w 608416"/>
              <a:gd name="connsiteY60" fmla="*/ 36976 h 604746"/>
              <a:gd name="connsiteX61" fmla="*/ 72436 w 608416"/>
              <a:gd name="connsiteY61" fmla="*/ 36976 h 604746"/>
              <a:gd name="connsiteX62" fmla="*/ 144872 w 608416"/>
              <a:gd name="connsiteY62" fmla="*/ 109306 h 604746"/>
              <a:gd name="connsiteX63" fmla="*/ 72436 w 608416"/>
              <a:gd name="connsiteY63" fmla="*/ 181636 h 604746"/>
              <a:gd name="connsiteX64" fmla="*/ 0 w 608416"/>
              <a:gd name="connsiteY64" fmla="*/ 109306 h 604746"/>
              <a:gd name="connsiteX65" fmla="*/ 72436 w 608416"/>
              <a:gd name="connsiteY65" fmla="*/ 36976 h 604746"/>
              <a:gd name="connsiteX66" fmla="*/ 304243 w 608416"/>
              <a:gd name="connsiteY66" fmla="*/ 0 h 604746"/>
              <a:gd name="connsiteX67" fmla="*/ 376608 w 608416"/>
              <a:gd name="connsiteY67" fmla="*/ 72330 h 604746"/>
              <a:gd name="connsiteX68" fmla="*/ 304243 w 608416"/>
              <a:gd name="connsiteY68" fmla="*/ 144660 h 604746"/>
              <a:gd name="connsiteX69" fmla="*/ 231878 w 608416"/>
              <a:gd name="connsiteY69" fmla="*/ 72330 h 604746"/>
              <a:gd name="connsiteX70" fmla="*/ 304243 w 608416"/>
              <a:gd name="connsiteY70" fmla="*/ 0 h 60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416" h="604746">
                <a:moveTo>
                  <a:pt x="536035" y="201112"/>
                </a:moveTo>
                <a:cubicBezTo>
                  <a:pt x="572141" y="201112"/>
                  <a:pt x="601641" y="230414"/>
                  <a:pt x="601641" y="266620"/>
                </a:cubicBezTo>
                <a:lnTo>
                  <a:pt x="601641" y="421109"/>
                </a:lnTo>
                <a:cubicBezTo>
                  <a:pt x="601641" y="455780"/>
                  <a:pt x="573371" y="484009"/>
                  <a:pt x="538647" y="484009"/>
                </a:cubicBezTo>
                <a:lnTo>
                  <a:pt x="463822" y="484009"/>
                </a:lnTo>
                <a:lnTo>
                  <a:pt x="463822" y="586950"/>
                </a:lnTo>
                <a:cubicBezTo>
                  <a:pt x="463822" y="596768"/>
                  <a:pt x="455833" y="604746"/>
                  <a:pt x="446000" y="604746"/>
                </a:cubicBezTo>
                <a:lnTo>
                  <a:pt x="376860" y="604746"/>
                </a:lnTo>
                <a:cubicBezTo>
                  <a:pt x="367027" y="604746"/>
                  <a:pt x="359037" y="596768"/>
                  <a:pt x="359037" y="586950"/>
                </a:cubicBezTo>
                <a:lnTo>
                  <a:pt x="359037" y="433842"/>
                </a:lnTo>
                <a:cubicBezTo>
                  <a:pt x="359037" y="404386"/>
                  <a:pt x="383159" y="380300"/>
                  <a:pt x="412813" y="380300"/>
                </a:cubicBezTo>
                <a:lnTo>
                  <a:pt x="470429" y="380300"/>
                </a:lnTo>
                <a:lnTo>
                  <a:pt x="470429" y="266620"/>
                </a:lnTo>
                <a:cubicBezTo>
                  <a:pt x="470429" y="230414"/>
                  <a:pt x="499775" y="201112"/>
                  <a:pt x="536035" y="201112"/>
                </a:cubicBezTo>
                <a:close/>
                <a:moveTo>
                  <a:pt x="72380" y="201112"/>
                </a:moveTo>
                <a:cubicBezTo>
                  <a:pt x="108640" y="201112"/>
                  <a:pt x="137986" y="230414"/>
                  <a:pt x="137986" y="266620"/>
                </a:cubicBezTo>
                <a:lnTo>
                  <a:pt x="137986" y="380300"/>
                </a:lnTo>
                <a:lnTo>
                  <a:pt x="195602" y="380300"/>
                </a:lnTo>
                <a:cubicBezTo>
                  <a:pt x="225256" y="380300"/>
                  <a:pt x="249378" y="404386"/>
                  <a:pt x="249378" y="433842"/>
                </a:cubicBezTo>
                <a:lnTo>
                  <a:pt x="249378" y="586950"/>
                </a:lnTo>
                <a:cubicBezTo>
                  <a:pt x="249378" y="596768"/>
                  <a:pt x="241388" y="604746"/>
                  <a:pt x="231555" y="604746"/>
                </a:cubicBezTo>
                <a:lnTo>
                  <a:pt x="162415" y="604746"/>
                </a:lnTo>
                <a:cubicBezTo>
                  <a:pt x="152582" y="604746"/>
                  <a:pt x="144593" y="596768"/>
                  <a:pt x="144593" y="586950"/>
                </a:cubicBezTo>
                <a:lnTo>
                  <a:pt x="144593" y="484009"/>
                </a:lnTo>
                <a:lnTo>
                  <a:pt x="69768" y="484009"/>
                </a:lnTo>
                <a:cubicBezTo>
                  <a:pt x="35044" y="484009"/>
                  <a:pt x="6774" y="455780"/>
                  <a:pt x="6774" y="421109"/>
                </a:cubicBezTo>
                <a:lnTo>
                  <a:pt x="6774" y="266620"/>
                </a:lnTo>
                <a:cubicBezTo>
                  <a:pt x="6774" y="230414"/>
                  <a:pt x="36274" y="201112"/>
                  <a:pt x="72380" y="201112"/>
                </a:cubicBezTo>
                <a:close/>
                <a:moveTo>
                  <a:pt x="248628" y="165678"/>
                </a:moveTo>
                <a:cubicBezTo>
                  <a:pt x="251547" y="165678"/>
                  <a:pt x="254466" y="167519"/>
                  <a:pt x="255541" y="170434"/>
                </a:cubicBezTo>
                <a:lnTo>
                  <a:pt x="304243" y="304055"/>
                </a:lnTo>
                <a:lnTo>
                  <a:pt x="352945" y="170434"/>
                </a:lnTo>
                <a:cubicBezTo>
                  <a:pt x="354327" y="166752"/>
                  <a:pt x="358322" y="164911"/>
                  <a:pt x="362009" y="165985"/>
                </a:cubicBezTo>
                <a:lnTo>
                  <a:pt x="382442" y="172275"/>
                </a:lnTo>
                <a:cubicBezTo>
                  <a:pt x="408560" y="180866"/>
                  <a:pt x="426074" y="204951"/>
                  <a:pt x="426074" y="231952"/>
                </a:cubicBezTo>
                <a:lnTo>
                  <a:pt x="426074" y="324765"/>
                </a:lnTo>
                <a:cubicBezTo>
                  <a:pt x="426074" y="330442"/>
                  <a:pt x="421465" y="335044"/>
                  <a:pt x="415781" y="335044"/>
                </a:cubicBezTo>
                <a:lnTo>
                  <a:pt x="192705" y="335044"/>
                </a:lnTo>
                <a:cubicBezTo>
                  <a:pt x="187021" y="335044"/>
                  <a:pt x="182412" y="330442"/>
                  <a:pt x="182412" y="324765"/>
                </a:cubicBezTo>
                <a:lnTo>
                  <a:pt x="182412" y="231952"/>
                </a:lnTo>
                <a:cubicBezTo>
                  <a:pt x="182412" y="204951"/>
                  <a:pt x="199926" y="180866"/>
                  <a:pt x="226197" y="172121"/>
                </a:cubicBezTo>
                <a:lnTo>
                  <a:pt x="246477" y="165985"/>
                </a:lnTo>
                <a:cubicBezTo>
                  <a:pt x="247245" y="165831"/>
                  <a:pt x="247860" y="165678"/>
                  <a:pt x="248628" y="165678"/>
                </a:cubicBezTo>
                <a:close/>
                <a:moveTo>
                  <a:pt x="295293" y="165335"/>
                </a:moveTo>
                <a:lnTo>
                  <a:pt x="313121" y="165335"/>
                </a:lnTo>
                <a:cubicBezTo>
                  <a:pt x="315427" y="165335"/>
                  <a:pt x="317886" y="166256"/>
                  <a:pt x="319423" y="167944"/>
                </a:cubicBezTo>
                <a:cubicBezTo>
                  <a:pt x="321882" y="170706"/>
                  <a:pt x="322343" y="174542"/>
                  <a:pt x="320499" y="177611"/>
                </a:cubicBezTo>
                <a:lnTo>
                  <a:pt x="310970" y="192036"/>
                </a:lnTo>
                <a:lnTo>
                  <a:pt x="315427" y="229479"/>
                </a:lnTo>
                <a:lnTo>
                  <a:pt x="306666" y="252651"/>
                </a:lnTo>
                <a:cubicBezTo>
                  <a:pt x="305898" y="254953"/>
                  <a:pt x="302517" y="254953"/>
                  <a:pt x="301748" y="252651"/>
                </a:cubicBezTo>
                <a:lnTo>
                  <a:pt x="292988" y="229479"/>
                </a:lnTo>
                <a:lnTo>
                  <a:pt x="297445" y="192036"/>
                </a:lnTo>
                <a:lnTo>
                  <a:pt x="287916" y="177611"/>
                </a:lnTo>
                <a:cubicBezTo>
                  <a:pt x="286072" y="174542"/>
                  <a:pt x="286533" y="170706"/>
                  <a:pt x="288992" y="167944"/>
                </a:cubicBezTo>
                <a:cubicBezTo>
                  <a:pt x="290529" y="166256"/>
                  <a:pt x="292988" y="165335"/>
                  <a:pt x="295293" y="165335"/>
                </a:cubicBezTo>
                <a:close/>
                <a:moveTo>
                  <a:pt x="535980" y="36976"/>
                </a:moveTo>
                <a:cubicBezTo>
                  <a:pt x="575985" y="36976"/>
                  <a:pt x="608416" y="69359"/>
                  <a:pt x="608416" y="109306"/>
                </a:cubicBezTo>
                <a:cubicBezTo>
                  <a:pt x="608416" y="149253"/>
                  <a:pt x="575985" y="181636"/>
                  <a:pt x="535980" y="181636"/>
                </a:cubicBezTo>
                <a:cubicBezTo>
                  <a:pt x="495975" y="181636"/>
                  <a:pt x="463544" y="149253"/>
                  <a:pt x="463544" y="109306"/>
                </a:cubicBezTo>
                <a:cubicBezTo>
                  <a:pt x="463544" y="69359"/>
                  <a:pt x="495975" y="36976"/>
                  <a:pt x="535980" y="36976"/>
                </a:cubicBezTo>
                <a:close/>
                <a:moveTo>
                  <a:pt x="72436" y="36976"/>
                </a:moveTo>
                <a:cubicBezTo>
                  <a:pt x="112441" y="36976"/>
                  <a:pt x="144872" y="69359"/>
                  <a:pt x="144872" y="109306"/>
                </a:cubicBezTo>
                <a:cubicBezTo>
                  <a:pt x="144872" y="149253"/>
                  <a:pt x="112441" y="181636"/>
                  <a:pt x="72436" y="181636"/>
                </a:cubicBezTo>
                <a:cubicBezTo>
                  <a:pt x="32431" y="181636"/>
                  <a:pt x="0" y="149253"/>
                  <a:pt x="0" y="109306"/>
                </a:cubicBezTo>
                <a:cubicBezTo>
                  <a:pt x="0" y="69359"/>
                  <a:pt x="32431" y="36976"/>
                  <a:pt x="72436" y="36976"/>
                </a:cubicBezTo>
                <a:close/>
                <a:moveTo>
                  <a:pt x="304243" y="0"/>
                </a:moveTo>
                <a:cubicBezTo>
                  <a:pt x="344209" y="0"/>
                  <a:pt x="376608" y="32383"/>
                  <a:pt x="376608" y="72330"/>
                </a:cubicBezTo>
                <a:cubicBezTo>
                  <a:pt x="376608" y="112277"/>
                  <a:pt x="344209" y="144660"/>
                  <a:pt x="304243" y="144660"/>
                </a:cubicBezTo>
                <a:cubicBezTo>
                  <a:pt x="264277" y="144660"/>
                  <a:pt x="231878" y="112277"/>
                  <a:pt x="231878" y="72330"/>
                </a:cubicBezTo>
                <a:cubicBezTo>
                  <a:pt x="231878" y="32383"/>
                  <a:pt x="264277" y="0"/>
                  <a:pt x="304243" y="0"/>
                </a:cubicBezTo>
                <a:close/>
              </a:path>
            </a:pathLst>
          </a:custGeom>
          <a:solidFill>
            <a:schemeClr val="accent1"/>
          </a:solidFill>
          <a:ln>
            <a:noFill/>
          </a:ln>
        </p:spPr>
      </p:sp>
      <p:sp>
        <p:nvSpPr>
          <p:cNvPr id="8" name="矩形 7"/>
          <p:cNvSpPr/>
          <p:nvPr/>
        </p:nvSpPr>
        <p:spPr>
          <a:xfrm>
            <a:off x="882316" y="5743077"/>
            <a:ext cx="10443411" cy="144000"/>
          </a:xfrm>
          <a:prstGeom prst="rect">
            <a:avLst/>
          </a:prstGeom>
          <a:pattFill prst="wdUpDiag">
            <a:fgClr>
              <a:schemeClr val="accent2"/>
            </a:fgClr>
            <a:bgClr>
              <a:schemeClr val="accent2">
                <a:lumMod val="7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46512" y="204716"/>
            <a:ext cx="3743852" cy="461665"/>
          </a:xfrm>
          <a:prstGeom prst="rect">
            <a:avLst/>
          </a:prstGeom>
          <a:noFill/>
        </p:spPr>
        <p:txBody>
          <a:bodyPr wrap="square" rtlCol="0">
            <a:spAutoFit/>
          </a:bodyPr>
          <a:lstStyle/>
          <a:p>
            <a:r>
              <a:rPr lang="zh-CN" altLang="en-US" sz="2400" b="1" dirty="0"/>
              <a:t>经济学主要的分析方法</a:t>
            </a:r>
            <a:endParaRPr lang="zh-CN" altLang="en-US" sz="24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9694" y="2213813"/>
            <a:ext cx="5822140" cy="3347923"/>
            <a:chOff x="882316" y="1323269"/>
            <a:chExt cx="10443411" cy="4563808"/>
          </a:xfrm>
        </p:grpSpPr>
        <p:sp>
          <p:nvSpPr>
            <p:cNvPr id="9" name="矩形: 圆顶角 8"/>
            <p:cNvSpPr/>
            <p:nvPr/>
          </p:nvSpPr>
          <p:spPr>
            <a:xfrm>
              <a:off x="1046513" y="1323269"/>
              <a:ext cx="10118792" cy="4500021"/>
            </a:xfrm>
            <a:prstGeom prst="round2SameRect">
              <a:avLst>
                <a:gd name="adj1" fmla="val 7589"/>
                <a:gd name="adj2" fmla="val 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82316" y="5743077"/>
              <a:ext cx="10443411" cy="144000"/>
            </a:xfrm>
            <a:prstGeom prst="rect">
              <a:avLst/>
            </a:prstGeom>
            <a:pattFill prst="wdUpDiag">
              <a:fgClr>
                <a:schemeClr val="accent2"/>
              </a:fgClr>
              <a:bgClr>
                <a:schemeClr val="accent2">
                  <a:lumMod val="7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883577" y="3095561"/>
            <a:ext cx="4506459" cy="1682961"/>
          </a:xfrm>
          <a:prstGeom prst="rect">
            <a:avLst/>
          </a:prstGeom>
        </p:spPr>
        <p:txBody>
          <a:bodyPr wrap="square">
            <a:spAutoFit/>
          </a:bodyPr>
          <a:lstStyle/>
          <a:p>
            <a:pPr algn="just" defTabSz="0" eaLnBrk="0" fontAlgn="base" hangingPunct="0">
              <a:lnSpc>
                <a:spcPct val="120000"/>
              </a:lnSpc>
              <a:spcBef>
                <a:spcPct val="0"/>
              </a:spcBef>
              <a:spcAft>
                <a:spcPct val="0"/>
              </a:spcAft>
              <a:buClr>
                <a:srgbClr val="3333CC"/>
              </a:buClr>
              <a:buSzPct val="60000"/>
              <a:buNone/>
            </a:pPr>
            <a:r>
              <a:rPr lang="zh-CN" altLang="en-US" sz="2200" dirty="0">
                <a:solidFill>
                  <a:schemeClr val="bg1"/>
                </a:solidFill>
                <a:cs typeface="+mn-ea"/>
                <a:sym typeface="+mn-lt"/>
              </a:rPr>
              <a:t>是分析各种经济变量之间的关系，说明均衡的实现及其变动。均衡分析又可以分为局部均衡分析与一般均衡分析。</a:t>
            </a:r>
            <a:endParaRPr lang="en-US" altLang="zh-CN" sz="2200" dirty="0">
              <a:solidFill>
                <a:schemeClr val="bg1"/>
              </a:solidFill>
              <a:cs typeface="+mn-ea"/>
              <a:sym typeface="+mn-lt"/>
            </a:endParaRPr>
          </a:p>
        </p:txBody>
      </p:sp>
      <p:grpSp>
        <p:nvGrpSpPr>
          <p:cNvPr id="11" name="组合 10"/>
          <p:cNvGrpSpPr/>
          <p:nvPr/>
        </p:nvGrpSpPr>
        <p:grpSpPr>
          <a:xfrm>
            <a:off x="6177354" y="2213813"/>
            <a:ext cx="5822140" cy="3347923"/>
            <a:chOff x="882316" y="1323269"/>
            <a:chExt cx="10443411" cy="4563808"/>
          </a:xfrm>
        </p:grpSpPr>
        <p:sp>
          <p:nvSpPr>
            <p:cNvPr id="12" name="矩形: 圆顶角 11"/>
            <p:cNvSpPr/>
            <p:nvPr/>
          </p:nvSpPr>
          <p:spPr>
            <a:xfrm>
              <a:off x="1046513" y="1323269"/>
              <a:ext cx="10118792" cy="4500021"/>
            </a:xfrm>
            <a:prstGeom prst="round2SameRect">
              <a:avLst>
                <a:gd name="adj1" fmla="val 8561"/>
                <a:gd name="adj2" fmla="val 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2316" y="5743077"/>
              <a:ext cx="10443411" cy="144000"/>
            </a:xfrm>
            <a:prstGeom prst="rect">
              <a:avLst/>
            </a:prstGeom>
            <a:pattFill prst="wdUpDiag">
              <a:fgClr>
                <a:schemeClr val="accent2"/>
              </a:fgClr>
              <a:bgClr>
                <a:schemeClr val="accent2">
                  <a:lumMod val="7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6528278" y="2844867"/>
            <a:ext cx="5166416" cy="2089226"/>
          </a:xfrm>
          <a:prstGeom prst="rect">
            <a:avLst/>
          </a:prstGeom>
        </p:spPr>
        <p:txBody>
          <a:bodyPr wrap="square">
            <a:spAutoFit/>
          </a:bodyPr>
          <a:lstStyle/>
          <a:p>
            <a:pPr algn="just" defTabSz="0" eaLnBrk="0" fontAlgn="base" hangingPunct="0">
              <a:lnSpc>
                <a:spcPct val="120000"/>
              </a:lnSpc>
              <a:spcBef>
                <a:spcPct val="0"/>
              </a:spcBef>
              <a:spcAft>
                <a:spcPct val="0"/>
              </a:spcAft>
              <a:buClr>
                <a:srgbClr val="3333CC"/>
              </a:buClr>
              <a:buSzPct val="60000"/>
              <a:buNone/>
            </a:pPr>
            <a:r>
              <a:rPr lang="zh-CN" altLang="en-US" sz="2200" dirty="0">
                <a:solidFill>
                  <a:schemeClr val="bg1"/>
                </a:solidFill>
                <a:cs typeface="+mn-ea"/>
                <a:sym typeface="+mn-lt"/>
              </a:rPr>
              <a:t>是利用边际概念对经济行为和经济变量进行数量分析的方法。“边际”经常被称为“增量”，表现为经济分析过程中一、二阶条件。常用自变量发生微小变化时因变量的变化率来表示。</a:t>
            </a:r>
            <a:endParaRPr lang="en-US" altLang="zh-CN" sz="2200" dirty="0">
              <a:solidFill>
                <a:schemeClr val="bg1"/>
              </a:solidFill>
              <a:cs typeface="+mn-ea"/>
              <a:sym typeface="+mn-lt"/>
            </a:endParaRPr>
          </a:p>
        </p:txBody>
      </p:sp>
      <p:sp>
        <p:nvSpPr>
          <p:cNvPr id="7" name="平行四边形 6"/>
          <p:cNvSpPr/>
          <p:nvPr/>
        </p:nvSpPr>
        <p:spPr>
          <a:xfrm>
            <a:off x="1236390" y="1865235"/>
            <a:ext cx="3768748" cy="691423"/>
          </a:xfrm>
          <a:prstGeom prst="parallelogram">
            <a:avLst>
              <a:gd name="adj" fmla="val 0"/>
            </a:avLst>
          </a:prstGeom>
          <a:solidFill>
            <a:srgbClr val="0097E2"/>
          </a:solidFill>
          <a:ln>
            <a:noFill/>
          </a:ln>
          <a:effectLst>
            <a:outerShdw dist="101600" dir="54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（二）均衡分析方法</a:t>
            </a:r>
            <a:endParaRPr lang="zh-CN" altLang="en-US" sz="2400" b="1" dirty="0">
              <a:solidFill>
                <a:schemeClr val="bg1"/>
              </a:solidFill>
              <a:cs typeface="+mn-ea"/>
              <a:sym typeface="+mn-lt"/>
            </a:endParaRPr>
          </a:p>
        </p:txBody>
      </p:sp>
      <p:sp>
        <p:nvSpPr>
          <p:cNvPr id="8" name="平行四边形 7"/>
          <p:cNvSpPr/>
          <p:nvPr/>
        </p:nvSpPr>
        <p:spPr>
          <a:xfrm>
            <a:off x="7204050" y="1865235"/>
            <a:ext cx="3768748" cy="691423"/>
          </a:xfrm>
          <a:prstGeom prst="parallelogram">
            <a:avLst>
              <a:gd name="adj" fmla="val 0"/>
            </a:avLst>
          </a:prstGeom>
          <a:solidFill>
            <a:srgbClr val="0097E2"/>
          </a:solidFill>
          <a:ln>
            <a:noFill/>
          </a:ln>
          <a:effectLst>
            <a:outerShdw dist="101600" dir="54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（三）边际分析法</a:t>
            </a:r>
            <a:endParaRPr lang="zh-CN" altLang="en-US" sz="2400" b="1" dirty="0">
              <a:solidFill>
                <a:schemeClr val="bg1"/>
              </a:solidFill>
              <a:cs typeface="+mn-ea"/>
              <a:sym typeface="+mn-lt"/>
            </a:endParaRPr>
          </a:p>
        </p:txBody>
      </p:sp>
      <p:sp>
        <p:nvSpPr>
          <p:cNvPr id="15" name="文本框 14"/>
          <p:cNvSpPr txBox="1"/>
          <p:nvPr/>
        </p:nvSpPr>
        <p:spPr>
          <a:xfrm>
            <a:off x="1046512" y="204716"/>
            <a:ext cx="3743852" cy="461665"/>
          </a:xfrm>
          <a:prstGeom prst="rect">
            <a:avLst/>
          </a:prstGeom>
          <a:noFill/>
        </p:spPr>
        <p:txBody>
          <a:bodyPr wrap="square" rtlCol="0">
            <a:spAutoFit/>
          </a:bodyPr>
          <a:lstStyle/>
          <a:p>
            <a:r>
              <a:rPr lang="zh-CN" altLang="en-US" sz="2400" b="1" dirty="0"/>
              <a:t>经济学主要的分析方法</a:t>
            </a:r>
            <a:endParaRPr lang="zh-CN" altLang="en-US" sz="2400"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35696" y="2213813"/>
            <a:ext cx="11043844" cy="4393175"/>
            <a:chOff x="882316" y="1323269"/>
            <a:chExt cx="10443411" cy="4563808"/>
          </a:xfrm>
        </p:grpSpPr>
        <p:sp>
          <p:nvSpPr>
            <p:cNvPr id="12" name="矩形: 圆顶角 11"/>
            <p:cNvSpPr/>
            <p:nvPr/>
          </p:nvSpPr>
          <p:spPr>
            <a:xfrm>
              <a:off x="1046513" y="1323269"/>
              <a:ext cx="10118792" cy="4500021"/>
            </a:xfrm>
            <a:prstGeom prst="round2SameRect">
              <a:avLst>
                <a:gd name="adj1" fmla="val 8561"/>
                <a:gd name="adj2" fmla="val 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2316" y="5743077"/>
              <a:ext cx="10443411" cy="144000"/>
            </a:xfrm>
            <a:prstGeom prst="rect">
              <a:avLst/>
            </a:prstGeom>
            <a:pattFill prst="wdUpDiag">
              <a:fgClr>
                <a:schemeClr val="accent2"/>
              </a:fgClr>
              <a:bgClr>
                <a:schemeClr val="accent2">
                  <a:lumMod val="75000"/>
                </a:schemeClr>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平行四边形 7"/>
          <p:cNvSpPr/>
          <p:nvPr/>
        </p:nvSpPr>
        <p:spPr>
          <a:xfrm>
            <a:off x="435696" y="1309423"/>
            <a:ext cx="3768748" cy="691423"/>
          </a:xfrm>
          <a:prstGeom prst="parallelogram">
            <a:avLst>
              <a:gd name="adj" fmla="val 0"/>
            </a:avLst>
          </a:prstGeom>
          <a:solidFill>
            <a:srgbClr val="0097E2"/>
          </a:solidFill>
          <a:ln>
            <a:noFill/>
          </a:ln>
          <a:effectLst>
            <a:outerShdw dist="101600" dir="54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（三）边际分析法</a:t>
            </a:r>
            <a:endParaRPr lang="zh-CN" altLang="en-US" sz="2400" b="1" dirty="0">
              <a:solidFill>
                <a:schemeClr val="bg1"/>
              </a:solidFill>
              <a:cs typeface="+mn-ea"/>
              <a:sym typeface="+mn-lt"/>
            </a:endParaRPr>
          </a:p>
        </p:txBody>
      </p:sp>
      <p:sp>
        <p:nvSpPr>
          <p:cNvPr id="15" name="文本框 14"/>
          <p:cNvSpPr txBox="1"/>
          <p:nvPr/>
        </p:nvSpPr>
        <p:spPr>
          <a:xfrm>
            <a:off x="1046512" y="204716"/>
            <a:ext cx="3743852" cy="461665"/>
          </a:xfrm>
          <a:prstGeom prst="rect">
            <a:avLst/>
          </a:prstGeom>
          <a:noFill/>
        </p:spPr>
        <p:txBody>
          <a:bodyPr wrap="square" rtlCol="0">
            <a:spAutoFit/>
          </a:bodyPr>
          <a:lstStyle/>
          <a:p>
            <a:r>
              <a:rPr lang="zh-CN" altLang="en-US" sz="2400" b="1" dirty="0"/>
              <a:t>经济学主要的分析方法</a:t>
            </a:r>
            <a:endParaRPr lang="zh-CN" altLang="en-US" sz="2400" b="1" dirty="0"/>
          </a:p>
        </p:txBody>
      </p:sp>
      <p:pic>
        <p:nvPicPr>
          <p:cNvPr id="4" name="图片 3"/>
          <p:cNvPicPr>
            <a:picLocks noChangeAspect="1"/>
          </p:cNvPicPr>
          <p:nvPr/>
        </p:nvPicPr>
        <p:blipFill>
          <a:blip r:embed="rId1"/>
          <a:stretch>
            <a:fillRect/>
          </a:stretch>
        </p:blipFill>
        <p:spPr>
          <a:xfrm>
            <a:off x="1400175" y="2838382"/>
            <a:ext cx="2964212" cy="2857500"/>
          </a:xfrm>
          <a:prstGeom prst="rect">
            <a:avLst/>
          </a:prstGeom>
        </p:spPr>
      </p:pic>
      <p:pic>
        <p:nvPicPr>
          <p:cNvPr id="5" name="图片 4"/>
          <p:cNvPicPr>
            <a:picLocks noChangeAspect="1"/>
          </p:cNvPicPr>
          <p:nvPr/>
        </p:nvPicPr>
        <p:blipFill>
          <a:blip r:embed="rId2"/>
          <a:stretch>
            <a:fillRect/>
          </a:stretch>
        </p:blipFill>
        <p:spPr>
          <a:xfrm>
            <a:off x="6746512" y="2838382"/>
            <a:ext cx="3810000" cy="28575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783213" y="920395"/>
            <a:ext cx="10435385" cy="5754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2" name="Freeform 5"/>
          <p:cNvSpPr/>
          <p:nvPr/>
        </p:nvSpPr>
        <p:spPr bwMode="auto">
          <a:xfrm>
            <a:off x="2163470" y="4298346"/>
            <a:ext cx="279238" cy="240072"/>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CB2E2E"/>
          </a:solidFill>
          <a:ln>
            <a:noFill/>
          </a:ln>
          <a:effectLst/>
        </p:spPr>
        <p:txBody>
          <a:bodyPr vert="horz" wrap="square" lIns="91274" tIns="45637" rIns="91274" bIns="45637" numCol="1" anchor="t" anchorCtr="0" compatLnSpc="1"/>
          <a:lstStyle/>
          <a:p>
            <a:endParaRPr lang="zh-CN" altLang="en-US" sz="2450" b="1">
              <a:latin typeface="楷体" panose="02010609060101010101" pitchFamily="49" charset="-122"/>
              <a:ea typeface="楷体" panose="02010609060101010101" pitchFamily="49" charset="-122"/>
              <a:cs typeface="+mn-ea"/>
              <a:sym typeface="+mn-lt"/>
            </a:endParaRPr>
          </a:p>
        </p:txBody>
      </p:sp>
      <p:sp>
        <p:nvSpPr>
          <p:cNvPr id="3" name="Freeform 6"/>
          <p:cNvSpPr/>
          <p:nvPr/>
        </p:nvSpPr>
        <p:spPr bwMode="auto">
          <a:xfrm>
            <a:off x="4783589" y="4298346"/>
            <a:ext cx="279238" cy="240072"/>
          </a:xfrm>
          <a:custGeom>
            <a:avLst/>
            <a:gdLst>
              <a:gd name="T0" fmla="*/ 24 w 65"/>
              <a:gd name="T1" fmla="*/ 0 h 56"/>
              <a:gd name="T2" fmla="*/ 40 w 65"/>
              <a:gd name="T3" fmla="*/ 0 h 56"/>
              <a:gd name="T4" fmla="*/ 59 w 65"/>
              <a:gd name="T5" fmla="*/ 0 h 56"/>
              <a:gd name="T6" fmla="*/ 63 w 65"/>
              <a:gd name="T7" fmla="*/ 6 h 56"/>
              <a:gd name="T8" fmla="*/ 53 w 65"/>
              <a:gd name="T9" fmla="*/ 22 h 56"/>
              <a:gd name="T10" fmla="*/ 45 w 65"/>
              <a:gd name="T11" fmla="*/ 36 h 56"/>
              <a:gd name="T12" fmla="*/ 36 w 65"/>
              <a:gd name="T13" fmla="*/ 52 h 56"/>
              <a:gd name="T14" fmla="*/ 28 w 65"/>
              <a:gd name="T15" fmla="*/ 52 h 56"/>
              <a:gd name="T16" fmla="*/ 19 w 65"/>
              <a:gd name="T17" fmla="*/ 36 h 56"/>
              <a:gd name="T18" fmla="*/ 11 w 65"/>
              <a:gd name="T19" fmla="*/ 22 h 56"/>
              <a:gd name="T20" fmla="*/ 2 w 65"/>
              <a:gd name="T21" fmla="*/ 6 h 56"/>
              <a:gd name="T22" fmla="*/ 6 w 65"/>
              <a:gd name="T23" fmla="*/ 0 h 56"/>
              <a:gd name="T24" fmla="*/ 24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4" y="0"/>
                </a:moveTo>
                <a:cubicBezTo>
                  <a:pt x="29" y="0"/>
                  <a:pt x="36" y="0"/>
                  <a:pt x="40" y="0"/>
                </a:cubicBezTo>
                <a:cubicBezTo>
                  <a:pt x="59" y="0"/>
                  <a:pt x="59" y="0"/>
                  <a:pt x="59" y="0"/>
                </a:cubicBezTo>
                <a:cubicBezTo>
                  <a:pt x="63" y="0"/>
                  <a:pt x="65" y="3"/>
                  <a:pt x="63" y="6"/>
                </a:cubicBezTo>
                <a:cubicBezTo>
                  <a:pt x="53" y="22"/>
                  <a:pt x="53" y="22"/>
                  <a:pt x="53" y="22"/>
                </a:cubicBezTo>
                <a:cubicBezTo>
                  <a:pt x="51" y="26"/>
                  <a:pt x="48" y="32"/>
                  <a:pt x="45" y="36"/>
                </a:cubicBezTo>
                <a:cubicBezTo>
                  <a:pt x="36" y="52"/>
                  <a:pt x="36" y="52"/>
                  <a:pt x="36" y="52"/>
                </a:cubicBezTo>
                <a:cubicBezTo>
                  <a:pt x="34" y="56"/>
                  <a:pt x="30" y="56"/>
                  <a:pt x="28" y="52"/>
                </a:cubicBezTo>
                <a:cubicBezTo>
                  <a:pt x="19" y="36"/>
                  <a:pt x="19" y="36"/>
                  <a:pt x="19" y="36"/>
                </a:cubicBezTo>
                <a:cubicBezTo>
                  <a:pt x="17" y="32"/>
                  <a:pt x="13" y="26"/>
                  <a:pt x="11" y="22"/>
                </a:cubicBezTo>
                <a:cubicBezTo>
                  <a:pt x="2" y="6"/>
                  <a:pt x="2" y="6"/>
                  <a:pt x="2" y="6"/>
                </a:cubicBezTo>
                <a:cubicBezTo>
                  <a:pt x="0" y="3"/>
                  <a:pt x="1" y="0"/>
                  <a:pt x="6" y="0"/>
                </a:cubicBezTo>
                <a:lnTo>
                  <a:pt x="24" y="0"/>
                </a:lnTo>
                <a:close/>
              </a:path>
            </a:pathLst>
          </a:custGeom>
          <a:solidFill>
            <a:srgbClr val="CB2E2E"/>
          </a:solidFill>
          <a:ln>
            <a:noFill/>
          </a:ln>
          <a:effectLst/>
        </p:spPr>
        <p:txBody>
          <a:bodyPr vert="horz" wrap="square" lIns="91274" tIns="45637" rIns="91274" bIns="45637" numCol="1" anchor="t" anchorCtr="0" compatLnSpc="1"/>
          <a:lstStyle/>
          <a:p>
            <a:endParaRPr lang="zh-CN" altLang="en-US" sz="2450" b="1">
              <a:latin typeface="楷体" panose="02010609060101010101" pitchFamily="49" charset="-122"/>
              <a:ea typeface="楷体" panose="02010609060101010101" pitchFamily="49" charset="-122"/>
              <a:cs typeface="+mn-ea"/>
              <a:sym typeface="+mn-lt"/>
            </a:endParaRPr>
          </a:p>
        </p:txBody>
      </p:sp>
      <p:sp>
        <p:nvSpPr>
          <p:cNvPr id="4" name="Freeform 7"/>
          <p:cNvSpPr/>
          <p:nvPr/>
        </p:nvSpPr>
        <p:spPr bwMode="auto">
          <a:xfrm>
            <a:off x="7418217" y="4298346"/>
            <a:ext cx="282863" cy="240072"/>
          </a:xfrm>
          <a:custGeom>
            <a:avLst/>
            <a:gdLst>
              <a:gd name="T0" fmla="*/ 25 w 66"/>
              <a:gd name="T1" fmla="*/ 0 h 56"/>
              <a:gd name="T2" fmla="*/ 41 w 66"/>
              <a:gd name="T3" fmla="*/ 0 h 56"/>
              <a:gd name="T4" fmla="*/ 59 w 66"/>
              <a:gd name="T5" fmla="*/ 0 h 56"/>
              <a:gd name="T6" fmla="*/ 63 w 66"/>
              <a:gd name="T7" fmla="*/ 6 h 56"/>
              <a:gd name="T8" fmla="*/ 54 w 66"/>
              <a:gd name="T9" fmla="*/ 22 h 56"/>
              <a:gd name="T10" fmla="*/ 46 w 66"/>
              <a:gd name="T11" fmla="*/ 36 h 56"/>
              <a:gd name="T12" fmla="*/ 37 w 66"/>
              <a:gd name="T13" fmla="*/ 52 h 56"/>
              <a:gd name="T14" fmla="*/ 29 w 66"/>
              <a:gd name="T15" fmla="*/ 52 h 56"/>
              <a:gd name="T16" fmla="*/ 20 w 66"/>
              <a:gd name="T17" fmla="*/ 36 h 56"/>
              <a:gd name="T18" fmla="*/ 12 w 66"/>
              <a:gd name="T19" fmla="*/ 22 h 56"/>
              <a:gd name="T20" fmla="*/ 2 w 66"/>
              <a:gd name="T21" fmla="*/ 6 h 56"/>
              <a:gd name="T22" fmla="*/ 6 w 66"/>
              <a:gd name="T23" fmla="*/ 0 h 56"/>
              <a:gd name="T24" fmla="*/ 25 w 6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6">
                <a:moveTo>
                  <a:pt x="25" y="0"/>
                </a:moveTo>
                <a:cubicBezTo>
                  <a:pt x="29" y="0"/>
                  <a:pt x="37" y="0"/>
                  <a:pt x="41" y="0"/>
                </a:cubicBezTo>
                <a:cubicBezTo>
                  <a:pt x="59" y="0"/>
                  <a:pt x="59" y="0"/>
                  <a:pt x="59" y="0"/>
                </a:cubicBezTo>
                <a:cubicBezTo>
                  <a:pt x="64" y="0"/>
                  <a:pt x="66"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8" y="32"/>
                  <a:pt x="14" y="26"/>
                  <a:pt x="12" y="22"/>
                </a:cubicBezTo>
                <a:cubicBezTo>
                  <a:pt x="2" y="6"/>
                  <a:pt x="2" y="6"/>
                  <a:pt x="2" y="6"/>
                </a:cubicBezTo>
                <a:cubicBezTo>
                  <a:pt x="0" y="3"/>
                  <a:pt x="2" y="0"/>
                  <a:pt x="6" y="0"/>
                </a:cubicBezTo>
                <a:lnTo>
                  <a:pt x="25" y="0"/>
                </a:lnTo>
                <a:close/>
              </a:path>
            </a:pathLst>
          </a:custGeom>
          <a:solidFill>
            <a:srgbClr val="CB2E2E"/>
          </a:solidFill>
          <a:ln>
            <a:noFill/>
          </a:ln>
          <a:effectLst/>
        </p:spPr>
        <p:txBody>
          <a:bodyPr vert="horz" wrap="square" lIns="91274" tIns="45637" rIns="91274" bIns="45637" numCol="1" anchor="t" anchorCtr="0" compatLnSpc="1"/>
          <a:lstStyle/>
          <a:p>
            <a:endParaRPr lang="zh-CN" altLang="en-US" sz="2450" b="1">
              <a:latin typeface="楷体" panose="02010609060101010101" pitchFamily="49" charset="-122"/>
              <a:ea typeface="楷体" panose="02010609060101010101" pitchFamily="49" charset="-122"/>
              <a:cs typeface="+mn-ea"/>
              <a:sym typeface="+mn-lt"/>
            </a:endParaRPr>
          </a:p>
        </p:txBody>
      </p:sp>
      <p:sp>
        <p:nvSpPr>
          <p:cNvPr id="5" name="Freeform 8"/>
          <p:cNvSpPr/>
          <p:nvPr/>
        </p:nvSpPr>
        <p:spPr bwMode="auto">
          <a:xfrm>
            <a:off x="10012951" y="4298346"/>
            <a:ext cx="279238" cy="240072"/>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CB2E2E"/>
          </a:solidFill>
          <a:ln>
            <a:noFill/>
          </a:ln>
          <a:effectLst/>
        </p:spPr>
        <p:txBody>
          <a:bodyPr vert="horz" wrap="square" lIns="91274" tIns="45637" rIns="91274" bIns="45637" numCol="1" anchor="t" anchorCtr="0" compatLnSpc="1"/>
          <a:lstStyle/>
          <a:p>
            <a:endParaRPr lang="zh-CN" altLang="en-US" sz="2450" b="1">
              <a:latin typeface="楷体" panose="02010609060101010101" pitchFamily="49" charset="-122"/>
              <a:ea typeface="楷体" panose="02010609060101010101" pitchFamily="49" charset="-122"/>
              <a:cs typeface="+mn-ea"/>
              <a:sym typeface="+mn-lt"/>
            </a:endParaRPr>
          </a:p>
        </p:txBody>
      </p:sp>
      <p:sp>
        <p:nvSpPr>
          <p:cNvPr id="6" name="Oval 9"/>
          <p:cNvSpPr>
            <a:spLocks noChangeArrowheads="1"/>
          </p:cNvSpPr>
          <p:nvPr/>
        </p:nvSpPr>
        <p:spPr bwMode="auto">
          <a:xfrm>
            <a:off x="1215149" y="1931913"/>
            <a:ext cx="2170440" cy="2169681"/>
          </a:xfrm>
          <a:prstGeom prst="ellipse">
            <a:avLst/>
          </a:prstGeom>
          <a:noFill/>
          <a:ln w="28575">
            <a:solidFill>
              <a:srgbClr val="CB2E2E"/>
            </a:solid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7" name="Oval 11"/>
          <p:cNvSpPr>
            <a:spLocks noChangeArrowheads="1"/>
          </p:cNvSpPr>
          <p:nvPr/>
        </p:nvSpPr>
        <p:spPr bwMode="auto">
          <a:xfrm>
            <a:off x="3815324" y="1931913"/>
            <a:ext cx="2170440" cy="2169681"/>
          </a:xfrm>
          <a:prstGeom prst="ellipse">
            <a:avLst/>
          </a:prstGeom>
          <a:noFill/>
          <a:ln w="28575">
            <a:solidFill>
              <a:srgbClr val="CB2E2E"/>
            </a:solid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8" name="Freeform 13"/>
          <p:cNvSpPr/>
          <p:nvPr/>
        </p:nvSpPr>
        <p:spPr bwMode="auto">
          <a:xfrm>
            <a:off x="2210614" y="1931914"/>
            <a:ext cx="2748859" cy="2160656"/>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7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8" y="0"/>
                  <a:pt x="274" y="128"/>
                  <a:pt x="347" y="252"/>
                </a:cubicBezTo>
                <a:cubicBezTo>
                  <a:pt x="414" y="367"/>
                  <a:pt x="478" y="476"/>
                  <a:pt x="627" y="476"/>
                </a:cubicBezTo>
                <a:cubicBezTo>
                  <a:pt x="635" y="476"/>
                  <a:pt x="641" y="482"/>
                  <a:pt x="641" y="490"/>
                </a:cubicBezTo>
                <a:cubicBezTo>
                  <a:pt x="641" y="498"/>
                  <a:pt x="635" y="504"/>
                  <a:pt x="627" y="504"/>
                </a:cubicBezTo>
                <a:close/>
              </a:path>
            </a:pathLst>
          </a:custGeom>
          <a:solidFill>
            <a:srgbClr val="CB2E2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9" name="Oval 14"/>
          <p:cNvSpPr>
            <a:spLocks noChangeArrowheads="1"/>
          </p:cNvSpPr>
          <p:nvPr/>
        </p:nvSpPr>
        <p:spPr bwMode="auto">
          <a:xfrm>
            <a:off x="6406433" y="1931913"/>
            <a:ext cx="2170440" cy="2169681"/>
          </a:xfrm>
          <a:prstGeom prst="ellipse">
            <a:avLst/>
          </a:prstGeom>
          <a:noFill/>
          <a:ln w="28575">
            <a:solidFill>
              <a:srgbClr val="CB2E2E"/>
            </a:solid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0" name="Freeform 16"/>
          <p:cNvSpPr/>
          <p:nvPr/>
        </p:nvSpPr>
        <p:spPr bwMode="auto">
          <a:xfrm>
            <a:off x="4801722" y="1931914"/>
            <a:ext cx="2748859" cy="2160656"/>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6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0" y="383"/>
                  <a:pt x="322" y="266"/>
                </a:cubicBezTo>
                <a:cubicBezTo>
                  <a:pt x="250" y="144"/>
                  <a:pt x="182" y="28"/>
                  <a:pt x="14" y="28"/>
                </a:cubicBezTo>
                <a:cubicBezTo>
                  <a:pt x="6" y="28"/>
                  <a:pt x="0" y="22"/>
                  <a:pt x="0" y="14"/>
                </a:cubicBezTo>
                <a:cubicBezTo>
                  <a:pt x="0" y="6"/>
                  <a:pt x="6" y="0"/>
                  <a:pt x="14" y="0"/>
                </a:cubicBezTo>
                <a:cubicBezTo>
                  <a:pt x="198" y="0"/>
                  <a:pt x="274" y="128"/>
                  <a:pt x="346" y="252"/>
                </a:cubicBezTo>
                <a:cubicBezTo>
                  <a:pt x="414" y="367"/>
                  <a:pt x="478" y="476"/>
                  <a:pt x="627" y="476"/>
                </a:cubicBezTo>
                <a:cubicBezTo>
                  <a:pt x="635" y="476"/>
                  <a:pt x="641" y="482"/>
                  <a:pt x="641" y="490"/>
                </a:cubicBezTo>
                <a:cubicBezTo>
                  <a:pt x="641" y="498"/>
                  <a:pt x="635" y="504"/>
                  <a:pt x="627" y="504"/>
                </a:cubicBezTo>
                <a:close/>
              </a:path>
            </a:pathLst>
          </a:custGeom>
          <a:solidFill>
            <a:srgbClr val="CB2E2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1" name="Oval 17"/>
          <p:cNvSpPr>
            <a:spLocks noChangeArrowheads="1"/>
          </p:cNvSpPr>
          <p:nvPr/>
        </p:nvSpPr>
        <p:spPr bwMode="auto">
          <a:xfrm>
            <a:off x="9017487" y="1931913"/>
            <a:ext cx="2170440" cy="2169681"/>
          </a:xfrm>
          <a:prstGeom prst="ellipse">
            <a:avLst/>
          </a:prstGeom>
          <a:noFill/>
          <a:ln w="28575">
            <a:solidFill>
              <a:srgbClr val="CB2E2E"/>
            </a:solid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2" name="Freeform 19"/>
          <p:cNvSpPr/>
          <p:nvPr/>
        </p:nvSpPr>
        <p:spPr bwMode="auto">
          <a:xfrm>
            <a:off x="7414589" y="1931914"/>
            <a:ext cx="2752486" cy="2160656"/>
          </a:xfrm>
          <a:custGeom>
            <a:avLst/>
            <a:gdLst>
              <a:gd name="T0" fmla="*/ 627 w 642"/>
              <a:gd name="T1" fmla="*/ 504 h 504"/>
              <a:gd name="T2" fmla="*/ 322 w 642"/>
              <a:gd name="T3" fmla="*/ 266 h 504"/>
              <a:gd name="T4" fmla="*/ 14 w 642"/>
              <a:gd name="T5" fmla="*/ 28 h 504"/>
              <a:gd name="T6" fmla="*/ 0 w 642"/>
              <a:gd name="T7" fmla="*/ 14 h 504"/>
              <a:gd name="T8" fmla="*/ 14 w 642"/>
              <a:gd name="T9" fmla="*/ 0 h 504"/>
              <a:gd name="T10" fmla="*/ 347 w 642"/>
              <a:gd name="T11" fmla="*/ 252 h 504"/>
              <a:gd name="T12" fmla="*/ 627 w 642"/>
              <a:gd name="T13" fmla="*/ 476 h 504"/>
              <a:gd name="T14" fmla="*/ 642 w 642"/>
              <a:gd name="T15" fmla="*/ 490 h 504"/>
              <a:gd name="T16" fmla="*/ 627 w 642"/>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9" y="0"/>
                  <a:pt x="274" y="128"/>
                  <a:pt x="347" y="252"/>
                </a:cubicBezTo>
                <a:cubicBezTo>
                  <a:pt x="415" y="367"/>
                  <a:pt x="479" y="476"/>
                  <a:pt x="627" y="476"/>
                </a:cubicBezTo>
                <a:cubicBezTo>
                  <a:pt x="635" y="476"/>
                  <a:pt x="642" y="482"/>
                  <a:pt x="642" y="490"/>
                </a:cubicBezTo>
                <a:cubicBezTo>
                  <a:pt x="642" y="498"/>
                  <a:pt x="635" y="504"/>
                  <a:pt x="627" y="504"/>
                </a:cubicBezTo>
                <a:close/>
              </a:path>
            </a:pathLst>
          </a:custGeom>
          <a:solidFill>
            <a:srgbClr val="CB2E2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3" name="Oval 20"/>
          <p:cNvSpPr>
            <a:spLocks noChangeArrowheads="1"/>
          </p:cNvSpPr>
          <p:nvPr/>
        </p:nvSpPr>
        <p:spPr bwMode="auto">
          <a:xfrm>
            <a:off x="1516146" y="2249604"/>
            <a:ext cx="1564818" cy="1564986"/>
          </a:xfrm>
          <a:prstGeom prst="ellipse">
            <a:avLst/>
          </a:prstGeom>
          <a:solidFill>
            <a:srgbClr val="D7D7D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4" name="Oval 21"/>
          <p:cNvSpPr>
            <a:spLocks noChangeArrowheads="1"/>
          </p:cNvSpPr>
          <p:nvPr/>
        </p:nvSpPr>
        <p:spPr bwMode="auto">
          <a:xfrm>
            <a:off x="4119948" y="2249604"/>
            <a:ext cx="1564818" cy="1564986"/>
          </a:xfrm>
          <a:prstGeom prst="ellipse">
            <a:avLst/>
          </a:prstGeom>
          <a:solidFill>
            <a:srgbClr val="D7D7D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5" name="Oval 22"/>
          <p:cNvSpPr>
            <a:spLocks noChangeArrowheads="1"/>
          </p:cNvSpPr>
          <p:nvPr/>
        </p:nvSpPr>
        <p:spPr bwMode="auto">
          <a:xfrm>
            <a:off x="6711057" y="2249604"/>
            <a:ext cx="1561192" cy="1564986"/>
          </a:xfrm>
          <a:prstGeom prst="ellipse">
            <a:avLst/>
          </a:prstGeom>
          <a:solidFill>
            <a:srgbClr val="D7D7D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sp>
        <p:nvSpPr>
          <p:cNvPr id="16" name="Oval 23"/>
          <p:cNvSpPr>
            <a:spLocks noChangeArrowheads="1"/>
          </p:cNvSpPr>
          <p:nvPr/>
        </p:nvSpPr>
        <p:spPr bwMode="auto">
          <a:xfrm>
            <a:off x="9327551" y="2249604"/>
            <a:ext cx="1564818" cy="1564986"/>
          </a:xfrm>
          <a:prstGeom prst="ellipse">
            <a:avLst/>
          </a:prstGeom>
          <a:solidFill>
            <a:srgbClr val="D7D7D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274" tIns="45637" rIns="91274" bIns="45637" rtlCol="0" anchor="ctr"/>
          <a:lstStyle/>
          <a:p>
            <a:pPr algn="ctr"/>
            <a:endParaRPr lang="zh-CN" altLang="en-US" sz="2450" b="1">
              <a:latin typeface="楷体" panose="02010609060101010101" pitchFamily="49" charset="-122"/>
              <a:ea typeface="楷体" panose="02010609060101010101" pitchFamily="49" charset="-122"/>
              <a:cs typeface="+mn-ea"/>
              <a:sym typeface="+mn-lt"/>
            </a:endParaRPr>
          </a:p>
        </p:txBody>
      </p:sp>
      <p:grpSp>
        <p:nvGrpSpPr>
          <p:cNvPr id="17" name="组合 16"/>
          <p:cNvGrpSpPr/>
          <p:nvPr/>
        </p:nvGrpSpPr>
        <p:grpSpPr>
          <a:xfrm>
            <a:off x="1958045" y="2635257"/>
            <a:ext cx="666735" cy="656886"/>
            <a:chOff x="6967126" y="4092464"/>
            <a:chExt cx="453105" cy="448433"/>
          </a:xfrm>
          <a:solidFill>
            <a:srgbClr val="2F2637"/>
          </a:solidFill>
          <a:effectLst/>
        </p:grpSpPr>
        <p:sp>
          <p:nvSpPr>
            <p:cNvPr id="1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sp>
          <p:nvSpPr>
            <p:cNvPr id="1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grpSp>
      <p:sp>
        <p:nvSpPr>
          <p:cNvPr id="20" name="Freeform 18"/>
          <p:cNvSpPr>
            <a:spLocks noEditPoints="1"/>
          </p:cNvSpPr>
          <p:nvPr/>
        </p:nvSpPr>
        <p:spPr bwMode="auto">
          <a:xfrm>
            <a:off x="7174464" y="2688631"/>
            <a:ext cx="634377" cy="629509"/>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rgbClr val="2F2637"/>
          </a:solidFill>
          <a:ln>
            <a:noFill/>
          </a:ln>
          <a:effectLst/>
        </p:spPr>
        <p:txBody>
          <a:bodyPr vert="horz" wrap="square" lIns="91274" tIns="45637" rIns="91274" bIns="45637"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grpSp>
        <p:nvGrpSpPr>
          <p:cNvPr id="21" name="Group 18"/>
          <p:cNvGrpSpPr>
            <a:grpSpLocks noChangeAspect="1"/>
          </p:cNvGrpSpPr>
          <p:nvPr/>
        </p:nvGrpSpPr>
        <p:grpSpPr bwMode="auto">
          <a:xfrm>
            <a:off x="9748552" y="2673263"/>
            <a:ext cx="657179" cy="566988"/>
            <a:chOff x="3525" y="1887"/>
            <a:chExt cx="630" cy="546"/>
          </a:xfrm>
          <a:solidFill>
            <a:srgbClr val="2F2637"/>
          </a:solidFill>
          <a:effectLst/>
        </p:grpSpPr>
        <p:sp>
          <p:nvSpPr>
            <p:cNvPr id="22" name="Freeform 19"/>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sp>
          <p:nvSpPr>
            <p:cNvPr id="23" name="Freeform 20"/>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sp>
          <p:nvSpPr>
            <p:cNvPr id="24" name="Freeform 21"/>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sp>
          <p:nvSpPr>
            <p:cNvPr id="25" name="Freeform 22"/>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grpSp>
      <p:grpSp>
        <p:nvGrpSpPr>
          <p:cNvPr id="26" name="组合 25"/>
          <p:cNvGrpSpPr/>
          <p:nvPr/>
        </p:nvGrpSpPr>
        <p:grpSpPr>
          <a:xfrm>
            <a:off x="4604620" y="2725915"/>
            <a:ext cx="637176" cy="606634"/>
            <a:chOff x="6042259" y="5362013"/>
            <a:chExt cx="464982" cy="444699"/>
          </a:xfrm>
          <a:solidFill>
            <a:srgbClr val="2F2637"/>
          </a:solidFill>
          <a:effectLst/>
        </p:grpSpPr>
        <p:sp>
          <p:nvSpPr>
            <p:cNvPr id="27" name="Freeform 25"/>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3846" tIns="61922" rIns="123846" bIns="61922" numCol="1" anchor="t" anchorCtr="0" compatLnSpc="1"/>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sp>
          <p:nvSpPr>
            <p:cNvPr id="28" name="任意多边形 27"/>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3846" tIns="61922" rIns="123846" bIns="61922" numCol="1" anchor="t" anchorCtr="0" compatLnSpc="1">
              <a:noAutofit/>
            </a:bodyPr>
            <a:lstStyle/>
            <a:p>
              <a:endParaRPr lang="zh-CN" altLang="en-US" sz="2450" b="1">
                <a:solidFill>
                  <a:prstClr val="black"/>
                </a:solidFill>
                <a:latin typeface="楷体" panose="02010609060101010101" pitchFamily="49" charset="-122"/>
                <a:ea typeface="楷体" panose="02010609060101010101" pitchFamily="49" charset="-122"/>
                <a:cs typeface="+mn-ea"/>
                <a:sym typeface="+mn-lt"/>
              </a:endParaRPr>
            </a:p>
          </p:txBody>
        </p:sp>
      </p:grpSp>
      <p:sp>
        <p:nvSpPr>
          <p:cNvPr id="29" name="文本框 22"/>
          <p:cNvSpPr txBox="1">
            <a:spLocks noChangeArrowheads="1"/>
          </p:cNvSpPr>
          <p:nvPr/>
        </p:nvSpPr>
        <p:spPr bwMode="auto">
          <a:xfrm>
            <a:off x="1215152" y="4735171"/>
            <a:ext cx="2172614" cy="762221"/>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en-US" altLang="zh-CN" sz="2450" b="1" dirty="0">
                <a:solidFill>
                  <a:srgbClr val="EB193E"/>
                </a:solidFill>
                <a:latin typeface="楷体" panose="02010609060101010101" pitchFamily="49" charset="-122"/>
                <a:ea typeface="楷体" panose="02010609060101010101" pitchFamily="49" charset="-122"/>
                <a:cs typeface="+mn-ea"/>
                <a:sym typeface="+mn-lt"/>
              </a:rPr>
              <a:t>1</a:t>
            </a:r>
            <a:endParaRPr lang="en-US" altLang="zh-CN" sz="2450" b="1" dirty="0">
              <a:solidFill>
                <a:srgbClr val="EB193E"/>
              </a:solidFill>
              <a:latin typeface="楷体" panose="02010609060101010101" pitchFamily="49" charset="-122"/>
              <a:ea typeface="楷体" panose="02010609060101010101" pitchFamily="49" charset="-122"/>
              <a:cs typeface="+mn-ea"/>
              <a:sym typeface="+mn-lt"/>
            </a:endParaRPr>
          </a:p>
          <a:p>
            <a:pPr algn="ctr" eaLnBrk="1" hangingPunct="1">
              <a:lnSpc>
                <a:spcPct val="100000"/>
              </a:lnSpc>
              <a:spcBef>
                <a:spcPct val="0"/>
              </a:spcBef>
              <a:buFont typeface="Arial" panose="020B0604020202020204" pitchFamily="34" charset="0"/>
              <a:buNone/>
            </a:pPr>
            <a:r>
              <a:rPr lang="zh-CN"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rPr>
              <a:t>用数据说话</a:t>
            </a:r>
            <a:endParaRPr lang="en-US"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endParaRPr>
          </a:p>
        </p:txBody>
      </p:sp>
      <p:sp>
        <p:nvSpPr>
          <p:cNvPr id="30" name="文本框 22"/>
          <p:cNvSpPr txBox="1">
            <a:spLocks noChangeArrowheads="1"/>
          </p:cNvSpPr>
          <p:nvPr/>
        </p:nvSpPr>
        <p:spPr bwMode="auto">
          <a:xfrm>
            <a:off x="6487770" y="4735171"/>
            <a:ext cx="2172614" cy="762221"/>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en-US" altLang="zh-CN" sz="2450" b="1" dirty="0">
                <a:solidFill>
                  <a:srgbClr val="EB193E"/>
                </a:solidFill>
                <a:latin typeface="楷体" panose="02010609060101010101" pitchFamily="49" charset="-122"/>
                <a:ea typeface="楷体" panose="02010609060101010101" pitchFamily="49" charset="-122"/>
                <a:cs typeface="+mn-ea"/>
                <a:sym typeface="+mn-lt"/>
              </a:rPr>
              <a:t>3</a:t>
            </a:r>
            <a:endParaRPr lang="en-US" altLang="zh-CN" sz="2450" b="1" dirty="0">
              <a:solidFill>
                <a:srgbClr val="EB193E"/>
              </a:solidFill>
              <a:latin typeface="楷体" panose="02010609060101010101" pitchFamily="49" charset="-122"/>
              <a:ea typeface="楷体" panose="02010609060101010101" pitchFamily="49" charset="-122"/>
              <a:cs typeface="+mn-ea"/>
              <a:sym typeface="+mn-lt"/>
            </a:endParaRPr>
          </a:p>
          <a:p>
            <a:pPr algn="ctr" eaLnBrk="1" hangingPunct="1">
              <a:lnSpc>
                <a:spcPct val="100000"/>
              </a:lnSpc>
              <a:spcBef>
                <a:spcPct val="0"/>
              </a:spcBef>
              <a:buFont typeface="Arial" panose="020B0604020202020204" pitchFamily="34" charset="0"/>
              <a:buNone/>
            </a:pPr>
            <a:r>
              <a:rPr lang="zh-CN"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rPr>
              <a:t>机会成本</a:t>
            </a:r>
            <a:endParaRPr lang="en-US"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endParaRPr>
          </a:p>
        </p:txBody>
      </p:sp>
      <p:sp>
        <p:nvSpPr>
          <p:cNvPr id="31" name="文本框 22"/>
          <p:cNvSpPr txBox="1">
            <a:spLocks noChangeArrowheads="1"/>
          </p:cNvSpPr>
          <p:nvPr/>
        </p:nvSpPr>
        <p:spPr bwMode="auto">
          <a:xfrm>
            <a:off x="3836902" y="4735171"/>
            <a:ext cx="2172614" cy="762221"/>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en-US" altLang="zh-CN" sz="2450" b="1" dirty="0">
                <a:solidFill>
                  <a:srgbClr val="EB193E"/>
                </a:solidFill>
                <a:latin typeface="楷体" panose="02010609060101010101" pitchFamily="49" charset="-122"/>
                <a:ea typeface="楷体" panose="02010609060101010101" pitchFamily="49" charset="-122"/>
                <a:cs typeface="+mn-ea"/>
                <a:sym typeface="+mn-lt"/>
              </a:rPr>
              <a:t>2</a:t>
            </a:r>
            <a:endParaRPr lang="en-US" altLang="zh-CN" sz="2450" b="1" dirty="0">
              <a:solidFill>
                <a:srgbClr val="EB193E"/>
              </a:solidFill>
              <a:latin typeface="楷体" panose="02010609060101010101" pitchFamily="49" charset="-122"/>
              <a:ea typeface="楷体" panose="02010609060101010101" pitchFamily="49" charset="-122"/>
              <a:cs typeface="+mn-ea"/>
              <a:sym typeface="+mn-lt"/>
            </a:endParaRPr>
          </a:p>
          <a:p>
            <a:pPr algn="ctr" eaLnBrk="1" hangingPunct="1">
              <a:lnSpc>
                <a:spcPct val="100000"/>
              </a:lnSpc>
              <a:spcBef>
                <a:spcPct val="0"/>
              </a:spcBef>
              <a:buFont typeface="Arial" panose="020B0604020202020204" pitchFamily="34" charset="0"/>
              <a:buNone/>
            </a:pPr>
            <a:r>
              <a:rPr lang="zh-CN"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rPr>
              <a:t>假设法</a:t>
            </a:r>
            <a:endParaRPr lang="en-US"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endParaRPr>
          </a:p>
        </p:txBody>
      </p:sp>
      <p:sp>
        <p:nvSpPr>
          <p:cNvPr id="32" name="文本框 22"/>
          <p:cNvSpPr txBox="1">
            <a:spLocks noChangeArrowheads="1"/>
          </p:cNvSpPr>
          <p:nvPr/>
        </p:nvSpPr>
        <p:spPr bwMode="auto">
          <a:xfrm>
            <a:off x="9066263" y="4734542"/>
            <a:ext cx="2172614" cy="762221"/>
          </a:xfrm>
          <a:prstGeom prst="rect">
            <a:avLst/>
          </a:prstGeom>
          <a:noFill/>
          <a:ln>
            <a:noFill/>
          </a:ln>
          <a:effectLst>
            <a:outerShdw sx="999" sy="999"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defRPr>
            </a:lvl9pPr>
          </a:lstStyle>
          <a:p>
            <a:pPr algn="ctr" eaLnBrk="1" hangingPunct="1">
              <a:lnSpc>
                <a:spcPct val="100000"/>
              </a:lnSpc>
              <a:spcBef>
                <a:spcPct val="0"/>
              </a:spcBef>
              <a:buFont typeface="Arial" panose="020B0604020202020204" pitchFamily="34" charset="0"/>
              <a:buNone/>
            </a:pPr>
            <a:r>
              <a:rPr lang="en-US" altLang="zh-CN" sz="2450" b="1" dirty="0">
                <a:solidFill>
                  <a:srgbClr val="EB193E"/>
                </a:solidFill>
                <a:latin typeface="楷体" panose="02010609060101010101" pitchFamily="49" charset="-122"/>
                <a:ea typeface="楷体" panose="02010609060101010101" pitchFamily="49" charset="-122"/>
                <a:cs typeface="+mn-ea"/>
                <a:sym typeface="+mn-lt"/>
              </a:rPr>
              <a:t>4</a:t>
            </a:r>
            <a:endParaRPr lang="en-US" altLang="zh-CN" sz="2450" b="1" dirty="0">
              <a:solidFill>
                <a:srgbClr val="EB193E"/>
              </a:solidFill>
              <a:latin typeface="楷体" panose="02010609060101010101" pitchFamily="49" charset="-122"/>
              <a:ea typeface="楷体" panose="02010609060101010101" pitchFamily="49" charset="-122"/>
              <a:cs typeface="+mn-ea"/>
              <a:sym typeface="+mn-lt"/>
            </a:endParaRPr>
          </a:p>
          <a:p>
            <a:pPr algn="ctr" eaLnBrk="1" hangingPunct="1">
              <a:lnSpc>
                <a:spcPct val="100000"/>
              </a:lnSpc>
              <a:spcBef>
                <a:spcPct val="0"/>
              </a:spcBef>
              <a:buFont typeface="Arial" panose="020B0604020202020204" pitchFamily="34" charset="0"/>
              <a:buNone/>
            </a:pPr>
            <a:r>
              <a:rPr lang="zh-CN"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rPr>
              <a:t>边际分析</a:t>
            </a:r>
            <a:endParaRPr lang="en-US" altLang="en-US" sz="1905" b="1" dirty="0">
              <a:solidFill>
                <a:schemeClr val="tx1">
                  <a:lumMod val="85000"/>
                  <a:lumOff val="15000"/>
                </a:schemeClr>
              </a:solidFill>
              <a:latin typeface="楷体" panose="02010609060101010101" pitchFamily="49" charset="-122"/>
              <a:ea typeface="楷体" panose="02010609060101010101" pitchFamily="49" charset="-122"/>
              <a:cs typeface="+mn-ea"/>
              <a:sym typeface="+mn-lt"/>
            </a:endParaRPr>
          </a:p>
        </p:txBody>
      </p:sp>
      <p:sp>
        <p:nvSpPr>
          <p:cNvPr id="33" name="文本框 32"/>
          <p:cNvSpPr txBox="1"/>
          <p:nvPr/>
        </p:nvSpPr>
        <p:spPr>
          <a:xfrm>
            <a:off x="1883022" y="783642"/>
            <a:ext cx="4722493" cy="469231"/>
          </a:xfrm>
          <a:prstGeom prst="rect">
            <a:avLst/>
          </a:prstGeom>
          <a:noFill/>
        </p:spPr>
        <p:txBody>
          <a:bodyPr wrap="square" rtlCol="0">
            <a:spAutoFit/>
          </a:bodyPr>
          <a:lstStyle/>
          <a:p>
            <a:r>
              <a:rPr lang="zh-CN" altLang="en-US" sz="2450" b="1" dirty="0">
                <a:latin typeface="楷体" panose="02010609060101010101" pitchFamily="49" charset="-122"/>
                <a:ea typeface="楷体" panose="02010609060101010101" pitchFamily="49" charset="-122"/>
              </a:rPr>
              <a:t>经济学有四个特别之处</a:t>
            </a:r>
            <a:endParaRPr lang="zh-CN" altLang="en-US" sz="245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15434"/>
    </mc:Choice>
    <mc:Fallback>
      <p:transition spd="slow" advTm="154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down)">
                                      <p:cBhvr>
                                        <p:cTn id="63" dur="500"/>
                                        <p:tgtEl>
                                          <p:spTgt spid="11"/>
                                        </p:tgtEl>
                                      </p:cBhvr>
                                    </p:animEffect>
                                  </p:childTnLst>
                                </p:cTn>
                              </p:par>
                            </p:childTnLst>
                          </p:cTn>
                        </p:par>
                        <p:par>
                          <p:cTn id="64" fill="hold">
                            <p:stCondLst>
                              <p:cond delay="7500"/>
                            </p:stCondLst>
                            <p:childTnLst>
                              <p:par>
                                <p:cTn id="65" presetID="42"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1000"/>
                                        <p:tgtEl>
                                          <p:spTgt spid="2"/>
                                        </p:tgtEl>
                                      </p:cBhvr>
                                    </p:animEffect>
                                    <p:anim calcmode="lin" valueType="num">
                                      <p:cBhvr>
                                        <p:cTn id="68" dur="1000" fill="hold"/>
                                        <p:tgtEl>
                                          <p:spTgt spid="2"/>
                                        </p:tgtEl>
                                        <p:attrNameLst>
                                          <p:attrName>ppt_x</p:attrName>
                                        </p:attrNameLst>
                                      </p:cBhvr>
                                      <p:tavLst>
                                        <p:tav tm="0">
                                          <p:val>
                                            <p:strVal val="#ppt_x"/>
                                          </p:val>
                                        </p:tav>
                                        <p:tav tm="100000">
                                          <p:val>
                                            <p:strVal val="#ppt_x"/>
                                          </p:val>
                                        </p:tav>
                                      </p:tavLst>
                                    </p:anim>
                                    <p:anim calcmode="lin" valueType="num">
                                      <p:cBhvr>
                                        <p:cTn id="69" dur="1000" fill="hold"/>
                                        <p:tgtEl>
                                          <p:spTgt spid="2"/>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1000"/>
                                        <p:tgtEl>
                                          <p:spTgt spid="3"/>
                                        </p:tgtEl>
                                      </p:cBhvr>
                                    </p:animEffect>
                                    <p:anim calcmode="lin" valueType="num">
                                      <p:cBhvr>
                                        <p:cTn id="74" dur="1000" fill="hold"/>
                                        <p:tgtEl>
                                          <p:spTgt spid="3"/>
                                        </p:tgtEl>
                                        <p:attrNameLst>
                                          <p:attrName>ppt_x</p:attrName>
                                        </p:attrNameLst>
                                      </p:cBhvr>
                                      <p:tavLst>
                                        <p:tav tm="0">
                                          <p:val>
                                            <p:strVal val="#ppt_x"/>
                                          </p:val>
                                        </p:tav>
                                        <p:tav tm="100000">
                                          <p:val>
                                            <p:strVal val="#ppt_x"/>
                                          </p:val>
                                        </p:tav>
                                      </p:tavLst>
                                    </p:anim>
                                    <p:anim calcmode="lin" valueType="num">
                                      <p:cBhvr>
                                        <p:cTn id="75" dur="1000" fill="hold"/>
                                        <p:tgtEl>
                                          <p:spTgt spid="3"/>
                                        </p:tgtEl>
                                        <p:attrNameLst>
                                          <p:attrName>ppt_y</p:attrName>
                                        </p:attrNameLst>
                                      </p:cBhvr>
                                      <p:tavLst>
                                        <p:tav tm="0">
                                          <p:val>
                                            <p:strVal val="#ppt_y+.1"/>
                                          </p:val>
                                        </p:tav>
                                        <p:tav tm="100000">
                                          <p:val>
                                            <p:strVal val="#ppt_y"/>
                                          </p:val>
                                        </p:tav>
                                      </p:tavLst>
                                    </p:anim>
                                  </p:childTnLst>
                                </p:cTn>
                              </p:par>
                            </p:childTnLst>
                          </p:cTn>
                        </p:par>
                        <p:par>
                          <p:cTn id="76" fill="hold">
                            <p:stCondLst>
                              <p:cond delay="9500"/>
                            </p:stCondLst>
                            <p:childTnLst>
                              <p:par>
                                <p:cTn id="77" presetID="42" presetClass="entr" presetSubtype="0"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1000"/>
                                        <p:tgtEl>
                                          <p:spTgt spid="4"/>
                                        </p:tgtEl>
                                      </p:cBhvr>
                                    </p:animEffect>
                                    <p:anim calcmode="lin" valueType="num">
                                      <p:cBhvr>
                                        <p:cTn id="80" dur="1000" fill="hold"/>
                                        <p:tgtEl>
                                          <p:spTgt spid="4"/>
                                        </p:tgtEl>
                                        <p:attrNameLst>
                                          <p:attrName>ppt_x</p:attrName>
                                        </p:attrNameLst>
                                      </p:cBhvr>
                                      <p:tavLst>
                                        <p:tav tm="0">
                                          <p:val>
                                            <p:strVal val="#ppt_x"/>
                                          </p:val>
                                        </p:tav>
                                        <p:tav tm="100000">
                                          <p:val>
                                            <p:strVal val="#ppt_x"/>
                                          </p:val>
                                        </p:tav>
                                      </p:tavLst>
                                    </p:anim>
                                    <p:anim calcmode="lin" valueType="num">
                                      <p:cBhvr>
                                        <p:cTn id="81" dur="1000" fill="hold"/>
                                        <p:tgtEl>
                                          <p:spTgt spid="4"/>
                                        </p:tgtEl>
                                        <p:attrNameLst>
                                          <p:attrName>ppt_y</p:attrName>
                                        </p:attrNameLst>
                                      </p:cBhvr>
                                      <p:tavLst>
                                        <p:tav tm="0">
                                          <p:val>
                                            <p:strVal val="#ppt_y+.1"/>
                                          </p:val>
                                        </p:tav>
                                        <p:tav tm="100000">
                                          <p:val>
                                            <p:strVal val="#ppt_y"/>
                                          </p:val>
                                        </p:tav>
                                      </p:tavLst>
                                    </p:anim>
                                  </p:childTnLst>
                                </p:cTn>
                              </p:par>
                            </p:childTnLst>
                          </p:cTn>
                        </p:par>
                        <p:par>
                          <p:cTn id="82" fill="hold">
                            <p:stCondLst>
                              <p:cond delay="10500"/>
                            </p:stCondLst>
                            <p:childTnLst>
                              <p:par>
                                <p:cTn id="83" presetID="42" presetClass="entr" presetSubtype="0"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fade">
                                      <p:cBhvr>
                                        <p:cTn id="85" dur="1000"/>
                                        <p:tgtEl>
                                          <p:spTgt spid="5"/>
                                        </p:tgtEl>
                                      </p:cBhvr>
                                    </p:animEffect>
                                    <p:anim calcmode="lin" valueType="num">
                                      <p:cBhvr>
                                        <p:cTn id="86" dur="1000" fill="hold"/>
                                        <p:tgtEl>
                                          <p:spTgt spid="5"/>
                                        </p:tgtEl>
                                        <p:attrNameLst>
                                          <p:attrName>ppt_x</p:attrName>
                                        </p:attrNameLst>
                                      </p:cBhvr>
                                      <p:tavLst>
                                        <p:tav tm="0">
                                          <p:val>
                                            <p:strVal val="#ppt_x"/>
                                          </p:val>
                                        </p:tav>
                                        <p:tav tm="100000">
                                          <p:val>
                                            <p:strVal val="#ppt_x"/>
                                          </p:val>
                                        </p:tav>
                                      </p:tavLst>
                                    </p:anim>
                                    <p:anim calcmode="lin" valueType="num">
                                      <p:cBhvr>
                                        <p:cTn id="87" dur="1000" fill="hold"/>
                                        <p:tgtEl>
                                          <p:spTgt spid="5"/>
                                        </p:tgtEl>
                                        <p:attrNameLst>
                                          <p:attrName>ppt_y</p:attrName>
                                        </p:attrNameLst>
                                      </p:cBhvr>
                                      <p:tavLst>
                                        <p:tav tm="0">
                                          <p:val>
                                            <p:strVal val="#ppt_y+.1"/>
                                          </p:val>
                                        </p:tav>
                                        <p:tav tm="100000">
                                          <p:val>
                                            <p:strVal val="#ppt_y"/>
                                          </p:val>
                                        </p:tav>
                                      </p:tavLst>
                                    </p:anim>
                                  </p:childTnLst>
                                </p:cTn>
                              </p:par>
                            </p:childTnLst>
                          </p:cTn>
                        </p:par>
                        <p:par>
                          <p:cTn id="88" fill="hold">
                            <p:stCondLst>
                              <p:cond delay="115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500"/>
                                        <p:tgtEl>
                                          <p:spTgt spid="29"/>
                                        </p:tgtEl>
                                      </p:cBhvr>
                                    </p:animEffect>
                                  </p:childTnLst>
                                </p:cTn>
                              </p:par>
                            </p:childTnLst>
                          </p:cTn>
                        </p:par>
                        <p:par>
                          <p:cTn id="92" fill="hold">
                            <p:stCondLst>
                              <p:cond delay="12000"/>
                            </p:stCondLst>
                            <p:childTnLst>
                              <p:par>
                                <p:cTn id="93" presetID="22" presetClass="entr" presetSubtype="4"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down)">
                                      <p:cBhvr>
                                        <p:cTn id="95" dur="500"/>
                                        <p:tgtEl>
                                          <p:spTgt spid="31"/>
                                        </p:tgtEl>
                                      </p:cBhvr>
                                    </p:animEffect>
                                  </p:childTnLst>
                                </p:cTn>
                              </p:par>
                            </p:childTnLst>
                          </p:cTn>
                        </p:par>
                        <p:par>
                          <p:cTn id="96" fill="hold">
                            <p:stCondLst>
                              <p:cond delay="12500"/>
                            </p:stCondLst>
                            <p:childTnLst>
                              <p:par>
                                <p:cTn id="97" presetID="22" presetClass="entr" presetSubtype="4"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down)">
                                      <p:cBhvr>
                                        <p:cTn id="99" dur="500"/>
                                        <p:tgtEl>
                                          <p:spTgt spid="30"/>
                                        </p:tgtEl>
                                      </p:cBhvr>
                                    </p:animEffect>
                                  </p:childTnLst>
                                </p:cTn>
                              </p:par>
                            </p:childTnLst>
                          </p:cTn>
                        </p:par>
                        <p:par>
                          <p:cTn id="100" fill="hold">
                            <p:stCondLst>
                              <p:cond delay="13000"/>
                            </p:stCondLst>
                            <p:childTnLst>
                              <p:par>
                                <p:cTn id="101" presetID="22" presetClass="entr" presetSubtype="4"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wipe(down)">
                                      <p:cBhvr>
                                        <p:cTn id="10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0" grpId="0" animBg="1"/>
      <p:bldP spid="29" grpId="0"/>
      <p:bldP spid="30" grpId="0"/>
      <p:bldP spid="31" grpId="0"/>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1" name="组合 340"/>
          <p:cNvGrpSpPr/>
          <p:nvPr/>
        </p:nvGrpSpPr>
        <p:grpSpPr>
          <a:xfrm>
            <a:off x="1265145" y="2184426"/>
            <a:ext cx="10006685" cy="864000"/>
            <a:chOff x="1003146" y="2184426"/>
            <a:chExt cx="10006685" cy="864000"/>
          </a:xfrm>
        </p:grpSpPr>
        <p:sp>
          <p:nvSpPr>
            <p:cNvPr id="24" name="平行四边形 23"/>
            <p:cNvSpPr/>
            <p:nvPr/>
          </p:nvSpPr>
          <p:spPr>
            <a:xfrm>
              <a:off x="1496212" y="2184426"/>
              <a:ext cx="9170522" cy="864000"/>
            </a:xfrm>
            <a:prstGeom prst="parallelogram">
              <a:avLst>
                <a:gd name="adj" fmla="val 30970"/>
              </a:avLst>
            </a:prstGeom>
            <a:solidFill>
              <a:srgbClr val="FD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chemeClr val="bg1"/>
                </a:solidFill>
                <a:cs typeface="+mn-ea"/>
                <a:sym typeface="+mn-lt"/>
              </a:endParaRPr>
            </a:p>
          </p:txBody>
        </p:sp>
        <p:sp>
          <p:nvSpPr>
            <p:cNvPr id="4" name="矩形 3"/>
            <p:cNvSpPr/>
            <p:nvPr/>
          </p:nvSpPr>
          <p:spPr>
            <a:xfrm>
              <a:off x="2183911" y="2382865"/>
              <a:ext cx="8825920" cy="461665"/>
            </a:xfrm>
            <a:prstGeom prst="rect">
              <a:avLst/>
            </a:prstGeom>
          </p:spPr>
          <p:txBody>
            <a:bodyPr wrap="square">
              <a:spAutoFit/>
            </a:bodyPr>
            <a:lstStyle/>
            <a:p>
              <a:pPr defTabSz="0" fontAlgn="base">
                <a:spcBef>
                  <a:spcPts val="0"/>
                </a:spcBef>
                <a:spcAft>
                  <a:spcPct val="0"/>
                </a:spcAft>
                <a:buClr>
                  <a:srgbClr val="3333CC"/>
                </a:buClr>
                <a:buSzPct val="60000"/>
                <a:buNone/>
              </a:pPr>
              <a:r>
                <a:rPr lang="zh-CN" altLang="en-US" sz="2400" b="1" dirty="0">
                  <a:solidFill>
                    <a:srgbClr val="000000"/>
                  </a:solidFill>
                  <a:cs typeface="+mn-ea"/>
                  <a:sym typeface="+mn-lt"/>
                </a:rPr>
                <a:t>奶奶式语言。</a:t>
              </a:r>
              <a:endParaRPr lang="zh-CN" altLang="en-US" sz="2400" b="1" dirty="0">
                <a:solidFill>
                  <a:srgbClr val="000000"/>
                </a:solidFill>
                <a:cs typeface="+mn-ea"/>
                <a:sym typeface="+mn-lt"/>
              </a:endParaRPr>
            </a:p>
          </p:txBody>
        </p:sp>
        <p:sp>
          <p:nvSpPr>
            <p:cNvPr id="16" name="文本框 15"/>
            <p:cNvSpPr txBox="1"/>
            <p:nvPr/>
          </p:nvSpPr>
          <p:spPr>
            <a:xfrm>
              <a:off x="1003146" y="2428791"/>
              <a:ext cx="484785" cy="375270"/>
            </a:xfrm>
            <a:custGeom>
              <a:avLst/>
              <a:gdLst/>
              <a:ahLst/>
              <a:cxnLst/>
              <a:rect l="l" t="t" r="r" b="b"/>
              <a:pathLst>
                <a:path w="484785" h="375270">
                  <a:moveTo>
                    <a:pt x="188227" y="55587"/>
                  </a:moveTo>
                  <a:cubicBezTo>
                    <a:pt x="181530" y="55587"/>
                    <a:pt x="176230" y="58154"/>
                    <a:pt x="172327" y="63289"/>
                  </a:cubicBezTo>
                  <a:cubicBezTo>
                    <a:pt x="168423" y="68423"/>
                    <a:pt x="163310" y="80292"/>
                    <a:pt x="156988" y="98896"/>
                  </a:cubicBezTo>
                  <a:lnTo>
                    <a:pt x="97054" y="275257"/>
                  </a:lnTo>
                  <a:cubicBezTo>
                    <a:pt x="89922" y="296242"/>
                    <a:pt x="86627" y="308892"/>
                    <a:pt x="87170" y="313208"/>
                  </a:cubicBezTo>
                  <a:cubicBezTo>
                    <a:pt x="87713" y="317524"/>
                    <a:pt x="91333" y="319682"/>
                    <a:pt x="98031" y="319682"/>
                  </a:cubicBezTo>
                  <a:cubicBezTo>
                    <a:pt x="104728" y="319682"/>
                    <a:pt x="109978" y="317152"/>
                    <a:pt x="113781" y="312092"/>
                  </a:cubicBezTo>
                  <a:cubicBezTo>
                    <a:pt x="117585" y="307032"/>
                    <a:pt x="122495" y="295647"/>
                    <a:pt x="128514" y="277936"/>
                  </a:cubicBezTo>
                  <a:lnTo>
                    <a:pt x="189358" y="98896"/>
                  </a:lnTo>
                  <a:cubicBezTo>
                    <a:pt x="195883" y="79697"/>
                    <a:pt x="199037" y="67679"/>
                    <a:pt x="198821" y="62842"/>
                  </a:cubicBezTo>
                  <a:cubicBezTo>
                    <a:pt x="198605" y="58005"/>
                    <a:pt x="195074" y="55587"/>
                    <a:pt x="188227" y="55587"/>
                  </a:cubicBezTo>
                  <a:close/>
                  <a:moveTo>
                    <a:pt x="431653" y="6920"/>
                  </a:moveTo>
                  <a:lnTo>
                    <a:pt x="484785" y="6920"/>
                  </a:lnTo>
                  <a:lnTo>
                    <a:pt x="361956" y="368349"/>
                  </a:lnTo>
                  <a:lnTo>
                    <a:pt x="271767" y="368349"/>
                  </a:lnTo>
                  <a:lnTo>
                    <a:pt x="337619" y="174575"/>
                  </a:lnTo>
                  <a:cubicBezTo>
                    <a:pt x="347128" y="146595"/>
                    <a:pt x="352174" y="129778"/>
                    <a:pt x="352756" y="124122"/>
                  </a:cubicBezTo>
                  <a:cubicBezTo>
                    <a:pt x="353339" y="118467"/>
                    <a:pt x="351109" y="114188"/>
                    <a:pt x="346068" y="111286"/>
                  </a:cubicBezTo>
                  <a:cubicBezTo>
                    <a:pt x="341026" y="108384"/>
                    <a:pt x="328088" y="106933"/>
                    <a:pt x="307252" y="106933"/>
                  </a:cubicBezTo>
                  <a:lnTo>
                    <a:pt x="298322" y="106933"/>
                  </a:lnTo>
                  <a:lnTo>
                    <a:pt x="312644" y="64796"/>
                  </a:lnTo>
                  <a:cubicBezTo>
                    <a:pt x="359439" y="55410"/>
                    <a:pt x="399109" y="36118"/>
                    <a:pt x="431653" y="6920"/>
                  </a:cubicBezTo>
                  <a:close/>
                  <a:moveTo>
                    <a:pt x="205110" y="0"/>
                  </a:moveTo>
                  <a:cubicBezTo>
                    <a:pt x="224904" y="0"/>
                    <a:pt x="241439" y="3460"/>
                    <a:pt x="254714" y="10380"/>
                  </a:cubicBezTo>
                  <a:cubicBezTo>
                    <a:pt x="267988" y="17301"/>
                    <a:pt x="276801" y="25747"/>
                    <a:pt x="281150" y="35718"/>
                  </a:cubicBezTo>
                  <a:cubicBezTo>
                    <a:pt x="285500" y="45690"/>
                    <a:pt x="286927" y="56926"/>
                    <a:pt x="285432" y="69428"/>
                  </a:cubicBezTo>
                  <a:cubicBezTo>
                    <a:pt x="283937" y="81929"/>
                    <a:pt x="278536" y="101872"/>
                    <a:pt x="269229" y="129257"/>
                  </a:cubicBezTo>
                  <a:lnTo>
                    <a:pt x="228261" y="249808"/>
                  </a:lnTo>
                  <a:cubicBezTo>
                    <a:pt x="218955" y="277192"/>
                    <a:pt x="210689" y="297135"/>
                    <a:pt x="203464" y="309636"/>
                  </a:cubicBezTo>
                  <a:cubicBezTo>
                    <a:pt x="196239" y="322138"/>
                    <a:pt x="186092" y="333821"/>
                    <a:pt x="173024" y="344685"/>
                  </a:cubicBezTo>
                  <a:cubicBezTo>
                    <a:pt x="159957" y="355550"/>
                    <a:pt x="145991" y="363363"/>
                    <a:pt x="131126" y="368126"/>
                  </a:cubicBezTo>
                  <a:cubicBezTo>
                    <a:pt x="116262" y="372888"/>
                    <a:pt x="100644" y="375270"/>
                    <a:pt x="84273" y="375270"/>
                  </a:cubicBezTo>
                  <a:cubicBezTo>
                    <a:pt x="62693" y="375270"/>
                    <a:pt x="45607" y="372777"/>
                    <a:pt x="33013" y="367791"/>
                  </a:cubicBezTo>
                  <a:cubicBezTo>
                    <a:pt x="20420" y="362805"/>
                    <a:pt x="11677" y="355029"/>
                    <a:pt x="6786" y="344462"/>
                  </a:cubicBezTo>
                  <a:cubicBezTo>
                    <a:pt x="1894" y="333895"/>
                    <a:pt x="-353" y="322771"/>
                    <a:pt x="45" y="311088"/>
                  </a:cubicBezTo>
                  <a:cubicBezTo>
                    <a:pt x="442" y="299405"/>
                    <a:pt x="4967" y="280838"/>
                    <a:pt x="13617" y="255389"/>
                  </a:cubicBezTo>
                  <a:lnTo>
                    <a:pt x="56480" y="129257"/>
                  </a:lnTo>
                  <a:cubicBezTo>
                    <a:pt x="67760" y="96068"/>
                    <a:pt x="79072" y="71214"/>
                    <a:pt x="90416" y="54694"/>
                  </a:cubicBezTo>
                  <a:cubicBezTo>
                    <a:pt x="101759" y="38174"/>
                    <a:pt x="117646" y="24928"/>
                    <a:pt x="138076" y="14957"/>
                  </a:cubicBezTo>
                  <a:cubicBezTo>
                    <a:pt x="158507" y="4985"/>
                    <a:pt x="180851" y="0"/>
                    <a:pt x="205110" y="0"/>
                  </a:cubicBezTo>
                  <a:close/>
                </a:path>
              </a:pathLst>
            </a:custGeom>
            <a:gradFill flip="none" rotWithShape="1">
              <a:gsLst>
                <a:gs pos="0">
                  <a:schemeClr val="accent3"/>
                </a:gs>
                <a:gs pos="100000">
                  <a:schemeClr val="accent2"/>
                </a:gs>
              </a:gsLst>
              <a:lin ang="135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latin typeface="Impact" panose="020B0806030902050204" pitchFamily="34" charset="0"/>
              </a:endParaRPr>
            </a:p>
          </p:txBody>
        </p:sp>
      </p:grpSp>
      <p:grpSp>
        <p:nvGrpSpPr>
          <p:cNvPr id="340" name="组合 339"/>
          <p:cNvGrpSpPr/>
          <p:nvPr/>
        </p:nvGrpSpPr>
        <p:grpSpPr>
          <a:xfrm>
            <a:off x="1211692" y="3254017"/>
            <a:ext cx="9832893" cy="864000"/>
            <a:chOff x="955020" y="3223817"/>
            <a:chExt cx="9832893" cy="864000"/>
          </a:xfrm>
        </p:grpSpPr>
        <p:sp>
          <p:nvSpPr>
            <p:cNvPr id="25" name="平行四边形 24"/>
            <p:cNvSpPr/>
            <p:nvPr/>
          </p:nvSpPr>
          <p:spPr>
            <a:xfrm>
              <a:off x="1512254" y="3223817"/>
              <a:ext cx="9159807" cy="864000"/>
            </a:xfrm>
            <a:prstGeom prst="parallelogram">
              <a:avLst>
                <a:gd name="adj" fmla="val 30970"/>
              </a:avLst>
            </a:prstGeom>
            <a:solidFill>
              <a:srgbClr val="FD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chemeClr val="bg1"/>
                </a:solidFill>
                <a:cs typeface="+mn-ea"/>
                <a:sym typeface="+mn-lt"/>
              </a:endParaRPr>
            </a:p>
          </p:txBody>
        </p:sp>
        <p:sp>
          <p:nvSpPr>
            <p:cNvPr id="17" name="文本框 16"/>
            <p:cNvSpPr txBox="1"/>
            <p:nvPr/>
          </p:nvSpPr>
          <p:spPr>
            <a:xfrm>
              <a:off x="955020" y="3468182"/>
              <a:ext cx="524473" cy="375270"/>
            </a:xfrm>
            <a:custGeom>
              <a:avLst/>
              <a:gdLst/>
              <a:ahLst/>
              <a:cxnLst/>
              <a:rect l="l" t="t" r="r" b="b"/>
              <a:pathLst>
                <a:path w="524473" h="375270">
                  <a:moveTo>
                    <a:pt x="188227" y="55587"/>
                  </a:moveTo>
                  <a:cubicBezTo>
                    <a:pt x="181530" y="55587"/>
                    <a:pt x="176230" y="58154"/>
                    <a:pt x="172327" y="63289"/>
                  </a:cubicBezTo>
                  <a:cubicBezTo>
                    <a:pt x="168423" y="68423"/>
                    <a:pt x="163310" y="80292"/>
                    <a:pt x="156988" y="98896"/>
                  </a:cubicBezTo>
                  <a:lnTo>
                    <a:pt x="97054" y="275257"/>
                  </a:lnTo>
                  <a:cubicBezTo>
                    <a:pt x="89922" y="296242"/>
                    <a:pt x="86627" y="308892"/>
                    <a:pt x="87170" y="313208"/>
                  </a:cubicBezTo>
                  <a:cubicBezTo>
                    <a:pt x="87713" y="317524"/>
                    <a:pt x="91333" y="319682"/>
                    <a:pt x="98031" y="319682"/>
                  </a:cubicBezTo>
                  <a:cubicBezTo>
                    <a:pt x="104728" y="319682"/>
                    <a:pt x="109978" y="317152"/>
                    <a:pt x="113781" y="312092"/>
                  </a:cubicBezTo>
                  <a:cubicBezTo>
                    <a:pt x="117585" y="307032"/>
                    <a:pt x="122495" y="295647"/>
                    <a:pt x="128514" y="277936"/>
                  </a:cubicBezTo>
                  <a:lnTo>
                    <a:pt x="189358" y="98896"/>
                  </a:lnTo>
                  <a:cubicBezTo>
                    <a:pt x="195883" y="79697"/>
                    <a:pt x="199037" y="67679"/>
                    <a:pt x="198821" y="62842"/>
                  </a:cubicBezTo>
                  <a:cubicBezTo>
                    <a:pt x="198605" y="58005"/>
                    <a:pt x="195074" y="55587"/>
                    <a:pt x="188227" y="55587"/>
                  </a:cubicBezTo>
                  <a:close/>
                  <a:moveTo>
                    <a:pt x="441598" y="0"/>
                  </a:moveTo>
                  <a:cubicBezTo>
                    <a:pt x="477466" y="0"/>
                    <a:pt x="501567" y="8892"/>
                    <a:pt x="513902" y="26677"/>
                  </a:cubicBezTo>
                  <a:cubicBezTo>
                    <a:pt x="526238" y="44462"/>
                    <a:pt x="527778" y="66972"/>
                    <a:pt x="518522" y="94208"/>
                  </a:cubicBezTo>
                  <a:cubicBezTo>
                    <a:pt x="511493" y="114895"/>
                    <a:pt x="498885" y="136773"/>
                    <a:pt x="480700" y="159841"/>
                  </a:cubicBezTo>
                  <a:cubicBezTo>
                    <a:pt x="462515" y="182909"/>
                    <a:pt x="415401" y="231874"/>
                    <a:pt x="339357" y="306734"/>
                  </a:cubicBezTo>
                  <a:lnTo>
                    <a:pt x="438260" y="306734"/>
                  </a:lnTo>
                  <a:lnTo>
                    <a:pt x="417320" y="368349"/>
                  </a:lnTo>
                  <a:lnTo>
                    <a:pt x="218858" y="368349"/>
                  </a:lnTo>
                  <a:lnTo>
                    <a:pt x="236438" y="316780"/>
                  </a:lnTo>
                  <a:cubicBezTo>
                    <a:pt x="327900" y="220637"/>
                    <a:pt x="383057" y="161143"/>
                    <a:pt x="401908" y="138298"/>
                  </a:cubicBezTo>
                  <a:cubicBezTo>
                    <a:pt x="420759" y="115453"/>
                    <a:pt x="432360" y="97631"/>
                    <a:pt x="436711" y="84832"/>
                  </a:cubicBezTo>
                  <a:cubicBezTo>
                    <a:pt x="440048" y="75009"/>
                    <a:pt x="440862" y="67679"/>
                    <a:pt x="439153" y="62842"/>
                  </a:cubicBezTo>
                  <a:cubicBezTo>
                    <a:pt x="437444" y="58005"/>
                    <a:pt x="433161" y="55587"/>
                    <a:pt x="426306" y="55587"/>
                  </a:cubicBezTo>
                  <a:cubicBezTo>
                    <a:pt x="419451" y="55587"/>
                    <a:pt x="413436" y="58266"/>
                    <a:pt x="408262" y="63624"/>
                  </a:cubicBezTo>
                  <a:cubicBezTo>
                    <a:pt x="403088" y="68981"/>
                    <a:pt x="397795" y="79623"/>
                    <a:pt x="392384" y="95547"/>
                  </a:cubicBezTo>
                  <a:lnTo>
                    <a:pt x="380698" y="129926"/>
                  </a:lnTo>
                  <a:lnTo>
                    <a:pt x="299885" y="129926"/>
                  </a:lnTo>
                  <a:lnTo>
                    <a:pt x="304360" y="116755"/>
                  </a:lnTo>
                  <a:cubicBezTo>
                    <a:pt x="311239" y="96515"/>
                    <a:pt x="317705" y="80553"/>
                    <a:pt x="323759" y="68870"/>
                  </a:cubicBezTo>
                  <a:cubicBezTo>
                    <a:pt x="329814" y="57187"/>
                    <a:pt x="338855" y="45690"/>
                    <a:pt x="350885" y="34379"/>
                  </a:cubicBezTo>
                  <a:cubicBezTo>
                    <a:pt x="362914" y="23068"/>
                    <a:pt x="376464" y="14510"/>
                    <a:pt x="391534" y="8706"/>
                  </a:cubicBezTo>
                  <a:cubicBezTo>
                    <a:pt x="406604" y="2902"/>
                    <a:pt x="423292" y="0"/>
                    <a:pt x="441598" y="0"/>
                  </a:cubicBezTo>
                  <a:close/>
                  <a:moveTo>
                    <a:pt x="205110" y="0"/>
                  </a:moveTo>
                  <a:cubicBezTo>
                    <a:pt x="224904" y="0"/>
                    <a:pt x="241439" y="3460"/>
                    <a:pt x="254714" y="10380"/>
                  </a:cubicBezTo>
                  <a:cubicBezTo>
                    <a:pt x="267988" y="17301"/>
                    <a:pt x="276801" y="25747"/>
                    <a:pt x="281150" y="35718"/>
                  </a:cubicBezTo>
                  <a:cubicBezTo>
                    <a:pt x="285500" y="45690"/>
                    <a:pt x="286927" y="56926"/>
                    <a:pt x="285432" y="69428"/>
                  </a:cubicBezTo>
                  <a:cubicBezTo>
                    <a:pt x="283937" y="81929"/>
                    <a:pt x="278536" y="101872"/>
                    <a:pt x="269229" y="129257"/>
                  </a:cubicBezTo>
                  <a:lnTo>
                    <a:pt x="228261" y="249808"/>
                  </a:lnTo>
                  <a:cubicBezTo>
                    <a:pt x="218955" y="277192"/>
                    <a:pt x="210689" y="297135"/>
                    <a:pt x="203464" y="309637"/>
                  </a:cubicBezTo>
                  <a:cubicBezTo>
                    <a:pt x="196239" y="322138"/>
                    <a:pt x="186092" y="333821"/>
                    <a:pt x="173024" y="344686"/>
                  </a:cubicBezTo>
                  <a:cubicBezTo>
                    <a:pt x="159957" y="355550"/>
                    <a:pt x="145991" y="363363"/>
                    <a:pt x="131126" y="368126"/>
                  </a:cubicBezTo>
                  <a:cubicBezTo>
                    <a:pt x="116262" y="372888"/>
                    <a:pt x="100644" y="375270"/>
                    <a:pt x="84273" y="375270"/>
                  </a:cubicBezTo>
                  <a:cubicBezTo>
                    <a:pt x="62693" y="375270"/>
                    <a:pt x="45607" y="372777"/>
                    <a:pt x="33013" y="367791"/>
                  </a:cubicBezTo>
                  <a:cubicBezTo>
                    <a:pt x="20420" y="362805"/>
                    <a:pt x="11677" y="355029"/>
                    <a:pt x="6786" y="344462"/>
                  </a:cubicBezTo>
                  <a:cubicBezTo>
                    <a:pt x="1894" y="333896"/>
                    <a:pt x="-353" y="322771"/>
                    <a:pt x="45" y="311088"/>
                  </a:cubicBezTo>
                  <a:cubicBezTo>
                    <a:pt x="442" y="299405"/>
                    <a:pt x="4967" y="280838"/>
                    <a:pt x="13617" y="255389"/>
                  </a:cubicBezTo>
                  <a:lnTo>
                    <a:pt x="56480" y="129257"/>
                  </a:lnTo>
                  <a:cubicBezTo>
                    <a:pt x="67760" y="96068"/>
                    <a:pt x="79072" y="71214"/>
                    <a:pt x="90416" y="54694"/>
                  </a:cubicBezTo>
                  <a:cubicBezTo>
                    <a:pt x="101759" y="38174"/>
                    <a:pt x="117646" y="24928"/>
                    <a:pt x="138076" y="14957"/>
                  </a:cubicBezTo>
                  <a:cubicBezTo>
                    <a:pt x="158507" y="4985"/>
                    <a:pt x="180851" y="0"/>
                    <a:pt x="205110" y="0"/>
                  </a:cubicBezTo>
                  <a:close/>
                </a:path>
              </a:pathLst>
            </a:custGeom>
            <a:gradFill flip="none" rotWithShape="1">
              <a:gsLst>
                <a:gs pos="0">
                  <a:schemeClr val="accent3"/>
                </a:gs>
                <a:gs pos="100000">
                  <a:schemeClr val="accent2"/>
                </a:gs>
              </a:gsLst>
              <a:lin ang="135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latin typeface="Impact" panose="020B0806030902050204" pitchFamily="34" charset="0"/>
              </a:endParaRPr>
            </a:p>
          </p:txBody>
        </p:sp>
        <p:sp>
          <p:nvSpPr>
            <p:cNvPr id="20" name="矩形 19"/>
            <p:cNvSpPr/>
            <p:nvPr/>
          </p:nvSpPr>
          <p:spPr>
            <a:xfrm>
              <a:off x="2201439" y="3433963"/>
              <a:ext cx="8586474" cy="461665"/>
            </a:xfrm>
            <a:prstGeom prst="rect">
              <a:avLst/>
            </a:prstGeom>
          </p:spPr>
          <p:txBody>
            <a:bodyPr wrap="square">
              <a:spAutoFit/>
            </a:bodyPr>
            <a:lstStyle/>
            <a:p>
              <a:pPr defTabSz="0" fontAlgn="base">
                <a:spcBef>
                  <a:spcPts val="0"/>
                </a:spcBef>
                <a:spcAft>
                  <a:spcPct val="0"/>
                </a:spcAft>
                <a:buClr>
                  <a:srgbClr val="3333CC"/>
                </a:buClr>
                <a:buSzPct val="60000"/>
                <a:buNone/>
              </a:pPr>
              <a:r>
                <a:rPr lang="zh-CN" altLang="en-US" sz="2400" b="1" dirty="0">
                  <a:solidFill>
                    <a:srgbClr val="000000"/>
                  </a:solidFill>
                  <a:cs typeface="+mn-ea"/>
                  <a:sym typeface="+mn-lt"/>
                </a:rPr>
                <a:t>重视思维。</a:t>
              </a:r>
              <a:endParaRPr lang="zh-CN" altLang="en-US" sz="2400" b="1" dirty="0">
                <a:solidFill>
                  <a:srgbClr val="000000"/>
                </a:solidFill>
                <a:cs typeface="+mn-ea"/>
                <a:sym typeface="+mn-lt"/>
              </a:endParaRPr>
            </a:p>
          </p:txBody>
        </p:sp>
      </p:grpSp>
      <p:grpSp>
        <p:nvGrpSpPr>
          <p:cNvPr id="339" name="组合 338"/>
          <p:cNvGrpSpPr/>
          <p:nvPr/>
        </p:nvGrpSpPr>
        <p:grpSpPr>
          <a:xfrm>
            <a:off x="1218176" y="4323607"/>
            <a:ext cx="9710557" cy="864000"/>
            <a:chOff x="955020" y="4050893"/>
            <a:chExt cx="9710557" cy="864000"/>
          </a:xfrm>
        </p:grpSpPr>
        <p:sp>
          <p:nvSpPr>
            <p:cNvPr id="26" name="平行四边形 25"/>
            <p:cNvSpPr/>
            <p:nvPr/>
          </p:nvSpPr>
          <p:spPr>
            <a:xfrm>
              <a:off x="1512254" y="4050893"/>
              <a:ext cx="9153323" cy="864000"/>
            </a:xfrm>
            <a:prstGeom prst="parallelogram">
              <a:avLst>
                <a:gd name="adj" fmla="val 30970"/>
              </a:avLst>
            </a:prstGeom>
            <a:solidFill>
              <a:srgbClr val="FDC3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schemeClr val="bg1"/>
                </a:solidFill>
                <a:cs typeface="+mn-ea"/>
                <a:sym typeface="+mn-lt"/>
              </a:endParaRPr>
            </a:p>
          </p:txBody>
        </p:sp>
        <p:sp>
          <p:nvSpPr>
            <p:cNvPr id="18" name="文本框 17"/>
            <p:cNvSpPr txBox="1"/>
            <p:nvPr/>
          </p:nvSpPr>
          <p:spPr>
            <a:xfrm>
              <a:off x="955020" y="4295035"/>
              <a:ext cx="530309" cy="375717"/>
            </a:xfrm>
            <a:custGeom>
              <a:avLst/>
              <a:gdLst/>
              <a:ahLst/>
              <a:cxnLst/>
              <a:rect l="l" t="t" r="r" b="b"/>
              <a:pathLst>
                <a:path w="530309" h="375717">
                  <a:moveTo>
                    <a:pt x="188227" y="55811"/>
                  </a:moveTo>
                  <a:cubicBezTo>
                    <a:pt x="181530" y="55811"/>
                    <a:pt x="176230" y="58378"/>
                    <a:pt x="172327" y="63513"/>
                  </a:cubicBezTo>
                  <a:cubicBezTo>
                    <a:pt x="168423" y="68647"/>
                    <a:pt x="163310" y="80516"/>
                    <a:pt x="156988" y="99120"/>
                  </a:cubicBezTo>
                  <a:lnTo>
                    <a:pt x="97054" y="275481"/>
                  </a:lnTo>
                  <a:cubicBezTo>
                    <a:pt x="89922" y="296466"/>
                    <a:pt x="86627" y="309116"/>
                    <a:pt x="87170" y="313432"/>
                  </a:cubicBezTo>
                  <a:cubicBezTo>
                    <a:pt x="87713" y="317748"/>
                    <a:pt x="91333" y="319906"/>
                    <a:pt x="98031" y="319906"/>
                  </a:cubicBezTo>
                  <a:cubicBezTo>
                    <a:pt x="104728" y="319906"/>
                    <a:pt x="109978" y="317376"/>
                    <a:pt x="113781" y="312316"/>
                  </a:cubicBezTo>
                  <a:cubicBezTo>
                    <a:pt x="117585" y="307256"/>
                    <a:pt x="122495" y="295871"/>
                    <a:pt x="128514" y="278160"/>
                  </a:cubicBezTo>
                  <a:lnTo>
                    <a:pt x="189358" y="99120"/>
                  </a:lnTo>
                  <a:cubicBezTo>
                    <a:pt x="195883" y="79921"/>
                    <a:pt x="199037" y="67903"/>
                    <a:pt x="198821" y="63066"/>
                  </a:cubicBezTo>
                  <a:cubicBezTo>
                    <a:pt x="198605" y="58229"/>
                    <a:pt x="195074" y="55811"/>
                    <a:pt x="188227" y="55811"/>
                  </a:cubicBezTo>
                  <a:close/>
                  <a:moveTo>
                    <a:pt x="205110" y="224"/>
                  </a:moveTo>
                  <a:cubicBezTo>
                    <a:pt x="224904" y="224"/>
                    <a:pt x="241439" y="3684"/>
                    <a:pt x="254714" y="10604"/>
                  </a:cubicBezTo>
                  <a:cubicBezTo>
                    <a:pt x="267988" y="17525"/>
                    <a:pt x="276801" y="25971"/>
                    <a:pt x="281150" y="35942"/>
                  </a:cubicBezTo>
                  <a:cubicBezTo>
                    <a:pt x="285500" y="45914"/>
                    <a:pt x="286927" y="57150"/>
                    <a:pt x="285432" y="69652"/>
                  </a:cubicBezTo>
                  <a:cubicBezTo>
                    <a:pt x="283937" y="82154"/>
                    <a:pt x="278536" y="102096"/>
                    <a:pt x="269229" y="129481"/>
                  </a:cubicBezTo>
                  <a:lnTo>
                    <a:pt x="228261" y="250032"/>
                  </a:lnTo>
                  <a:cubicBezTo>
                    <a:pt x="218955" y="277416"/>
                    <a:pt x="210689" y="297359"/>
                    <a:pt x="203464" y="309861"/>
                  </a:cubicBezTo>
                  <a:cubicBezTo>
                    <a:pt x="196239" y="322362"/>
                    <a:pt x="186092" y="334045"/>
                    <a:pt x="173024" y="344910"/>
                  </a:cubicBezTo>
                  <a:cubicBezTo>
                    <a:pt x="159957" y="355774"/>
                    <a:pt x="145991" y="363587"/>
                    <a:pt x="131126" y="368350"/>
                  </a:cubicBezTo>
                  <a:cubicBezTo>
                    <a:pt x="116262" y="373112"/>
                    <a:pt x="100644" y="375494"/>
                    <a:pt x="84273" y="375494"/>
                  </a:cubicBezTo>
                  <a:cubicBezTo>
                    <a:pt x="62693" y="375494"/>
                    <a:pt x="45607" y="373001"/>
                    <a:pt x="33013" y="368015"/>
                  </a:cubicBezTo>
                  <a:cubicBezTo>
                    <a:pt x="20420" y="363029"/>
                    <a:pt x="11677" y="355253"/>
                    <a:pt x="6786" y="344686"/>
                  </a:cubicBezTo>
                  <a:cubicBezTo>
                    <a:pt x="1894" y="334120"/>
                    <a:pt x="-353" y="322995"/>
                    <a:pt x="45" y="311312"/>
                  </a:cubicBezTo>
                  <a:cubicBezTo>
                    <a:pt x="442" y="299629"/>
                    <a:pt x="4967" y="281062"/>
                    <a:pt x="13617" y="255613"/>
                  </a:cubicBezTo>
                  <a:lnTo>
                    <a:pt x="56480" y="129481"/>
                  </a:lnTo>
                  <a:cubicBezTo>
                    <a:pt x="67760" y="96292"/>
                    <a:pt x="79072" y="71438"/>
                    <a:pt x="90416" y="54918"/>
                  </a:cubicBezTo>
                  <a:cubicBezTo>
                    <a:pt x="101759" y="38398"/>
                    <a:pt x="117646" y="25152"/>
                    <a:pt x="138076" y="15181"/>
                  </a:cubicBezTo>
                  <a:cubicBezTo>
                    <a:pt x="158507" y="5209"/>
                    <a:pt x="180851" y="224"/>
                    <a:pt x="205110" y="224"/>
                  </a:cubicBezTo>
                  <a:close/>
                  <a:moveTo>
                    <a:pt x="444350" y="0"/>
                  </a:moveTo>
                  <a:cubicBezTo>
                    <a:pt x="487362" y="0"/>
                    <a:pt x="513676" y="8403"/>
                    <a:pt x="523294" y="25209"/>
                  </a:cubicBezTo>
                  <a:cubicBezTo>
                    <a:pt x="532912" y="42015"/>
                    <a:pt x="532641" y="65365"/>
                    <a:pt x="522481" y="95259"/>
                  </a:cubicBezTo>
                  <a:cubicBezTo>
                    <a:pt x="515607" y="115485"/>
                    <a:pt x="507888" y="130098"/>
                    <a:pt x="499324" y="139096"/>
                  </a:cubicBezTo>
                  <a:cubicBezTo>
                    <a:pt x="490759" y="148094"/>
                    <a:pt x="478293" y="156312"/>
                    <a:pt x="461927" y="163749"/>
                  </a:cubicBezTo>
                  <a:cubicBezTo>
                    <a:pt x="474050" y="168365"/>
                    <a:pt x="481676" y="175922"/>
                    <a:pt x="484806" y="186420"/>
                  </a:cubicBezTo>
                  <a:cubicBezTo>
                    <a:pt x="487936" y="196918"/>
                    <a:pt x="482922" y="221525"/>
                    <a:pt x="469765" y="260241"/>
                  </a:cubicBezTo>
                  <a:cubicBezTo>
                    <a:pt x="459998" y="288979"/>
                    <a:pt x="449146" y="311277"/>
                    <a:pt x="437208" y="327136"/>
                  </a:cubicBezTo>
                  <a:cubicBezTo>
                    <a:pt x="425271" y="342994"/>
                    <a:pt x="409860" y="355055"/>
                    <a:pt x="390978" y="363320"/>
                  </a:cubicBezTo>
                  <a:cubicBezTo>
                    <a:pt x="372095" y="371585"/>
                    <a:pt x="350078" y="375717"/>
                    <a:pt x="324926" y="375717"/>
                  </a:cubicBezTo>
                  <a:cubicBezTo>
                    <a:pt x="296351" y="375717"/>
                    <a:pt x="275547" y="370917"/>
                    <a:pt x="262512" y="361318"/>
                  </a:cubicBezTo>
                  <a:cubicBezTo>
                    <a:pt x="249478" y="351718"/>
                    <a:pt x="242758" y="339961"/>
                    <a:pt x="242353" y="326046"/>
                  </a:cubicBezTo>
                  <a:cubicBezTo>
                    <a:pt x="241947" y="312130"/>
                    <a:pt x="247585" y="287983"/>
                    <a:pt x="259268" y="253604"/>
                  </a:cubicBezTo>
                  <a:lnTo>
                    <a:pt x="268980" y="225029"/>
                  </a:lnTo>
                  <a:lnTo>
                    <a:pt x="359169" y="225029"/>
                  </a:lnTo>
                  <a:lnTo>
                    <a:pt x="339217" y="283741"/>
                  </a:lnTo>
                  <a:cubicBezTo>
                    <a:pt x="333906" y="299368"/>
                    <a:pt x="331460" y="309302"/>
                    <a:pt x="331880" y="313544"/>
                  </a:cubicBezTo>
                  <a:cubicBezTo>
                    <a:pt x="332299" y="317786"/>
                    <a:pt x="335709" y="319906"/>
                    <a:pt x="342109" y="319906"/>
                  </a:cubicBezTo>
                  <a:cubicBezTo>
                    <a:pt x="349104" y="319906"/>
                    <a:pt x="354628" y="317228"/>
                    <a:pt x="358681" y="311870"/>
                  </a:cubicBezTo>
                  <a:cubicBezTo>
                    <a:pt x="362734" y="306512"/>
                    <a:pt x="368605" y="292522"/>
                    <a:pt x="376293" y="269900"/>
                  </a:cubicBezTo>
                  <a:lnTo>
                    <a:pt x="384790" y="244897"/>
                  </a:lnTo>
                  <a:cubicBezTo>
                    <a:pt x="389492" y="231056"/>
                    <a:pt x="391368" y="220936"/>
                    <a:pt x="390418" y="214536"/>
                  </a:cubicBezTo>
                  <a:cubicBezTo>
                    <a:pt x="389468" y="208137"/>
                    <a:pt x="386283" y="203932"/>
                    <a:pt x="380864" y="201923"/>
                  </a:cubicBezTo>
                  <a:cubicBezTo>
                    <a:pt x="375445" y="199914"/>
                    <a:pt x="364005" y="198760"/>
                    <a:pt x="346546" y="198463"/>
                  </a:cubicBezTo>
                  <a:lnTo>
                    <a:pt x="364374" y="146001"/>
                  </a:lnTo>
                  <a:cubicBezTo>
                    <a:pt x="385805" y="146001"/>
                    <a:pt x="399329" y="145182"/>
                    <a:pt x="404944" y="143545"/>
                  </a:cubicBezTo>
                  <a:cubicBezTo>
                    <a:pt x="410560" y="141908"/>
                    <a:pt x="415421" y="138336"/>
                    <a:pt x="419525" y="132829"/>
                  </a:cubicBezTo>
                  <a:cubicBezTo>
                    <a:pt x="423629" y="127323"/>
                    <a:pt x="427679" y="118691"/>
                    <a:pt x="431674" y="106933"/>
                  </a:cubicBezTo>
                  <a:lnTo>
                    <a:pt x="438504" y="86842"/>
                  </a:lnTo>
                  <a:cubicBezTo>
                    <a:pt x="442801" y="74191"/>
                    <a:pt x="444331" y="65857"/>
                    <a:pt x="443093" y="61838"/>
                  </a:cubicBezTo>
                  <a:cubicBezTo>
                    <a:pt x="441854" y="57820"/>
                    <a:pt x="438482" y="55811"/>
                    <a:pt x="432975" y="55811"/>
                  </a:cubicBezTo>
                  <a:cubicBezTo>
                    <a:pt x="426725" y="55811"/>
                    <a:pt x="421725" y="57932"/>
                    <a:pt x="417976" y="62173"/>
                  </a:cubicBezTo>
                  <a:cubicBezTo>
                    <a:pt x="414228" y="66415"/>
                    <a:pt x="410001" y="75456"/>
                    <a:pt x="405297" y="89297"/>
                  </a:cubicBezTo>
                  <a:lnTo>
                    <a:pt x="395209" y="118988"/>
                  </a:lnTo>
                  <a:lnTo>
                    <a:pt x="305019" y="118988"/>
                  </a:lnTo>
                  <a:lnTo>
                    <a:pt x="315487" y="88181"/>
                  </a:lnTo>
                  <a:cubicBezTo>
                    <a:pt x="327221" y="53653"/>
                    <a:pt x="343037" y="30324"/>
                    <a:pt x="362935" y="18195"/>
                  </a:cubicBezTo>
                  <a:cubicBezTo>
                    <a:pt x="382832" y="6065"/>
                    <a:pt x="409971" y="0"/>
                    <a:pt x="444350" y="0"/>
                  </a:cubicBezTo>
                  <a:close/>
                </a:path>
              </a:pathLst>
            </a:custGeom>
            <a:gradFill flip="none" rotWithShape="1">
              <a:gsLst>
                <a:gs pos="0">
                  <a:schemeClr val="accent3"/>
                </a:gs>
                <a:gs pos="100000">
                  <a:schemeClr val="accent2"/>
                </a:gs>
              </a:gsLst>
              <a:lin ang="135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3600" i="1" dirty="0">
                <a:latin typeface="Impact" panose="020B0806030902050204" pitchFamily="34" charset="0"/>
              </a:endParaRPr>
            </a:p>
          </p:txBody>
        </p:sp>
        <p:sp>
          <p:nvSpPr>
            <p:cNvPr id="22" name="矩形 21"/>
            <p:cNvSpPr/>
            <p:nvPr/>
          </p:nvSpPr>
          <p:spPr>
            <a:xfrm>
              <a:off x="2190257" y="4287149"/>
              <a:ext cx="5971610" cy="461665"/>
            </a:xfrm>
            <a:prstGeom prst="rect">
              <a:avLst/>
            </a:prstGeom>
          </p:spPr>
          <p:txBody>
            <a:bodyPr wrap="square">
              <a:spAutoFit/>
            </a:bodyPr>
            <a:lstStyle/>
            <a:p>
              <a:pPr defTabSz="0" fontAlgn="base">
                <a:spcBef>
                  <a:spcPts val="0"/>
                </a:spcBef>
                <a:spcAft>
                  <a:spcPct val="0"/>
                </a:spcAft>
                <a:buClr>
                  <a:srgbClr val="3333CC"/>
                </a:buClr>
                <a:buSzPct val="60000"/>
                <a:buNone/>
              </a:pPr>
              <a:r>
                <a:rPr lang="zh-CN" altLang="en-US" sz="2400" b="1" dirty="0">
                  <a:solidFill>
                    <a:srgbClr val="000000"/>
                  </a:solidFill>
                  <a:cs typeface="+mn-ea"/>
                  <a:sym typeface="+mn-lt"/>
                </a:rPr>
                <a:t>多参与实践。</a:t>
              </a:r>
              <a:endParaRPr lang="zh-CN" altLang="en-US" sz="2400" b="1" dirty="0">
                <a:solidFill>
                  <a:srgbClr val="000000"/>
                </a:solidFill>
                <a:cs typeface="+mn-ea"/>
                <a:sym typeface="+mn-lt"/>
              </a:endParaRPr>
            </a:p>
          </p:txBody>
        </p:sp>
      </p:grpSp>
      <p:grpSp>
        <p:nvGrpSpPr>
          <p:cNvPr id="57" name="组合 5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p:nvPr/>
        </p:nvGrpSpPr>
        <p:grpSpPr>
          <a:xfrm>
            <a:off x="9209329" y="3988869"/>
            <a:ext cx="2756921" cy="2560820"/>
            <a:chOff x="3457815" y="1182695"/>
            <a:chExt cx="5276371" cy="4901063"/>
          </a:xfrm>
        </p:grpSpPr>
        <p:sp>
          <p:nvSpPr>
            <p:cNvPr id="58" name="íš1ïdê"/>
            <p:cNvSpPr/>
            <p:nvPr/>
          </p:nvSpPr>
          <p:spPr bwMode="auto">
            <a:xfrm>
              <a:off x="3605730" y="1182695"/>
              <a:ext cx="4059936" cy="4413164"/>
            </a:xfrm>
            <a:custGeom>
              <a:avLst/>
              <a:gdLst>
                <a:gd name="T0" fmla="*/ 1839 w 1839"/>
                <a:gd name="T1" fmla="*/ 1435 h 1999"/>
                <a:gd name="T2" fmla="*/ 739 w 1839"/>
                <a:gd name="T3" fmla="*/ 1999 h 1999"/>
                <a:gd name="T4" fmla="*/ 0 w 1839"/>
                <a:gd name="T5" fmla="*/ 563 h 1999"/>
                <a:gd name="T6" fmla="*/ 1099 w 1839"/>
                <a:gd name="T7" fmla="*/ 0 h 1999"/>
                <a:gd name="T8" fmla="*/ 1839 w 1839"/>
                <a:gd name="T9" fmla="*/ 1435 h 1999"/>
              </a:gdLst>
              <a:ahLst/>
              <a:cxnLst>
                <a:cxn ang="0">
                  <a:pos x="T0" y="T1"/>
                </a:cxn>
                <a:cxn ang="0">
                  <a:pos x="T2" y="T3"/>
                </a:cxn>
                <a:cxn ang="0">
                  <a:pos x="T4" y="T5"/>
                </a:cxn>
                <a:cxn ang="0">
                  <a:pos x="T6" y="T7"/>
                </a:cxn>
                <a:cxn ang="0">
                  <a:pos x="T8" y="T9"/>
                </a:cxn>
              </a:cxnLst>
              <a:rect l="0" t="0" r="r" b="b"/>
              <a:pathLst>
                <a:path w="1839" h="1999">
                  <a:moveTo>
                    <a:pt x="1839" y="1435"/>
                  </a:moveTo>
                  <a:lnTo>
                    <a:pt x="739" y="1999"/>
                  </a:lnTo>
                  <a:lnTo>
                    <a:pt x="0" y="563"/>
                  </a:lnTo>
                  <a:lnTo>
                    <a:pt x="1099" y="0"/>
                  </a:lnTo>
                  <a:lnTo>
                    <a:pt x="1839" y="1435"/>
                  </a:lnTo>
                  <a:close/>
                </a:path>
              </a:pathLst>
            </a:custGeom>
            <a:solidFill>
              <a:srgbClr val="E79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îṣļïďe"/>
            <p:cNvSpPr/>
            <p:nvPr/>
          </p:nvSpPr>
          <p:spPr bwMode="auto">
            <a:xfrm>
              <a:off x="3605730" y="1182695"/>
              <a:ext cx="4059936" cy="4413164"/>
            </a:xfrm>
            <a:custGeom>
              <a:avLst/>
              <a:gdLst>
                <a:gd name="T0" fmla="*/ 1839 w 1839"/>
                <a:gd name="T1" fmla="*/ 1435 h 1999"/>
                <a:gd name="T2" fmla="*/ 739 w 1839"/>
                <a:gd name="T3" fmla="*/ 1999 h 1999"/>
                <a:gd name="T4" fmla="*/ 0 w 1839"/>
                <a:gd name="T5" fmla="*/ 563 h 1999"/>
                <a:gd name="T6" fmla="*/ 1099 w 1839"/>
                <a:gd name="T7" fmla="*/ 0 h 1999"/>
                <a:gd name="T8" fmla="*/ 1839 w 1839"/>
                <a:gd name="T9" fmla="*/ 1435 h 1999"/>
              </a:gdLst>
              <a:ahLst/>
              <a:cxnLst>
                <a:cxn ang="0">
                  <a:pos x="T0" y="T1"/>
                </a:cxn>
                <a:cxn ang="0">
                  <a:pos x="T2" y="T3"/>
                </a:cxn>
                <a:cxn ang="0">
                  <a:pos x="T4" y="T5"/>
                </a:cxn>
                <a:cxn ang="0">
                  <a:pos x="T6" y="T7"/>
                </a:cxn>
                <a:cxn ang="0">
                  <a:pos x="T8" y="T9"/>
                </a:cxn>
              </a:cxnLst>
              <a:rect l="0" t="0" r="r" b="b"/>
              <a:pathLst>
                <a:path w="1839" h="1999">
                  <a:moveTo>
                    <a:pt x="1839" y="1435"/>
                  </a:moveTo>
                  <a:lnTo>
                    <a:pt x="739" y="1999"/>
                  </a:lnTo>
                  <a:lnTo>
                    <a:pt x="0" y="563"/>
                  </a:lnTo>
                  <a:lnTo>
                    <a:pt x="1099" y="0"/>
                  </a:lnTo>
                  <a:lnTo>
                    <a:pt x="1839" y="14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ṩ1íḓe"/>
            <p:cNvSpPr/>
            <p:nvPr/>
          </p:nvSpPr>
          <p:spPr bwMode="auto">
            <a:xfrm>
              <a:off x="3471061" y="1251133"/>
              <a:ext cx="4059936" cy="4413164"/>
            </a:xfrm>
            <a:custGeom>
              <a:avLst/>
              <a:gdLst>
                <a:gd name="T0" fmla="*/ 1839 w 1839"/>
                <a:gd name="T1" fmla="*/ 1435 h 1999"/>
                <a:gd name="T2" fmla="*/ 740 w 1839"/>
                <a:gd name="T3" fmla="*/ 1999 h 1999"/>
                <a:gd name="T4" fmla="*/ 0 w 1839"/>
                <a:gd name="T5" fmla="*/ 563 h 1999"/>
                <a:gd name="T6" fmla="*/ 1100 w 1839"/>
                <a:gd name="T7" fmla="*/ 0 h 1999"/>
                <a:gd name="T8" fmla="*/ 1839 w 1839"/>
                <a:gd name="T9" fmla="*/ 1435 h 1999"/>
              </a:gdLst>
              <a:ahLst/>
              <a:cxnLst>
                <a:cxn ang="0">
                  <a:pos x="T0" y="T1"/>
                </a:cxn>
                <a:cxn ang="0">
                  <a:pos x="T2" y="T3"/>
                </a:cxn>
                <a:cxn ang="0">
                  <a:pos x="T4" y="T5"/>
                </a:cxn>
                <a:cxn ang="0">
                  <a:pos x="T6" y="T7"/>
                </a:cxn>
                <a:cxn ang="0">
                  <a:pos x="T8" y="T9"/>
                </a:cxn>
              </a:cxnLst>
              <a:rect l="0" t="0" r="r" b="b"/>
              <a:pathLst>
                <a:path w="1839" h="1999">
                  <a:moveTo>
                    <a:pt x="1839" y="1435"/>
                  </a:moveTo>
                  <a:lnTo>
                    <a:pt x="740" y="1999"/>
                  </a:lnTo>
                  <a:lnTo>
                    <a:pt x="0" y="563"/>
                  </a:lnTo>
                  <a:lnTo>
                    <a:pt x="1100" y="0"/>
                  </a:lnTo>
                  <a:lnTo>
                    <a:pt x="1839" y="14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îšlïḑè"/>
            <p:cNvSpPr/>
            <p:nvPr/>
          </p:nvSpPr>
          <p:spPr bwMode="auto">
            <a:xfrm>
              <a:off x="5104750" y="1251133"/>
              <a:ext cx="2426248" cy="4413164"/>
            </a:xfrm>
            <a:custGeom>
              <a:avLst/>
              <a:gdLst>
                <a:gd name="T0" fmla="*/ 1099 w 1099"/>
                <a:gd name="T1" fmla="*/ 1435 h 1999"/>
                <a:gd name="T2" fmla="*/ 0 w 1099"/>
                <a:gd name="T3" fmla="*/ 1999 h 1999"/>
                <a:gd name="T4" fmla="*/ 360 w 1099"/>
                <a:gd name="T5" fmla="*/ 0 h 1999"/>
                <a:gd name="T6" fmla="*/ 1099 w 1099"/>
                <a:gd name="T7" fmla="*/ 1435 h 1999"/>
              </a:gdLst>
              <a:ahLst/>
              <a:cxnLst>
                <a:cxn ang="0">
                  <a:pos x="T0" y="T1"/>
                </a:cxn>
                <a:cxn ang="0">
                  <a:pos x="T2" y="T3"/>
                </a:cxn>
                <a:cxn ang="0">
                  <a:pos x="T4" y="T5"/>
                </a:cxn>
                <a:cxn ang="0">
                  <a:pos x="T6" y="T7"/>
                </a:cxn>
              </a:cxnLst>
              <a:rect l="0" t="0" r="r" b="b"/>
              <a:pathLst>
                <a:path w="1099" h="1999">
                  <a:moveTo>
                    <a:pt x="1099" y="1435"/>
                  </a:moveTo>
                  <a:lnTo>
                    <a:pt x="0" y="1999"/>
                  </a:lnTo>
                  <a:lnTo>
                    <a:pt x="360" y="0"/>
                  </a:lnTo>
                  <a:lnTo>
                    <a:pt x="1099" y="1435"/>
                  </a:lnTo>
                  <a:close/>
                </a:path>
              </a:pathLst>
            </a:custGeom>
            <a:solidFill>
              <a:srgbClr val="F7A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ïṣḷíḓè"/>
            <p:cNvSpPr/>
            <p:nvPr/>
          </p:nvSpPr>
          <p:spPr bwMode="auto">
            <a:xfrm>
              <a:off x="5104750" y="1251133"/>
              <a:ext cx="2426248" cy="4413164"/>
            </a:xfrm>
            <a:custGeom>
              <a:avLst/>
              <a:gdLst>
                <a:gd name="T0" fmla="*/ 1099 w 1099"/>
                <a:gd name="T1" fmla="*/ 1435 h 1999"/>
                <a:gd name="T2" fmla="*/ 0 w 1099"/>
                <a:gd name="T3" fmla="*/ 1999 h 1999"/>
                <a:gd name="T4" fmla="*/ 360 w 1099"/>
                <a:gd name="T5" fmla="*/ 0 h 1999"/>
                <a:gd name="T6" fmla="*/ 1099 w 1099"/>
                <a:gd name="T7" fmla="*/ 1435 h 1999"/>
              </a:gdLst>
              <a:ahLst/>
              <a:cxnLst>
                <a:cxn ang="0">
                  <a:pos x="T0" y="T1"/>
                </a:cxn>
                <a:cxn ang="0">
                  <a:pos x="T2" y="T3"/>
                </a:cxn>
                <a:cxn ang="0">
                  <a:pos x="T4" y="T5"/>
                </a:cxn>
                <a:cxn ang="0">
                  <a:pos x="T6" y="T7"/>
                </a:cxn>
              </a:cxnLst>
              <a:rect l="0" t="0" r="r" b="b"/>
              <a:pathLst>
                <a:path w="1099" h="1999">
                  <a:moveTo>
                    <a:pt x="1099" y="1435"/>
                  </a:moveTo>
                  <a:lnTo>
                    <a:pt x="0" y="1999"/>
                  </a:lnTo>
                  <a:lnTo>
                    <a:pt x="360" y="0"/>
                  </a:lnTo>
                  <a:lnTo>
                    <a:pt x="1099" y="14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íšľîde"/>
            <p:cNvSpPr/>
            <p:nvPr/>
          </p:nvSpPr>
          <p:spPr bwMode="auto">
            <a:xfrm>
              <a:off x="5217341" y="1524885"/>
              <a:ext cx="1245135" cy="430498"/>
            </a:xfrm>
            <a:custGeom>
              <a:avLst/>
              <a:gdLst>
                <a:gd name="T0" fmla="*/ 13 w 782"/>
                <a:gd name="T1" fmla="*/ 25 h 270"/>
                <a:gd name="T2" fmla="*/ 267 w 782"/>
                <a:gd name="T3" fmla="*/ 106 h 270"/>
                <a:gd name="T4" fmla="*/ 671 w 782"/>
                <a:gd name="T5" fmla="*/ 236 h 270"/>
                <a:gd name="T6" fmla="*/ 764 w 782"/>
                <a:gd name="T7" fmla="*/ 266 h 270"/>
                <a:gd name="T8" fmla="*/ 769 w 782"/>
                <a:gd name="T9" fmla="*/ 246 h 270"/>
                <a:gd name="T10" fmla="*/ 515 w 782"/>
                <a:gd name="T11" fmla="*/ 164 h 270"/>
                <a:gd name="T12" fmla="*/ 111 w 782"/>
                <a:gd name="T13" fmla="*/ 34 h 270"/>
                <a:gd name="T14" fmla="*/ 18 w 782"/>
                <a:gd name="T15" fmla="*/ 5 h 270"/>
                <a:gd name="T16" fmla="*/ 13 w 782"/>
                <a:gd name="T17" fmla="*/ 2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2" h="270">
                  <a:moveTo>
                    <a:pt x="13" y="25"/>
                  </a:moveTo>
                  <a:cubicBezTo>
                    <a:pt x="97" y="52"/>
                    <a:pt x="182" y="79"/>
                    <a:pt x="267" y="106"/>
                  </a:cubicBezTo>
                  <a:cubicBezTo>
                    <a:pt x="401" y="149"/>
                    <a:pt x="536" y="193"/>
                    <a:pt x="671" y="236"/>
                  </a:cubicBezTo>
                  <a:cubicBezTo>
                    <a:pt x="702" y="246"/>
                    <a:pt x="733" y="256"/>
                    <a:pt x="764" y="266"/>
                  </a:cubicBezTo>
                  <a:cubicBezTo>
                    <a:pt x="776" y="270"/>
                    <a:pt x="782" y="250"/>
                    <a:pt x="769" y="246"/>
                  </a:cubicBezTo>
                  <a:cubicBezTo>
                    <a:pt x="685" y="218"/>
                    <a:pt x="600" y="191"/>
                    <a:pt x="515" y="164"/>
                  </a:cubicBezTo>
                  <a:cubicBezTo>
                    <a:pt x="381" y="121"/>
                    <a:pt x="246" y="78"/>
                    <a:pt x="111" y="34"/>
                  </a:cubicBezTo>
                  <a:cubicBezTo>
                    <a:pt x="80" y="24"/>
                    <a:pt x="49" y="14"/>
                    <a:pt x="18" y="5"/>
                  </a:cubicBezTo>
                  <a:cubicBezTo>
                    <a:pt x="6" y="0"/>
                    <a:pt x="0" y="20"/>
                    <a:pt x="13" y="25"/>
                  </a:cubicBezTo>
                  <a:close/>
                </a:path>
              </a:pathLst>
            </a:custGeom>
            <a:solidFill>
              <a:srgbClr val="2321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ï$ḷíḑè"/>
            <p:cNvSpPr/>
            <p:nvPr/>
          </p:nvSpPr>
          <p:spPr bwMode="auto">
            <a:xfrm>
              <a:off x="6877522" y="3549334"/>
              <a:ext cx="428290" cy="1242928"/>
            </a:xfrm>
            <a:custGeom>
              <a:avLst/>
              <a:gdLst>
                <a:gd name="T0" fmla="*/ 246 w 270"/>
                <a:gd name="T1" fmla="*/ 13 h 782"/>
                <a:gd name="T2" fmla="*/ 164 w 270"/>
                <a:gd name="T3" fmla="*/ 267 h 782"/>
                <a:gd name="T4" fmla="*/ 34 w 270"/>
                <a:gd name="T5" fmla="*/ 671 h 782"/>
                <a:gd name="T6" fmla="*/ 5 w 270"/>
                <a:gd name="T7" fmla="*/ 764 h 782"/>
                <a:gd name="T8" fmla="*/ 25 w 270"/>
                <a:gd name="T9" fmla="*/ 769 h 782"/>
                <a:gd name="T10" fmla="*/ 106 w 270"/>
                <a:gd name="T11" fmla="*/ 515 h 782"/>
                <a:gd name="T12" fmla="*/ 236 w 270"/>
                <a:gd name="T13" fmla="*/ 111 h 782"/>
                <a:gd name="T14" fmla="*/ 266 w 270"/>
                <a:gd name="T15" fmla="*/ 18 h 782"/>
                <a:gd name="T16" fmla="*/ 246 w 270"/>
                <a:gd name="T17" fmla="*/ 1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782">
                  <a:moveTo>
                    <a:pt x="246" y="13"/>
                  </a:moveTo>
                  <a:cubicBezTo>
                    <a:pt x="219" y="97"/>
                    <a:pt x="191" y="182"/>
                    <a:pt x="164" y="267"/>
                  </a:cubicBezTo>
                  <a:cubicBezTo>
                    <a:pt x="121" y="401"/>
                    <a:pt x="78" y="536"/>
                    <a:pt x="34" y="671"/>
                  </a:cubicBezTo>
                  <a:cubicBezTo>
                    <a:pt x="24" y="702"/>
                    <a:pt x="14" y="733"/>
                    <a:pt x="5" y="764"/>
                  </a:cubicBezTo>
                  <a:cubicBezTo>
                    <a:pt x="0" y="776"/>
                    <a:pt x="20" y="782"/>
                    <a:pt x="25" y="769"/>
                  </a:cubicBezTo>
                  <a:cubicBezTo>
                    <a:pt x="52" y="685"/>
                    <a:pt x="79" y="600"/>
                    <a:pt x="106" y="515"/>
                  </a:cubicBezTo>
                  <a:cubicBezTo>
                    <a:pt x="149" y="381"/>
                    <a:pt x="193" y="246"/>
                    <a:pt x="236" y="111"/>
                  </a:cubicBezTo>
                  <a:cubicBezTo>
                    <a:pt x="246" y="80"/>
                    <a:pt x="256" y="49"/>
                    <a:pt x="266" y="18"/>
                  </a:cubicBezTo>
                  <a:cubicBezTo>
                    <a:pt x="270" y="6"/>
                    <a:pt x="250" y="0"/>
                    <a:pt x="246" y="13"/>
                  </a:cubicBezTo>
                </a:path>
              </a:pathLst>
            </a:custGeom>
            <a:solidFill>
              <a:srgbClr val="2321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ïšlîḓê"/>
            <p:cNvSpPr/>
            <p:nvPr/>
          </p:nvSpPr>
          <p:spPr bwMode="auto">
            <a:xfrm>
              <a:off x="3477685" y="1516056"/>
              <a:ext cx="5256501" cy="4079803"/>
            </a:xfrm>
            <a:custGeom>
              <a:avLst/>
              <a:gdLst>
                <a:gd name="T0" fmla="*/ 3239 w 3300"/>
                <a:gd name="T1" fmla="*/ 1821 h 2569"/>
                <a:gd name="T2" fmla="*/ 560 w 3300"/>
                <a:gd name="T3" fmla="*/ 2559 h 2569"/>
                <a:gd name="T4" fmla="*/ 471 w 3300"/>
                <a:gd name="T5" fmla="*/ 2508 h 2569"/>
                <a:gd name="T6" fmla="*/ 11 w 3300"/>
                <a:gd name="T7" fmla="*/ 837 h 2569"/>
                <a:gd name="T8" fmla="*/ 61 w 3300"/>
                <a:gd name="T9" fmla="*/ 748 h 2569"/>
                <a:gd name="T10" fmla="*/ 2740 w 3300"/>
                <a:gd name="T11" fmla="*/ 10 h 2569"/>
                <a:gd name="T12" fmla="*/ 2829 w 3300"/>
                <a:gd name="T13" fmla="*/ 61 h 2569"/>
                <a:gd name="T14" fmla="*/ 3289 w 3300"/>
                <a:gd name="T15" fmla="*/ 1732 h 2569"/>
                <a:gd name="T16" fmla="*/ 3239 w 3300"/>
                <a:gd name="T17" fmla="*/ 1821 h 2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0" h="2569">
                  <a:moveTo>
                    <a:pt x="3239" y="1821"/>
                  </a:moveTo>
                  <a:cubicBezTo>
                    <a:pt x="560" y="2559"/>
                    <a:pt x="560" y="2559"/>
                    <a:pt x="560" y="2559"/>
                  </a:cubicBezTo>
                  <a:cubicBezTo>
                    <a:pt x="521" y="2569"/>
                    <a:pt x="481" y="2547"/>
                    <a:pt x="471" y="2508"/>
                  </a:cubicBezTo>
                  <a:cubicBezTo>
                    <a:pt x="11" y="837"/>
                    <a:pt x="11" y="837"/>
                    <a:pt x="11" y="837"/>
                  </a:cubicBezTo>
                  <a:cubicBezTo>
                    <a:pt x="0" y="798"/>
                    <a:pt x="23" y="758"/>
                    <a:pt x="61" y="748"/>
                  </a:cubicBezTo>
                  <a:cubicBezTo>
                    <a:pt x="2740" y="10"/>
                    <a:pt x="2740" y="10"/>
                    <a:pt x="2740" y="10"/>
                  </a:cubicBezTo>
                  <a:cubicBezTo>
                    <a:pt x="2778" y="0"/>
                    <a:pt x="2818" y="22"/>
                    <a:pt x="2829" y="61"/>
                  </a:cubicBezTo>
                  <a:cubicBezTo>
                    <a:pt x="3289" y="1732"/>
                    <a:pt x="3289" y="1732"/>
                    <a:pt x="3289" y="1732"/>
                  </a:cubicBezTo>
                  <a:cubicBezTo>
                    <a:pt x="3300" y="1771"/>
                    <a:pt x="3277" y="1810"/>
                    <a:pt x="3239" y="1821"/>
                  </a:cubicBezTo>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6" name="i$ḷîde"/>
            <p:cNvSpPr/>
            <p:nvPr/>
          </p:nvSpPr>
          <p:spPr bwMode="auto">
            <a:xfrm>
              <a:off x="3457815" y="1443203"/>
              <a:ext cx="5252086" cy="4082010"/>
            </a:xfrm>
            <a:custGeom>
              <a:avLst/>
              <a:gdLst>
                <a:gd name="T0" fmla="*/ 3238 w 3299"/>
                <a:gd name="T1" fmla="*/ 1821 h 2570"/>
                <a:gd name="T2" fmla="*/ 2554 w 3299"/>
                <a:gd name="T3" fmla="*/ 2010 h 2570"/>
                <a:gd name="T4" fmla="*/ 1689 w 3299"/>
                <a:gd name="T5" fmla="*/ 2248 h 2570"/>
                <a:gd name="T6" fmla="*/ 559 w 3299"/>
                <a:gd name="T7" fmla="*/ 2559 h 2570"/>
                <a:gd name="T8" fmla="*/ 471 w 3299"/>
                <a:gd name="T9" fmla="*/ 2509 h 2570"/>
                <a:gd name="T10" fmla="*/ 10 w 3299"/>
                <a:gd name="T11" fmla="*/ 837 h 2570"/>
                <a:gd name="T12" fmla="*/ 61 w 3299"/>
                <a:gd name="T13" fmla="*/ 748 h 2570"/>
                <a:gd name="T14" fmla="*/ 2740 w 3299"/>
                <a:gd name="T15" fmla="*/ 11 h 2570"/>
                <a:gd name="T16" fmla="*/ 2828 w 3299"/>
                <a:gd name="T17" fmla="*/ 61 h 2570"/>
                <a:gd name="T18" fmla="*/ 3289 w 3299"/>
                <a:gd name="T19" fmla="*/ 1733 h 2570"/>
                <a:gd name="T20" fmla="*/ 3238 w 3299"/>
                <a:gd name="T21" fmla="*/ 1821 h 2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99" h="2570">
                  <a:moveTo>
                    <a:pt x="3238" y="1821"/>
                  </a:moveTo>
                  <a:cubicBezTo>
                    <a:pt x="2554" y="2010"/>
                    <a:pt x="2554" y="2010"/>
                    <a:pt x="2554" y="2010"/>
                  </a:cubicBezTo>
                  <a:cubicBezTo>
                    <a:pt x="1689" y="2248"/>
                    <a:pt x="1689" y="2248"/>
                    <a:pt x="1689" y="2248"/>
                  </a:cubicBezTo>
                  <a:cubicBezTo>
                    <a:pt x="559" y="2559"/>
                    <a:pt x="559" y="2559"/>
                    <a:pt x="559" y="2559"/>
                  </a:cubicBezTo>
                  <a:cubicBezTo>
                    <a:pt x="521" y="2570"/>
                    <a:pt x="481" y="2547"/>
                    <a:pt x="471" y="2509"/>
                  </a:cubicBezTo>
                  <a:cubicBezTo>
                    <a:pt x="10" y="837"/>
                    <a:pt x="10" y="837"/>
                    <a:pt x="10" y="837"/>
                  </a:cubicBezTo>
                  <a:cubicBezTo>
                    <a:pt x="0" y="798"/>
                    <a:pt x="22" y="759"/>
                    <a:pt x="61" y="748"/>
                  </a:cubicBezTo>
                  <a:cubicBezTo>
                    <a:pt x="2740" y="11"/>
                    <a:pt x="2740" y="11"/>
                    <a:pt x="2740" y="11"/>
                  </a:cubicBezTo>
                  <a:cubicBezTo>
                    <a:pt x="2778" y="0"/>
                    <a:pt x="2818" y="23"/>
                    <a:pt x="2828" y="61"/>
                  </a:cubicBezTo>
                  <a:cubicBezTo>
                    <a:pt x="3289" y="1733"/>
                    <a:pt x="3289" y="1733"/>
                    <a:pt x="3289" y="1733"/>
                  </a:cubicBezTo>
                  <a:cubicBezTo>
                    <a:pt x="3299" y="1771"/>
                    <a:pt x="3277" y="1811"/>
                    <a:pt x="3238" y="1821"/>
                  </a:cubicBezTo>
                </a:path>
              </a:pathLst>
            </a:custGeom>
            <a:solidFill>
              <a:srgbClr val="78587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7" name="ïṡľïďè"/>
            <p:cNvSpPr/>
            <p:nvPr/>
          </p:nvSpPr>
          <p:spPr bwMode="auto">
            <a:xfrm>
              <a:off x="7597228" y="2154076"/>
              <a:ext cx="399592" cy="282583"/>
            </a:xfrm>
            <a:custGeom>
              <a:avLst/>
              <a:gdLst>
                <a:gd name="T0" fmla="*/ 181 w 181"/>
                <a:gd name="T1" fmla="*/ 85 h 128"/>
                <a:gd name="T2" fmla="*/ 23 w 181"/>
                <a:gd name="T3" fmla="*/ 128 h 128"/>
                <a:gd name="T4" fmla="*/ 0 w 181"/>
                <a:gd name="T5" fmla="*/ 44 h 128"/>
                <a:gd name="T6" fmla="*/ 157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3" y="128"/>
                  </a:lnTo>
                  <a:lnTo>
                    <a:pt x="0" y="44"/>
                  </a:lnTo>
                  <a:lnTo>
                    <a:pt x="157" y="0"/>
                  </a:lnTo>
                  <a:lnTo>
                    <a:pt x="181" y="85"/>
                  </a:lnTo>
                  <a:lnTo>
                    <a:pt x="181" y="85"/>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8" name="ïsḷiḑe"/>
            <p:cNvSpPr/>
            <p:nvPr/>
          </p:nvSpPr>
          <p:spPr bwMode="auto">
            <a:xfrm>
              <a:off x="4047267" y="4553832"/>
              <a:ext cx="1578497" cy="302453"/>
            </a:xfrm>
            <a:custGeom>
              <a:avLst/>
              <a:gdLst>
                <a:gd name="T0" fmla="*/ 84 w 991"/>
                <a:gd name="T1" fmla="*/ 16 h 190"/>
                <a:gd name="T2" fmla="*/ 69 w 991"/>
                <a:gd name="T3" fmla="*/ 15 h 190"/>
                <a:gd name="T4" fmla="*/ 62 w 991"/>
                <a:gd name="T5" fmla="*/ 14 h 190"/>
                <a:gd name="T6" fmla="*/ 3 w 991"/>
                <a:gd name="T7" fmla="*/ 63 h 190"/>
                <a:gd name="T8" fmla="*/ 3 w 991"/>
                <a:gd name="T9" fmla="*/ 64 h 190"/>
                <a:gd name="T10" fmla="*/ 51 w 991"/>
                <a:gd name="T11" fmla="*/ 122 h 190"/>
                <a:gd name="T12" fmla="*/ 59 w 991"/>
                <a:gd name="T13" fmla="*/ 123 h 190"/>
                <a:gd name="T14" fmla="*/ 74 w 991"/>
                <a:gd name="T15" fmla="*/ 124 h 190"/>
                <a:gd name="T16" fmla="*/ 360 w 991"/>
                <a:gd name="T17" fmla="*/ 151 h 190"/>
                <a:gd name="T18" fmla="*/ 420 w 991"/>
                <a:gd name="T19" fmla="*/ 157 h 190"/>
                <a:gd name="T20" fmla="*/ 421 w 991"/>
                <a:gd name="T21" fmla="*/ 147 h 190"/>
                <a:gd name="T22" fmla="*/ 878 w 991"/>
                <a:gd name="T23" fmla="*/ 190 h 190"/>
                <a:gd name="T24" fmla="*/ 991 w 991"/>
                <a:gd name="T25" fmla="*/ 156 h 190"/>
                <a:gd name="T26" fmla="*/ 886 w 991"/>
                <a:gd name="T27" fmla="*/ 102 h 190"/>
                <a:gd name="T28" fmla="*/ 430 w 991"/>
                <a:gd name="T29" fmla="*/ 59 h 190"/>
                <a:gd name="T30" fmla="*/ 430 w 991"/>
                <a:gd name="T31" fmla="*/ 49 h 190"/>
                <a:gd name="T32" fmla="*/ 370 w 991"/>
                <a:gd name="T33" fmla="*/ 43 h 190"/>
                <a:gd name="T34" fmla="*/ 148 w 991"/>
                <a:gd name="T35" fmla="*/ 22 h 190"/>
                <a:gd name="T36" fmla="*/ 150 w 991"/>
                <a:gd name="T37" fmla="*/ 6 h 190"/>
                <a:gd name="T38" fmla="*/ 85 w 991"/>
                <a:gd name="T39" fmla="*/ 0 h 190"/>
                <a:gd name="T40" fmla="*/ 84 w 991"/>
                <a:gd name="T41" fmla="*/ 1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1" h="190">
                  <a:moveTo>
                    <a:pt x="84" y="16"/>
                  </a:moveTo>
                  <a:cubicBezTo>
                    <a:pt x="69" y="15"/>
                    <a:pt x="69" y="15"/>
                    <a:pt x="69" y="15"/>
                  </a:cubicBezTo>
                  <a:cubicBezTo>
                    <a:pt x="62" y="14"/>
                    <a:pt x="62" y="14"/>
                    <a:pt x="62" y="14"/>
                  </a:cubicBezTo>
                  <a:cubicBezTo>
                    <a:pt x="32" y="11"/>
                    <a:pt x="6" y="33"/>
                    <a:pt x="3" y="63"/>
                  </a:cubicBezTo>
                  <a:cubicBezTo>
                    <a:pt x="3" y="64"/>
                    <a:pt x="3" y="64"/>
                    <a:pt x="3" y="64"/>
                  </a:cubicBezTo>
                  <a:cubicBezTo>
                    <a:pt x="0" y="93"/>
                    <a:pt x="22" y="119"/>
                    <a:pt x="51" y="122"/>
                  </a:cubicBezTo>
                  <a:cubicBezTo>
                    <a:pt x="59" y="123"/>
                    <a:pt x="59" y="123"/>
                    <a:pt x="59" y="123"/>
                  </a:cubicBezTo>
                  <a:cubicBezTo>
                    <a:pt x="74" y="124"/>
                    <a:pt x="74" y="124"/>
                    <a:pt x="74" y="124"/>
                  </a:cubicBezTo>
                  <a:cubicBezTo>
                    <a:pt x="360" y="151"/>
                    <a:pt x="360" y="151"/>
                    <a:pt x="360" y="151"/>
                  </a:cubicBezTo>
                  <a:cubicBezTo>
                    <a:pt x="420" y="157"/>
                    <a:pt x="420" y="157"/>
                    <a:pt x="420" y="157"/>
                  </a:cubicBezTo>
                  <a:cubicBezTo>
                    <a:pt x="421" y="147"/>
                    <a:pt x="421" y="147"/>
                    <a:pt x="421" y="147"/>
                  </a:cubicBezTo>
                  <a:cubicBezTo>
                    <a:pt x="878" y="190"/>
                    <a:pt x="878" y="190"/>
                    <a:pt x="878" y="190"/>
                  </a:cubicBezTo>
                  <a:cubicBezTo>
                    <a:pt x="991" y="156"/>
                    <a:pt x="991" y="156"/>
                    <a:pt x="991" y="156"/>
                  </a:cubicBezTo>
                  <a:cubicBezTo>
                    <a:pt x="886" y="102"/>
                    <a:pt x="886" y="102"/>
                    <a:pt x="886" y="102"/>
                  </a:cubicBezTo>
                  <a:cubicBezTo>
                    <a:pt x="430" y="59"/>
                    <a:pt x="430" y="59"/>
                    <a:pt x="430" y="59"/>
                  </a:cubicBezTo>
                  <a:cubicBezTo>
                    <a:pt x="430" y="49"/>
                    <a:pt x="430" y="49"/>
                    <a:pt x="430" y="49"/>
                  </a:cubicBezTo>
                  <a:cubicBezTo>
                    <a:pt x="370" y="43"/>
                    <a:pt x="370" y="43"/>
                    <a:pt x="370" y="43"/>
                  </a:cubicBezTo>
                  <a:cubicBezTo>
                    <a:pt x="148" y="22"/>
                    <a:pt x="148" y="22"/>
                    <a:pt x="148" y="22"/>
                  </a:cubicBezTo>
                  <a:cubicBezTo>
                    <a:pt x="150" y="6"/>
                    <a:pt x="150" y="6"/>
                    <a:pt x="150" y="6"/>
                  </a:cubicBezTo>
                  <a:cubicBezTo>
                    <a:pt x="85" y="0"/>
                    <a:pt x="85" y="0"/>
                    <a:pt x="85" y="0"/>
                  </a:cubicBezTo>
                  <a:cubicBezTo>
                    <a:pt x="84" y="16"/>
                    <a:pt x="84" y="16"/>
                    <a:pt x="84" y="16"/>
                  </a:cubicBezTo>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9" name="îŝliḋé"/>
            <p:cNvSpPr/>
            <p:nvPr/>
          </p:nvSpPr>
          <p:spPr bwMode="auto">
            <a:xfrm>
              <a:off x="7687742" y="2476399"/>
              <a:ext cx="397384" cy="282583"/>
            </a:xfrm>
            <a:custGeom>
              <a:avLst/>
              <a:gdLst>
                <a:gd name="T0" fmla="*/ 180 w 180"/>
                <a:gd name="T1" fmla="*/ 84 h 128"/>
                <a:gd name="T2" fmla="*/ 23 w 180"/>
                <a:gd name="T3" fmla="*/ 128 h 128"/>
                <a:gd name="T4" fmla="*/ 0 w 180"/>
                <a:gd name="T5" fmla="*/ 43 h 128"/>
                <a:gd name="T6" fmla="*/ 157 w 180"/>
                <a:gd name="T7" fmla="*/ 0 h 128"/>
                <a:gd name="T8" fmla="*/ 180 w 180"/>
                <a:gd name="T9" fmla="*/ 84 h 128"/>
                <a:gd name="T10" fmla="*/ 180 w 180"/>
                <a:gd name="T11" fmla="*/ 84 h 128"/>
              </a:gdLst>
              <a:ahLst/>
              <a:cxnLst>
                <a:cxn ang="0">
                  <a:pos x="T0" y="T1"/>
                </a:cxn>
                <a:cxn ang="0">
                  <a:pos x="T2" y="T3"/>
                </a:cxn>
                <a:cxn ang="0">
                  <a:pos x="T4" y="T5"/>
                </a:cxn>
                <a:cxn ang="0">
                  <a:pos x="T6" y="T7"/>
                </a:cxn>
                <a:cxn ang="0">
                  <a:pos x="T8" y="T9"/>
                </a:cxn>
                <a:cxn ang="0">
                  <a:pos x="T10" y="T11"/>
                </a:cxn>
              </a:cxnLst>
              <a:rect l="0" t="0" r="r" b="b"/>
              <a:pathLst>
                <a:path w="180" h="128">
                  <a:moveTo>
                    <a:pt x="180" y="84"/>
                  </a:moveTo>
                  <a:lnTo>
                    <a:pt x="23" y="128"/>
                  </a:lnTo>
                  <a:lnTo>
                    <a:pt x="0" y="43"/>
                  </a:lnTo>
                  <a:lnTo>
                    <a:pt x="157" y="0"/>
                  </a:lnTo>
                  <a:lnTo>
                    <a:pt x="180" y="84"/>
                  </a:lnTo>
                  <a:lnTo>
                    <a:pt x="180"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0" name="í$lïdé"/>
            <p:cNvSpPr/>
            <p:nvPr/>
          </p:nvSpPr>
          <p:spPr bwMode="auto">
            <a:xfrm>
              <a:off x="7773842" y="2794306"/>
              <a:ext cx="399592" cy="282583"/>
            </a:xfrm>
            <a:custGeom>
              <a:avLst/>
              <a:gdLst>
                <a:gd name="T0" fmla="*/ 181 w 181"/>
                <a:gd name="T1" fmla="*/ 85 h 128"/>
                <a:gd name="T2" fmla="*/ 23 w 181"/>
                <a:gd name="T3" fmla="*/ 128 h 128"/>
                <a:gd name="T4" fmla="*/ 0 w 181"/>
                <a:gd name="T5" fmla="*/ 44 h 128"/>
                <a:gd name="T6" fmla="*/ 158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3" y="128"/>
                  </a:lnTo>
                  <a:lnTo>
                    <a:pt x="0" y="44"/>
                  </a:lnTo>
                  <a:lnTo>
                    <a:pt x="158" y="0"/>
                  </a:lnTo>
                  <a:lnTo>
                    <a:pt x="181" y="85"/>
                  </a:lnTo>
                  <a:lnTo>
                    <a:pt x="181" y="85"/>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1" name="i$ḻïḍé"/>
            <p:cNvSpPr/>
            <p:nvPr/>
          </p:nvSpPr>
          <p:spPr bwMode="auto">
            <a:xfrm>
              <a:off x="7864357" y="3116628"/>
              <a:ext cx="397384" cy="282583"/>
            </a:xfrm>
            <a:custGeom>
              <a:avLst/>
              <a:gdLst>
                <a:gd name="T0" fmla="*/ 180 w 180"/>
                <a:gd name="T1" fmla="*/ 84 h 128"/>
                <a:gd name="T2" fmla="*/ 23 w 180"/>
                <a:gd name="T3" fmla="*/ 128 h 128"/>
                <a:gd name="T4" fmla="*/ 0 w 180"/>
                <a:gd name="T5" fmla="*/ 43 h 128"/>
                <a:gd name="T6" fmla="*/ 157 w 180"/>
                <a:gd name="T7" fmla="*/ 0 h 128"/>
                <a:gd name="T8" fmla="*/ 180 w 180"/>
                <a:gd name="T9" fmla="*/ 84 h 128"/>
                <a:gd name="T10" fmla="*/ 180 w 180"/>
                <a:gd name="T11" fmla="*/ 84 h 128"/>
              </a:gdLst>
              <a:ahLst/>
              <a:cxnLst>
                <a:cxn ang="0">
                  <a:pos x="T0" y="T1"/>
                </a:cxn>
                <a:cxn ang="0">
                  <a:pos x="T2" y="T3"/>
                </a:cxn>
                <a:cxn ang="0">
                  <a:pos x="T4" y="T5"/>
                </a:cxn>
                <a:cxn ang="0">
                  <a:pos x="T6" y="T7"/>
                </a:cxn>
                <a:cxn ang="0">
                  <a:pos x="T8" y="T9"/>
                </a:cxn>
                <a:cxn ang="0">
                  <a:pos x="T10" y="T11"/>
                </a:cxn>
              </a:cxnLst>
              <a:rect l="0" t="0" r="r" b="b"/>
              <a:pathLst>
                <a:path w="180" h="128">
                  <a:moveTo>
                    <a:pt x="180" y="84"/>
                  </a:moveTo>
                  <a:lnTo>
                    <a:pt x="23" y="128"/>
                  </a:lnTo>
                  <a:lnTo>
                    <a:pt x="0" y="43"/>
                  </a:lnTo>
                  <a:lnTo>
                    <a:pt x="157" y="0"/>
                  </a:lnTo>
                  <a:lnTo>
                    <a:pt x="180" y="84"/>
                  </a:lnTo>
                  <a:lnTo>
                    <a:pt x="180"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îṧḷiḓé"/>
            <p:cNvSpPr/>
            <p:nvPr/>
          </p:nvSpPr>
          <p:spPr bwMode="auto">
            <a:xfrm>
              <a:off x="7950457" y="3436741"/>
              <a:ext cx="399592" cy="282583"/>
            </a:xfrm>
            <a:custGeom>
              <a:avLst/>
              <a:gdLst>
                <a:gd name="T0" fmla="*/ 181 w 181"/>
                <a:gd name="T1" fmla="*/ 84 h 128"/>
                <a:gd name="T2" fmla="*/ 23 w 181"/>
                <a:gd name="T3" fmla="*/ 128 h 128"/>
                <a:gd name="T4" fmla="*/ 0 w 181"/>
                <a:gd name="T5" fmla="*/ 43 h 128"/>
                <a:gd name="T6" fmla="*/ 158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8" y="0"/>
                  </a:lnTo>
                  <a:lnTo>
                    <a:pt x="181" y="84"/>
                  </a:lnTo>
                  <a:lnTo>
                    <a:pt x="181"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î$líḍè"/>
            <p:cNvSpPr/>
            <p:nvPr/>
          </p:nvSpPr>
          <p:spPr bwMode="auto">
            <a:xfrm>
              <a:off x="8040973" y="3756856"/>
              <a:ext cx="399592" cy="282583"/>
            </a:xfrm>
            <a:custGeom>
              <a:avLst/>
              <a:gdLst>
                <a:gd name="T0" fmla="*/ 181 w 181"/>
                <a:gd name="T1" fmla="*/ 84 h 128"/>
                <a:gd name="T2" fmla="*/ 23 w 181"/>
                <a:gd name="T3" fmla="*/ 128 h 128"/>
                <a:gd name="T4" fmla="*/ 0 w 181"/>
                <a:gd name="T5" fmla="*/ 43 h 128"/>
                <a:gd name="T6" fmla="*/ 157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7" y="0"/>
                  </a:lnTo>
                  <a:lnTo>
                    <a:pt x="181" y="84"/>
                  </a:lnTo>
                  <a:lnTo>
                    <a:pt x="181"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îṥliďe"/>
            <p:cNvSpPr/>
            <p:nvPr/>
          </p:nvSpPr>
          <p:spPr bwMode="auto">
            <a:xfrm>
              <a:off x="3610145" y="2891445"/>
              <a:ext cx="399592" cy="282583"/>
            </a:xfrm>
            <a:custGeom>
              <a:avLst/>
              <a:gdLst>
                <a:gd name="T0" fmla="*/ 181 w 181"/>
                <a:gd name="T1" fmla="*/ 84 h 128"/>
                <a:gd name="T2" fmla="*/ 23 w 181"/>
                <a:gd name="T3" fmla="*/ 128 h 128"/>
                <a:gd name="T4" fmla="*/ 0 w 181"/>
                <a:gd name="T5" fmla="*/ 43 h 128"/>
                <a:gd name="T6" fmla="*/ 157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7" y="0"/>
                  </a:lnTo>
                  <a:lnTo>
                    <a:pt x="181" y="84"/>
                  </a:lnTo>
                  <a:lnTo>
                    <a:pt x="181" y="84"/>
                  </a:ln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îşḻiḋê"/>
            <p:cNvSpPr/>
            <p:nvPr/>
          </p:nvSpPr>
          <p:spPr bwMode="auto">
            <a:xfrm>
              <a:off x="7623719" y="2092261"/>
              <a:ext cx="399592" cy="282583"/>
            </a:xfrm>
            <a:custGeom>
              <a:avLst/>
              <a:gdLst>
                <a:gd name="T0" fmla="*/ 181 w 181"/>
                <a:gd name="T1" fmla="*/ 85 h 128"/>
                <a:gd name="T2" fmla="*/ 23 w 181"/>
                <a:gd name="T3" fmla="*/ 128 h 128"/>
                <a:gd name="T4" fmla="*/ 0 w 181"/>
                <a:gd name="T5" fmla="*/ 43 h 128"/>
                <a:gd name="T6" fmla="*/ 158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3" y="128"/>
                  </a:lnTo>
                  <a:lnTo>
                    <a:pt x="0" y="43"/>
                  </a:lnTo>
                  <a:lnTo>
                    <a:pt x="158" y="0"/>
                  </a:lnTo>
                  <a:lnTo>
                    <a:pt x="181" y="85"/>
                  </a:lnTo>
                  <a:lnTo>
                    <a:pt x="181" y="85"/>
                  </a:lnTo>
                  <a:close/>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ïšľîḑé"/>
            <p:cNvSpPr/>
            <p:nvPr/>
          </p:nvSpPr>
          <p:spPr bwMode="auto">
            <a:xfrm>
              <a:off x="7712027" y="2414584"/>
              <a:ext cx="399592" cy="280376"/>
            </a:xfrm>
            <a:custGeom>
              <a:avLst/>
              <a:gdLst>
                <a:gd name="T0" fmla="*/ 181 w 181"/>
                <a:gd name="T1" fmla="*/ 84 h 127"/>
                <a:gd name="T2" fmla="*/ 23 w 181"/>
                <a:gd name="T3" fmla="*/ 127 h 127"/>
                <a:gd name="T4" fmla="*/ 0 w 181"/>
                <a:gd name="T5" fmla="*/ 43 h 127"/>
                <a:gd name="T6" fmla="*/ 157 w 181"/>
                <a:gd name="T7" fmla="*/ 0 h 127"/>
                <a:gd name="T8" fmla="*/ 181 w 181"/>
                <a:gd name="T9" fmla="*/ 84 h 127"/>
                <a:gd name="T10" fmla="*/ 181 w 181"/>
                <a:gd name="T11" fmla="*/ 84 h 127"/>
              </a:gdLst>
              <a:ahLst/>
              <a:cxnLst>
                <a:cxn ang="0">
                  <a:pos x="T0" y="T1"/>
                </a:cxn>
                <a:cxn ang="0">
                  <a:pos x="T2" y="T3"/>
                </a:cxn>
                <a:cxn ang="0">
                  <a:pos x="T4" y="T5"/>
                </a:cxn>
                <a:cxn ang="0">
                  <a:pos x="T6" y="T7"/>
                </a:cxn>
                <a:cxn ang="0">
                  <a:pos x="T8" y="T9"/>
                </a:cxn>
                <a:cxn ang="0">
                  <a:pos x="T10" y="T11"/>
                </a:cxn>
              </a:cxnLst>
              <a:rect l="0" t="0" r="r" b="b"/>
              <a:pathLst>
                <a:path w="181" h="127">
                  <a:moveTo>
                    <a:pt x="181" y="84"/>
                  </a:moveTo>
                  <a:lnTo>
                    <a:pt x="23" y="127"/>
                  </a:lnTo>
                  <a:lnTo>
                    <a:pt x="0" y="43"/>
                  </a:lnTo>
                  <a:lnTo>
                    <a:pt x="157" y="0"/>
                  </a:lnTo>
                  <a:lnTo>
                    <a:pt x="181" y="84"/>
                  </a:lnTo>
                  <a:lnTo>
                    <a:pt x="181" y="84"/>
                  </a:lnTo>
                  <a:close/>
                </a:path>
              </a:pathLst>
            </a:custGeom>
            <a:solidFill>
              <a:srgbClr val="FFE5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î$ḷiḍê"/>
            <p:cNvSpPr/>
            <p:nvPr/>
          </p:nvSpPr>
          <p:spPr bwMode="auto">
            <a:xfrm>
              <a:off x="7800335" y="2732491"/>
              <a:ext cx="399592" cy="282583"/>
            </a:xfrm>
            <a:custGeom>
              <a:avLst/>
              <a:gdLst>
                <a:gd name="T0" fmla="*/ 181 w 181"/>
                <a:gd name="T1" fmla="*/ 85 h 128"/>
                <a:gd name="T2" fmla="*/ 24 w 181"/>
                <a:gd name="T3" fmla="*/ 128 h 128"/>
                <a:gd name="T4" fmla="*/ 0 w 181"/>
                <a:gd name="T5" fmla="*/ 43 h 128"/>
                <a:gd name="T6" fmla="*/ 158 w 181"/>
                <a:gd name="T7" fmla="*/ 0 h 128"/>
                <a:gd name="T8" fmla="*/ 181 w 181"/>
                <a:gd name="T9" fmla="*/ 85 h 128"/>
                <a:gd name="T10" fmla="*/ 181 w 181"/>
                <a:gd name="T11" fmla="*/ 85 h 128"/>
              </a:gdLst>
              <a:ahLst/>
              <a:cxnLst>
                <a:cxn ang="0">
                  <a:pos x="T0" y="T1"/>
                </a:cxn>
                <a:cxn ang="0">
                  <a:pos x="T2" y="T3"/>
                </a:cxn>
                <a:cxn ang="0">
                  <a:pos x="T4" y="T5"/>
                </a:cxn>
                <a:cxn ang="0">
                  <a:pos x="T6" y="T7"/>
                </a:cxn>
                <a:cxn ang="0">
                  <a:pos x="T8" y="T9"/>
                </a:cxn>
                <a:cxn ang="0">
                  <a:pos x="T10" y="T11"/>
                </a:cxn>
              </a:cxnLst>
              <a:rect l="0" t="0" r="r" b="b"/>
              <a:pathLst>
                <a:path w="181" h="128">
                  <a:moveTo>
                    <a:pt x="181" y="85"/>
                  </a:moveTo>
                  <a:lnTo>
                    <a:pt x="24" y="128"/>
                  </a:lnTo>
                  <a:lnTo>
                    <a:pt x="0" y="43"/>
                  </a:lnTo>
                  <a:lnTo>
                    <a:pt x="158" y="0"/>
                  </a:lnTo>
                  <a:lnTo>
                    <a:pt x="181" y="85"/>
                  </a:lnTo>
                  <a:lnTo>
                    <a:pt x="181" y="85"/>
                  </a:lnTo>
                  <a:close/>
                </a:path>
              </a:pathLst>
            </a:custGeom>
            <a:solidFill>
              <a:srgbClr val="D1D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ṥḻîḍe"/>
            <p:cNvSpPr/>
            <p:nvPr/>
          </p:nvSpPr>
          <p:spPr bwMode="auto">
            <a:xfrm>
              <a:off x="7888642" y="3054812"/>
              <a:ext cx="399592" cy="282583"/>
            </a:xfrm>
            <a:custGeom>
              <a:avLst/>
              <a:gdLst>
                <a:gd name="T0" fmla="*/ 181 w 181"/>
                <a:gd name="T1" fmla="*/ 84 h 128"/>
                <a:gd name="T2" fmla="*/ 23 w 181"/>
                <a:gd name="T3" fmla="*/ 128 h 128"/>
                <a:gd name="T4" fmla="*/ 0 w 181"/>
                <a:gd name="T5" fmla="*/ 43 h 128"/>
                <a:gd name="T6" fmla="*/ 157 w 181"/>
                <a:gd name="T7" fmla="*/ 0 h 128"/>
                <a:gd name="T8" fmla="*/ 181 w 181"/>
                <a:gd name="T9" fmla="*/ 84 h 128"/>
                <a:gd name="T10" fmla="*/ 181 w 181"/>
                <a:gd name="T11" fmla="*/ 84 h 128"/>
              </a:gdLst>
              <a:ahLst/>
              <a:cxnLst>
                <a:cxn ang="0">
                  <a:pos x="T0" y="T1"/>
                </a:cxn>
                <a:cxn ang="0">
                  <a:pos x="T2" y="T3"/>
                </a:cxn>
                <a:cxn ang="0">
                  <a:pos x="T4" y="T5"/>
                </a:cxn>
                <a:cxn ang="0">
                  <a:pos x="T6" y="T7"/>
                </a:cxn>
                <a:cxn ang="0">
                  <a:pos x="T8" y="T9"/>
                </a:cxn>
                <a:cxn ang="0">
                  <a:pos x="T10" y="T11"/>
                </a:cxn>
              </a:cxnLst>
              <a:rect l="0" t="0" r="r" b="b"/>
              <a:pathLst>
                <a:path w="181" h="128">
                  <a:moveTo>
                    <a:pt x="181" y="84"/>
                  </a:moveTo>
                  <a:lnTo>
                    <a:pt x="23" y="128"/>
                  </a:lnTo>
                  <a:lnTo>
                    <a:pt x="0" y="43"/>
                  </a:lnTo>
                  <a:lnTo>
                    <a:pt x="157" y="0"/>
                  </a:lnTo>
                  <a:lnTo>
                    <a:pt x="181" y="84"/>
                  </a:lnTo>
                  <a:lnTo>
                    <a:pt x="181" y="84"/>
                  </a:lnTo>
                  <a:close/>
                </a:path>
              </a:pathLst>
            </a:custGeom>
            <a:solidFill>
              <a:srgbClr val="44C0F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íSḷïḋé"/>
            <p:cNvSpPr/>
            <p:nvPr/>
          </p:nvSpPr>
          <p:spPr bwMode="auto">
            <a:xfrm>
              <a:off x="7976950" y="3374927"/>
              <a:ext cx="399592" cy="280376"/>
            </a:xfrm>
            <a:custGeom>
              <a:avLst/>
              <a:gdLst>
                <a:gd name="T0" fmla="*/ 181 w 181"/>
                <a:gd name="T1" fmla="*/ 84 h 127"/>
                <a:gd name="T2" fmla="*/ 24 w 181"/>
                <a:gd name="T3" fmla="*/ 127 h 127"/>
                <a:gd name="T4" fmla="*/ 0 w 181"/>
                <a:gd name="T5" fmla="*/ 43 h 127"/>
                <a:gd name="T6" fmla="*/ 158 w 181"/>
                <a:gd name="T7" fmla="*/ 0 h 127"/>
                <a:gd name="T8" fmla="*/ 181 w 181"/>
                <a:gd name="T9" fmla="*/ 84 h 127"/>
                <a:gd name="T10" fmla="*/ 181 w 181"/>
                <a:gd name="T11" fmla="*/ 84 h 127"/>
              </a:gdLst>
              <a:ahLst/>
              <a:cxnLst>
                <a:cxn ang="0">
                  <a:pos x="T0" y="T1"/>
                </a:cxn>
                <a:cxn ang="0">
                  <a:pos x="T2" y="T3"/>
                </a:cxn>
                <a:cxn ang="0">
                  <a:pos x="T4" y="T5"/>
                </a:cxn>
                <a:cxn ang="0">
                  <a:pos x="T6" y="T7"/>
                </a:cxn>
                <a:cxn ang="0">
                  <a:pos x="T8" y="T9"/>
                </a:cxn>
                <a:cxn ang="0">
                  <a:pos x="T10" y="T11"/>
                </a:cxn>
              </a:cxnLst>
              <a:rect l="0" t="0" r="r" b="b"/>
              <a:pathLst>
                <a:path w="181" h="127">
                  <a:moveTo>
                    <a:pt x="181" y="84"/>
                  </a:moveTo>
                  <a:lnTo>
                    <a:pt x="24" y="127"/>
                  </a:lnTo>
                  <a:lnTo>
                    <a:pt x="0" y="43"/>
                  </a:lnTo>
                  <a:lnTo>
                    <a:pt x="158" y="0"/>
                  </a:lnTo>
                  <a:lnTo>
                    <a:pt x="181" y="84"/>
                  </a:lnTo>
                  <a:lnTo>
                    <a:pt x="181" y="84"/>
                  </a:lnTo>
                  <a:close/>
                </a:path>
              </a:pathLst>
            </a:custGeom>
            <a:solidFill>
              <a:srgbClr val="3B61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íşlïdè"/>
            <p:cNvSpPr/>
            <p:nvPr/>
          </p:nvSpPr>
          <p:spPr bwMode="auto">
            <a:xfrm>
              <a:off x="8065258" y="3692834"/>
              <a:ext cx="399592" cy="284791"/>
            </a:xfrm>
            <a:custGeom>
              <a:avLst/>
              <a:gdLst>
                <a:gd name="T0" fmla="*/ 181 w 181"/>
                <a:gd name="T1" fmla="*/ 85 h 129"/>
                <a:gd name="T2" fmla="*/ 23 w 181"/>
                <a:gd name="T3" fmla="*/ 129 h 129"/>
                <a:gd name="T4" fmla="*/ 0 w 181"/>
                <a:gd name="T5" fmla="*/ 44 h 129"/>
                <a:gd name="T6" fmla="*/ 158 w 181"/>
                <a:gd name="T7" fmla="*/ 0 h 129"/>
                <a:gd name="T8" fmla="*/ 181 w 181"/>
                <a:gd name="T9" fmla="*/ 85 h 129"/>
                <a:gd name="T10" fmla="*/ 181 w 181"/>
                <a:gd name="T11" fmla="*/ 85 h 129"/>
              </a:gdLst>
              <a:ahLst/>
              <a:cxnLst>
                <a:cxn ang="0">
                  <a:pos x="T0" y="T1"/>
                </a:cxn>
                <a:cxn ang="0">
                  <a:pos x="T2" y="T3"/>
                </a:cxn>
                <a:cxn ang="0">
                  <a:pos x="T4" y="T5"/>
                </a:cxn>
                <a:cxn ang="0">
                  <a:pos x="T6" y="T7"/>
                </a:cxn>
                <a:cxn ang="0">
                  <a:pos x="T8" y="T9"/>
                </a:cxn>
                <a:cxn ang="0">
                  <a:pos x="T10" y="T11"/>
                </a:cxn>
              </a:cxnLst>
              <a:rect l="0" t="0" r="r" b="b"/>
              <a:pathLst>
                <a:path w="181" h="129">
                  <a:moveTo>
                    <a:pt x="181" y="85"/>
                  </a:moveTo>
                  <a:lnTo>
                    <a:pt x="23" y="129"/>
                  </a:lnTo>
                  <a:lnTo>
                    <a:pt x="0" y="44"/>
                  </a:lnTo>
                  <a:lnTo>
                    <a:pt x="158" y="0"/>
                  </a:lnTo>
                  <a:lnTo>
                    <a:pt x="181" y="85"/>
                  </a:lnTo>
                  <a:lnTo>
                    <a:pt x="181" y="85"/>
                  </a:lnTo>
                  <a:close/>
                </a:path>
              </a:pathLst>
            </a:custGeom>
            <a:solidFill>
              <a:srgbClr val="9046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ïṣļïḋê"/>
            <p:cNvSpPr/>
            <p:nvPr/>
          </p:nvSpPr>
          <p:spPr bwMode="auto">
            <a:xfrm>
              <a:off x="3702868" y="1655140"/>
              <a:ext cx="4671465" cy="3742028"/>
            </a:xfrm>
            <a:custGeom>
              <a:avLst/>
              <a:gdLst>
                <a:gd name="T0" fmla="*/ 2901 w 2934"/>
                <a:gd name="T1" fmla="*/ 1687 h 2357"/>
                <a:gd name="T2" fmla="*/ 486 w 2934"/>
                <a:gd name="T3" fmla="*/ 2352 h 2357"/>
                <a:gd name="T4" fmla="*/ 453 w 2934"/>
                <a:gd name="T5" fmla="*/ 2311 h 2357"/>
                <a:gd name="T6" fmla="*/ 0 w 2934"/>
                <a:gd name="T7" fmla="*/ 673 h 2357"/>
                <a:gd name="T8" fmla="*/ 2445 w 2934"/>
                <a:gd name="T9" fmla="*/ 0 h 2357"/>
                <a:gd name="T10" fmla="*/ 2932 w 2934"/>
                <a:gd name="T11" fmla="*/ 1630 h 2357"/>
                <a:gd name="T12" fmla="*/ 2901 w 2934"/>
                <a:gd name="T13" fmla="*/ 1687 h 2357"/>
              </a:gdLst>
              <a:ahLst/>
              <a:cxnLst>
                <a:cxn ang="0">
                  <a:pos x="T0" y="T1"/>
                </a:cxn>
                <a:cxn ang="0">
                  <a:pos x="T2" y="T3"/>
                </a:cxn>
                <a:cxn ang="0">
                  <a:pos x="T4" y="T5"/>
                </a:cxn>
                <a:cxn ang="0">
                  <a:pos x="T6" y="T7"/>
                </a:cxn>
                <a:cxn ang="0">
                  <a:pos x="T8" y="T9"/>
                </a:cxn>
                <a:cxn ang="0">
                  <a:pos x="T10" y="T11"/>
                </a:cxn>
                <a:cxn ang="0">
                  <a:pos x="T12" y="T13"/>
                </a:cxn>
              </a:cxnLst>
              <a:rect l="0" t="0" r="r" b="b"/>
              <a:pathLst>
                <a:path w="2934" h="2357">
                  <a:moveTo>
                    <a:pt x="2901" y="1687"/>
                  </a:moveTo>
                  <a:cubicBezTo>
                    <a:pt x="486" y="2352"/>
                    <a:pt x="486" y="2352"/>
                    <a:pt x="486" y="2352"/>
                  </a:cubicBezTo>
                  <a:cubicBezTo>
                    <a:pt x="460" y="2357"/>
                    <a:pt x="455" y="2319"/>
                    <a:pt x="453" y="2311"/>
                  </a:cubicBezTo>
                  <a:cubicBezTo>
                    <a:pt x="0" y="673"/>
                    <a:pt x="0" y="673"/>
                    <a:pt x="0" y="673"/>
                  </a:cubicBezTo>
                  <a:cubicBezTo>
                    <a:pt x="2445" y="0"/>
                    <a:pt x="2445" y="0"/>
                    <a:pt x="2445" y="0"/>
                  </a:cubicBezTo>
                  <a:cubicBezTo>
                    <a:pt x="2932" y="1630"/>
                    <a:pt x="2932" y="1630"/>
                    <a:pt x="2932" y="1630"/>
                  </a:cubicBezTo>
                  <a:cubicBezTo>
                    <a:pt x="2934" y="1638"/>
                    <a:pt x="2927" y="1676"/>
                    <a:pt x="2901" y="1687"/>
                  </a:cubicBezTo>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íSļîḓe"/>
            <p:cNvSpPr/>
            <p:nvPr/>
          </p:nvSpPr>
          <p:spPr bwMode="auto">
            <a:xfrm>
              <a:off x="3766891" y="1641894"/>
              <a:ext cx="4607443" cy="3671382"/>
            </a:xfrm>
            <a:custGeom>
              <a:avLst/>
              <a:gdLst>
                <a:gd name="T0" fmla="*/ 2881 w 2894"/>
                <a:gd name="T1" fmla="*/ 1645 h 2312"/>
                <a:gd name="T2" fmla="*/ 466 w 2894"/>
                <a:gd name="T3" fmla="*/ 2310 h 2312"/>
                <a:gd name="T4" fmla="*/ 446 w 2894"/>
                <a:gd name="T5" fmla="*/ 2299 h 2312"/>
                <a:gd name="T6" fmla="*/ 2 w 2894"/>
                <a:gd name="T7" fmla="*/ 686 h 2312"/>
                <a:gd name="T8" fmla="*/ 13 w 2894"/>
                <a:gd name="T9" fmla="*/ 667 h 2312"/>
                <a:gd name="T10" fmla="*/ 2428 w 2894"/>
                <a:gd name="T11" fmla="*/ 2 h 2312"/>
                <a:gd name="T12" fmla="*/ 2447 w 2894"/>
                <a:gd name="T13" fmla="*/ 13 h 2312"/>
                <a:gd name="T14" fmla="*/ 2891 w 2894"/>
                <a:gd name="T15" fmla="*/ 1626 h 2312"/>
                <a:gd name="T16" fmla="*/ 2881 w 2894"/>
                <a:gd name="T17" fmla="*/ 1645 h 2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4" h="2312">
                  <a:moveTo>
                    <a:pt x="2881" y="1645"/>
                  </a:moveTo>
                  <a:cubicBezTo>
                    <a:pt x="466" y="2310"/>
                    <a:pt x="466" y="2310"/>
                    <a:pt x="466" y="2310"/>
                  </a:cubicBezTo>
                  <a:cubicBezTo>
                    <a:pt x="457" y="2312"/>
                    <a:pt x="449" y="2307"/>
                    <a:pt x="446" y="2299"/>
                  </a:cubicBezTo>
                  <a:cubicBezTo>
                    <a:pt x="2" y="686"/>
                    <a:pt x="2" y="686"/>
                    <a:pt x="2" y="686"/>
                  </a:cubicBezTo>
                  <a:cubicBezTo>
                    <a:pt x="0" y="678"/>
                    <a:pt x="5" y="669"/>
                    <a:pt x="13" y="667"/>
                  </a:cubicBezTo>
                  <a:cubicBezTo>
                    <a:pt x="2428" y="2"/>
                    <a:pt x="2428" y="2"/>
                    <a:pt x="2428" y="2"/>
                  </a:cubicBezTo>
                  <a:cubicBezTo>
                    <a:pt x="2436" y="0"/>
                    <a:pt x="2445" y="5"/>
                    <a:pt x="2447" y="13"/>
                  </a:cubicBezTo>
                  <a:cubicBezTo>
                    <a:pt x="2891" y="1626"/>
                    <a:pt x="2891" y="1626"/>
                    <a:pt x="2891" y="1626"/>
                  </a:cubicBezTo>
                  <a:cubicBezTo>
                    <a:pt x="2894" y="1634"/>
                    <a:pt x="2889" y="1643"/>
                    <a:pt x="2881" y="1645"/>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ïṡ1îďè"/>
            <p:cNvSpPr/>
            <p:nvPr/>
          </p:nvSpPr>
          <p:spPr bwMode="auto">
            <a:xfrm>
              <a:off x="3641054" y="2842874"/>
              <a:ext cx="399592" cy="280376"/>
            </a:xfrm>
            <a:custGeom>
              <a:avLst/>
              <a:gdLst>
                <a:gd name="T0" fmla="*/ 181 w 181"/>
                <a:gd name="T1" fmla="*/ 84 h 127"/>
                <a:gd name="T2" fmla="*/ 24 w 181"/>
                <a:gd name="T3" fmla="*/ 127 h 127"/>
                <a:gd name="T4" fmla="*/ 0 w 181"/>
                <a:gd name="T5" fmla="*/ 43 h 127"/>
                <a:gd name="T6" fmla="*/ 158 w 181"/>
                <a:gd name="T7" fmla="*/ 0 h 127"/>
                <a:gd name="T8" fmla="*/ 181 w 181"/>
                <a:gd name="T9" fmla="*/ 84 h 127"/>
                <a:gd name="T10" fmla="*/ 181 w 181"/>
                <a:gd name="T11" fmla="*/ 84 h 127"/>
              </a:gdLst>
              <a:ahLst/>
              <a:cxnLst>
                <a:cxn ang="0">
                  <a:pos x="T0" y="T1"/>
                </a:cxn>
                <a:cxn ang="0">
                  <a:pos x="T2" y="T3"/>
                </a:cxn>
                <a:cxn ang="0">
                  <a:pos x="T4" y="T5"/>
                </a:cxn>
                <a:cxn ang="0">
                  <a:pos x="T6" y="T7"/>
                </a:cxn>
                <a:cxn ang="0">
                  <a:pos x="T8" y="T9"/>
                </a:cxn>
                <a:cxn ang="0">
                  <a:pos x="T10" y="T11"/>
                </a:cxn>
              </a:cxnLst>
              <a:rect l="0" t="0" r="r" b="b"/>
              <a:pathLst>
                <a:path w="181" h="127">
                  <a:moveTo>
                    <a:pt x="181" y="84"/>
                  </a:moveTo>
                  <a:lnTo>
                    <a:pt x="24" y="127"/>
                  </a:lnTo>
                  <a:lnTo>
                    <a:pt x="0" y="43"/>
                  </a:lnTo>
                  <a:lnTo>
                    <a:pt x="158" y="0"/>
                  </a:lnTo>
                  <a:lnTo>
                    <a:pt x="181" y="84"/>
                  </a:lnTo>
                  <a:lnTo>
                    <a:pt x="181" y="84"/>
                  </a:lnTo>
                  <a:close/>
                </a:path>
              </a:pathLst>
            </a:custGeom>
            <a:solidFill>
              <a:srgbClr val="E6041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iSľîḓe"/>
            <p:cNvSpPr/>
            <p:nvPr/>
          </p:nvSpPr>
          <p:spPr bwMode="auto">
            <a:xfrm>
              <a:off x="3749229" y="2118754"/>
              <a:ext cx="2627147" cy="3128291"/>
            </a:xfrm>
            <a:custGeom>
              <a:avLst/>
              <a:gdLst>
                <a:gd name="T0" fmla="*/ 1637 w 1650"/>
                <a:gd name="T1" fmla="*/ 1646 h 1970"/>
                <a:gd name="T2" fmla="*/ 466 w 1650"/>
                <a:gd name="T3" fmla="*/ 1968 h 1970"/>
                <a:gd name="T4" fmla="*/ 447 w 1650"/>
                <a:gd name="T5" fmla="*/ 1957 h 1970"/>
                <a:gd name="T6" fmla="*/ 2 w 1650"/>
                <a:gd name="T7" fmla="*/ 344 h 1970"/>
                <a:gd name="T8" fmla="*/ 13 w 1650"/>
                <a:gd name="T9" fmla="*/ 325 h 1970"/>
                <a:gd name="T10" fmla="*/ 1185 w 1650"/>
                <a:gd name="T11" fmla="*/ 3 h 1970"/>
                <a:gd name="T12" fmla="*/ 1204 w 1650"/>
                <a:gd name="T13" fmla="*/ 13 h 1970"/>
                <a:gd name="T14" fmla="*/ 1648 w 1650"/>
                <a:gd name="T15" fmla="*/ 1626 h 1970"/>
                <a:gd name="T16" fmla="*/ 1637 w 1650"/>
                <a:gd name="T17" fmla="*/ 1646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0" h="1970">
                  <a:moveTo>
                    <a:pt x="1637" y="1646"/>
                  </a:moveTo>
                  <a:cubicBezTo>
                    <a:pt x="466" y="1968"/>
                    <a:pt x="466" y="1968"/>
                    <a:pt x="466" y="1968"/>
                  </a:cubicBezTo>
                  <a:cubicBezTo>
                    <a:pt x="457" y="1970"/>
                    <a:pt x="449" y="1965"/>
                    <a:pt x="447" y="1957"/>
                  </a:cubicBezTo>
                  <a:cubicBezTo>
                    <a:pt x="2" y="344"/>
                    <a:pt x="2" y="344"/>
                    <a:pt x="2" y="344"/>
                  </a:cubicBezTo>
                  <a:cubicBezTo>
                    <a:pt x="0" y="336"/>
                    <a:pt x="5" y="327"/>
                    <a:pt x="13" y="325"/>
                  </a:cubicBezTo>
                  <a:cubicBezTo>
                    <a:pt x="1185" y="3"/>
                    <a:pt x="1185" y="3"/>
                    <a:pt x="1185" y="3"/>
                  </a:cubicBezTo>
                  <a:cubicBezTo>
                    <a:pt x="1193" y="0"/>
                    <a:pt x="1201" y="5"/>
                    <a:pt x="1204" y="13"/>
                  </a:cubicBezTo>
                  <a:cubicBezTo>
                    <a:pt x="1648" y="1626"/>
                    <a:pt x="1648" y="1626"/>
                    <a:pt x="1648" y="1626"/>
                  </a:cubicBezTo>
                  <a:cubicBezTo>
                    <a:pt x="1650" y="1635"/>
                    <a:pt x="1645" y="1643"/>
                    <a:pt x="1637" y="16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isļïḋé"/>
            <p:cNvSpPr/>
            <p:nvPr/>
          </p:nvSpPr>
          <p:spPr bwMode="auto">
            <a:xfrm>
              <a:off x="5694201" y="1582287"/>
              <a:ext cx="2644809" cy="3168028"/>
            </a:xfrm>
            <a:custGeom>
              <a:avLst/>
              <a:gdLst>
                <a:gd name="T0" fmla="*/ 1647 w 1660"/>
                <a:gd name="T1" fmla="*/ 1670 h 1994"/>
                <a:gd name="T2" fmla="*/ 476 w 1660"/>
                <a:gd name="T3" fmla="*/ 1992 h 1994"/>
                <a:gd name="T4" fmla="*/ 457 w 1660"/>
                <a:gd name="T5" fmla="*/ 1981 h 1994"/>
                <a:gd name="T6" fmla="*/ 2 w 1660"/>
                <a:gd name="T7" fmla="*/ 344 h 1994"/>
                <a:gd name="T8" fmla="*/ 13 w 1660"/>
                <a:gd name="T9" fmla="*/ 325 h 1994"/>
                <a:gd name="T10" fmla="*/ 1185 w 1660"/>
                <a:gd name="T11" fmla="*/ 3 h 1994"/>
                <a:gd name="T12" fmla="*/ 1204 w 1660"/>
                <a:gd name="T13" fmla="*/ 13 h 1994"/>
                <a:gd name="T14" fmla="*/ 1658 w 1660"/>
                <a:gd name="T15" fmla="*/ 1650 h 1994"/>
                <a:gd name="T16" fmla="*/ 1647 w 1660"/>
                <a:gd name="T17" fmla="*/ 1670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0" h="1994">
                  <a:moveTo>
                    <a:pt x="1647" y="1670"/>
                  </a:moveTo>
                  <a:cubicBezTo>
                    <a:pt x="476" y="1992"/>
                    <a:pt x="476" y="1992"/>
                    <a:pt x="476" y="1992"/>
                  </a:cubicBezTo>
                  <a:cubicBezTo>
                    <a:pt x="467" y="1994"/>
                    <a:pt x="459" y="1989"/>
                    <a:pt x="457" y="1981"/>
                  </a:cubicBezTo>
                  <a:cubicBezTo>
                    <a:pt x="2" y="344"/>
                    <a:pt x="2" y="344"/>
                    <a:pt x="2" y="344"/>
                  </a:cubicBezTo>
                  <a:cubicBezTo>
                    <a:pt x="0" y="336"/>
                    <a:pt x="5" y="327"/>
                    <a:pt x="13" y="325"/>
                  </a:cubicBezTo>
                  <a:cubicBezTo>
                    <a:pt x="1185" y="3"/>
                    <a:pt x="1185" y="3"/>
                    <a:pt x="1185" y="3"/>
                  </a:cubicBezTo>
                  <a:cubicBezTo>
                    <a:pt x="1193" y="0"/>
                    <a:pt x="1201" y="5"/>
                    <a:pt x="1204" y="13"/>
                  </a:cubicBezTo>
                  <a:cubicBezTo>
                    <a:pt x="1658" y="1650"/>
                    <a:pt x="1658" y="1650"/>
                    <a:pt x="1658" y="1650"/>
                  </a:cubicBezTo>
                  <a:cubicBezTo>
                    <a:pt x="1660" y="1659"/>
                    <a:pt x="1655" y="1667"/>
                    <a:pt x="1647" y="1670"/>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íṣ1iḍê"/>
            <p:cNvSpPr/>
            <p:nvPr/>
          </p:nvSpPr>
          <p:spPr bwMode="auto">
            <a:xfrm>
              <a:off x="5729525" y="1575663"/>
              <a:ext cx="2627147" cy="3128291"/>
            </a:xfrm>
            <a:custGeom>
              <a:avLst/>
              <a:gdLst>
                <a:gd name="T0" fmla="*/ 1637 w 1650"/>
                <a:gd name="T1" fmla="*/ 1645 h 1970"/>
                <a:gd name="T2" fmla="*/ 1315 w 1650"/>
                <a:gd name="T3" fmla="*/ 1734 h 1970"/>
                <a:gd name="T4" fmla="*/ 497 w 1650"/>
                <a:gd name="T5" fmla="*/ 1959 h 1970"/>
                <a:gd name="T6" fmla="*/ 466 w 1650"/>
                <a:gd name="T7" fmla="*/ 1968 h 1970"/>
                <a:gd name="T8" fmla="*/ 447 w 1650"/>
                <a:gd name="T9" fmla="*/ 1957 h 1970"/>
                <a:gd name="T10" fmla="*/ 3 w 1650"/>
                <a:gd name="T11" fmla="*/ 344 h 1970"/>
                <a:gd name="T12" fmla="*/ 14 w 1650"/>
                <a:gd name="T13" fmla="*/ 325 h 1970"/>
                <a:gd name="T14" fmla="*/ 1185 w 1650"/>
                <a:gd name="T15" fmla="*/ 2 h 1970"/>
                <a:gd name="T16" fmla="*/ 1204 w 1650"/>
                <a:gd name="T17" fmla="*/ 13 h 1970"/>
                <a:gd name="T18" fmla="*/ 1648 w 1650"/>
                <a:gd name="T19" fmla="*/ 1626 h 1970"/>
                <a:gd name="T20" fmla="*/ 1637 w 1650"/>
                <a:gd name="T21" fmla="*/ 1645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0" h="1970">
                  <a:moveTo>
                    <a:pt x="1637" y="1645"/>
                  </a:moveTo>
                  <a:cubicBezTo>
                    <a:pt x="1315" y="1734"/>
                    <a:pt x="1315" y="1734"/>
                    <a:pt x="1315" y="1734"/>
                  </a:cubicBezTo>
                  <a:cubicBezTo>
                    <a:pt x="497" y="1959"/>
                    <a:pt x="497" y="1959"/>
                    <a:pt x="497" y="1959"/>
                  </a:cubicBezTo>
                  <a:cubicBezTo>
                    <a:pt x="466" y="1968"/>
                    <a:pt x="466" y="1968"/>
                    <a:pt x="466" y="1968"/>
                  </a:cubicBezTo>
                  <a:cubicBezTo>
                    <a:pt x="458" y="1970"/>
                    <a:pt x="449" y="1965"/>
                    <a:pt x="447" y="1957"/>
                  </a:cubicBezTo>
                  <a:cubicBezTo>
                    <a:pt x="3" y="344"/>
                    <a:pt x="3" y="344"/>
                    <a:pt x="3" y="344"/>
                  </a:cubicBezTo>
                  <a:cubicBezTo>
                    <a:pt x="0" y="336"/>
                    <a:pt x="5" y="327"/>
                    <a:pt x="14" y="325"/>
                  </a:cubicBezTo>
                  <a:cubicBezTo>
                    <a:pt x="1185" y="2"/>
                    <a:pt x="1185" y="2"/>
                    <a:pt x="1185" y="2"/>
                  </a:cubicBezTo>
                  <a:cubicBezTo>
                    <a:pt x="1193" y="0"/>
                    <a:pt x="1202" y="5"/>
                    <a:pt x="1204" y="13"/>
                  </a:cubicBezTo>
                  <a:cubicBezTo>
                    <a:pt x="1648" y="1626"/>
                    <a:pt x="1648" y="1626"/>
                    <a:pt x="1648" y="1626"/>
                  </a:cubicBezTo>
                  <a:cubicBezTo>
                    <a:pt x="1650" y="1634"/>
                    <a:pt x="1645" y="1643"/>
                    <a:pt x="1637" y="164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iṡľiḋè"/>
            <p:cNvSpPr/>
            <p:nvPr/>
          </p:nvSpPr>
          <p:spPr bwMode="auto">
            <a:xfrm>
              <a:off x="6519877" y="4030610"/>
              <a:ext cx="357645" cy="655682"/>
            </a:xfrm>
            <a:custGeom>
              <a:avLst/>
              <a:gdLst>
                <a:gd name="T0" fmla="*/ 0 w 224"/>
                <a:gd name="T1" fmla="*/ 413 h 413"/>
                <a:gd name="T2" fmla="*/ 106 w 224"/>
                <a:gd name="T3" fmla="*/ 83 h 413"/>
                <a:gd name="T4" fmla="*/ 130 w 224"/>
                <a:gd name="T5" fmla="*/ 41 h 413"/>
                <a:gd name="T6" fmla="*/ 137 w 224"/>
                <a:gd name="T7" fmla="*/ 67 h 413"/>
                <a:gd name="T8" fmla="*/ 132 w 224"/>
                <a:gd name="T9" fmla="*/ 81 h 413"/>
                <a:gd name="T10" fmla="*/ 124 w 224"/>
                <a:gd name="T11" fmla="*/ 105 h 413"/>
                <a:gd name="T12" fmla="*/ 123 w 224"/>
                <a:gd name="T13" fmla="*/ 109 h 413"/>
                <a:gd name="T14" fmla="*/ 28 w 224"/>
                <a:gd name="T15" fmla="*/ 406 h 413"/>
                <a:gd name="T16" fmla="*/ 24 w 224"/>
                <a:gd name="T17" fmla="*/ 407 h 413"/>
                <a:gd name="T18" fmla="*/ 3 w 224"/>
                <a:gd name="T19" fmla="*/ 411 h 413"/>
                <a:gd name="T20" fmla="*/ 1 w 224"/>
                <a:gd name="T21" fmla="*/ 413 h 413"/>
                <a:gd name="T22" fmla="*/ 0 w 224"/>
                <a:gd name="T23" fmla="*/ 413 h 413"/>
                <a:gd name="T24" fmla="*/ 143 w 224"/>
                <a:gd name="T25" fmla="*/ 56 h 413"/>
                <a:gd name="T26" fmla="*/ 137 w 224"/>
                <a:gd name="T27" fmla="*/ 34 h 413"/>
                <a:gd name="T28" fmla="*/ 220 w 224"/>
                <a:gd name="T29" fmla="*/ 0 h 413"/>
                <a:gd name="T30" fmla="*/ 224 w 224"/>
                <a:gd name="T31" fmla="*/ 0 h 413"/>
                <a:gd name="T32" fmla="*/ 143 w 224"/>
                <a:gd name="T33" fmla="*/ 5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4" h="413">
                  <a:moveTo>
                    <a:pt x="0" y="413"/>
                  </a:moveTo>
                  <a:cubicBezTo>
                    <a:pt x="106" y="83"/>
                    <a:pt x="106" y="83"/>
                    <a:pt x="106" y="83"/>
                  </a:cubicBezTo>
                  <a:cubicBezTo>
                    <a:pt x="111" y="67"/>
                    <a:pt x="119" y="53"/>
                    <a:pt x="130" y="41"/>
                  </a:cubicBezTo>
                  <a:cubicBezTo>
                    <a:pt x="137" y="67"/>
                    <a:pt x="137" y="67"/>
                    <a:pt x="137" y="67"/>
                  </a:cubicBezTo>
                  <a:cubicBezTo>
                    <a:pt x="135" y="72"/>
                    <a:pt x="133" y="76"/>
                    <a:pt x="132" y="81"/>
                  </a:cubicBezTo>
                  <a:cubicBezTo>
                    <a:pt x="124" y="105"/>
                    <a:pt x="124" y="105"/>
                    <a:pt x="124" y="105"/>
                  </a:cubicBezTo>
                  <a:cubicBezTo>
                    <a:pt x="124" y="106"/>
                    <a:pt x="123" y="108"/>
                    <a:pt x="123" y="109"/>
                  </a:cubicBezTo>
                  <a:cubicBezTo>
                    <a:pt x="28" y="406"/>
                    <a:pt x="28" y="406"/>
                    <a:pt x="28" y="406"/>
                  </a:cubicBezTo>
                  <a:cubicBezTo>
                    <a:pt x="24" y="407"/>
                    <a:pt x="24" y="407"/>
                    <a:pt x="24" y="407"/>
                  </a:cubicBezTo>
                  <a:cubicBezTo>
                    <a:pt x="3" y="411"/>
                    <a:pt x="3" y="411"/>
                    <a:pt x="3" y="411"/>
                  </a:cubicBezTo>
                  <a:cubicBezTo>
                    <a:pt x="1" y="413"/>
                    <a:pt x="1" y="413"/>
                    <a:pt x="1" y="413"/>
                  </a:cubicBezTo>
                  <a:cubicBezTo>
                    <a:pt x="0" y="413"/>
                    <a:pt x="0" y="413"/>
                    <a:pt x="0" y="413"/>
                  </a:cubicBezTo>
                  <a:moveTo>
                    <a:pt x="143" y="56"/>
                  </a:moveTo>
                  <a:cubicBezTo>
                    <a:pt x="137" y="34"/>
                    <a:pt x="137" y="34"/>
                    <a:pt x="137" y="34"/>
                  </a:cubicBezTo>
                  <a:cubicBezTo>
                    <a:pt x="159" y="12"/>
                    <a:pt x="189" y="0"/>
                    <a:pt x="220" y="0"/>
                  </a:cubicBezTo>
                  <a:cubicBezTo>
                    <a:pt x="221" y="0"/>
                    <a:pt x="223" y="0"/>
                    <a:pt x="224" y="0"/>
                  </a:cubicBezTo>
                  <a:cubicBezTo>
                    <a:pt x="191" y="6"/>
                    <a:pt x="161" y="26"/>
                    <a:pt x="143" y="56"/>
                  </a:cubicBezTo>
                </a:path>
              </a:pathLst>
            </a:custGeom>
            <a:solidFill>
              <a:srgbClr val="D2CD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îŝlîdê"/>
            <p:cNvSpPr/>
            <p:nvPr/>
          </p:nvSpPr>
          <p:spPr bwMode="auto">
            <a:xfrm>
              <a:off x="5550702" y="2251215"/>
              <a:ext cx="121422"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šḻïḓe"/>
            <p:cNvSpPr/>
            <p:nvPr/>
          </p:nvSpPr>
          <p:spPr bwMode="auto">
            <a:xfrm>
              <a:off x="5809002" y="2182777"/>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5"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iSḷîḓe"/>
            <p:cNvSpPr/>
            <p:nvPr/>
          </p:nvSpPr>
          <p:spPr bwMode="auto">
            <a:xfrm>
              <a:off x="5568364" y="2275500"/>
              <a:ext cx="92723"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ṥḷïḋe"/>
            <p:cNvSpPr/>
            <p:nvPr/>
          </p:nvSpPr>
          <p:spPr bwMode="auto">
            <a:xfrm>
              <a:off x="5824454" y="2204854"/>
              <a:ext cx="92723" cy="94931"/>
            </a:xfrm>
            <a:custGeom>
              <a:avLst/>
              <a:gdLst>
                <a:gd name="T0" fmla="*/ 55 w 59"/>
                <a:gd name="T1" fmla="*/ 22 h 59"/>
                <a:gd name="T2" fmla="*/ 37 w 59"/>
                <a:gd name="T3" fmla="*/ 55 h 59"/>
                <a:gd name="T4" fmla="*/ 4 w 59"/>
                <a:gd name="T5" fmla="*/ 36 h 59"/>
                <a:gd name="T6" fmla="*/ 23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3" y="59"/>
                    <a:pt x="8" y="50"/>
                    <a:pt x="4" y="36"/>
                  </a:cubicBezTo>
                  <a:cubicBezTo>
                    <a:pt x="0" y="22"/>
                    <a:pt x="9" y="8"/>
                    <a:pt x="23"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iṣḻiḍé"/>
            <p:cNvSpPr/>
            <p:nvPr/>
          </p:nvSpPr>
          <p:spPr bwMode="auto">
            <a:xfrm>
              <a:off x="5608101" y="2456529"/>
              <a:ext cx="119214" cy="119214"/>
            </a:xfrm>
            <a:custGeom>
              <a:avLst/>
              <a:gdLst>
                <a:gd name="T0" fmla="*/ 70 w 75"/>
                <a:gd name="T1" fmla="*/ 29 h 75"/>
                <a:gd name="T2" fmla="*/ 47 w 75"/>
                <a:gd name="T3" fmla="*/ 70 h 75"/>
                <a:gd name="T4" fmla="*/ 5 w 75"/>
                <a:gd name="T5" fmla="*/ 47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5" y="65"/>
                    <a:pt x="47" y="70"/>
                  </a:cubicBezTo>
                  <a:cubicBezTo>
                    <a:pt x="29" y="75"/>
                    <a:pt x="10" y="65"/>
                    <a:pt x="5" y="47"/>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işḷiḋe"/>
            <p:cNvSpPr/>
            <p:nvPr/>
          </p:nvSpPr>
          <p:spPr bwMode="auto">
            <a:xfrm>
              <a:off x="5866401" y="2385883"/>
              <a:ext cx="119214" cy="119214"/>
            </a:xfrm>
            <a:custGeom>
              <a:avLst/>
              <a:gdLst>
                <a:gd name="T0" fmla="*/ 70 w 75"/>
                <a:gd name="T1" fmla="*/ 29 h 75"/>
                <a:gd name="T2" fmla="*/ 46 w 75"/>
                <a:gd name="T3" fmla="*/ 70 h 75"/>
                <a:gd name="T4" fmla="*/ 5 w 75"/>
                <a:gd name="T5" fmla="*/ 46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6"/>
                    <a:pt x="64" y="65"/>
                    <a:pt x="46" y="70"/>
                  </a:cubicBezTo>
                  <a:cubicBezTo>
                    <a:pt x="28" y="75"/>
                    <a:pt x="10" y="64"/>
                    <a:pt x="5" y="46"/>
                  </a:cubicBezTo>
                  <a:cubicBezTo>
                    <a:pt x="0" y="28"/>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ṩ1îḍè"/>
            <p:cNvSpPr/>
            <p:nvPr/>
          </p:nvSpPr>
          <p:spPr bwMode="auto">
            <a:xfrm>
              <a:off x="5623555" y="2483022"/>
              <a:ext cx="92723" cy="90515"/>
            </a:xfrm>
            <a:custGeom>
              <a:avLst/>
              <a:gdLst>
                <a:gd name="T0" fmla="*/ 55 w 59"/>
                <a:gd name="T1" fmla="*/ 22 h 58"/>
                <a:gd name="T2" fmla="*/ 37 w 59"/>
                <a:gd name="T3" fmla="*/ 54 h 58"/>
                <a:gd name="T4" fmla="*/ 4 w 59"/>
                <a:gd name="T5" fmla="*/ 36 h 58"/>
                <a:gd name="T6" fmla="*/ 23 w 59"/>
                <a:gd name="T7" fmla="*/ 3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1" y="51"/>
                    <a:pt x="37" y="54"/>
                  </a:cubicBezTo>
                  <a:cubicBezTo>
                    <a:pt x="23" y="58"/>
                    <a:pt x="8" y="50"/>
                    <a:pt x="4" y="36"/>
                  </a:cubicBezTo>
                  <a:cubicBezTo>
                    <a:pt x="0" y="22"/>
                    <a:pt x="9" y="7"/>
                    <a:pt x="23" y="3"/>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ïṩḻïḋè"/>
            <p:cNvSpPr/>
            <p:nvPr/>
          </p:nvSpPr>
          <p:spPr bwMode="auto">
            <a:xfrm>
              <a:off x="5881855" y="2410168"/>
              <a:ext cx="92723" cy="94931"/>
            </a:xfrm>
            <a:custGeom>
              <a:avLst/>
              <a:gdLst>
                <a:gd name="T0" fmla="*/ 55 w 59"/>
                <a:gd name="T1" fmla="*/ 22 h 59"/>
                <a:gd name="T2" fmla="*/ 36 w 59"/>
                <a:gd name="T3" fmla="*/ 55 h 59"/>
                <a:gd name="T4" fmla="*/ 4 w 59"/>
                <a:gd name="T5" fmla="*/ 36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7"/>
                    <a:pt x="50" y="51"/>
                    <a:pt x="36" y="55"/>
                  </a:cubicBezTo>
                  <a:cubicBezTo>
                    <a:pt x="22" y="59"/>
                    <a:pt x="8" y="51"/>
                    <a:pt x="4" y="36"/>
                  </a:cubicBezTo>
                  <a:cubicBezTo>
                    <a:pt x="0" y="22"/>
                    <a:pt x="8" y="8"/>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iṣļiďé"/>
            <p:cNvSpPr/>
            <p:nvPr/>
          </p:nvSpPr>
          <p:spPr bwMode="auto">
            <a:xfrm>
              <a:off x="5665502" y="2664051"/>
              <a:ext cx="119214" cy="119214"/>
            </a:xfrm>
            <a:custGeom>
              <a:avLst/>
              <a:gdLst>
                <a:gd name="T0" fmla="*/ 70 w 75"/>
                <a:gd name="T1" fmla="*/ 28 h 75"/>
                <a:gd name="T2" fmla="*/ 46 w 75"/>
                <a:gd name="T3" fmla="*/ 70 h 75"/>
                <a:gd name="T4" fmla="*/ 5 w 75"/>
                <a:gd name="T5" fmla="*/ 46 h 75"/>
                <a:gd name="T6" fmla="*/ 28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8" y="75"/>
                    <a:pt x="10" y="64"/>
                    <a:pt x="5" y="46"/>
                  </a:cubicBezTo>
                  <a:cubicBezTo>
                    <a:pt x="0" y="28"/>
                    <a:pt x="10" y="10"/>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îŝľiḍè"/>
            <p:cNvSpPr/>
            <p:nvPr/>
          </p:nvSpPr>
          <p:spPr bwMode="auto">
            <a:xfrm>
              <a:off x="5921593" y="2591198"/>
              <a:ext cx="119214" cy="119214"/>
            </a:xfrm>
            <a:custGeom>
              <a:avLst/>
              <a:gdLst>
                <a:gd name="T0" fmla="*/ 70 w 75"/>
                <a:gd name="T1" fmla="*/ 29 h 75"/>
                <a:gd name="T2" fmla="*/ 47 w 75"/>
                <a:gd name="T3" fmla="*/ 70 h 75"/>
                <a:gd name="T4" fmla="*/ 5 w 75"/>
                <a:gd name="T5" fmla="*/ 47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5" y="65"/>
                    <a:pt x="47" y="70"/>
                  </a:cubicBezTo>
                  <a:cubicBezTo>
                    <a:pt x="29" y="75"/>
                    <a:pt x="10" y="65"/>
                    <a:pt x="5" y="47"/>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ï$ļíḓê"/>
            <p:cNvSpPr/>
            <p:nvPr/>
          </p:nvSpPr>
          <p:spPr bwMode="auto">
            <a:xfrm>
              <a:off x="5680955" y="2686129"/>
              <a:ext cx="92723" cy="92723"/>
            </a:xfrm>
            <a:custGeom>
              <a:avLst/>
              <a:gdLst>
                <a:gd name="T0" fmla="*/ 55 w 59"/>
                <a:gd name="T1" fmla="*/ 22 h 58"/>
                <a:gd name="T2" fmla="*/ 36 w 59"/>
                <a:gd name="T3" fmla="*/ 55 h 58"/>
                <a:gd name="T4" fmla="*/ 4 w 59"/>
                <a:gd name="T5" fmla="*/ 36 h 58"/>
                <a:gd name="T6" fmla="*/ 22 w 59"/>
                <a:gd name="T7" fmla="*/ 4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0" y="51"/>
                    <a:pt x="36" y="55"/>
                  </a:cubicBezTo>
                  <a:cubicBezTo>
                    <a:pt x="22" y="58"/>
                    <a:pt x="8" y="50"/>
                    <a:pt x="4" y="36"/>
                  </a:cubicBezTo>
                  <a:cubicBezTo>
                    <a:pt x="0" y="22"/>
                    <a:pt x="8" y="7"/>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şḻîḓè"/>
            <p:cNvSpPr/>
            <p:nvPr/>
          </p:nvSpPr>
          <p:spPr bwMode="auto">
            <a:xfrm>
              <a:off x="5937047" y="2615483"/>
              <a:ext cx="94931" cy="92723"/>
            </a:xfrm>
            <a:custGeom>
              <a:avLst/>
              <a:gdLst>
                <a:gd name="T0" fmla="*/ 55 w 59"/>
                <a:gd name="T1" fmla="*/ 23 h 59"/>
                <a:gd name="T2" fmla="*/ 37 w 59"/>
                <a:gd name="T3" fmla="*/ 55 h 59"/>
                <a:gd name="T4" fmla="*/ 4 w 59"/>
                <a:gd name="T5" fmla="*/ 37 h 59"/>
                <a:gd name="T6" fmla="*/ 23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1" y="51"/>
                    <a:pt x="37" y="55"/>
                  </a:cubicBezTo>
                  <a:cubicBezTo>
                    <a:pt x="23" y="59"/>
                    <a:pt x="8" y="51"/>
                    <a:pt x="4" y="37"/>
                  </a:cubicBezTo>
                  <a:cubicBezTo>
                    <a:pt x="0" y="23"/>
                    <a:pt x="9" y="8"/>
                    <a:pt x="23" y="4"/>
                  </a:cubicBezTo>
                  <a:cubicBezTo>
                    <a:pt x="37"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ṣ1ídê"/>
            <p:cNvSpPr/>
            <p:nvPr/>
          </p:nvSpPr>
          <p:spPr bwMode="auto">
            <a:xfrm>
              <a:off x="5722902" y="2867159"/>
              <a:ext cx="117007" cy="119214"/>
            </a:xfrm>
            <a:custGeom>
              <a:avLst/>
              <a:gdLst>
                <a:gd name="T0" fmla="*/ 69 w 74"/>
                <a:gd name="T1" fmla="*/ 28 h 75"/>
                <a:gd name="T2" fmla="*/ 46 w 74"/>
                <a:gd name="T3" fmla="*/ 70 h 75"/>
                <a:gd name="T4" fmla="*/ 4 w 74"/>
                <a:gd name="T5" fmla="*/ 46 h 75"/>
                <a:gd name="T6" fmla="*/ 28 w 74"/>
                <a:gd name="T7" fmla="*/ 5 h 75"/>
                <a:gd name="T8" fmla="*/ 69 w 74"/>
                <a:gd name="T9" fmla="*/ 28 h 75"/>
              </a:gdLst>
              <a:ahLst/>
              <a:cxnLst>
                <a:cxn ang="0">
                  <a:pos x="T0" y="T1"/>
                </a:cxn>
                <a:cxn ang="0">
                  <a:pos x="T2" y="T3"/>
                </a:cxn>
                <a:cxn ang="0">
                  <a:pos x="T4" y="T5"/>
                </a:cxn>
                <a:cxn ang="0">
                  <a:pos x="T6" y="T7"/>
                </a:cxn>
                <a:cxn ang="0">
                  <a:pos x="T8" y="T9"/>
                </a:cxn>
              </a:cxnLst>
              <a:rect l="0" t="0" r="r" b="b"/>
              <a:pathLst>
                <a:path w="74" h="75">
                  <a:moveTo>
                    <a:pt x="69" y="28"/>
                  </a:moveTo>
                  <a:cubicBezTo>
                    <a:pt x="74" y="46"/>
                    <a:pt x="64" y="65"/>
                    <a:pt x="46" y="70"/>
                  </a:cubicBezTo>
                  <a:cubicBezTo>
                    <a:pt x="28" y="75"/>
                    <a:pt x="9" y="64"/>
                    <a:pt x="4" y="46"/>
                  </a:cubicBezTo>
                  <a:cubicBezTo>
                    <a:pt x="0" y="28"/>
                    <a:pt x="10" y="10"/>
                    <a:pt x="28" y="5"/>
                  </a:cubicBezTo>
                  <a:cubicBezTo>
                    <a:pt x="46" y="0"/>
                    <a:pt x="65" y="10"/>
                    <a:pt x="69"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śľîḋé"/>
            <p:cNvSpPr/>
            <p:nvPr/>
          </p:nvSpPr>
          <p:spPr bwMode="auto">
            <a:xfrm>
              <a:off x="5978994" y="2796514"/>
              <a:ext cx="119214"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1"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ïṧ1iḋè"/>
            <p:cNvSpPr/>
            <p:nvPr/>
          </p:nvSpPr>
          <p:spPr bwMode="auto">
            <a:xfrm>
              <a:off x="5738356" y="2891445"/>
              <a:ext cx="92723" cy="94931"/>
            </a:xfrm>
            <a:custGeom>
              <a:avLst/>
              <a:gdLst>
                <a:gd name="T0" fmla="*/ 54 w 58"/>
                <a:gd name="T1" fmla="*/ 22 h 59"/>
                <a:gd name="T2" fmla="*/ 36 w 58"/>
                <a:gd name="T3" fmla="*/ 55 h 59"/>
                <a:gd name="T4" fmla="*/ 3 w 58"/>
                <a:gd name="T5" fmla="*/ 36 h 59"/>
                <a:gd name="T6" fmla="*/ 22 w 58"/>
                <a:gd name="T7" fmla="*/ 4 h 59"/>
                <a:gd name="T8" fmla="*/ 54 w 58"/>
                <a:gd name="T9" fmla="*/ 22 h 59"/>
              </a:gdLst>
              <a:ahLst/>
              <a:cxnLst>
                <a:cxn ang="0">
                  <a:pos x="T0" y="T1"/>
                </a:cxn>
                <a:cxn ang="0">
                  <a:pos x="T2" y="T3"/>
                </a:cxn>
                <a:cxn ang="0">
                  <a:pos x="T4" y="T5"/>
                </a:cxn>
                <a:cxn ang="0">
                  <a:pos x="T6" y="T7"/>
                </a:cxn>
                <a:cxn ang="0">
                  <a:pos x="T8" y="T9"/>
                </a:cxn>
              </a:cxnLst>
              <a:rect l="0" t="0" r="r" b="b"/>
              <a:pathLst>
                <a:path w="58" h="59">
                  <a:moveTo>
                    <a:pt x="54" y="22"/>
                  </a:moveTo>
                  <a:cubicBezTo>
                    <a:pt x="58" y="36"/>
                    <a:pt x="50" y="51"/>
                    <a:pt x="36" y="55"/>
                  </a:cubicBezTo>
                  <a:cubicBezTo>
                    <a:pt x="22" y="59"/>
                    <a:pt x="7" y="50"/>
                    <a:pt x="3" y="36"/>
                  </a:cubicBezTo>
                  <a:cubicBezTo>
                    <a:pt x="0" y="22"/>
                    <a:pt x="8" y="8"/>
                    <a:pt x="22" y="4"/>
                  </a:cubicBezTo>
                  <a:cubicBezTo>
                    <a:pt x="36" y="0"/>
                    <a:pt x="51" y="8"/>
                    <a:pt x="54"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ṥ1îḑe"/>
            <p:cNvSpPr/>
            <p:nvPr/>
          </p:nvSpPr>
          <p:spPr bwMode="auto">
            <a:xfrm>
              <a:off x="5994446" y="2820797"/>
              <a:ext cx="94931"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ïṡļïḑe"/>
            <p:cNvSpPr/>
            <p:nvPr/>
          </p:nvSpPr>
          <p:spPr bwMode="auto">
            <a:xfrm>
              <a:off x="5778093" y="3072474"/>
              <a:ext cx="119214" cy="119214"/>
            </a:xfrm>
            <a:custGeom>
              <a:avLst/>
              <a:gdLst>
                <a:gd name="T0" fmla="*/ 70 w 75"/>
                <a:gd name="T1" fmla="*/ 29 h 75"/>
                <a:gd name="T2" fmla="*/ 46 w 75"/>
                <a:gd name="T3" fmla="*/ 70 h 75"/>
                <a:gd name="T4" fmla="*/ 5 w 75"/>
                <a:gd name="T5" fmla="*/ 46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6"/>
                    <a:pt x="64" y="65"/>
                    <a:pt x="46" y="70"/>
                  </a:cubicBezTo>
                  <a:cubicBezTo>
                    <a:pt x="29" y="75"/>
                    <a:pt x="10" y="64"/>
                    <a:pt x="5" y="46"/>
                  </a:cubicBezTo>
                  <a:cubicBezTo>
                    <a:pt x="0" y="28"/>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śḻíḋe"/>
            <p:cNvSpPr/>
            <p:nvPr/>
          </p:nvSpPr>
          <p:spPr bwMode="auto">
            <a:xfrm>
              <a:off x="6036393" y="3004036"/>
              <a:ext cx="117007" cy="117007"/>
            </a:xfrm>
            <a:custGeom>
              <a:avLst/>
              <a:gdLst>
                <a:gd name="T0" fmla="*/ 70 w 74"/>
                <a:gd name="T1" fmla="*/ 28 h 74"/>
                <a:gd name="T2" fmla="*/ 46 w 74"/>
                <a:gd name="T3" fmla="*/ 70 h 74"/>
                <a:gd name="T4" fmla="*/ 5 w 74"/>
                <a:gd name="T5" fmla="*/ 46 h 74"/>
                <a:gd name="T6" fmla="*/ 28 w 74"/>
                <a:gd name="T7" fmla="*/ 5 h 74"/>
                <a:gd name="T8" fmla="*/ 70 w 74"/>
                <a:gd name="T9" fmla="*/ 28 h 74"/>
              </a:gdLst>
              <a:ahLst/>
              <a:cxnLst>
                <a:cxn ang="0">
                  <a:pos x="T0" y="T1"/>
                </a:cxn>
                <a:cxn ang="0">
                  <a:pos x="T2" y="T3"/>
                </a:cxn>
                <a:cxn ang="0">
                  <a:pos x="T4" y="T5"/>
                </a:cxn>
                <a:cxn ang="0">
                  <a:pos x="T6" y="T7"/>
                </a:cxn>
                <a:cxn ang="0">
                  <a:pos x="T8" y="T9"/>
                </a:cxn>
              </a:cxnLst>
              <a:rect l="0" t="0" r="r" b="b"/>
              <a:pathLst>
                <a:path w="74" h="74">
                  <a:moveTo>
                    <a:pt x="70" y="28"/>
                  </a:moveTo>
                  <a:cubicBezTo>
                    <a:pt x="74" y="46"/>
                    <a:pt x="64" y="65"/>
                    <a:pt x="46" y="70"/>
                  </a:cubicBezTo>
                  <a:cubicBezTo>
                    <a:pt x="28" y="74"/>
                    <a:pt x="9" y="64"/>
                    <a:pt x="5" y="46"/>
                  </a:cubicBezTo>
                  <a:cubicBezTo>
                    <a:pt x="0" y="28"/>
                    <a:pt x="10" y="9"/>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ṡḷîďe"/>
            <p:cNvSpPr/>
            <p:nvPr/>
          </p:nvSpPr>
          <p:spPr bwMode="auto">
            <a:xfrm>
              <a:off x="5793548" y="3096759"/>
              <a:ext cx="94931" cy="92723"/>
            </a:xfrm>
            <a:custGeom>
              <a:avLst/>
              <a:gdLst>
                <a:gd name="T0" fmla="*/ 55 w 59"/>
                <a:gd name="T1" fmla="*/ 22 h 59"/>
                <a:gd name="T2" fmla="*/ 36 w 59"/>
                <a:gd name="T3" fmla="*/ 55 h 59"/>
                <a:gd name="T4" fmla="*/ 4 w 59"/>
                <a:gd name="T5" fmla="*/ 37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7"/>
                    <a:pt x="51" y="51"/>
                    <a:pt x="36" y="55"/>
                  </a:cubicBezTo>
                  <a:cubicBezTo>
                    <a:pt x="22" y="59"/>
                    <a:pt x="8" y="51"/>
                    <a:pt x="4" y="37"/>
                  </a:cubicBezTo>
                  <a:cubicBezTo>
                    <a:pt x="0" y="22"/>
                    <a:pt x="8" y="8"/>
                    <a:pt x="22"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ïṡḻïḍê"/>
            <p:cNvSpPr/>
            <p:nvPr/>
          </p:nvSpPr>
          <p:spPr bwMode="auto">
            <a:xfrm>
              <a:off x="6051848" y="3026113"/>
              <a:ext cx="92723" cy="92723"/>
            </a:xfrm>
            <a:custGeom>
              <a:avLst/>
              <a:gdLst>
                <a:gd name="T0" fmla="*/ 54 w 58"/>
                <a:gd name="T1" fmla="*/ 22 h 58"/>
                <a:gd name="T2" fmla="*/ 36 w 58"/>
                <a:gd name="T3" fmla="*/ 55 h 58"/>
                <a:gd name="T4" fmla="*/ 3 w 58"/>
                <a:gd name="T5" fmla="*/ 36 h 58"/>
                <a:gd name="T6" fmla="*/ 22 w 58"/>
                <a:gd name="T7" fmla="*/ 4 h 58"/>
                <a:gd name="T8" fmla="*/ 54 w 58"/>
                <a:gd name="T9" fmla="*/ 22 h 58"/>
              </a:gdLst>
              <a:ahLst/>
              <a:cxnLst>
                <a:cxn ang="0">
                  <a:pos x="T0" y="T1"/>
                </a:cxn>
                <a:cxn ang="0">
                  <a:pos x="T2" y="T3"/>
                </a:cxn>
                <a:cxn ang="0">
                  <a:pos x="T4" y="T5"/>
                </a:cxn>
                <a:cxn ang="0">
                  <a:pos x="T6" y="T7"/>
                </a:cxn>
                <a:cxn ang="0">
                  <a:pos x="T8" y="T9"/>
                </a:cxn>
              </a:cxnLst>
              <a:rect l="0" t="0" r="r" b="b"/>
              <a:pathLst>
                <a:path w="58" h="58">
                  <a:moveTo>
                    <a:pt x="54" y="22"/>
                  </a:moveTo>
                  <a:cubicBezTo>
                    <a:pt x="58" y="36"/>
                    <a:pt x="50" y="51"/>
                    <a:pt x="36" y="55"/>
                  </a:cubicBezTo>
                  <a:cubicBezTo>
                    <a:pt x="22" y="58"/>
                    <a:pt x="7" y="50"/>
                    <a:pt x="3" y="36"/>
                  </a:cubicBezTo>
                  <a:cubicBezTo>
                    <a:pt x="0" y="22"/>
                    <a:pt x="8" y="7"/>
                    <a:pt x="22" y="4"/>
                  </a:cubicBezTo>
                  <a:cubicBezTo>
                    <a:pt x="36" y="0"/>
                    <a:pt x="51" y="8"/>
                    <a:pt x="54"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ï$ļíďe"/>
            <p:cNvSpPr/>
            <p:nvPr/>
          </p:nvSpPr>
          <p:spPr bwMode="auto">
            <a:xfrm>
              <a:off x="5835493" y="3277788"/>
              <a:ext cx="119214"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ś1ïḍé"/>
            <p:cNvSpPr/>
            <p:nvPr/>
          </p:nvSpPr>
          <p:spPr bwMode="auto">
            <a:xfrm>
              <a:off x="6091585" y="3207142"/>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iśḷidê"/>
            <p:cNvSpPr/>
            <p:nvPr/>
          </p:nvSpPr>
          <p:spPr bwMode="auto">
            <a:xfrm>
              <a:off x="5850947" y="3302073"/>
              <a:ext cx="92723" cy="92723"/>
            </a:xfrm>
            <a:custGeom>
              <a:avLst/>
              <a:gdLst>
                <a:gd name="T0" fmla="*/ 55 w 58"/>
                <a:gd name="T1" fmla="*/ 23 h 59"/>
                <a:gd name="T2" fmla="*/ 36 w 58"/>
                <a:gd name="T3" fmla="*/ 55 h 59"/>
                <a:gd name="T4" fmla="*/ 4 w 58"/>
                <a:gd name="T5" fmla="*/ 37 h 59"/>
                <a:gd name="T6" fmla="*/ 22 w 58"/>
                <a:gd name="T7" fmla="*/ 4 h 59"/>
                <a:gd name="T8" fmla="*/ 55 w 58"/>
                <a:gd name="T9" fmla="*/ 23 h 59"/>
              </a:gdLst>
              <a:ahLst/>
              <a:cxnLst>
                <a:cxn ang="0">
                  <a:pos x="T0" y="T1"/>
                </a:cxn>
                <a:cxn ang="0">
                  <a:pos x="T2" y="T3"/>
                </a:cxn>
                <a:cxn ang="0">
                  <a:pos x="T4" y="T5"/>
                </a:cxn>
                <a:cxn ang="0">
                  <a:pos x="T6" y="T7"/>
                </a:cxn>
                <a:cxn ang="0">
                  <a:pos x="T8" y="T9"/>
                </a:cxn>
              </a:cxnLst>
              <a:rect l="0" t="0" r="r" b="b"/>
              <a:pathLst>
                <a:path w="58" h="59">
                  <a:moveTo>
                    <a:pt x="55" y="23"/>
                  </a:moveTo>
                  <a:cubicBezTo>
                    <a:pt x="58" y="37"/>
                    <a:pt x="50" y="51"/>
                    <a:pt x="36" y="55"/>
                  </a:cubicBezTo>
                  <a:cubicBezTo>
                    <a:pt x="22" y="59"/>
                    <a:pt x="7"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ïṣļïḑê"/>
            <p:cNvSpPr/>
            <p:nvPr/>
          </p:nvSpPr>
          <p:spPr bwMode="auto">
            <a:xfrm>
              <a:off x="6107039" y="3231427"/>
              <a:ext cx="94931" cy="94931"/>
            </a:xfrm>
            <a:custGeom>
              <a:avLst/>
              <a:gdLst>
                <a:gd name="T0" fmla="*/ 55 w 59"/>
                <a:gd name="T1" fmla="*/ 22 h 59"/>
                <a:gd name="T2" fmla="*/ 37 w 59"/>
                <a:gd name="T3" fmla="*/ 55 h 59"/>
                <a:gd name="T4" fmla="*/ 4 w 59"/>
                <a:gd name="T5" fmla="*/ 36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2" y="59"/>
                    <a:pt x="8" y="50"/>
                    <a:pt x="4" y="36"/>
                  </a:cubicBezTo>
                  <a:cubicBezTo>
                    <a:pt x="0" y="22"/>
                    <a:pt x="8" y="8"/>
                    <a:pt x="22"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sļïḓè"/>
            <p:cNvSpPr/>
            <p:nvPr/>
          </p:nvSpPr>
          <p:spPr bwMode="auto">
            <a:xfrm>
              <a:off x="5890686" y="3480896"/>
              <a:ext cx="119214"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is1îdè"/>
            <p:cNvSpPr/>
            <p:nvPr/>
          </p:nvSpPr>
          <p:spPr bwMode="auto">
            <a:xfrm>
              <a:off x="6146777" y="3410250"/>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5"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îslîdê"/>
            <p:cNvSpPr/>
            <p:nvPr/>
          </p:nvSpPr>
          <p:spPr bwMode="auto">
            <a:xfrm>
              <a:off x="5906139" y="3505180"/>
              <a:ext cx="94931"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iṥḻiḍé"/>
            <p:cNvSpPr/>
            <p:nvPr/>
          </p:nvSpPr>
          <p:spPr bwMode="auto">
            <a:xfrm>
              <a:off x="6162231" y="3434534"/>
              <a:ext cx="94931" cy="94931"/>
            </a:xfrm>
            <a:custGeom>
              <a:avLst/>
              <a:gdLst>
                <a:gd name="T0" fmla="*/ 55 w 59"/>
                <a:gd name="T1" fmla="*/ 22 h 59"/>
                <a:gd name="T2" fmla="*/ 37 w 59"/>
                <a:gd name="T3" fmla="*/ 55 h 59"/>
                <a:gd name="T4" fmla="*/ 4 w 59"/>
                <a:gd name="T5" fmla="*/ 36 h 59"/>
                <a:gd name="T6" fmla="*/ 23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3" y="59"/>
                    <a:pt x="8" y="50"/>
                    <a:pt x="4" y="36"/>
                  </a:cubicBezTo>
                  <a:cubicBezTo>
                    <a:pt x="0" y="22"/>
                    <a:pt x="9" y="8"/>
                    <a:pt x="23"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ṧliďé"/>
            <p:cNvSpPr/>
            <p:nvPr/>
          </p:nvSpPr>
          <p:spPr bwMode="auto">
            <a:xfrm>
              <a:off x="5948086" y="3688418"/>
              <a:ext cx="117007" cy="117007"/>
            </a:xfrm>
            <a:custGeom>
              <a:avLst/>
              <a:gdLst>
                <a:gd name="T0" fmla="*/ 69 w 74"/>
                <a:gd name="T1" fmla="*/ 28 h 74"/>
                <a:gd name="T2" fmla="*/ 46 w 74"/>
                <a:gd name="T3" fmla="*/ 69 h 74"/>
                <a:gd name="T4" fmla="*/ 4 w 74"/>
                <a:gd name="T5" fmla="*/ 46 h 74"/>
                <a:gd name="T6" fmla="*/ 28 w 74"/>
                <a:gd name="T7" fmla="*/ 4 h 74"/>
                <a:gd name="T8" fmla="*/ 69 w 74"/>
                <a:gd name="T9" fmla="*/ 28 h 74"/>
              </a:gdLst>
              <a:ahLst/>
              <a:cxnLst>
                <a:cxn ang="0">
                  <a:pos x="T0" y="T1"/>
                </a:cxn>
                <a:cxn ang="0">
                  <a:pos x="T2" y="T3"/>
                </a:cxn>
                <a:cxn ang="0">
                  <a:pos x="T4" y="T5"/>
                </a:cxn>
                <a:cxn ang="0">
                  <a:pos x="T6" y="T7"/>
                </a:cxn>
                <a:cxn ang="0">
                  <a:pos x="T8" y="T9"/>
                </a:cxn>
              </a:cxnLst>
              <a:rect l="0" t="0" r="r" b="b"/>
              <a:pathLst>
                <a:path w="74" h="74">
                  <a:moveTo>
                    <a:pt x="69" y="28"/>
                  </a:moveTo>
                  <a:cubicBezTo>
                    <a:pt x="74" y="46"/>
                    <a:pt x="64" y="65"/>
                    <a:pt x="46" y="69"/>
                  </a:cubicBezTo>
                  <a:cubicBezTo>
                    <a:pt x="28" y="74"/>
                    <a:pt x="9" y="64"/>
                    <a:pt x="4" y="46"/>
                  </a:cubicBezTo>
                  <a:cubicBezTo>
                    <a:pt x="0" y="28"/>
                    <a:pt x="10" y="9"/>
                    <a:pt x="28" y="4"/>
                  </a:cubicBezTo>
                  <a:cubicBezTo>
                    <a:pt x="46" y="0"/>
                    <a:pt x="64" y="10"/>
                    <a:pt x="69"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íSḷîḓê"/>
            <p:cNvSpPr/>
            <p:nvPr/>
          </p:nvSpPr>
          <p:spPr bwMode="auto">
            <a:xfrm>
              <a:off x="6204178" y="3615565"/>
              <a:ext cx="119214" cy="119214"/>
            </a:xfrm>
            <a:custGeom>
              <a:avLst/>
              <a:gdLst>
                <a:gd name="T0" fmla="*/ 70 w 75"/>
                <a:gd name="T1" fmla="*/ 29 h 75"/>
                <a:gd name="T2" fmla="*/ 46 w 75"/>
                <a:gd name="T3" fmla="*/ 70 h 75"/>
                <a:gd name="T4" fmla="*/ 5 w 75"/>
                <a:gd name="T5" fmla="*/ 46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4"/>
                    <a:pt x="5" y="46"/>
                  </a:cubicBezTo>
                  <a:cubicBezTo>
                    <a:pt x="0" y="29"/>
                    <a:pt x="11"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śļîḓè"/>
            <p:cNvSpPr/>
            <p:nvPr/>
          </p:nvSpPr>
          <p:spPr bwMode="auto">
            <a:xfrm>
              <a:off x="5963540" y="3710496"/>
              <a:ext cx="92723" cy="92723"/>
            </a:xfrm>
            <a:custGeom>
              <a:avLst/>
              <a:gdLst>
                <a:gd name="T0" fmla="*/ 55 w 59"/>
                <a:gd name="T1" fmla="*/ 22 h 58"/>
                <a:gd name="T2" fmla="*/ 37 w 59"/>
                <a:gd name="T3" fmla="*/ 54 h 58"/>
                <a:gd name="T4" fmla="*/ 4 w 59"/>
                <a:gd name="T5" fmla="*/ 36 h 58"/>
                <a:gd name="T6" fmla="*/ 23 w 59"/>
                <a:gd name="T7" fmla="*/ 3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1" y="51"/>
                    <a:pt x="37" y="54"/>
                  </a:cubicBezTo>
                  <a:cubicBezTo>
                    <a:pt x="23" y="58"/>
                    <a:pt x="8" y="50"/>
                    <a:pt x="4" y="36"/>
                  </a:cubicBezTo>
                  <a:cubicBezTo>
                    <a:pt x="0" y="22"/>
                    <a:pt x="9" y="7"/>
                    <a:pt x="23" y="3"/>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ṩ1íḑê"/>
            <p:cNvSpPr/>
            <p:nvPr/>
          </p:nvSpPr>
          <p:spPr bwMode="auto">
            <a:xfrm>
              <a:off x="6219630" y="3639850"/>
              <a:ext cx="94931" cy="92723"/>
            </a:xfrm>
            <a:custGeom>
              <a:avLst/>
              <a:gdLst>
                <a:gd name="T0" fmla="*/ 55 w 59"/>
                <a:gd name="T1" fmla="*/ 22 h 59"/>
                <a:gd name="T2" fmla="*/ 36 w 59"/>
                <a:gd name="T3" fmla="*/ 55 h 59"/>
                <a:gd name="T4" fmla="*/ 4 w 59"/>
                <a:gd name="T5" fmla="*/ 37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7"/>
                    <a:pt x="50" y="51"/>
                    <a:pt x="36" y="55"/>
                  </a:cubicBezTo>
                  <a:cubicBezTo>
                    <a:pt x="22" y="59"/>
                    <a:pt x="8" y="51"/>
                    <a:pt x="4" y="37"/>
                  </a:cubicBezTo>
                  <a:cubicBezTo>
                    <a:pt x="0" y="22"/>
                    <a:pt x="8" y="8"/>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ľîḑê"/>
            <p:cNvSpPr/>
            <p:nvPr/>
          </p:nvSpPr>
          <p:spPr bwMode="auto">
            <a:xfrm>
              <a:off x="6003277" y="3891525"/>
              <a:ext cx="119214" cy="119214"/>
            </a:xfrm>
            <a:custGeom>
              <a:avLst/>
              <a:gdLst>
                <a:gd name="T0" fmla="*/ 70 w 75"/>
                <a:gd name="T1" fmla="*/ 28 h 75"/>
                <a:gd name="T2" fmla="*/ 46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ŝḷïḑê"/>
            <p:cNvSpPr/>
            <p:nvPr/>
          </p:nvSpPr>
          <p:spPr bwMode="auto">
            <a:xfrm>
              <a:off x="6261577" y="3820879"/>
              <a:ext cx="117007" cy="119214"/>
            </a:xfrm>
            <a:custGeom>
              <a:avLst/>
              <a:gdLst>
                <a:gd name="T0" fmla="*/ 69 w 74"/>
                <a:gd name="T1" fmla="*/ 29 h 75"/>
                <a:gd name="T2" fmla="*/ 46 w 74"/>
                <a:gd name="T3" fmla="*/ 70 h 75"/>
                <a:gd name="T4" fmla="*/ 5 w 74"/>
                <a:gd name="T5" fmla="*/ 47 h 75"/>
                <a:gd name="T6" fmla="*/ 28 w 74"/>
                <a:gd name="T7" fmla="*/ 5 h 75"/>
                <a:gd name="T8" fmla="*/ 69 w 74"/>
                <a:gd name="T9" fmla="*/ 29 h 75"/>
              </a:gdLst>
              <a:ahLst/>
              <a:cxnLst>
                <a:cxn ang="0">
                  <a:pos x="T0" y="T1"/>
                </a:cxn>
                <a:cxn ang="0">
                  <a:pos x="T2" y="T3"/>
                </a:cxn>
                <a:cxn ang="0">
                  <a:pos x="T4" y="T5"/>
                </a:cxn>
                <a:cxn ang="0">
                  <a:pos x="T6" y="T7"/>
                </a:cxn>
                <a:cxn ang="0">
                  <a:pos x="T8" y="T9"/>
                </a:cxn>
              </a:cxnLst>
              <a:rect l="0" t="0" r="r" b="b"/>
              <a:pathLst>
                <a:path w="74" h="75">
                  <a:moveTo>
                    <a:pt x="69" y="29"/>
                  </a:moveTo>
                  <a:cubicBezTo>
                    <a:pt x="74" y="47"/>
                    <a:pt x="64" y="65"/>
                    <a:pt x="46" y="70"/>
                  </a:cubicBezTo>
                  <a:cubicBezTo>
                    <a:pt x="28" y="75"/>
                    <a:pt x="9" y="65"/>
                    <a:pt x="5" y="47"/>
                  </a:cubicBezTo>
                  <a:cubicBezTo>
                    <a:pt x="0" y="29"/>
                    <a:pt x="10" y="10"/>
                    <a:pt x="28" y="5"/>
                  </a:cubicBezTo>
                  <a:cubicBezTo>
                    <a:pt x="46" y="0"/>
                    <a:pt x="65" y="11"/>
                    <a:pt x="69"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ïslíḋe"/>
            <p:cNvSpPr/>
            <p:nvPr/>
          </p:nvSpPr>
          <p:spPr bwMode="auto">
            <a:xfrm>
              <a:off x="6018731" y="3915810"/>
              <a:ext cx="94931" cy="94931"/>
            </a:xfrm>
            <a:custGeom>
              <a:avLst/>
              <a:gdLst>
                <a:gd name="T0" fmla="*/ 55 w 59"/>
                <a:gd name="T1" fmla="*/ 22 h 59"/>
                <a:gd name="T2" fmla="*/ 36 w 59"/>
                <a:gd name="T3" fmla="*/ 55 h 59"/>
                <a:gd name="T4" fmla="*/ 4 w 59"/>
                <a:gd name="T5" fmla="*/ 36 h 59"/>
                <a:gd name="T6" fmla="*/ 22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6" y="55"/>
                  </a:cubicBezTo>
                  <a:cubicBezTo>
                    <a:pt x="22" y="59"/>
                    <a:pt x="8" y="50"/>
                    <a:pt x="4" y="36"/>
                  </a:cubicBezTo>
                  <a:cubicBezTo>
                    <a:pt x="0" y="22"/>
                    <a:pt x="8" y="8"/>
                    <a:pt x="22"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îšľídê"/>
            <p:cNvSpPr/>
            <p:nvPr/>
          </p:nvSpPr>
          <p:spPr bwMode="auto">
            <a:xfrm>
              <a:off x="6277031" y="3845164"/>
              <a:ext cx="92723" cy="92723"/>
            </a:xfrm>
            <a:custGeom>
              <a:avLst/>
              <a:gdLst>
                <a:gd name="T0" fmla="*/ 54 w 58"/>
                <a:gd name="T1" fmla="*/ 23 h 59"/>
                <a:gd name="T2" fmla="*/ 36 w 58"/>
                <a:gd name="T3" fmla="*/ 55 h 59"/>
                <a:gd name="T4" fmla="*/ 3 w 58"/>
                <a:gd name="T5" fmla="*/ 37 h 59"/>
                <a:gd name="T6" fmla="*/ 22 w 58"/>
                <a:gd name="T7" fmla="*/ 4 h 59"/>
                <a:gd name="T8" fmla="*/ 54 w 58"/>
                <a:gd name="T9" fmla="*/ 23 h 59"/>
              </a:gdLst>
              <a:ahLst/>
              <a:cxnLst>
                <a:cxn ang="0">
                  <a:pos x="T0" y="T1"/>
                </a:cxn>
                <a:cxn ang="0">
                  <a:pos x="T2" y="T3"/>
                </a:cxn>
                <a:cxn ang="0">
                  <a:pos x="T4" y="T5"/>
                </a:cxn>
                <a:cxn ang="0">
                  <a:pos x="T6" y="T7"/>
                </a:cxn>
                <a:cxn ang="0">
                  <a:pos x="T8" y="T9"/>
                </a:cxn>
              </a:cxnLst>
              <a:rect l="0" t="0" r="r" b="b"/>
              <a:pathLst>
                <a:path w="58" h="59">
                  <a:moveTo>
                    <a:pt x="54" y="23"/>
                  </a:moveTo>
                  <a:cubicBezTo>
                    <a:pt x="58" y="37"/>
                    <a:pt x="50" y="51"/>
                    <a:pt x="36" y="55"/>
                  </a:cubicBezTo>
                  <a:cubicBezTo>
                    <a:pt x="22" y="59"/>
                    <a:pt x="7" y="51"/>
                    <a:pt x="3" y="37"/>
                  </a:cubicBezTo>
                  <a:cubicBezTo>
                    <a:pt x="0" y="23"/>
                    <a:pt x="8" y="8"/>
                    <a:pt x="22" y="4"/>
                  </a:cubicBezTo>
                  <a:cubicBezTo>
                    <a:pt x="36" y="0"/>
                    <a:pt x="51" y="9"/>
                    <a:pt x="54"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íṩḷîḍê"/>
            <p:cNvSpPr/>
            <p:nvPr/>
          </p:nvSpPr>
          <p:spPr bwMode="auto">
            <a:xfrm>
              <a:off x="6060677" y="4096841"/>
              <a:ext cx="119214" cy="119214"/>
            </a:xfrm>
            <a:custGeom>
              <a:avLst/>
              <a:gdLst>
                <a:gd name="T0" fmla="*/ 70 w 75"/>
                <a:gd name="T1" fmla="*/ 28 h 75"/>
                <a:gd name="T2" fmla="*/ 46 w 75"/>
                <a:gd name="T3" fmla="*/ 70 h 75"/>
                <a:gd name="T4" fmla="*/ 5 w 75"/>
                <a:gd name="T5" fmla="*/ 46 h 75"/>
                <a:gd name="T6" fmla="*/ 28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8" y="75"/>
                    <a:pt x="10" y="64"/>
                    <a:pt x="5" y="46"/>
                  </a:cubicBezTo>
                  <a:cubicBezTo>
                    <a:pt x="0" y="28"/>
                    <a:pt x="10" y="10"/>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îş1íḍé"/>
            <p:cNvSpPr/>
            <p:nvPr/>
          </p:nvSpPr>
          <p:spPr bwMode="auto">
            <a:xfrm>
              <a:off x="6316769" y="4026195"/>
              <a:ext cx="119214" cy="119214"/>
            </a:xfrm>
            <a:custGeom>
              <a:avLst/>
              <a:gdLst>
                <a:gd name="T0" fmla="*/ 70 w 75"/>
                <a:gd name="T1" fmla="*/ 29 h 75"/>
                <a:gd name="T2" fmla="*/ 47 w 75"/>
                <a:gd name="T3" fmla="*/ 70 h 75"/>
                <a:gd name="T4" fmla="*/ 5 w 75"/>
                <a:gd name="T5" fmla="*/ 47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7" y="70"/>
                  </a:cubicBezTo>
                  <a:cubicBezTo>
                    <a:pt x="29" y="75"/>
                    <a:pt x="10" y="65"/>
                    <a:pt x="5" y="47"/>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šľîḓê"/>
            <p:cNvSpPr/>
            <p:nvPr/>
          </p:nvSpPr>
          <p:spPr bwMode="auto">
            <a:xfrm>
              <a:off x="6076131" y="4121124"/>
              <a:ext cx="92723" cy="92723"/>
            </a:xfrm>
            <a:custGeom>
              <a:avLst/>
              <a:gdLst>
                <a:gd name="T0" fmla="*/ 55 w 58"/>
                <a:gd name="T1" fmla="*/ 22 h 59"/>
                <a:gd name="T2" fmla="*/ 36 w 58"/>
                <a:gd name="T3" fmla="*/ 55 h 59"/>
                <a:gd name="T4" fmla="*/ 4 w 58"/>
                <a:gd name="T5" fmla="*/ 36 h 59"/>
                <a:gd name="T6" fmla="*/ 22 w 58"/>
                <a:gd name="T7" fmla="*/ 4 h 59"/>
                <a:gd name="T8" fmla="*/ 55 w 58"/>
                <a:gd name="T9" fmla="*/ 22 h 59"/>
              </a:gdLst>
              <a:ahLst/>
              <a:cxnLst>
                <a:cxn ang="0">
                  <a:pos x="T0" y="T1"/>
                </a:cxn>
                <a:cxn ang="0">
                  <a:pos x="T2" y="T3"/>
                </a:cxn>
                <a:cxn ang="0">
                  <a:pos x="T4" y="T5"/>
                </a:cxn>
                <a:cxn ang="0">
                  <a:pos x="T6" y="T7"/>
                </a:cxn>
                <a:cxn ang="0">
                  <a:pos x="T8" y="T9"/>
                </a:cxn>
              </a:cxnLst>
              <a:rect l="0" t="0" r="r" b="b"/>
              <a:pathLst>
                <a:path w="58" h="59">
                  <a:moveTo>
                    <a:pt x="55" y="22"/>
                  </a:moveTo>
                  <a:cubicBezTo>
                    <a:pt x="58" y="36"/>
                    <a:pt x="50" y="51"/>
                    <a:pt x="36" y="55"/>
                  </a:cubicBezTo>
                  <a:cubicBezTo>
                    <a:pt x="22" y="59"/>
                    <a:pt x="7" y="50"/>
                    <a:pt x="4" y="36"/>
                  </a:cubicBezTo>
                  <a:cubicBezTo>
                    <a:pt x="0" y="22"/>
                    <a:pt x="8" y="8"/>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iṣḷîḓé"/>
            <p:cNvSpPr/>
            <p:nvPr/>
          </p:nvSpPr>
          <p:spPr bwMode="auto">
            <a:xfrm>
              <a:off x="6334431" y="4050478"/>
              <a:ext cx="92723" cy="92723"/>
            </a:xfrm>
            <a:custGeom>
              <a:avLst/>
              <a:gdLst>
                <a:gd name="T0" fmla="*/ 55 w 59"/>
                <a:gd name="T1" fmla="*/ 22 h 58"/>
                <a:gd name="T2" fmla="*/ 37 w 59"/>
                <a:gd name="T3" fmla="*/ 54 h 58"/>
                <a:gd name="T4" fmla="*/ 4 w 59"/>
                <a:gd name="T5" fmla="*/ 36 h 58"/>
                <a:gd name="T6" fmla="*/ 22 w 59"/>
                <a:gd name="T7" fmla="*/ 3 h 58"/>
                <a:gd name="T8" fmla="*/ 55 w 59"/>
                <a:gd name="T9" fmla="*/ 22 h 58"/>
              </a:gdLst>
              <a:ahLst/>
              <a:cxnLst>
                <a:cxn ang="0">
                  <a:pos x="T0" y="T1"/>
                </a:cxn>
                <a:cxn ang="0">
                  <a:pos x="T2" y="T3"/>
                </a:cxn>
                <a:cxn ang="0">
                  <a:pos x="T4" y="T5"/>
                </a:cxn>
                <a:cxn ang="0">
                  <a:pos x="T6" y="T7"/>
                </a:cxn>
                <a:cxn ang="0">
                  <a:pos x="T8" y="T9"/>
                </a:cxn>
              </a:cxnLst>
              <a:rect l="0" t="0" r="r" b="b"/>
              <a:pathLst>
                <a:path w="59" h="58">
                  <a:moveTo>
                    <a:pt x="55" y="22"/>
                  </a:moveTo>
                  <a:cubicBezTo>
                    <a:pt x="59" y="36"/>
                    <a:pt x="51" y="51"/>
                    <a:pt x="37" y="54"/>
                  </a:cubicBezTo>
                  <a:cubicBezTo>
                    <a:pt x="22" y="58"/>
                    <a:pt x="8" y="50"/>
                    <a:pt x="4" y="36"/>
                  </a:cubicBezTo>
                  <a:cubicBezTo>
                    <a:pt x="0" y="22"/>
                    <a:pt x="8" y="7"/>
                    <a:pt x="22" y="3"/>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śliḓê"/>
            <p:cNvSpPr/>
            <p:nvPr/>
          </p:nvSpPr>
          <p:spPr bwMode="auto">
            <a:xfrm>
              <a:off x="6115870" y="4302155"/>
              <a:ext cx="121422" cy="119214"/>
            </a:xfrm>
            <a:custGeom>
              <a:avLst/>
              <a:gdLst>
                <a:gd name="T0" fmla="*/ 70 w 75"/>
                <a:gd name="T1" fmla="*/ 29 h 75"/>
                <a:gd name="T2" fmla="*/ 47 w 75"/>
                <a:gd name="T3" fmla="*/ 70 h 75"/>
                <a:gd name="T4" fmla="*/ 5 w 75"/>
                <a:gd name="T5" fmla="*/ 46 h 75"/>
                <a:gd name="T6" fmla="*/ 29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5" y="65"/>
                    <a:pt x="47" y="70"/>
                  </a:cubicBezTo>
                  <a:cubicBezTo>
                    <a:pt x="29" y="75"/>
                    <a:pt x="10" y="64"/>
                    <a:pt x="5" y="46"/>
                  </a:cubicBezTo>
                  <a:cubicBezTo>
                    <a:pt x="0" y="29"/>
                    <a:pt x="11" y="10"/>
                    <a:pt x="29" y="5"/>
                  </a:cubicBezTo>
                  <a:cubicBezTo>
                    <a:pt x="47"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î$1îde"/>
            <p:cNvSpPr/>
            <p:nvPr/>
          </p:nvSpPr>
          <p:spPr bwMode="auto">
            <a:xfrm>
              <a:off x="6374168" y="4231509"/>
              <a:ext cx="119214" cy="119214"/>
            </a:xfrm>
            <a:custGeom>
              <a:avLst/>
              <a:gdLst>
                <a:gd name="T0" fmla="*/ 70 w 75"/>
                <a:gd name="T1" fmla="*/ 28 h 75"/>
                <a:gd name="T2" fmla="*/ 46 w 75"/>
                <a:gd name="T3" fmla="*/ 70 h 75"/>
                <a:gd name="T4" fmla="*/ 5 w 75"/>
                <a:gd name="T5" fmla="*/ 46 h 75"/>
                <a:gd name="T6" fmla="*/ 28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4" y="65"/>
                    <a:pt x="46" y="70"/>
                  </a:cubicBezTo>
                  <a:cubicBezTo>
                    <a:pt x="28" y="75"/>
                    <a:pt x="10" y="64"/>
                    <a:pt x="5" y="46"/>
                  </a:cubicBezTo>
                  <a:cubicBezTo>
                    <a:pt x="0" y="28"/>
                    <a:pt x="10" y="10"/>
                    <a:pt x="28" y="5"/>
                  </a:cubicBezTo>
                  <a:cubicBezTo>
                    <a:pt x="46"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iṡlîḍé"/>
            <p:cNvSpPr/>
            <p:nvPr/>
          </p:nvSpPr>
          <p:spPr bwMode="auto">
            <a:xfrm>
              <a:off x="6133532" y="4326440"/>
              <a:ext cx="92723" cy="92723"/>
            </a:xfrm>
            <a:custGeom>
              <a:avLst/>
              <a:gdLst>
                <a:gd name="T0" fmla="*/ 55 w 59"/>
                <a:gd name="T1" fmla="*/ 23 h 59"/>
                <a:gd name="T2" fmla="*/ 37 w 59"/>
                <a:gd name="T3" fmla="*/ 55 h 59"/>
                <a:gd name="T4" fmla="*/ 4 w 59"/>
                <a:gd name="T5" fmla="*/ 37 h 59"/>
                <a:gd name="T6" fmla="*/ 23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1" y="51"/>
                    <a:pt x="37" y="55"/>
                  </a:cubicBezTo>
                  <a:cubicBezTo>
                    <a:pt x="23" y="59"/>
                    <a:pt x="8" y="51"/>
                    <a:pt x="4" y="37"/>
                  </a:cubicBezTo>
                  <a:cubicBezTo>
                    <a:pt x="0" y="22"/>
                    <a:pt x="8" y="8"/>
                    <a:pt x="23" y="4"/>
                  </a:cubicBezTo>
                  <a:cubicBezTo>
                    <a:pt x="37" y="0"/>
                    <a:pt x="51" y="8"/>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ŝḷîdè"/>
            <p:cNvSpPr/>
            <p:nvPr/>
          </p:nvSpPr>
          <p:spPr bwMode="auto">
            <a:xfrm>
              <a:off x="6391830" y="4255794"/>
              <a:ext cx="90515" cy="92723"/>
            </a:xfrm>
            <a:custGeom>
              <a:avLst/>
              <a:gdLst>
                <a:gd name="T0" fmla="*/ 55 w 58"/>
                <a:gd name="T1" fmla="*/ 22 h 58"/>
                <a:gd name="T2" fmla="*/ 36 w 58"/>
                <a:gd name="T3" fmla="*/ 55 h 58"/>
                <a:gd name="T4" fmla="*/ 4 w 58"/>
                <a:gd name="T5" fmla="*/ 36 h 58"/>
                <a:gd name="T6" fmla="*/ 22 w 58"/>
                <a:gd name="T7" fmla="*/ 4 h 58"/>
                <a:gd name="T8" fmla="*/ 55 w 58"/>
                <a:gd name="T9" fmla="*/ 22 h 58"/>
              </a:gdLst>
              <a:ahLst/>
              <a:cxnLst>
                <a:cxn ang="0">
                  <a:pos x="T0" y="T1"/>
                </a:cxn>
                <a:cxn ang="0">
                  <a:pos x="T2" y="T3"/>
                </a:cxn>
                <a:cxn ang="0">
                  <a:pos x="T4" y="T5"/>
                </a:cxn>
                <a:cxn ang="0">
                  <a:pos x="T6" y="T7"/>
                </a:cxn>
                <a:cxn ang="0">
                  <a:pos x="T8" y="T9"/>
                </a:cxn>
              </a:cxnLst>
              <a:rect l="0" t="0" r="r" b="b"/>
              <a:pathLst>
                <a:path w="58" h="58">
                  <a:moveTo>
                    <a:pt x="55" y="22"/>
                  </a:moveTo>
                  <a:cubicBezTo>
                    <a:pt x="58" y="36"/>
                    <a:pt x="50" y="51"/>
                    <a:pt x="36" y="55"/>
                  </a:cubicBezTo>
                  <a:cubicBezTo>
                    <a:pt x="22" y="58"/>
                    <a:pt x="7" y="50"/>
                    <a:pt x="4" y="36"/>
                  </a:cubicBezTo>
                  <a:cubicBezTo>
                    <a:pt x="0" y="22"/>
                    <a:pt x="8" y="7"/>
                    <a:pt x="22" y="4"/>
                  </a:cubicBezTo>
                  <a:cubicBezTo>
                    <a:pt x="36"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îş1íḋè"/>
            <p:cNvSpPr/>
            <p:nvPr/>
          </p:nvSpPr>
          <p:spPr bwMode="auto">
            <a:xfrm>
              <a:off x="6173270" y="4507469"/>
              <a:ext cx="121422" cy="119214"/>
            </a:xfrm>
            <a:custGeom>
              <a:avLst/>
              <a:gdLst>
                <a:gd name="T0" fmla="*/ 70 w 75"/>
                <a:gd name="T1" fmla="*/ 29 h 75"/>
                <a:gd name="T2" fmla="*/ 46 w 75"/>
                <a:gd name="T3" fmla="*/ 70 h 75"/>
                <a:gd name="T4" fmla="*/ 5 w 75"/>
                <a:gd name="T5" fmla="*/ 47 h 75"/>
                <a:gd name="T6" fmla="*/ 28 w 75"/>
                <a:gd name="T7" fmla="*/ 5 h 75"/>
                <a:gd name="T8" fmla="*/ 70 w 75"/>
                <a:gd name="T9" fmla="*/ 29 h 75"/>
              </a:gdLst>
              <a:ahLst/>
              <a:cxnLst>
                <a:cxn ang="0">
                  <a:pos x="T0" y="T1"/>
                </a:cxn>
                <a:cxn ang="0">
                  <a:pos x="T2" y="T3"/>
                </a:cxn>
                <a:cxn ang="0">
                  <a:pos x="T4" y="T5"/>
                </a:cxn>
                <a:cxn ang="0">
                  <a:pos x="T6" y="T7"/>
                </a:cxn>
                <a:cxn ang="0">
                  <a:pos x="T8" y="T9"/>
                </a:cxn>
              </a:cxnLst>
              <a:rect l="0" t="0" r="r" b="b"/>
              <a:pathLst>
                <a:path w="75" h="75">
                  <a:moveTo>
                    <a:pt x="70" y="29"/>
                  </a:moveTo>
                  <a:cubicBezTo>
                    <a:pt x="75" y="47"/>
                    <a:pt x="64" y="65"/>
                    <a:pt x="46" y="70"/>
                  </a:cubicBezTo>
                  <a:cubicBezTo>
                    <a:pt x="28" y="75"/>
                    <a:pt x="10" y="65"/>
                    <a:pt x="5" y="47"/>
                  </a:cubicBezTo>
                  <a:cubicBezTo>
                    <a:pt x="0" y="29"/>
                    <a:pt x="10" y="10"/>
                    <a:pt x="28" y="5"/>
                  </a:cubicBezTo>
                  <a:cubicBezTo>
                    <a:pt x="46" y="0"/>
                    <a:pt x="65" y="11"/>
                    <a:pt x="70" y="29"/>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işḷiḑe"/>
            <p:cNvSpPr/>
            <p:nvPr/>
          </p:nvSpPr>
          <p:spPr bwMode="auto">
            <a:xfrm>
              <a:off x="6431569" y="4436823"/>
              <a:ext cx="119214" cy="119214"/>
            </a:xfrm>
            <a:custGeom>
              <a:avLst/>
              <a:gdLst>
                <a:gd name="T0" fmla="*/ 70 w 75"/>
                <a:gd name="T1" fmla="*/ 28 h 75"/>
                <a:gd name="T2" fmla="*/ 47 w 75"/>
                <a:gd name="T3" fmla="*/ 70 h 75"/>
                <a:gd name="T4" fmla="*/ 5 w 75"/>
                <a:gd name="T5" fmla="*/ 46 h 75"/>
                <a:gd name="T6" fmla="*/ 29 w 75"/>
                <a:gd name="T7" fmla="*/ 5 h 75"/>
                <a:gd name="T8" fmla="*/ 70 w 75"/>
                <a:gd name="T9" fmla="*/ 28 h 75"/>
              </a:gdLst>
              <a:ahLst/>
              <a:cxnLst>
                <a:cxn ang="0">
                  <a:pos x="T0" y="T1"/>
                </a:cxn>
                <a:cxn ang="0">
                  <a:pos x="T2" y="T3"/>
                </a:cxn>
                <a:cxn ang="0">
                  <a:pos x="T4" y="T5"/>
                </a:cxn>
                <a:cxn ang="0">
                  <a:pos x="T6" y="T7"/>
                </a:cxn>
                <a:cxn ang="0">
                  <a:pos x="T8" y="T9"/>
                </a:cxn>
              </a:cxnLst>
              <a:rect l="0" t="0" r="r" b="b"/>
              <a:pathLst>
                <a:path w="75" h="75">
                  <a:moveTo>
                    <a:pt x="70" y="28"/>
                  </a:moveTo>
                  <a:cubicBezTo>
                    <a:pt x="75" y="46"/>
                    <a:pt x="65" y="65"/>
                    <a:pt x="47" y="70"/>
                  </a:cubicBezTo>
                  <a:cubicBezTo>
                    <a:pt x="29" y="75"/>
                    <a:pt x="10" y="64"/>
                    <a:pt x="5" y="46"/>
                  </a:cubicBezTo>
                  <a:cubicBezTo>
                    <a:pt x="0" y="28"/>
                    <a:pt x="11" y="10"/>
                    <a:pt x="29" y="5"/>
                  </a:cubicBezTo>
                  <a:cubicBezTo>
                    <a:pt x="47" y="0"/>
                    <a:pt x="65" y="10"/>
                    <a:pt x="70" y="28"/>
                  </a:cubicBezTo>
                  <a:close/>
                </a:path>
              </a:pathLst>
            </a:custGeom>
            <a:solidFill>
              <a:srgbClr val="9D869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îṩ1íḓè"/>
            <p:cNvSpPr/>
            <p:nvPr/>
          </p:nvSpPr>
          <p:spPr bwMode="auto">
            <a:xfrm>
              <a:off x="6190931" y="4531754"/>
              <a:ext cx="92723" cy="92723"/>
            </a:xfrm>
            <a:custGeom>
              <a:avLst/>
              <a:gdLst>
                <a:gd name="T0" fmla="*/ 55 w 59"/>
                <a:gd name="T1" fmla="*/ 23 h 59"/>
                <a:gd name="T2" fmla="*/ 36 w 59"/>
                <a:gd name="T3" fmla="*/ 55 h 59"/>
                <a:gd name="T4" fmla="*/ 4 w 59"/>
                <a:gd name="T5" fmla="*/ 37 h 59"/>
                <a:gd name="T6" fmla="*/ 22 w 59"/>
                <a:gd name="T7" fmla="*/ 4 h 59"/>
                <a:gd name="T8" fmla="*/ 55 w 59"/>
                <a:gd name="T9" fmla="*/ 23 h 59"/>
              </a:gdLst>
              <a:ahLst/>
              <a:cxnLst>
                <a:cxn ang="0">
                  <a:pos x="T0" y="T1"/>
                </a:cxn>
                <a:cxn ang="0">
                  <a:pos x="T2" y="T3"/>
                </a:cxn>
                <a:cxn ang="0">
                  <a:pos x="T4" y="T5"/>
                </a:cxn>
                <a:cxn ang="0">
                  <a:pos x="T6" y="T7"/>
                </a:cxn>
                <a:cxn ang="0">
                  <a:pos x="T8" y="T9"/>
                </a:cxn>
              </a:cxnLst>
              <a:rect l="0" t="0" r="r" b="b"/>
              <a:pathLst>
                <a:path w="59" h="59">
                  <a:moveTo>
                    <a:pt x="55" y="23"/>
                  </a:moveTo>
                  <a:cubicBezTo>
                    <a:pt x="59" y="37"/>
                    <a:pt x="50" y="51"/>
                    <a:pt x="36" y="55"/>
                  </a:cubicBezTo>
                  <a:cubicBezTo>
                    <a:pt x="22" y="59"/>
                    <a:pt x="8" y="51"/>
                    <a:pt x="4" y="37"/>
                  </a:cubicBezTo>
                  <a:cubicBezTo>
                    <a:pt x="0" y="23"/>
                    <a:pt x="8" y="8"/>
                    <a:pt x="22" y="4"/>
                  </a:cubicBezTo>
                  <a:cubicBezTo>
                    <a:pt x="36" y="0"/>
                    <a:pt x="51" y="9"/>
                    <a:pt x="55" y="23"/>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íṣḷíḑè"/>
            <p:cNvSpPr/>
            <p:nvPr/>
          </p:nvSpPr>
          <p:spPr bwMode="auto">
            <a:xfrm>
              <a:off x="6447022" y="4461108"/>
              <a:ext cx="92723" cy="92723"/>
            </a:xfrm>
            <a:custGeom>
              <a:avLst/>
              <a:gdLst>
                <a:gd name="T0" fmla="*/ 55 w 59"/>
                <a:gd name="T1" fmla="*/ 22 h 59"/>
                <a:gd name="T2" fmla="*/ 37 w 59"/>
                <a:gd name="T3" fmla="*/ 55 h 59"/>
                <a:gd name="T4" fmla="*/ 4 w 59"/>
                <a:gd name="T5" fmla="*/ 36 h 59"/>
                <a:gd name="T6" fmla="*/ 23 w 59"/>
                <a:gd name="T7" fmla="*/ 4 h 59"/>
                <a:gd name="T8" fmla="*/ 55 w 59"/>
                <a:gd name="T9" fmla="*/ 22 h 59"/>
              </a:gdLst>
              <a:ahLst/>
              <a:cxnLst>
                <a:cxn ang="0">
                  <a:pos x="T0" y="T1"/>
                </a:cxn>
                <a:cxn ang="0">
                  <a:pos x="T2" y="T3"/>
                </a:cxn>
                <a:cxn ang="0">
                  <a:pos x="T4" y="T5"/>
                </a:cxn>
                <a:cxn ang="0">
                  <a:pos x="T6" y="T7"/>
                </a:cxn>
                <a:cxn ang="0">
                  <a:pos x="T8" y="T9"/>
                </a:cxn>
              </a:cxnLst>
              <a:rect l="0" t="0" r="r" b="b"/>
              <a:pathLst>
                <a:path w="59" h="59">
                  <a:moveTo>
                    <a:pt x="55" y="22"/>
                  </a:moveTo>
                  <a:cubicBezTo>
                    <a:pt x="59" y="36"/>
                    <a:pt x="51" y="51"/>
                    <a:pt x="37" y="55"/>
                  </a:cubicBezTo>
                  <a:cubicBezTo>
                    <a:pt x="23" y="59"/>
                    <a:pt x="8" y="50"/>
                    <a:pt x="4" y="36"/>
                  </a:cubicBezTo>
                  <a:cubicBezTo>
                    <a:pt x="0" y="22"/>
                    <a:pt x="9" y="8"/>
                    <a:pt x="23" y="4"/>
                  </a:cubicBezTo>
                  <a:cubicBezTo>
                    <a:pt x="37" y="0"/>
                    <a:pt x="51" y="8"/>
                    <a:pt x="55" y="22"/>
                  </a:cubicBezTo>
                  <a:close/>
                </a:path>
              </a:pathLst>
            </a:custGeom>
            <a:solidFill>
              <a:srgbClr val="3D2D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îṩliḑe"/>
            <p:cNvSpPr/>
            <p:nvPr/>
          </p:nvSpPr>
          <p:spPr bwMode="auto">
            <a:xfrm>
              <a:off x="5577195" y="2202647"/>
              <a:ext cx="333361" cy="147915"/>
            </a:xfrm>
            <a:custGeom>
              <a:avLst/>
              <a:gdLst>
                <a:gd name="T0" fmla="*/ 35 w 209"/>
                <a:gd name="T1" fmla="*/ 87 h 93"/>
                <a:gd name="T2" fmla="*/ 184 w 209"/>
                <a:gd name="T3" fmla="*/ 46 h 93"/>
                <a:gd name="T4" fmla="*/ 174 w 209"/>
                <a:gd name="T5" fmla="*/ 7 h 93"/>
                <a:gd name="T6" fmla="*/ 25 w 209"/>
                <a:gd name="T7" fmla="*/ 48 h 93"/>
                <a:gd name="T8" fmla="*/ 35 w 209"/>
                <a:gd name="T9" fmla="*/ 87 h 93"/>
              </a:gdLst>
              <a:ahLst/>
              <a:cxnLst>
                <a:cxn ang="0">
                  <a:pos x="T0" y="T1"/>
                </a:cxn>
                <a:cxn ang="0">
                  <a:pos x="T2" y="T3"/>
                </a:cxn>
                <a:cxn ang="0">
                  <a:pos x="T4" y="T5"/>
                </a:cxn>
                <a:cxn ang="0">
                  <a:pos x="T6" y="T7"/>
                </a:cxn>
                <a:cxn ang="0">
                  <a:pos x="T8" y="T9"/>
                </a:cxn>
              </a:cxnLst>
              <a:rect l="0" t="0" r="r" b="b"/>
              <a:pathLst>
                <a:path w="209" h="93">
                  <a:moveTo>
                    <a:pt x="35" y="87"/>
                  </a:moveTo>
                  <a:cubicBezTo>
                    <a:pt x="85" y="73"/>
                    <a:pt x="135" y="59"/>
                    <a:pt x="184" y="46"/>
                  </a:cubicBezTo>
                  <a:cubicBezTo>
                    <a:pt x="209" y="39"/>
                    <a:pt x="199" y="0"/>
                    <a:pt x="174" y="7"/>
                  </a:cubicBezTo>
                  <a:cubicBezTo>
                    <a:pt x="124" y="21"/>
                    <a:pt x="74" y="34"/>
                    <a:pt x="25" y="48"/>
                  </a:cubicBezTo>
                  <a:cubicBezTo>
                    <a:pt x="0" y="55"/>
                    <a:pt x="11" y="93"/>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ïṡlïḍê"/>
            <p:cNvSpPr/>
            <p:nvPr/>
          </p:nvSpPr>
          <p:spPr bwMode="auto">
            <a:xfrm>
              <a:off x="5634594" y="2407961"/>
              <a:ext cx="333361" cy="147915"/>
            </a:xfrm>
            <a:custGeom>
              <a:avLst/>
              <a:gdLst>
                <a:gd name="T0" fmla="*/ 35 w 209"/>
                <a:gd name="T1" fmla="*/ 87 h 94"/>
                <a:gd name="T2" fmla="*/ 184 w 209"/>
                <a:gd name="T3" fmla="*/ 46 h 94"/>
                <a:gd name="T4" fmla="*/ 173 w 209"/>
                <a:gd name="T5" fmla="*/ 7 h 94"/>
                <a:gd name="T6" fmla="*/ 24 w 209"/>
                <a:gd name="T7" fmla="*/ 48 h 94"/>
                <a:gd name="T8" fmla="*/ 35 w 209"/>
                <a:gd name="T9" fmla="*/ 87 h 94"/>
              </a:gdLst>
              <a:ahLst/>
              <a:cxnLst>
                <a:cxn ang="0">
                  <a:pos x="T0" y="T1"/>
                </a:cxn>
                <a:cxn ang="0">
                  <a:pos x="T2" y="T3"/>
                </a:cxn>
                <a:cxn ang="0">
                  <a:pos x="T4" y="T5"/>
                </a:cxn>
                <a:cxn ang="0">
                  <a:pos x="T6" y="T7"/>
                </a:cxn>
                <a:cxn ang="0">
                  <a:pos x="T8" y="T9"/>
                </a:cxn>
              </a:cxnLst>
              <a:rect l="0" t="0" r="r" b="b"/>
              <a:pathLst>
                <a:path w="209" h="94">
                  <a:moveTo>
                    <a:pt x="35" y="87"/>
                  </a:moveTo>
                  <a:cubicBezTo>
                    <a:pt x="85" y="73"/>
                    <a:pt x="134" y="59"/>
                    <a:pt x="184" y="46"/>
                  </a:cubicBezTo>
                  <a:cubicBezTo>
                    <a:pt x="209" y="39"/>
                    <a:pt x="198" y="0"/>
                    <a:pt x="173" y="7"/>
                  </a:cubicBezTo>
                  <a:cubicBezTo>
                    <a:pt x="124" y="21"/>
                    <a:pt x="74" y="35"/>
                    <a:pt x="24" y="48"/>
                  </a:cubicBezTo>
                  <a:cubicBezTo>
                    <a:pt x="0" y="55"/>
                    <a:pt x="10" y="94"/>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ḻîḍe"/>
            <p:cNvSpPr/>
            <p:nvPr/>
          </p:nvSpPr>
          <p:spPr bwMode="auto">
            <a:xfrm>
              <a:off x="5669916" y="2242384"/>
              <a:ext cx="147915" cy="68438"/>
            </a:xfrm>
            <a:custGeom>
              <a:avLst/>
              <a:gdLst>
                <a:gd name="T0" fmla="*/ 17 w 93"/>
                <a:gd name="T1" fmla="*/ 40 h 43"/>
                <a:gd name="T2" fmla="*/ 81 w 93"/>
                <a:gd name="T3" fmla="*/ 22 h 43"/>
                <a:gd name="T4" fmla="*/ 76 w 93"/>
                <a:gd name="T5" fmla="*/ 4 h 43"/>
                <a:gd name="T6" fmla="*/ 12 w 93"/>
                <a:gd name="T7" fmla="*/ 21 h 43"/>
                <a:gd name="T8" fmla="*/ 17 w 93"/>
                <a:gd name="T9" fmla="*/ 40 h 43"/>
              </a:gdLst>
              <a:ahLst/>
              <a:cxnLst>
                <a:cxn ang="0">
                  <a:pos x="T0" y="T1"/>
                </a:cxn>
                <a:cxn ang="0">
                  <a:pos x="T2" y="T3"/>
                </a:cxn>
                <a:cxn ang="0">
                  <a:pos x="T4" y="T5"/>
                </a:cxn>
                <a:cxn ang="0">
                  <a:pos x="T6" y="T7"/>
                </a:cxn>
                <a:cxn ang="0">
                  <a:pos x="T8" y="T9"/>
                </a:cxn>
              </a:cxnLst>
              <a:rect l="0" t="0" r="r" b="b"/>
              <a:pathLst>
                <a:path w="93" h="43">
                  <a:moveTo>
                    <a:pt x="17" y="40"/>
                  </a:moveTo>
                  <a:cubicBezTo>
                    <a:pt x="38" y="34"/>
                    <a:pt x="60" y="28"/>
                    <a:pt x="81" y="22"/>
                  </a:cubicBezTo>
                  <a:cubicBezTo>
                    <a:pt x="93" y="19"/>
                    <a:pt x="88" y="0"/>
                    <a:pt x="76" y="4"/>
                  </a:cubicBezTo>
                  <a:cubicBezTo>
                    <a:pt x="55" y="10"/>
                    <a:pt x="33" y="15"/>
                    <a:pt x="12" y="21"/>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şḷidê"/>
            <p:cNvSpPr/>
            <p:nvPr/>
          </p:nvSpPr>
          <p:spPr bwMode="auto">
            <a:xfrm>
              <a:off x="5725110" y="2447698"/>
              <a:ext cx="150123" cy="68438"/>
            </a:xfrm>
            <a:custGeom>
              <a:avLst/>
              <a:gdLst>
                <a:gd name="T0" fmla="*/ 17 w 94"/>
                <a:gd name="T1" fmla="*/ 40 h 43"/>
                <a:gd name="T2" fmla="*/ 82 w 94"/>
                <a:gd name="T3" fmla="*/ 22 h 43"/>
                <a:gd name="T4" fmla="*/ 77 w 94"/>
                <a:gd name="T5" fmla="*/ 4 h 43"/>
                <a:gd name="T6" fmla="*/ 12 w 94"/>
                <a:gd name="T7" fmla="*/ 22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0" y="28"/>
                    <a:pt x="82" y="22"/>
                  </a:cubicBezTo>
                  <a:cubicBezTo>
                    <a:pt x="94" y="19"/>
                    <a:pt x="89" y="0"/>
                    <a:pt x="77" y="4"/>
                  </a:cubicBezTo>
                  <a:cubicBezTo>
                    <a:pt x="55" y="10"/>
                    <a:pt x="34" y="16"/>
                    <a:pt x="12" y="22"/>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ṣḻídè"/>
            <p:cNvSpPr/>
            <p:nvPr/>
          </p:nvSpPr>
          <p:spPr bwMode="auto">
            <a:xfrm>
              <a:off x="5689786" y="2613275"/>
              <a:ext cx="333361" cy="147915"/>
            </a:xfrm>
            <a:custGeom>
              <a:avLst/>
              <a:gdLst>
                <a:gd name="T0" fmla="*/ 36 w 209"/>
                <a:gd name="T1" fmla="*/ 86 h 93"/>
                <a:gd name="T2" fmla="*/ 184 w 209"/>
                <a:gd name="T3" fmla="*/ 45 h 93"/>
                <a:gd name="T4" fmla="*/ 174 w 209"/>
                <a:gd name="T5" fmla="*/ 6 h 93"/>
                <a:gd name="T6" fmla="*/ 25 w 209"/>
                <a:gd name="T7" fmla="*/ 47 h 93"/>
                <a:gd name="T8" fmla="*/ 36 w 209"/>
                <a:gd name="T9" fmla="*/ 86 h 93"/>
              </a:gdLst>
              <a:ahLst/>
              <a:cxnLst>
                <a:cxn ang="0">
                  <a:pos x="T0" y="T1"/>
                </a:cxn>
                <a:cxn ang="0">
                  <a:pos x="T2" y="T3"/>
                </a:cxn>
                <a:cxn ang="0">
                  <a:pos x="T4" y="T5"/>
                </a:cxn>
                <a:cxn ang="0">
                  <a:pos x="T6" y="T7"/>
                </a:cxn>
                <a:cxn ang="0">
                  <a:pos x="T8" y="T9"/>
                </a:cxn>
              </a:cxnLst>
              <a:rect l="0" t="0" r="r" b="b"/>
              <a:pathLst>
                <a:path w="209" h="93">
                  <a:moveTo>
                    <a:pt x="36" y="86"/>
                  </a:moveTo>
                  <a:cubicBezTo>
                    <a:pt x="85" y="72"/>
                    <a:pt x="135" y="59"/>
                    <a:pt x="184" y="45"/>
                  </a:cubicBezTo>
                  <a:cubicBezTo>
                    <a:pt x="209" y="38"/>
                    <a:pt x="199" y="0"/>
                    <a:pt x="174" y="6"/>
                  </a:cubicBezTo>
                  <a:cubicBezTo>
                    <a:pt x="124" y="20"/>
                    <a:pt x="75" y="34"/>
                    <a:pt x="25" y="47"/>
                  </a:cubicBezTo>
                  <a:cubicBezTo>
                    <a:pt x="0" y="54"/>
                    <a:pt x="11" y="93"/>
                    <a:pt x="36"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ṡľïḓê"/>
            <p:cNvSpPr/>
            <p:nvPr/>
          </p:nvSpPr>
          <p:spPr bwMode="auto">
            <a:xfrm>
              <a:off x="5747185" y="2818589"/>
              <a:ext cx="333361" cy="147915"/>
            </a:xfrm>
            <a:custGeom>
              <a:avLst/>
              <a:gdLst>
                <a:gd name="T0" fmla="*/ 35 w 209"/>
                <a:gd name="T1" fmla="*/ 86 h 93"/>
                <a:gd name="T2" fmla="*/ 184 w 209"/>
                <a:gd name="T3" fmla="*/ 45 h 93"/>
                <a:gd name="T4" fmla="*/ 173 w 209"/>
                <a:gd name="T5" fmla="*/ 7 h 93"/>
                <a:gd name="T6" fmla="*/ 24 w 209"/>
                <a:gd name="T7" fmla="*/ 48 h 93"/>
                <a:gd name="T8" fmla="*/ 35 w 209"/>
                <a:gd name="T9" fmla="*/ 86 h 93"/>
              </a:gdLst>
              <a:ahLst/>
              <a:cxnLst>
                <a:cxn ang="0">
                  <a:pos x="T0" y="T1"/>
                </a:cxn>
                <a:cxn ang="0">
                  <a:pos x="T2" y="T3"/>
                </a:cxn>
                <a:cxn ang="0">
                  <a:pos x="T4" y="T5"/>
                </a:cxn>
                <a:cxn ang="0">
                  <a:pos x="T6" y="T7"/>
                </a:cxn>
                <a:cxn ang="0">
                  <a:pos x="T8" y="T9"/>
                </a:cxn>
              </a:cxnLst>
              <a:rect l="0" t="0" r="r" b="b"/>
              <a:pathLst>
                <a:path w="209" h="93">
                  <a:moveTo>
                    <a:pt x="35" y="86"/>
                  </a:moveTo>
                  <a:cubicBezTo>
                    <a:pt x="85" y="72"/>
                    <a:pt x="134" y="59"/>
                    <a:pt x="184" y="45"/>
                  </a:cubicBezTo>
                  <a:cubicBezTo>
                    <a:pt x="209" y="38"/>
                    <a:pt x="198" y="0"/>
                    <a:pt x="173" y="7"/>
                  </a:cubicBezTo>
                  <a:cubicBezTo>
                    <a:pt x="124" y="20"/>
                    <a:pt x="74" y="34"/>
                    <a:pt x="24" y="48"/>
                  </a:cubicBezTo>
                  <a:cubicBezTo>
                    <a:pt x="0" y="54"/>
                    <a:pt x="10" y="93"/>
                    <a:pt x="35"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islîḍè"/>
            <p:cNvSpPr/>
            <p:nvPr/>
          </p:nvSpPr>
          <p:spPr bwMode="auto">
            <a:xfrm>
              <a:off x="5782509" y="2653014"/>
              <a:ext cx="150123" cy="68438"/>
            </a:xfrm>
            <a:custGeom>
              <a:avLst/>
              <a:gdLst>
                <a:gd name="T0" fmla="*/ 17 w 94"/>
                <a:gd name="T1" fmla="*/ 39 h 43"/>
                <a:gd name="T2" fmla="*/ 82 w 94"/>
                <a:gd name="T3" fmla="*/ 21 h 43"/>
                <a:gd name="T4" fmla="*/ 77 w 94"/>
                <a:gd name="T5" fmla="*/ 3 h 43"/>
                <a:gd name="T6" fmla="*/ 12 w 94"/>
                <a:gd name="T7" fmla="*/ 21 h 43"/>
                <a:gd name="T8" fmla="*/ 17 w 94"/>
                <a:gd name="T9" fmla="*/ 39 h 43"/>
              </a:gdLst>
              <a:ahLst/>
              <a:cxnLst>
                <a:cxn ang="0">
                  <a:pos x="T0" y="T1"/>
                </a:cxn>
                <a:cxn ang="0">
                  <a:pos x="T2" y="T3"/>
                </a:cxn>
                <a:cxn ang="0">
                  <a:pos x="T4" y="T5"/>
                </a:cxn>
                <a:cxn ang="0">
                  <a:pos x="T6" y="T7"/>
                </a:cxn>
                <a:cxn ang="0">
                  <a:pos x="T8" y="T9"/>
                </a:cxn>
              </a:cxnLst>
              <a:rect l="0" t="0" r="r" b="b"/>
              <a:pathLst>
                <a:path w="94" h="43">
                  <a:moveTo>
                    <a:pt x="17" y="39"/>
                  </a:moveTo>
                  <a:cubicBezTo>
                    <a:pt x="38" y="33"/>
                    <a:pt x="60" y="27"/>
                    <a:pt x="82" y="21"/>
                  </a:cubicBezTo>
                  <a:cubicBezTo>
                    <a:pt x="94" y="18"/>
                    <a:pt x="88" y="0"/>
                    <a:pt x="77" y="3"/>
                  </a:cubicBezTo>
                  <a:cubicBezTo>
                    <a:pt x="55" y="9"/>
                    <a:pt x="33" y="15"/>
                    <a:pt x="12" y="21"/>
                  </a:cubicBezTo>
                  <a:cubicBezTo>
                    <a:pt x="0" y="24"/>
                    <a:pt x="5" y="43"/>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ïš1íḑé"/>
            <p:cNvSpPr/>
            <p:nvPr/>
          </p:nvSpPr>
          <p:spPr bwMode="auto">
            <a:xfrm>
              <a:off x="5837701" y="2858328"/>
              <a:ext cx="150123" cy="68438"/>
            </a:xfrm>
            <a:custGeom>
              <a:avLst/>
              <a:gdLst>
                <a:gd name="T0" fmla="*/ 17 w 94"/>
                <a:gd name="T1" fmla="*/ 40 h 43"/>
                <a:gd name="T2" fmla="*/ 82 w 94"/>
                <a:gd name="T3" fmla="*/ 22 h 43"/>
                <a:gd name="T4" fmla="*/ 77 w 94"/>
                <a:gd name="T5" fmla="*/ 3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1" y="28"/>
                    <a:pt x="82" y="22"/>
                  </a:cubicBezTo>
                  <a:cubicBezTo>
                    <a:pt x="94" y="18"/>
                    <a:pt x="89" y="0"/>
                    <a:pt x="77" y="3"/>
                  </a:cubicBezTo>
                  <a:cubicBezTo>
                    <a:pt x="55" y="9"/>
                    <a:pt x="34" y="15"/>
                    <a:pt x="12" y="21"/>
                  </a:cubicBezTo>
                  <a:cubicBezTo>
                    <a:pt x="0" y="24"/>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ŝ1îďé"/>
            <p:cNvSpPr/>
            <p:nvPr/>
          </p:nvSpPr>
          <p:spPr bwMode="auto">
            <a:xfrm>
              <a:off x="5802379" y="3023905"/>
              <a:ext cx="333361" cy="147915"/>
            </a:xfrm>
            <a:custGeom>
              <a:avLst/>
              <a:gdLst>
                <a:gd name="T0" fmla="*/ 35 w 209"/>
                <a:gd name="T1" fmla="*/ 86 h 93"/>
                <a:gd name="T2" fmla="*/ 184 w 209"/>
                <a:gd name="T3" fmla="*/ 45 h 93"/>
                <a:gd name="T4" fmla="*/ 173 w 209"/>
                <a:gd name="T5" fmla="*/ 7 h 93"/>
                <a:gd name="T6" fmla="*/ 24 w 209"/>
                <a:gd name="T7" fmla="*/ 48 h 93"/>
                <a:gd name="T8" fmla="*/ 35 w 209"/>
                <a:gd name="T9" fmla="*/ 86 h 93"/>
              </a:gdLst>
              <a:ahLst/>
              <a:cxnLst>
                <a:cxn ang="0">
                  <a:pos x="T0" y="T1"/>
                </a:cxn>
                <a:cxn ang="0">
                  <a:pos x="T2" y="T3"/>
                </a:cxn>
                <a:cxn ang="0">
                  <a:pos x="T4" y="T5"/>
                </a:cxn>
                <a:cxn ang="0">
                  <a:pos x="T6" y="T7"/>
                </a:cxn>
                <a:cxn ang="0">
                  <a:pos x="T8" y="T9"/>
                </a:cxn>
              </a:cxnLst>
              <a:rect l="0" t="0" r="r" b="b"/>
              <a:pathLst>
                <a:path w="209" h="93">
                  <a:moveTo>
                    <a:pt x="35" y="86"/>
                  </a:moveTo>
                  <a:cubicBezTo>
                    <a:pt x="85" y="73"/>
                    <a:pt x="134" y="59"/>
                    <a:pt x="184" y="45"/>
                  </a:cubicBezTo>
                  <a:cubicBezTo>
                    <a:pt x="209" y="39"/>
                    <a:pt x="198" y="0"/>
                    <a:pt x="173" y="7"/>
                  </a:cubicBezTo>
                  <a:cubicBezTo>
                    <a:pt x="124" y="21"/>
                    <a:pt x="74" y="34"/>
                    <a:pt x="24" y="48"/>
                  </a:cubicBezTo>
                  <a:cubicBezTo>
                    <a:pt x="0" y="55"/>
                    <a:pt x="10" y="93"/>
                    <a:pt x="35"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îṥľíḑe"/>
            <p:cNvSpPr/>
            <p:nvPr/>
          </p:nvSpPr>
          <p:spPr bwMode="auto">
            <a:xfrm>
              <a:off x="5859778" y="3229219"/>
              <a:ext cx="331153" cy="147915"/>
            </a:xfrm>
            <a:custGeom>
              <a:avLst/>
              <a:gdLst>
                <a:gd name="T0" fmla="*/ 36 w 209"/>
                <a:gd name="T1" fmla="*/ 87 h 94"/>
                <a:gd name="T2" fmla="*/ 184 w 209"/>
                <a:gd name="T3" fmla="*/ 46 h 94"/>
                <a:gd name="T4" fmla="*/ 174 w 209"/>
                <a:gd name="T5" fmla="*/ 7 h 94"/>
                <a:gd name="T6" fmla="*/ 25 w 209"/>
                <a:gd name="T7" fmla="*/ 48 h 94"/>
                <a:gd name="T8" fmla="*/ 36 w 209"/>
                <a:gd name="T9" fmla="*/ 87 h 94"/>
              </a:gdLst>
              <a:ahLst/>
              <a:cxnLst>
                <a:cxn ang="0">
                  <a:pos x="T0" y="T1"/>
                </a:cxn>
                <a:cxn ang="0">
                  <a:pos x="T2" y="T3"/>
                </a:cxn>
                <a:cxn ang="0">
                  <a:pos x="T4" y="T5"/>
                </a:cxn>
                <a:cxn ang="0">
                  <a:pos x="T6" y="T7"/>
                </a:cxn>
                <a:cxn ang="0">
                  <a:pos x="T8" y="T9"/>
                </a:cxn>
              </a:cxnLst>
              <a:rect l="0" t="0" r="r" b="b"/>
              <a:pathLst>
                <a:path w="209" h="94">
                  <a:moveTo>
                    <a:pt x="36" y="87"/>
                  </a:moveTo>
                  <a:cubicBezTo>
                    <a:pt x="85" y="73"/>
                    <a:pt x="135" y="59"/>
                    <a:pt x="184" y="46"/>
                  </a:cubicBezTo>
                  <a:cubicBezTo>
                    <a:pt x="209" y="39"/>
                    <a:pt x="199" y="0"/>
                    <a:pt x="174" y="7"/>
                  </a:cubicBezTo>
                  <a:cubicBezTo>
                    <a:pt x="124" y="21"/>
                    <a:pt x="75" y="34"/>
                    <a:pt x="25" y="48"/>
                  </a:cubicBezTo>
                  <a:cubicBezTo>
                    <a:pt x="0" y="55"/>
                    <a:pt x="11" y="94"/>
                    <a:pt x="36"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ṩlîḋê"/>
            <p:cNvSpPr/>
            <p:nvPr/>
          </p:nvSpPr>
          <p:spPr bwMode="auto">
            <a:xfrm>
              <a:off x="5895102" y="3063643"/>
              <a:ext cx="147915" cy="68438"/>
            </a:xfrm>
            <a:custGeom>
              <a:avLst/>
              <a:gdLst>
                <a:gd name="T0" fmla="*/ 17 w 94"/>
                <a:gd name="T1" fmla="*/ 40 h 43"/>
                <a:gd name="T2" fmla="*/ 82 w 94"/>
                <a:gd name="T3" fmla="*/ 22 h 43"/>
                <a:gd name="T4" fmla="*/ 77 w 94"/>
                <a:gd name="T5" fmla="*/ 4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1" y="28"/>
                    <a:pt x="82" y="22"/>
                  </a:cubicBezTo>
                  <a:cubicBezTo>
                    <a:pt x="94" y="19"/>
                    <a:pt x="89" y="0"/>
                    <a:pt x="77" y="4"/>
                  </a:cubicBezTo>
                  <a:cubicBezTo>
                    <a:pt x="55" y="9"/>
                    <a:pt x="34" y="15"/>
                    <a:pt x="12" y="21"/>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íšľiḑè"/>
            <p:cNvSpPr/>
            <p:nvPr/>
          </p:nvSpPr>
          <p:spPr bwMode="auto">
            <a:xfrm>
              <a:off x="5950293" y="3268959"/>
              <a:ext cx="150123" cy="68438"/>
            </a:xfrm>
            <a:custGeom>
              <a:avLst/>
              <a:gdLst>
                <a:gd name="T0" fmla="*/ 17 w 94"/>
                <a:gd name="T1" fmla="*/ 40 h 43"/>
                <a:gd name="T2" fmla="*/ 82 w 94"/>
                <a:gd name="T3" fmla="*/ 22 h 43"/>
                <a:gd name="T4" fmla="*/ 77 w 94"/>
                <a:gd name="T5" fmla="*/ 4 h 43"/>
                <a:gd name="T6" fmla="*/ 12 w 94"/>
                <a:gd name="T7" fmla="*/ 22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8" y="34"/>
                    <a:pt x="60" y="28"/>
                    <a:pt x="82" y="22"/>
                  </a:cubicBezTo>
                  <a:cubicBezTo>
                    <a:pt x="94" y="19"/>
                    <a:pt x="89" y="0"/>
                    <a:pt x="77" y="4"/>
                  </a:cubicBezTo>
                  <a:cubicBezTo>
                    <a:pt x="55" y="10"/>
                    <a:pt x="33" y="16"/>
                    <a:pt x="12" y="22"/>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ïṣļíḋe"/>
            <p:cNvSpPr/>
            <p:nvPr/>
          </p:nvSpPr>
          <p:spPr bwMode="auto">
            <a:xfrm>
              <a:off x="5917177" y="3432326"/>
              <a:ext cx="331153" cy="150123"/>
            </a:xfrm>
            <a:custGeom>
              <a:avLst/>
              <a:gdLst>
                <a:gd name="T0" fmla="*/ 35 w 209"/>
                <a:gd name="T1" fmla="*/ 87 h 94"/>
                <a:gd name="T2" fmla="*/ 184 w 209"/>
                <a:gd name="T3" fmla="*/ 46 h 94"/>
                <a:gd name="T4" fmla="*/ 173 w 209"/>
                <a:gd name="T5" fmla="*/ 7 h 94"/>
                <a:gd name="T6" fmla="*/ 25 w 209"/>
                <a:gd name="T7" fmla="*/ 48 h 94"/>
                <a:gd name="T8" fmla="*/ 35 w 209"/>
                <a:gd name="T9" fmla="*/ 87 h 94"/>
              </a:gdLst>
              <a:ahLst/>
              <a:cxnLst>
                <a:cxn ang="0">
                  <a:pos x="T0" y="T1"/>
                </a:cxn>
                <a:cxn ang="0">
                  <a:pos x="T2" y="T3"/>
                </a:cxn>
                <a:cxn ang="0">
                  <a:pos x="T4" y="T5"/>
                </a:cxn>
                <a:cxn ang="0">
                  <a:pos x="T6" y="T7"/>
                </a:cxn>
                <a:cxn ang="0">
                  <a:pos x="T8" y="T9"/>
                </a:cxn>
              </a:cxnLst>
              <a:rect l="0" t="0" r="r" b="b"/>
              <a:pathLst>
                <a:path w="209" h="94">
                  <a:moveTo>
                    <a:pt x="35" y="87"/>
                  </a:moveTo>
                  <a:cubicBezTo>
                    <a:pt x="85" y="73"/>
                    <a:pt x="134" y="60"/>
                    <a:pt x="184" y="46"/>
                  </a:cubicBezTo>
                  <a:cubicBezTo>
                    <a:pt x="209" y="39"/>
                    <a:pt x="198" y="0"/>
                    <a:pt x="173" y="7"/>
                  </a:cubicBezTo>
                  <a:cubicBezTo>
                    <a:pt x="124" y="21"/>
                    <a:pt x="74" y="35"/>
                    <a:pt x="25" y="48"/>
                  </a:cubicBezTo>
                  <a:cubicBezTo>
                    <a:pt x="0" y="55"/>
                    <a:pt x="10" y="94"/>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ï$ḻídè"/>
            <p:cNvSpPr/>
            <p:nvPr/>
          </p:nvSpPr>
          <p:spPr bwMode="auto">
            <a:xfrm>
              <a:off x="5972371" y="3639850"/>
              <a:ext cx="333361" cy="147915"/>
            </a:xfrm>
            <a:custGeom>
              <a:avLst/>
              <a:gdLst>
                <a:gd name="T0" fmla="*/ 36 w 209"/>
                <a:gd name="T1" fmla="*/ 86 h 93"/>
                <a:gd name="T2" fmla="*/ 185 w 209"/>
                <a:gd name="T3" fmla="*/ 45 h 93"/>
                <a:gd name="T4" fmla="*/ 174 w 209"/>
                <a:gd name="T5" fmla="*/ 6 h 93"/>
                <a:gd name="T6" fmla="*/ 25 w 209"/>
                <a:gd name="T7" fmla="*/ 47 h 93"/>
                <a:gd name="T8" fmla="*/ 36 w 209"/>
                <a:gd name="T9" fmla="*/ 86 h 93"/>
              </a:gdLst>
              <a:ahLst/>
              <a:cxnLst>
                <a:cxn ang="0">
                  <a:pos x="T0" y="T1"/>
                </a:cxn>
                <a:cxn ang="0">
                  <a:pos x="T2" y="T3"/>
                </a:cxn>
                <a:cxn ang="0">
                  <a:pos x="T4" y="T5"/>
                </a:cxn>
                <a:cxn ang="0">
                  <a:pos x="T6" y="T7"/>
                </a:cxn>
                <a:cxn ang="0">
                  <a:pos x="T8" y="T9"/>
                </a:cxn>
              </a:cxnLst>
              <a:rect l="0" t="0" r="r" b="b"/>
              <a:pathLst>
                <a:path w="209" h="93">
                  <a:moveTo>
                    <a:pt x="36" y="86"/>
                  </a:moveTo>
                  <a:cubicBezTo>
                    <a:pt x="85" y="72"/>
                    <a:pt x="135" y="59"/>
                    <a:pt x="185" y="45"/>
                  </a:cubicBezTo>
                  <a:cubicBezTo>
                    <a:pt x="209" y="38"/>
                    <a:pt x="199" y="0"/>
                    <a:pt x="174" y="6"/>
                  </a:cubicBezTo>
                  <a:cubicBezTo>
                    <a:pt x="124" y="20"/>
                    <a:pt x="75" y="34"/>
                    <a:pt x="25" y="47"/>
                  </a:cubicBezTo>
                  <a:cubicBezTo>
                    <a:pt x="0" y="54"/>
                    <a:pt x="11" y="93"/>
                    <a:pt x="36"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íşľïde"/>
            <p:cNvSpPr/>
            <p:nvPr/>
          </p:nvSpPr>
          <p:spPr bwMode="auto">
            <a:xfrm>
              <a:off x="6007693" y="3474273"/>
              <a:ext cx="150123" cy="68438"/>
            </a:xfrm>
            <a:custGeom>
              <a:avLst/>
              <a:gdLst>
                <a:gd name="T0" fmla="*/ 17 w 94"/>
                <a:gd name="T1" fmla="*/ 39 h 43"/>
                <a:gd name="T2" fmla="*/ 82 w 94"/>
                <a:gd name="T3" fmla="*/ 21 h 43"/>
                <a:gd name="T4" fmla="*/ 77 w 94"/>
                <a:gd name="T5" fmla="*/ 3 h 43"/>
                <a:gd name="T6" fmla="*/ 12 w 94"/>
                <a:gd name="T7" fmla="*/ 21 h 43"/>
                <a:gd name="T8" fmla="*/ 17 w 94"/>
                <a:gd name="T9" fmla="*/ 39 h 43"/>
              </a:gdLst>
              <a:ahLst/>
              <a:cxnLst>
                <a:cxn ang="0">
                  <a:pos x="T0" y="T1"/>
                </a:cxn>
                <a:cxn ang="0">
                  <a:pos x="T2" y="T3"/>
                </a:cxn>
                <a:cxn ang="0">
                  <a:pos x="T4" y="T5"/>
                </a:cxn>
                <a:cxn ang="0">
                  <a:pos x="T6" y="T7"/>
                </a:cxn>
                <a:cxn ang="0">
                  <a:pos x="T8" y="T9"/>
                </a:cxn>
              </a:cxnLst>
              <a:rect l="0" t="0" r="r" b="b"/>
              <a:pathLst>
                <a:path w="94" h="43">
                  <a:moveTo>
                    <a:pt x="17" y="39"/>
                  </a:moveTo>
                  <a:cubicBezTo>
                    <a:pt x="39" y="33"/>
                    <a:pt x="61" y="27"/>
                    <a:pt x="82" y="21"/>
                  </a:cubicBezTo>
                  <a:cubicBezTo>
                    <a:pt x="94" y="18"/>
                    <a:pt x="89" y="0"/>
                    <a:pt x="77" y="3"/>
                  </a:cubicBezTo>
                  <a:cubicBezTo>
                    <a:pt x="56" y="9"/>
                    <a:pt x="34" y="15"/>
                    <a:pt x="12" y="21"/>
                  </a:cubicBezTo>
                  <a:cubicBezTo>
                    <a:pt x="0" y="24"/>
                    <a:pt x="5" y="43"/>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íšļíḑê"/>
            <p:cNvSpPr/>
            <p:nvPr/>
          </p:nvSpPr>
          <p:spPr bwMode="auto">
            <a:xfrm>
              <a:off x="6065092" y="3679587"/>
              <a:ext cx="147915" cy="68438"/>
            </a:xfrm>
            <a:custGeom>
              <a:avLst/>
              <a:gdLst>
                <a:gd name="T0" fmla="*/ 17 w 94"/>
                <a:gd name="T1" fmla="*/ 39 h 43"/>
                <a:gd name="T2" fmla="*/ 82 w 94"/>
                <a:gd name="T3" fmla="*/ 22 h 43"/>
                <a:gd name="T4" fmla="*/ 77 w 94"/>
                <a:gd name="T5" fmla="*/ 3 h 43"/>
                <a:gd name="T6" fmla="*/ 12 w 94"/>
                <a:gd name="T7" fmla="*/ 21 h 43"/>
                <a:gd name="T8" fmla="*/ 17 w 94"/>
                <a:gd name="T9" fmla="*/ 39 h 43"/>
              </a:gdLst>
              <a:ahLst/>
              <a:cxnLst>
                <a:cxn ang="0">
                  <a:pos x="T0" y="T1"/>
                </a:cxn>
                <a:cxn ang="0">
                  <a:pos x="T2" y="T3"/>
                </a:cxn>
                <a:cxn ang="0">
                  <a:pos x="T4" y="T5"/>
                </a:cxn>
                <a:cxn ang="0">
                  <a:pos x="T6" y="T7"/>
                </a:cxn>
                <a:cxn ang="0">
                  <a:pos x="T8" y="T9"/>
                </a:cxn>
              </a:cxnLst>
              <a:rect l="0" t="0" r="r" b="b"/>
              <a:pathLst>
                <a:path w="94" h="43">
                  <a:moveTo>
                    <a:pt x="17" y="39"/>
                  </a:moveTo>
                  <a:cubicBezTo>
                    <a:pt x="39" y="33"/>
                    <a:pt x="60" y="28"/>
                    <a:pt x="82" y="22"/>
                  </a:cubicBezTo>
                  <a:cubicBezTo>
                    <a:pt x="94" y="18"/>
                    <a:pt x="89" y="0"/>
                    <a:pt x="77" y="3"/>
                  </a:cubicBezTo>
                  <a:cubicBezTo>
                    <a:pt x="55" y="9"/>
                    <a:pt x="34" y="15"/>
                    <a:pt x="12" y="21"/>
                  </a:cubicBezTo>
                  <a:cubicBezTo>
                    <a:pt x="0" y="24"/>
                    <a:pt x="5" y="43"/>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i$ļiďê"/>
            <p:cNvSpPr/>
            <p:nvPr/>
          </p:nvSpPr>
          <p:spPr bwMode="auto">
            <a:xfrm>
              <a:off x="6023147" y="3845164"/>
              <a:ext cx="333361" cy="147915"/>
            </a:xfrm>
            <a:custGeom>
              <a:avLst/>
              <a:gdLst>
                <a:gd name="T0" fmla="*/ 35 w 209"/>
                <a:gd name="T1" fmla="*/ 86 h 93"/>
                <a:gd name="T2" fmla="*/ 184 w 209"/>
                <a:gd name="T3" fmla="*/ 45 h 93"/>
                <a:gd name="T4" fmla="*/ 173 w 209"/>
                <a:gd name="T5" fmla="*/ 7 h 93"/>
                <a:gd name="T6" fmla="*/ 24 w 209"/>
                <a:gd name="T7" fmla="*/ 48 h 93"/>
                <a:gd name="T8" fmla="*/ 35 w 209"/>
                <a:gd name="T9" fmla="*/ 86 h 93"/>
              </a:gdLst>
              <a:ahLst/>
              <a:cxnLst>
                <a:cxn ang="0">
                  <a:pos x="T0" y="T1"/>
                </a:cxn>
                <a:cxn ang="0">
                  <a:pos x="T2" y="T3"/>
                </a:cxn>
                <a:cxn ang="0">
                  <a:pos x="T4" y="T5"/>
                </a:cxn>
                <a:cxn ang="0">
                  <a:pos x="T6" y="T7"/>
                </a:cxn>
                <a:cxn ang="0">
                  <a:pos x="T8" y="T9"/>
                </a:cxn>
              </a:cxnLst>
              <a:rect l="0" t="0" r="r" b="b"/>
              <a:pathLst>
                <a:path w="209" h="93">
                  <a:moveTo>
                    <a:pt x="35" y="86"/>
                  </a:moveTo>
                  <a:cubicBezTo>
                    <a:pt x="85" y="73"/>
                    <a:pt x="134" y="59"/>
                    <a:pt x="184" y="45"/>
                  </a:cubicBezTo>
                  <a:cubicBezTo>
                    <a:pt x="209" y="38"/>
                    <a:pt x="198" y="0"/>
                    <a:pt x="173" y="7"/>
                  </a:cubicBezTo>
                  <a:cubicBezTo>
                    <a:pt x="124" y="20"/>
                    <a:pt x="74" y="34"/>
                    <a:pt x="24" y="48"/>
                  </a:cubicBezTo>
                  <a:cubicBezTo>
                    <a:pt x="0" y="54"/>
                    <a:pt x="10" y="93"/>
                    <a:pt x="35"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iślïďè"/>
            <p:cNvSpPr/>
            <p:nvPr/>
          </p:nvSpPr>
          <p:spPr bwMode="auto">
            <a:xfrm>
              <a:off x="6078339" y="4050478"/>
              <a:ext cx="333361" cy="147915"/>
            </a:xfrm>
            <a:custGeom>
              <a:avLst/>
              <a:gdLst>
                <a:gd name="T0" fmla="*/ 36 w 209"/>
                <a:gd name="T1" fmla="*/ 86 h 93"/>
                <a:gd name="T2" fmla="*/ 185 w 209"/>
                <a:gd name="T3" fmla="*/ 45 h 93"/>
                <a:gd name="T4" fmla="*/ 174 w 209"/>
                <a:gd name="T5" fmla="*/ 7 h 93"/>
                <a:gd name="T6" fmla="*/ 25 w 209"/>
                <a:gd name="T7" fmla="*/ 48 h 93"/>
                <a:gd name="T8" fmla="*/ 36 w 209"/>
                <a:gd name="T9" fmla="*/ 86 h 93"/>
              </a:gdLst>
              <a:ahLst/>
              <a:cxnLst>
                <a:cxn ang="0">
                  <a:pos x="T0" y="T1"/>
                </a:cxn>
                <a:cxn ang="0">
                  <a:pos x="T2" y="T3"/>
                </a:cxn>
                <a:cxn ang="0">
                  <a:pos x="T4" y="T5"/>
                </a:cxn>
                <a:cxn ang="0">
                  <a:pos x="T6" y="T7"/>
                </a:cxn>
                <a:cxn ang="0">
                  <a:pos x="T8" y="T9"/>
                </a:cxn>
              </a:cxnLst>
              <a:rect l="0" t="0" r="r" b="b"/>
              <a:pathLst>
                <a:path w="209" h="93">
                  <a:moveTo>
                    <a:pt x="36" y="86"/>
                  </a:moveTo>
                  <a:cubicBezTo>
                    <a:pt x="85" y="73"/>
                    <a:pt x="135" y="59"/>
                    <a:pt x="185" y="45"/>
                  </a:cubicBezTo>
                  <a:cubicBezTo>
                    <a:pt x="209" y="39"/>
                    <a:pt x="199" y="0"/>
                    <a:pt x="174" y="7"/>
                  </a:cubicBezTo>
                  <a:cubicBezTo>
                    <a:pt x="124" y="21"/>
                    <a:pt x="75" y="34"/>
                    <a:pt x="25" y="48"/>
                  </a:cubicBezTo>
                  <a:cubicBezTo>
                    <a:pt x="0" y="55"/>
                    <a:pt x="11" y="93"/>
                    <a:pt x="36" y="86"/>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iślíḑè"/>
            <p:cNvSpPr/>
            <p:nvPr/>
          </p:nvSpPr>
          <p:spPr bwMode="auto">
            <a:xfrm>
              <a:off x="6113662" y="3884901"/>
              <a:ext cx="150123" cy="68438"/>
            </a:xfrm>
            <a:custGeom>
              <a:avLst/>
              <a:gdLst>
                <a:gd name="T0" fmla="*/ 17 w 94"/>
                <a:gd name="T1" fmla="*/ 40 h 43"/>
                <a:gd name="T2" fmla="*/ 82 w 94"/>
                <a:gd name="T3" fmla="*/ 22 h 43"/>
                <a:gd name="T4" fmla="*/ 77 w 94"/>
                <a:gd name="T5" fmla="*/ 3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1" y="28"/>
                    <a:pt x="82" y="22"/>
                  </a:cubicBezTo>
                  <a:cubicBezTo>
                    <a:pt x="94" y="18"/>
                    <a:pt x="89" y="0"/>
                    <a:pt x="77" y="3"/>
                  </a:cubicBezTo>
                  <a:cubicBezTo>
                    <a:pt x="55" y="9"/>
                    <a:pt x="34" y="15"/>
                    <a:pt x="12" y="21"/>
                  </a:cubicBezTo>
                  <a:cubicBezTo>
                    <a:pt x="0" y="24"/>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ṣľïḍè"/>
            <p:cNvSpPr/>
            <p:nvPr/>
          </p:nvSpPr>
          <p:spPr bwMode="auto">
            <a:xfrm>
              <a:off x="6171062" y="4090217"/>
              <a:ext cx="150123" cy="68438"/>
            </a:xfrm>
            <a:custGeom>
              <a:avLst/>
              <a:gdLst>
                <a:gd name="T0" fmla="*/ 17 w 94"/>
                <a:gd name="T1" fmla="*/ 40 h 43"/>
                <a:gd name="T2" fmla="*/ 82 w 94"/>
                <a:gd name="T3" fmla="*/ 22 h 43"/>
                <a:gd name="T4" fmla="*/ 77 w 94"/>
                <a:gd name="T5" fmla="*/ 3 h 43"/>
                <a:gd name="T6" fmla="*/ 12 w 94"/>
                <a:gd name="T7" fmla="*/ 21 h 43"/>
                <a:gd name="T8" fmla="*/ 17 w 94"/>
                <a:gd name="T9" fmla="*/ 40 h 43"/>
              </a:gdLst>
              <a:ahLst/>
              <a:cxnLst>
                <a:cxn ang="0">
                  <a:pos x="T0" y="T1"/>
                </a:cxn>
                <a:cxn ang="0">
                  <a:pos x="T2" y="T3"/>
                </a:cxn>
                <a:cxn ang="0">
                  <a:pos x="T4" y="T5"/>
                </a:cxn>
                <a:cxn ang="0">
                  <a:pos x="T6" y="T7"/>
                </a:cxn>
                <a:cxn ang="0">
                  <a:pos x="T8" y="T9"/>
                </a:cxn>
              </a:cxnLst>
              <a:rect l="0" t="0" r="r" b="b"/>
              <a:pathLst>
                <a:path w="94" h="43">
                  <a:moveTo>
                    <a:pt x="17" y="40"/>
                  </a:moveTo>
                  <a:cubicBezTo>
                    <a:pt x="39" y="34"/>
                    <a:pt x="60" y="28"/>
                    <a:pt x="82" y="22"/>
                  </a:cubicBezTo>
                  <a:cubicBezTo>
                    <a:pt x="94" y="19"/>
                    <a:pt x="89" y="0"/>
                    <a:pt x="77" y="3"/>
                  </a:cubicBezTo>
                  <a:cubicBezTo>
                    <a:pt x="55" y="9"/>
                    <a:pt x="33" y="15"/>
                    <a:pt x="12" y="21"/>
                  </a:cubicBezTo>
                  <a:cubicBezTo>
                    <a:pt x="0" y="25"/>
                    <a:pt x="5" y="43"/>
                    <a:pt x="17"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îṥḷíḓé"/>
            <p:cNvSpPr/>
            <p:nvPr/>
          </p:nvSpPr>
          <p:spPr bwMode="auto">
            <a:xfrm>
              <a:off x="6135738" y="4253586"/>
              <a:ext cx="333361" cy="147915"/>
            </a:xfrm>
            <a:custGeom>
              <a:avLst/>
              <a:gdLst>
                <a:gd name="T0" fmla="*/ 35 w 209"/>
                <a:gd name="T1" fmla="*/ 87 h 93"/>
                <a:gd name="T2" fmla="*/ 184 w 209"/>
                <a:gd name="T3" fmla="*/ 46 h 93"/>
                <a:gd name="T4" fmla="*/ 173 w 209"/>
                <a:gd name="T5" fmla="*/ 7 h 93"/>
                <a:gd name="T6" fmla="*/ 25 w 209"/>
                <a:gd name="T7" fmla="*/ 48 h 93"/>
                <a:gd name="T8" fmla="*/ 35 w 209"/>
                <a:gd name="T9" fmla="*/ 87 h 93"/>
              </a:gdLst>
              <a:ahLst/>
              <a:cxnLst>
                <a:cxn ang="0">
                  <a:pos x="T0" y="T1"/>
                </a:cxn>
                <a:cxn ang="0">
                  <a:pos x="T2" y="T3"/>
                </a:cxn>
                <a:cxn ang="0">
                  <a:pos x="T4" y="T5"/>
                </a:cxn>
                <a:cxn ang="0">
                  <a:pos x="T6" y="T7"/>
                </a:cxn>
                <a:cxn ang="0">
                  <a:pos x="T8" y="T9"/>
                </a:cxn>
              </a:cxnLst>
              <a:rect l="0" t="0" r="r" b="b"/>
              <a:pathLst>
                <a:path w="209" h="93">
                  <a:moveTo>
                    <a:pt x="35" y="87"/>
                  </a:moveTo>
                  <a:cubicBezTo>
                    <a:pt x="85" y="73"/>
                    <a:pt x="134" y="59"/>
                    <a:pt x="184" y="46"/>
                  </a:cubicBezTo>
                  <a:cubicBezTo>
                    <a:pt x="209" y="39"/>
                    <a:pt x="198" y="0"/>
                    <a:pt x="173" y="7"/>
                  </a:cubicBezTo>
                  <a:cubicBezTo>
                    <a:pt x="124" y="21"/>
                    <a:pt x="74" y="34"/>
                    <a:pt x="25" y="48"/>
                  </a:cubicBezTo>
                  <a:cubicBezTo>
                    <a:pt x="0" y="55"/>
                    <a:pt x="10" y="93"/>
                    <a:pt x="35"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ïṥ1îḋe"/>
            <p:cNvSpPr/>
            <p:nvPr/>
          </p:nvSpPr>
          <p:spPr bwMode="auto">
            <a:xfrm>
              <a:off x="6190931" y="4458901"/>
              <a:ext cx="333361" cy="150123"/>
            </a:xfrm>
            <a:custGeom>
              <a:avLst/>
              <a:gdLst>
                <a:gd name="T0" fmla="*/ 36 w 209"/>
                <a:gd name="T1" fmla="*/ 87 h 94"/>
                <a:gd name="T2" fmla="*/ 185 w 209"/>
                <a:gd name="T3" fmla="*/ 46 h 94"/>
                <a:gd name="T4" fmla="*/ 174 w 209"/>
                <a:gd name="T5" fmla="*/ 7 h 94"/>
                <a:gd name="T6" fmla="*/ 25 w 209"/>
                <a:gd name="T7" fmla="*/ 48 h 94"/>
                <a:gd name="T8" fmla="*/ 36 w 209"/>
                <a:gd name="T9" fmla="*/ 87 h 94"/>
              </a:gdLst>
              <a:ahLst/>
              <a:cxnLst>
                <a:cxn ang="0">
                  <a:pos x="T0" y="T1"/>
                </a:cxn>
                <a:cxn ang="0">
                  <a:pos x="T2" y="T3"/>
                </a:cxn>
                <a:cxn ang="0">
                  <a:pos x="T4" y="T5"/>
                </a:cxn>
                <a:cxn ang="0">
                  <a:pos x="T6" y="T7"/>
                </a:cxn>
                <a:cxn ang="0">
                  <a:pos x="T8" y="T9"/>
                </a:cxn>
              </a:cxnLst>
              <a:rect l="0" t="0" r="r" b="b"/>
              <a:pathLst>
                <a:path w="209" h="94">
                  <a:moveTo>
                    <a:pt x="36" y="87"/>
                  </a:moveTo>
                  <a:cubicBezTo>
                    <a:pt x="85" y="73"/>
                    <a:pt x="135" y="59"/>
                    <a:pt x="185" y="46"/>
                  </a:cubicBezTo>
                  <a:cubicBezTo>
                    <a:pt x="209" y="39"/>
                    <a:pt x="199" y="0"/>
                    <a:pt x="174" y="7"/>
                  </a:cubicBezTo>
                  <a:cubicBezTo>
                    <a:pt x="124" y="21"/>
                    <a:pt x="75" y="35"/>
                    <a:pt x="25" y="48"/>
                  </a:cubicBezTo>
                  <a:cubicBezTo>
                    <a:pt x="0" y="55"/>
                    <a:pt x="11" y="94"/>
                    <a:pt x="36" y="87"/>
                  </a:cubicBezTo>
                  <a:close/>
                </a:path>
              </a:pathLst>
            </a:custGeom>
            <a:solidFill>
              <a:srgbClr val="707F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îṣliḍê"/>
            <p:cNvSpPr/>
            <p:nvPr/>
          </p:nvSpPr>
          <p:spPr bwMode="auto">
            <a:xfrm>
              <a:off x="6228461" y="4293324"/>
              <a:ext cx="147915" cy="68438"/>
            </a:xfrm>
            <a:custGeom>
              <a:avLst/>
              <a:gdLst>
                <a:gd name="T0" fmla="*/ 16 w 93"/>
                <a:gd name="T1" fmla="*/ 40 h 43"/>
                <a:gd name="T2" fmla="*/ 81 w 93"/>
                <a:gd name="T3" fmla="*/ 22 h 43"/>
                <a:gd name="T4" fmla="*/ 76 w 93"/>
                <a:gd name="T5" fmla="*/ 4 h 43"/>
                <a:gd name="T6" fmla="*/ 11 w 93"/>
                <a:gd name="T7" fmla="*/ 22 h 43"/>
                <a:gd name="T8" fmla="*/ 16 w 93"/>
                <a:gd name="T9" fmla="*/ 40 h 43"/>
              </a:gdLst>
              <a:ahLst/>
              <a:cxnLst>
                <a:cxn ang="0">
                  <a:pos x="T0" y="T1"/>
                </a:cxn>
                <a:cxn ang="0">
                  <a:pos x="T2" y="T3"/>
                </a:cxn>
                <a:cxn ang="0">
                  <a:pos x="T4" y="T5"/>
                </a:cxn>
                <a:cxn ang="0">
                  <a:pos x="T6" y="T7"/>
                </a:cxn>
                <a:cxn ang="0">
                  <a:pos x="T8" y="T9"/>
                </a:cxn>
              </a:cxnLst>
              <a:rect l="0" t="0" r="r" b="b"/>
              <a:pathLst>
                <a:path w="93" h="43">
                  <a:moveTo>
                    <a:pt x="16" y="40"/>
                  </a:moveTo>
                  <a:cubicBezTo>
                    <a:pt x="38" y="34"/>
                    <a:pt x="60" y="28"/>
                    <a:pt x="81" y="22"/>
                  </a:cubicBezTo>
                  <a:cubicBezTo>
                    <a:pt x="93" y="19"/>
                    <a:pt x="88" y="0"/>
                    <a:pt x="76" y="4"/>
                  </a:cubicBezTo>
                  <a:cubicBezTo>
                    <a:pt x="55" y="10"/>
                    <a:pt x="33" y="16"/>
                    <a:pt x="11" y="22"/>
                  </a:cubicBezTo>
                  <a:cubicBezTo>
                    <a:pt x="0" y="25"/>
                    <a:pt x="5" y="43"/>
                    <a:pt x="16" y="40"/>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ṥ1iďê"/>
            <p:cNvSpPr/>
            <p:nvPr/>
          </p:nvSpPr>
          <p:spPr bwMode="auto">
            <a:xfrm>
              <a:off x="6283655" y="4500846"/>
              <a:ext cx="150123" cy="66230"/>
            </a:xfrm>
            <a:custGeom>
              <a:avLst/>
              <a:gdLst>
                <a:gd name="T0" fmla="*/ 17 w 94"/>
                <a:gd name="T1" fmla="*/ 39 h 42"/>
                <a:gd name="T2" fmla="*/ 82 w 94"/>
                <a:gd name="T3" fmla="*/ 21 h 42"/>
                <a:gd name="T4" fmla="*/ 77 w 94"/>
                <a:gd name="T5" fmla="*/ 3 h 42"/>
                <a:gd name="T6" fmla="*/ 12 w 94"/>
                <a:gd name="T7" fmla="*/ 21 h 42"/>
                <a:gd name="T8" fmla="*/ 17 w 94"/>
                <a:gd name="T9" fmla="*/ 39 h 42"/>
              </a:gdLst>
              <a:ahLst/>
              <a:cxnLst>
                <a:cxn ang="0">
                  <a:pos x="T0" y="T1"/>
                </a:cxn>
                <a:cxn ang="0">
                  <a:pos x="T2" y="T3"/>
                </a:cxn>
                <a:cxn ang="0">
                  <a:pos x="T4" y="T5"/>
                </a:cxn>
                <a:cxn ang="0">
                  <a:pos x="T6" y="T7"/>
                </a:cxn>
                <a:cxn ang="0">
                  <a:pos x="T8" y="T9"/>
                </a:cxn>
              </a:cxnLst>
              <a:rect l="0" t="0" r="r" b="b"/>
              <a:pathLst>
                <a:path w="94" h="42">
                  <a:moveTo>
                    <a:pt x="17" y="39"/>
                  </a:moveTo>
                  <a:cubicBezTo>
                    <a:pt x="39" y="33"/>
                    <a:pt x="60" y="27"/>
                    <a:pt x="82" y="21"/>
                  </a:cubicBezTo>
                  <a:cubicBezTo>
                    <a:pt x="94" y="18"/>
                    <a:pt x="89" y="0"/>
                    <a:pt x="77" y="3"/>
                  </a:cubicBezTo>
                  <a:cubicBezTo>
                    <a:pt x="55" y="9"/>
                    <a:pt x="34" y="15"/>
                    <a:pt x="12" y="21"/>
                  </a:cubicBezTo>
                  <a:cubicBezTo>
                    <a:pt x="0" y="24"/>
                    <a:pt x="5" y="42"/>
                    <a:pt x="17" y="39"/>
                  </a:cubicBezTo>
                  <a:close/>
                </a:path>
              </a:pathLst>
            </a:custGeom>
            <a:solidFill>
              <a:srgbClr val="D4E1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ïSľiḋê"/>
            <p:cNvSpPr/>
            <p:nvPr/>
          </p:nvSpPr>
          <p:spPr bwMode="auto">
            <a:xfrm>
              <a:off x="3899352" y="2834043"/>
              <a:ext cx="267131" cy="565168"/>
            </a:xfrm>
            <a:custGeom>
              <a:avLst/>
              <a:gdLst>
                <a:gd name="T0" fmla="*/ 0 w 121"/>
                <a:gd name="T1" fmla="*/ 15 h 256"/>
                <a:gd name="T2" fmla="*/ 54 w 121"/>
                <a:gd name="T3" fmla="*/ 0 h 256"/>
                <a:gd name="T4" fmla="*/ 18 w 121"/>
                <a:gd name="T5" fmla="*/ 75 h 256"/>
                <a:gd name="T6" fmla="*/ 71 w 121"/>
                <a:gd name="T7" fmla="*/ 60 h 256"/>
                <a:gd name="T8" fmla="*/ 34 w 121"/>
                <a:gd name="T9" fmla="*/ 136 h 256"/>
                <a:gd name="T10" fmla="*/ 87 w 121"/>
                <a:gd name="T11" fmla="*/ 121 h 256"/>
                <a:gd name="T12" fmla="*/ 51 w 121"/>
                <a:gd name="T13" fmla="*/ 196 h 256"/>
                <a:gd name="T14" fmla="*/ 104 w 121"/>
                <a:gd name="T15" fmla="*/ 182 h 256"/>
                <a:gd name="T16" fmla="*/ 68 w 121"/>
                <a:gd name="T17" fmla="*/ 256 h 256"/>
                <a:gd name="T18" fmla="*/ 121 w 121"/>
                <a:gd name="T19" fmla="*/ 24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56">
                  <a:moveTo>
                    <a:pt x="0" y="15"/>
                  </a:moveTo>
                  <a:lnTo>
                    <a:pt x="54" y="0"/>
                  </a:lnTo>
                  <a:moveTo>
                    <a:pt x="18" y="75"/>
                  </a:moveTo>
                  <a:lnTo>
                    <a:pt x="71" y="60"/>
                  </a:lnTo>
                  <a:moveTo>
                    <a:pt x="34" y="136"/>
                  </a:moveTo>
                  <a:lnTo>
                    <a:pt x="87" y="121"/>
                  </a:lnTo>
                  <a:moveTo>
                    <a:pt x="51" y="196"/>
                  </a:moveTo>
                  <a:lnTo>
                    <a:pt x="104" y="182"/>
                  </a:lnTo>
                  <a:moveTo>
                    <a:pt x="68" y="256"/>
                  </a:moveTo>
                  <a:lnTo>
                    <a:pt x="121" y="241"/>
                  </a:lnTo>
                </a:path>
              </a:pathLst>
            </a:custGeom>
            <a:noFill/>
            <a:ln w="25400"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61" name="í$ḷíḑè"/>
            <p:cNvSpPr/>
            <p:nvPr/>
          </p:nvSpPr>
          <p:spPr bwMode="auto">
            <a:xfrm>
              <a:off x="4332059" y="3514010"/>
              <a:ext cx="81684" cy="22077"/>
            </a:xfrm>
            <a:custGeom>
              <a:avLst/>
              <a:gdLst>
                <a:gd name="T0" fmla="*/ 0 w 37"/>
                <a:gd name="T1" fmla="*/ 10 h 10"/>
                <a:gd name="T2" fmla="*/ 37 w 37"/>
                <a:gd name="T3" fmla="*/ 0 h 10"/>
                <a:gd name="T4" fmla="*/ 0 w 37"/>
                <a:gd name="T5" fmla="*/ 10 h 10"/>
              </a:gdLst>
              <a:ahLst/>
              <a:cxnLst>
                <a:cxn ang="0">
                  <a:pos x="T0" y="T1"/>
                </a:cxn>
                <a:cxn ang="0">
                  <a:pos x="T2" y="T3"/>
                </a:cxn>
                <a:cxn ang="0">
                  <a:pos x="T4" y="T5"/>
                </a:cxn>
              </a:cxnLst>
              <a:rect l="0" t="0" r="r" b="b"/>
              <a:pathLst>
                <a:path w="37" h="10">
                  <a:moveTo>
                    <a:pt x="0" y="10"/>
                  </a:moveTo>
                  <a:lnTo>
                    <a:pt x="37"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ïŝļîdè"/>
            <p:cNvSpPr/>
            <p:nvPr/>
          </p:nvSpPr>
          <p:spPr bwMode="auto">
            <a:xfrm flipV="1">
              <a:off x="4332059" y="3514010"/>
              <a:ext cx="81684"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iśḻiḓê"/>
            <p:cNvSpPr/>
            <p:nvPr/>
          </p:nvSpPr>
          <p:spPr bwMode="auto">
            <a:xfrm flipV="1">
              <a:off x="4332059" y="3514010"/>
              <a:ext cx="81684"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64" name="išlîḑê"/>
            <p:cNvSpPr/>
            <p:nvPr/>
          </p:nvSpPr>
          <p:spPr bwMode="auto">
            <a:xfrm>
              <a:off x="4482182" y="3472065"/>
              <a:ext cx="83892" cy="24285"/>
            </a:xfrm>
            <a:custGeom>
              <a:avLst/>
              <a:gdLst>
                <a:gd name="T0" fmla="*/ 0 w 38"/>
                <a:gd name="T1" fmla="*/ 11 h 11"/>
                <a:gd name="T2" fmla="*/ 38 w 38"/>
                <a:gd name="T3" fmla="*/ 0 h 11"/>
                <a:gd name="T4" fmla="*/ 0 w 38"/>
                <a:gd name="T5" fmla="*/ 11 h 11"/>
              </a:gdLst>
              <a:ahLst/>
              <a:cxnLst>
                <a:cxn ang="0">
                  <a:pos x="T0" y="T1"/>
                </a:cxn>
                <a:cxn ang="0">
                  <a:pos x="T2" y="T3"/>
                </a:cxn>
                <a:cxn ang="0">
                  <a:pos x="T4" y="T5"/>
                </a:cxn>
              </a:cxnLst>
              <a:rect l="0" t="0" r="r" b="b"/>
              <a:pathLst>
                <a:path w="38" h="11">
                  <a:moveTo>
                    <a:pt x="0" y="11"/>
                  </a:moveTo>
                  <a:lnTo>
                    <a:pt x="38"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ṥḷiḍé"/>
            <p:cNvSpPr/>
            <p:nvPr/>
          </p:nvSpPr>
          <p:spPr bwMode="auto">
            <a:xfrm flipV="1">
              <a:off x="4482182" y="3472065"/>
              <a:ext cx="83892"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ṣliḋe"/>
            <p:cNvSpPr/>
            <p:nvPr/>
          </p:nvSpPr>
          <p:spPr bwMode="auto">
            <a:xfrm flipV="1">
              <a:off x="4482182" y="3472065"/>
              <a:ext cx="83892"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67" name="i$1ïḋé"/>
            <p:cNvSpPr/>
            <p:nvPr/>
          </p:nvSpPr>
          <p:spPr bwMode="auto">
            <a:xfrm>
              <a:off x="4634512" y="3432326"/>
              <a:ext cx="83892" cy="22077"/>
            </a:xfrm>
            <a:custGeom>
              <a:avLst/>
              <a:gdLst>
                <a:gd name="T0" fmla="*/ 0 w 38"/>
                <a:gd name="T1" fmla="*/ 10 h 10"/>
                <a:gd name="T2" fmla="*/ 38 w 38"/>
                <a:gd name="T3" fmla="*/ 0 h 10"/>
                <a:gd name="T4" fmla="*/ 0 w 38"/>
                <a:gd name="T5" fmla="*/ 10 h 10"/>
              </a:gdLst>
              <a:ahLst/>
              <a:cxnLst>
                <a:cxn ang="0">
                  <a:pos x="T0" y="T1"/>
                </a:cxn>
                <a:cxn ang="0">
                  <a:pos x="T2" y="T3"/>
                </a:cxn>
                <a:cxn ang="0">
                  <a:pos x="T4" y="T5"/>
                </a:cxn>
              </a:cxnLst>
              <a:rect l="0" t="0" r="r" b="b"/>
              <a:pathLst>
                <a:path w="38" h="10">
                  <a:moveTo>
                    <a:pt x="0" y="10"/>
                  </a:moveTo>
                  <a:lnTo>
                    <a:pt x="38"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ŝļïḓé"/>
            <p:cNvSpPr/>
            <p:nvPr/>
          </p:nvSpPr>
          <p:spPr bwMode="auto">
            <a:xfrm flipV="1">
              <a:off x="4634512" y="3432326"/>
              <a:ext cx="83892"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ïṣlídè"/>
            <p:cNvSpPr/>
            <p:nvPr/>
          </p:nvSpPr>
          <p:spPr bwMode="auto">
            <a:xfrm flipV="1">
              <a:off x="4634512" y="3432326"/>
              <a:ext cx="83892"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0" name="îṧļïdê"/>
            <p:cNvSpPr/>
            <p:nvPr/>
          </p:nvSpPr>
          <p:spPr bwMode="auto">
            <a:xfrm>
              <a:off x="4786843" y="3390381"/>
              <a:ext cx="81684" cy="22077"/>
            </a:xfrm>
            <a:custGeom>
              <a:avLst/>
              <a:gdLst>
                <a:gd name="T0" fmla="*/ 0 w 37"/>
                <a:gd name="T1" fmla="*/ 10 h 10"/>
                <a:gd name="T2" fmla="*/ 37 w 37"/>
                <a:gd name="T3" fmla="*/ 0 h 10"/>
                <a:gd name="T4" fmla="*/ 0 w 37"/>
                <a:gd name="T5" fmla="*/ 10 h 10"/>
              </a:gdLst>
              <a:ahLst/>
              <a:cxnLst>
                <a:cxn ang="0">
                  <a:pos x="T0" y="T1"/>
                </a:cxn>
                <a:cxn ang="0">
                  <a:pos x="T2" y="T3"/>
                </a:cxn>
                <a:cxn ang="0">
                  <a:pos x="T4" y="T5"/>
                </a:cxn>
              </a:cxnLst>
              <a:rect l="0" t="0" r="r" b="b"/>
              <a:pathLst>
                <a:path w="37" h="10">
                  <a:moveTo>
                    <a:pt x="0" y="10"/>
                  </a:moveTo>
                  <a:lnTo>
                    <a:pt x="37"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îşlïḋè"/>
            <p:cNvSpPr/>
            <p:nvPr/>
          </p:nvSpPr>
          <p:spPr bwMode="auto">
            <a:xfrm flipV="1">
              <a:off x="4786843" y="3390381"/>
              <a:ext cx="81684"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is1ïďé"/>
            <p:cNvSpPr/>
            <p:nvPr/>
          </p:nvSpPr>
          <p:spPr bwMode="auto">
            <a:xfrm flipV="1">
              <a:off x="4786843" y="3390381"/>
              <a:ext cx="81684"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3" name="ïsļîḍê"/>
            <p:cNvSpPr/>
            <p:nvPr/>
          </p:nvSpPr>
          <p:spPr bwMode="auto">
            <a:xfrm>
              <a:off x="4936965" y="3348434"/>
              <a:ext cx="83892" cy="22077"/>
            </a:xfrm>
            <a:custGeom>
              <a:avLst/>
              <a:gdLst>
                <a:gd name="T0" fmla="*/ 0 w 38"/>
                <a:gd name="T1" fmla="*/ 10 h 10"/>
                <a:gd name="T2" fmla="*/ 38 w 38"/>
                <a:gd name="T3" fmla="*/ 0 h 10"/>
                <a:gd name="T4" fmla="*/ 0 w 38"/>
                <a:gd name="T5" fmla="*/ 10 h 10"/>
              </a:gdLst>
              <a:ahLst/>
              <a:cxnLst>
                <a:cxn ang="0">
                  <a:pos x="T0" y="T1"/>
                </a:cxn>
                <a:cxn ang="0">
                  <a:pos x="T2" y="T3"/>
                </a:cxn>
                <a:cxn ang="0">
                  <a:pos x="T4" y="T5"/>
                </a:cxn>
              </a:cxnLst>
              <a:rect l="0" t="0" r="r" b="b"/>
              <a:pathLst>
                <a:path w="38" h="10">
                  <a:moveTo>
                    <a:pt x="0" y="10"/>
                  </a:moveTo>
                  <a:lnTo>
                    <a:pt x="38"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íṡḷiḋê"/>
            <p:cNvSpPr/>
            <p:nvPr/>
          </p:nvSpPr>
          <p:spPr bwMode="auto">
            <a:xfrm flipV="1">
              <a:off x="4936965" y="3348434"/>
              <a:ext cx="83892"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íšļïḍè"/>
            <p:cNvSpPr/>
            <p:nvPr/>
          </p:nvSpPr>
          <p:spPr bwMode="auto">
            <a:xfrm flipV="1">
              <a:off x="4936965" y="3348434"/>
              <a:ext cx="83892"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6" name="íś1iḋè"/>
            <p:cNvSpPr/>
            <p:nvPr/>
          </p:nvSpPr>
          <p:spPr bwMode="auto">
            <a:xfrm>
              <a:off x="5089295" y="3306488"/>
              <a:ext cx="81684" cy="24285"/>
            </a:xfrm>
            <a:custGeom>
              <a:avLst/>
              <a:gdLst>
                <a:gd name="T0" fmla="*/ 0 w 37"/>
                <a:gd name="T1" fmla="*/ 11 h 11"/>
                <a:gd name="T2" fmla="*/ 37 w 37"/>
                <a:gd name="T3" fmla="*/ 0 h 11"/>
                <a:gd name="T4" fmla="*/ 0 w 37"/>
                <a:gd name="T5" fmla="*/ 11 h 11"/>
              </a:gdLst>
              <a:ahLst/>
              <a:cxnLst>
                <a:cxn ang="0">
                  <a:pos x="T0" y="T1"/>
                </a:cxn>
                <a:cxn ang="0">
                  <a:pos x="T2" y="T3"/>
                </a:cxn>
                <a:cxn ang="0">
                  <a:pos x="T4" y="T5"/>
                </a:cxn>
              </a:cxnLst>
              <a:rect l="0" t="0" r="r" b="b"/>
              <a:pathLst>
                <a:path w="37" h="11">
                  <a:moveTo>
                    <a:pt x="0" y="11"/>
                  </a:moveTo>
                  <a:lnTo>
                    <a:pt x="37"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śľiḓé"/>
            <p:cNvSpPr/>
            <p:nvPr/>
          </p:nvSpPr>
          <p:spPr bwMode="auto">
            <a:xfrm flipV="1">
              <a:off x="5089295" y="3306488"/>
              <a:ext cx="81684"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šḷïḑê"/>
            <p:cNvSpPr/>
            <p:nvPr/>
          </p:nvSpPr>
          <p:spPr bwMode="auto">
            <a:xfrm flipV="1">
              <a:off x="5089295" y="3306488"/>
              <a:ext cx="81684"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79" name="îslîḑé"/>
            <p:cNvSpPr/>
            <p:nvPr/>
          </p:nvSpPr>
          <p:spPr bwMode="auto">
            <a:xfrm>
              <a:off x="5254872" y="3260128"/>
              <a:ext cx="83892" cy="24285"/>
            </a:xfrm>
            <a:custGeom>
              <a:avLst/>
              <a:gdLst>
                <a:gd name="T0" fmla="*/ 0 w 38"/>
                <a:gd name="T1" fmla="*/ 11 h 11"/>
                <a:gd name="T2" fmla="*/ 38 w 38"/>
                <a:gd name="T3" fmla="*/ 0 h 11"/>
                <a:gd name="T4" fmla="*/ 0 w 38"/>
                <a:gd name="T5" fmla="*/ 11 h 11"/>
              </a:gdLst>
              <a:ahLst/>
              <a:cxnLst>
                <a:cxn ang="0">
                  <a:pos x="T0" y="T1"/>
                </a:cxn>
                <a:cxn ang="0">
                  <a:pos x="T2" y="T3"/>
                </a:cxn>
                <a:cxn ang="0">
                  <a:pos x="T4" y="T5"/>
                </a:cxn>
              </a:cxnLst>
              <a:rect l="0" t="0" r="r" b="b"/>
              <a:pathLst>
                <a:path w="38" h="11">
                  <a:moveTo>
                    <a:pt x="0" y="11"/>
                  </a:moveTo>
                  <a:lnTo>
                    <a:pt x="38"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iṥḷîḑè"/>
            <p:cNvSpPr/>
            <p:nvPr/>
          </p:nvSpPr>
          <p:spPr bwMode="auto">
            <a:xfrm flipV="1">
              <a:off x="5254872" y="3260128"/>
              <a:ext cx="83892"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ïsļîḍé"/>
            <p:cNvSpPr/>
            <p:nvPr/>
          </p:nvSpPr>
          <p:spPr bwMode="auto">
            <a:xfrm flipV="1">
              <a:off x="5254872" y="3260128"/>
              <a:ext cx="83892"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82" name="íṧḻíde"/>
            <p:cNvSpPr/>
            <p:nvPr/>
          </p:nvSpPr>
          <p:spPr bwMode="auto">
            <a:xfrm>
              <a:off x="5407202" y="3218181"/>
              <a:ext cx="81684" cy="24285"/>
            </a:xfrm>
            <a:custGeom>
              <a:avLst/>
              <a:gdLst>
                <a:gd name="T0" fmla="*/ 0 w 37"/>
                <a:gd name="T1" fmla="*/ 11 h 11"/>
                <a:gd name="T2" fmla="*/ 37 w 37"/>
                <a:gd name="T3" fmla="*/ 0 h 11"/>
                <a:gd name="T4" fmla="*/ 0 w 37"/>
                <a:gd name="T5" fmla="*/ 11 h 11"/>
              </a:gdLst>
              <a:ahLst/>
              <a:cxnLst>
                <a:cxn ang="0">
                  <a:pos x="T0" y="T1"/>
                </a:cxn>
                <a:cxn ang="0">
                  <a:pos x="T2" y="T3"/>
                </a:cxn>
                <a:cxn ang="0">
                  <a:pos x="T4" y="T5"/>
                </a:cxn>
              </a:cxnLst>
              <a:rect l="0" t="0" r="r" b="b"/>
              <a:pathLst>
                <a:path w="37" h="11">
                  <a:moveTo>
                    <a:pt x="0" y="11"/>
                  </a:moveTo>
                  <a:lnTo>
                    <a:pt x="37" y="0"/>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 name="í$ļiḓè"/>
            <p:cNvSpPr/>
            <p:nvPr/>
          </p:nvSpPr>
          <p:spPr bwMode="auto">
            <a:xfrm flipV="1">
              <a:off x="5407202" y="3218181"/>
              <a:ext cx="81684" cy="2428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iṥľîdè"/>
            <p:cNvSpPr/>
            <p:nvPr/>
          </p:nvSpPr>
          <p:spPr bwMode="auto">
            <a:xfrm flipV="1">
              <a:off x="5407202" y="3218181"/>
              <a:ext cx="81684" cy="24285"/>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85" name="išḷíďé"/>
            <p:cNvSpPr/>
            <p:nvPr/>
          </p:nvSpPr>
          <p:spPr bwMode="auto">
            <a:xfrm>
              <a:off x="5557325" y="3178443"/>
              <a:ext cx="83892" cy="22077"/>
            </a:xfrm>
            <a:custGeom>
              <a:avLst/>
              <a:gdLst>
                <a:gd name="T0" fmla="*/ 0 w 38"/>
                <a:gd name="T1" fmla="*/ 10 h 10"/>
                <a:gd name="T2" fmla="*/ 38 w 38"/>
                <a:gd name="T3" fmla="*/ 0 h 10"/>
                <a:gd name="T4" fmla="*/ 0 w 38"/>
                <a:gd name="T5" fmla="*/ 10 h 10"/>
              </a:gdLst>
              <a:ahLst/>
              <a:cxnLst>
                <a:cxn ang="0">
                  <a:pos x="T0" y="T1"/>
                </a:cxn>
                <a:cxn ang="0">
                  <a:pos x="T2" y="T3"/>
                </a:cxn>
                <a:cxn ang="0">
                  <a:pos x="T4" y="T5"/>
                </a:cxn>
              </a:cxnLst>
              <a:rect l="0" t="0" r="r" b="b"/>
              <a:pathLst>
                <a:path w="38" h="10">
                  <a:moveTo>
                    <a:pt x="0" y="10"/>
                  </a:moveTo>
                  <a:lnTo>
                    <a:pt x="38"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šḷiḍé"/>
            <p:cNvSpPr/>
            <p:nvPr/>
          </p:nvSpPr>
          <p:spPr bwMode="auto">
            <a:xfrm flipV="1">
              <a:off x="5557325" y="3178443"/>
              <a:ext cx="83892" cy="2207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išľiḍé"/>
            <p:cNvSpPr/>
            <p:nvPr/>
          </p:nvSpPr>
          <p:spPr bwMode="auto">
            <a:xfrm flipV="1">
              <a:off x="5557325" y="3178443"/>
              <a:ext cx="83892" cy="22077"/>
            </a:xfrm>
            <a:prstGeom prst="line">
              <a:avLst/>
            </a:prstGeom>
            <a:noFill/>
            <a:ln w="25400" cap="flat">
              <a:solidFill>
                <a:srgbClr val="A6B6C1"/>
              </a:solidFill>
              <a:prstDash val="solid"/>
              <a:miter lim="800000"/>
            </a:ln>
            <a:extLst>
              <a:ext uri="{909E8E84-426E-40DD-AFC4-6F175D3DCCD1}">
                <a14:hiddenFill xmlns:a14="http://schemas.microsoft.com/office/drawing/2010/main">
                  <a:noFill/>
                </a14:hiddenFill>
              </a:ext>
            </a:extLst>
          </p:spPr>
          <p:txBody>
            <a:bodyPr anchor="ctr"/>
            <a:lstStyle/>
            <a:p>
              <a:pPr algn="ctr"/>
            </a:p>
          </p:txBody>
        </p:sp>
        <p:sp>
          <p:nvSpPr>
            <p:cNvPr id="188" name="iṡ1iḋè"/>
            <p:cNvSpPr/>
            <p:nvPr/>
          </p:nvSpPr>
          <p:spPr bwMode="auto">
            <a:xfrm>
              <a:off x="4179729" y="2573537"/>
              <a:ext cx="1461488" cy="916190"/>
            </a:xfrm>
            <a:custGeom>
              <a:avLst/>
              <a:gdLst>
                <a:gd name="T0" fmla="*/ 30 w 662"/>
                <a:gd name="T1" fmla="*/ 415 h 415"/>
                <a:gd name="T2" fmla="*/ 0 w 662"/>
                <a:gd name="T3" fmla="*/ 306 h 415"/>
                <a:gd name="T4" fmla="*/ 60 w 662"/>
                <a:gd name="T5" fmla="*/ 259 h 415"/>
                <a:gd name="T6" fmla="*/ 187 w 662"/>
                <a:gd name="T7" fmla="*/ 295 h 415"/>
                <a:gd name="T8" fmla="*/ 298 w 662"/>
                <a:gd name="T9" fmla="*/ 83 h 415"/>
                <a:gd name="T10" fmla="*/ 499 w 662"/>
                <a:gd name="T11" fmla="*/ 241 h 415"/>
                <a:gd name="T12" fmla="*/ 595 w 662"/>
                <a:gd name="T13" fmla="*/ 0 h 415"/>
                <a:gd name="T14" fmla="*/ 662 w 662"/>
                <a:gd name="T15" fmla="*/ 241 h 415"/>
                <a:gd name="T16" fmla="*/ 30 w 662"/>
                <a:gd name="T17"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415">
                  <a:moveTo>
                    <a:pt x="30" y="415"/>
                  </a:moveTo>
                  <a:lnTo>
                    <a:pt x="0" y="306"/>
                  </a:lnTo>
                  <a:lnTo>
                    <a:pt x="60" y="259"/>
                  </a:lnTo>
                  <a:lnTo>
                    <a:pt x="187" y="295"/>
                  </a:lnTo>
                  <a:lnTo>
                    <a:pt x="298" y="83"/>
                  </a:lnTo>
                  <a:lnTo>
                    <a:pt x="499" y="241"/>
                  </a:lnTo>
                  <a:lnTo>
                    <a:pt x="595" y="0"/>
                  </a:lnTo>
                  <a:lnTo>
                    <a:pt x="662" y="241"/>
                  </a:lnTo>
                  <a:lnTo>
                    <a:pt x="30" y="415"/>
                  </a:lnTo>
                  <a:close/>
                </a:path>
              </a:pathLst>
            </a:custGeom>
            <a:solidFill>
              <a:srgbClr val="C4E5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isḻíḍe"/>
            <p:cNvSpPr/>
            <p:nvPr/>
          </p:nvSpPr>
          <p:spPr bwMode="auto">
            <a:xfrm>
              <a:off x="4179729" y="2573537"/>
              <a:ext cx="1461488" cy="916190"/>
            </a:xfrm>
            <a:custGeom>
              <a:avLst/>
              <a:gdLst>
                <a:gd name="T0" fmla="*/ 30 w 662"/>
                <a:gd name="T1" fmla="*/ 415 h 415"/>
                <a:gd name="T2" fmla="*/ 0 w 662"/>
                <a:gd name="T3" fmla="*/ 306 h 415"/>
                <a:gd name="T4" fmla="*/ 60 w 662"/>
                <a:gd name="T5" fmla="*/ 259 h 415"/>
                <a:gd name="T6" fmla="*/ 187 w 662"/>
                <a:gd name="T7" fmla="*/ 295 h 415"/>
                <a:gd name="T8" fmla="*/ 298 w 662"/>
                <a:gd name="T9" fmla="*/ 83 h 415"/>
                <a:gd name="T10" fmla="*/ 499 w 662"/>
                <a:gd name="T11" fmla="*/ 241 h 415"/>
                <a:gd name="T12" fmla="*/ 595 w 662"/>
                <a:gd name="T13" fmla="*/ 0 h 415"/>
                <a:gd name="T14" fmla="*/ 662 w 662"/>
                <a:gd name="T15" fmla="*/ 241 h 415"/>
                <a:gd name="T16" fmla="*/ 30 w 662"/>
                <a:gd name="T17"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415">
                  <a:moveTo>
                    <a:pt x="30" y="415"/>
                  </a:moveTo>
                  <a:lnTo>
                    <a:pt x="0" y="306"/>
                  </a:lnTo>
                  <a:lnTo>
                    <a:pt x="60" y="259"/>
                  </a:lnTo>
                  <a:lnTo>
                    <a:pt x="187" y="295"/>
                  </a:lnTo>
                  <a:lnTo>
                    <a:pt x="298" y="83"/>
                  </a:lnTo>
                  <a:lnTo>
                    <a:pt x="499" y="241"/>
                  </a:lnTo>
                  <a:lnTo>
                    <a:pt x="595" y="0"/>
                  </a:lnTo>
                  <a:lnTo>
                    <a:pt x="662" y="241"/>
                  </a:lnTo>
                  <a:lnTo>
                    <a:pt x="30" y="4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ḻíḍé"/>
            <p:cNvSpPr/>
            <p:nvPr/>
          </p:nvSpPr>
          <p:spPr bwMode="auto">
            <a:xfrm>
              <a:off x="4186352" y="3043773"/>
              <a:ext cx="227392" cy="430498"/>
            </a:xfrm>
            <a:custGeom>
              <a:avLst/>
              <a:gdLst>
                <a:gd name="T0" fmla="*/ 0 w 103"/>
                <a:gd name="T1" fmla="*/ 14 h 195"/>
                <a:gd name="T2" fmla="*/ 53 w 103"/>
                <a:gd name="T3" fmla="*/ 0 h 195"/>
                <a:gd name="T4" fmla="*/ 103 w 103"/>
                <a:gd name="T5" fmla="*/ 181 h 195"/>
                <a:gd name="T6" fmla="*/ 50 w 103"/>
                <a:gd name="T7" fmla="*/ 195 h 195"/>
                <a:gd name="T8" fmla="*/ 0 w 103"/>
                <a:gd name="T9" fmla="*/ 14 h 195"/>
                <a:gd name="T10" fmla="*/ 0 w 103"/>
                <a:gd name="T11" fmla="*/ 14 h 195"/>
              </a:gdLst>
              <a:ahLst/>
              <a:cxnLst>
                <a:cxn ang="0">
                  <a:pos x="T0" y="T1"/>
                </a:cxn>
                <a:cxn ang="0">
                  <a:pos x="T2" y="T3"/>
                </a:cxn>
                <a:cxn ang="0">
                  <a:pos x="T4" y="T5"/>
                </a:cxn>
                <a:cxn ang="0">
                  <a:pos x="T6" y="T7"/>
                </a:cxn>
                <a:cxn ang="0">
                  <a:pos x="T8" y="T9"/>
                </a:cxn>
                <a:cxn ang="0">
                  <a:pos x="T10" y="T11"/>
                </a:cxn>
              </a:cxnLst>
              <a:rect l="0" t="0" r="r" b="b"/>
              <a:pathLst>
                <a:path w="103" h="195">
                  <a:moveTo>
                    <a:pt x="0" y="14"/>
                  </a:moveTo>
                  <a:lnTo>
                    <a:pt x="53" y="0"/>
                  </a:lnTo>
                  <a:lnTo>
                    <a:pt x="103" y="181"/>
                  </a:lnTo>
                  <a:lnTo>
                    <a:pt x="50" y="195"/>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1" name="ïşḻiḓe"/>
            <p:cNvSpPr/>
            <p:nvPr/>
          </p:nvSpPr>
          <p:spPr bwMode="auto">
            <a:xfrm>
              <a:off x="4391666" y="3200519"/>
              <a:ext cx="172200" cy="231807"/>
            </a:xfrm>
            <a:custGeom>
              <a:avLst/>
              <a:gdLst>
                <a:gd name="T0" fmla="*/ 0 w 78"/>
                <a:gd name="T1" fmla="*/ 15 h 105"/>
                <a:gd name="T2" fmla="*/ 53 w 78"/>
                <a:gd name="T3" fmla="*/ 0 h 105"/>
                <a:gd name="T4" fmla="*/ 78 w 78"/>
                <a:gd name="T5" fmla="*/ 91 h 105"/>
                <a:gd name="T6" fmla="*/ 26 w 78"/>
                <a:gd name="T7" fmla="*/ 105 h 105"/>
                <a:gd name="T8" fmla="*/ 0 w 78"/>
                <a:gd name="T9" fmla="*/ 15 h 105"/>
                <a:gd name="T10" fmla="*/ 0 w 78"/>
                <a:gd name="T11" fmla="*/ 15 h 105"/>
              </a:gdLst>
              <a:ahLst/>
              <a:cxnLst>
                <a:cxn ang="0">
                  <a:pos x="T0" y="T1"/>
                </a:cxn>
                <a:cxn ang="0">
                  <a:pos x="T2" y="T3"/>
                </a:cxn>
                <a:cxn ang="0">
                  <a:pos x="T4" y="T5"/>
                </a:cxn>
                <a:cxn ang="0">
                  <a:pos x="T6" y="T7"/>
                </a:cxn>
                <a:cxn ang="0">
                  <a:pos x="T8" y="T9"/>
                </a:cxn>
                <a:cxn ang="0">
                  <a:pos x="T10" y="T11"/>
                </a:cxn>
              </a:cxnLst>
              <a:rect l="0" t="0" r="r" b="b"/>
              <a:pathLst>
                <a:path w="78" h="105">
                  <a:moveTo>
                    <a:pt x="0" y="15"/>
                  </a:moveTo>
                  <a:lnTo>
                    <a:pt x="53" y="0"/>
                  </a:lnTo>
                  <a:lnTo>
                    <a:pt x="78" y="91"/>
                  </a:lnTo>
                  <a:lnTo>
                    <a:pt x="26" y="105"/>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2" name="îśḷiďê"/>
            <p:cNvSpPr/>
            <p:nvPr/>
          </p:nvSpPr>
          <p:spPr bwMode="auto">
            <a:xfrm>
              <a:off x="4413744" y="2694959"/>
              <a:ext cx="302453" cy="697629"/>
            </a:xfrm>
            <a:custGeom>
              <a:avLst/>
              <a:gdLst>
                <a:gd name="T0" fmla="*/ 0 w 137"/>
                <a:gd name="T1" fmla="*/ 14 h 316"/>
                <a:gd name="T2" fmla="*/ 54 w 137"/>
                <a:gd name="T3" fmla="*/ 0 h 316"/>
                <a:gd name="T4" fmla="*/ 137 w 137"/>
                <a:gd name="T5" fmla="*/ 302 h 316"/>
                <a:gd name="T6" fmla="*/ 84 w 137"/>
                <a:gd name="T7" fmla="*/ 316 h 316"/>
                <a:gd name="T8" fmla="*/ 0 w 137"/>
                <a:gd name="T9" fmla="*/ 14 h 316"/>
                <a:gd name="T10" fmla="*/ 0 w 137"/>
                <a:gd name="T11" fmla="*/ 14 h 316"/>
              </a:gdLst>
              <a:ahLst/>
              <a:cxnLst>
                <a:cxn ang="0">
                  <a:pos x="T0" y="T1"/>
                </a:cxn>
                <a:cxn ang="0">
                  <a:pos x="T2" y="T3"/>
                </a:cxn>
                <a:cxn ang="0">
                  <a:pos x="T4" y="T5"/>
                </a:cxn>
                <a:cxn ang="0">
                  <a:pos x="T6" y="T7"/>
                </a:cxn>
                <a:cxn ang="0">
                  <a:pos x="T8" y="T9"/>
                </a:cxn>
                <a:cxn ang="0">
                  <a:pos x="T10" y="T11"/>
                </a:cxn>
              </a:cxnLst>
              <a:rect l="0" t="0" r="r" b="b"/>
              <a:pathLst>
                <a:path w="137" h="316">
                  <a:moveTo>
                    <a:pt x="0" y="14"/>
                  </a:moveTo>
                  <a:lnTo>
                    <a:pt x="54" y="0"/>
                  </a:lnTo>
                  <a:lnTo>
                    <a:pt x="137" y="302"/>
                  </a:lnTo>
                  <a:lnTo>
                    <a:pt x="84" y="316"/>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ïSlîḍê"/>
            <p:cNvSpPr/>
            <p:nvPr/>
          </p:nvSpPr>
          <p:spPr bwMode="auto">
            <a:xfrm>
              <a:off x="4583734" y="2719245"/>
              <a:ext cx="282583" cy="631399"/>
            </a:xfrm>
            <a:custGeom>
              <a:avLst/>
              <a:gdLst>
                <a:gd name="T0" fmla="*/ 0 w 128"/>
                <a:gd name="T1" fmla="*/ 14 h 286"/>
                <a:gd name="T2" fmla="*/ 53 w 128"/>
                <a:gd name="T3" fmla="*/ 0 h 286"/>
                <a:gd name="T4" fmla="*/ 128 w 128"/>
                <a:gd name="T5" fmla="*/ 272 h 286"/>
                <a:gd name="T6" fmla="*/ 75 w 128"/>
                <a:gd name="T7" fmla="*/ 286 h 286"/>
                <a:gd name="T8" fmla="*/ 0 w 128"/>
                <a:gd name="T9" fmla="*/ 14 h 286"/>
                <a:gd name="T10" fmla="*/ 0 w 128"/>
                <a:gd name="T11" fmla="*/ 14 h 286"/>
              </a:gdLst>
              <a:ahLst/>
              <a:cxnLst>
                <a:cxn ang="0">
                  <a:pos x="T0" y="T1"/>
                </a:cxn>
                <a:cxn ang="0">
                  <a:pos x="T2" y="T3"/>
                </a:cxn>
                <a:cxn ang="0">
                  <a:pos x="T4" y="T5"/>
                </a:cxn>
                <a:cxn ang="0">
                  <a:pos x="T6" y="T7"/>
                </a:cxn>
                <a:cxn ang="0">
                  <a:pos x="T8" y="T9"/>
                </a:cxn>
                <a:cxn ang="0">
                  <a:pos x="T10" y="T11"/>
                </a:cxn>
              </a:cxnLst>
              <a:rect l="0" t="0" r="r" b="b"/>
              <a:pathLst>
                <a:path w="128" h="286">
                  <a:moveTo>
                    <a:pt x="0" y="14"/>
                  </a:moveTo>
                  <a:lnTo>
                    <a:pt x="53" y="0"/>
                  </a:lnTo>
                  <a:lnTo>
                    <a:pt x="128" y="272"/>
                  </a:lnTo>
                  <a:lnTo>
                    <a:pt x="75" y="286"/>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ísļíḍé"/>
            <p:cNvSpPr/>
            <p:nvPr/>
          </p:nvSpPr>
          <p:spPr bwMode="auto">
            <a:xfrm>
              <a:off x="4808920" y="2942221"/>
              <a:ext cx="209730" cy="366476"/>
            </a:xfrm>
            <a:custGeom>
              <a:avLst/>
              <a:gdLst>
                <a:gd name="T0" fmla="*/ 0 w 95"/>
                <a:gd name="T1" fmla="*/ 15 h 166"/>
                <a:gd name="T2" fmla="*/ 53 w 95"/>
                <a:gd name="T3" fmla="*/ 0 h 166"/>
                <a:gd name="T4" fmla="*/ 95 w 95"/>
                <a:gd name="T5" fmla="*/ 152 h 166"/>
                <a:gd name="T6" fmla="*/ 41 w 95"/>
                <a:gd name="T7" fmla="*/ 166 h 166"/>
                <a:gd name="T8" fmla="*/ 0 w 95"/>
                <a:gd name="T9" fmla="*/ 15 h 166"/>
                <a:gd name="T10" fmla="*/ 0 w 95"/>
                <a:gd name="T11" fmla="*/ 15 h 166"/>
              </a:gdLst>
              <a:ahLst/>
              <a:cxnLst>
                <a:cxn ang="0">
                  <a:pos x="T0" y="T1"/>
                </a:cxn>
                <a:cxn ang="0">
                  <a:pos x="T2" y="T3"/>
                </a:cxn>
                <a:cxn ang="0">
                  <a:pos x="T4" y="T5"/>
                </a:cxn>
                <a:cxn ang="0">
                  <a:pos x="T6" y="T7"/>
                </a:cxn>
                <a:cxn ang="0">
                  <a:pos x="T8" y="T9"/>
                </a:cxn>
                <a:cxn ang="0">
                  <a:pos x="T10" y="T11"/>
                </a:cxn>
              </a:cxnLst>
              <a:rect l="0" t="0" r="r" b="b"/>
              <a:pathLst>
                <a:path w="95" h="166">
                  <a:moveTo>
                    <a:pt x="0" y="15"/>
                  </a:moveTo>
                  <a:lnTo>
                    <a:pt x="53" y="0"/>
                  </a:lnTo>
                  <a:lnTo>
                    <a:pt x="95" y="152"/>
                  </a:lnTo>
                  <a:lnTo>
                    <a:pt x="41" y="166"/>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ï$ľîḋe"/>
            <p:cNvSpPr/>
            <p:nvPr/>
          </p:nvSpPr>
          <p:spPr bwMode="auto">
            <a:xfrm>
              <a:off x="4941381" y="2834043"/>
              <a:ext cx="227392" cy="430498"/>
            </a:xfrm>
            <a:custGeom>
              <a:avLst/>
              <a:gdLst>
                <a:gd name="T0" fmla="*/ 0 w 103"/>
                <a:gd name="T1" fmla="*/ 14 h 195"/>
                <a:gd name="T2" fmla="*/ 53 w 103"/>
                <a:gd name="T3" fmla="*/ 0 h 195"/>
                <a:gd name="T4" fmla="*/ 103 w 103"/>
                <a:gd name="T5" fmla="*/ 181 h 195"/>
                <a:gd name="T6" fmla="*/ 50 w 103"/>
                <a:gd name="T7" fmla="*/ 195 h 195"/>
                <a:gd name="T8" fmla="*/ 0 w 103"/>
                <a:gd name="T9" fmla="*/ 14 h 195"/>
                <a:gd name="T10" fmla="*/ 0 w 103"/>
                <a:gd name="T11" fmla="*/ 14 h 195"/>
              </a:gdLst>
              <a:ahLst/>
              <a:cxnLst>
                <a:cxn ang="0">
                  <a:pos x="T0" y="T1"/>
                </a:cxn>
                <a:cxn ang="0">
                  <a:pos x="T2" y="T3"/>
                </a:cxn>
                <a:cxn ang="0">
                  <a:pos x="T4" y="T5"/>
                </a:cxn>
                <a:cxn ang="0">
                  <a:pos x="T6" y="T7"/>
                </a:cxn>
                <a:cxn ang="0">
                  <a:pos x="T8" y="T9"/>
                </a:cxn>
                <a:cxn ang="0">
                  <a:pos x="T10" y="T11"/>
                </a:cxn>
              </a:cxnLst>
              <a:rect l="0" t="0" r="r" b="b"/>
              <a:pathLst>
                <a:path w="103" h="195">
                  <a:moveTo>
                    <a:pt x="0" y="14"/>
                  </a:moveTo>
                  <a:lnTo>
                    <a:pt x="53" y="0"/>
                  </a:lnTo>
                  <a:lnTo>
                    <a:pt x="103" y="181"/>
                  </a:lnTo>
                  <a:lnTo>
                    <a:pt x="50" y="195"/>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îṧľïdè"/>
            <p:cNvSpPr/>
            <p:nvPr/>
          </p:nvSpPr>
          <p:spPr bwMode="auto">
            <a:xfrm>
              <a:off x="5091503" y="2721452"/>
              <a:ext cx="245053" cy="501144"/>
            </a:xfrm>
            <a:custGeom>
              <a:avLst/>
              <a:gdLst>
                <a:gd name="T0" fmla="*/ 0 w 111"/>
                <a:gd name="T1" fmla="*/ 15 h 227"/>
                <a:gd name="T2" fmla="*/ 53 w 111"/>
                <a:gd name="T3" fmla="*/ 0 h 227"/>
                <a:gd name="T4" fmla="*/ 111 w 111"/>
                <a:gd name="T5" fmla="*/ 212 h 227"/>
                <a:gd name="T6" fmla="*/ 58 w 111"/>
                <a:gd name="T7" fmla="*/ 227 h 227"/>
                <a:gd name="T8" fmla="*/ 0 w 111"/>
                <a:gd name="T9" fmla="*/ 15 h 227"/>
                <a:gd name="T10" fmla="*/ 0 w 111"/>
                <a:gd name="T11" fmla="*/ 15 h 227"/>
              </a:gdLst>
              <a:ahLst/>
              <a:cxnLst>
                <a:cxn ang="0">
                  <a:pos x="T0" y="T1"/>
                </a:cxn>
                <a:cxn ang="0">
                  <a:pos x="T2" y="T3"/>
                </a:cxn>
                <a:cxn ang="0">
                  <a:pos x="T4" y="T5"/>
                </a:cxn>
                <a:cxn ang="0">
                  <a:pos x="T6" y="T7"/>
                </a:cxn>
                <a:cxn ang="0">
                  <a:pos x="T8" y="T9"/>
                </a:cxn>
                <a:cxn ang="0">
                  <a:pos x="T10" y="T11"/>
                </a:cxn>
              </a:cxnLst>
              <a:rect l="0" t="0" r="r" b="b"/>
              <a:pathLst>
                <a:path w="111" h="227">
                  <a:moveTo>
                    <a:pt x="0" y="15"/>
                  </a:moveTo>
                  <a:lnTo>
                    <a:pt x="53" y="0"/>
                  </a:lnTo>
                  <a:lnTo>
                    <a:pt x="111" y="212"/>
                  </a:lnTo>
                  <a:lnTo>
                    <a:pt x="58" y="227"/>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 name="ïšļïḑê"/>
            <p:cNvSpPr/>
            <p:nvPr/>
          </p:nvSpPr>
          <p:spPr bwMode="auto">
            <a:xfrm>
              <a:off x="5259288" y="2745736"/>
              <a:ext cx="229599" cy="432706"/>
            </a:xfrm>
            <a:custGeom>
              <a:avLst/>
              <a:gdLst>
                <a:gd name="T0" fmla="*/ 0 w 104"/>
                <a:gd name="T1" fmla="*/ 14 h 196"/>
                <a:gd name="T2" fmla="*/ 53 w 104"/>
                <a:gd name="T3" fmla="*/ 0 h 196"/>
                <a:gd name="T4" fmla="*/ 104 w 104"/>
                <a:gd name="T5" fmla="*/ 181 h 196"/>
                <a:gd name="T6" fmla="*/ 50 w 104"/>
                <a:gd name="T7" fmla="*/ 196 h 196"/>
                <a:gd name="T8" fmla="*/ 0 w 104"/>
                <a:gd name="T9" fmla="*/ 14 h 196"/>
                <a:gd name="T10" fmla="*/ 0 w 104"/>
                <a:gd name="T11" fmla="*/ 14 h 196"/>
              </a:gdLst>
              <a:ahLst/>
              <a:cxnLst>
                <a:cxn ang="0">
                  <a:pos x="T0" y="T1"/>
                </a:cxn>
                <a:cxn ang="0">
                  <a:pos x="T2" y="T3"/>
                </a:cxn>
                <a:cxn ang="0">
                  <a:pos x="T4" y="T5"/>
                </a:cxn>
                <a:cxn ang="0">
                  <a:pos x="T6" y="T7"/>
                </a:cxn>
                <a:cxn ang="0">
                  <a:pos x="T8" y="T9"/>
                </a:cxn>
                <a:cxn ang="0">
                  <a:pos x="T10" y="T11"/>
                </a:cxn>
              </a:cxnLst>
              <a:rect l="0" t="0" r="r" b="b"/>
              <a:pathLst>
                <a:path w="104" h="196">
                  <a:moveTo>
                    <a:pt x="0" y="14"/>
                  </a:moveTo>
                  <a:lnTo>
                    <a:pt x="53" y="0"/>
                  </a:lnTo>
                  <a:lnTo>
                    <a:pt x="104" y="181"/>
                  </a:lnTo>
                  <a:lnTo>
                    <a:pt x="50" y="196"/>
                  </a:lnTo>
                  <a:lnTo>
                    <a:pt x="0" y="14"/>
                  </a:lnTo>
                  <a:lnTo>
                    <a:pt x="0" y="14"/>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8" name="îş1iḍè"/>
            <p:cNvSpPr/>
            <p:nvPr/>
          </p:nvSpPr>
          <p:spPr bwMode="auto">
            <a:xfrm>
              <a:off x="5484472" y="2970920"/>
              <a:ext cx="154538" cy="165577"/>
            </a:xfrm>
            <a:custGeom>
              <a:avLst/>
              <a:gdLst>
                <a:gd name="T0" fmla="*/ 0 w 70"/>
                <a:gd name="T1" fmla="*/ 15 h 75"/>
                <a:gd name="T2" fmla="*/ 54 w 70"/>
                <a:gd name="T3" fmla="*/ 0 h 75"/>
                <a:gd name="T4" fmla="*/ 70 w 70"/>
                <a:gd name="T5" fmla="*/ 61 h 75"/>
                <a:gd name="T6" fmla="*/ 17 w 70"/>
                <a:gd name="T7" fmla="*/ 75 h 75"/>
                <a:gd name="T8" fmla="*/ 0 w 70"/>
                <a:gd name="T9" fmla="*/ 15 h 75"/>
                <a:gd name="T10" fmla="*/ 0 w 70"/>
                <a:gd name="T11" fmla="*/ 15 h 75"/>
              </a:gdLst>
              <a:ahLst/>
              <a:cxnLst>
                <a:cxn ang="0">
                  <a:pos x="T0" y="T1"/>
                </a:cxn>
                <a:cxn ang="0">
                  <a:pos x="T2" y="T3"/>
                </a:cxn>
                <a:cxn ang="0">
                  <a:pos x="T4" y="T5"/>
                </a:cxn>
                <a:cxn ang="0">
                  <a:pos x="T6" y="T7"/>
                </a:cxn>
                <a:cxn ang="0">
                  <a:pos x="T8" y="T9"/>
                </a:cxn>
                <a:cxn ang="0">
                  <a:pos x="T10" y="T11"/>
                </a:cxn>
              </a:cxnLst>
              <a:rect l="0" t="0" r="r" b="b"/>
              <a:pathLst>
                <a:path w="70" h="75">
                  <a:moveTo>
                    <a:pt x="0" y="15"/>
                  </a:moveTo>
                  <a:lnTo>
                    <a:pt x="54" y="0"/>
                  </a:lnTo>
                  <a:lnTo>
                    <a:pt x="70" y="61"/>
                  </a:lnTo>
                  <a:lnTo>
                    <a:pt x="17" y="75"/>
                  </a:lnTo>
                  <a:lnTo>
                    <a:pt x="0" y="15"/>
                  </a:lnTo>
                  <a:lnTo>
                    <a:pt x="0" y="15"/>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ïṡḷidè"/>
            <p:cNvSpPr/>
            <p:nvPr/>
          </p:nvSpPr>
          <p:spPr bwMode="auto">
            <a:xfrm>
              <a:off x="4040643" y="2743528"/>
              <a:ext cx="1600572" cy="746197"/>
            </a:xfrm>
            <a:custGeom>
              <a:avLst/>
              <a:gdLst>
                <a:gd name="T0" fmla="*/ 0 w 725"/>
                <a:gd name="T1" fmla="*/ 0 h 338"/>
                <a:gd name="T2" fmla="*/ 93 w 725"/>
                <a:gd name="T3" fmla="*/ 338 h 338"/>
                <a:gd name="T4" fmla="*/ 725 w 725"/>
                <a:gd name="T5" fmla="*/ 164 h 338"/>
              </a:gdLst>
              <a:ahLst/>
              <a:cxnLst>
                <a:cxn ang="0">
                  <a:pos x="T0" y="T1"/>
                </a:cxn>
                <a:cxn ang="0">
                  <a:pos x="T2" y="T3"/>
                </a:cxn>
                <a:cxn ang="0">
                  <a:pos x="T4" y="T5"/>
                </a:cxn>
              </a:cxnLst>
              <a:rect l="0" t="0" r="r" b="b"/>
              <a:pathLst>
                <a:path w="725" h="338">
                  <a:moveTo>
                    <a:pt x="0" y="0"/>
                  </a:moveTo>
                  <a:lnTo>
                    <a:pt x="93" y="338"/>
                  </a:lnTo>
                  <a:lnTo>
                    <a:pt x="725" y="164"/>
                  </a:lnTo>
                </a:path>
              </a:pathLst>
            </a:custGeom>
            <a:noFill/>
            <a:ln w="9525" cap="flat">
              <a:solidFill>
                <a:srgbClr val="5A5957"/>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00" name="ïṥļiḍé"/>
            <p:cNvSpPr/>
            <p:nvPr/>
          </p:nvSpPr>
          <p:spPr bwMode="auto">
            <a:xfrm>
              <a:off x="6519877" y="3628811"/>
              <a:ext cx="185446" cy="545299"/>
            </a:xfrm>
            <a:custGeom>
              <a:avLst/>
              <a:gdLst>
                <a:gd name="T0" fmla="*/ 0 w 84"/>
                <a:gd name="T1" fmla="*/ 5 h 247"/>
                <a:gd name="T2" fmla="*/ 17 w 84"/>
                <a:gd name="T3" fmla="*/ 0 h 247"/>
                <a:gd name="T4" fmla="*/ 17 w 84"/>
                <a:gd name="T5" fmla="*/ 65 h 247"/>
                <a:gd name="T6" fmla="*/ 34 w 84"/>
                <a:gd name="T7" fmla="*/ 60 h 247"/>
                <a:gd name="T8" fmla="*/ 33 w 84"/>
                <a:gd name="T9" fmla="*/ 126 h 247"/>
                <a:gd name="T10" fmla="*/ 50 w 84"/>
                <a:gd name="T11" fmla="*/ 121 h 247"/>
                <a:gd name="T12" fmla="*/ 50 w 84"/>
                <a:gd name="T13" fmla="*/ 186 h 247"/>
                <a:gd name="T14" fmla="*/ 67 w 84"/>
                <a:gd name="T15" fmla="*/ 181 h 247"/>
                <a:gd name="T16" fmla="*/ 67 w 84"/>
                <a:gd name="T17" fmla="*/ 247 h 247"/>
                <a:gd name="T18" fmla="*/ 84 w 84"/>
                <a:gd name="T19" fmla="*/ 24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47">
                  <a:moveTo>
                    <a:pt x="0" y="5"/>
                  </a:moveTo>
                  <a:lnTo>
                    <a:pt x="17" y="0"/>
                  </a:lnTo>
                  <a:moveTo>
                    <a:pt x="17" y="65"/>
                  </a:moveTo>
                  <a:lnTo>
                    <a:pt x="34" y="60"/>
                  </a:lnTo>
                  <a:moveTo>
                    <a:pt x="33" y="126"/>
                  </a:moveTo>
                  <a:lnTo>
                    <a:pt x="50" y="121"/>
                  </a:lnTo>
                  <a:moveTo>
                    <a:pt x="50" y="186"/>
                  </a:moveTo>
                  <a:lnTo>
                    <a:pt x="67" y="181"/>
                  </a:lnTo>
                  <a:moveTo>
                    <a:pt x="67" y="247"/>
                  </a:moveTo>
                  <a:lnTo>
                    <a:pt x="84" y="242"/>
                  </a:lnTo>
                </a:path>
              </a:pathLst>
            </a:custGeom>
            <a:noFill/>
            <a:ln w="25400" cap="rnd">
              <a:solidFill>
                <a:srgbClr val="88979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01" name="îš1îḍe"/>
            <p:cNvSpPr/>
            <p:nvPr/>
          </p:nvSpPr>
          <p:spPr bwMode="auto">
            <a:xfrm>
              <a:off x="6851029" y="4304363"/>
              <a:ext cx="70646" cy="46361"/>
            </a:xfrm>
            <a:custGeom>
              <a:avLst/>
              <a:gdLst>
                <a:gd name="T0" fmla="*/ 15 w 45"/>
                <a:gd name="T1" fmla="*/ 28 h 30"/>
                <a:gd name="T2" fmla="*/ 36 w 45"/>
                <a:gd name="T3" fmla="*/ 23 h 30"/>
                <a:gd name="T4" fmla="*/ 44 w 45"/>
                <a:gd name="T5" fmla="*/ 10 h 30"/>
                <a:gd name="T6" fmla="*/ 30 w 45"/>
                <a:gd name="T7" fmla="*/ 2 h 30"/>
                <a:gd name="T8" fmla="*/ 10 w 45"/>
                <a:gd name="T9" fmla="*/ 7 h 30"/>
                <a:gd name="T10" fmla="*/ 2 w 45"/>
                <a:gd name="T11" fmla="*/ 21 h 30"/>
                <a:gd name="T12" fmla="*/ 15 w 45"/>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15" y="28"/>
                  </a:moveTo>
                  <a:cubicBezTo>
                    <a:pt x="36" y="23"/>
                    <a:pt x="36" y="23"/>
                    <a:pt x="36" y="23"/>
                  </a:cubicBezTo>
                  <a:cubicBezTo>
                    <a:pt x="42" y="22"/>
                    <a:pt x="45" y="16"/>
                    <a:pt x="44" y="10"/>
                  </a:cubicBezTo>
                  <a:cubicBezTo>
                    <a:pt x="42" y="4"/>
                    <a:pt x="36" y="0"/>
                    <a:pt x="30" y="2"/>
                  </a:cubicBezTo>
                  <a:cubicBezTo>
                    <a:pt x="10" y="7"/>
                    <a:pt x="10" y="7"/>
                    <a:pt x="10" y="7"/>
                  </a:cubicBezTo>
                  <a:cubicBezTo>
                    <a:pt x="4" y="9"/>
                    <a:pt x="0" y="15"/>
                    <a:pt x="2" y="21"/>
                  </a:cubicBezTo>
                  <a:cubicBezTo>
                    <a:pt x="4" y="26"/>
                    <a:pt x="9" y="30"/>
                    <a:pt x="15" y="28"/>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íş1ïďé"/>
            <p:cNvSpPr/>
            <p:nvPr/>
          </p:nvSpPr>
          <p:spPr bwMode="auto">
            <a:xfrm>
              <a:off x="7003359" y="4262416"/>
              <a:ext cx="70646" cy="48568"/>
            </a:xfrm>
            <a:custGeom>
              <a:avLst/>
              <a:gdLst>
                <a:gd name="T0" fmla="*/ 15 w 45"/>
                <a:gd name="T1" fmla="*/ 28 h 30"/>
                <a:gd name="T2" fmla="*/ 36 w 45"/>
                <a:gd name="T3" fmla="*/ 23 h 30"/>
                <a:gd name="T4" fmla="*/ 43 w 45"/>
                <a:gd name="T5" fmla="*/ 10 h 30"/>
                <a:gd name="T6" fmla="*/ 30 w 45"/>
                <a:gd name="T7" fmla="*/ 2 h 30"/>
                <a:gd name="T8" fmla="*/ 10 w 45"/>
                <a:gd name="T9" fmla="*/ 7 h 30"/>
                <a:gd name="T10" fmla="*/ 2 w 45"/>
                <a:gd name="T11" fmla="*/ 20 h 30"/>
                <a:gd name="T12" fmla="*/ 15 w 45"/>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15" y="28"/>
                  </a:moveTo>
                  <a:cubicBezTo>
                    <a:pt x="36" y="23"/>
                    <a:pt x="36" y="23"/>
                    <a:pt x="36" y="23"/>
                  </a:cubicBezTo>
                  <a:cubicBezTo>
                    <a:pt x="41" y="21"/>
                    <a:pt x="45" y="16"/>
                    <a:pt x="43" y="10"/>
                  </a:cubicBezTo>
                  <a:cubicBezTo>
                    <a:pt x="42" y="4"/>
                    <a:pt x="36" y="0"/>
                    <a:pt x="30" y="2"/>
                  </a:cubicBezTo>
                  <a:cubicBezTo>
                    <a:pt x="10" y="7"/>
                    <a:pt x="10" y="7"/>
                    <a:pt x="10" y="7"/>
                  </a:cubicBezTo>
                  <a:cubicBezTo>
                    <a:pt x="4" y="9"/>
                    <a:pt x="0" y="15"/>
                    <a:pt x="2" y="20"/>
                  </a:cubicBezTo>
                  <a:cubicBezTo>
                    <a:pt x="3" y="26"/>
                    <a:pt x="9" y="30"/>
                    <a:pt x="15" y="28"/>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ṩļîďè"/>
            <p:cNvSpPr/>
            <p:nvPr/>
          </p:nvSpPr>
          <p:spPr bwMode="auto">
            <a:xfrm>
              <a:off x="7153482" y="4220470"/>
              <a:ext cx="70646" cy="48568"/>
            </a:xfrm>
            <a:custGeom>
              <a:avLst/>
              <a:gdLst>
                <a:gd name="T0" fmla="*/ 15 w 45"/>
                <a:gd name="T1" fmla="*/ 28 h 30"/>
                <a:gd name="T2" fmla="*/ 36 w 45"/>
                <a:gd name="T3" fmla="*/ 23 h 30"/>
                <a:gd name="T4" fmla="*/ 43 w 45"/>
                <a:gd name="T5" fmla="*/ 10 h 30"/>
                <a:gd name="T6" fmla="*/ 30 w 45"/>
                <a:gd name="T7" fmla="*/ 2 h 30"/>
                <a:gd name="T8" fmla="*/ 10 w 45"/>
                <a:gd name="T9" fmla="*/ 7 h 30"/>
                <a:gd name="T10" fmla="*/ 2 w 45"/>
                <a:gd name="T11" fmla="*/ 20 h 30"/>
                <a:gd name="T12" fmla="*/ 15 w 45"/>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45" h="30">
                  <a:moveTo>
                    <a:pt x="15" y="28"/>
                  </a:moveTo>
                  <a:cubicBezTo>
                    <a:pt x="36" y="23"/>
                    <a:pt x="36" y="23"/>
                    <a:pt x="36" y="23"/>
                  </a:cubicBezTo>
                  <a:cubicBezTo>
                    <a:pt x="41" y="21"/>
                    <a:pt x="45" y="15"/>
                    <a:pt x="43" y="10"/>
                  </a:cubicBezTo>
                  <a:cubicBezTo>
                    <a:pt x="42" y="4"/>
                    <a:pt x="36" y="0"/>
                    <a:pt x="30" y="2"/>
                  </a:cubicBezTo>
                  <a:cubicBezTo>
                    <a:pt x="10" y="7"/>
                    <a:pt x="10" y="7"/>
                    <a:pt x="10" y="7"/>
                  </a:cubicBezTo>
                  <a:cubicBezTo>
                    <a:pt x="4" y="9"/>
                    <a:pt x="0" y="15"/>
                    <a:pt x="2" y="20"/>
                  </a:cubicBezTo>
                  <a:cubicBezTo>
                    <a:pt x="3" y="26"/>
                    <a:pt x="9" y="30"/>
                    <a:pt x="15" y="28"/>
                  </a:cubicBezTo>
                </a:path>
              </a:pathLst>
            </a:custGeom>
            <a:solidFill>
              <a:srgbClr val="8897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îṧḷiďê"/>
            <p:cNvSpPr/>
            <p:nvPr/>
          </p:nvSpPr>
          <p:spPr bwMode="auto">
            <a:xfrm>
              <a:off x="7323474" y="3988663"/>
              <a:ext cx="805806" cy="218561"/>
            </a:xfrm>
            <a:custGeom>
              <a:avLst/>
              <a:gdLst>
                <a:gd name="T0" fmla="*/ 0 w 365"/>
                <a:gd name="T1" fmla="*/ 99 h 99"/>
                <a:gd name="T2" fmla="*/ 15 w 365"/>
                <a:gd name="T3" fmla="*/ 95 h 99"/>
                <a:gd name="T4" fmla="*/ 69 w 365"/>
                <a:gd name="T5" fmla="*/ 80 h 99"/>
                <a:gd name="T6" fmla="*/ 84 w 365"/>
                <a:gd name="T7" fmla="*/ 77 h 99"/>
                <a:gd name="T8" fmla="*/ 137 w 365"/>
                <a:gd name="T9" fmla="*/ 61 h 99"/>
                <a:gd name="T10" fmla="*/ 152 w 365"/>
                <a:gd name="T11" fmla="*/ 58 h 99"/>
                <a:gd name="T12" fmla="*/ 214 w 365"/>
                <a:gd name="T13" fmla="*/ 41 h 99"/>
                <a:gd name="T14" fmla="*/ 228 w 365"/>
                <a:gd name="T15" fmla="*/ 37 h 99"/>
                <a:gd name="T16" fmla="*/ 282 w 365"/>
                <a:gd name="T17" fmla="*/ 22 h 99"/>
                <a:gd name="T18" fmla="*/ 297 w 365"/>
                <a:gd name="T19" fmla="*/ 18 h 99"/>
                <a:gd name="T20" fmla="*/ 350 w 365"/>
                <a:gd name="T21" fmla="*/ 3 h 99"/>
                <a:gd name="T22" fmla="*/ 365 w 365"/>
                <a:gd name="T2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5" h="99">
                  <a:moveTo>
                    <a:pt x="0" y="99"/>
                  </a:moveTo>
                  <a:lnTo>
                    <a:pt x="15" y="95"/>
                  </a:lnTo>
                  <a:moveTo>
                    <a:pt x="69" y="80"/>
                  </a:moveTo>
                  <a:lnTo>
                    <a:pt x="84" y="77"/>
                  </a:lnTo>
                  <a:moveTo>
                    <a:pt x="137" y="61"/>
                  </a:moveTo>
                  <a:lnTo>
                    <a:pt x="152" y="58"/>
                  </a:lnTo>
                  <a:moveTo>
                    <a:pt x="214" y="41"/>
                  </a:moveTo>
                  <a:lnTo>
                    <a:pt x="228" y="37"/>
                  </a:lnTo>
                  <a:moveTo>
                    <a:pt x="282" y="22"/>
                  </a:moveTo>
                  <a:lnTo>
                    <a:pt x="297" y="18"/>
                  </a:lnTo>
                  <a:moveTo>
                    <a:pt x="350" y="3"/>
                  </a:moveTo>
                  <a:lnTo>
                    <a:pt x="365" y="0"/>
                  </a:lnTo>
                </a:path>
              </a:pathLst>
            </a:custGeom>
            <a:noFill/>
            <a:ln w="25400" cap="rnd">
              <a:solidFill>
                <a:srgbClr val="88979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05" name="íṡḷidé"/>
            <p:cNvSpPr/>
            <p:nvPr/>
          </p:nvSpPr>
          <p:spPr bwMode="auto">
            <a:xfrm>
              <a:off x="6572861" y="3536088"/>
              <a:ext cx="1609403" cy="757236"/>
            </a:xfrm>
            <a:custGeom>
              <a:avLst/>
              <a:gdLst>
                <a:gd name="T0" fmla="*/ 0 w 729"/>
                <a:gd name="T1" fmla="*/ 2 h 343"/>
                <a:gd name="T2" fmla="*/ 94 w 729"/>
                <a:gd name="T3" fmla="*/ 343 h 343"/>
                <a:gd name="T4" fmla="*/ 729 w 729"/>
                <a:gd name="T5" fmla="*/ 169 h 343"/>
                <a:gd name="T6" fmla="*/ 727 w 729"/>
                <a:gd name="T7" fmla="*/ 162 h 343"/>
                <a:gd name="T8" fmla="*/ 99 w 729"/>
                <a:gd name="T9" fmla="*/ 335 h 343"/>
                <a:gd name="T10" fmla="*/ 6 w 729"/>
                <a:gd name="T11" fmla="*/ 0 h 343"/>
                <a:gd name="T12" fmla="*/ 0 w 729"/>
                <a:gd name="T13" fmla="*/ 2 h 343"/>
                <a:gd name="T14" fmla="*/ 0 w 729"/>
                <a:gd name="T15" fmla="*/ 2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9" h="343">
                  <a:moveTo>
                    <a:pt x="0" y="2"/>
                  </a:moveTo>
                  <a:lnTo>
                    <a:pt x="94" y="343"/>
                  </a:lnTo>
                  <a:lnTo>
                    <a:pt x="729" y="169"/>
                  </a:lnTo>
                  <a:lnTo>
                    <a:pt x="727" y="162"/>
                  </a:lnTo>
                  <a:lnTo>
                    <a:pt x="99" y="335"/>
                  </a:lnTo>
                  <a:lnTo>
                    <a:pt x="6" y="0"/>
                  </a:lnTo>
                  <a:lnTo>
                    <a:pt x="0" y="2"/>
                  </a:lnTo>
                  <a:lnTo>
                    <a:pt x="0" y="2"/>
                  </a:lnTo>
                  <a:close/>
                </a:path>
              </a:pathLst>
            </a:custGeom>
            <a:solidFill>
              <a:srgbClr val="5A59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6" name="îṥľïdé"/>
            <p:cNvSpPr/>
            <p:nvPr/>
          </p:nvSpPr>
          <p:spPr bwMode="auto">
            <a:xfrm>
              <a:off x="6572861" y="3536088"/>
              <a:ext cx="1609403" cy="757236"/>
            </a:xfrm>
            <a:custGeom>
              <a:avLst/>
              <a:gdLst>
                <a:gd name="T0" fmla="*/ 0 w 729"/>
                <a:gd name="T1" fmla="*/ 2 h 343"/>
                <a:gd name="T2" fmla="*/ 94 w 729"/>
                <a:gd name="T3" fmla="*/ 343 h 343"/>
                <a:gd name="T4" fmla="*/ 729 w 729"/>
                <a:gd name="T5" fmla="*/ 169 h 343"/>
                <a:gd name="T6" fmla="*/ 727 w 729"/>
                <a:gd name="T7" fmla="*/ 162 h 343"/>
                <a:gd name="T8" fmla="*/ 99 w 729"/>
                <a:gd name="T9" fmla="*/ 335 h 343"/>
                <a:gd name="T10" fmla="*/ 6 w 729"/>
                <a:gd name="T11" fmla="*/ 0 h 343"/>
                <a:gd name="T12" fmla="*/ 0 w 729"/>
                <a:gd name="T13" fmla="*/ 2 h 343"/>
                <a:gd name="T14" fmla="*/ 0 w 729"/>
                <a:gd name="T15" fmla="*/ 2 h 3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9" h="343">
                  <a:moveTo>
                    <a:pt x="0" y="2"/>
                  </a:moveTo>
                  <a:lnTo>
                    <a:pt x="94" y="343"/>
                  </a:lnTo>
                  <a:lnTo>
                    <a:pt x="729" y="169"/>
                  </a:lnTo>
                  <a:lnTo>
                    <a:pt x="727" y="162"/>
                  </a:lnTo>
                  <a:lnTo>
                    <a:pt x="99" y="335"/>
                  </a:lnTo>
                  <a:lnTo>
                    <a:pt x="6" y="0"/>
                  </a:lnTo>
                  <a:lnTo>
                    <a:pt x="0"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šľïḑé"/>
            <p:cNvSpPr/>
            <p:nvPr/>
          </p:nvSpPr>
          <p:spPr bwMode="auto">
            <a:xfrm>
              <a:off x="6921675" y="3847372"/>
              <a:ext cx="61815" cy="61815"/>
            </a:xfrm>
            <a:custGeom>
              <a:avLst/>
              <a:gdLst>
                <a:gd name="T0" fmla="*/ 36 w 38"/>
                <a:gd name="T1" fmla="*/ 15 h 39"/>
                <a:gd name="T2" fmla="*/ 24 w 38"/>
                <a:gd name="T3" fmla="*/ 36 h 39"/>
                <a:gd name="T4" fmla="*/ 2 w 38"/>
                <a:gd name="T5" fmla="*/ 24 h 39"/>
                <a:gd name="T6" fmla="*/ 14 w 38"/>
                <a:gd name="T7" fmla="*/ 3 h 39"/>
                <a:gd name="T8" fmla="*/ 36 w 38"/>
                <a:gd name="T9" fmla="*/ 15 h 39"/>
              </a:gdLst>
              <a:ahLst/>
              <a:cxnLst>
                <a:cxn ang="0">
                  <a:pos x="T0" y="T1"/>
                </a:cxn>
                <a:cxn ang="0">
                  <a:pos x="T2" y="T3"/>
                </a:cxn>
                <a:cxn ang="0">
                  <a:pos x="T4" y="T5"/>
                </a:cxn>
                <a:cxn ang="0">
                  <a:pos x="T6" y="T7"/>
                </a:cxn>
                <a:cxn ang="0">
                  <a:pos x="T8" y="T9"/>
                </a:cxn>
              </a:cxnLst>
              <a:rect l="0" t="0" r="r" b="b"/>
              <a:pathLst>
                <a:path w="38" h="39">
                  <a:moveTo>
                    <a:pt x="36" y="15"/>
                  </a:moveTo>
                  <a:cubicBezTo>
                    <a:pt x="38" y="24"/>
                    <a:pt x="33" y="34"/>
                    <a:pt x="24" y="36"/>
                  </a:cubicBezTo>
                  <a:cubicBezTo>
                    <a:pt x="14" y="39"/>
                    <a:pt x="5" y="33"/>
                    <a:pt x="2" y="24"/>
                  </a:cubicBezTo>
                  <a:cubicBezTo>
                    <a:pt x="0" y="15"/>
                    <a:pt x="5" y="5"/>
                    <a:pt x="14" y="3"/>
                  </a:cubicBezTo>
                  <a:cubicBezTo>
                    <a:pt x="24" y="0"/>
                    <a:pt x="33" y="6"/>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íSļidé"/>
            <p:cNvSpPr/>
            <p:nvPr/>
          </p:nvSpPr>
          <p:spPr bwMode="auto">
            <a:xfrm>
              <a:off x="7279321" y="3964378"/>
              <a:ext cx="61815" cy="64023"/>
            </a:xfrm>
            <a:custGeom>
              <a:avLst/>
              <a:gdLst>
                <a:gd name="T0" fmla="*/ 36 w 39"/>
                <a:gd name="T1" fmla="*/ 15 h 39"/>
                <a:gd name="T2" fmla="*/ 24 w 39"/>
                <a:gd name="T3" fmla="*/ 36 h 39"/>
                <a:gd name="T4" fmla="*/ 3 w 39"/>
                <a:gd name="T5" fmla="*/ 24 h 39"/>
                <a:gd name="T6" fmla="*/ 15 w 39"/>
                <a:gd name="T7" fmla="*/ 2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4" y="34"/>
                    <a:pt x="24" y="36"/>
                  </a:cubicBezTo>
                  <a:cubicBezTo>
                    <a:pt x="15" y="39"/>
                    <a:pt x="5" y="33"/>
                    <a:pt x="3" y="24"/>
                  </a:cubicBezTo>
                  <a:cubicBezTo>
                    <a:pt x="0" y="15"/>
                    <a:pt x="6" y="5"/>
                    <a:pt x="15" y="2"/>
                  </a:cubicBezTo>
                  <a:cubicBezTo>
                    <a:pt x="24" y="0"/>
                    <a:pt x="34" y="5"/>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î$ḷíḑé"/>
            <p:cNvSpPr/>
            <p:nvPr/>
          </p:nvSpPr>
          <p:spPr bwMode="auto">
            <a:xfrm>
              <a:off x="7453729" y="3414666"/>
              <a:ext cx="61815" cy="61815"/>
            </a:xfrm>
            <a:custGeom>
              <a:avLst/>
              <a:gdLst>
                <a:gd name="T0" fmla="*/ 36 w 39"/>
                <a:gd name="T1" fmla="*/ 15 h 39"/>
                <a:gd name="T2" fmla="*/ 24 w 39"/>
                <a:gd name="T3" fmla="*/ 37 h 39"/>
                <a:gd name="T4" fmla="*/ 3 w 39"/>
                <a:gd name="T5" fmla="*/ 24 h 39"/>
                <a:gd name="T6" fmla="*/ 15 w 39"/>
                <a:gd name="T7" fmla="*/ 3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5"/>
                    <a:pt x="33" y="34"/>
                    <a:pt x="24" y="37"/>
                  </a:cubicBezTo>
                  <a:cubicBezTo>
                    <a:pt x="15" y="39"/>
                    <a:pt x="5" y="34"/>
                    <a:pt x="3" y="24"/>
                  </a:cubicBezTo>
                  <a:cubicBezTo>
                    <a:pt x="0" y="15"/>
                    <a:pt x="6" y="6"/>
                    <a:pt x="15" y="3"/>
                  </a:cubicBezTo>
                  <a:cubicBezTo>
                    <a:pt x="24" y="0"/>
                    <a:pt x="34" y="6"/>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ïṥ1íde"/>
            <p:cNvSpPr/>
            <p:nvPr/>
          </p:nvSpPr>
          <p:spPr bwMode="auto">
            <a:xfrm>
              <a:off x="7791504" y="3399212"/>
              <a:ext cx="61815" cy="61815"/>
            </a:xfrm>
            <a:custGeom>
              <a:avLst/>
              <a:gdLst>
                <a:gd name="T0" fmla="*/ 36 w 39"/>
                <a:gd name="T1" fmla="*/ 15 h 39"/>
                <a:gd name="T2" fmla="*/ 24 w 39"/>
                <a:gd name="T3" fmla="*/ 36 h 39"/>
                <a:gd name="T4" fmla="*/ 2 w 39"/>
                <a:gd name="T5" fmla="*/ 24 h 39"/>
                <a:gd name="T6" fmla="*/ 15 w 39"/>
                <a:gd name="T7" fmla="*/ 2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3" y="33"/>
                    <a:pt x="24" y="36"/>
                  </a:cubicBezTo>
                  <a:cubicBezTo>
                    <a:pt x="14" y="39"/>
                    <a:pt x="5" y="33"/>
                    <a:pt x="2" y="24"/>
                  </a:cubicBezTo>
                  <a:cubicBezTo>
                    <a:pt x="0" y="15"/>
                    <a:pt x="5" y="5"/>
                    <a:pt x="15" y="2"/>
                  </a:cubicBezTo>
                  <a:cubicBezTo>
                    <a:pt x="24" y="0"/>
                    <a:pt x="33" y="5"/>
                    <a:pt x="36" y="15"/>
                  </a:cubicBezTo>
                  <a:close/>
                </a:path>
              </a:pathLst>
            </a:custGeom>
            <a:solidFill>
              <a:srgbClr val="C910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î$ḻîdè"/>
            <p:cNvSpPr/>
            <p:nvPr/>
          </p:nvSpPr>
          <p:spPr bwMode="auto">
            <a:xfrm>
              <a:off x="6784799" y="3196103"/>
              <a:ext cx="1200982" cy="1086182"/>
            </a:xfrm>
            <a:custGeom>
              <a:avLst/>
              <a:gdLst>
                <a:gd name="T0" fmla="*/ 0 w 544"/>
                <a:gd name="T1" fmla="*/ 492 h 492"/>
                <a:gd name="T2" fmla="*/ 76 w 544"/>
                <a:gd name="T3" fmla="*/ 309 h 492"/>
                <a:gd name="T4" fmla="*/ 238 w 544"/>
                <a:gd name="T5" fmla="*/ 362 h 492"/>
                <a:gd name="T6" fmla="*/ 316 w 544"/>
                <a:gd name="T7" fmla="*/ 113 h 492"/>
                <a:gd name="T8" fmla="*/ 470 w 544"/>
                <a:gd name="T9" fmla="*/ 105 h 492"/>
                <a:gd name="T10" fmla="*/ 544 w 544"/>
                <a:gd name="T11" fmla="*/ 0 h 492"/>
              </a:gdLst>
              <a:ahLst/>
              <a:cxnLst>
                <a:cxn ang="0">
                  <a:pos x="T0" y="T1"/>
                </a:cxn>
                <a:cxn ang="0">
                  <a:pos x="T2" y="T3"/>
                </a:cxn>
                <a:cxn ang="0">
                  <a:pos x="T4" y="T5"/>
                </a:cxn>
                <a:cxn ang="0">
                  <a:pos x="T6" y="T7"/>
                </a:cxn>
                <a:cxn ang="0">
                  <a:pos x="T8" y="T9"/>
                </a:cxn>
                <a:cxn ang="0">
                  <a:pos x="T10" y="T11"/>
                </a:cxn>
              </a:cxnLst>
              <a:rect l="0" t="0" r="r" b="b"/>
              <a:pathLst>
                <a:path w="544" h="492">
                  <a:moveTo>
                    <a:pt x="0" y="492"/>
                  </a:moveTo>
                  <a:lnTo>
                    <a:pt x="76" y="309"/>
                  </a:lnTo>
                  <a:lnTo>
                    <a:pt x="238" y="362"/>
                  </a:lnTo>
                  <a:lnTo>
                    <a:pt x="316" y="113"/>
                  </a:lnTo>
                  <a:lnTo>
                    <a:pt x="470" y="105"/>
                  </a:lnTo>
                  <a:lnTo>
                    <a:pt x="544" y="0"/>
                  </a:lnTo>
                </a:path>
              </a:pathLst>
            </a:custGeom>
            <a:noFill/>
            <a:ln w="9525" cap="flat">
              <a:solidFill>
                <a:srgbClr val="C91019"/>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12" name="i$lïďê"/>
            <p:cNvSpPr/>
            <p:nvPr/>
          </p:nvSpPr>
          <p:spPr bwMode="auto">
            <a:xfrm>
              <a:off x="6720776" y="3273372"/>
              <a:ext cx="1287081" cy="907359"/>
            </a:xfrm>
            <a:custGeom>
              <a:avLst/>
              <a:gdLst>
                <a:gd name="T0" fmla="*/ 0 w 583"/>
                <a:gd name="T1" fmla="*/ 351 h 411"/>
                <a:gd name="T2" fmla="*/ 70 w 583"/>
                <a:gd name="T3" fmla="*/ 411 h 411"/>
                <a:gd name="T4" fmla="*/ 173 w 583"/>
                <a:gd name="T5" fmla="*/ 253 h 411"/>
                <a:gd name="T6" fmla="*/ 327 w 583"/>
                <a:gd name="T7" fmla="*/ 280 h 411"/>
                <a:gd name="T8" fmla="*/ 418 w 583"/>
                <a:gd name="T9" fmla="*/ 45 h 411"/>
                <a:gd name="T10" fmla="*/ 564 w 583"/>
                <a:gd name="T11" fmla="*/ 39 h 411"/>
                <a:gd name="T12" fmla="*/ 583 w 583"/>
                <a:gd name="T13" fmla="*/ 0 h 411"/>
              </a:gdLst>
              <a:ahLst/>
              <a:cxnLst>
                <a:cxn ang="0">
                  <a:pos x="T0" y="T1"/>
                </a:cxn>
                <a:cxn ang="0">
                  <a:pos x="T2" y="T3"/>
                </a:cxn>
                <a:cxn ang="0">
                  <a:pos x="T4" y="T5"/>
                </a:cxn>
                <a:cxn ang="0">
                  <a:pos x="T6" y="T7"/>
                </a:cxn>
                <a:cxn ang="0">
                  <a:pos x="T8" y="T9"/>
                </a:cxn>
                <a:cxn ang="0">
                  <a:pos x="T10" y="T11"/>
                </a:cxn>
                <a:cxn ang="0">
                  <a:pos x="T12" y="T13"/>
                </a:cxn>
              </a:cxnLst>
              <a:rect l="0" t="0" r="r" b="b"/>
              <a:pathLst>
                <a:path w="583" h="411">
                  <a:moveTo>
                    <a:pt x="0" y="351"/>
                  </a:moveTo>
                  <a:lnTo>
                    <a:pt x="70" y="411"/>
                  </a:lnTo>
                  <a:lnTo>
                    <a:pt x="173" y="253"/>
                  </a:lnTo>
                  <a:lnTo>
                    <a:pt x="327" y="280"/>
                  </a:lnTo>
                  <a:lnTo>
                    <a:pt x="418" y="45"/>
                  </a:lnTo>
                  <a:lnTo>
                    <a:pt x="564" y="39"/>
                  </a:lnTo>
                  <a:lnTo>
                    <a:pt x="583" y="0"/>
                  </a:lnTo>
                </a:path>
              </a:pathLst>
            </a:custGeom>
            <a:noFill/>
            <a:ln w="9525" cap="flat">
              <a:solidFill>
                <a:srgbClr val="378F36"/>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13" name="ïṣliḓê"/>
            <p:cNvSpPr/>
            <p:nvPr/>
          </p:nvSpPr>
          <p:spPr bwMode="auto">
            <a:xfrm>
              <a:off x="7935003" y="3330774"/>
              <a:ext cx="61815" cy="61815"/>
            </a:xfrm>
            <a:custGeom>
              <a:avLst/>
              <a:gdLst>
                <a:gd name="T0" fmla="*/ 36 w 39"/>
                <a:gd name="T1" fmla="*/ 15 h 39"/>
                <a:gd name="T2" fmla="*/ 24 w 39"/>
                <a:gd name="T3" fmla="*/ 36 h 39"/>
                <a:gd name="T4" fmla="*/ 3 w 39"/>
                <a:gd name="T5" fmla="*/ 24 h 39"/>
                <a:gd name="T6" fmla="*/ 15 w 39"/>
                <a:gd name="T7" fmla="*/ 2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3" y="33"/>
                    <a:pt x="24" y="36"/>
                  </a:cubicBezTo>
                  <a:cubicBezTo>
                    <a:pt x="15" y="39"/>
                    <a:pt x="5" y="33"/>
                    <a:pt x="3" y="24"/>
                  </a:cubicBezTo>
                  <a:cubicBezTo>
                    <a:pt x="0" y="15"/>
                    <a:pt x="5" y="5"/>
                    <a:pt x="15" y="2"/>
                  </a:cubicBezTo>
                  <a:cubicBezTo>
                    <a:pt x="24" y="0"/>
                    <a:pt x="34" y="5"/>
                    <a:pt x="36" y="15"/>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ṡľiḍê"/>
            <p:cNvSpPr/>
            <p:nvPr/>
          </p:nvSpPr>
          <p:spPr bwMode="auto">
            <a:xfrm>
              <a:off x="7612680" y="3341812"/>
              <a:ext cx="64023" cy="61815"/>
            </a:xfrm>
            <a:custGeom>
              <a:avLst/>
              <a:gdLst>
                <a:gd name="T0" fmla="*/ 36 w 39"/>
                <a:gd name="T1" fmla="*/ 14 h 38"/>
                <a:gd name="T2" fmla="*/ 24 w 39"/>
                <a:gd name="T3" fmla="*/ 36 h 38"/>
                <a:gd name="T4" fmla="*/ 3 w 39"/>
                <a:gd name="T5" fmla="*/ 24 h 38"/>
                <a:gd name="T6" fmla="*/ 15 w 39"/>
                <a:gd name="T7" fmla="*/ 2 h 38"/>
                <a:gd name="T8" fmla="*/ 36 w 39"/>
                <a:gd name="T9" fmla="*/ 14 h 38"/>
              </a:gdLst>
              <a:ahLst/>
              <a:cxnLst>
                <a:cxn ang="0">
                  <a:pos x="T0" y="T1"/>
                </a:cxn>
                <a:cxn ang="0">
                  <a:pos x="T2" y="T3"/>
                </a:cxn>
                <a:cxn ang="0">
                  <a:pos x="T4" y="T5"/>
                </a:cxn>
                <a:cxn ang="0">
                  <a:pos x="T6" y="T7"/>
                </a:cxn>
                <a:cxn ang="0">
                  <a:pos x="T8" y="T9"/>
                </a:cxn>
              </a:cxnLst>
              <a:rect l="0" t="0" r="r" b="b"/>
              <a:pathLst>
                <a:path w="39" h="38">
                  <a:moveTo>
                    <a:pt x="36" y="14"/>
                  </a:moveTo>
                  <a:cubicBezTo>
                    <a:pt x="39" y="24"/>
                    <a:pt x="33" y="33"/>
                    <a:pt x="24" y="36"/>
                  </a:cubicBezTo>
                  <a:cubicBezTo>
                    <a:pt x="15" y="38"/>
                    <a:pt x="5" y="33"/>
                    <a:pt x="3" y="24"/>
                  </a:cubicBezTo>
                  <a:cubicBezTo>
                    <a:pt x="0" y="14"/>
                    <a:pt x="5" y="5"/>
                    <a:pt x="15" y="2"/>
                  </a:cubicBezTo>
                  <a:cubicBezTo>
                    <a:pt x="24" y="0"/>
                    <a:pt x="34" y="5"/>
                    <a:pt x="36" y="14"/>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ṩḻïdé"/>
            <p:cNvSpPr/>
            <p:nvPr/>
          </p:nvSpPr>
          <p:spPr bwMode="auto">
            <a:xfrm>
              <a:off x="7413989" y="3860618"/>
              <a:ext cx="61815" cy="59607"/>
            </a:xfrm>
            <a:custGeom>
              <a:avLst/>
              <a:gdLst>
                <a:gd name="T0" fmla="*/ 36 w 39"/>
                <a:gd name="T1" fmla="*/ 14 h 38"/>
                <a:gd name="T2" fmla="*/ 24 w 39"/>
                <a:gd name="T3" fmla="*/ 36 h 38"/>
                <a:gd name="T4" fmla="*/ 3 w 39"/>
                <a:gd name="T5" fmla="*/ 24 h 38"/>
                <a:gd name="T6" fmla="*/ 15 w 39"/>
                <a:gd name="T7" fmla="*/ 2 h 38"/>
                <a:gd name="T8" fmla="*/ 36 w 39"/>
                <a:gd name="T9" fmla="*/ 14 h 38"/>
              </a:gdLst>
              <a:ahLst/>
              <a:cxnLst>
                <a:cxn ang="0">
                  <a:pos x="T0" y="T1"/>
                </a:cxn>
                <a:cxn ang="0">
                  <a:pos x="T2" y="T3"/>
                </a:cxn>
                <a:cxn ang="0">
                  <a:pos x="T4" y="T5"/>
                </a:cxn>
                <a:cxn ang="0">
                  <a:pos x="T6" y="T7"/>
                </a:cxn>
                <a:cxn ang="0">
                  <a:pos x="T8" y="T9"/>
                </a:cxn>
              </a:cxnLst>
              <a:rect l="0" t="0" r="r" b="b"/>
              <a:pathLst>
                <a:path w="39" h="38">
                  <a:moveTo>
                    <a:pt x="36" y="14"/>
                  </a:moveTo>
                  <a:cubicBezTo>
                    <a:pt x="39" y="24"/>
                    <a:pt x="33" y="33"/>
                    <a:pt x="24" y="36"/>
                  </a:cubicBezTo>
                  <a:cubicBezTo>
                    <a:pt x="15" y="38"/>
                    <a:pt x="5" y="33"/>
                    <a:pt x="3" y="24"/>
                  </a:cubicBezTo>
                  <a:cubicBezTo>
                    <a:pt x="0" y="14"/>
                    <a:pt x="6" y="5"/>
                    <a:pt x="15" y="2"/>
                  </a:cubicBezTo>
                  <a:cubicBezTo>
                    <a:pt x="24" y="0"/>
                    <a:pt x="34" y="5"/>
                    <a:pt x="36" y="14"/>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îṩḷíḍè"/>
            <p:cNvSpPr/>
            <p:nvPr/>
          </p:nvSpPr>
          <p:spPr bwMode="auto">
            <a:xfrm>
              <a:off x="7071797" y="3801011"/>
              <a:ext cx="61815" cy="61815"/>
            </a:xfrm>
            <a:custGeom>
              <a:avLst/>
              <a:gdLst>
                <a:gd name="T0" fmla="*/ 36 w 38"/>
                <a:gd name="T1" fmla="*/ 15 h 39"/>
                <a:gd name="T2" fmla="*/ 24 w 38"/>
                <a:gd name="T3" fmla="*/ 36 h 39"/>
                <a:gd name="T4" fmla="*/ 2 w 38"/>
                <a:gd name="T5" fmla="*/ 24 h 39"/>
                <a:gd name="T6" fmla="*/ 14 w 38"/>
                <a:gd name="T7" fmla="*/ 3 h 39"/>
                <a:gd name="T8" fmla="*/ 36 w 38"/>
                <a:gd name="T9" fmla="*/ 15 h 39"/>
              </a:gdLst>
              <a:ahLst/>
              <a:cxnLst>
                <a:cxn ang="0">
                  <a:pos x="T0" y="T1"/>
                </a:cxn>
                <a:cxn ang="0">
                  <a:pos x="T2" y="T3"/>
                </a:cxn>
                <a:cxn ang="0">
                  <a:pos x="T4" y="T5"/>
                </a:cxn>
                <a:cxn ang="0">
                  <a:pos x="T6" y="T7"/>
                </a:cxn>
                <a:cxn ang="0">
                  <a:pos x="T8" y="T9"/>
                </a:cxn>
              </a:cxnLst>
              <a:rect l="0" t="0" r="r" b="b"/>
              <a:pathLst>
                <a:path w="38" h="39">
                  <a:moveTo>
                    <a:pt x="36" y="15"/>
                  </a:moveTo>
                  <a:cubicBezTo>
                    <a:pt x="38" y="24"/>
                    <a:pt x="33" y="34"/>
                    <a:pt x="24" y="36"/>
                  </a:cubicBezTo>
                  <a:cubicBezTo>
                    <a:pt x="14" y="39"/>
                    <a:pt x="5" y="33"/>
                    <a:pt x="2" y="24"/>
                  </a:cubicBezTo>
                  <a:cubicBezTo>
                    <a:pt x="0" y="15"/>
                    <a:pt x="5" y="5"/>
                    <a:pt x="14" y="3"/>
                  </a:cubicBezTo>
                  <a:cubicBezTo>
                    <a:pt x="24" y="0"/>
                    <a:pt x="33" y="6"/>
                    <a:pt x="36" y="15"/>
                  </a:cubicBezTo>
                  <a:close/>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îṧḻiďê"/>
            <p:cNvSpPr/>
            <p:nvPr/>
          </p:nvSpPr>
          <p:spPr bwMode="auto">
            <a:xfrm>
              <a:off x="6842198" y="4152032"/>
              <a:ext cx="64023" cy="61815"/>
            </a:xfrm>
            <a:custGeom>
              <a:avLst/>
              <a:gdLst>
                <a:gd name="T0" fmla="*/ 36 w 39"/>
                <a:gd name="T1" fmla="*/ 15 h 39"/>
                <a:gd name="T2" fmla="*/ 24 w 39"/>
                <a:gd name="T3" fmla="*/ 36 h 39"/>
                <a:gd name="T4" fmla="*/ 3 w 39"/>
                <a:gd name="T5" fmla="*/ 24 h 39"/>
                <a:gd name="T6" fmla="*/ 15 w 39"/>
                <a:gd name="T7" fmla="*/ 3 h 39"/>
                <a:gd name="T8" fmla="*/ 36 w 39"/>
                <a:gd name="T9" fmla="*/ 15 h 39"/>
              </a:gdLst>
              <a:ahLst/>
              <a:cxnLst>
                <a:cxn ang="0">
                  <a:pos x="T0" y="T1"/>
                </a:cxn>
                <a:cxn ang="0">
                  <a:pos x="T2" y="T3"/>
                </a:cxn>
                <a:cxn ang="0">
                  <a:pos x="T4" y="T5"/>
                </a:cxn>
                <a:cxn ang="0">
                  <a:pos x="T6" y="T7"/>
                </a:cxn>
                <a:cxn ang="0">
                  <a:pos x="T8" y="T9"/>
                </a:cxn>
              </a:cxnLst>
              <a:rect l="0" t="0" r="r" b="b"/>
              <a:pathLst>
                <a:path w="39" h="39">
                  <a:moveTo>
                    <a:pt x="36" y="15"/>
                  </a:moveTo>
                  <a:cubicBezTo>
                    <a:pt x="39" y="24"/>
                    <a:pt x="33" y="34"/>
                    <a:pt x="24" y="36"/>
                  </a:cubicBezTo>
                  <a:cubicBezTo>
                    <a:pt x="15" y="39"/>
                    <a:pt x="5" y="33"/>
                    <a:pt x="3" y="24"/>
                  </a:cubicBezTo>
                  <a:cubicBezTo>
                    <a:pt x="0" y="15"/>
                    <a:pt x="6" y="5"/>
                    <a:pt x="15" y="3"/>
                  </a:cubicBezTo>
                  <a:cubicBezTo>
                    <a:pt x="24" y="0"/>
                    <a:pt x="34" y="6"/>
                    <a:pt x="36" y="15"/>
                  </a:cubicBezTo>
                </a:path>
              </a:pathLst>
            </a:custGeom>
            <a:solidFill>
              <a:srgbClr val="378F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íšlïḍe"/>
            <p:cNvSpPr/>
            <p:nvPr/>
          </p:nvSpPr>
          <p:spPr bwMode="auto">
            <a:xfrm>
              <a:off x="4298943" y="3639850"/>
              <a:ext cx="1600572" cy="801389"/>
            </a:xfrm>
            <a:custGeom>
              <a:avLst/>
              <a:gdLst>
                <a:gd name="T0" fmla="*/ 0 w 1005"/>
                <a:gd name="T1" fmla="*/ 254 h 504"/>
                <a:gd name="T2" fmla="*/ 155 w 1005"/>
                <a:gd name="T3" fmla="*/ 209 h 504"/>
                <a:gd name="T4" fmla="*/ 313 w 1005"/>
                <a:gd name="T5" fmla="*/ 175 h 504"/>
                <a:gd name="T6" fmla="*/ 469 w 1005"/>
                <a:gd name="T7" fmla="*/ 134 h 504"/>
                <a:gd name="T8" fmla="*/ 623 w 1005"/>
                <a:gd name="T9" fmla="*/ 85 h 504"/>
                <a:gd name="T10" fmla="*/ 779 w 1005"/>
                <a:gd name="T11" fmla="*/ 44 h 504"/>
                <a:gd name="T12" fmla="*/ 935 w 1005"/>
                <a:gd name="T13" fmla="*/ 0 h 504"/>
                <a:gd name="T14" fmla="*/ 25 w 1005"/>
                <a:gd name="T15" fmla="*/ 344 h 504"/>
                <a:gd name="T16" fmla="*/ 179 w 1005"/>
                <a:gd name="T17" fmla="*/ 294 h 504"/>
                <a:gd name="T18" fmla="*/ 334 w 1005"/>
                <a:gd name="T19" fmla="*/ 251 h 504"/>
                <a:gd name="T20" fmla="*/ 491 w 1005"/>
                <a:gd name="T21" fmla="*/ 212 h 504"/>
                <a:gd name="T22" fmla="*/ 646 w 1005"/>
                <a:gd name="T23" fmla="*/ 167 h 504"/>
                <a:gd name="T24" fmla="*/ 803 w 1005"/>
                <a:gd name="T25" fmla="*/ 129 h 504"/>
                <a:gd name="T26" fmla="*/ 958 w 1005"/>
                <a:gd name="T27" fmla="*/ 84 h 504"/>
                <a:gd name="T28" fmla="*/ 49 w 1005"/>
                <a:gd name="T29" fmla="*/ 430 h 504"/>
                <a:gd name="T30" fmla="*/ 203 w 1005"/>
                <a:gd name="T31" fmla="*/ 382 h 504"/>
                <a:gd name="T32" fmla="*/ 357 w 1005"/>
                <a:gd name="T33" fmla="*/ 336 h 504"/>
                <a:gd name="T34" fmla="*/ 515 w 1005"/>
                <a:gd name="T35" fmla="*/ 299 h 504"/>
                <a:gd name="T36" fmla="*/ 669 w 1005"/>
                <a:gd name="T37" fmla="*/ 250 h 504"/>
                <a:gd name="T38" fmla="*/ 823 w 1005"/>
                <a:gd name="T39" fmla="*/ 205 h 504"/>
                <a:gd name="T40" fmla="*/ 979 w 1005"/>
                <a:gd name="T41" fmla="*/ 161 h 504"/>
                <a:gd name="T42" fmla="*/ 70 w 1005"/>
                <a:gd name="T43" fmla="*/ 504 h 504"/>
                <a:gd name="T44" fmla="*/ 228 w 1005"/>
                <a:gd name="T45" fmla="*/ 469 h 504"/>
                <a:gd name="T46" fmla="*/ 381 w 1005"/>
                <a:gd name="T47" fmla="*/ 418 h 504"/>
                <a:gd name="T48" fmla="*/ 536 w 1005"/>
                <a:gd name="T49" fmla="*/ 375 h 504"/>
                <a:gd name="T50" fmla="*/ 693 w 1005"/>
                <a:gd name="T51" fmla="*/ 338 h 504"/>
                <a:gd name="T52" fmla="*/ 848 w 1005"/>
                <a:gd name="T53" fmla="*/ 290 h 504"/>
                <a:gd name="T54" fmla="*/ 1005 w 1005"/>
                <a:gd name="T55" fmla="*/ 25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5" h="504">
                  <a:moveTo>
                    <a:pt x="0" y="254"/>
                  </a:moveTo>
                  <a:cubicBezTo>
                    <a:pt x="78" y="233"/>
                    <a:pt x="78" y="231"/>
                    <a:pt x="155" y="209"/>
                  </a:cubicBezTo>
                  <a:cubicBezTo>
                    <a:pt x="233" y="188"/>
                    <a:pt x="235" y="196"/>
                    <a:pt x="313" y="175"/>
                  </a:cubicBezTo>
                  <a:cubicBezTo>
                    <a:pt x="391" y="153"/>
                    <a:pt x="391" y="155"/>
                    <a:pt x="469" y="134"/>
                  </a:cubicBezTo>
                  <a:cubicBezTo>
                    <a:pt x="547" y="113"/>
                    <a:pt x="545" y="107"/>
                    <a:pt x="623" y="85"/>
                  </a:cubicBezTo>
                  <a:cubicBezTo>
                    <a:pt x="701" y="64"/>
                    <a:pt x="701" y="66"/>
                    <a:pt x="779" y="44"/>
                  </a:cubicBezTo>
                  <a:cubicBezTo>
                    <a:pt x="857" y="23"/>
                    <a:pt x="857" y="22"/>
                    <a:pt x="935" y="0"/>
                  </a:cubicBezTo>
                  <a:moveTo>
                    <a:pt x="25" y="344"/>
                  </a:moveTo>
                  <a:cubicBezTo>
                    <a:pt x="103" y="323"/>
                    <a:pt x="101" y="315"/>
                    <a:pt x="179" y="294"/>
                  </a:cubicBezTo>
                  <a:cubicBezTo>
                    <a:pt x="256" y="272"/>
                    <a:pt x="256" y="272"/>
                    <a:pt x="334" y="251"/>
                  </a:cubicBezTo>
                  <a:cubicBezTo>
                    <a:pt x="412" y="229"/>
                    <a:pt x="413" y="233"/>
                    <a:pt x="491" y="212"/>
                  </a:cubicBezTo>
                  <a:cubicBezTo>
                    <a:pt x="569" y="191"/>
                    <a:pt x="568" y="189"/>
                    <a:pt x="646" y="167"/>
                  </a:cubicBezTo>
                  <a:cubicBezTo>
                    <a:pt x="724" y="146"/>
                    <a:pt x="725" y="150"/>
                    <a:pt x="803" y="129"/>
                  </a:cubicBezTo>
                  <a:cubicBezTo>
                    <a:pt x="880" y="108"/>
                    <a:pt x="880" y="105"/>
                    <a:pt x="958" y="84"/>
                  </a:cubicBezTo>
                  <a:moveTo>
                    <a:pt x="49" y="430"/>
                  </a:moveTo>
                  <a:cubicBezTo>
                    <a:pt x="126" y="408"/>
                    <a:pt x="125" y="404"/>
                    <a:pt x="203" y="382"/>
                  </a:cubicBezTo>
                  <a:cubicBezTo>
                    <a:pt x="281" y="361"/>
                    <a:pt x="280" y="357"/>
                    <a:pt x="357" y="336"/>
                  </a:cubicBezTo>
                  <a:cubicBezTo>
                    <a:pt x="435" y="314"/>
                    <a:pt x="437" y="320"/>
                    <a:pt x="515" y="299"/>
                  </a:cubicBezTo>
                  <a:cubicBezTo>
                    <a:pt x="592" y="277"/>
                    <a:pt x="591" y="272"/>
                    <a:pt x="669" y="250"/>
                  </a:cubicBezTo>
                  <a:cubicBezTo>
                    <a:pt x="746" y="229"/>
                    <a:pt x="746" y="226"/>
                    <a:pt x="823" y="205"/>
                  </a:cubicBezTo>
                  <a:cubicBezTo>
                    <a:pt x="901" y="183"/>
                    <a:pt x="901" y="183"/>
                    <a:pt x="979" y="161"/>
                  </a:cubicBezTo>
                  <a:moveTo>
                    <a:pt x="70" y="504"/>
                  </a:moveTo>
                  <a:cubicBezTo>
                    <a:pt x="148" y="483"/>
                    <a:pt x="150" y="491"/>
                    <a:pt x="228" y="469"/>
                  </a:cubicBezTo>
                  <a:cubicBezTo>
                    <a:pt x="305" y="448"/>
                    <a:pt x="303" y="440"/>
                    <a:pt x="381" y="418"/>
                  </a:cubicBezTo>
                  <a:cubicBezTo>
                    <a:pt x="459" y="397"/>
                    <a:pt x="458" y="396"/>
                    <a:pt x="536" y="375"/>
                  </a:cubicBezTo>
                  <a:cubicBezTo>
                    <a:pt x="614" y="353"/>
                    <a:pt x="616" y="359"/>
                    <a:pt x="693" y="338"/>
                  </a:cubicBezTo>
                  <a:cubicBezTo>
                    <a:pt x="771" y="316"/>
                    <a:pt x="770" y="312"/>
                    <a:pt x="848" y="290"/>
                  </a:cubicBezTo>
                  <a:cubicBezTo>
                    <a:pt x="925" y="269"/>
                    <a:pt x="927" y="276"/>
                    <a:pt x="1005" y="254"/>
                  </a:cubicBezTo>
                </a:path>
              </a:pathLst>
            </a:custGeom>
            <a:noFill/>
            <a:ln w="30163"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19" name="íŝḷiďê"/>
            <p:cNvSpPr/>
            <p:nvPr/>
          </p:nvSpPr>
          <p:spPr bwMode="auto">
            <a:xfrm>
              <a:off x="4446858" y="4158656"/>
              <a:ext cx="1499020" cy="445952"/>
            </a:xfrm>
            <a:custGeom>
              <a:avLst/>
              <a:gdLst>
                <a:gd name="T0" fmla="*/ 7 w 941"/>
                <a:gd name="T1" fmla="*/ 281 h 281"/>
                <a:gd name="T2" fmla="*/ 54 w 941"/>
                <a:gd name="T3" fmla="*/ 266 h 281"/>
                <a:gd name="T4" fmla="*/ 100 w 941"/>
                <a:gd name="T5" fmla="*/ 249 h 281"/>
                <a:gd name="T6" fmla="*/ 160 w 941"/>
                <a:gd name="T7" fmla="*/ 229 h 281"/>
                <a:gd name="T8" fmla="*/ 238 w 941"/>
                <a:gd name="T9" fmla="*/ 211 h 281"/>
                <a:gd name="T10" fmla="*/ 318 w 941"/>
                <a:gd name="T11" fmla="*/ 193 h 281"/>
                <a:gd name="T12" fmla="*/ 396 w 941"/>
                <a:gd name="T13" fmla="*/ 171 h 281"/>
                <a:gd name="T14" fmla="*/ 473 w 941"/>
                <a:gd name="T15" fmla="*/ 149 h 281"/>
                <a:gd name="T16" fmla="*/ 551 w 941"/>
                <a:gd name="T17" fmla="*/ 126 h 281"/>
                <a:gd name="T18" fmla="*/ 628 w 941"/>
                <a:gd name="T19" fmla="*/ 104 h 281"/>
                <a:gd name="T20" fmla="*/ 784 w 941"/>
                <a:gd name="T21" fmla="*/ 61 h 281"/>
                <a:gd name="T22" fmla="*/ 861 w 941"/>
                <a:gd name="T23" fmla="*/ 44 h 281"/>
                <a:gd name="T24" fmla="*/ 941 w 941"/>
                <a:gd name="T25" fmla="*/ 26 h 281"/>
                <a:gd name="T26" fmla="*/ 934 w 941"/>
                <a:gd name="T27" fmla="*/ 0 h 281"/>
                <a:gd name="T28" fmla="*/ 857 w 941"/>
                <a:gd name="T29" fmla="*/ 18 h 281"/>
                <a:gd name="T30" fmla="*/ 777 w 941"/>
                <a:gd name="T31" fmla="*/ 36 h 281"/>
                <a:gd name="T32" fmla="*/ 621 w 941"/>
                <a:gd name="T33" fmla="*/ 79 h 281"/>
                <a:gd name="T34" fmla="*/ 543 w 941"/>
                <a:gd name="T35" fmla="*/ 101 h 281"/>
                <a:gd name="T36" fmla="*/ 466 w 941"/>
                <a:gd name="T37" fmla="*/ 124 h 281"/>
                <a:gd name="T38" fmla="*/ 388 w 941"/>
                <a:gd name="T39" fmla="*/ 146 h 281"/>
                <a:gd name="T40" fmla="*/ 311 w 941"/>
                <a:gd name="T41" fmla="*/ 168 h 281"/>
                <a:gd name="T42" fmla="*/ 234 w 941"/>
                <a:gd name="T43" fmla="*/ 186 h 281"/>
                <a:gd name="T44" fmla="*/ 154 w 941"/>
                <a:gd name="T45" fmla="*/ 204 h 281"/>
                <a:gd name="T46" fmla="*/ 107 w 941"/>
                <a:gd name="T47" fmla="*/ 218 h 281"/>
                <a:gd name="T48" fmla="*/ 61 w 941"/>
                <a:gd name="T49" fmla="*/ 236 h 281"/>
                <a:gd name="T50" fmla="*/ 0 w 941"/>
                <a:gd name="T51" fmla="*/ 255 h 281"/>
                <a:gd name="T52" fmla="*/ 7 w 941"/>
                <a:gd name="T53" fmla="*/ 281 h 281"/>
                <a:gd name="T54" fmla="*/ 7 w 941"/>
                <a:gd name="T55"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1" h="281">
                  <a:moveTo>
                    <a:pt x="7" y="281"/>
                  </a:moveTo>
                  <a:cubicBezTo>
                    <a:pt x="27" y="275"/>
                    <a:pt x="42" y="271"/>
                    <a:pt x="54" y="266"/>
                  </a:cubicBezTo>
                  <a:cubicBezTo>
                    <a:pt x="72" y="260"/>
                    <a:pt x="85" y="254"/>
                    <a:pt x="100" y="249"/>
                  </a:cubicBezTo>
                  <a:cubicBezTo>
                    <a:pt x="114" y="243"/>
                    <a:pt x="132" y="237"/>
                    <a:pt x="160" y="229"/>
                  </a:cubicBezTo>
                  <a:cubicBezTo>
                    <a:pt x="199" y="218"/>
                    <a:pt x="218" y="215"/>
                    <a:pt x="238" y="211"/>
                  </a:cubicBezTo>
                  <a:cubicBezTo>
                    <a:pt x="258" y="208"/>
                    <a:pt x="279" y="204"/>
                    <a:pt x="318" y="193"/>
                  </a:cubicBezTo>
                  <a:cubicBezTo>
                    <a:pt x="357" y="183"/>
                    <a:pt x="377" y="177"/>
                    <a:pt x="396" y="171"/>
                  </a:cubicBezTo>
                  <a:cubicBezTo>
                    <a:pt x="415" y="166"/>
                    <a:pt x="434" y="160"/>
                    <a:pt x="473" y="149"/>
                  </a:cubicBezTo>
                  <a:cubicBezTo>
                    <a:pt x="512" y="138"/>
                    <a:pt x="532" y="132"/>
                    <a:pt x="551" y="126"/>
                  </a:cubicBezTo>
                  <a:cubicBezTo>
                    <a:pt x="570" y="121"/>
                    <a:pt x="589" y="115"/>
                    <a:pt x="628" y="104"/>
                  </a:cubicBezTo>
                  <a:cubicBezTo>
                    <a:pt x="706" y="83"/>
                    <a:pt x="706" y="83"/>
                    <a:pt x="784" y="61"/>
                  </a:cubicBezTo>
                  <a:cubicBezTo>
                    <a:pt x="822" y="51"/>
                    <a:pt x="841" y="47"/>
                    <a:pt x="861" y="44"/>
                  </a:cubicBezTo>
                  <a:cubicBezTo>
                    <a:pt x="881" y="40"/>
                    <a:pt x="902" y="36"/>
                    <a:pt x="941" y="26"/>
                  </a:cubicBezTo>
                  <a:cubicBezTo>
                    <a:pt x="934" y="0"/>
                    <a:pt x="934" y="0"/>
                    <a:pt x="934" y="0"/>
                  </a:cubicBezTo>
                  <a:cubicBezTo>
                    <a:pt x="896" y="11"/>
                    <a:pt x="877" y="14"/>
                    <a:pt x="857" y="18"/>
                  </a:cubicBezTo>
                  <a:cubicBezTo>
                    <a:pt x="837" y="22"/>
                    <a:pt x="816" y="25"/>
                    <a:pt x="777" y="36"/>
                  </a:cubicBezTo>
                  <a:cubicBezTo>
                    <a:pt x="699" y="58"/>
                    <a:pt x="699" y="57"/>
                    <a:pt x="621" y="79"/>
                  </a:cubicBezTo>
                  <a:cubicBezTo>
                    <a:pt x="582" y="90"/>
                    <a:pt x="563" y="96"/>
                    <a:pt x="543" y="101"/>
                  </a:cubicBezTo>
                  <a:cubicBezTo>
                    <a:pt x="524" y="107"/>
                    <a:pt x="505" y="113"/>
                    <a:pt x="466" y="124"/>
                  </a:cubicBezTo>
                  <a:cubicBezTo>
                    <a:pt x="427" y="135"/>
                    <a:pt x="408" y="140"/>
                    <a:pt x="388" y="146"/>
                  </a:cubicBezTo>
                  <a:cubicBezTo>
                    <a:pt x="369" y="152"/>
                    <a:pt x="350" y="158"/>
                    <a:pt x="311" y="168"/>
                  </a:cubicBezTo>
                  <a:cubicBezTo>
                    <a:pt x="273" y="179"/>
                    <a:pt x="253" y="182"/>
                    <a:pt x="234" y="186"/>
                  </a:cubicBezTo>
                  <a:cubicBezTo>
                    <a:pt x="214" y="189"/>
                    <a:pt x="193" y="193"/>
                    <a:pt x="154" y="204"/>
                  </a:cubicBezTo>
                  <a:cubicBezTo>
                    <a:pt x="134" y="209"/>
                    <a:pt x="119" y="214"/>
                    <a:pt x="107" y="218"/>
                  </a:cubicBezTo>
                  <a:cubicBezTo>
                    <a:pt x="88" y="224"/>
                    <a:pt x="76" y="230"/>
                    <a:pt x="61" y="236"/>
                  </a:cubicBezTo>
                  <a:cubicBezTo>
                    <a:pt x="47" y="241"/>
                    <a:pt x="29" y="248"/>
                    <a:pt x="0" y="255"/>
                  </a:cubicBezTo>
                  <a:cubicBezTo>
                    <a:pt x="7" y="281"/>
                    <a:pt x="7" y="281"/>
                    <a:pt x="7" y="281"/>
                  </a:cubicBezTo>
                  <a:cubicBezTo>
                    <a:pt x="7" y="281"/>
                    <a:pt x="7" y="281"/>
                    <a:pt x="7" y="281"/>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0" name="ïṩḷiḓé"/>
            <p:cNvSpPr/>
            <p:nvPr/>
          </p:nvSpPr>
          <p:spPr bwMode="auto">
            <a:xfrm>
              <a:off x="4482182" y="4288908"/>
              <a:ext cx="1499020" cy="445952"/>
            </a:xfrm>
            <a:custGeom>
              <a:avLst/>
              <a:gdLst>
                <a:gd name="T0" fmla="*/ 7 w 941"/>
                <a:gd name="T1" fmla="*/ 282 h 282"/>
                <a:gd name="T2" fmla="*/ 85 w 941"/>
                <a:gd name="T3" fmla="*/ 257 h 282"/>
                <a:gd name="T4" fmla="*/ 161 w 941"/>
                <a:gd name="T5" fmla="*/ 233 h 282"/>
                <a:gd name="T6" fmla="*/ 239 w 941"/>
                <a:gd name="T7" fmla="*/ 213 h 282"/>
                <a:gd name="T8" fmla="*/ 317 w 941"/>
                <a:gd name="T9" fmla="*/ 192 h 282"/>
                <a:gd name="T10" fmla="*/ 395 w 941"/>
                <a:gd name="T11" fmla="*/ 169 h 282"/>
                <a:gd name="T12" fmla="*/ 472 w 941"/>
                <a:gd name="T13" fmla="*/ 147 h 282"/>
                <a:gd name="T14" fmla="*/ 550 w 941"/>
                <a:gd name="T15" fmla="*/ 130 h 282"/>
                <a:gd name="T16" fmla="*/ 630 w 941"/>
                <a:gd name="T17" fmla="*/ 112 h 282"/>
                <a:gd name="T18" fmla="*/ 708 w 941"/>
                <a:gd name="T19" fmla="*/ 86 h 282"/>
                <a:gd name="T20" fmla="*/ 783 w 941"/>
                <a:gd name="T21" fmla="*/ 61 h 282"/>
                <a:gd name="T22" fmla="*/ 861 w 941"/>
                <a:gd name="T23" fmla="*/ 43 h 282"/>
                <a:gd name="T24" fmla="*/ 941 w 941"/>
                <a:gd name="T25" fmla="*/ 25 h 282"/>
                <a:gd name="T26" fmla="*/ 934 w 941"/>
                <a:gd name="T27" fmla="*/ 0 h 282"/>
                <a:gd name="T28" fmla="*/ 856 w 941"/>
                <a:gd name="T29" fmla="*/ 18 h 282"/>
                <a:gd name="T30" fmla="*/ 776 w 941"/>
                <a:gd name="T31" fmla="*/ 36 h 282"/>
                <a:gd name="T32" fmla="*/ 698 w 941"/>
                <a:gd name="T33" fmla="*/ 62 h 282"/>
                <a:gd name="T34" fmla="*/ 623 w 941"/>
                <a:gd name="T35" fmla="*/ 87 h 282"/>
                <a:gd name="T36" fmla="*/ 545 w 941"/>
                <a:gd name="T37" fmla="*/ 104 h 282"/>
                <a:gd name="T38" fmla="*/ 465 w 941"/>
                <a:gd name="T39" fmla="*/ 122 h 282"/>
                <a:gd name="T40" fmla="*/ 387 w 941"/>
                <a:gd name="T41" fmla="*/ 144 h 282"/>
                <a:gd name="T42" fmla="*/ 310 w 941"/>
                <a:gd name="T43" fmla="*/ 167 h 282"/>
                <a:gd name="T44" fmla="*/ 233 w 941"/>
                <a:gd name="T45" fmla="*/ 187 h 282"/>
                <a:gd name="T46" fmla="*/ 154 w 941"/>
                <a:gd name="T47" fmla="*/ 208 h 282"/>
                <a:gd name="T48" fmla="*/ 76 w 941"/>
                <a:gd name="T49" fmla="*/ 233 h 282"/>
                <a:gd name="T50" fmla="*/ 0 w 941"/>
                <a:gd name="T51" fmla="*/ 257 h 282"/>
                <a:gd name="T52" fmla="*/ 7 w 941"/>
                <a:gd name="T53" fmla="*/ 282 h 282"/>
                <a:gd name="T54" fmla="*/ 7 w 941"/>
                <a:gd name="T55"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1" h="282">
                  <a:moveTo>
                    <a:pt x="7" y="282"/>
                  </a:moveTo>
                  <a:cubicBezTo>
                    <a:pt x="46" y="271"/>
                    <a:pt x="66" y="264"/>
                    <a:pt x="85" y="257"/>
                  </a:cubicBezTo>
                  <a:cubicBezTo>
                    <a:pt x="104" y="250"/>
                    <a:pt x="123" y="244"/>
                    <a:pt x="161" y="233"/>
                  </a:cubicBezTo>
                  <a:cubicBezTo>
                    <a:pt x="200" y="222"/>
                    <a:pt x="219" y="217"/>
                    <a:pt x="239" y="213"/>
                  </a:cubicBezTo>
                  <a:cubicBezTo>
                    <a:pt x="258" y="208"/>
                    <a:pt x="278" y="203"/>
                    <a:pt x="317" y="192"/>
                  </a:cubicBezTo>
                  <a:cubicBezTo>
                    <a:pt x="356" y="181"/>
                    <a:pt x="376" y="175"/>
                    <a:pt x="395" y="169"/>
                  </a:cubicBezTo>
                  <a:cubicBezTo>
                    <a:pt x="414" y="164"/>
                    <a:pt x="433" y="158"/>
                    <a:pt x="472" y="147"/>
                  </a:cubicBezTo>
                  <a:cubicBezTo>
                    <a:pt x="511" y="137"/>
                    <a:pt x="530" y="133"/>
                    <a:pt x="550" y="130"/>
                  </a:cubicBezTo>
                  <a:cubicBezTo>
                    <a:pt x="570" y="127"/>
                    <a:pt x="591" y="123"/>
                    <a:pt x="630" y="112"/>
                  </a:cubicBezTo>
                  <a:cubicBezTo>
                    <a:pt x="669" y="101"/>
                    <a:pt x="689" y="94"/>
                    <a:pt x="708" y="86"/>
                  </a:cubicBezTo>
                  <a:cubicBezTo>
                    <a:pt x="727" y="79"/>
                    <a:pt x="745" y="72"/>
                    <a:pt x="783" y="61"/>
                  </a:cubicBezTo>
                  <a:cubicBezTo>
                    <a:pt x="822" y="51"/>
                    <a:pt x="841" y="47"/>
                    <a:pt x="861" y="43"/>
                  </a:cubicBezTo>
                  <a:cubicBezTo>
                    <a:pt x="881" y="40"/>
                    <a:pt x="901" y="36"/>
                    <a:pt x="941" y="25"/>
                  </a:cubicBezTo>
                  <a:cubicBezTo>
                    <a:pt x="934" y="0"/>
                    <a:pt x="934" y="0"/>
                    <a:pt x="934" y="0"/>
                  </a:cubicBezTo>
                  <a:cubicBezTo>
                    <a:pt x="895" y="10"/>
                    <a:pt x="876" y="14"/>
                    <a:pt x="856" y="18"/>
                  </a:cubicBezTo>
                  <a:cubicBezTo>
                    <a:pt x="836" y="21"/>
                    <a:pt x="816" y="25"/>
                    <a:pt x="776" y="36"/>
                  </a:cubicBezTo>
                  <a:cubicBezTo>
                    <a:pt x="737" y="47"/>
                    <a:pt x="717" y="55"/>
                    <a:pt x="698" y="62"/>
                  </a:cubicBezTo>
                  <a:cubicBezTo>
                    <a:pt x="680" y="69"/>
                    <a:pt x="662" y="76"/>
                    <a:pt x="623" y="87"/>
                  </a:cubicBezTo>
                  <a:cubicBezTo>
                    <a:pt x="584" y="98"/>
                    <a:pt x="565" y="101"/>
                    <a:pt x="545" y="104"/>
                  </a:cubicBezTo>
                  <a:cubicBezTo>
                    <a:pt x="525" y="108"/>
                    <a:pt x="505" y="111"/>
                    <a:pt x="465" y="122"/>
                  </a:cubicBezTo>
                  <a:cubicBezTo>
                    <a:pt x="426" y="133"/>
                    <a:pt x="407" y="139"/>
                    <a:pt x="387" y="144"/>
                  </a:cubicBezTo>
                  <a:cubicBezTo>
                    <a:pt x="368" y="150"/>
                    <a:pt x="349" y="156"/>
                    <a:pt x="310" y="167"/>
                  </a:cubicBezTo>
                  <a:cubicBezTo>
                    <a:pt x="271" y="178"/>
                    <a:pt x="252" y="182"/>
                    <a:pt x="233" y="187"/>
                  </a:cubicBezTo>
                  <a:cubicBezTo>
                    <a:pt x="213" y="192"/>
                    <a:pt x="193" y="197"/>
                    <a:pt x="154" y="208"/>
                  </a:cubicBezTo>
                  <a:cubicBezTo>
                    <a:pt x="115" y="219"/>
                    <a:pt x="95" y="226"/>
                    <a:pt x="76" y="233"/>
                  </a:cubicBezTo>
                  <a:cubicBezTo>
                    <a:pt x="57" y="239"/>
                    <a:pt x="39" y="246"/>
                    <a:pt x="0" y="257"/>
                  </a:cubicBezTo>
                  <a:cubicBezTo>
                    <a:pt x="7" y="282"/>
                    <a:pt x="7" y="282"/>
                    <a:pt x="7" y="282"/>
                  </a:cubicBezTo>
                  <a:cubicBezTo>
                    <a:pt x="7" y="282"/>
                    <a:pt x="7" y="282"/>
                    <a:pt x="7" y="282"/>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lïḋè"/>
            <p:cNvSpPr/>
            <p:nvPr/>
          </p:nvSpPr>
          <p:spPr bwMode="auto">
            <a:xfrm>
              <a:off x="4519712" y="4410332"/>
              <a:ext cx="1494604" cy="454783"/>
            </a:xfrm>
            <a:custGeom>
              <a:avLst/>
              <a:gdLst>
                <a:gd name="T0" fmla="*/ 7 w 939"/>
                <a:gd name="T1" fmla="*/ 287 h 287"/>
                <a:gd name="T2" fmla="*/ 85 w 939"/>
                <a:gd name="T3" fmla="*/ 262 h 287"/>
                <a:gd name="T4" fmla="*/ 161 w 939"/>
                <a:gd name="T5" fmla="*/ 238 h 287"/>
                <a:gd name="T6" fmla="*/ 238 w 939"/>
                <a:gd name="T7" fmla="*/ 221 h 287"/>
                <a:gd name="T8" fmla="*/ 319 w 939"/>
                <a:gd name="T9" fmla="*/ 204 h 287"/>
                <a:gd name="T10" fmla="*/ 365 w 939"/>
                <a:gd name="T11" fmla="*/ 190 h 287"/>
                <a:gd name="T12" fmla="*/ 411 w 939"/>
                <a:gd name="T13" fmla="*/ 172 h 287"/>
                <a:gd name="T14" fmla="*/ 472 w 939"/>
                <a:gd name="T15" fmla="*/ 152 h 287"/>
                <a:gd name="T16" fmla="*/ 550 w 939"/>
                <a:gd name="T17" fmla="*/ 133 h 287"/>
                <a:gd name="T18" fmla="*/ 629 w 939"/>
                <a:gd name="T19" fmla="*/ 114 h 287"/>
                <a:gd name="T20" fmla="*/ 706 w 939"/>
                <a:gd name="T21" fmla="*/ 92 h 287"/>
                <a:gd name="T22" fmla="*/ 784 w 939"/>
                <a:gd name="T23" fmla="*/ 70 h 287"/>
                <a:gd name="T24" fmla="*/ 862 w 939"/>
                <a:gd name="T25" fmla="*/ 47 h 287"/>
                <a:gd name="T26" fmla="*/ 939 w 939"/>
                <a:gd name="T27" fmla="*/ 25 h 287"/>
                <a:gd name="T28" fmla="*/ 932 w 939"/>
                <a:gd name="T29" fmla="*/ 0 h 287"/>
                <a:gd name="T30" fmla="*/ 854 w 939"/>
                <a:gd name="T31" fmla="*/ 22 h 287"/>
                <a:gd name="T32" fmla="*/ 777 w 939"/>
                <a:gd name="T33" fmla="*/ 44 h 287"/>
                <a:gd name="T34" fmla="*/ 699 w 939"/>
                <a:gd name="T35" fmla="*/ 67 h 287"/>
                <a:gd name="T36" fmla="*/ 622 w 939"/>
                <a:gd name="T37" fmla="*/ 89 h 287"/>
                <a:gd name="T38" fmla="*/ 544 w 939"/>
                <a:gd name="T39" fmla="*/ 108 h 287"/>
                <a:gd name="T40" fmla="*/ 465 w 939"/>
                <a:gd name="T41" fmla="*/ 127 h 287"/>
                <a:gd name="T42" fmla="*/ 418 w 939"/>
                <a:gd name="T43" fmla="*/ 142 h 287"/>
                <a:gd name="T44" fmla="*/ 373 w 939"/>
                <a:gd name="T45" fmla="*/ 159 h 287"/>
                <a:gd name="T46" fmla="*/ 312 w 939"/>
                <a:gd name="T47" fmla="*/ 179 h 287"/>
                <a:gd name="T48" fmla="*/ 234 w 939"/>
                <a:gd name="T49" fmla="*/ 195 h 287"/>
                <a:gd name="T50" fmla="*/ 154 w 939"/>
                <a:gd name="T51" fmla="*/ 212 h 287"/>
                <a:gd name="T52" fmla="*/ 76 w 939"/>
                <a:gd name="T53" fmla="*/ 237 h 287"/>
                <a:gd name="T54" fmla="*/ 0 w 939"/>
                <a:gd name="T55" fmla="*/ 262 h 287"/>
                <a:gd name="T56" fmla="*/ 7 w 939"/>
                <a:gd name="T57" fmla="*/ 287 h 287"/>
                <a:gd name="T58" fmla="*/ 7 w 939"/>
                <a:gd name="T59"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39" h="287">
                  <a:moveTo>
                    <a:pt x="7" y="287"/>
                  </a:moveTo>
                  <a:cubicBezTo>
                    <a:pt x="46" y="276"/>
                    <a:pt x="66" y="269"/>
                    <a:pt x="85" y="262"/>
                  </a:cubicBezTo>
                  <a:cubicBezTo>
                    <a:pt x="104" y="255"/>
                    <a:pt x="122" y="248"/>
                    <a:pt x="161" y="238"/>
                  </a:cubicBezTo>
                  <a:cubicBezTo>
                    <a:pt x="199" y="227"/>
                    <a:pt x="218" y="224"/>
                    <a:pt x="238" y="221"/>
                  </a:cubicBezTo>
                  <a:cubicBezTo>
                    <a:pt x="258" y="218"/>
                    <a:pt x="279" y="215"/>
                    <a:pt x="319" y="204"/>
                  </a:cubicBezTo>
                  <a:cubicBezTo>
                    <a:pt x="338" y="199"/>
                    <a:pt x="353" y="194"/>
                    <a:pt x="365" y="190"/>
                  </a:cubicBezTo>
                  <a:cubicBezTo>
                    <a:pt x="384" y="183"/>
                    <a:pt x="396" y="178"/>
                    <a:pt x="411" y="172"/>
                  </a:cubicBezTo>
                  <a:cubicBezTo>
                    <a:pt x="426" y="166"/>
                    <a:pt x="443" y="160"/>
                    <a:pt x="472" y="152"/>
                  </a:cubicBezTo>
                  <a:cubicBezTo>
                    <a:pt x="511" y="142"/>
                    <a:pt x="530" y="138"/>
                    <a:pt x="550" y="133"/>
                  </a:cubicBezTo>
                  <a:cubicBezTo>
                    <a:pt x="569" y="129"/>
                    <a:pt x="590" y="125"/>
                    <a:pt x="629" y="114"/>
                  </a:cubicBezTo>
                  <a:cubicBezTo>
                    <a:pt x="668" y="103"/>
                    <a:pt x="687" y="98"/>
                    <a:pt x="706" y="92"/>
                  </a:cubicBezTo>
                  <a:cubicBezTo>
                    <a:pt x="726" y="86"/>
                    <a:pt x="745" y="80"/>
                    <a:pt x="784" y="70"/>
                  </a:cubicBezTo>
                  <a:cubicBezTo>
                    <a:pt x="823" y="59"/>
                    <a:pt x="842" y="53"/>
                    <a:pt x="862" y="47"/>
                  </a:cubicBezTo>
                  <a:cubicBezTo>
                    <a:pt x="881" y="41"/>
                    <a:pt x="900" y="36"/>
                    <a:pt x="939" y="25"/>
                  </a:cubicBezTo>
                  <a:cubicBezTo>
                    <a:pt x="932" y="0"/>
                    <a:pt x="932" y="0"/>
                    <a:pt x="932" y="0"/>
                  </a:cubicBezTo>
                  <a:cubicBezTo>
                    <a:pt x="893" y="10"/>
                    <a:pt x="873" y="16"/>
                    <a:pt x="854" y="22"/>
                  </a:cubicBezTo>
                  <a:cubicBezTo>
                    <a:pt x="835" y="28"/>
                    <a:pt x="816" y="34"/>
                    <a:pt x="777" y="44"/>
                  </a:cubicBezTo>
                  <a:cubicBezTo>
                    <a:pt x="738" y="55"/>
                    <a:pt x="718" y="61"/>
                    <a:pt x="699" y="67"/>
                  </a:cubicBezTo>
                  <a:cubicBezTo>
                    <a:pt x="680" y="72"/>
                    <a:pt x="661" y="78"/>
                    <a:pt x="622" y="89"/>
                  </a:cubicBezTo>
                  <a:cubicBezTo>
                    <a:pt x="583" y="100"/>
                    <a:pt x="564" y="104"/>
                    <a:pt x="544" y="108"/>
                  </a:cubicBezTo>
                  <a:cubicBezTo>
                    <a:pt x="524" y="112"/>
                    <a:pt x="504" y="116"/>
                    <a:pt x="465" y="127"/>
                  </a:cubicBezTo>
                  <a:cubicBezTo>
                    <a:pt x="445" y="133"/>
                    <a:pt x="431" y="137"/>
                    <a:pt x="418" y="142"/>
                  </a:cubicBezTo>
                  <a:cubicBezTo>
                    <a:pt x="400" y="148"/>
                    <a:pt x="387" y="154"/>
                    <a:pt x="373" y="159"/>
                  </a:cubicBezTo>
                  <a:cubicBezTo>
                    <a:pt x="358" y="165"/>
                    <a:pt x="341" y="171"/>
                    <a:pt x="312" y="179"/>
                  </a:cubicBezTo>
                  <a:cubicBezTo>
                    <a:pt x="273" y="190"/>
                    <a:pt x="254" y="192"/>
                    <a:pt x="234" y="195"/>
                  </a:cubicBezTo>
                  <a:cubicBezTo>
                    <a:pt x="214" y="198"/>
                    <a:pt x="193" y="202"/>
                    <a:pt x="154" y="212"/>
                  </a:cubicBezTo>
                  <a:cubicBezTo>
                    <a:pt x="115" y="223"/>
                    <a:pt x="95" y="230"/>
                    <a:pt x="76" y="237"/>
                  </a:cubicBezTo>
                  <a:cubicBezTo>
                    <a:pt x="57" y="244"/>
                    <a:pt x="38" y="251"/>
                    <a:pt x="0" y="262"/>
                  </a:cubicBezTo>
                  <a:cubicBezTo>
                    <a:pt x="7" y="287"/>
                    <a:pt x="7" y="287"/>
                    <a:pt x="7" y="287"/>
                  </a:cubicBezTo>
                  <a:cubicBezTo>
                    <a:pt x="7" y="287"/>
                    <a:pt x="7" y="287"/>
                    <a:pt x="7" y="287"/>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iṥlîḍe"/>
            <p:cNvSpPr/>
            <p:nvPr/>
          </p:nvSpPr>
          <p:spPr bwMode="auto">
            <a:xfrm>
              <a:off x="4555035" y="4556039"/>
              <a:ext cx="1501228" cy="432706"/>
            </a:xfrm>
            <a:custGeom>
              <a:avLst/>
              <a:gdLst>
                <a:gd name="T0" fmla="*/ 7 w 943"/>
                <a:gd name="T1" fmla="*/ 272 h 272"/>
                <a:gd name="T2" fmla="*/ 85 w 943"/>
                <a:gd name="T3" fmla="*/ 252 h 272"/>
                <a:gd name="T4" fmla="*/ 163 w 943"/>
                <a:gd name="T5" fmla="*/ 232 h 272"/>
                <a:gd name="T6" fmla="*/ 241 w 943"/>
                <a:gd name="T7" fmla="*/ 209 h 272"/>
                <a:gd name="T8" fmla="*/ 318 w 943"/>
                <a:gd name="T9" fmla="*/ 187 h 272"/>
                <a:gd name="T10" fmla="*/ 396 w 943"/>
                <a:gd name="T11" fmla="*/ 169 h 272"/>
                <a:gd name="T12" fmla="*/ 475 w 943"/>
                <a:gd name="T13" fmla="*/ 150 h 272"/>
                <a:gd name="T14" fmla="*/ 553 w 943"/>
                <a:gd name="T15" fmla="*/ 128 h 272"/>
                <a:gd name="T16" fmla="*/ 631 w 943"/>
                <a:gd name="T17" fmla="*/ 107 h 272"/>
                <a:gd name="T18" fmla="*/ 708 w 943"/>
                <a:gd name="T19" fmla="*/ 88 h 272"/>
                <a:gd name="T20" fmla="*/ 788 w 943"/>
                <a:gd name="T21" fmla="*/ 69 h 272"/>
                <a:gd name="T22" fmla="*/ 865 w 943"/>
                <a:gd name="T23" fmla="*/ 47 h 272"/>
                <a:gd name="T24" fmla="*/ 943 w 943"/>
                <a:gd name="T25" fmla="*/ 25 h 272"/>
                <a:gd name="T26" fmla="*/ 936 w 943"/>
                <a:gd name="T27" fmla="*/ 0 h 272"/>
                <a:gd name="T28" fmla="*/ 858 w 943"/>
                <a:gd name="T29" fmla="*/ 22 h 272"/>
                <a:gd name="T30" fmla="*/ 781 w 943"/>
                <a:gd name="T31" fmla="*/ 44 h 272"/>
                <a:gd name="T32" fmla="*/ 703 w 943"/>
                <a:gd name="T33" fmla="*/ 62 h 272"/>
                <a:gd name="T34" fmla="*/ 624 w 943"/>
                <a:gd name="T35" fmla="*/ 81 h 272"/>
                <a:gd name="T36" fmla="*/ 546 w 943"/>
                <a:gd name="T37" fmla="*/ 103 h 272"/>
                <a:gd name="T38" fmla="*/ 468 w 943"/>
                <a:gd name="T39" fmla="*/ 125 h 272"/>
                <a:gd name="T40" fmla="*/ 391 w 943"/>
                <a:gd name="T41" fmla="*/ 143 h 272"/>
                <a:gd name="T42" fmla="*/ 311 w 943"/>
                <a:gd name="T43" fmla="*/ 162 h 272"/>
                <a:gd name="T44" fmla="*/ 233 w 943"/>
                <a:gd name="T45" fmla="*/ 184 h 272"/>
                <a:gd name="T46" fmla="*/ 156 w 943"/>
                <a:gd name="T47" fmla="*/ 206 h 272"/>
                <a:gd name="T48" fmla="*/ 78 w 943"/>
                <a:gd name="T49" fmla="*/ 227 h 272"/>
                <a:gd name="T50" fmla="*/ 0 w 943"/>
                <a:gd name="T51" fmla="*/ 247 h 272"/>
                <a:gd name="T52" fmla="*/ 7 w 943"/>
                <a:gd name="T53" fmla="*/ 272 h 272"/>
                <a:gd name="T54" fmla="*/ 7 w 943"/>
                <a:gd name="T55"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3" h="272">
                  <a:moveTo>
                    <a:pt x="7" y="272"/>
                  </a:moveTo>
                  <a:cubicBezTo>
                    <a:pt x="46" y="262"/>
                    <a:pt x="65" y="257"/>
                    <a:pt x="85" y="252"/>
                  </a:cubicBezTo>
                  <a:cubicBezTo>
                    <a:pt x="104" y="247"/>
                    <a:pt x="124" y="242"/>
                    <a:pt x="163" y="232"/>
                  </a:cubicBezTo>
                  <a:cubicBezTo>
                    <a:pt x="202" y="221"/>
                    <a:pt x="221" y="215"/>
                    <a:pt x="241" y="209"/>
                  </a:cubicBezTo>
                  <a:cubicBezTo>
                    <a:pt x="260" y="204"/>
                    <a:pt x="279" y="198"/>
                    <a:pt x="318" y="187"/>
                  </a:cubicBezTo>
                  <a:cubicBezTo>
                    <a:pt x="357" y="176"/>
                    <a:pt x="376" y="173"/>
                    <a:pt x="396" y="169"/>
                  </a:cubicBezTo>
                  <a:cubicBezTo>
                    <a:pt x="416" y="165"/>
                    <a:pt x="436" y="161"/>
                    <a:pt x="475" y="150"/>
                  </a:cubicBezTo>
                  <a:cubicBezTo>
                    <a:pt x="514" y="139"/>
                    <a:pt x="534" y="134"/>
                    <a:pt x="553" y="128"/>
                  </a:cubicBezTo>
                  <a:cubicBezTo>
                    <a:pt x="572" y="123"/>
                    <a:pt x="592" y="117"/>
                    <a:pt x="631" y="107"/>
                  </a:cubicBezTo>
                  <a:cubicBezTo>
                    <a:pt x="669" y="96"/>
                    <a:pt x="688" y="92"/>
                    <a:pt x="708" y="88"/>
                  </a:cubicBezTo>
                  <a:cubicBezTo>
                    <a:pt x="728" y="84"/>
                    <a:pt x="749" y="80"/>
                    <a:pt x="788" y="69"/>
                  </a:cubicBezTo>
                  <a:cubicBezTo>
                    <a:pt x="827" y="59"/>
                    <a:pt x="846" y="53"/>
                    <a:pt x="865" y="47"/>
                  </a:cubicBezTo>
                  <a:cubicBezTo>
                    <a:pt x="885" y="41"/>
                    <a:pt x="904" y="35"/>
                    <a:pt x="943" y="25"/>
                  </a:cubicBezTo>
                  <a:cubicBezTo>
                    <a:pt x="936" y="0"/>
                    <a:pt x="936" y="0"/>
                    <a:pt x="936" y="0"/>
                  </a:cubicBezTo>
                  <a:cubicBezTo>
                    <a:pt x="897" y="10"/>
                    <a:pt x="877" y="16"/>
                    <a:pt x="858" y="22"/>
                  </a:cubicBezTo>
                  <a:cubicBezTo>
                    <a:pt x="839" y="28"/>
                    <a:pt x="820" y="33"/>
                    <a:pt x="781" y="44"/>
                  </a:cubicBezTo>
                  <a:cubicBezTo>
                    <a:pt x="742" y="55"/>
                    <a:pt x="723" y="58"/>
                    <a:pt x="703" y="62"/>
                  </a:cubicBezTo>
                  <a:cubicBezTo>
                    <a:pt x="683" y="66"/>
                    <a:pt x="663" y="71"/>
                    <a:pt x="624" y="81"/>
                  </a:cubicBezTo>
                  <a:cubicBezTo>
                    <a:pt x="585" y="92"/>
                    <a:pt x="565" y="98"/>
                    <a:pt x="546" y="103"/>
                  </a:cubicBezTo>
                  <a:cubicBezTo>
                    <a:pt x="526" y="109"/>
                    <a:pt x="507" y="114"/>
                    <a:pt x="468" y="125"/>
                  </a:cubicBezTo>
                  <a:cubicBezTo>
                    <a:pt x="430" y="136"/>
                    <a:pt x="411" y="139"/>
                    <a:pt x="391" y="143"/>
                  </a:cubicBezTo>
                  <a:cubicBezTo>
                    <a:pt x="371" y="147"/>
                    <a:pt x="350" y="151"/>
                    <a:pt x="311" y="162"/>
                  </a:cubicBezTo>
                  <a:cubicBezTo>
                    <a:pt x="272" y="173"/>
                    <a:pt x="253" y="178"/>
                    <a:pt x="233" y="184"/>
                  </a:cubicBezTo>
                  <a:cubicBezTo>
                    <a:pt x="214" y="190"/>
                    <a:pt x="195" y="196"/>
                    <a:pt x="156" y="206"/>
                  </a:cubicBezTo>
                  <a:cubicBezTo>
                    <a:pt x="117" y="217"/>
                    <a:pt x="98" y="222"/>
                    <a:pt x="78" y="227"/>
                  </a:cubicBezTo>
                  <a:cubicBezTo>
                    <a:pt x="59" y="231"/>
                    <a:pt x="39" y="236"/>
                    <a:pt x="0" y="247"/>
                  </a:cubicBezTo>
                  <a:cubicBezTo>
                    <a:pt x="7" y="272"/>
                    <a:pt x="7" y="272"/>
                    <a:pt x="7" y="272"/>
                  </a:cubicBezTo>
                  <a:cubicBezTo>
                    <a:pt x="7" y="272"/>
                    <a:pt x="7" y="272"/>
                    <a:pt x="7" y="272"/>
                  </a:cubicBezTo>
                </a:path>
              </a:pathLst>
            </a:custGeom>
            <a:solidFill>
              <a:srgbClr val="A6B6C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ïsľîḓé"/>
            <p:cNvSpPr/>
            <p:nvPr/>
          </p:nvSpPr>
          <p:spPr bwMode="auto">
            <a:xfrm>
              <a:off x="4290112" y="3631019"/>
              <a:ext cx="88308" cy="86100"/>
            </a:xfrm>
            <a:custGeom>
              <a:avLst/>
              <a:gdLst>
                <a:gd name="T0" fmla="*/ 40 w 40"/>
                <a:gd name="T1" fmla="*/ 31 h 39"/>
                <a:gd name="T2" fmla="*/ 9 w 40"/>
                <a:gd name="T3" fmla="*/ 39 h 39"/>
                <a:gd name="T4" fmla="*/ 0 w 40"/>
                <a:gd name="T5" fmla="*/ 8 h 39"/>
                <a:gd name="T6" fmla="*/ 31 w 40"/>
                <a:gd name="T7" fmla="*/ 0 h 39"/>
                <a:gd name="T8" fmla="*/ 40 w 40"/>
                <a:gd name="T9" fmla="*/ 31 h 39"/>
                <a:gd name="T10" fmla="*/ 40 w 40"/>
                <a:gd name="T11" fmla="*/ 31 h 39"/>
              </a:gdLst>
              <a:ahLst/>
              <a:cxnLst>
                <a:cxn ang="0">
                  <a:pos x="T0" y="T1"/>
                </a:cxn>
                <a:cxn ang="0">
                  <a:pos x="T2" y="T3"/>
                </a:cxn>
                <a:cxn ang="0">
                  <a:pos x="T4" y="T5"/>
                </a:cxn>
                <a:cxn ang="0">
                  <a:pos x="T6" y="T7"/>
                </a:cxn>
                <a:cxn ang="0">
                  <a:pos x="T8" y="T9"/>
                </a:cxn>
                <a:cxn ang="0">
                  <a:pos x="T10" y="T11"/>
                </a:cxn>
              </a:cxnLst>
              <a:rect l="0" t="0" r="r" b="b"/>
              <a:pathLst>
                <a:path w="40" h="39">
                  <a:moveTo>
                    <a:pt x="40" y="31"/>
                  </a:moveTo>
                  <a:lnTo>
                    <a:pt x="9" y="39"/>
                  </a:lnTo>
                  <a:lnTo>
                    <a:pt x="0" y="8"/>
                  </a:lnTo>
                  <a:lnTo>
                    <a:pt x="31" y="0"/>
                  </a:lnTo>
                  <a:lnTo>
                    <a:pt x="40" y="31"/>
                  </a:lnTo>
                  <a:lnTo>
                    <a:pt x="40" y="31"/>
                  </a:lnTo>
                  <a:close/>
                </a:path>
              </a:pathLst>
            </a:custGeom>
            <a:solidFill>
              <a:srgbClr val="4BA9E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îş1ïḑè"/>
            <p:cNvSpPr/>
            <p:nvPr/>
          </p:nvSpPr>
          <p:spPr bwMode="auto">
            <a:xfrm>
              <a:off x="4327644" y="3763479"/>
              <a:ext cx="86100" cy="88308"/>
            </a:xfrm>
            <a:custGeom>
              <a:avLst/>
              <a:gdLst>
                <a:gd name="T0" fmla="*/ 8 w 39"/>
                <a:gd name="T1" fmla="*/ 40 h 40"/>
                <a:gd name="T2" fmla="*/ 0 w 39"/>
                <a:gd name="T3" fmla="*/ 9 h 40"/>
                <a:gd name="T4" fmla="*/ 31 w 39"/>
                <a:gd name="T5" fmla="*/ 0 h 40"/>
                <a:gd name="T6" fmla="*/ 39 w 39"/>
                <a:gd name="T7" fmla="*/ 31 h 40"/>
                <a:gd name="T8" fmla="*/ 8 w 39"/>
                <a:gd name="T9" fmla="*/ 40 h 40"/>
              </a:gdLst>
              <a:ahLst/>
              <a:cxnLst>
                <a:cxn ang="0">
                  <a:pos x="T0" y="T1"/>
                </a:cxn>
                <a:cxn ang="0">
                  <a:pos x="T2" y="T3"/>
                </a:cxn>
                <a:cxn ang="0">
                  <a:pos x="T4" y="T5"/>
                </a:cxn>
                <a:cxn ang="0">
                  <a:pos x="T6" y="T7"/>
                </a:cxn>
                <a:cxn ang="0">
                  <a:pos x="T8" y="T9"/>
                </a:cxn>
              </a:cxnLst>
              <a:rect l="0" t="0" r="r" b="b"/>
              <a:pathLst>
                <a:path w="39" h="40">
                  <a:moveTo>
                    <a:pt x="8" y="40"/>
                  </a:moveTo>
                  <a:lnTo>
                    <a:pt x="0" y="9"/>
                  </a:lnTo>
                  <a:lnTo>
                    <a:pt x="31" y="0"/>
                  </a:lnTo>
                  <a:lnTo>
                    <a:pt x="39" y="31"/>
                  </a:lnTo>
                  <a:lnTo>
                    <a:pt x="8" y="40"/>
                  </a:lnTo>
                  <a:close/>
                </a:path>
              </a:pathLst>
            </a:custGeom>
            <a:solidFill>
              <a:srgbClr val="BEE4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ïṩļiḑê"/>
            <p:cNvSpPr/>
            <p:nvPr/>
          </p:nvSpPr>
          <p:spPr bwMode="auto">
            <a:xfrm>
              <a:off x="4327644" y="3763479"/>
              <a:ext cx="86100" cy="88308"/>
            </a:xfrm>
            <a:custGeom>
              <a:avLst/>
              <a:gdLst>
                <a:gd name="T0" fmla="*/ 8 w 39"/>
                <a:gd name="T1" fmla="*/ 40 h 40"/>
                <a:gd name="T2" fmla="*/ 0 w 39"/>
                <a:gd name="T3" fmla="*/ 9 h 40"/>
                <a:gd name="T4" fmla="*/ 31 w 39"/>
                <a:gd name="T5" fmla="*/ 0 h 40"/>
                <a:gd name="T6" fmla="*/ 39 w 39"/>
                <a:gd name="T7" fmla="*/ 31 h 40"/>
                <a:gd name="T8" fmla="*/ 8 w 39"/>
                <a:gd name="T9" fmla="*/ 40 h 40"/>
              </a:gdLst>
              <a:ahLst/>
              <a:cxnLst>
                <a:cxn ang="0">
                  <a:pos x="T0" y="T1"/>
                </a:cxn>
                <a:cxn ang="0">
                  <a:pos x="T2" y="T3"/>
                </a:cxn>
                <a:cxn ang="0">
                  <a:pos x="T4" y="T5"/>
                </a:cxn>
                <a:cxn ang="0">
                  <a:pos x="T6" y="T7"/>
                </a:cxn>
                <a:cxn ang="0">
                  <a:pos x="T8" y="T9"/>
                </a:cxn>
              </a:cxnLst>
              <a:rect l="0" t="0" r="r" b="b"/>
              <a:pathLst>
                <a:path w="39" h="40">
                  <a:moveTo>
                    <a:pt x="8" y="40"/>
                  </a:moveTo>
                  <a:lnTo>
                    <a:pt x="0" y="9"/>
                  </a:lnTo>
                  <a:lnTo>
                    <a:pt x="31" y="0"/>
                  </a:lnTo>
                  <a:lnTo>
                    <a:pt x="39" y="31"/>
                  </a:lnTo>
                  <a:lnTo>
                    <a:pt x="8"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6" name="ïṣ1íḓé"/>
            <p:cNvSpPr/>
            <p:nvPr/>
          </p:nvSpPr>
          <p:spPr bwMode="auto">
            <a:xfrm>
              <a:off x="4460105" y="2003954"/>
              <a:ext cx="2576371" cy="1768357"/>
            </a:xfrm>
            <a:custGeom>
              <a:avLst/>
              <a:gdLst>
                <a:gd name="T0" fmla="*/ 0 w 1167"/>
                <a:gd name="T1" fmla="*/ 741 h 801"/>
                <a:gd name="T2" fmla="*/ 280 w 1167"/>
                <a:gd name="T3" fmla="*/ 664 h 801"/>
                <a:gd name="T4" fmla="*/ 17 w 1167"/>
                <a:gd name="T5" fmla="*/ 801 h 801"/>
                <a:gd name="T6" fmla="*/ 296 w 1167"/>
                <a:gd name="T7" fmla="*/ 724 h 801"/>
                <a:gd name="T8" fmla="*/ 725 w 1167"/>
                <a:gd name="T9" fmla="*/ 83 h 801"/>
                <a:gd name="T10" fmla="*/ 1028 w 1167"/>
                <a:gd name="T11" fmla="*/ 0 h 801"/>
                <a:gd name="T12" fmla="*/ 742 w 1167"/>
                <a:gd name="T13" fmla="*/ 146 h 801"/>
                <a:gd name="T14" fmla="*/ 1167 w 1167"/>
                <a:gd name="T15" fmla="*/ 30 h 8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7" h="801">
                  <a:moveTo>
                    <a:pt x="0" y="741"/>
                  </a:moveTo>
                  <a:lnTo>
                    <a:pt x="280" y="664"/>
                  </a:lnTo>
                  <a:moveTo>
                    <a:pt x="17" y="801"/>
                  </a:moveTo>
                  <a:lnTo>
                    <a:pt x="296" y="724"/>
                  </a:lnTo>
                  <a:moveTo>
                    <a:pt x="725" y="83"/>
                  </a:moveTo>
                  <a:lnTo>
                    <a:pt x="1028" y="0"/>
                  </a:lnTo>
                  <a:moveTo>
                    <a:pt x="742" y="146"/>
                  </a:moveTo>
                  <a:lnTo>
                    <a:pt x="1167" y="30"/>
                  </a:lnTo>
                </a:path>
              </a:pathLst>
            </a:custGeom>
            <a:noFill/>
            <a:ln w="30163"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27" name="îṥļïḑê"/>
            <p:cNvSpPr/>
            <p:nvPr/>
          </p:nvSpPr>
          <p:spPr bwMode="auto">
            <a:xfrm>
              <a:off x="6389622" y="2330692"/>
              <a:ext cx="386345" cy="412838"/>
            </a:xfrm>
            <a:custGeom>
              <a:avLst/>
              <a:gdLst>
                <a:gd name="T0" fmla="*/ 161 w 243"/>
                <a:gd name="T1" fmla="*/ 243 h 260"/>
                <a:gd name="T2" fmla="*/ 17 w 243"/>
                <a:gd name="T3" fmla="*/ 161 h 260"/>
                <a:gd name="T4" fmla="*/ 99 w 243"/>
                <a:gd name="T5" fmla="*/ 17 h 260"/>
                <a:gd name="T6" fmla="*/ 243 w 243"/>
                <a:gd name="T7" fmla="*/ 99 h 260"/>
              </a:gdLst>
              <a:ahLst/>
              <a:cxnLst>
                <a:cxn ang="0">
                  <a:pos x="T0" y="T1"/>
                </a:cxn>
                <a:cxn ang="0">
                  <a:pos x="T2" y="T3"/>
                </a:cxn>
                <a:cxn ang="0">
                  <a:pos x="T4" y="T5"/>
                </a:cxn>
                <a:cxn ang="0">
                  <a:pos x="T6" y="T7"/>
                </a:cxn>
              </a:cxnLst>
              <a:rect l="0" t="0" r="r" b="b"/>
              <a:pathLst>
                <a:path w="243" h="260">
                  <a:moveTo>
                    <a:pt x="161" y="243"/>
                  </a:moveTo>
                  <a:cubicBezTo>
                    <a:pt x="99" y="260"/>
                    <a:pt x="34" y="224"/>
                    <a:pt x="17" y="161"/>
                  </a:cubicBezTo>
                  <a:cubicBezTo>
                    <a:pt x="0" y="99"/>
                    <a:pt x="36" y="35"/>
                    <a:pt x="99" y="17"/>
                  </a:cubicBezTo>
                  <a:cubicBezTo>
                    <a:pt x="161" y="0"/>
                    <a:pt x="226" y="37"/>
                    <a:pt x="243" y="99"/>
                  </a:cubicBezTo>
                </a:path>
              </a:pathLst>
            </a:custGeom>
            <a:noFill/>
            <a:ln w="50800" cap="flat">
              <a:solidFill>
                <a:srgbClr val="4BA9E0"/>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28" name="îṣlîḍê"/>
            <p:cNvSpPr/>
            <p:nvPr/>
          </p:nvSpPr>
          <p:spPr bwMode="auto">
            <a:xfrm>
              <a:off x="6522085" y="2471983"/>
              <a:ext cx="147915" cy="130253"/>
            </a:xfrm>
            <a:custGeom>
              <a:avLst/>
              <a:gdLst>
                <a:gd name="T0" fmla="*/ 32 w 92"/>
                <a:gd name="T1" fmla="*/ 34 h 82"/>
                <a:gd name="T2" fmla="*/ 10 w 92"/>
                <a:gd name="T3" fmla="*/ 40 h 82"/>
                <a:gd name="T4" fmla="*/ 4 w 92"/>
                <a:gd name="T5" fmla="*/ 18 h 82"/>
                <a:gd name="T6" fmla="*/ 26 w 92"/>
                <a:gd name="T7" fmla="*/ 12 h 82"/>
                <a:gd name="T8" fmla="*/ 32 w 92"/>
                <a:gd name="T9" fmla="*/ 34 h 82"/>
                <a:gd name="T10" fmla="*/ 87 w 92"/>
                <a:gd name="T11" fmla="*/ 65 h 82"/>
                <a:gd name="T12" fmla="*/ 65 w 92"/>
                <a:gd name="T13" fmla="*/ 71 h 82"/>
                <a:gd name="T14" fmla="*/ 59 w 92"/>
                <a:gd name="T15" fmla="*/ 49 h 82"/>
                <a:gd name="T16" fmla="*/ 81 w 92"/>
                <a:gd name="T17" fmla="*/ 43 h 82"/>
                <a:gd name="T18" fmla="*/ 87 w 92"/>
                <a:gd name="T19" fmla="*/ 65 h 82"/>
                <a:gd name="T20" fmla="*/ 68 w 92"/>
                <a:gd name="T21" fmla="*/ 0 h 82"/>
                <a:gd name="T22" fmla="*/ 21 w 92"/>
                <a:gd name="T23"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82">
                  <a:moveTo>
                    <a:pt x="32" y="34"/>
                  </a:moveTo>
                  <a:cubicBezTo>
                    <a:pt x="28" y="42"/>
                    <a:pt x="18" y="44"/>
                    <a:pt x="10" y="40"/>
                  </a:cubicBezTo>
                  <a:cubicBezTo>
                    <a:pt x="3" y="36"/>
                    <a:pt x="0" y="26"/>
                    <a:pt x="4" y="18"/>
                  </a:cubicBezTo>
                  <a:cubicBezTo>
                    <a:pt x="9" y="10"/>
                    <a:pt x="18" y="8"/>
                    <a:pt x="26" y="12"/>
                  </a:cubicBezTo>
                  <a:cubicBezTo>
                    <a:pt x="34" y="16"/>
                    <a:pt x="37" y="26"/>
                    <a:pt x="32" y="34"/>
                  </a:cubicBezTo>
                  <a:close/>
                  <a:moveTo>
                    <a:pt x="87" y="65"/>
                  </a:moveTo>
                  <a:cubicBezTo>
                    <a:pt x="83" y="73"/>
                    <a:pt x="73" y="76"/>
                    <a:pt x="65" y="71"/>
                  </a:cubicBezTo>
                  <a:cubicBezTo>
                    <a:pt x="57" y="67"/>
                    <a:pt x="55" y="57"/>
                    <a:pt x="59" y="49"/>
                  </a:cubicBezTo>
                  <a:cubicBezTo>
                    <a:pt x="64" y="42"/>
                    <a:pt x="73" y="39"/>
                    <a:pt x="81" y="43"/>
                  </a:cubicBezTo>
                  <a:cubicBezTo>
                    <a:pt x="89" y="48"/>
                    <a:pt x="92" y="57"/>
                    <a:pt x="87" y="65"/>
                  </a:cubicBezTo>
                  <a:close/>
                  <a:moveTo>
                    <a:pt x="68" y="0"/>
                  </a:moveTo>
                  <a:cubicBezTo>
                    <a:pt x="21" y="82"/>
                    <a:pt x="21" y="82"/>
                    <a:pt x="21" y="82"/>
                  </a:cubicBezTo>
                </a:path>
              </a:pathLst>
            </a:custGeom>
            <a:noFill/>
            <a:ln w="12700"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29" name="ísḷiḍé"/>
            <p:cNvSpPr/>
            <p:nvPr/>
          </p:nvSpPr>
          <p:spPr bwMode="auto">
            <a:xfrm>
              <a:off x="6892976" y="2180569"/>
              <a:ext cx="445952" cy="437121"/>
            </a:xfrm>
            <a:custGeom>
              <a:avLst/>
              <a:gdLst>
                <a:gd name="T0" fmla="*/ 140 w 281"/>
                <a:gd name="T1" fmla="*/ 276 h 276"/>
                <a:gd name="T2" fmla="*/ 140 w 281"/>
                <a:gd name="T3" fmla="*/ 276 h 276"/>
                <a:gd name="T4" fmla="*/ 56 w 281"/>
                <a:gd name="T5" fmla="*/ 248 h 276"/>
                <a:gd name="T6" fmla="*/ 5 w 281"/>
                <a:gd name="T7" fmla="*/ 173 h 276"/>
                <a:gd name="T8" fmla="*/ 0 w 281"/>
                <a:gd name="T9" fmla="*/ 135 h 276"/>
                <a:gd name="T10" fmla="*/ 28 w 281"/>
                <a:gd name="T11" fmla="*/ 51 h 276"/>
                <a:gd name="T12" fmla="*/ 103 w 281"/>
                <a:gd name="T13" fmla="*/ 0 h 276"/>
                <a:gd name="T14" fmla="*/ 114 w 281"/>
                <a:gd name="T15" fmla="*/ 42 h 276"/>
                <a:gd name="T16" fmla="*/ 63 w 281"/>
                <a:gd name="T17" fmla="*/ 77 h 276"/>
                <a:gd name="T18" fmla="*/ 43 w 281"/>
                <a:gd name="T19" fmla="*/ 135 h 276"/>
                <a:gd name="T20" fmla="*/ 47 w 281"/>
                <a:gd name="T21" fmla="*/ 161 h 276"/>
                <a:gd name="T22" fmla="*/ 82 w 281"/>
                <a:gd name="T23" fmla="*/ 213 h 276"/>
                <a:gd name="T24" fmla="*/ 140 w 281"/>
                <a:gd name="T25" fmla="*/ 232 h 276"/>
                <a:gd name="T26" fmla="*/ 166 w 281"/>
                <a:gd name="T27" fmla="*/ 229 h 276"/>
                <a:gd name="T28" fmla="*/ 217 w 281"/>
                <a:gd name="T29" fmla="*/ 194 h 276"/>
                <a:gd name="T30" fmla="*/ 237 w 281"/>
                <a:gd name="T31" fmla="*/ 136 h 276"/>
                <a:gd name="T32" fmla="*/ 233 w 281"/>
                <a:gd name="T33" fmla="*/ 110 h 276"/>
                <a:gd name="T34" fmla="*/ 209 w 281"/>
                <a:gd name="T35" fmla="*/ 68 h 276"/>
                <a:gd name="T36" fmla="*/ 169 w 281"/>
                <a:gd name="T37" fmla="*/ 43 h 276"/>
                <a:gd name="T38" fmla="*/ 169 w 281"/>
                <a:gd name="T39" fmla="*/ 43 h 276"/>
                <a:gd name="T40" fmla="*/ 183 w 281"/>
                <a:gd name="T41" fmla="*/ 2 h 276"/>
                <a:gd name="T42" fmla="*/ 240 w 281"/>
                <a:gd name="T43" fmla="*/ 37 h 276"/>
                <a:gd name="T44" fmla="*/ 275 w 281"/>
                <a:gd name="T45" fmla="*/ 98 h 276"/>
                <a:gd name="T46" fmla="*/ 281 w 281"/>
                <a:gd name="T47" fmla="*/ 136 h 276"/>
                <a:gd name="T48" fmla="*/ 252 w 281"/>
                <a:gd name="T49" fmla="*/ 220 h 276"/>
                <a:gd name="T50" fmla="*/ 177 w 281"/>
                <a:gd name="T51" fmla="*/ 271 h 276"/>
                <a:gd name="T52" fmla="*/ 140 w 281"/>
                <a:gd name="T53"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1" h="276">
                  <a:moveTo>
                    <a:pt x="140" y="276"/>
                  </a:moveTo>
                  <a:cubicBezTo>
                    <a:pt x="140" y="276"/>
                    <a:pt x="140" y="276"/>
                    <a:pt x="140" y="276"/>
                  </a:cubicBezTo>
                  <a:cubicBezTo>
                    <a:pt x="109" y="276"/>
                    <a:pt x="80" y="266"/>
                    <a:pt x="56" y="248"/>
                  </a:cubicBezTo>
                  <a:cubicBezTo>
                    <a:pt x="32" y="230"/>
                    <a:pt x="13" y="204"/>
                    <a:pt x="5" y="173"/>
                  </a:cubicBezTo>
                  <a:cubicBezTo>
                    <a:pt x="1" y="160"/>
                    <a:pt x="0" y="148"/>
                    <a:pt x="0" y="135"/>
                  </a:cubicBezTo>
                  <a:cubicBezTo>
                    <a:pt x="0" y="105"/>
                    <a:pt x="10" y="75"/>
                    <a:pt x="28" y="51"/>
                  </a:cubicBezTo>
                  <a:cubicBezTo>
                    <a:pt x="46" y="27"/>
                    <a:pt x="72" y="9"/>
                    <a:pt x="103" y="0"/>
                  </a:cubicBezTo>
                  <a:cubicBezTo>
                    <a:pt x="114" y="42"/>
                    <a:pt x="114" y="42"/>
                    <a:pt x="114" y="42"/>
                  </a:cubicBezTo>
                  <a:cubicBezTo>
                    <a:pt x="93" y="48"/>
                    <a:pt x="75" y="61"/>
                    <a:pt x="63" y="77"/>
                  </a:cubicBezTo>
                  <a:cubicBezTo>
                    <a:pt x="50" y="94"/>
                    <a:pt x="43" y="114"/>
                    <a:pt x="43" y="135"/>
                  </a:cubicBezTo>
                  <a:cubicBezTo>
                    <a:pt x="43" y="144"/>
                    <a:pt x="44" y="153"/>
                    <a:pt x="47" y="161"/>
                  </a:cubicBezTo>
                  <a:cubicBezTo>
                    <a:pt x="53" y="183"/>
                    <a:pt x="65" y="200"/>
                    <a:pt x="82" y="213"/>
                  </a:cubicBezTo>
                  <a:cubicBezTo>
                    <a:pt x="98" y="225"/>
                    <a:pt x="119" y="232"/>
                    <a:pt x="140" y="232"/>
                  </a:cubicBezTo>
                  <a:cubicBezTo>
                    <a:pt x="148" y="232"/>
                    <a:pt x="157" y="231"/>
                    <a:pt x="166" y="229"/>
                  </a:cubicBezTo>
                  <a:cubicBezTo>
                    <a:pt x="187" y="223"/>
                    <a:pt x="205" y="210"/>
                    <a:pt x="217" y="194"/>
                  </a:cubicBezTo>
                  <a:cubicBezTo>
                    <a:pt x="230" y="177"/>
                    <a:pt x="237" y="157"/>
                    <a:pt x="237" y="136"/>
                  </a:cubicBezTo>
                  <a:cubicBezTo>
                    <a:pt x="237" y="127"/>
                    <a:pt x="236" y="118"/>
                    <a:pt x="233" y="110"/>
                  </a:cubicBezTo>
                  <a:cubicBezTo>
                    <a:pt x="229" y="93"/>
                    <a:pt x="220" y="79"/>
                    <a:pt x="209" y="68"/>
                  </a:cubicBezTo>
                  <a:cubicBezTo>
                    <a:pt x="198" y="56"/>
                    <a:pt x="184" y="48"/>
                    <a:pt x="169" y="43"/>
                  </a:cubicBezTo>
                  <a:cubicBezTo>
                    <a:pt x="169" y="43"/>
                    <a:pt x="169" y="43"/>
                    <a:pt x="169" y="43"/>
                  </a:cubicBezTo>
                  <a:cubicBezTo>
                    <a:pt x="183" y="2"/>
                    <a:pt x="183" y="2"/>
                    <a:pt x="183" y="2"/>
                  </a:cubicBezTo>
                  <a:cubicBezTo>
                    <a:pt x="204" y="9"/>
                    <a:pt x="224" y="21"/>
                    <a:pt x="240" y="37"/>
                  </a:cubicBezTo>
                  <a:cubicBezTo>
                    <a:pt x="257" y="54"/>
                    <a:pt x="269" y="75"/>
                    <a:pt x="275" y="98"/>
                  </a:cubicBezTo>
                  <a:cubicBezTo>
                    <a:pt x="279" y="111"/>
                    <a:pt x="281" y="123"/>
                    <a:pt x="281" y="136"/>
                  </a:cubicBezTo>
                  <a:cubicBezTo>
                    <a:pt x="281" y="166"/>
                    <a:pt x="270" y="196"/>
                    <a:pt x="252" y="220"/>
                  </a:cubicBezTo>
                  <a:cubicBezTo>
                    <a:pt x="234" y="244"/>
                    <a:pt x="208" y="262"/>
                    <a:pt x="177" y="271"/>
                  </a:cubicBezTo>
                  <a:cubicBezTo>
                    <a:pt x="165" y="274"/>
                    <a:pt x="152" y="276"/>
                    <a:pt x="140" y="276"/>
                  </a:cubicBezTo>
                </a:path>
              </a:pathLst>
            </a:custGeom>
            <a:solidFill>
              <a:srgbClr val="BEE4F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0" name="îṣḷïďê"/>
            <p:cNvSpPr/>
            <p:nvPr/>
          </p:nvSpPr>
          <p:spPr bwMode="auto">
            <a:xfrm>
              <a:off x="7043098" y="2324069"/>
              <a:ext cx="143499" cy="132461"/>
            </a:xfrm>
            <a:custGeom>
              <a:avLst/>
              <a:gdLst>
                <a:gd name="T0" fmla="*/ 32 w 91"/>
                <a:gd name="T1" fmla="*/ 35 h 83"/>
                <a:gd name="T2" fmla="*/ 10 w 91"/>
                <a:gd name="T3" fmla="*/ 41 h 83"/>
                <a:gd name="T4" fmla="*/ 4 w 91"/>
                <a:gd name="T5" fmla="*/ 19 h 83"/>
                <a:gd name="T6" fmla="*/ 26 w 91"/>
                <a:gd name="T7" fmla="*/ 13 h 83"/>
                <a:gd name="T8" fmla="*/ 32 w 91"/>
                <a:gd name="T9" fmla="*/ 35 h 83"/>
                <a:gd name="T10" fmla="*/ 87 w 91"/>
                <a:gd name="T11" fmla="*/ 66 h 83"/>
                <a:gd name="T12" fmla="*/ 65 w 91"/>
                <a:gd name="T13" fmla="*/ 72 h 83"/>
                <a:gd name="T14" fmla="*/ 59 w 91"/>
                <a:gd name="T15" fmla="*/ 50 h 83"/>
                <a:gd name="T16" fmla="*/ 81 w 91"/>
                <a:gd name="T17" fmla="*/ 44 h 83"/>
                <a:gd name="T18" fmla="*/ 87 w 91"/>
                <a:gd name="T19" fmla="*/ 66 h 83"/>
                <a:gd name="T20" fmla="*/ 68 w 91"/>
                <a:gd name="T21" fmla="*/ 0 h 83"/>
                <a:gd name="T22" fmla="*/ 21 w 91"/>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83">
                  <a:moveTo>
                    <a:pt x="32" y="35"/>
                  </a:moveTo>
                  <a:cubicBezTo>
                    <a:pt x="28" y="42"/>
                    <a:pt x="18" y="45"/>
                    <a:pt x="10" y="41"/>
                  </a:cubicBezTo>
                  <a:cubicBezTo>
                    <a:pt x="2" y="36"/>
                    <a:pt x="0" y="26"/>
                    <a:pt x="4" y="19"/>
                  </a:cubicBezTo>
                  <a:cubicBezTo>
                    <a:pt x="8" y="11"/>
                    <a:pt x="18" y="8"/>
                    <a:pt x="26" y="13"/>
                  </a:cubicBezTo>
                  <a:cubicBezTo>
                    <a:pt x="34" y="17"/>
                    <a:pt x="36" y="27"/>
                    <a:pt x="32" y="35"/>
                  </a:cubicBezTo>
                  <a:close/>
                  <a:moveTo>
                    <a:pt x="87" y="66"/>
                  </a:moveTo>
                  <a:cubicBezTo>
                    <a:pt x="82" y="74"/>
                    <a:pt x="73" y="76"/>
                    <a:pt x="65" y="72"/>
                  </a:cubicBezTo>
                  <a:cubicBezTo>
                    <a:pt x="57" y="68"/>
                    <a:pt x="55" y="58"/>
                    <a:pt x="59" y="50"/>
                  </a:cubicBezTo>
                  <a:cubicBezTo>
                    <a:pt x="63" y="42"/>
                    <a:pt x="73" y="40"/>
                    <a:pt x="81" y="44"/>
                  </a:cubicBezTo>
                  <a:cubicBezTo>
                    <a:pt x="89" y="48"/>
                    <a:pt x="91" y="58"/>
                    <a:pt x="87" y="66"/>
                  </a:cubicBezTo>
                  <a:close/>
                  <a:moveTo>
                    <a:pt x="68" y="0"/>
                  </a:moveTo>
                  <a:cubicBezTo>
                    <a:pt x="21" y="83"/>
                    <a:pt x="21" y="83"/>
                    <a:pt x="21" y="83"/>
                  </a:cubicBezTo>
                </a:path>
              </a:pathLst>
            </a:custGeom>
            <a:noFill/>
            <a:ln w="12700"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31" name="ïsḻíďê"/>
            <p:cNvSpPr/>
            <p:nvPr/>
          </p:nvSpPr>
          <p:spPr bwMode="auto">
            <a:xfrm>
              <a:off x="6283655" y="2584576"/>
              <a:ext cx="1593949" cy="792560"/>
            </a:xfrm>
            <a:custGeom>
              <a:avLst/>
              <a:gdLst>
                <a:gd name="T0" fmla="*/ 0 w 1001"/>
                <a:gd name="T1" fmla="*/ 255 h 498"/>
                <a:gd name="T2" fmla="*/ 153 w 1001"/>
                <a:gd name="T3" fmla="*/ 204 h 498"/>
                <a:gd name="T4" fmla="*/ 311 w 1001"/>
                <a:gd name="T5" fmla="*/ 169 h 498"/>
                <a:gd name="T6" fmla="*/ 466 w 1001"/>
                <a:gd name="T7" fmla="*/ 127 h 498"/>
                <a:gd name="T8" fmla="*/ 622 w 1001"/>
                <a:gd name="T9" fmla="*/ 84 h 498"/>
                <a:gd name="T10" fmla="*/ 775 w 1001"/>
                <a:gd name="T11" fmla="*/ 32 h 498"/>
                <a:gd name="T12" fmla="*/ 934 w 1001"/>
                <a:gd name="T13" fmla="*/ 0 h 498"/>
                <a:gd name="T14" fmla="*/ 20 w 1001"/>
                <a:gd name="T15" fmla="*/ 331 h 498"/>
                <a:gd name="T16" fmla="*/ 178 w 1001"/>
                <a:gd name="T17" fmla="*/ 296 h 498"/>
                <a:gd name="T18" fmla="*/ 334 w 1001"/>
                <a:gd name="T19" fmla="*/ 255 h 498"/>
                <a:gd name="T20" fmla="*/ 490 w 1001"/>
                <a:gd name="T21" fmla="*/ 211 h 498"/>
                <a:gd name="T22" fmla="*/ 644 w 1001"/>
                <a:gd name="T23" fmla="*/ 163 h 498"/>
                <a:gd name="T24" fmla="*/ 799 w 1001"/>
                <a:gd name="T25" fmla="*/ 118 h 498"/>
                <a:gd name="T26" fmla="*/ 954 w 1001"/>
                <a:gd name="T27" fmla="*/ 74 h 498"/>
                <a:gd name="T28" fmla="*/ 46 w 1001"/>
                <a:gd name="T29" fmla="*/ 424 h 498"/>
                <a:gd name="T30" fmla="*/ 199 w 1001"/>
                <a:gd name="T31" fmla="*/ 371 h 498"/>
                <a:gd name="T32" fmla="*/ 355 w 1001"/>
                <a:gd name="T33" fmla="*/ 329 h 498"/>
                <a:gd name="T34" fmla="*/ 510 w 1001"/>
                <a:gd name="T35" fmla="*/ 285 h 498"/>
                <a:gd name="T36" fmla="*/ 667 w 1001"/>
                <a:gd name="T37" fmla="*/ 248 h 498"/>
                <a:gd name="T38" fmla="*/ 824 w 1001"/>
                <a:gd name="T39" fmla="*/ 210 h 498"/>
                <a:gd name="T40" fmla="*/ 978 w 1001"/>
                <a:gd name="T41" fmla="*/ 162 h 498"/>
                <a:gd name="T42" fmla="*/ 67 w 1001"/>
                <a:gd name="T43" fmla="*/ 498 h 498"/>
                <a:gd name="T44" fmla="*/ 224 w 1001"/>
                <a:gd name="T45" fmla="*/ 458 h 498"/>
                <a:gd name="T46" fmla="*/ 381 w 1001"/>
                <a:gd name="T47" fmla="*/ 422 h 498"/>
                <a:gd name="T48" fmla="*/ 537 w 1001"/>
                <a:gd name="T49" fmla="*/ 379 h 498"/>
                <a:gd name="T50" fmla="*/ 691 w 1001"/>
                <a:gd name="T51" fmla="*/ 332 h 498"/>
                <a:gd name="T52" fmla="*/ 848 w 1001"/>
                <a:gd name="T53" fmla="*/ 294 h 498"/>
                <a:gd name="T54" fmla="*/ 1001 w 1001"/>
                <a:gd name="T55" fmla="*/ 24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1" h="498">
                  <a:moveTo>
                    <a:pt x="0" y="255"/>
                  </a:moveTo>
                  <a:cubicBezTo>
                    <a:pt x="78" y="234"/>
                    <a:pt x="75" y="226"/>
                    <a:pt x="153" y="204"/>
                  </a:cubicBezTo>
                  <a:cubicBezTo>
                    <a:pt x="231" y="183"/>
                    <a:pt x="233" y="190"/>
                    <a:pt x="311" y="169"/>
                  </a:cubicBezTo>
                  <a:cubicBezTo>
                    <a:pt x="388" y="147"/>
                    <a:pt x="389" y="148"/>
                    <a:pt x="466" y="127"/>
                  </a:cubicBezTo>
                  <a:cubicBezTo>
                    <a:pt x="544" y="105"/>
                    <a:pt x="544" y="105"/>
                    <a:pt x="622" y="84"/>
                  </a:cubicBezTo>
                  <a:cubicBezTo>
                    <a:pt x="700" y="62"/>
                    <a:pt x="697" y="53"/>
                    <a:pt x="775" y="32"/>
                  </a:cubicBezTo>
                  <a:cubicBezTo>
                    <a:pt x="853" y="11"/>
                    <a:pt x="856" y="21"/>
                    <a:pt x="934" y="0"/>
                  </a:cubicBezTo>
                  <a:moveTo>
                    <a:pt x="20" y="331"/>
                  </a:moveTo>
                  <a:cubicBezTo>
                    <a:pt x="98" y="309"/>
                    <a:pt x="101" y="318"/>
                    <a:pt x="178" y="296"/>
                  </a:cubicBezTo>
                  <a:cubicBezTo>
                    <a:pt x="256" y="275"/>
                    <a:pt x="257" y="276"/>
                    <a:pt x="334" y="255"/>
                  </a:cubicBezTo>
                  <a:cubicBezTo>
                    <a:pt x="412" y="234"/>
                    <a:pt x="412" y="232"/>
                    <a:pt x="490" y="211"/>
                  </a:cubicBezTo>
                  <a:cubicBezTo>
                    <a:pt x="567" y="189"/>
                    <a:pt x="566" y="185"/>
                    <a:pt x="644" y="163"/>
                  </a:cubicBezTo>
                  <a:cubicBezTo>
                    <a:pt x="722" y="142"/>
                    <a:pt x="721" y="139"/>
                    <a:pt x="799" y="118"/>
                  </a:cubicBezTo>
                  <a:cubicBezTo>
                    <a:pt x="876" y="96"/>
                    <a:pt x="876" y="95"/>
                    <a:pt x="954" y="74"/>
                  </a:cubicBezTo>
                  <a:moveTo>
                    <a:pt x="46" y="424"/>
                  </a:moveTo>
                  <a:cubicBezTo>
                    <a:pt x="124" y="402"/>
                    <a:pt x="121" y="393"/>
                    <a:pt x="199" y="371"/>
                  </a:cubicBezTo>
                  <a:cubicBezTo>
                    <a:pt x="277" y="350"/>
                    <a:pt x="277" y="351"/>
                    <a:pt x="355" y="329"/>
                  </a:cubicBezTo>
                  <a:cubicBezTo>
                    <a:pt x="433" y="308"/>
                    <a:pt x="432" y="306"/>
                    <a:pt x="510" y="285"/>
                  </a:cubicBezTo>
                  <a:cubicBezTo>
                    <a:pt x="588" y="263"/>
                    <a:pt x="589" y="270"/>
                    <a:pt x="667" y="248"/>
                  </a:cubicBezTo>
                  <a:cubicBezTo>
                    <a:pt x="745" y="227"/>
                    <a:pt x="746" y="231"/>
                    <a:pt x="824" y="210"/>
                  </a:cubicBezTo>
                  <a:cubicBezTo>
                    <a:pt x="902" y="189"/>
                    <a:pt x="900" y="183"/>
                    <a:pt x="978" y="162"/>
                  </a:cubicBezTo>
                  <a:moveTo>
                    <a:pt x="67" y="498"/>
                  </a:moveTo>
                  <a:cubicBezTo>
                    <a:pt x="145" y="476"/>
                    <a:pt x="146" y="480"/>
                    <a:pt x="224" y="458"/>
                  </a:cubicBezTo>
                  <a:cubicBezTo>
                    <a:pt x="301" y="437"/>
                    <a:pt x="303" y="444"/>
                    <a:pt x="381" y="422"/>
                  </a:cubicBezTo>
                  <a:cubicBezTo>
                    <a:pt x="459" y="401"/>
                    <a:pt x="459" y="401"/>
                    <a:pt x="537" y="379"/>
                  </a:cubicBezTo>
                  <a:cubicBezTo>
                    <a:pt x="614" y="358"/>
                    <a:pt x="613" y="353"/>
                    <a:pt x="691" y="332"/>
                  </a:cubicBezTo>
                  <a:cubicBezTo>
                    <a:pt x="769" y="310"/>
                    <a:pt x="770" y="315"/>
                    <a:pt x="848" y="294"/>
                  </a:cubicBezTo>
                  <a:cubicBezTo>
                    <a:pt x="926" y="272"/>
                    <a:pt x="923" y="263"/>
                    <a:pt x="1001" y="242"/>
                  </a:cubicBezTo>
                </a:path>
              </a:pathLst>
            </a:custGeom>
            <a:noFill/>
            <a:ln w="30163" cap="flat">
              <a:solidFill>
                <a:srgbClr val="A6B6C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232" name="ïṩľïde"/>
            <p:cNvSpPr/>
            <p:nvPr/>
          </p:nvSpPr>
          <p:spPr bwMode="auto">
            <a:xfrm>
              <a:off x="4318813" y="4712785"/>
              <a:ext cx="1306950" cy="143499"/>
            </a:xfrm>
            <a:custGeom>
              <a:avLst/>
              <a:gdLst>
                <a:gd name="T0" fmla="*/ 707 w 820"/>
                <a:gd name="T1" fmla="*/ 90 h 90"/>
                <a:gd name="T2" fmla="*/ 528 w 820"/>
                <a:gd name="T3" fmla="*/ 73 h 90"/>
                <a:gd name="T4" fmla="*/ 544 w 820"/>
                <a:gd name="T5" fmla="*/ 70 h 90"/>
                <a:gd name="T6" fmla="*/ 623 w 820"/>
                <a:gd name="T7" fmla="*/ 51 h 90"/>
                <a:gd name="T8" fmla="*/ 628 w 820"/>
                <a:gd name="T9" fmla="*/ 50 h 90"/>
                <a:gd name="T10" fmla="*/ 710 w 820"/>
                <a:gd name="T11" fmla="*/ 57 h 90"/>
                <a:gd name="T12" fmla="*/ 710 w 820"/>
                <a:gd name="T13" fmla="*/ 57 h 90"/>
                <a:gd name="T14" fmla="*/ 718 w 820"/>
                <a:gd name="T15" fmla="*/ 58 h 90"/>
                <a:gd name="T16" fmla="*/ 718 w 820"/>
                <a:gd name="T17" fmla="*/ 55 h 90"/>
                <a:gd name="T18" fmla="*/ 781 w 820"/>
                <a:gd name="T19" fmla="*/ 36 h 90"/>
                <a:gd name="T20" fmla="*/ 820 w 820"/>
                <a:gd name="T21" fmla="*/ 56 h 90"/>
                <a:gd name="T22" fmla="*/ 707 w 820"/>
                <a:gd name="T23" fmla="*/ 90 h 90"/>
                <a:gd name="T24" fmla="*/ 449 w 820"/>
                <a:gd name="T25" fmla="*/ 66 h 90"/>
                <a:gd name="T26" fmla="*/ 277 w 820"/>
                <a:gd name="T27" fmla="*/ 49 h 90"/>
                <a:gd name="T28" fmla="*/ 287 w 820"/>
                <a:gd name="T29" fmla="*/ 47 h 90"/>
                <a:gd name="T30" fmla="*/ 364 w 820"/>
                <a:gd name="T31" fmla="*/ 30 h 90"/>
                <a:gd name="T32" fmla="*/ 386 w 820"/>
                <a:gd name="T33" fmla="*/ 27 h 90"/>
                <a:gd name="T34" fmla="*/ 549 w 820"/>
                <a:gd name="T35" fmla="*/ 42 h 90"/>
                <a:gd name="T36" fmla="*/ 539 w 820"/>
                <a:gd name="T37" fmla="*/ 44 h 90"/>
                <a:gd name="T38" fmla="*/ 459 w 820"/>
                <a:gd name="T39" fmla="*/ 63 h 90"/>
                <a:gd name="T40" fmla="*/ 449 w 820"/>
                <a:gd name="T41" fmla="*/ 66 h 90"/>
                <a:gd name="T42" fmla="*/ 189 w 820"/>
                <a:gd name="T43" fmla="*/ 51 h 90"/>
                <a:gd name="T44" fmla="*/ 9 w 820"/>
                <a:gd name="T45" fmla="*/ 34 h 90"/>
                <a:gd name="T46" fmla="*/ 0 w 820"/>
                <a:gd name="T47" fmla="*/ 0 h 90"/>
                <a:gd name="T48" fmla="*/ 109 w 820"/>
                <a:gd name="T49" fmla="*/ 11 h 90"/>
                <a:gd name="T50" fmla="*/ 110 w 820"/>
                <a:gd name="T51" fmla="*/ 14 h 90"/>
                <a:gd name="T52" fmla="*/ 110 w 820"/>
                <a:gd name="T53" fmla="*/ 14 h 90"/>
                <a:gd name="T54" fmla="*/ 110 w 820"/>
                <a:gd name="T55" fmla="*/ 14 h 90"/>
                <a:gd name="T56" fmla="*/ 119 w 820"/>
                <a:gd name="T57" fmla="*/ 12 h 90"/>
                <a:gd name="T58" fmla="*/ 192 w 820"/>
                <a:gd name="T59" fmla="*/ 18 h 90"/>
                <a:gd name="T60" fmla="*/ 252 w 820"/>
                <a:gd name="T61" fmla="*/ 24 h 90"/>
                <a:gd name="T62" fmla="*/ 253 w 820"/>
                <a:gd name="T63" fmla="*/ 14 h 90"/>
                <a:gd name="T64" fmla="*/ 292 w 820"/>
                <a:gd name="T65" fmla="*/ 18 h 90"/>
                <a:gd name="T66" fmla="*/ 280 w 820"/>
                <a:gd name="T67" fmla="*/ 21 h 90"/>
                <a:gd name="T68" fmla="*/ 202 w 820"/>
                <a:gd name="T69" fmla="*/ 46 h 90"/>
                <a:gd name="T70" fmla="*/ 189 w 820"/>
                <a:gd name="T71" fmla="*/ 5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0" h="90">
                  <a:moveTo>
                    <a:pt x="707" y="90"/>
                  </a:moveTo>
                  <a:cubicBezTo>
                    <a:pt x="528" y="73"/>
                    <a:pt x="528" y="73"/>
                    <a:pt x="528" y="73"/>
                  </a:cubicBezTo>
                  <a:cubicBezTo>
                    <a:pt x="533" y="72"/>
                    <a:pt x="538" y="71"/>
                    <a:pt x="544" y="70"/>
                  </a:cubicBezTo>
                  <a:cubicBezTo>
                    <a:pt x="564" y="66"/>
                    <a:pt x="584" y="62"/>
                    <a:pt x="623" y="51"/>
                  </a:cubicBezTo>
                  <a:cubicBezTo>
                    <a:pt x="625" y="51"/>
                    <a:pt x="627" y="50"/>
                    <a:pt x="628" y="50"/>
                  </a:cubicBezTo>
                  <a:cubicBezTo>
                    <a:pt x="710" y="57"/>
                    <a:pt x="710" y="57"/>
                    <a:pt x="710" y="57"/>
                  </a:cubicBezTo>
                  <a:cubicBezTo>
                    <a:pt x="710" y="57"/>
                    <a:pt x="710" y="57"/>
                    <a:pt x="710" y="57"/>
                  </a:cubicBezTo>
                  <a:cubicBezTo>
                    <a:pt x="718" y="58"/>
                    <a:pt x="718" y="58"/>
                    <a:pt x="718" y="58"/>
                  </a:cubicBezTo>
                  <a:cubicBezTo>
                    <a:pt x="718" y="55"/>
                    <a:pt x="718" y="55"/>
                    <a:pt x="718" y="55"/>
                  </a:cubicBezTo>
                  <a:cubicBezTo>
                    <a:pt x="781" y="36"/>
                    <a:pt x="781" y="36"/>
                    <a:pt x="781" y="36"/>
                  </a:cubicBezTo>
                  <a:cubicBezTo>
                    <a:pt x="820" y="56"/>
                    <a:pt x="820" y="56"/>
                    <a:pt x="820" y="56"/>
                  </a:cubicBezTo>
                  <a:cubicBezTo>
                    <a:pt x="707" y="90"/>
                    <a:pt x="707" y="90"/>
                    <a:pt x="707" y="90"/>
                  </a:cubicBezTo>
                  <a:moveTo>
                    <a:pt x="449" y="66"/>
                  </a:moveTo>
                  <a:cubicBezTo>
                    <a:pt x="277" y="49"/>
                    <a:pt x="277" y="49"/>
                    <a:pt x="277" y="49"/>
                  </a:cubicBezTo>
                  <a:cubicBezTo>
                    <a:pt x="280" y="48"/>
                    <a:pt x="283" y="48"/>
                    <a:pt x="287" y="47"/>
                  </a:cubicBezTo>
                  <a:cubicBezTo>
                    <a:pt x="325" y="36"/>
                    <a:pt x="344" y="33"/>
                    <a:pt x="364" y="30"/>
                  </a:cubicBezTo>
                  <a:cubicBezTo>
                    <a:pt x="371" y="29"/>
                    <a:pt x="378" y="28"/>
                    <a:pt x="386" y="27"/>
                  </a:cubicBezTo>
                  <a:cubicBezTo>
                    <a:pt x="549" y="42"/>
                    <a:pt x="549" y="42"/>
                    <a:pt x="549" y="42"/>
                  </a:cubicBezTo>
                  <a:cubicBezTo>
                    <a:pt x="545" y="43"/>
                    <a:pt x="542" y="44"/>
                    <a:pt x="539" y="44"/>
                  </a:cubicBezTo>
                  <a:cubicBezTo>
                    <a:pt x="519" y="48"/>
                    <a:pt x="498" y="52"/>
                    <a:pt x="459" y="63"/>
                  </a:cubicBezTo>
                  <a:cubicBezTo>
                    <a:pt x="456" y="64"/>
                    <a:pt x="452" y="65"/>
                    <a:pt x="449" y="66"/>
                  </a:cubicBezTo>
                  <a:moveTo>
                    <a:pt x="189" y="51"/>
                  </a:moveTo>
                  <a:cubicBezTo>
                    <a:pt x="9" y="34"/>
                    <a:pt x="9" y="34"/>
                    <a:pt x="9" y="34"/>
                  </a:cubicBezTo>
                  <a:cubicBezTo>
                    <a:pt x="0" y="0"/>
                    <a:pt x="0" y="0"/>
                    <a:pt x="0" y="0"/>
                  </a:cubicBezTo>
                  <a:cubicBezTo>
                    <a:pt x="109" y="11"/>
                    <a:pt x="109" y="11"/>
                    <a:pt x="109" y="11"/>
                  </a:cubicBezTo>
                  <a:cubicBezTo>
                    <a:pt x="110" y="14"/>
                    <a:pt x="110" y="14"/>
                    <a:pt x="110" y="14"/>
                  </a:cubicBezTo>
                  <a:cubicBezTo>
                    <a:pt x="110" y="14"/>
                    <a:pt x="110" y="14"/>
                    <a:pt x="110" y="14"/>
                  </a:cubicBezTo>
                  <a:cubicBezTo>
                    <a:pt x="110" y="14"/>
                    <a:pt x="110" y="14"/>
                    <a:pt x="110" y="14"/>
                  </a:cubicBezTo>
                  <a:cubicBezTo>
                    <a:pt x="113" y="13"/>
                    <a:pt x="116" y="12"/>
                    <a:pt x="119" y="12"/>
                  </a:cubicBezTo>
                  <a:cubicBezTo>
                    <a:pt x="192" y="18"/>
                    <a:pt x="192" y="18"/>
                    <a:pt x="192" y="18"/>
                  </a:cubicBezTo>
                  <a:cubicBezTo>
                    <a:pt x="252" y="24"/>
                    <a:pt x="252" y="24"/>
                    <a:pt x="252" y="24"/>
                  </a:cubicBezTo>
                  <a:cubicBezTo>
                    <a:pt x="253" y="14"/>
                    <a:pt x="253" y="14"/>
                    <a:pt x="253" y="14"/>
                  </a:cubicBezTo>
                  <a:cubicBezTo>
                    <a:pt x="292" y="18"/>
                    <a:pt x="292" y="18"/>
                    <a:pt x="292" y="18"/>
                  </a:cubicBezTo>
                  <a:cubicBezTo>
                    <a:pt x="288" y="19"/>
                    <a:pt x="284" y="20"/>
                    <a:pt x="280" y="21"/>
                  </a:cubicBezTo>
                  <a:cubicBezTo>
                    <a:pt x="241" y="32"/>
                    <a:pt x="221" y="39"/>
                    <a:pt x="202" y="46"/>
                  </a:cubicBezTo>
                  <a:cubicBezTo>
                    <a:pt x="197" y="48"/>
                    <a:pt x="193" y="49"/>
                    <a:pt x="189" y="51"/>
                  </a:cubicBezTo>
                </a:path>
              </a:pathLst>
            </a:custGeom>
            <a:solidFill>
              <a:srgbClr val="8B9C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išľidê"/>
            <p:cNvSpPr/>
            <p:nvPr/>
          </p:nvSpPr>
          <p:spPr bwMode="auto">
            <a:xfrm>
              <a:off x="4493221" y="4730445"/>
              <a:ext cx="15454" cy="4415"/>
            </a:xfrm>
            <a:custGeom>
              <a:avLst/>
              <a:gdLst>
                <a:gd name="T0" fmla="*/ 1 w 10"/>
                <a:gd name="T1" fmla="*/ 3 h 3"/>
                <a:gd name="T2" fmla="*/ 1 w 10"/>
                <a:gd name="T3" fmla="*/ 3 h 3"/>
                <a:gd name="T4" fmla="*/ 1 w 10"/>
                <a:gd name="T5" fmla="*/ 3 h 3"/>
                <a:gd name="T6" fmla="*/ 1 w 10"/>
                <a:gd name="T7" fmla="*/ 3 h 3"/>
                <a:gd name="T8" fmla="*/ 1 w 10"/>
                <a:gd name="T9" fmla="*/ 3 h 3"/>
                <a:gd name="T10" fmla="*/ 0 w 10"/>
                <a:gd name="T11" fmla="*/ 0 h 3"/>
                <a:gd name="T12" fmla="*/ 10 w 10"/>
                <a:gd name="T13" fmla="*/ 1 h 3"/>
                <a:gd name="T14" fmla="*/ 1 w 10"/>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
                  <a:moveTo>
                    <a:pt x="1" y="3"/>
                  </a:moveTo>
                  <a:cubicBezTo>
                    <a:pt x="1" y="3"/>
                    <a:pt x="1" y="3"/>
                    <a:pt x="1" y="3"/>
                  </a:cubicBezTo>
                  <a:cubicBezTo>
                    <a:pt x="1" y="3"/>
                    <a:pt x="1" y="3"/>
                    <a:pt x="1" y="3"/>
                  </a:cubicBezTo>
                  <a:cubicBezTo>
                    <a:pt x="1" y="3"/>
                    <a:pt x="1" y="3"/>
                    <a:pt x="1" y="3"/>
                  </a:cubicBezTo>
                  <a:moveTo>
                    <a:pt x="1" y="3"/>
                  </a:moveTo>
                  <a:cubicBezTo>
                    <a:pt x="0" y="0"/>
                    <a:pt x="0" y="0"/>
                    <a:pt x="0" y="0"/>
                  </a:cubicBezTo>
                  <a:cubicBezTo>
                    <a:pt x="10" y="1"/>
                    <a:pt x="10" y="1"/>
                    <a:pt x="10" y="1"/>
                  </a:cubicBezTo>
                  <a:cubicBezTo>
                    <a:pt x="7" y="1"/>
                    <a:pt x="4" y="2"/>
                    <a:pt x="1" y="3"/>
                  </a:cubicBezTo>
                </a:path>
              </a:pathLst>
            </a:custGeom>
            <a:solidFill>
              <a:srgbClr val="4F6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iS1îḓè"/>
            <p:cNvSpPr/>
            <p:nvPr/>
          </p:nvSpPr>
          <p:spPr bwMode="auto">
            <a:xfrm>
              <a:off x="4621266" y="4741484"/>
              <a:ext cx="313492" cy="61815"/>
            </a:xfrm>
            <a:custGeom>
              <a:avLst/>
              <a:gdLst>
                <a:gd name="T0" fmla="*/ 60 w 197"/>
                <a:gd name="T1" fmla="*/ 39 h 39"/>
                <a:gd name="T2" fmla="*/ 0 w 197"/>
                <a:gd name="T3" fmla="*/ 33 h 39"/>
                <a:gd name="T4" fmla="*/ 0 w 197"/>
                <a:gd name="T5" fmla="*/ 33 h 39"/>
                <a:gd name="T6" fmla="*/ 13 w 197"/>
                <a:gd name="T7" fmla="*/ 28 h 39"/>
                <a:gd name="T8" fmla="*/ 91 w 197"/>
                <a:gd name="T9" fmla="*/ 3 h 39"/>
                <a:gd name="T10" fmla="*/ 103 w 197"/>
                <a:gd name="T11" fmla="*/ 0 h 39"/>
                <a:gd name="T12" fmla="*/ 197 w 197"/>
                <a:gd name="T13" fmla="*/ 9 h 39"/>
                <a:gd name="T14" fmla="*/ 175 w 197"/>
                <a:gd name="T15" fmla="*/ 12 h 39"/>
                <a:gd name="T16" fmla="*/ 98 w 197"/>
                <a:gd name="T17" fmla="*/ 29 h 39"/>
                <a:gd name="T18" fmla="*/ 88 w 197"/>
                <a:gd name="T19" fmla="*/ 31 h 39"/>
                <a:gd name="T20" fmla="*/ 61 w 197"/>
                <a:gd name="T21" fmla="*/ 29 h 39"/>
                <a:gd name="T22" fmla="*/ 60 w 19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39">
                  <a:moveTo>
                    <a:pt x="60" y="39"/>
                  </a:moveTo>
                  <a:cubicBezTo>
                    <a:pt x="0" y="33"/>
                    <a:pt x="0" y="33"/>
                    <a:pt x="0" y="33"/>
                  </a:cubicBezTo>
                  <a:cubicBezTo>
                    <a:pt x="0" y="33"/>
                    <a:pt x="0" y="33"/>
                    <a:pt x="0" y="33"/>
                  </a:cubicBezTo>
                  <a:cubicBezTo>
                    <a:pt x="4" y="31"/>
                    <a:pt x="8" y="30"/>
                    <a:pt x="13" y="28"/>
                  </a:cubicBezTo>
                  <a:cubicBezTo>
                    <a:pt x="32" y="21"/>
                    <a:pt x="52" y="14"/>
                    <a:pt x="91" y="3"/>
                  </a:cubicBezTo>
                  <a:cubicBezTo>
                    <a:pt x="95" y="2"/>
                    <a:pt x="99" y="1"/>
                    <a:pt x="103" y="0"/>
                  </a:cubicBezTo>
                  <a:cubicBezTo>
                    <a:pt x="197" y="9"/>
                    <a:pt x="197" y="9"/>
                    <a:pt x="197" y="9"/>
                  </a:cubicBezTo>
                  <a:cubicBezTo>
                    <a:pt x="189" y="10"/>
                    <a:pt x="182" y="11"/>
                    <a:pt x="175" y="12"/>
                  </a:cubicBezTo>
                  <a:cubicBezTo>
                    <a:pt x="155" y="15"/>
                    <a:pt x="136" y="18"/>
                    <a:pt x="98" y="29"/>
                  </a:cubicBezTo>
                  <a:cubicBezTo>
                    <a:pt x="94" y="30"/>
                    <a:pt x="91" y="30"/>
                    <a:pt x="88" y="31"/>
                  </a:cubicBezTo>
                  <a:cubicBezTo>
                    <a:pt x="61" y="29"/>
                    <a:pt x="61" y="29"/>
                    <a:pt x="61" y="29"/>
                  </a:cubicBezTo>
                  <a:cubicBezTo>
                    <a:pt x="60" y="39"/>
                    <a:pt x="60" y="39"/>
                    <a:pt x="60" y="39"/>
                  </a:cubicBezTo>
                </a:path>
              </a:pathLst>
            </a:custGeom>
            <a:solidFill>
              <a:srgbClr val="4F6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5" name="iṧlíďe"/>
            <p:cNvSpPr/>
            <p:nvPr/>
          </p:nvSpPr>
          <p:spPr bwMode="auto">
            <a:xfrm>
              <a:off x="5034104" y="4781223"/>
              <a:ext cx="284791" cy="48568"/>
            </a:xfrm>
            <a:custGeom>
              <a:avLst/>
              <a:gdLst>
                <a:gd name="T0" fmla="*/ 79 w 179"/>
                <a:gd name="T1" fmla="*/ 31 h 31"/>
                <a:gd name="T2" fmla="*/ 0 w 179"/>
                <a:gd name="T3" fmla="*/ 24 h 31"/>
                <a:gd name="T4" fmla="*/ 10 w 179"/>
                <a:gd name="T5" fmla="*/ 21 h 31"/>
                <a:gd name="T6" fmla="*/ 90 w 179"/>
                <a:gd name="T7" fmla="*/ 2 h 31"/>
                <a:gd name="T8" fmla="*/ 100 w 179"/>
                <a:gd name="T9" fmla="*/ 0 h 31"/>
                <a:gd name="T10" fmla="*/ 179 w 179"/>
                <a:gd name="T11" fmla="*/ 8 h 31"/>
                <a:gd name="T12" fmla="*/ 174 w 179"/>
                <a:gd name="T13" fmla="*/ 9 h 31"/>
                <a:gd name="T14" fmla="*/ 95 w 179"/>
                <a:gd name="T15" fmla="*/ 28 h 31"/>
                <a:gd name="T16" fmla="*/ 79 w 179"/>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31">
                  <a:moveTo>
                    <a:pt x="79" y="31"/>
                  </a:moveTo>
                  <a:cubicBezTo>
                    <a:pt x="0" y="24"/>
                    <a:pt x="0" y="24"/>
                    <a:pt x="0" y="24"/>
                  </a:cubicBezTo>
                  <a:cubicBezTo>
                    <a:pt x="3" y="23"/>
                    <a:pt x="7" y="22"/>
                    <a:pt x="10" y="21"/>
                  </a:cubicBezTo>
                  <a:cubicBezTo>
                    <a:pt x="49" y="10"/>
                    <a:pt x="70" y="6"/>
                    <a:pt x="90" y="2"/>
                  </a:cubicBezTo>
                  <a:cubicBezTo>
                    <a:pt x="93" y="2"/>
                    <a:pt x="96" y="1"/>
                    <a:pt x="100" y="0"/>
                  </a:cubicBezTo>
                  <a:cubicBezTo>
                    <a:pt x="179" y="8"/>
                    <a:pt x="179" y="8"/>
                    <a:pt x="179" y="8"/>
                  </a:cubicBezTo>
                  <a:cubicBezTo>
                    <a:pt x="178" y="8"/>
                    <a:pt x="176" y="9"/>
                    <a:pt x="174" y="9"/>
                  </a:cubicBezTo>
                  <a:cubicBezTo>
                    <a:pt x="135" y="20"/>
                    <a:pt x="115" y="24"/>
                    <a:pt x="95" y="28"/>
                  </a:cubicBezTo>
                  <a:cubicBezTo>
                    <a:pt x="89" y="29"/>
                    <a:pt x="84" y="30"/>
                    <a:pt x="79" y="31"/>
                  </a:cubicBezTo>
                </a:path>
              </a:pathLst>
            </a:custGeom>
            <a:solidFill>
              <a:srgbClr val="4F68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6" name="ïŝļïḓé"/>
            <p:cNvSpPr/>
            <p:nvPr/>
          </p:nvSpPr>
          <p:spPr bwMode="auto">
            <a:xfrm>
              <a:off x="4179729" y="4503054"/>
              <a:ext cx="110385" cy="81685"/>
            </a:xfrm>
            <a:custGeom>
              <a:avLst/>
              <a:gdLst>
                <a:gd name="T0" fmla="*/ 50 w 50"/>
                <a:gd name="T1" fmla="*/ 5 h 37"/>
                <a:gd name="T2" fmla="*/ 47 w 50"/>
                <a:gd name="T3" fmla="*/ 37 h 37"/>
                <a:gd name="T4" fmla="*/ 0 w 50"/>
                <a:gd name="T5" fmla="*/ 33 h 37"/>
                <a:gd name="T6" fmla="*/ 4 w 50"/>
                <a:gd name="T7" fmla="*/ 0 h 37"/>
                <a:gd name="T8" fmla="*/ 50 w 50"/>
                <a:gd name="T9" fmla="*/ 5 h 37"/>
                <a:gd name="T10" fmla="*/ 50 w 50"/>
                <a:gd name="T11" fmla="*/ 5 h 37"/>
              </a:gdLst>
              <a:ahLst/>
              <a:cxnLst>
                <a:cxn ang="0">
                  <a:pos x="T0" y="T1"/>
                </a:cxn>
                <a:cxn ang="0">
                  <a:pos x="T2" y="T3"/>
                </a:cxn>
                <a:cxn ang="0">
                  <a:pos x="T4" y="T5"/>
                </a:cxn>
                <a:cxn ang="0">
                  <a:pos x="T6" y="T7"/>
                </a:cxn>
                <a:cxn ang="0">
                  <a:pos x="T8" y="T9"/>
                </a:cxn>
                <a:cxn ang="0">
                  <a:pos x="T10" y="T11"/>
                </a:cxn>
              </a:cxnLst>
              <a:rect l="0" t="0" r="r" b="b"/>
              <a:pathLst>
                <a:path w="50" h="37">
                  <a:moveTo>
                    <a:pt x="50" y="5"/>
                  </a:moveTo>
                  <a:lnTo>
                    <a:pt x="47" y="37"/>
                  </a:lnTo>
                  <a:lnTo>
                    <a:pt x="0" y="33"/>
                  </a:lnTo>
                  <a:lnTo>
                    <a:pt x="4" y="0"/>
                  </a:lnTo>
                  <a:lnTo>
                    <a:pt x="50" y="5"/>
                  </a:lnTo>
                  <a:lnTo>
                    <a:pt x="50" y="5"/>
                  </a:lnTo>
                  <a:close/>
                </a:path>
              </a:pathLst>
            </a:custGeom>
            <a:solidFill>
              <a:srgbClr val="D3451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7" name="ïṡḷíḓê"/>
            <p:cNvSpPr/>
            <p:nvPr/>
          </p:nvSpPr>
          <p:spPr bwMode="auto">
            <a:xfrm>
              <a:off x="4051682" y="4520716"/>
              <a:ext cx="589452" cy="220768"/>
            </a:xfrm>
            <a:custGeom>
              <a:avLst/>
              <a:gdLst>
                <a:gd name="T0" fmla="*/ 370 w 370"/>
                <a:gd name="T1" fmla="*/ 32 h 139"/>
                <a:gd name="T2" fmla="*/ 360 w 370"/>
                <a:gd name="T3" fmla="*/ 139 h 139"/>
                <a:gd name="T4" fmla="*/ 52 w 370"/>
                <a:gd name="T5" fmla="*/ 110 h 139"/>
                <a:gd name="T6" fmla="*/ 3 w 370"/>
                <a:gd name="T7" fmla="*/ 52 h 139"/>
                <a:gd name="T8" fmla="*/ 3 w 370"/>
                <a:gd name="T9" fmla="*/ 51 h 139"/>
                <a:gd name="T10" fmla="*/ 62 w 370"/>
                <a:gd name="T11" fmla="*/ 2 h 139"/>
                <a:gd name="T12" fmla="*/ 370 w 370"/>
                <a:gd name="T13" fmla="*/ 32 h 139"/>
              </a:gdLst>
              <a:ahLst/>
              <a:cxnLst>
                <a:cxn ang="0">
                  <a:pos x="T0" y="T1"/>
                </a:cxn>
                <a:cxn ang="0">
                  <a:pos x="T2" y="T3"/>
                </a:cxn>
                <a:cxn ang="0">
                  <a:pos x="T4" y="T5"/>
                </a:cxn>
                <a:cxn ang="0">
                  <a:pos x="T6" y="T7"/>
                </a:cxn>
                <a:cxn ang="0">
                  <a:pos x="T8" y="T9"/>
                </a:cxn>
                <a:cxn ang="0">
                  <a:pos x="T10" y="T11"/>
                </a:cxn>
                <a:cxn ang="0">
                  <a:pos x="T12" y="T13"/>
                </a:cxn>
              </a:cxnLst>
              <a:rect l="0" t="0" r="r" b="b"/>
              <a:pathLst>
                <a:path w="370" h="139">
                  <a:moveTo>
                    <a:pt x="370" y="32"/>
                  </a:moveTo>
                  <a:cubicBezTo>
                    <a:pt x="360" y="139"/>
                    <a:pt x="360" y="139"/>
                    <a:pt x="360" y="139"/>
                  </a:cubicBezTo>
                  <a:cubicBezTo>
                    <a:pt x="52" y="110"/>
                    <a:pt x="52" y="110"/>
                    <a:pt x="52" y="110"/>
                  </a:cubicBezTo>
                  <a:cubicBezTo>
                    <a:pt x="22" y="107"/>
                    <a:pt x="0" y="81"/>
                    <a:pt x="3" y="52"/>
                  </a:cubicBezTo>
                  <a:cubicBezTo>
                    <a:pt x="3" y="51"/>
                    <a:pt x="3" y="51"/>
                    <a:pt x="3" y="51"/>
                  </a:cubicBezTo>
                  <a:cubicBezTo>
                    <a:pt x="6" y="21"/>
                    <a:pt x="32" y="0"/>
                    <a:pt x="62" y="2"/>
                  </a:cubicBezTo>
                  <a:cubicBezTo>
                    <a:pt x="370" y="32"/>
                    <a:pt x="370" y="32"/>
                    <a:pt x="370" y="32"/>
                  </a:cubicBezTo>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8" name="íṥ1íďé"/>
            <p:cNvSpPr/>
            <p:nvPr/>
          </p:nvSpPr>
          <p:spPr bwMode="auto">
            <a:xfrm>
              <a:off x="4184145" y="4545001"/>
              <a:ext cx="1278251" cy="258300"/>
            </a:xfrm>
            <a:custGeom>
              <a:avLst/>
              <a:gdLst>
                <a:gd name="T0" fmla="*/ 579 w 579"/>
                <a:gd name="T1" fmla="*/ 54 h 117"/>
                <a:gd name="T2" fmla="*/ 573 w 579"/>
                <a:gd name="T3" fmla="*/ 117 h 117"/>
                <a:gd name="T4" fmla="*/ 0 w 579"/>
                <a:gd name="T5" fmla="*/ 63 h 117"/>
                <a:gd name="T6" fmla="*/ 6 w 579"/>
                <a:gd name="T7" fmla="*/ 0 h 117"/>
                <a:gd name="T8" fmla="*/ 579 w 579"/>
                <a:gd name="T9" fmla="*/ 54 h 117"/>
              </a:gdLst>
              <a:ahLst/>
              <a:cxnLst>
                <a:cxn ang="0">
                  <a:pos x="T0" y="T1"/>
                </a:cxn>
                <a:cxn ang="0">
                  <a:pos x="T2" y="T3"/>
                </a:cxn>
                <a:cxn ang="0">
                  <a:pos x="T4" y="T5"/>
                </a:cxn>
                <a:cxn ang="0">
                  <a:pos x="T6" y="T7"/>
                </a:cxn>
                <a:cxn ang="0">
                  <a:pos x="T8" y="T9"/>
                </a:cxn>
              </a:cxnLst>
              <a:rect l="0" t="0" r="r" b="b"/>
              <a:pathLst>
                <a:path w="579" h="117">
                  <a:moveTo>
                    <a:pt x="579" y="54"/>
                  </a:moveTo>
                  <a:lnTo>
                    <a:pt x="573" y="117"/>
                  </a:lnTo>
                  <a:lnTo>
                    <a:pt x="0" y="63"/>
                  </a:lnTo>
                  <a:lnTo>
                    <a:pt x="6" y="0"/>
                  </a:lnTo>
                  <a:lnTo>
                    <a:pt x="579" y="54"/>
                  </a:lnTo>
                  <a:close/>
                </a:path>
              </a:pathLst>
            </a:custGeom>
            <a:solidFill>
              <a:srgbClr val="EF7E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9" name="íṡļïḓê"/>
            <p:cNvSpPr/>
            <p:nvPr/>
          </p:nvSpPr>
          <p:spPr bwMode="auto">
            <a:xfrm>
              <a:off x="4184145" y="4545001"/>
              <a:ext cx="1278251" cy="258300"/>
            </a:xfrm>
            <a:custGeom>
              <a:avLst/>
              <a:gdLst>
                <a:gd name="T0" fmla="*/ 579 w 579"/>
                <a:gd name="T1" fmla="*/ 54 h 117"/>
                <a:gd name="T2" fmla="*/ 573 w 579"/>
                <a:gd name="T3" fmla="*/ 117 h 117"/>
                <a:gd name="T4" fmla="*/ 0 w 579"/>
                <a:gd name="T5" fmla="*/ 63 h 117"/>
                <a:gd name="T6" fmla="*/ 6 w 579"/>
                <a:gd name="T7" fmla="*/ 0 h 117"/>
                <a:gd name="T8" fmla="*/ 579 w 579"/>
                <a:gd name="T9" fmla="*/ 54 h 117"/>
              </a:gdLst>
              <a:ahLst/>
              <a:cxnLst>
                <a:cxn ang="0">
                  <a:pos x="T0" y="T1"/>
                </a:cxn>
                <a:cxn ang="0">
                  <a:pos x="T2" y="T3"/>
                </a:cxn>
                <a:cxn ang="0">
                  <a:pos x="T4" y="T5"/>
                </a:cxn>
                <a:cxn ang="0">
                  <a:pos x="T6" y="T7"/>
                </a:cxn>
                <a:cxn ang="0">
                  <a:pos x="T8" y="T9"/>
                </a:cxn>
              </a:cxnLst>
              <a:rect l="0" t="0" r="r" b="b"/>
              <a:pathLst>
                <a:path w="579" h="117">
                  <a:moveTo>
                    <a:pt x="579" y="54"/>
                  </a:moveTo>
                  <a:lnTo>
                    <a:pt x="573" y="117"/>
                  </a:lnTo>
                  <a:lnTo>
                    <a:pt x="0" y="63"/>
                  </a:lnTo>
                  <a:lnTo>
                    <a:pt x="6" y="0"/>
                  </a:lnTo>
                  <a:lnTo>
                    <a:pt x="579"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0" name="î$ľíde"/>
            <p:cNvSpPr/>
            <p:nvPr/>
          </p:nvSpPr>
          <p:spPr bwMode="auto">
            <a:xfrm>
              <a:off x="4146613" y="4525131"/>
              <a:ext cx="591659" cy="227392"/>
            </a:xfrm>
            <a:custGeom>
              <a:avLst/>
              <a:gdLst>
                <a:gd name="T0" fmla="*/ 268 w 268"/>
                <a:gd name="T1" fmla="*/ 25 h 103"/>
                <a:gd name="T2" fmla="*/ 260 w 268"/>
                <a:gd name="T3" fmla="*/ 103 h 103"/>
                <a:gd name="T4" fmla="*/ 0 w 268"/>
                <a:gd name="T5" fmla="*/ 78 h 103"/>
                <a:gd name="T6" fmla="*/ 7 w 268"/>
                <a:gd name="T7" fmla="*/ 0 h 103"/>
                <a:gd name="T8" fmla="*/ 268 w 268"/>
                <a:gd name="T9" fmla="*/ 25 h 103"/>
              </a:gdLst>
              <a:ahLst/>
              <a:cxnLst>
                <a:cxn ang="0">
                  <a:pos x="T0" y="T1"/>
                </a:cxn>
                <a:cxn ang="0">
                  <a:pos x="T2" y="T3"/>
                </a:cxn>
                <a:cxn ang="0">
                  <a:pos x="T4" y="T5"/>
                </a:cxn>
                <a:cxn ang="0">
                  <a:pos x="T6" y="T7"/>
                </a:cxn>
                <a:cxn ang="0">
                  <a:pos x="T8" y="T9"/>
                </a:cxn>
              </a:cxnLst>
              <a:rect l="0" t="0" r="r" b="b"/>
              <a:pathLst>
                <a:path w="268" h="103">
                  <a:moveTo>
                    <a:pt x="268" y="25"/>
                  </a:moveTo>
                  <a:lnTo>
                    <a:pt x="260" y="103"/>
                  </a:lnTo>
                  <a:lnTo>
                    <a:pt x="0" y="78"/>
                  </a:lnTo>
                  <a:lnTo>
                    <a:pt x="7" y="0"/>
                  </a:lnTo>
                  <a:lnTo>
                    <a:pt x="268" y="25"/>
                  </a:lnTo>
                  <a:close/>
                </a:path>
              </a:pathLst>
            </a:custGeom>
            <a:solidFill>
              <a:srgbClr val="EA56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1" name="îṥļíḓè"/>
            <p:cNvSpPr/>
            <p:nvPr/>
          </p:nvSpPr>
          <p:spPr bwMode="auto">
            <a:xfrm>
              <a:off x="4146613" y="4525131"/>
              <a:ext cx="591659" cy="227392"/>
            </a:xfrm>
            <a:custGeom>
              <a:avLst/>
              <a:gdLst>
                <a:gd name="T0" fmla="*/ 268 w 268"/>
                <a:gd name="T1" fmla="*/ 25 h 103"/>
                <a:gd name="T2" fmla="*/ 260 w 268"/>
                <a:gd name="T3" fmla="*/ 103 h 103"/>
                <a:gd name="T4" fmla="*/ 0 w 268"/>
                <a:gd name="T5" fmla="*/ 78 h 103"/>
                <a:gd name="T6" fmla="*/ 7 w 268"/>
                <a:gd name="T7" fmla="*/ 0 h 103"/>
                <a:gd name="T8" fmla="*/ 268 w 268"/>
                <a:gd name="T9" fmla="*/ 25 h 103"/>
              </a:gdLst>
              <a:ahLst/>
              <a:cxnLst>
                <a:cxn ang="0">
                  <a:pos x="T0" y="T1"/>
                </a:cxn>
                <a:cxn ang="0">
                  <a:pos x="T2" y="T3"/>
                </a:cxn>
                <a:cxn ang="0">
                  <a:pos x="T4" y="T5"/>
                </a:cxn>
                <a:cxn ang="0">
                  <a:pos x="T6" y="T7"/>
                </a:cxn>
                <a:cxn ang="0">
                  <a:pos x="T8" y="T9"/>
                </a:cxn>
              </a:cxnLst>
              <a:rect l="0" t="0" r="r" b="b"/>
              <a:pathLst>
                <a:path w="268" h="103">
                  <a:moveTo>
                    <a:pt x="268" y="25"/>
                  </a:moveTo>
                  <a:lnTo>
                    <a:pt x="260" y="103"/>
                  </a:lnTo>
                  <a:lnTo>
                    <a:pt x="0" y="78"/>
                  </a:lnTo>
                  <a:lnTo>
                    <a:pt x="7" y="0"/>
                  </a:lnTo>
                  <a:lnTo>
                    <a:pt x="268" y="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2" name="îs1ïḋé"/>
            <p:cNvSpPr/>
            <p:nvPr/>
          </p:nvSpPr>
          <p:spPr bwMode="auto">
            <a:xfrm>
              <a:off x="4146613" y="4525131"/>
              <a:ext cx="39738" cy="174408"/>
            </a:xfrm>
            <a:custGeom>
              <a:avLst/>
              <a:gdLst>
                <a:gd name="T0" fmla="*/ 18 w 18"/>
                <a:gd name="T1" fmla="*/ 2 h 79"/>
                <a:gd name="T2" fmla="*/ 10 w 18"/>
                <a:gd name="T3" fmla="*/ 79 h 79"/>
                <a:gd name="T4" fmla="*/ 0 w 18"/>
                <a:gd name="T5" fmla="*/ 78 h 79"/>
                <a:gd name="T6" fmla="*/ 7 w 18"/>
                <a:gd name="T7" fmla="*/ 0 h 79"/>
                <a:gd name="T8" fmla="*/ 18 w 18"/>
                <a:gd name="T9" fmla="*/ 2 h 79"/>
              </a:gdLst>
              <a:ahLst/>
              <a:cxnLst>
                <a:cxn ang="0">
                  <a:pos x="T0" y="T1"/>
                </a:cxn>
                <a:cxn ang="0">
                  <a:pos x="T2" y="T3"/>
                </a:cxn>
                <a:cxn ang="0">
                  <a:pos x="T4" y="T5"/>
                </a:cxn>
                <a:cxn ang="0">
                  <a:pos x="T6" y="T7"/>
                </a:cxn>
                <a:cxn ang="0">
                  <a:pos x="T8" y="T9"/>
                </a:cxn>
              </a:cxnLst>
              <a:rect l="0" t="0" r="r" b="b"/>
              <a:pathLst>
                <a:path w="18" h="79">
                  <a:moveTo>
                    <a:pt x="18" y="2"/>
                  </a:moveTo>
                  <a:lnTo>
                    <a:pt x="10" y="79"/>
                  </a:lnTo>
                  <a:lnTo>
                    <a:pt x="0" y="78"/>
                  </a:lnTo>
                  <a:lnTo>
                    <a:pt x="7" y="0"/>
                  </a:lnTo>
                  <a:lnTo>
                    <a:pt x="18" y="2"/>
                  </a:lnTo>
                  <a:close/>
                </a:path>
              </a:pathLst>
            </a:custGeom>
            <a:solidFill>
              <a:srgbClr val="BBAD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3" name="iŝliḍe"/>
            <p:cNvSpPr/>
            <p:nvPr/>
          </p:nvSpPr>
          <p:spPr bwMode="auto">
            <a:xfrm>
              <a:off x="4146613" y="4525131"/>
              <a:ext cx="39738" cy="174408"/>
            </a:xfrm>
            <a:custGeom>
              <a:avLst/>
              <a:gdLst>
                <a:gd name="T0" fmla="*/ 18 w 18"/>
                <a:gd name="T1" fmla="*/ 2 h 79"/>
                <a:gd name="T2" fmla="*/ 10 w 18"/>
                <a:gd name="T3" fmla="*/ 79 h 79"/>
                <a:gd name="T4" fmla="*/ 0 w 18"/>
                <a:gd name="T5" fmla="*/ 78 h 79"/>
                <a:gd name="T6" fmla="*/ 7 w 18"/>
                <a:gd name="T7" fmla="*/ 0 h 79"/>
                <a:gd name="T8" fmla="*/ 18 w 18"/>
                <a:gd name="T9" fmla="*/ 2 h 79"/>
              </a:gdLst>
              <a:ahLst/>
              <a:cxnLst>
                <a:cxn ang="0">
                  <a:pos x="T0" y="T1"/>
                </a:cxn>
                <a:cxn ang="0">
                  <a:pos x="T2" y="T3"/>
                </a:cxn>
                <a:cxn ang="0">
                  <a:pos x="T4" y="T5"/>
                </a:cxn>
                <a:cxn ang="0">
                  <a:pos x="T6" y="T7"/>
                </a:cxn>
                <a:cxn ang="0">
                  <a:pos x="T8" y="T9"/>
                </a:cxn>
              </a:cxnLst>
              <a:rect l="0" t="0" r="r" b="b"/>
              <a:pathLst>
                <a:path w="18" h="79">
                  <a:moveTo>
                    <a:pt x="18" y="2"/>
                  </a:moveTo>
                  <a:lnTo>
                    <a:pt x="10" y="79"/>
                  </a:lnTo>
                  <a:lnTo>
                    <a:pt x="0" y="78"/>
                  </a:lnTo>
                  <a:lnTo>
                    <a:pt x="7" y="0"/>
                  </a:lnTo>
                  <a:lnTo>
                    <a:pt x="1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4" name="íŝḷîďé"/>
            <p:cNvSpPr/>
            <p:nvPr/>
          </p:nvSpPr>
          <p:spPr bwMode="auto">
            <a:xfrm>
              <a:off x="4186352" y="4494223"/>
              <a:ext cx="554130" cy="70646"/>
            </a:xfrm>
            <a:custGeom>
              <a:avLst/>
              <a:gdLst>
                <a:gd name="T0" fmla="*/ 251 w 251"/>
                <a:gd name="T1" fmla="*/ 32 h 32"/>
                <a:gd name="T2" fmla="*/ 0 w 251"/>
                <a:gd name="T3" fmla="*/ 8 h 32"/>
                <a:gd name="T4" fmla="*/ 1 w 251"/>
                <a:gd name="T5" fmla="*/ 0 h 32"/>
                <a:gd name="T6" fmla="*/ 251 w 251"/>
                <a:gd name="T7" fmla="*/ 24 h 32"/>
                <a:gd name="T8" fmla="*/ 251 w 251"/>
                <a:gd name="T9" fmla="*/ 32 h 32"/>
                <a:gd name="T10" fmla="*/ 251 w 251"/>
                <a:gd name="T11" fmla="*/ 32 h 32"/>
              </a:gdLst>
              <a:ahLst/>
              <a:cxnLst>
                <a:cxn ang="0">
                  <a:pos x="T0" y="T1"/>
                </a:cxn>
                <a:cxn ang="0">
                  <a:pos x="T2" y="T3"/>
                </a:cxn>
                <a:cxn ang="0">
                  <a:pos x="T4" y="T5"/>
                </a:cxn>
                <a:cxn ang="0">
                  <a:pos x="T6" y="T7"/>
                </a:cxn>
                <a:cxn ang="0">
                  <a:pos x="T8" y="T9"/>
                </a:cxn>
                <a:cxn ang="0">
                  <a:pos x="T10" y="T11"/>
                </a:cxn>
              </a:cxnLst>
              <a:rect l="0" t="0" r="r" b="b"/>
              <a:pathLst>
                <a:path w="251" h="32">
                  <a:moveTo>
                    <a:pt x="251" y="32"/>
                  </a:moveTo>
                  <a:lnTo>
                    <a:pt x="0" y="8"/>
                  </a:lnTo>
                  <a:lnTo>
                    <a:pt x="1" y="0"/>
                  </a:lnTo>
                  <a:lnTo>
                    <a:pt x="251" y="24"/>
                  </a:lnTo>
                  <a:lnTo>
                    <a:pt x="251" y="32"/>
                  </a:lnTo>
                  <a:lnTo>
                    <a:pt x="251" y="32"/>
                  </a:lnTo>
                  <a:close/>
                </a:path>
              </a:pathLst>
            </a:custGeom>
            <a:solidFill>
              <a:srgbClr val="EA560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5" name="î$ḻîḋé"/>
            <p:cNvSpPr/>
            <p:nvPr/>
          </p:nvSpPr>
          <p:spPr bwMode="auto">
            <a:xfrm>
              <a:off x="5449148" y="4664215"/>
              <a:ext cx="181031" cy="139084"/>
            </a:xfrm>
            <a:custGeom>
              <a:avLst/>
              <a:gdLst>
                <a:gd name="T0" fmla="*/ 0 w 82"/>
                <a:gd name="T1" fmla="*/ 63 h 63"/>
                <a:gd name="T2" fmla="*/ 82 w 82"/>
                <a:gd name="T3" fmla="*/ 40 h 63"/>
                <a:gd name="T4" fmla="*/ 6 w 82"/>
                <a:gd name="T5" fmla="*/ 0 h 63"/>
                <a:gd name="T6" fmla="*/ 0 w 82"/>
                <a:gd name="T7" fmla="*/ 63 h 63"/>
              </a:gdLst>
              <a:ahLst/>
              <a:cxnLst>
                <a:cxn ang="0">
                  <a:pos x="T0" y="T1"/>
                </a:cxn>
                <a:cxn ang="0">
                  <a:pos x="T2" y="T3"/>
                </a:cxn>
                <a:cxn ang="0">
                  <a:pos x="T4" y="T5"/>
                </a:cxn>
                <a:cxn ang="0">
                  <a:pos x="T6" y="T7"/>
                </a:cxn>
              </a:cxnLst>
              <a:rect l="0" t="0" r="r" b="b"/>
              <a:pathLst>
                <a:path w="82" h="63">
                  <a:moveTo>
                    <a:pt x="0" y="63"/>
                  </a:moveTo>
                  <a:lnTo>
                    <a:pt x="82" y="40"/>
                  </a:lnTo>
                  <a:lnTo>
                    <a:pt x="6" y="0"/>
                  </a:lnTo>
                  <a:lnTo>
                    <a:pt x="0" y="63"/>
                  </a:lnTo>
                  <a:close/>
                </a:path>
              </a:pathLst>
            </a:custGeom>
            <a:solidFill>
              <a:srgbClr val="FCC8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6" name="iṥlîḓè"/>
            <p:cNvSpPr/>
            <p:nvPr/>
          </p:nvSpPr>
          <p:spPr bwMode="auto">
            <a:xfrm>
              <a:off x="5449148" y="4664215"/>
              <a:ext cx="181031" cy="139084"/>
            </a:xfrm>
            <a:custGeom>
              <a:avLst/>
              <a:gdLst>
                <a:gd name="T0" fmla="*/ 0 w 82"/>
                <a:gd name="T1" fmla="*/ 63 h 63"/>
                <a:gd name="T2" fmla="*/ 82 w 82"/>
                <a:gd name="T3" fmla="*/ 40 h 63"/>
                <a:gd name="T4" fmla="*/ 6 w 82"/>
                <a:gd name="T5" fmla="*/ 0 h 63"/>
                <a:gd name="T6" fmla="*/ 0 w 82"/>
                <a:gd name="T7" fmla="*/ 63 h 63"/>
              </a:gdLst>
              <a:ahLst/>
              <a:cxnLst>
                <a:cxn ang="0">
                  <a:pos x="T0" y="T1"/>
                </a:cxn>
                <a:cxn ang="0">
                  <a:pos x="T2" y="T3"/>
                </a:cxn>
                <a:cxn ang="0">
                  <a:pos x="T4" y="T5"/>
                </a:cxn>
                <a:cxn ang="0">
                  <a:pos x="T6" y="T7"/>
                </a:cxn>
              </a:cxnLst>
              <a:rect l="0" t="0" r="r" b="b"/>
              <a:pathLst>
                <a:path w="82" h="63">
                  <a:moveTo>
                    <a:pt x="0" y="63"/>
                  </a:moveTo>
                  <a:lnTo>
                    <a:pt x="82" y="40"/>
                  </a:lnTo>
                  <a:lnTo>
                    <a:pt x="6" y="0"/>
                  </a:lnTo>
                  <a:lnTo>
                    <a:pt x="0" y="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7" name="işḷïďê"/>
            <p:cNvSpPr/>
            <p:nvPr/>
          </p:nvSpPr>
          <p:spPr bwMode="auto">
            <a:xfrm>
              <a:off x="5590441" y="4732653"/>
              <a:ext cx="39738" cy="30908"/>
            </a:xfrm>
            <a:custGeom>
              <a:avLst/>
              <a:gdLst>
                <a:gd name="T0" fmla="*/ 0 w 18"/>
                <a:gd name="T1" fmla="*/ 14 h 14"/>
                <a:gd name="T2" fmla="*/ 18 w 18"/>
                <a:gd name="T3" fmla="*/ 9 h 14"/>
                <a:gd name="T4" fmla="*/ 1 w 18"/>
                <a:gd name="T5" fmla="*/ 0 h 14"/>
                <a:gd name="T6" fmla="*/ 0 w 18"/>
                <a:gd name="T7" fmla="*/ 14 h 14"/>
              </a:gdLst>
              <a:ahLst/>
              <a:cxnLst>
                <a:cxn ang="0">
                  <a:pos x="T0" y="T1"/>
                </a:cxn>
                <a:cxn ang="0">
                  <a:pos x="T2" y="T3"/>
                </a:cxn>
                <a:cxn ang="0">
                  <a:pos x="T4" y="T5"/>
                </a:cxn>
                <a:cxn ang="0">
                  <a:pos x="T6" y="T7"/>
                </a:cxn>
              </a:cxnLst>
              <a:rect l="0" t="0" r="r" b="b"/>
              <a:pathLst>
                <a:path w="18" h="14">
                  <a:moveTo>
                    <a:pt x="0" y="14"/>
                  </a:moveTo>
                  <a:lnTo>
                    <a:pt x="18" y="9"/>
                  </a:lnTo>
                  <a:lnTo>
                    <a:pt x="1" y="0"/>
                  </a:lnTo>
                  <a:lnTo>
                    <a:pt x="0" y="14"/>
                  </a:lnTo>
                  <a:close/>
                </a:path>
              </a:pathLst>
            </a:custGeom>
            <a:solidFill>
              <a:srgbClr val="2B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8" name="îṥ1ïḓe"/>
            <p:cNvSpPr/>
            <p:nvPr/>
          </p:nvSpPr>
          <p:spPr bwMode="auto">
            <a:xfrm>
              <a:off x="5590441" y="4732653"/>
              <a:ext cx="39738" cy="30908"/>
            </a:xfrm>
            <a:custGeom>
              <a:avLst/>
              <a:gdLst>
                <a:gd name="T0" fmla="*/ 0 w 18"/>
                <a:gd name="T1" fmla="*/ 14 h 14"/>
                <a:gd name="T2" fmla="*/ 18 w 18"/>
                <a:gd name="T3" fmla="*/ 9 h 14"/>
                <a:gd name="T4" fmla="*/ 1 w 18"/>
                <a:gd name="T5" fmla="*/ 0 h 14"/>
                <a:gd name="T6" fmla="*/ 0 w 18"/>
                <a:gd name="T7" fmla="*/ 14 h 14"/>
              </a:gdLst>
              <a:ahLst/>
              <a:cxnLst>
                <a:cxn ang="0">
                  <a:pos x="T0" y="T1"/>
                </a:cxn>
                <a:cxn ang="0">
                  <a:pos x="T2" y="T3"/>
                </a:cxn>
                <a:cxn ang="0">
                  <a:pos x="T4" y="T5"/>
                </a:cxn>
                <a:cxn ang="0">
                  <a:pos x="T6" y="T7"/>
                </a:cxn>
              </a:cxnLst>
              <a:rect l="0" t="0" r="r" b="b"/>
              <a:pathLst>
                <a:path w="18" h="14">
                  <a:moveTo>
                    <a:pt x="0" y="14"/>
                  </a:moveTo>
                  <a:lnTo>
                    <a:pt x="18" y="9"/>
                  </a:lnTo>
                  <a:lnTo>
                    <a:pt x="1"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9" name="îṩḻidè"/>
            <p:cNvSpPr/>
            <p:nvPr/>
          </p:nvSpPr>
          <p:spPr bwMode="auto">
            <a:xfrm>
              <a:off x="5438109" y="4664215"/>
              <a:ext cx="37532" cy="141292"/>
            </a:xfrm>
            <a:custGeom>
              <a:avLst/>
              <a:gdLst>
                <a:gd name="T0" fmla="*/ 11 w 17"/>
                <a:gd name="T1" fmla="*/ 64 h 64"/>
                <a:gd name="T2" fmla="*/ 17 w 17"/>
                <a:gd name="T3" fmla="*/ 1 h 64"/>
                <a:gd name="T4" fmla="*/ 6 w 17"/>
                <a:gd name="T5" fmla="*/ 0 h 64"/>
                <a:gd name="T6" fmla="*/ 0 w 17"/>
                <a:gd name="T7" fmla="*/ 63 h 64"/>
                <a:gd name="T8" fmla="*/ 11 w 17"/>
                <a:gd name="T9" fmla="*/ 64 h 64"/>
              </a:gdLst>
              <a:ahLst/>
              <a:cxnLst>
                <a:cxn ang="0">
                  <a:pos x="T0" y="T1"/>
                </a:cxn>
                <a:cxn ang="0">
                  <a:pos x="T2" y="T3"/>
                </a:cxn>
                <a:cxn ang="0">
                  <a:pos x="T4" y="T5"/>
                </a:cxn>
                <a:cxn ang="0">
                  <a:pos x="T6" y="T7"/>
                </a:cxn>
                <a:cxn ang="0">
                  <a:pos x="T8" y="T9"/>
                </a:cxn>
              </a:cxnLst>
              <a:rect l="0" t="0" r="r" b="b"/>
              <a:pathLst>
                <a:path w="17" h="64">
                  <a:moveTo>
                    <a:pt x="11" y="64"/>
                  </a:moveTo>
                  <a:lnTo>
                    <a:pt x="17" y="1"/>
                  </a:lnTo>
                  <a:lnTo>
                    <a:pt x="6" y="0"/>
                  </a:lnTo>
                  <a:lnTo>
                    <a:pt x="0" y="63"/>
                  </a:lnTo>
                  <a:lnTo>
                    <a:pt x="11" y="64"/>
                  </a:lnTo>
                  <a:close/>
                </a:path>
              </a:pathLst>
            </a:custGeom>
            <a:solidFill>
              <a:srgbClr val="FFEE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0" name="íSļiďé"/>
            <p:cNvSpPr/>
            <p:nvPr/>
          </p:nvSpPr>
          <p:spPr bwMode="auto">
            <a:xfrm>
              <a:off x="5438109" y="4664215"/>
              <a:ext cx="37532" cy="141292"/>
            </a:xfrm>
            <a:custGeom>
              <a:avLst/>
              <a:gdLst>
                <a:gd name="T0" fmla="*/ 11 w 17"/>
                <a:gd name="T1" fmla="*/ 64 h 64"/>
                <a:gd name="T2" fmla="*/ 17 w 17"/>
                <a:gd name="T3" fmla="*/ 1 h 64"/>
                <a:gd name="T4" fmla="*/ 6 w 17"/>
                <a:gd name="T5" fmla="*/ 0 h 64"/>
                <a:gd name="T6" fmla="*/ 0 w 17"/>
                <a:gd name="T7" fmla="*/ 63 h 64"/>
                <a:gd name="T8" fmla="*/ 11 w 17"/>
                <a:gd name="T9" fmla="*/ 64 h 64"/>
              </a:gdLst>
              <a:ahLst/>
              <a:cxnLst>
                <a:cxn ang="0">
                  <a:pos x="T0" y="T1"/>
                </a:cxn>
                <a:cxn ang="0">
                  <a:pos x="T2" y="T3"/>
                </a:cxn>
                <a:cxn ang="0">
                  <a:pos x="T4" y="T5"/>
                </a:cxn>
                <a:cxn ang="0">
                  <a:pos x="T6" y="T7"/>
                </a:cxn>
                <a:cxn ang="0">
                  <a:pos x="T8" y="T9"/>
                </a:cxn>
              </a:cxnLst>
              <a:rect l="0" t="0" r="r" b="b"/>
              <a:pathLst>
                <a:path w="17" h="64">
                  <a:moveTo>
                    <a:pt x="11" y="64"/>
                  </a:moveTo>
                  <a:lnTo>
                    <a:pt x="17" y="1"/>
                  </a:lnTo>
                  <a:lnTo>
                    <a:pt x="6" y="0"/>
                  </a:lnTo>
                  <a:lnTo>
                    <a:pt x="0" y="63"/>
                  </a:lnTo>
                  <a:lnTo>
                    <a:pt x="11"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1" name="íşḻíḓé"/>
            <p:cNvSpPr/>
            <p:nvPr/>
          </p:nvSpPr>
          <p:spPr bwMode="auto">
            <a:xfrm>
              <a:off x="5062803" y="4626685"/>
              <a:ext cx="37532" cy="143499"/>
            </a:xfrm>
            <a:custGeom>
              <a:avLst/>
              <a:gdLst>
                <a:gd name="T0" fmla="*/ 11 w 17"/>
                <a:gd name="T1" fmla="*/ 65 h 65"/>
                <a:gd name="T2" fmla="*/ 17 w 17"/>
                <a:gd name="T3" fmla="*/ 2 h 65"/>
                <a:gd name="T4" fmla="*/ 6 w 17"/>
                <a:gd name="T5" fmla="*/ 0 h 65"/>
                <a:gd name="T6" fmla="*/ 0 w 17"/>
                <a:gd name="T7" fmla="*/ 64 h 65"/>
                <a:gd name="T8" fmla="*/ 11 w 17"/>
                <a:gd name="T9" fmla="*/ 65 h 65"/>
              </a:gdLst>
              <a:ahLst/>
              <a:cxnLst>
                <a:cxn ang="0">
                  <a:pos x="T0" y="T1"/>
                </a:cxn>
                <a:cxn ang="0">
                  <a:pos x="T2" y="T3"/>
                </a:cxn>
                <a:cxn ang="0">
                  <a:pos x="T4" y="T5"/>
                </a:cxn>
                <a:cxn ang="0">
                  <a:pos x="T6" y="T7"/>
                </a:cxn>
                <a:cxn ang="0">
                  <a:pos x="T8" y="T9"/>
                </a:cxn>
              </a:cxnLst>
              <a:rect l="0" t="0" r="r" b="b"/>
              <a:pathLst>
                <a:path w="17" h="65">
                  <a:moveTo>
                    <a:pt x="11" y="65"/>
                  </a:moveTo>
                  <a:lnTo>
                    <a:pt x="17" y="2"/>
                  </a:lnTo>
                  <a:lnTo>
                    <a:pt x="6" y="0"/>
                  </a:lnTo>
                  <a:lnTo>
                    <a:pt x="0" y="64"/>
                  </a:lnTo>
                  <a:lnTo>
                    <a:pt x="11" y="65"/>
                  </a:lnTo>
                  <a:close/>
                </a:path>
              </a:pathLst>
            </a:custGeom>
            <a:solidFill>
              <a:srgbClr val="FFEE8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2" name="íṥḻïďè"/>
            <p:cNvSpPr/>
            <p:nvPr/>
          </p:nvSpPr>
          <p:spPr bwMode="auto">
            <a:xfrm>
              <a:off x="5062803" y="4626685"/>
              <a:ext cx="37532" cy="143499"/>
            </a:xfrm>
            <a:custGeom>
              <a:avLst/>
              <a:gdLst>
                <a:gd name="T0" fmla="*/ 11 w 17"/>
                <a:gd name="T1" fmla="*/ 65 h 65"/>
                <a:gd name="T2" fmla="*/ 17 w 17"/>
                <a:gd name="T3" fmla="*/ 2 h 65"/>
                <a:gd name="T4" fmla="*/ 6 w 17"/>
                <a:gd name="T5" fmla="*/ 0 h 65"/>
                <a:gd name="T6" fmla="*/ 0 w 17"/>
                <a:gd name="T7" fmla="*/ 64 h 65"/>
                <a:gd name="T8" fmla="*/ 11 w 17"/>
                <a:gd name="T9" fmla="*/ 65 h 65"/>
              </a:gdLst>
              <a:ahLst/>
              <a:cxnLst>
                <a:cxn ang="0">
                  <a:pos x="T0" y="T1"/>
                </a:cxn>
                <a:cxn ang="0">
                  <a:pos x="T2" y="T3"/>
                </a:cxn>
                <a:cxn ang="0">
                  <a:pos x="T4" y="T5"/>
                </a:cxn>
                <a:cxn ang="0">
                  <a:pos x="T6" y="T7"/>
                </a:cxn>
                <a:cxn ang="0">
                  <a:pos x="T8" y="T9"/>
                </a:cxn>
              </a:cxnLst>
              <a:rect l="0" t="0" r="r" b="b"/>
              <a:pathLst>
                <a:path w="17" h="65">
                  <a:moveTo>
                    <a:pt x="11" y="65"/>
                  </a:moveTo>
                  <a:lnTo>
                    <a:pt x="17" y="2"/>
                  </a:lnTo>
                  <a:lnTo>
                    <a:pt x="6" y="0"/>
                  </a:lnTo>
                  <a:lnTo>
                    <a:pt x="0" y="64"/>
                  </a:lnTo>
                  <a:lnTo>
                    <a:pt x="11" y="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3" name="íṩḻïdè"/>
            <p:cNvSpPr/>
            <p:nvPr/>
          </p:nvSpPr>
          <p:spPr bwMode="auto">
            <a:xfrm>
              <a:off x="4056098" y="4611231"/>
              <a:ext cx="2208" cy="17662"/>
            </a:xfrm>
            <a:custGeom>
              <a:avLst/>
              <a:gdLst>
                <a:gd name="T0" fmla="*/ 1 w 1"/>
                <a:gd name="T1" fmla="*/ 11 h 11"/>
                <a:gd name="T2" fmla="*/ 0 w 1"/>
                <a:gd name="T3" fmla="*/ 0 h 11"/>
                <a:gd name="T4" fmla="*/ 1 w 1"/>
                <a:gd name="T5" fmla="*/ 11 h 11"/>
                <a:gd name="T6" fmla="*/ 1 w 1"/>
                <a:gd name="T7" fmla="*/ 11 h 11"/>
              </a:gdLst>
              <a:ahLst/>
              <a:cxnLst>
                <a:cxn ang="0">
                  <a:pos x="T0" y="T1"/>
                </a:cxn>
                <a:cxn ang="0">
                  <a:pos x="T2" y="T3"/>
                </a:cxn>
                <a:cxn ang="0">
                  <a:pos x="T4" y="T5"/>
                </a:cxn>
                <a:cxn ang="0">
                  <a:pos x="T6" y="T7"/>
                </a:cxn>
              </a:cxnLst>
              <a:rect l="0" t="0" r="r" b="b"/>
              <a:pathLst>
                <a:path w="1" h="11">
                  <a:moveTo>
                    <a:pt x="1" y="11"/>
                  </a:moveTo>
                  <a:cubicBezTo>
                    <a:pt x="0" y="7"/>
                    <a:pt x="0" y="4"/>
                    <a:pt x="0" y="0"/>
                  </a:cubicBezTo>
                  <a:cubicBezTo>
                    <a:pt x="0" y="4"/>
                    <a:pt x="0" y="7"/>
                    <a:pt x="1" y="11"/>
                  </a:cubicBezTo>
                  <a:cubicBezTo>
                    <a:pt x="1" y="11"/>
                    <a:pt x="1" y="11"/>
                    <a:pt x="1" y="11"/>
                  </a:cubicBezTo>
                </a:path>
              </a:pathLst>
            </a:custGeom>
            <a:solidFill>
              <a:srgbClr val="993A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4" name="íṧľïdé"/>
            <p:cNvSpPr/>
            <p:nvPr/>
          </p:nvSpPr>
          <p:spPr bwMode="auto">
            <a:xfrm>
              <a:off x="4058305" y="4628893"/>
              <a:ext cx="196483" cy="77269"/>
            </a:xfrm>
            <a:custGeom>
              <a:avLst/>
              <a:gdLst>
                <a:gd name="T0" fmla="*/ 123 w 123"/>
                <a:gd name="T1" fmla="*/ 49 h 49"/>
                <a:gd name="T2" fmla="*/ 70 w 123"/>
                <a:gd name="T3" fmla="*/ 44 h 49"/>
                <a:gd name="T4" fmla="*/ 55 w 123"/>
                <a:gd name="T5" fmla="*/ 43 h 49"/>
                <a:gd name="T6" fmla="*/ 48 w 123"/>
                <a:gd name="T7" fmla="*/ 42 h 49"/>
                <a:gd name="T8" fmla="*/ 0 w 123"/>
                <a:gd name="T9" fmla="*/ 0 h 49"/>
                <a:gd name="T10" fmla="*/ 0 w 123"/>
                <a:gd name="T11" fmla="*/ 0 h 49"/>
                <a:gd name="T12" fmla="*/ 48 w 123"/>
                <a:gd name="T13" fmla="*/ 42 h 49"/>
                <a:gd name="T14" fmla="*/ 64 w 123"/>
                <a:gd name="T15" fmla="*/ 44 h 49"/>
                <a:gd name="T16" fmla="*/ 70 w 123"/>
                <a:gd name="T17" fmla="*/ 44 h 49"/>
                <a:gd name="T18" fmla="*/ 123 w 123"/>
                <a:gd name="T19" fmla="*/ 49 h 49"/>
                <a:gd name="T20" fmla="*/ 123 w 123"/>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49">
                  <a:moveTo>
                    <a:pt x="123" y="49"/>
                  </a:moveTo>
                  <a:cubicBezTo>
                    <a:pt x="70" y="44"/>
                    <a:pt x="70" y="44"/>
                    <a:pt x="70" y="44"/>
                  </a:cubicBezTo>
                  <a:cubicBezTo>
                    <a:pt x="55" y="43"/>
                    <a:pt x="55" y="43"/>
                    <a:pt x="55" y="43"/>
                  </a:cubicBezTo>
                  <a:cubicBezTo>
                    <a:pt x="48" y="42"/>
                    <a:pt x="48" y="42"/>
                    <a:pt x="48" y="42"/>
                  </a:cubicBezTo>
                  <a:cubicBezTo>
                    <a:pt x="24" y="40"/>
                    <a:pt x="5" y="22"/>
                    <a:pt x="0" y="0"/>
                  </a:cubicBezTo>
                  <a:cubicBezTo>
                    <a:pt x="0" y="0"/>
                    <a:pt x="0" y="0"/>
                    <a:pt x="0" y="0"/>
                  </a:cubicBezTo>
                  <a:cubicBezTo>
                    <a:pt x="5" y="22"/>
                    <a:pt x="24" y="40"/>
                    <a:pt x="48" y="42"/>
                  </a:cubicBezTo>
                  <a:cubicBezTo>
                    <a:pt x="64" y="44"/>
                    <a:pt x="64" y="44"/>
                    <a:pt x="64" y="44"/>
                  </a:cubicBezTo>
                  <a:cubicBezTo>
                    <a:pt x="70" y="44"/>
                    <a:pt x="70" y="44"/>
                    <a:pt x="70" y="44"/>
                  </a:cubicBezTo>
                  <a:cubicBezTo>
                    <a:pt x="123" y="49"/>
                    <a:pt x="123" y="49"/>
                    <a:pt x="123" y="49"/>
                  </a:cubicBezTo>
                  <a:cubicBezTo>
                    <a:pt x="123" y="49"/>
                    <a:pt x="123" y="49"/>
                    <a:pt x="123" y="49"/>
                  </a:cubicBezTo>
                </a:path>
              </a:pathLst>
            </a:custGeom>
            <a:solidFill>
              <a:srgbClr val="7D24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5" name="îšľïḋé"/>
            <p:cNvSpPr/>
            <p:nvPr/>
          </p:nvSpPr>
          <p:spPr bwMode="auto">
            <a:xfrm>
              <a:off x="4254790" y="4706162"/>
              <a:ext cx="61815" cy="6623"/>
            </a:xfrm>
            <a:custGeom>
              <a:avLst/>
              <a:gdLst>
                <a:gd name="T0" fmla="*/ 28 w 28"/>
                <a:gd name="T1" fmla="*/ 3 h 3"/>
                <a:gd name="T2" fmla="*/ 0 w 28"/>
                <a:gd name="T3" fmla="*/ 0 h 3"/>
                <a:gd name="T4" fmla="*/ 0 w 28"/>
                <a:gd name="T5" fmla="*/ 0 h 3"/>
                <a:gd name="T6" fmla="*/ 28 w 28"/>
                <a:gd name="T7" fmla="*/ 3 h 3"/>
                <a:gd name="T8" fmla="*/ 28 w 28"/>
                <a:gd name="T9" fmla="*/ 3 h 3"/>
              </a:gdLst>
              <a:ahLst/>
              <a:cxnLst>
                <a:cxn ang="0">
                  <a:pos x="T0" y="T1"/>
                </a:cxn>
                <a:cxn ang="0">
                  <a:pos x="T2" y="T3"/>
                </a:cxn>
                <a:cxn ang="0">
                  <a:pos x="T4" y="T5"/>
                </a:cxn>
                <a:cxn ang="0">
                  <a:pos x="T6" y="T7"/>
                </a:cxn>
                <a:cxn ang="0">
                  <a:pos x="T8" y="T9"/>
                </a:cxn>
              </a:cxnLst>
              <a:rect l="0" t="0" r="r" b="b"/>
              <a:pathLst>
                <a:path w="28" h="3">
                  <a:moveTo>
                    <a:pt x="28" y="3"/>
                  </a:moveTo>
                  <a:lnTo>
                    <a:pt x="0" y="0"/>
                  </a:lnTo>
                  <a:lnTo>
                    <a:pt x="0" y="0"/>
                  </a:lnTo>
                  <a:lnTo>
                    <a:pt x="28" y="3"/>
                  </a:lnTo>
                  <a:lnTo>
                    <a:pt x="28" y="3"/>
                  </a:lnTo>
                  <a:close/>
                </a:path>
              </a:pathLst>
            </a:custGeom>
            <a:solidFill>
              <a:srgbClr val="7D24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6" name="îs1iḍê"/>
            <p:cNvSpPr/>
            <p:nvPr/>
          </p:nvSpPr>
          <p:spPr bwMode="auto">
            <a:xfrm>
              <a:off x="4254790" y="4706162"/>
              <a:ext cx="61815" cy="6623"/>
            </a:xfrm>
            <a:custGeom>
              <a:avLst/>
              <a:gdLst>
                <a:gd name="T0" fmla="*/ 28 w 28"/>
                <a:gd name="T1" fmla="*/ 3 h 3"/>
                <a:gd name="T2" fmla="*/ 0 w 28"/>
                <a:gd name="T3" fmla="*/ 0 h 3"/>
                <a:gd name="T4" fmla="*/ 0 w 28"/>
                <a:gd name="T5" fmla="*/ 0 h 3"/>
                <a:gd name="T6" fmla="*/ 28 w 28"/>
                <a:gd name="T7" fmla="*/ 3 h 3"/>
                <a:gd name="T8" fmla="*/ 28 w 28"/>
                <a:gd name="T9" fmla="*/ 3 h 3"/>
              </a:gdLst>
              <a:ahLst/>
              <a:cxnLst>
                <a:cxn ang="0">
                  <a:pos x="T0" y="T1"/>
                </a:cxn>
                <a:cxn ang="0">
                  <a:pos x="T2" y="T3"/>
                </a:cxn>
                <a:cxn ang="0">
                  <a:pos x="T4" y="T5"/>
                </a:cxn>
                <a:cxn ang="0">
                  <a:pos x="T6" y="T7"/>
                </a:cxn>
                <a:cxn ang="0">
                  <a:pos x="T8" y="T9"/>
                </a:cxn>
              </a:cxnLst>
              <a:rect l="0" t="0" r="r" b="b"/>
              <a:pathLst>
                <a:path w="28" h="3">
                  <a:moveTo>
                    <a:pt x="28" y="3"/>
                  </a:moveTo>
                  <a:lnTo>
                    <a:pt x="0" y="0"/>
                  </a:lnTo>
                  <a:lnTo>
                    <a:pt x="0" y="0"/>
                  </a:lnTo>
                  <a:lnTo>
                    <a:pt x="28" y="3"/>
                  </a:lnTo>
                  <a:lnTo>
                    <a:pt x="28"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7" name="ïSḻíḋe"/>
            <p:cNvSpPr/>
            <p:nvPr/>
          </p:nvSpPr>
          <p:spPr bwMode="auto">
            <a:xfrm>
              <a:off x="4316605" y="4712785"/>
              <a:ext cx="2208" cy="2208"/>
            </a:xfrm>
            <a:prstGeom prst="rect">
              <a:avLst/>
            </a:prstGeom>
            <a:solidFill>
              <a:srgbClr val="AC6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8" name="iŝľíḓé"/>
            <p:cNvSpPr/>
            <p:nvPr/>
          </p:nvSpPr>
          <p:spPr bwMode="auto">
            <a:xfrm>
              <a:off x="4316605" y="4712785"/>
              <a:ext cx="2208" cy="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59" name="îṩḻiḓe"/>
            <p:cNvSpPr/>
            <p:nvPr/>
          </p:nvSpPr>
          <p:spPr bwMode="auto">
            <a:xfrm>
              <a:off x="4318813" y="4712785"/>
              <a:ext cx="2208" cy="2208"/>
            </a:xfrm>
            <a:prstGeom prst="rect">
              <a:avLst/>
            </a:prstGeom>
            <a:solidFill>
              <a:srgbClr val="D794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60" name="iṥḻiḓê"/>
            <p:cNvSpPr/>
            <p:nvPr/>
          </p:nvSpPr>
          <p:spPr bwMode="auto">
            <a:xfrm>
              <a:off x="4318813" y="4712785"/>
              <a:ext cx="2208" cy="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61" name="íŝľíḋê"/>
            <p:cNvSpPr/>
            <p:nvPr/>
          </p:nvSpPr>
          <p:spPr bwMode="auto">
            <a:xfrm>
              <a:off x="4318813" y="4712785"/>
              <a:ext cx="1130335" cy="90515"/>
            </a:xfrm>
            <a:custGeom>
              <a:avLst/>
              <a:gdLst>
                <a:gd name="T0" fmla="*/ 710 w 710"/>
                <a:gd name="T1" fmla="*/ 57 h 57"/>
                <a:gd name="T2" fmla="*/ 628 w 710"/>
                <a:gd name="T3" fmla="*/ 50 h 57"/>
                <a:gd name="T4" fmla="*/ 629 w 710"/>
                <a:gd name="T5" fmla="*/ 50 h 57"/>
                <a:gd name="T6" fmla="*/ 710 w 710"/>
                <a:gd name="T7" fmla="*/ 57 h 57"/>
                <a:gd name="T8" fmla="*/ 710 w 710"/>
                <a:gd name="T9" fmla="*/ 57 h 57"/>
                <a:gd name="T10" fmla="*/ 710 w 710"/>
                <a:gd name="T11" fmla="*/ 57 h 57"/>
                <a:gd name="T12" fmla="*/ 710 w 710"/>
                <a:gd name="T13" fmla="*/ 57 h 57"/>
                <a:gd name="T14" fmla="*/ 710 w 710"/>
                <a:gd name="T15" fmla="*/ 57 h 57"/>
                <a:gd name="T16" fmla="*/ 549 w 710"/>
                <a:gd name="T17" fmla="*/ 42 h 57"/>
                <a:gd name="T18" fmla="*/ 386 w 710"/>
                <a:gd name="T19" fmla="*/ 27 h 57"/>
                <a:gd name="T20" fmla="*/ 386 w 710"/>
                <a:gd name="T21" fmla="*/ 27 h 57"/>
                <a:gd name="T22" fmla="*/ 549 w 710"/>
                <a:gd name="T23" fmla="*/ 42 h 57"/>
                <a:gd name="T24" fmla="*/ 549 w 710"/>
                <a:gd name="T25" fmla="*/ 42 h 57"/>
                <a:gd name="T26" fmla="*/ 252 w 710"/>
                <a:gd name="T27" fmla="*/ 24 h 57"/>
                <a:gd name="T28" fmla="*/ 192 w 710"/>
                <a:gd name="T29" fmla="*/ 18 h 57"/>
                <a:gd name="T30" fmla="*/ 119 w 710"/>
                <a:gd name="T31" fmla="*/ 12 h 57"/>
                <a:gd name="T32" fmla="*/ 119 w 710"/>
                <a:gd name="T33" fmla="*/ 11 h 57"/>
                <a:gd name="T34" fmla="*/ 192 w 710"/>
                <a:gd name="T35" fmla="*/ 18 h 57"/>
                <a:gd name="T36" fmla="*/ 252 w 710"/>
                <a:gd name="T37" fmla="*/ 24 h 57"/>
                <a:gd name="T38" fmla="*/ 253 w 710"/>
                <a:gd name="T39" fmla="*/ 14 h 57"/>
                <a:gd name="T40" fmla="*/ 293 w 710"/>
                <a:gd name="T41" fmla="*/ 18 h 57"/>
                <a:gd name="T42" fmla="*/ 292 w 710"/>
                <a:gd name="T43" fmla="*/ 18 h 57"/>
                <a:gd name="T44" fmla="*/ 253 w 710"/>
                <a:gd name="T45" fmla="*/ 14 h 57"/>
                <a:gd name="T46" fmla="*/ 252 w 710"/>
                <a:gd name="T47" fmla="*/ 24 h 57"/>
                <a:gd name="T48" fmla="*/ 109 w 710"/>
                <a:gd name="T49" fmla="*/ 11 h 57"/>
                <a:gd name="T50" fmla="*/ 0 w 710"/>
                <a:gd name="T51" fmla="*/ 0 h 57"/>
                <a:gd name="T52" fmla="*/ 0 w 710"/>
                <a:gd name="T53" fmla="*/ 0 h 57"/>
                <a:gd name="T54" fmla="*/ 109 w 710"/>
                <a:gd name="T55" fmla="*/ 10 h 57"/>
                <a:gd name="T56" fmla="*/ 109 w 710"/>
                <a:gd name="T57" fmla="*/ 1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57">
                  <a:moveTo>
                    <a:pt x="710" y="57"/>
                  </a:moveTo>
                  <a:cubicBezTo>
                    <a:pt x="628" y="50"/>
                    <a:pt x="628" y="50"/>
                    <a:pt x="628" y="50"/>
                  </a:cubicBezTo>
                  <a:cubicBezTo>
                    <a:pt x="629" y="50"/>
                    <a:pt x="629" y="50"/>
                    <a:pt x="629" y="50"/>
                  </a:cubicBezTo>
                  <a:cubicBezTo>
                    <a:pt x="710" y="57"/>
                    <a:pt x="710" y="57"/>
                    <a:pt x="710" y="57"/>
                  </a:cubicBezTo>
                  <a:cubicBezTo>
                    <a:pt x="710" y="57"/>
                    <a:pt x="710" y="57"/>
                    <a:pt x="710" y="57"/>
                  </a:cubicBezTo>
                  <a:cubicBezTo>
                    <a:pt x="710" y="57"/>
                    <a:pt x="710" y="57"/>
                    <a:pt x="710" y="57"/>
                  </a:cubicBezTo>
                  <a:cubicBezTo>
                    <a:pt x="710" y="57"/>
                    <a:pt x="710" y="57"/>
                    <a:pt x="710" y="57"/>
                  </a:cubicBezTo>
                  <a:cubicBezTo>
                    <a:pt x="710" y="57"/>
                    <a:pt x="710" y="57"/>
                    <a:pt x="710" y="57"/>
                  </a:cubicBezTo>
                  <a:moveTo>
                    <a:pt x="549" y="42"/>
                  </a:moveTo>
                  <a:cubicBezTo>
                    <a:pt x="386" y="27"/>
                    <a:pt x="386" y="27"/>
                    <a:pt x="386" y="27"/>
                  </a:cubicBezTo>
                  <a:cubicBezTo>
                    <a:pt x="386" y="27"/>
                    <a:pt x="386" y="27"/>
                    <a:pt x="386" y="27"/>
                  </a:cubicBezTo>
                  <a:cubicBezTo>
                    <a:pt x="549" y="42"/>
                    <a:pt x="549" y="42"/>
                    <a:pt x="549" y="42"/>
                  </a:cubicBezTo>
                  <a:cubicBezTo>
                    <a:pt x="549" y="42"/>
                    <a:pt x="549" y="42"/>
                    <a:pt x="549" y="42"/>
                  </a:cubicBezTo>
                  <a:moveTo>
                    <a:pt x="252" y="24"/>
                  </a:moveTo>
                  <a:cubicBezTo>
                    <a:pt x="192" y="18"/>
                    <a:pt x="192" y="18"/>
                    <a:pt x="192" y="18"/>
                  </a:cubicBezTo>
                  <a:cubicBezTo>
                    <a:pt x="119" y="12"/>
                    <a:pt x="119" y="12"/>
                    <a:pt x="119" y="12"/>
                  </a:cubicBezTo>
                  <a:cubicBezTo>
                    <a:pt x="119" y="12"/>
                    <a:pt x="119" y="11"/>
                    <a:pt x="119" y="11"/>
                  </a:cubicBezTo>
                  <a:cubicBezTo>
                    <a:pt x="192" y="18"/>
                    <a:pt x="192" y="18"/>
                    <a:pt x="192" y="18"/>
                  </a:cubicBezTo>
                  <a:cubicBezTo>
                    <a:pt x="252" y="24"/>
                    <a:pt x="252" y="24"/>
                    <a:pt x="252" y="24"/>
                  </a:cubicBezTo>
                  <a:cubicBezTo>
                    <a:pt x="253" y="14"/>
                    <a:pt x="253" y="14"/>
                    <a:pt x="253" y="14"/>
                  </a:cubicBezTo>
                  <a:cubicBezTo>
                    <a:pt x="293" y="18"/>
                    <a:pt x="293" y="18"/>
                    <a:pt x="293" y="18"/>
                  </a:cubicBezTo>
                  <a:cubicBezTo>
                    <a:pt x="293" y="18"/>
                    <a:pt x="293" y="18"/>
                    <a:pt x="292" y="18"/>
                  </a:cubicBezTo>
                  <a:cubicBezTo>
                    <a:pt x="253" y="14"/>
                    <a:pt x="253" y="14"/>
                    <a:pt x="253" y="14"/>
                  </a:cubicBezTo>
                  <a:cubicBezTo>
                    <a:pt x="252" y="24"/>
                    <a:pt x="252" y="24"/>
                    <a:pt x="252" y="24"/>
                  </a:cubicBezTo>
                  <a:moveTo>
                    <a:pt x="109" y="11"/>
                  </a:moveTo>
                  <a:cubicBezTo>
                    <a:pt x="0" y="0"/>
                    <a:pt x="0" y="0"/>
                    <a:pt x="0" y="0"/>
                  </a:cubicBezTo>
                  <a:cubicBezTo>
                    <a:pt x="0" y="0"/>
                    <a:pt x="0" y="0"/>
                    <a:pt x="0" y="0"/>
                  </a:cubicBezTo>
                  <a:cubicBezTo>
                    <a:pt x="109" y="10"/>
                    <a:pt x="109" y="10"/>
                    <a:pt x="109" y="10"/>
                  </a:cubicBezTo>
                  <a:cubicBezTo>
                    <a:pt x="109" y="11"/>
                    <a:pt x="109" y="11"/>
                    <a:pt x="109" y="11"/>
                  </a:cubicBezTo>
                </a:path>
              </a:pathLst>
            </a:custGeom>
            <a:solidFill>
              <a:srgbClr val="A15C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2" name="í$1ide"/>
            <p:cNvSpPr/>
            <p:nvPr/>
          </p:nvSpPr>
          <p:spPr bwMode="auto">
            <a:xfrm>
              <a:off x="4493221" y="4730447"/>
              <a:ext cx="15454" cy="2208"/>
            </a:xfrm>
            <a:custGeom>
              <a:avLst/>
              <a:gdLst>
                <a:gd name="T0" fmla="*/ 10 w 10"/>
                <a:gd name="T1" fmla="*/ 2 h 2"/>
                <a:gd name="T2" fmla="*/ 0 w 10"/>
                <a:gd name="T3" fmla="*/ 1 h 2"/>
                <a:gd name="T4" fmla="*/ 0 w 10"/>
                <a:gd name="T5" fmla="*/ 0 h 2"/>
                <a:gd name="T6" fmla="*/ 10 w 10"/>
                <a:gd name="T7" fmla="*/ 1 h 2"/>
                <a:gd name="T8" fmla="*/ 10 w 10"/>
                <a:gd name="T9" fmla="*/ 2 h 2"/>
              </a:gdLst>
              <a:ahLst/>
              <a:cxnLst>
                <a:cxn ang="0">
                  <a:pos x="T0" y="T1"/>
                </a:cxn>
                <a:cxn ang="0">
                  <a:pos x="T2" y="T3"/>
                </a:cxn>
                <a:cxn ang="0">
                  <a:pos x="T4" y="T5"/>
                </a:cxn>
                <a:cxn ang="0">
                  <a:pos x="T6" y="T7"/>
                </a:cxn>
                <a:cxn ang="0">
                  <a:pos x="T8" y="T9"/>
                </a:cxn>
              </a:cxnLst>
              <a:rect l="0" t="0" r="r" b="b"/>
              <a:pathLst>
                <a:path w="10" h="2">
                  <a:moveTo>
                    <a:pt x="10" y="2"/>
                  </a:moveTo>
                  <a:cubicBezTo>
                    <a:pt x="0" y="1"/>
                    <a:pt x="0" y="1"/>
                    <a:pt x="0" y="1"/>
                  </a:cubicBezTo>
                  <a:cubicBezTo>
                    <a:pt x="0" y="0"/>
                    <a:pt x="0" y="0"/>
                    <a:pt x="0" y="0"/>
                  </a:cubicBezTo>
                  <a:cubicBezTo>
                    <a:pt x="10" y="1"/>
                    <a:pt x="10" y="1"/>
                    <a:pt x="10" y="1"/>
                  </a:cubicBezTo>
                  <a:cubicBezTo>
                    <a:pt x="10" y="1"/>
                    <a:pt x="10" y="2"/>
                    <a:pt x="10" y="2"/>
                  </a:cubicBezTo>
                </a:path>
              </a:pathLst>
            </a:custGeom>
            <a:solidFill>
              <a:srgbClr val="8943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3" name="îšļíḓè"/>
            <p:cNvSpPr/>
            <p:nvPr/>
          </p:nvSpPr>
          <p:spPr bwMode="auto">
            <a:xfrm>
              <a:off x="4784635" y="4741486"/>
              <a:ext cx="150123" cy="15454"/>
            </a:xfrm>
            <a:custGeom>
              <a:avLst/>
              <a:gdLst>
                <a:gd name="T0" fmla="*/ 94 w 94"/>
                <a:gd name="T1" fmla="*/ 9 h 9"/>
                <a:gd name="T2" fmla="*/ 0 w 94"/>
                <a:gd name="T3" fmla="*/ 0 h 9"/>
                <a:gd name="T4" fmla="*/ 1 w 94"/>
                <a:gd name="T5" fmla="*/ 0 h 9"/>
                <a:gd name="T6" fmla="*/ 94 w 94"/>
                <a:gd name="T7" fmla="*/ 9 h 9"/>
                <a:gd name="T8" fmla="*/ 94 w 94"/>
                <a:gd name="T9" fmla="*/ 9 h 9"/>
              </a:gdLst>
              <a:ahLst/>
              <a:cxnLst>
                <a:cxn ang="0">
                  <a:pos x="T0" y="T1"/>
                </a:cxn>
                <a:cxn ang="0">
                  <a:pos x="T2" y="T3"/>
                </a:cxn>
                <a:cxn ang="0">
                  <a:pos x="T4" y="T5"/>
                </a:cxn>
                <a:cxn ang="0">
                  <a:pos x="T6" y="T7"/>
                </a:cxn>
                <a:cxn ang="0">
                  <a:pos x="T8" y="T9"/>
                </a:cxn>
              </a:cxnLst>
              <a:rect l="0" t="0" r="r" b="b"/>
              <a:pathLst>
                <a:path w="94" h="9">
                  <a:moveTo>
                    <a:pt x="94" y="9"/>
                  </a:moveTo>
                  <a:cubicBezTo>
                    <a:pt x="0" y="0"/>
                    <a:pt x="0" y="0"/>
                    <a:pt x="0" y="0"/>
                  </a:cubicBezTo>
                  <a:cubicBezTo>
                    <a:pt x="1" y="0"/>
                    <a:pt x="1" y="0"/>
                    <a:pt x="1" y="0"/>
                  </a:cubicBezTo>
                  <a:cubicBezTo>
                    <a:pt x="94" y="9"/>
                    <a:pt x="94" y="9"/>
                    <a:pt x="94" y="9"/>
                  </a:cubicBezTo>
                  <a:cubicBezTo>
                    <a:pt x="94" y="9"/>
                    <a:pt x="94" y="9"/>
                    <a:pt x="94" y="9"/>
                  </a:cubicBezTo>
                </a:path>
              </a:pathLst>
            </a:custGeom>
            <a:solidFill>
              <a:srgbClr val="8943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4" name="íś1îḋé"/>
            <p:cNvSpPr/>
            <p:nvPr/>
          </p:nvSpPr>
          <p:spPr bwMode="auto">
            <a:xfrm>
              <a:off x="5193057" y="4781223"/>
              <a:ext cx="128045" cy="11039"/>
            </a:xfrm>
            <a:custGeom>
              <a:avLst/>
              <a:gdLst>
                <a:gd name="T0" fmla="*/ 79 w 80"/>
                <a:gd name="T1" fmla="*/ 8 h 8"/>
                <a:gd name="T2" fmla="*/ 0 w 80"/>
                <a:gd name="T3" fmla="*/ 0 h 8"/>
                <a:gd name="T4" fmla="*/ 0 w 80"/>
                <a:gd name="T5" fmla="*/ 0 h 8"/>
                <a:gd name="T6" fmla="*/ 80 w 80"/>
                <a:gd name="T7" fmla="*/ 8 h 8"/>
                <a:gd name="T8" fmla="*/ 79 w 80"/>
                <a:gd name="T9" fmla="*/ 8 h 8"/>
              </a:gdLst>
              <a:ahLst/>
              <a:cxnLst>
                <a:cxn ang="0">
                  <a:pos x="T0" y="T1"/>
                </a:cxn>
                <a:cxn ang="0">
                  <a:pos x="T2" y="T3"/>
                </a:cxn>
                <a:cxn ang="0">
                  <a:pos x="T4" y="T5"/>
                </a:cxn>
                <a:cxn ang="0">
                  <a:pos x="T6" y="T7"/>
                </a:cxn>
                <a:cxn ang="0">
                  <a:pos x="T8" y="T9"/>
                </a:cxn>
              </a:cxnLst>
              <a:rect l="0" t="0" r="r" b="b"/>
              <a:pathLst>
                <a:path w="80" h="8">
                  <a:moveTo>
                    <a:pt x="79" y="8"/>
                  </a:moveTo>
                  <a:cubicBezTo>
                    <a:pt x="0" y="0"/>
                    <a:pt x="0" y="0"/>
                    <a:pt x="0" y="0"/>
                  </a:cubicBezTo>
                  <a:cubicBezTo>
                    <a:pt x="0" y="0"/>
                    <a:pt x="0" y="0"/>
                    <a:pt x="0" y="0"/>
                  </a:cubicBezTo>
                  <a:cubicBezTo>
                    <a:pt x="80" y="8"/>
                    <a:pt x="80" y="8"/>
                    <a:pt x="80" y="8"/>
                  </a:cubicBezTo>
                  <a:cubicBezTo>
                    <a:pt x="80" y="8"/>
                    <a:pt x="80" y="8"/>
                    <a:pt x="79" y="8"/>
                  </a:cubicBezTo>
                </a:path>
              </a:pathLst>
            </a:custGeom>
            <a:solidFill>
              <a:srgbClr val="89433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5" name="ïṩľïdê"/>
            <p:cNvSpPr/>
            <p:nvPr/>
          </p:nvSpPr>
          <p:spPr bwMode="auto">
            <a:xfrm>
              <a:off x="4056098" y="4604608"/>
              <a:ext cx="569584" cy="136876"/>
            </a:xfrm>
            <a:custGeom>
              <a:avLst/>
              <a:gdLst>
                <a:gd name="T0" fmla="*/ 357 w 357"/>
                <a:gd name="T1" fmla="*/ 87 h 87"/>
                <a:gd name="T2" fmla="*/ 284 w 357"/>
                <a:gd name="T3" fmla="*/ 80 h 87"/>
                <a:gd name="T4" fmla="*/ 274 w 357"/>
                <a:gd name="T5" fmla="*/ 79 h 87"/>
                <a:gd name="T6" fmla="*/ 165 w 357"/>
                <a:gd name="T7" fmla="*/ 69 h 87"/>
                <a:gd name="T8" fmla="*/ 165 w 357"/>
                <a:gd name="T9" fmla="*/ 69 h 87"/>
                <a:gd name="T10" fmla="*/ 164 w 357"/>
                <a:gd name="T11" fmla="*/ 69 h 87"/>
                <a:gd name="T12" fmla="*/ 124 w 357"/>
                <a:gd name="T13" fmla="*/ 65 h 87"/>
                <a:gd name="T14" fmla="*/ 71 w 357"/>
                <a:gd name="T15" fmla="*/ 60 h 87"/>
                <a:gd name="T16" fmla="*/ 357 w 357"/>
                <a:gd name="T17" fmla="*/ 87 h 87"/>
                <a:gd name="T18" fmla="*/ 65 w 357"/>
                <a:gd name="T19" fmla="*/ 60 h 87"/>
                <a:gd name="T20" fmla="*/ 49 w 357"/>
                <a:gd name="T21" fmla="*/ 58 h 87"/>
                <a:gd name="T22" fmla="*/ 1 w 357"/>
                <a:gd name="T23" fmla="*/ 16 h 87"/>
                <a:gd name="T24" fmla="*/ 0 w 357"/>
                <a:gd name="T25" fmla="*/ 5 h 87"/>
                <a:gd name="T26" fmla="*/ 0 w 357"/>
                <a:gd name="T27" fmla="*/ 0 h 87"/>
                <a:gd name="T28" fmla="*/ 61 w 357"/>
                <a:gd name="T29" fmla="*/ 6 h 87"/>
                <a:gd name="T30" fmla="*/ 56 w 357"/>
                <a:gd name="T31" fmla="*/ 59 h 87"/>
                <a:gd name="T32" fmla="*/ 65 w 357"/>
                <a:gd name="T33"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7" h="87">
                  <a:moveTo>
                    <a:pt x="357" y="87"/>
                  </a:moveTo>
                  <a:cubicBezTo>
                    <a:pt x="284" y="80"/>
                    <a:pt x="284" y="80"/>
                    <a:pt x="284" y="80"/>
                  </a:cubicBezTo>
                  <a:cubicBezTo>
                    <a:pt x="274" y="79"/>
                    <a:pt x="274" y="79"/>
                    <a:pt x="274" y="79"/>
                  </a:cubicBezTo>
                  <a:cubicBezTo>
                    <a:pt x="165" y="69"/>
                    <a:pt x="165" y="69"/>
                    <a:pt x="165" y="69"/>
                  </a:cubicBezTo>
                  <a:cubicBezTo>
                    <a:pt x="165" y="69"/>
                    <a:pt x="165" y="69"/>
                    <a:pt x="165" y="69"/>
                  </a:cubicBezTo>
                  <a:cubicBezTo>
                    <a:pt x="164" y="69"/>
                    <a:pt x="164" y="69"/>
                    <a:pt x="164" y="69"/>
                  </a:cubicBezTo>
                  <a:cubicBezTo>
                    <a:pt x="124" y="65"/>
                    <a:pt x="124" y="65"/>
                    <a:pt x="124" y="65"/>
                  </a:cubicBezTo>
                  <a:cubicBezTo>
                    <a:pt x="71" y="60"/>
                    <a:pt x="71" y="60"/>
                    <a:pt x="71" y="60"/>
                  </a:cubicBezTo>
                  <a:cubicBezTo>
                    <a:pt x="357" y="87"/>
                    <a:pt x="357" y="87"/>
                    <a:pt x="357" y="87"/>
                  </a:cubicBezTo>
                  <a:moveTo>
                    <a:pt x="65" y="60"/>
                  </a:moveTo>
                  <a:cubicBezTo>
                    <a:pt x="49" y="58"/>
                    <a:pt x="49" y="58"/>
                    <a:pt x="49" y="58"/>
                  </a:cubicBezTo>
                  <a:cubicBezTo>
                    <a:pt x="25" y="56"/>
                    <a:pt x="6" y="38"/>
                    <a:pt x="1" y="16"/>
                  </a:cubicBezTo>
                  <a:cubicBezTo>
                    <a:pt x="0" y="12"/>
                    <a:pt x="0" y="9"/>
                    <a:pt x="0" y="5"/>
                  </a:cubicBezTo>
                  <a:cubicBezTo>
                    <a:pt x="0" y="3"/>
                    <a:pt x="0" y="2"/>
                    <a:pt x="0" y="0"/>
                  </a:cubicBezTo>
                  <a:cubicBezTo>
                    <a:pt x="61" y="6"/>
                    <a:pt x="61" y="6"/>
                    <a:pt x="61" y="6"/>
                  </a:cubicBezTo>
                  <a:cubicBezTo>
                    <a:pt x="56" y="59"/>
                    <a:pt x="56" y="59"/>
                    <a:pt x="56" y="59"/>
                  </a:cubicBezTo>
                  <a:cubicBezTo>
                    <a:pt x="65" y="60"/>
                    <a:pt x="65" y="60"/>
                    <a:pt x="65" y="60"/>
                  </a:cubicBezTo>
                </a:path>
              </a:pathLst>
            </a:custGeom>
            <a:solidFill>
              <a:srgbClr val="D54D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6" name="ïṣliḋé"/>
            <p:cNvSpPr/>
            <p:nvPr/>
          </p:nvSpPr>
          <p:spPr bwMode="auto">
            <a:xfrm>
              <a:off x="4722820" y="4666424"/>
              <a:ext cx="726330" cy="136876"/>
            </a:xfrm>
            <a:custGeom>
              <a:avLst/>
              <a:gdLst>
                <a:gd name="T0" fmla="*/ 329 w 329"/>
                <a:gd name="T1" fmla="*/ 62 h 62"/>
                <a:gd name="T2" fmla="*/ 271 w 329"/>
                <a:gd name="T3" fmla="*/ 57 h 62"/>
                <a:gd name="T4" fmla="*/ 213 w 329"/>
                <a:gd name="T5" fmla="*/ 52 h 62"/>
                <a:gd name="T6" fmla="*/ 96 w 329"/>
                <a:gd name="T7" fmla="*/ 41 h 62"/>
                <a:gd name="T8" fmla="*/ 29 w 329"/>
                <a:gd name="T9" fmla="*/ 34 h 62"/>
                <a:gd name="T10" fmla="*/ 0 w 329"/>
                <a:gd name="T11" fmla="*/ 31 h 62"/>
                <a:gd name="T12" fmla="*/ 3 w 329"/>
                <a:gd name="T13" fmla="*/ 0 h 62"/>
                <a:gd name="T14" fmla="*/ 157 w 329"/>
                <a:gd name="T15" fmla="*/ 15 h 62"/>
                <a:gd name="T16" fmla="*/ 154 w 329"/>
                <a:gd name="T17" fmla="*/ 46 h 62"/>
                <a:gd name="T18" fmla="*/ 165 w 329"/>
                <a:gd name="T19" fmla="*/ 47 h 62"/>
                <a:gd name="T20" fmla="*/ 168 w 329"/>
                <a:gd name="T21" fmla="*/ 16 h 62"/>
                <a:gd name="T22" fmla="*/ 327 w 329"/>
                <a:gd name="T23" fmla="*/ 31 h 62"/>
                <a:gd name="T24" fmla="*/ 324 w 329"/>
                <a:gd name="T25" fmla="*/ 62 h 62"/>
                <a:gd name="T26" fmla="*/ 329 w 329"/>
                <a:gd name="T27" fmla="*/ 62 h 62"/>
                <a:gd name="T28" fmla="*/ 329 w 329"/>
                <a:gd name="T2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9" h="62">
                  <a:moveTo>
                    <a:pt x="329" y="62"/>
                  </a:moveTo>
                  <a:lnTo>
                    <a:pt x="271" y="57"/>
                  </a:lnTo>
                  <a:lnTo>
                    <a:pt x="213" y="52"/>
                  </a:lnTo>
                  <a:lnTo>
                    <a:pt x="96" y="41"/>
                  </a:lnTo>
                  <a:lnTo>
                    <a:pt x="29" y="34"/>
                  </a:lnTo>
                  <a:lnTo>
                    <a:pt x="0" y="31"/>
                  </a:lnTo>
                  <a:lnTo>
                    <a:pt x="3" y="0"/>
                  </a:lnTo>
                  <a:lnTo>
                    <a:pt x="157" y="15"/>
                  </a:lnTo>
                  <a:lnTo>
                    <a:pt x="154" y="46"/>
                  </a:lnTo>
                  <a:lnTo>
                    <a:pt x="165" y="47"/>
                  </a:lnTo>
                  <a:lnTo>
                    <a:pt x="168" y="16"/>
                  </a:lnTo>
                  <a:lnTo>
                    <a:pt x="327" y="31"/>
                  </a:lnTo>
                  <a:lnTo>
                    <a:pt x="324" y="62"/>
                  </a:lnTo>
                  <a:lnTo>
                    <a:pt x="329" y="62"/>
                  </a:lnTo>
                  <a:lnTo>
                    <a:pt x="329" y="62"/>
                  </a:lnTo>
                  <a:close/>
                </a:path>
              </a:pathLst>
            </a:custGeom>
            <a:solidFill>
              <a:srgbClr val="D54D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7" name="îṧľîdé"/>
            <p:cNvSpPr/>
            <p:nvPr/>
          </p:nvSpPr>
          <p:spPr bwMode="auto">
            <a:xfrm>
              <a:off x="4722820" y="4666424"/>
              <a:ext cx="726330" cy="136876"/>
            </a:xfrm>
            <a:custGeom>
              <a:avLst/>
              <a:gdLst>
                <a:gd name="T0" fmla="*/ 329 w 329"/>
                <a:gd name="T1" fmla="*/ 62 h 62"/>
                <a:gd name="T2" fmla="*/ 271 w 329"/>
                <a:gd name="T3" fmla="*/ 57 h 62"/>
                <a:gd name="T4" fmla="*/ 213 w 329"/>
                <a:gd name="T5" fmla="*/ 52 h 62"/>
                <a:gd name="T6" fmla="*/ 96 w 329"/>
                <a:gd name="T7" fmla="*/ 41 h 62"/>
                <a:gd name="T8" fmla="*/ 29 w 329"/>
                <a:gd name="T9" fmla="*/ 34 h 62"/>
                <a:gd name="T10" fmla="*/ 0 w 329"/>
                <a:gd name="T11" fmla="*/ 31 h 62"/>
                <a:gd name="T12" fmla="*/ 3 w 329"/>
                <a:gd name="T13" fmla="*/ 0 h 62"/>
                <a:gd name="T14" fmla="*/ 157 w 329"/>
                <a:gd name="T15" fmla="*/ 15 h 62"/>
                <a:gd name="T16" fmla="*/ 154 w 329"/>
                <a:gd name="T17" fmla="*/ 46 h 62"/>
                <a:gd name="T18" fmla="*/ 165 w 329"/>
                <a:gd name="T19" fmla="*/ 47 h 62"/>
                <a:gd name="T20" fmla="*/ 168 w 329"/>
                <a:gd name="T21" fmla="*/ 16 h 62"/>
                <a:gd name="T22" fmla="*/ 327 w 329"/>
                <a:gd name="T23" fmla="*/ 31 h 62"/>
                <a:gd name="T24" fmla="*/ 324 w 329"/>
                <a:gd name="T25" fmla="*/ 62 h 62"/>
                <a:gd name="T26" fmla="*/ 329 w 329"/>
                <a:gd name="T27" fmla="*/ 62 h 62"/>
                <a:gd name="T28" fmla="*/ 329 w 329"/>
                <a:gd name="T2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9" h="62">
                  <a:moveTo>
                    <a:pt x="329" y="62"/>
                  </a:moveTo>
                  <a:lnTo>
                    <a:pt x="271" y="57"/>
                  </a:lnTo>
                  <a:lnTo>
                    <a:pt x="213" y="52"/>
                  </a:lnTo>
                  <a:lnTo>
                    <a:pt x="96" y="41"/>
                  </a:lnTo>
                  <a:lnTo>
                    <a:pt x="29" y="34"/>
                  </a:lnTo>
                  <a:lnTo>
                    <a:pt x="0" y="31"/>
                  </a:lnTo>
                  <a:lnTo>
                    <a:pt x="3" y="0"/>
                  </a:lnTo>
                  <a:lnTo>
                    <a:pt x="157" y="15"/>
                  </a:lnTo>
                  <a:lnTo>
                    <a:pt x="154" y="46"/>
                  </a:lnTo>
                  <a:lnTo>
                    <a:pt x="165" y="47"/>
                  </a:lnTo>
                  <a:lnTo>
                    <a:pt x="168" y="16"/>
                  </a:lnTo>
                  <a:lnTo>
                    <a:pt x="327" y="31"/>
                  </a:lnTo>
                  <a:lnTo>
                    <a:pt x="324" y="62"/>
                  </a:lnTo>
                  <a:lnTo>
                    <a:pt x="329" y="62"/>
                  </a:lnTo>
                  <a:lnTo>
                    <a:pt x="329"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8" name="îṥľîḓê"/>
            <p:cNvSpPr/>
            <p:nvPr/>
          </p:nvSpPr>
          <p:spPr bwMode="auto">
            <a:xfrm>
              <a:off x="4168690" y="4615646"/>
              <a:ext cx="560753" cy="136876"/>
            </a:xfrm>
            <a:custGeom>
              <a:avLst/>
              <a:gdLst>
                <a:gd name="T0" fmla="*/ 250 w 254"/>
                <a:gd name="T1" fmla="*/ 62 h 62"/>
                <a:gd name="T2" fmla="*/ 207 w 254"/>
                <a:gd name="T3" fmla="*/ 57 h 62"/>
                <a:gd name="T4" fmla="*/ 0 w 254"/>
                <a:gd name="T5" fmla="*/ 38 h 62"/>
                <a:gd name="T6" fmla="*/ 4 w 254"/>
                <a:gd name="T7" fmla="*/ 0 h 62"/>
                <a:gd name="T8" fmla="*/ 254 w 254"/>
                <a:gd name="T9" fmla="*/ 23 h 62"/>
                <a:gd name="T10" fmla="*/ 251 w 254"/>
                <a:gd name="T11" fmla="*/ 54 h 62"/>
                <a:gd name="T12" fmla="*/ 250 w 254"/>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254" h="62">
                  <a:moveTo>
                    <a:pt x="250" y="62"/>
                  </a:moveTo>
                  <a:lnTo>
                    <a:pt x="207" y="57"/>
                  </a:lnTo>
                  <a:lnTo>
                    <a:pt x="0" y="38"/>
                  </a:lnTo>
                  <a:lnTo>
                    <a:pt x="4" y="0"/>
                  </a:lnTo>
                  <a:lnTo>
                    <a:pt x="254" y="23"/>
                  </a:lnTo>
                  <a:lnTo>
                    <a:pt x="251" y="54"/>
                  </a:lnTo>
                  <a:lnTo>
                    <a:pt x="250" y="62"/>
                  </a:lnTo>
                  <a:close/>
                </a:path>
              </a:pathLst>
            </a:custGeom>
            <a:solidFill>
              <a:srgbClr val="D3391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9" name="îṧḻîďè"/>
            <p:cNvSpPr/>
            <p:nvPr/>
          </p:nvSpPr>
          <p:spPr bwMode="auto">
            <a:xfrm>
              <a:off x="4168690" y="4615646"/>
              <a:ext cx="560753" cy="136876"/>
            </a:xfrm>
            <a:custGeom>
              <a:avLst/>
              <a:gdLst>
                <a:gd name="T0" fmla="*/ 250 w 254"/>
                <a:gd name="T1" fmla="*/ 62 h 62"/>
                <a:gd name="T2" fmla="*/ 207 w 254"/>
                <a:gd name="T3" fmla="*/ 57 h 62"/>
                <a:gd name="T4" fmla="*/ 0 w 254"/>
                <a:gd name="T5" fmla="*/ 38 h 62"/>
                <a:gd name="T6" fmla="*/ 4 w 254"/>
                <a:gd name="T7" fmla="*/ 0 h 62"/>
                <a:gd name="T8" fmla="*/ 254 w 254"/>
                <a:gd name="T9" fmla="*/ 23 h 62"/>
                <a:gd name="T10" fmla="*/ 251 w 254"/>
                <a:gd name="T11" fmla="*/ 54 h 62"/>
                <a:gd name="T12" fmla="*/ 250 w 254"/>
                <a:gd name="T13" fmla="*/ 62 h 62"/>
              </a:gdLst>
              <a:ahLst/>
              <a:cxnLst>
                <a:cxn ang="0">
                  <a:pos x="T0" y="T1"/>
                </a:cxn>
                <a:cxn ang="0">
                  <a:pos x="T2" y="T3"/>
                </a:cxn>
                <a:cxn ang="0">
                  <a:pos x="T4" y="T5"/>
                </a:cxn>
                <a:cxn ang="0">
                  <a:pos x="T6" y="T7"/>
                </a:cxn>
                <a:cxn ang="0">
                  <a:pos x="T8" y="T9"/>
                </a:cxn>
                <a:cxn ang="0">
                  <a:pos x="T10" y="T11"/>
                </a:cxn>
                <a:cxn ang="0">
                  <a:pos x="T12" y="T13"/>
                </a:cxn>
              </a:cxnLst>
              <a:rect l="0" t="0" r="r" b="b"/>
              <a:pathLst>
                <a:path w="254" h="62">
                  <a:moveTo>
                    <a:pt x="250" y="62"/>
                  </a:moveTo>
                  <a:lnTo>
                    <a:pt x="207" y="57"/>
                  </a:lnTo>
                  <a:lnTo>
                    <a:pt x="0" y="38"/>
                  </a:lnTo>
                  <a:lnTo>
                    <a:pt x="4" y="0"/>
                  </a:lnTo>
                  <a:lnTo>
                    <a:pt x="254" y="23"/>
                  </a:lnTo>
                  <a:lnTo>
                    <a:pt x="251" y="54"/>
                  </a:lnTo>
                  <a:lnTo>
                    <a:pt x="250"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0" name="ïṥļîḍê"/>
            <p:cNvSpPr/>
            <p:nvPr/>
          </p:nvSpPr>
          <p:spPr bwMode="auto">
            <a:xfrm>
              <a:off x="4146613" y="4613439"/>
              <a:ext cx="30908" cy="86100"/>
            </a:xfrm>
            <a:custGeom>
              <a:avLst/>
              <a:gdLst>
                <a:gd name="T0" fmla="*/ 10 w 14"/>
                <a:gd name="T1" fmla="*/ 39 h 39"/>
                <a:gd name="T2" fmla="*/ 6 w 14"/>
                <a:gd name="T3" fmla="*/ 39 h 39"/>
                <a:gd name="T4" fmla="*/ 0 w 14"/>
                <a:gd name="T5" fmla="*/ 38 h 39"/>
                <a:gd name="T6" fmla="*/ 3 w 14"/>
                <a:gd name="T7" fmla="*/ 0 h 39"/>
                <a:gd name="T8" fmla="*/ 14 w 14"/>
                <a:gd name="T9" fmla="*/ 1 h 39"/>
                <a:gd name="T10" fmla="*/ 10 w 14"/>
                <a:gd name="T11" fmla="*/ 39 h 39"/>
              </a:gdLst>
              <a:ahLst/>
              <a:cxnLst>
                <a:cxn ang="0">
                  <a:pos x="T0" y="T1"/>
                </a:cxn>
                <a:cxn ang="0">
                  <a:pos x="T2" y="T3"/>
                </a:cxn>
                <a:cxn ang="0">
                  <a:pos x="T4" y="T5"/>
                </a:cxn>
                <a:cxn ang="0">
                  <a:pos x="T6" y="T7"/>
                </a:cxn>
                <a:cxn ang="0">
                  <a:pos x="T8" y="T9"/>
                </a:cxn>
                <a:cxn ang="0">
                  <a:pos x="T10" y="T11"/>
                </a:cxn>
              </a:cxnLst>
              <a:rect l="0" t="0" r="r" b="b"/>
              <a:pathLst>
                <a:path w="14" h="39">
                  <a:moveTo>
                    <a:pt x="10" y="39"/>
                  </a:moveTo>
                  <a:lnTo>
                    <a:pt x="6" y="39"/>
                  </a:lnTo>
                  <a:lnTo>
                    <a:pt x="0" y="38"/>
                  </a:lnTo>
                  <a:lnTo>
                    <a:pt x="3" y="0"/>
                  </a:lnTo>
                  <a:lnTo>
                    <a:pt x="14" y="1"/>
                  </a:lnTo>
                  <a:lnTo>
                    <a:pt x="10" y="39"/>
                  </a:lnTo>
                  <a:close/>
                </a:path>
              </a:pathLst>
            </a:custGeom>
            <a:solidFill>
              <a:srgbClr val="B6625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1" name="íṡ1idè"/>
            <p:cNvSpPr/>
            <p:nvPr/>
          </p:nvSpPr>
          <p:spPr bwMode="auto">
            <a:xfrm>
              <a:off x="4146613" y="4613439"/>
              <a:ext cx="30908" cy="86100"/>
            </a:xfrm>
            <a:custGeom>
              <a:avLst/>
              <a:gdLst>
                <a:gd name="T0" fmla="*/ 10 w 14"/>
                <a:gd name="T1" fmla="*/ 39 h 39"/>
                <a:gd name="T2" fmla="*/ 6 w 14"/>
                <a:gd name="T3" fmla="*/ 39 h 39"/>
                <a:gd name="T4" fmla="*/ 0 w 14"/>
                <a:gd name="T5" fmla="*/ 38 h 39"/>
                <a:gd name="T6" fmla="*/ 3 w 14"/>
                <a:gd name="T7" fmla="*/ 0 h 39"/>
                <a:gd name="T8" fmla="*/ 14 w 14"/>
                <a:gd name="T9" fmla="*/ 1 h 39"/>
                <a:gd name="T10" fmla="*/ 10 w 14"/>
                <a:gd name="T11" fmla="*/ 39 h 39"/>
              </a:gdLst>
              <a:ahLst/>
              <a:cxnLst>
                <a:cxn ang="0">
                  <a:pos x="T0" y="T1"/>
                </a:cxn>
                <a:cxn ang="0">
                  <a:pos x="T2" y="T3"/>
                </a:cxn>
                <a:cxn ang="0">
                  <a:pos x="T4" y="T5"/>
                </a:cxn>
                <a:cxn ang="0">
                  <a:pos x="T6" y="T7"/>
                </a:cxn>
                <a:cxn ang="0">
                  <a:pos x="T8" y="T9"/>
                </a:cxn>
                <a:cxn ang="0">
                  <a:pos x="T10" y="T11"/>
                </a:cxn>
              </a:cxnLst>
              <a:rect l="0" t="0" r="r" b="b"/>
              <a:pathLst>
                <a:path w="14" h="39">
                  <a:moveTo>
                    <a:pt x="10" y="39"/>
                  </a:moveTo>
                  <a:lnTo>
                    <a:pt x="6" y="39"/>
                  </a:lnTo>
                  <a:lnTo>
                    <a:pt x="0" y="38"/>
                  </a:lnTo>
                  <a:lnTo>
                    <a:pt x="3" y="0"/>
                  </a:lnTo>
                  <a:lnTo>
                    <a:pt x="14" y="1"/>
                  </a:lnTo>
                  <a:lnTo>
                    <a:pt x="10"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2" name="ïṩḷïḑê"/>
            <p:cNvSpPr/>
            <p:nvPr/>
          </p:nvSpPr>
          <p:spPr bwMode="auto">
            <a:xfrm>
              <a:off x="5561741" y="4752523"/>
              <a:ext cx="68438" cy="17662"/>
            </a:xfrm>
            <a:custGeom>
              <a:avLst/>
              <a:gdLst>
                <a:gd name="T0" fmla="*/ 0 w 31"/>
                <a:gd name="T1" fmla="*/ 8 h 8"/>
                <a:gd name="T2" fmla="*/ 0 w 31"/>
                <a:gd name="T3" fmla="*/ 8 h 8"/>
                <a:gd name="T4" fmla="*/ 13 w 31"/>
                <a:gd name="T5" fmla="*/ 5 h 8"/>
                <a:gd name="T6" fmla="*/ 13 w 31"/>
                <a:gd name="T7" fmla="*/ 5 h 8"/>
                <a:gd name="T8" fmla="*/ 31 w 31"/>
                <a:gd name="T9" fmla="*/ 0 h 8"/>
                <a:gd name="T10" fmla="*/ 31 w 31"/>
                <a:gd name="T11" fmla="*/ 0 h 8"/>
                <a:gd name="T12" fmla="*/ 0 w 3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1" h="8">
                  <a:moveTo>
                    <a:pt x="0" y="8"/>
                  </a:moveTo>
                  <a:lnTo>
                    <a:pt x="0" y="8"/>
                  </a:lnTo>
                  <a:lnTo>
                    <a:pt x="13" y="5"/>
                  </a:lnTo>
                  <a:lnTo>
                    <a:pt x="13" y="5"/>
                  </a:lnTo>
                  <a:lnTo>
                    <a:pt x="31" y="0"/>
                  </a:lnTo>
                  <a:lnTo>
                    <a:pt x="31" y="0"/>
                  </a:lnTo>
                  <a:lnTo>
                    <a:pt x="0" y="8"/>
                  </a:lnTo>
                  <a:close/>
                </a:path>
              </a:pathLst>
            </a:custGeom>
            <a:solidFill>
              <a:srgbClr val="D794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3" name="ïṣlídé"/>
            <p:cNvSpPr/>
            <p:nvPr/>
          </p:nvSpPr>
          <p:spPr bwMode="auto">
            <a:xfrm>
              <a:off x="5561741" y="4752523"/>
              <a:ext cx="68438" cy="17662"/>
            </a:xfrm>
            <a:custGeom>
              <a:avLst/>
              <a:gdLst>
                <a:gd name="T0" fmla="*/ 0 w 31"/>
                <a:gd name="T1" fmla="*/ 8 h 8"/>
                <a:gd name="T2" fmla="*/ 0 w 31"/>
                <a:gd name="T3" fmla="*/ 8 h 8"/>
                <a:gd name="T4" fmla="*/ 13 w 31"/>
                <a:gd name="T5" fmla="*/ 5 h 8"/>
                <a:gd name="T6" fmla="*/ 13 w 31"/>
                <a:gd name="T7" fmla="*/ 5 h 8"/>
                <a:gd name="T8" fmla="*/ 31 w 31"/>
                <a:gd name="T9" fmla="*/ 0 h 8"/>
                <a:gd name="T10" fmla="*/ 31 w 31"/>
                <a:gd name="T11" fmla="*/ 0 h 8"/>
                <a:gd name="T12" fmla="*/ 0 w 31"/>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1" h="8">
                  <a:moveTo>
                    <a:pt x="0" y="8"/>
                  </a:moveTo>
                  <a:lnTo>
                    <a:pt x="0" y="8"/>
                  </a:lnTo>
                  <a:lnTo>
                    <a:pt x="13" y="5"/>
                  </a:lnTo>
                  <a:lnTo>
                    <a:pt x="13" y="5"/>
                  </a:lnTo>
                  <a:lnTo>
                    <a:pt x="31" y="0"/>
                  </a:lnTo>
                  <a:lnTo>
                    <a:pt x="31" y="0"/>
                  </a:lnTo>
                  <a:lnTo>
                    <a:pt x="0"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4" name="ísḷîḍè"/>
            <p:cNvSpPr/>
            <p:nvPr/>
          </p:nvSpPr>
          <p:spPr bwMode="auto">
            <a:xfrm>
              <a:off x="5462394" y="4770185"/>
              <a:ext cx="99346" cy="30908"/>
            </a:xfrm>
            <a:custGeom>
              <a:avLst/>
              <a:gdLst>
                <a:gd name="T0" fmla="*/ 0 w 45"/>
                <a:gd name="T1" fmla="*/ 14 h 14"/>
                <a:gd name="T2" fmla="*/ 0 w 45"/>
                <a:gd name="T3" fmla="*/ 14 h 14"/>
                <a:gd name="T4" fmla="*/ 45 w 45"/>
                <a:gd name="T5" fmla="*/ 0 h 14"/>
                <a:gd name="T6" fmla="*/ 45 w 45"/>
                <a:gd name="T7" fmla="*/ 0 h 14"/>
                <a:gd name="T8" fmla="*/ 0 w 45"/>
                <a:gd name="T9" fmla="*/ 14 h 14"/>
              </a:gdLst>
              <a:ahLst/>
              <a:cxnLst>
                <a:cxn ang="0">
                  <a:pos x="T0" y="T1"/>
                </a:cxn>
                <a:cxn ang="0">
                  <a:pos x="T2" y="T3"/>
                </a:cxn>
                <a:cxn ang="0">
                  <a:pos x="T4" y="T5"/>
                </a:cxn>
                <a:cxn ang="0">
                  <a:pos x="T6" y="T7"/>
                </a:cxn>
                <a:cxn ang="0">
                  <a:pos x="T8" y="T9"/>
                </a:cxn>
              </a:cxnLst>
              <a:rect l="0" t="0" r="r" b="b"/>
              <a:pathLst>
                <a:path w="45" h="14">
                  <a:moveTo>
                    <a:pt x="0" y="14"/>
                  </a:moveTo>
                  <a:lnTo>
                    <a:pt x="0" y="14"/>
                  </a:lnTo>
                  <a:lnTo>
                    <a:pt x="45" y="0"/>
                  </a:lnTo>
                  <a:lnTo>
                    <a:pt x="45" y="0"/>
                  </a:lnTo>
                  <a:lnTo>
                    <a:pt x="0" y="14"/>
                  </a:lnTo>
                  <a:close/>
                </a:path>
              </a:pathLst>
            </a:custGeom>
            <a:solidFill>
              <a:srgbClr val="A15C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5" name="ïśḷïḋé"/>
            <p:cNvSpPr/>
            <p:nvPr/>
          </p:nvSpPr>
          <p:spPr bwMode="auto">
            <a:xfrm>
              <a:off x="5462394" y="4770185"/>
              <a:ext cx="99346" cy="30908"/>
            </a:xfrm>
            <a:custGeom>
              <a:avLst/>
              <a:gdLst>
                <a:gd name="T0" fmla="*/ 0 w 45"/>
                <a:gd name="T1" fmla="*/ 14 h 14"/>
                <a:gd name="T2" fmla="*/ 0 w 45"/>
                <a:gd name="T3" fmla="*/ 14 h 14"/>
                <a:gd name="T4" fmla="*/ 45 w 45"/>
                <a:gd name="T5" fmla="*/ 0 h 14"/>
                <a:gd name="T6" fmla="*/ 45 w 45"/>
                <a:gd name="T7" fmla="*/ 0 h 14"/>
                <a:gd name="T8" fmla="*/ 0 w 45"/>
                <a:gd name="T9" fmla="*/ 14 h 14"/>
              </a:gdLst>
              <a:ahLst/>
              <a:cxnLst>
                <a:cxn ang="0">
                  <a:pos x="T0" y="T1"/>
                </a:cxn>
                <a:cxn ang="0">
                  <a:pos x="T2" y="T3"/>
                </a:cxn>
                <a:cxn ang="0">
                  <a:pos x="T4" y="T5"/>
                </a:cxn>
                <a:cxn ang="0">
                  <a:pos x="T6" y="T7"/>
                </a:cxn>
                <a:cxn ang="0">
                  <a:pos x="T8" y="T9"/>
                </a:cxn>
              </a:cxnLst>
              <a:rect l="0" t="0" r="r" b="b"/>
              <a:pathLst>
                <a:path w="45" h="14">
                  <a:moveTo>
                    <a:pt x="0" y="14"/>
                  </a:moveTo>
                  <a:lnTo>
                    <a:pt x="0" y="14"/>
                  </a:lnTo>
                  <a:lnTo>
                    <a:pt x="45" y="0"/>
                  </a:lnTo>
                  <a:lnTo>
                    <a:pt x="45" y="0"/>
                  </a:lnTo>
                  <a:lnTo>
                    <a:pt x="0"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6" name="islîḋé"/>
            <p:cNvSpPr/>
            <p:nvPr/>
          </p:nvSpPr>
          <p:spPr bwMode="auto">
            <a:xfrm>
              <a:off x="5462394" y="4734863"/>
              <a:ext cx="128045" cy="66230"/>
            </a:xfrm>
            <a:custGeom>
              <a:avLst/>
              <a:gdLst>
                <a:gd name="T0" fmla="*/ 0 w 58"/>
                <a:gd name="T1" fmla="*/ 30 h 30"/>
                <a:gd name="T2" fmla="*/ 3 w 58"/>
                <a:gd name="T3" fmla="*/ 0 h 30"/>
                <a:gd name="T4" fmla="*/ 58 w 58"/>
                <a:gd name="T5" fmla="*/ 6 h 30"/>
                <a:gd name="T6" fmla="*/ 58 w 58"/>
                <a:gd name="T7" fmla="*/ 13 h 30"/>
                <a:gd name="T8" fmla="*/ 45 w 58"/>
                <a:gd name="T9" fmla="*/ 16 h 30"/>
                <a:gd name="T10" fmla="*/ 0 w 58"/>
                <a:gd name="T11" fmla="*/ 30 h 30"/>
              </a:gdLst>
              <a:ahLst/>
              <a:cxnLst>
                <a:cxn ang="0">
                  <a:pos x="T0" y="T1"/>
                </a:cxn>
                <a:cxn ang="0">
                  <a:pos x="T2" y="T3"/>
                </a:cxn>
                <a:cxn ang="0">
                  <a:pos x="T4" y="T5"/>
                </a:cxn>
                <a:cxn ang="0">
                  <a:pos x="T6" y="T7"/>
                </a:cxn>
                <a:cxn ang="0">
                  <a:pos x="T8" y="T9"/>
                </a:cxn>
                <a:cxn ang="0">
                  <a:pos x="T10" y="T11"/>
                </a:cxn>
              </a:cxnLst>
              <a:rect l="0" t="0" r="r" b="b"/>
              <a:pathLst>
                <a:path w="58" h="30">
                  <a:moveTo>
                    <a:pt x="0" y="30"/>
                  </a:moveTo>
                  <a:lnTo>
                    <a:pt x="3" y="0"/>
                  </a:lnTo>
                  <a:lnTo>
                    <a:pt x="58" y="6"/>
                  </a:lnTo>
                  <a:lnTo>
                    <a:pt x="58" y="13"/>
                  </a:lnTo>
                  <a:lnTo>
                    <a:pt x="45" y="16"/>
                  </a:lnTo>
                  <a:lnTo>
                    <a:pt x="0" y="30"/>
                  </a:lnTo>
                  <a:close/>
                </a:path>
              </a:pathLst>
            </a:custGeom>
            <a:solidFill>
              <a:srgbClr val="D7730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7" name="íṩľïďè"/>
            <p:cNvSpPr/>
            <p:nvPr/>
          </p:nvSpPr>
          <p:spPr bwMode="auto">
            <a:xfrm>
              <a:off x="5462394" y="4734863"/>
              <a:ext cx="128045" cy="66230"/>
            </a:xfrm>
            <a:custGeom>
              <a:avLst/>
              <a:gdLst>
                <a:gd name="T0" fmla="*/ 0 w 58"/>
                <a:gd name="T1" fmla="*/ 30 h 30"/>
                <a:gd name="T2" fmla="*/ 3 w 58"/>
                <a:gd name="T3" fmla="*/ 0 h 30"/>
                <a:gd name="T4" fmla="*/ 58 w 58"/>
                <a:gd name="T5" fmla="*/ 6 h 30"/>
                <a:gd name="T6" fmla="*/ 58 w 58"/>
                <a:gd name="T7" fmla="*/ 13 h 30"/>
                <a:gd name="T8" fmla="*/ 45 w 58"/>
                <a:gd name="T9" fmla="*/ 16 h 30"/>
                <a:gd name="T10" fmla="*/ 0 w 58"/>
                <a:gd name="T11" fmla="*/ 30 h 30"/>
              </a:gdLst>
              <a:ahLst/>
              <a:cxnLst>
                <a:cxn ang="0">
                  <a:pos x="T0" y="T1"/>
                </a:cxn>
                <a:cxn ang="0">
                  <a:pos x="T2" y="T3"/>
                </a:cxn>
                <a:cxn ang="0">
                  <a:pos x="T4" y="T5"/>
                </a:cxn>
                <a:cxn ang="0">
                  <a:pos x="T6" y="T7"/>
                </a:cxn>
                <a:cxn ang="0">
                  <a:pos x="T8" y="T9"/>
                </a:cxn>
                <a:cxn ang="0">
                  <a:pos x="T10" y="T11"/>
                </a:cxn>
              </a:cxnLst>
              <a:rect l="0" t="0" r="r" b="b"/>
              <a:pathLst>
                <a:path w="58" h="30">
                  <a:moveTo>
                    <a:pt x="0" y="30"/>
                  </a:moveTo>
                  <a:lnTo>
                    <a:pt x="3" y="0"/>
                  </a:lnTo>
                  <a:lnTo>
                    <a:pt x="58" y="6"/>
                  </a:lnTo>
                  <a:lnTo>
                    <a:pt x="58" y="13"/>
                  </a:lnTo>
                  <a:lnTo>
                    <a:pt x="45" y="16"/>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8" name="iṣ1ïḑè"/>
            <p:cNvSpPr/>
            <p:nvPr/>
          </p:nvSpPr>
          <p:spPr bwMode="auto">
            <a:xfrm>
              <a:off x="5590441" y="4748107"/>
              <a:ext cx="39738" cy="15454"/>
            </a:xfrm>
            <a:custGeom>
              <a:avLst/>
              <a:gdLst>
                <a:gd name="T0" fmla="*/ 0 w 18"/>
                <a:gd name="T1" fmla="*/ 7 h 7"/>
                <a:gd name="T2" fmla="*/ 0 w 18"/>
                <a:gd name="T3" fmla="*/ 7 h 7"/>
                <a:gd name="T4" fmla="*/ 0 w 18"/>
                <a:gd name="T5" fmla="*/ 0 h 7"/>
                <a:gd name="T6" fmla="*/ 18 w 18"/>
                <a:gd name="T7" fmla="*/ 2 h 7"/>
                <a:gd name="T8" fmla="*/ 0 w 18"/>
                <a:gd name="T9" fmla="*/ 7 h 7"/>
              </a:gdLst>
              <a:ahLst/>
              <a:cxnLst>
                <a:cxn ang="0">
                  <a:pos x="T0" y="T1"/>
                </a:cxn>
                <a:cxn ang="0">
                  <a:pos x="T2" y="T3"/>
                </a:cxn>
                <a:cxn ang="0">
                  <a:pos x="T4" y="T5"/>
                </a:cxn>
                <a:cxn ang="0">
                  <a:pos x="T6" y="T7"/>
                </a:cxn>
                <a:cxn ang="0">
                  <a:pos x="T8" y="T9"/>
                </a:cxn>
              </a:cxnLst>
              <a:rect l="0" t="0" r="r" b="b"/>
              <a:pathLst>
                <a:path w="18" h="7">
                  <a:moveTo>
                    <a:pt x="0" y="7"/>
                  </a:moveTo>
                  <a:lnTo>
                    <a:pt x="0" y="7"/>
                  </a:lnTo>
                  <a:lnTo>
                    <a:pt x="0" y="0"/>
                  </a:lnTo>
                  <a:lnTo>
                    <a:pt x="18" y="2"/>
                  </a:lnTo>
                  <a:lnTo>
                    <a:pt x="0" y="7"/>
                  </a:lnTo>
                  <a:close/>
                </a:path>
              </a:pathLst>
            </a:custGeom>
            <a:solidFill>
              <a:srgbClr val="77271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9" name="íśľïḋè"/>
            <p:cNvSpPr/>
            <p:nvPr/>
          </p:nvSpPr>
          <p:spPr bwMode="auto">
            <a:xfrm>
              <a:off x="5590441" y="4748107"/>
              <a:ext cx="39738" cy="15454"/>
            </a:xfrm>
            <a:custGeom>
              <a:avLst/>
              <a:gdLst>
                <a:gd name="T0" fmla="*/ 0 w 18"/>
                <a:gd name="T1" fmla="*/ 7 h 7"/>
                <a:gd name="T2" fmla="*/ 0 w 18"/>
                <a:gd name="T3" fmla="*/ 7 h 7"/>
                <a:gd name="T4" fmla="*/ 0 w 18"/>
                <a:gd name="T5" fmla="*/ 0 h 7"/>
                <a:gd name="T6" fmla="*/ 18 w 18"/>
                <a:gd name="T7" fmla="*/ 2 h 7"/>
                <a:gd name="T8" fmla="*/ 0 w 18"/>
                <a:gd name="T9" fmla="*/ 7 h 7"/>
              </a:gdLst>
              <a:ahLst/>
              <a:cxnLst>
                <a:cxn ang="0">
                  <a:pos x="T0" y="T1"/>
                </a:cxn>
                <a:cxn ang="0">
                  <a:pos x="T2" y="T3"/>
                </a:cxn>
                <a:cxn ang="0">
                  <a:pos x="T4" y="T5"/>
                </a:cxn>
                <a:cxn ang="0">
                  <a:pos x="T6" y="T7"/>
                </a:cxn>
                <a:cxn ang="0">
                  <a:pos x="T8" y="T9"/>
                </a:cxn>
              </a:cxnLst>
              <a:rect l="0" t="0" r="r" b="b"/>
              <a:pathLst>
                <a:path w="18" h="7">
                  <a:moveTo>
                    <a:pt x="0" y="7"/>
                  </a:moveTo>
                  <a:lnTo>
                    <a:pt x="0" y="7"/>
                  </a:lnTo>
                  <a:lnTo>
                    <a:pt x="0" y="0"/>
                  </a:lnTo>
                  <a:lnTo>
                    <a:pt x="18" y="2"/>
                  </a:lnTo>
                  <a:lnTo>
                    <a:pt x="0"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0" name="işḻïḋê"/>
            <p:cNvSpPr/>
            <p:nvPr/>
          </p:nvSpPr>
          <p:spPr bwMode="auto">
            <a:xfrm>
              <a:off x="5438109" y="4734863"/>
              <a:ext cx="30908" cy="68438"/>
            </a:xfrm>
            <a:custGeom>
              <a:avLst/>
              <a:gdLst>
                <a:gd name="T0" fmla="*/ 5 w 14"/>
                <a:gd name="T1" fmla="*/ 31 h 31"/>
                <a:gd name="T2" fmla="*/ 5 w 14"/>
                <a:gd name="T3" fmla="*/ 31 h 31"/>
                <a:gd name="T4" fmla="*/ 5 w 14"/>
                <a:gd name="T5" fmla="*/ 31 h 31"/>
                <a:gd name="T6" fmla="*/ 0 w 14"/>
                <a:gd name="T7" fmla="*/ 31 h 31"/>
                <a:gd name="T8" fmla="*/ 3 w 14"/>
                <a:gd name="T9" fmla="*/ 0 h 31"/>
                <a:gd name="T10" fmla="*/ 14 w 14"/>
                <a:gd name="T11" fmla="*/ 0 h 31"/>
                <a:gd name="T12" fmla="*/ 11 w 14"/>
                <a:gd name="T13" fmla="*/ 30 h 31"/>
                <a:gd name="T14" fmla="*/ 11 w 14"/>
                <a:gd name="T15" fmla="*/ 30 h 31"/>
                <a:gd name="T16" fmla="*/ 5 w 14"/>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1">
                  <a:moveTo>
                    <a:pt x="5" y="31"/>
                  </a:moveTo>
                  <a:lnTo>
                    <a:pt x="5" y="31"/>
                  </a:lnTo>
                  <a:lnTo>
                    <a:pt x="5" y="31"/>
                  </a:lnTo>
                  <a:lnTo>
                    <a:pt x="0" y="31"/>
                  </a:lnTo>
                  <a:lnTo>
                    <a:pt x="3" y="0"/>
                  </a:lnTo>
                  <a:lnTo>
                    <a:pt x="14" y="0"/>
                  </a:lnTo>
                  <a:lnTo>
                    <a:pt x="11" y="30"/>
                  </a:lnTo>
                  <a:lnTo>
                    <a:pt x="11" y="30"/>
                  </a:lnTo>
                  <a:lnTo>
                    <a:pt x="5" y="31"/>
                  </a:lnTo>
                  <a:close/>
                </a:path>
              </a:pathLst>
            </a:custGeom>
            <a:solidFill>
              <a:srgbClr val="D988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1" name="ïšliďé"/>
            <p:cNvSpPr/>
            <p:nvPr/>
          </p:nvSpPr>
          <p:spPr bwMode="auto">
            <a:xfrm>
              <a:off x="5438109" y="4734863"/>
              <a:ext cx="30908" cy="68438"/>
            </a:xfrm>
            <a:custGeom>
              <a:avLst/>
              <a:gdLst>
                <a:gd name="T0" fmla="*/ 5 w 14"/>
                <a:gd name="T1" fmla="*/ 31 h 31"/>
                <a:gd name="T2" fmla="*/ 5 w 14"/>
                <a:gd name="T3" fmla="*/ 31 h 31"/>
                <a:gd name="T4" fmla="*/ 5 w 14"/>
                <a:gd name="T5" fmla="*/ 31 h 31"/>
                <a:gd name="T6" fmla="*/ 0 w 14"/>
                <a:gd name="T7" fmla="*/ 31 h 31"/>
                <a:gd name="T8" fmla="*/ 3 w 14"/>
                <a:gd name="T9" fmla="*/ 0 h 31"/>
                <a:gd name="T10" fmla="*/ 14 w 14"/>
                <a:gd name="T11" fmla="*/ 0 h 31"/>
                <a:gd name="T12" fmla="*/ 11 w 14"/>
                <a:gd name="T13" fmla="*/ 30 h 31"/>
                <a:gd name="T14" fmla="*/ 11 w 14"/>
                <a:gd name="T15" fmla="*/ 30 h 31"/>
                <a:gd name="T16" fmla="*/ 5 w 14"/>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1">
                  <a:moveTo>
                    <a:pt x="5" y="31"/>
                  </a:moveTo>
                  <a:lnTo>
                    <a:pt x="5" y="31"/>
                  </a:lnTo>
                  <a:lnTo>
                    <a:pt x="5" y="31"/>
                  </a:lnTo>
                  <a:lnTo>
                    <a:pt x="0" y="31"/>
                  </a:lnTo>
                  <a:lnTo>
                    <a:pt x="3" y="0"/>
                  </a:lnTo>
                  <a:lnTo>
                    <a:pt x="14" y="0"/>
                  </a:lnTo>
                  <a:lnTo>
                    <a:pt x="11" y="30"/>
                  </a:lnTo>
                  <a:lnTo>
                    <a:pt x="11" y="30"/>
                  </a:lnTo>
                  <a:lnTo>
                    <a:pt x="5"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2" name="îṩľîďé"/>
            <p:cNvSpPr/>
            <p:nvPr/>
          </p:nvSpPr>
          <p:spPr bwMode="auto">
            <a:xfrm>
              <a:off x="5062803" y="4699539"/>
              <a:ext cx="30908" cy="70646"/>
            </a:xfrm>
            <a:custGeom>
              <a:avLst/>
              <a:gdLst>
                <a:gd name="T0" fmla="*/ 11 w 14"/>
                <a:gd name="T1" fmla="*/ 32 h 32"/>
                <a:gd name="T2" fmla="*/ 0 w 14"/>
                <a:gd name="T3" fmla="*/ 31 h 32"/>
                <a:gd name="T4" fmla="*/ 3 w 14"/>
                <a:gd name="T5" fmla="*/ 0 h 32"/>
                <a:gd name="T6" fmla="*/ 14 w 14"/>
                <a:gd name="T7" fmla="*/ 1 h 32"/>
                <a:gd name="T8" fmla="*/ 11 w 14"/>
                <a:gd name="T9" fmla="*/ 32 h 32"/>
              </a:gdLst>
              <a:ahLst/>
              <a:cxnLst>
                <a:cxn ang="0">
                  <a:pos x="T0" y="T1"/>
                </a:cxn>
                <a:cxn ang="0">
                  <a:pos x="T2" y="T3"/>
                </a:cxn>
                <a:cxn ang="0">
                  <a:pos x="T4" y="T5"/>
                </a:cxn>
                <a:cxn ang="0">
                  <a:pos x="T6" y="T7"/>
                </a:cxn>
                <a:cxn ang="0">
                  <a:pos x="T8" y="T9"/>
                </a:cxn>
              </a:cxnLst>
              <a:rect l="0" t="0" r="r" b="b"/>
              <a:pathLst>
                <a:path w="14" h="32">
                  <a:moveTo>
                    <a:pt x="11" y="32"/>
                  </a:moveTo>
                  <a:lnTo>
                    <a:pt x="0" y="31"/>
                  </a:lnTo>
                  <a:lnTo>
                    <a:pt x="3" y="0"/>
                  </a:lnTo>
                  <a:lnTo>
                    <a:pt x="14" y="1"/>
                  </a:lnTo>
                  <a:lnTo>
                    <a:pt x="11" y="32"/>
                  </a:lnTo>
                  <a:close/>
                </a:path>
              </a:pathLst>
            </a:custGeom>
            <a:solidFill>
              <a:srgbClr val="D9883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3" name="iṩ1íḋê"/>
            <p:cNvSpPr/>
            <p:nvPr/>
          </p:nvSpPr>
          <p:spPr bwMode="auto">
            <a:xfrm>
              <a:off x="5062803" y="4699539"/>
              <a:ext cx="30908" cy="70646"/>
            </a:xfrm>
            <a:custGeom>
              <a:avLst/>
              <a:gdLst>
                <a:gd name="T0" fmla="*/ 11 w 14"/>
                <a:gd name="T1" fmla="*/ 32 h 32"/>
                <a:gd name="T2" fmla="*/ 0 w 14"/>
                <a:gd name="T3" fmla="*/ 31 h 32"/>
                <a:gd name="T4" fmla="*/ 3 w 14"/>
                <a:gd name="T5" fmla="*/ 0 h 32"/>
                <a:gd name="T6" fmla="*/ 14 w 14"/>
                <a:gd name="T7" fmla="*/ 1 h 32"/>
                <a:gd name="T8" fmla="*/ 11 w 14"/>
                <a:gd name="T9" fmla="*/ 32 h 32"/>
              </a:gdLst>
              <a:ahLst/>
              <a:cxnLst>
                <a:cxn ang="0">
                  <a:pos x="T0" y="T1"/>
                </a:cxn>
                <a:cxn ang="0">
                  <a:pos x="T2" y="T3"/>
                </a:cxn>
                <a:cxn ang="0">
                  <a:pos x="T4" y="T5"/>
                </a:cxn>
                <a:cxn ang="0">
                  <a:pos x="T6" y="T7"/>
                </a:cxn>
                <a:cxn ang="0">
                  <a:pos x="T8" y="T9"/>
                </a:cxn>
              </a:cxnLst>
              <a:rect l="0" t="0" r="r" b="b"/>
              <a:pathLst>
                <a:path w="14" h="32">
                  <a:moveTo>
                    <a:pt x="11" y="32"/>
                  </a:moveTo>
                  <a:lnTo>
                    <a:pt x="0" y="31"/>
                  </a:lnTo>
                  <a:lnTo>
                    <a:pt x="3" y="0"/>
                  </a:lnTo>
                  <a:lnTo>
                    <a:pt x="14" y="1"/>
                  </a:lnTo>
                  <a:lnTo>
                    <a:pt x="11"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4" name="iSļíḑê"/>
            <p:cNvSpPr/>
            <p:nvPr/>
          </p:nvSpPr>
          <p:spPr bwMode="auto">
            <a:xfrm>
              <a:off x="6338846" y="5006407"/>
              <a:ext cx="117007" cy="364268"/>
            </a:xfrm>
            <a:custGeom>
              <a:avLst/>
              <a:gdLst>
                <a:gd name="T0" fmla="*/ 0 w 53"/>
                <a:gd name="T1" fmla="*/ 165 h 165"/>
                <a:gd name="T2" fmla="*/ 27 w 53"/>
                <a:gd name="T3" fmla="*/ 8 h 165"/>
                <a:gd name="T4" fmla="*/ 53 w 53"/>
                <a:gd name="T5" fmla="*/ 0 h 165"/>
                <a:gd name="T6" fmla="*/ 0 w 53"/>
                <a:gd name="T7" fmla="*/ 165 h 165"/>
              </a:gdLst>
              <a:ahLst/>
              <a:cxnLst>
                <a:cxn ang="0">
                  <a:pos x="T0" y="T1"/>
                </a:cxn>
                <a:cxn ang="0">
                  <a:pos x="T2" y="T3"/>
                </a:cxn>
                <a:cxn ang="0">
                  <a:pos x="T4" y="T5"/>
                </a:cxn>
                <a:cxn ang="0">
                  <a:pos x="T6" y="T7"/>
                </a:cxn>
              </a:cxnLst>
              <a:rect l="0" t="0" r="r" b="b"/>
              <a:pathLst>
                <a:path w="53" h="165">
                  <a:moveTo>
                    <a:pt x="0" y="165"/>
                  </a:moveTo>
                  <a:lnTo>
                    <a:pt x="27" y="8"/>
                  </a:lnTo>
                  <a:lnTo>
                    <a:pt x="53" y="0"/>
                  </a:lnTo>
                  <a:lnTo>
                    <a:pt x="0" y="165"/>
                  </a:lnTo>
                  <a:close/>
                </a:path>
              </a:pathLst>
            </a:custGeom>
            <a:solidFill>
              <a:srgbClr val="D1CD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5" name="iSḻïḍè"/>
            <p:cNvSpPr/>
            <p:nvPr/>
          </p:nvSpPr>
          <p:spPr bwMode="auto">
            <a:xfrm>
              <a:off x="6338846" y="5006407"/>
              <a:ext cx="117007" cy="364268"/>
            </a:xfrm>
            <a:custGeom>
              <a:avLst/>
              <a:gdLst>
                <a:gd name="T0" fmla="*/ 0 w 53"/>
                <a:gd name="T1" fmla="*/ 165 h 165"/>
                <a:gd name="T2" fmla="*/ 27 w 53"/>
                <a:gd name="T3" fmla="*/ 8 h 165"/>
                <a:gd name="T4" fmla="*/ 53 w 53"/>
                <a:gd name="T5" fmla="*/ 0 h 165"/>
                <a:gd name="T6" fmla="*/ 0 w 53"/>
                <a:gd name="T7" fmla="*/ 165 h 165"/>
              </a:gdLst>
              <a:ahLst/>
              <a:cxnLst>
                <a:cxn ang="0">
                  <a:pos x="T0" y="T1"/>
                </a:cxn>
                <a:cxn ang="0">
                  <a:pos x="T2" y="T3"/>
                </a:cxn>
                <a:cxn ang="0">
                  <a:pos x="T4" y="T5"/>
                </a:cxn>
                <a:cxn ang="0">
                  <a:pos x="T6" y="T7"/>
                </a:cxn>
              </a:cxnLst>
              <a:rect l="0" t="0" r="r" b="b"/>
              <a:pathLst>
                <a:path w="53" h="165">
                  <a:moveTo>
                    <a:pt x="0" y="165"/>
                  </a:moveTo>
                  <a:lnTo>
                    <a:pt x="27" y="8"/>
                  </a:lnTo>
                  <a:lnTo>
                    <a:pt x="53" y="0"/>
                  </a:lnTo>
                  <a:lnTo>
                    <a:pt x="0" y="1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6" name="îṣlîde"/>
            <p:cNvSpPr/>
            <p:nvPr/>
          </p:nvSpPr>
          <p:spPr bwMode="auto">
            <a:xfrm>
              <a:off x="6398453" y="4922515"/>
              <a:ext cx="86100" cy="101554"/>
            </a:xfrm>
            <a:custGeom>
              <a:avLst/>
              <a:gdLst>
                <a:gd name="T0" fmla="*/ 0 w 39"/>
                <a:gd name="T1" fmla="*/ 46 h 46"/>
                <a:gd name="T2" fmla="*/ 7 w 39"/>
                <a:gd name="T3" fmla="*/ 8 h 46"/>
                <a:gd name="T4" fmla="*/ 39 w 39"/>
                <a:gd name="T5" fmla="*/ 0 h 46"/>
                <a:gd name="T6" fmla="*/ 26 w 39"/>
                <a:gd name="T7" fmla="*/ 38 h 46"/>
                <a:gd name="T8" fmla="*/ 0 w 39"/>
                <a:gd name="T9" fmla="*/ 46 h 46"/>
              </a:gdLst>
              <a:ahLst/>
              <a:cxnLst>
                <a:cxn ang="0">
                  <a:pos x="T0" y="T1"/>
                </a:cxn>
                <a:cxn ang="0">
                  <a:pos x="T2" y="T3"/>
                </a:cxn>
                <a:cxn ang="0">
                  <a:pos x="T4" y="T5"/>
                </a:cxn>
                <a:cxn ang="0">
                  <a:pos x="T6" y="T7"/>
                </a:cxn>
                <a:cxn ang="0">
                  <a:pos x="T8" y="T9"/>
                </a:cxn>
              </a:cxnLst>
              <a:rect l="0" t="0" r="r" b="b"/>
              <a:pathLst>
                <a:path w="39" h="46">
                  <a:moveTo>
                    <a:pt x="0" y="46"/>
                  </a:moveTo>
                  <a:lnTo>
                    <a:pt x="7" y="8"/>
                  </a:lnTo>
                  <a:lnTo>
                    <a:pt x="39" y="0"/>
                  </a:lnTo>
                  <a:lnTo>
                    <a:pt x="26" y="38"/>
                  </a:lnTo>
                  <a:lnTo>
                    <a:pt x="0" y="46"/>
                  </a:lnTo>
                  <a:close/>
                </a:path>
              </a:pathLst>
            </a:custGeom>
            <a:solidFill>
              <a:srgbClr val="2F2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7" name="isļîḍe"/>
            <p:cNvSpPr/>
            <p:nvPr/>
          </p:nvSpPr>
          <p:spPr bwMode="auto">
            <a:xfrm>
              <a:off x="6398453" y="4922515"/>
              <a:ext cx="86100" cy="101554"/>
            </a:xfrm>
            <a:custGeom>
              <a:avLst/>
              <a:gdLst>
                <a:gd name="T0" fmla="*/ 0 w 39"/>
                <a:gd name="T1" fmla="*/ 46 h 46"/>
                <a:gd name="T2" fmla="*/ 7 w 39"/>
                <a:gd name="T3" fmla="*/ 8 h 46"/>
                <a:gd name="T4" fmla="*/ 39 w 39"/>
                <a:gd name="T5" fmla="*/ 0 h 46"/>
                <a:gd name="T6" fmla="*/ 26 w 39"/>
                <a:gd name="T7" fmla="*/ 38 h 46"/>
                <a:gd name="T8" fmla="*/ 0 w 39"/>
                <a:gd name="T9" fmla="*/ 46 h 46"/>
              </a:gdLst>
              <a:ahLst/>
              <a:cxnLst>
                <a:cxn ang="0">
                  <a:pos x="T0" y="T1"/>
                </a:cxn>
                <a:cxn ang="0">
                  <a:pos x="T2" y="T3"/>
                </a:cxn>
                <a:cxn ang="0">
                  <a:pos x="T4" y="T5"/>
                </a:cxn>
                <a:cxn ang="0">
                  <a:pos x="T6" y="T7"/>
                </a:cxn>
                <a:cxn ang="0">
                  <a:pos x="T8" y="T9"/>
                </a:cxn>
              </a:cxnLst>
              <a:rect l="0" t="0" r="r" b="b"/>
              <a:pathLst>
                <a:path w="39" h="46">
                  <a:moveTo>
                    <a:pt x="0" y="46"/>
                  </a:moveTo>
                  <a:lnTo>
                    <a:pt x="7" y="8"/>
                  </a:lnTo>
                  <a:lnTo>
                    <a:pt x="39" y="0"/>
                  </a:lnTo>
                  <a:lnTo>
                    <a:pt x="26" y="38"/>
                  </a:lnTo>
                  <a:lnTo>
                    <a:pt x="0"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8" name="ïŝlïḓê"/>
            <p:cNvSpPr/>
            <p:nvPr/>
          </p:nvSpPr>
          <p:spPr bwMode="auto">
            <a:xfrm>
              <a:off x="6413908" y="4831999"/>
              <a:ext cx="99346" cy="108177"/>
            </a:xfrm>
            <a:custGeom>
              <a:avLst/>
              <a:gdLst>
                <a:gd name="T0" fmla="*/ 0 w 45"/>
                <a:gd name="T1" fmla="*/ 49 h 49"/>
                <a:gd name="T2" fmla="*/ 6 w 45"/>
                <a:gd name="T3" fmla="*/ 10 h 49"/>
                <a:gd name="T4" fmla="*/ 45 w 45"/>
                <a:gd name="T5" fmla="*/ 0 h 49"/>
                <a:gd name="T6" fmla="*/ 32 w 45"/>
                <a:gd name="T7" fmla="*/ 41 h 49"/>
                <a:gd name="T8" fmla="*/ 0 w 45"/>
                <a:gd name="T9" fmla="*/ 49 h 49"/>
              </a:gdLst>
              <a:ahLst/>
              <a:cxnLst>
                <a:cxn ang="0">
                  <a:pos x="T0" y="T1"/>
                </a:cxn>
                <a:cxn ang="0">
                  <a:pos x="T2" y="T3"/>
                </a:cxn>
                <a:cxn ang="0">
                  <a:pos x="T4" y="T5"/>
                </a:cxn>
                <a:cxn ang="0">
                  <a:pos x="T6" y="T7"/>
                </a:cxn>
                <a:cxn ang="0">
                  <a:pos x="T8" y="T9"/>
                </a:cxn>
              </a:cxnLst>
              <a:rect l="0" t="0" r="r" b="b"/>
              <a:pathLst>
                <a:path w="45" h="49">
                  <a:moveTo>
                    <a:pt x="0" y="49"/>
                  </a:moveTo>
                  <a:lnTo>
                    <a:pt x="6" y="10"/>
                  </a:lnTo>
                  <a:lnTo>
                    <a:pt x="45" y="0"/>
                  </a:lnTo>
                  <a:lnTo>
                    <a:pt x="32" y="41"/>
                  </a:lnTo>
                  <a:lnTo>
                    <a:pt x="0" y="49"/>
                  </a:lnTo>
                  <a:close/>
                </a:path>
              </a:pathLst>
            </a:custGeom>
            <a:solidFill>
              <a:srgbClr val="5E42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9" name="íŝļiḑe"/>
            <p:cNvSpPr/>
            <p:nvPr/>
          </p:nvSpPr>
          <p:spPr bwMode="auto">
            <a:xfrm>
              <a:off x="6413908" y="4831999"/>
              <a:ext cx="99346" cy="108177"/>
            </a:xfrm>
            <a:custGeom>
              <a:avLst/>
              <a:gdLst>
                <a:gd name="T0" fmla="*/ 0 w 45"/>
                <a:gd name="T1" fmla="*/ 49 h 49"/>
                <a:gd name="T2" fmla="*/ 6 w 45"/>
                <a:gd name="T3" fmla="*/ 10 h 49"/>
                <a:gd name="T4" fmla="*/ 45 w 45"/>
                <a:gd name="T5" fmla="*/ 0 h 49"/>
                <a:gd name="T6" fmla="*/ 32 w 45"/>
                <a:gd name="T7" fmla="*/ 41 h 49"/>
                <a:gd name="T8" fmla="*/ 0 w 45"/>
                <a:gd name="T9" fmla="*/ 49 h 49"/>
              </a:gdLst>
              <a:ahLst/>
              <a:cxnLst>
                <a:cxn ang="0">
                  <a:pos x="T0" y="T1"/>
                </a:cxn>
                <a:cxn ang="0">
                  <a:pos x="T2" y="T3"/>
                </a:cxn>
                <a:cxn ang="0">
                  <a:pos x="T4" y="T5"/>
                </a:cxn>
                <a:cxn ang="0">
                  <a:pos x="T6" y="T7"/>
                </a:cxn>
                <a:cxn ang="0">
                  <a:pos x="T8" y="T9"/>
                </a:cxn>
              </a:cxnLst>
              <a:rect l="0" t="0" r="r" b="b"/>
              <a:pathLst>
                <a:path w="45" h="49">
                  <a:moveTo>
                    <a:pt x="0" y="49"/>
                  </a:moveTo>
                  <a:lnTo>
                    <a:pt x="6" y="10"/>
                  </a:lnTo>
                  <a:lnTo>
                    <a:pt x="45" y="0"/>
                  </a:lnTo>
                  <a:lnTo>
                    <a:pt x="32" y="41"/>
                  </a:lnTo>
                  <a:lnTo>
                    <a:pt x="0"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0" name="iṩlíďê"/>
            <p:cNvSpPr/>
            <p:nvPr/>
          </p:nvSpPr>
          <p:spPr bwMode="auto">
            <a:xfrm>
              <a:off x="6427154" y="4752523"/>
              <a:ext cx="112593" cy="101554"/>
            </a:xfrm>
            <a:custGeom>
              <a:avLst/>
              <a:gdLst>
                <a:gd name="T0" fmla="*/ 0 w 51"/>
                <a:gd name="T1" fmla="*/ 46 h 46"/>
                <a:gd name="T2" fmla="*/ 5 w 51"/>
                <a:gd name="T3" fmla="*/ 16 h 46"/>
                <a:gd name="T4" fmla="*/ 9 w 51"/>
                <a:gd name="T5" fmla="*/ 12 h 46"/>
                <a:gd name="T6" fmla="*/ 51 w 51"/>
                <a:gd name="T7" fmla="*/ 0 h 46"/>
                <a:gd name="T8" fmla="*/ 39 w 51"/>
                <a:gd name="T9" fmla="*/ 36 h 46"/>
                <a:gd name="T10" fmla="*/ 0 w 51"/>
                <a:gd name="T11" fmla="*/ 46 h 46"/>
              </a:gdLst>
              <a:ahLst/>
              <a:cxnLst>
                <a:cxn ang="0">
                  <a:pos x="T0" y="T1"/>
                </a:cxn>
                <a:cxn ang="0">
                  <a:pos x="T2" y="T3"/>
                </a:cxn>
                <a:cxn ang="0">
                  <a:pos x="T4" y="T5"/>
                </a:cxn>
                <a:cxn ang="0">
                  <a:pos x="T6" y="T7"/>
                </a:cxn>
                <a:cxn ang="0">
                  <a:pos x="T8" y="T9"/>
                </a:cxn>
                <a:cxn ang="0">
                  <a:pos x="T10" y="T11"/>
                </a:cxn>
              </a:cxnLst>
              <a:rect l="0" t="0" r="r" b="b"/>
              <a:pathLst>
                <a:path w="51" h="46">
                  <a:moveTo>
                    <a:pt x="0" y="46"/>
                  </a:moveTo>
                  <a:lnTo>
                    <a:pt x="5" y="16"/>
                  </a:lnTo>
                  <a:lnTo>
                    <a:pt x="9" y="12"/>
                  </a:lnTo>
                  <a:lnTo>
                    <a:pt x="51" y="0"/>
                  </a:lnTo>
                  <a:lnTo>
                    <a:pt x="39" y="36"/>
                  </a:lnTo>
                  <a:lnTo>
                    <a:pt x="0" y="46"/>
                  </a:lnTo>
                  <a:close/>
                </a:path>
              </a:pathLst>
            </a:custGeom>
            <a:solidFill>
              <a:srgbClr val="2F21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1" name="îṣ1iďè"/>
            <p:cNvSpPr/>
            <p:nvPr/>
          </p:nvSpPr>
          <p:spPr bwMode="auto">
            <a:xfrm>
              <a:off x="6427154" y="4752523"/>
              <a:ext cx="112593" cy="101554"/>
            </a:xfrm>
            <a:custGeom>
              <a:avLst/>
              <a:gdLst>
                <a:gd name="T0" fmla="*/ 0 w 51"/>
                <a:gd name="T1" fmla="*/ 46 h 46"/>
                <a:gd name="T2" fmla="*/ 5 w 51"/>
                <a:gd name="T3" fmla="*/ 16 h 46"/>
                <a:gd name="T4" fmla="*/ 9 w 51"/>
                <a:gd name="T5" fmla="*/ 12 h 46"/>
                <a:gd name="T6" fmla="*/ 51 w 51"/>
                <a:gd name="T7" fmla="*/ 0 h 46"/>
                <a:gd name="T8" fmla="*/ 39 w 51"/>
                <a:gd name="T9" fmla="*/ 36 h 46"/>
                <a:gd name="T10" fmla="*/ 0 w 51"/>
                <a:gd name="T11" fmla="*/ 46 h 46"/>
              </a:gdLst>
              <a:ahLst/>
              <a:cxnLst>
                <a:cxn ang="0">
                  <a:pos x="T0" y="T1"/>
                </a:cxn>
                <a:cxn ang="0">
                  <a:pos x="T2" y="T3"/>
                </a:cxn>
                <a:cxn ang="0">
                  <a:pos x="T4" y="T5"/>
                </a:cxn>
                <a:cxn ang="0">
                  <a:pos x="T6" y="T7"/>
                </a:cxn>
                <a:cxn ang="0">
                  <a:pos x="T8" y="T9"/>
                </a:cxn>
                <a:cxn ang="0">
                  <a:pos x="T10" y="T11"/>
                </a:cxn>
              </a:cxnLst>
              <a:rect l="0" t="0" r="r" b="b"/>
              <a:pathLst>
                <a:path w="51" h="46">
                  <a:moveTo>
                    <a:pt x="0" y="46"/>
                  </a:moveTo>
                  <a:lnTo>
                    <a:pt x="5" y="16"/>
                  </a:lnTo>
                  <a:lnTo>
                    <a:pt x="9" y="12"/>
                  </a:lnTo>
                  <a:lnTo>
                    <a:pt x="51" y="0"/>
                  </a:lnTo>
                  <a:lnTo>
                    <a:pt x="39" y="36"/>
                  </a:lnTo>
                  <a:lnTo>
                    <a:pt x="0"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2" name="íṥľiḍe"/>
            <p:cNvSpPr/>
            <p:nvPr/>
          </p:nvSpPr>
          <p:spPr bwMode="auto">
            <a:xfrm>
              <a:off x="6447022" y="4719408"/>
              <a:ext cx="101554" cy="59607"/>
            </a:xfrm>
            <a:custGeom>
              <a:avLst/>
              <a:gdLst>
                <a:gd name="T0" fmla="*/ 0 w 46"/>
                <a:gd name="T1" fmla="*/ 27 h 27"/>
                <a:gd name="T2" fmla="*/ 13 w 46"/>
                <a:gd name="T3" fmla="*/ 10 h 27"/>
                <a:gd name="T4" fmla="*/ 46 w 46"/>
                <a:gd name="T5" fmla="*/ 0 h 27"/>
                <a:gd name="T6" fmla="*/ 42 w 46"/>
                <a:gd name="T7" fmla="*/ 15 h 27"/>
                <a:gd name="T8" fmla="*/ 0 w 46"/>
                <a:gd name="T9" fmla="*/ 27 h 27"/>
              </a:gdLst>
              <a:ahLst/>
              <a:cxnLst>
                <a:cxn ang="0">
                  <a:pos x="T0" y="T1"/>
                </a:cxn>
                <a:cxn ang="0">
                  <a:pos x="T2" y="T3"/>
                </a:cxn>
                <a:cxn ang="0">
                  <a:pos x="T4" y="T5"/>
                </a:cxn>
                <a:cxn ang="0">
                  <a:pos x="T6" y="T7"/>
                </a:cxn>
                <a:cxn ang="0">
                  <a:pos x="T8" y="T9"/>
                </a:cxn>
              </a:cxnLst>
              <a:rect l="0" t="0" r="r" b="b"/>
              <a:pathLst>
                <a:path w="46" h="27">
                  <a:moveTo>
                    <a:pt x="0" y="27"/>
                  </a:moveTo>
                  <a:lnTo>
                    <a:pt x="13" y="10"/>
                  </a:lnTo>
                  <a:lnTo>
                    <a:pt x="46" y="0"/>
                  </a:lnTo>
                  <a:lnTo>
                    <a:pt x="42" y="15"/>
                  </a:lnTo>
                  <a:lnTo>
                    <a:pt x="0" y="27"/>
                  </a:lnTo>
                  <a:close/>
                </a:path>
              </a:pathLst>
            </a:custGeom>
            <a:solidFill>
              <a:srgbClr val="7F8B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3" name="iṣļíḍê"/>
            <p:cNvSpPr/>
            <p:nvPr/>
          </p:nvSpPr>
          <p:spPr bwMode="auto">
            <a:xfrm>
              <a:off x="6447022" y="4719408"/>
              <a:ext cx="101554" cy="59607"/>
            </a:xfrm>
            <a:custGeom>
              <a:avLst/>
              <a:gdLst>
                <a:gd name="T0" fmla="*/ 0 w 46"/>
                <a:gd name="T1" fmla="*/ 27 h 27"/>
                <a:gd name="T2" fmla="*/ 13 w 46"/>
                <a:gd name="T3" fmla="*/ 10 h 27"/>
                <a:gd name="T4" fmla="*/ 46 w 46"/>
                <a:gd name="T5" fmla="*/ 0 h 27"/>
                <a:gd name="T6" fmla="*/ 42 w 46"/>
                <a:gd name="T7" fmla="*/ 15 h 27"/>
                <a:gd name="T8" fmla="*/ 0 w 46"/>
                <a:gd name="T9" fmla="*/ 27 h 27"/>
              </a:gdLst>
              <a:ahLst/>
              <a:cxnLst>
                <a:cxn ang="0">
                  <a:pos x="T0" y="T1"/>
                </a:cxn>
                <a:cxn ang="0">
                  <a:pos x="T2" y="T3"/>
                </a:cxn>
                <a:cxn ang="0">
                  <a:pos x="T4" y="T5"/>
                </a:cxn>
                <a:cxn ang="0">
                  <a:pos x="T6" y="T7"/>
                </a:cxn>
                <a:cxn ang="0">
                  <a:pos x="T8" y="T9"/>
                </a:cxn>
              </a:cxnLst>
              <a:rect l="0" t="0" r="r" b="b"/>
              <a:pathLst>
                <a:path w="46" h="27">
                  <a:moveTo>
                    <a:pt x="0" y="27"/>
                  </a:moveTo>
                  <a:lnTo>
                    <a:pt x="13" y="10"/>
                  </a:lnTo>
                  <a:lnTo>
                    <a:pt x="46" y="0"/>
                  </a:lnTo>
                  <a:lnTo>
                    <a:pt x="42" y="15"/>
                  </a:lnTo>
                  <a:lnTo>
                    <a:pt x="0"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4" name="îśliḓé"/>
            <p:cNvSpPr/>
            <p:nvPr/>
          </p:nvSpPr>
          <p:spPr bwMode="auto">
            <a:xfrm>
              <a:off x="6475722" y="4675254"/>
              <a:ext cx="86100" cy="66230"/>
            </a:xfrm>
            <a:custGeom>
              <a:avLst/>
              <a:gdLst>
                <a:gd name="T0" fmla="*/ 0 w 39"/>
                <a:gd name="T1" fmla="*/ 30 h 30"/>
                <a:gd name="T2" fmla="*/ 21 w 39"/>
                <a:gd name="T3" fmla="*/ 5 h 30"/>
                <a:gd name="T4" fmla="*/ 37 w 39"/>
                <a:gd name="T5" fmla="*/ 1 h 30"/>
                <a:gd name="T6" fmla="*/ 39 w 39"/>
                <a:gd name="T7" fmla="*/ 0 h 30"/>
                <a:gd name="T8" fmla="*/ 33 w 39"/>
                <a:gd name="T9" fmla="*/ 20 h 30"/>
                <a:gd name="T10" fmla="*/ 0 w 39"/>
                <a:gd name="T11" fmla="*/ 30 h 30"/>
              </a:gdLst>
              <a:ahLst/>
              <a:cxnLst>
                <a:cxn ang="0">
                  <a:pos x="T0" y="T1"/>
                </a:cxn>
                <a:cxn ang="0">
                  <a:pos x="T2" y="T3"/>
                </a:cxn>
                <a:cxn ang="0">
                  <a:pos x="T4" y="T5"/>
                </a:cxn>
                <a:cxn ang="0">
                  <a:pos x="T6" y="T7"/>
                </a:cxn>
                <a:cxn ang="0">
                  <a:pos x="T8" y="T9"/>
                </a:cxn>
                <a:cxn ang="0">
                  <a:pos x="T10" y="T11"/>
                </a:cxn>
              </a:cxnLst>
              <a:rect l="0" t="0" r="r" b="b"/>
              <a:pathLst>
                <a:path w="39" h="30">
                  <a:moveTo>
                    <a:pt x="0" y="30"/>
                  </a:moveTo>
                  <a:lnTo>
                    <a:pt x="21" y="5"/>
                  </a:lnTo>
                  <a:lnTo>
                    <a:pt x="37" y="1"/>
                  </a:lnTo>
                  <a:lnTo>
                    <a:pt x="39" y="0"/>
                  </a:lnTo>
                  <a:lnTo>
                    <a:pt x="33" y="20"/>
                  </a:lnTo>
                  <a:lnTo>
                    <a:pt x="0" y="30"/>
                  </a:lnTo>
                  <a:close/>
                </a:path>
              </a:pathLst>
            </a:custGeom>
            <a:solidFill>
              <a:srgbClr val="69737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5" name="îṩ1iḋé"/>
            <p:cNvSpPr/>
            <p:nvPr/>
          </p:nvSpPr>
          <p:spPr bwMode="auto">
            <a:xfrm>
              <a:off x="6475722" y="4675254"/>
              <a:ext cx="86100" cy="66230"/>
            </a:xfrm>
            <a:custGeom>
              <a:avLst/>
              <a:gdLst>
                <a:gd name="T0" fmla="*/ 0 w 39"/>
                <a:gd name="T1" fmla="*/ 30 h 30"/>
                <a:gd name="T2" fmla="*/ 21 w 39"/>
                <a:gd name="T3" fmla="*/ 5 h 30"/>
                <a:gd name="T4" fmla="*/ 37 w 39"/>
                <a:gd name="T5" fmla="*/ 1 h 30"/>
                <a:gd name="T6" fmla="*/ 39 w 39"/>
                <a:gd name="T7" fmla="*/ 0 h 30"/>
                <a:gd name="T8" fmla="*/ 33 w 39"/>
                <a:gd name="T9" fmla="*/ 20 h 30"/>
                <a:gd name="T10" fmla="*/ 0 w 39"/>
                <a:gd name="T11" fmla="*/ 30 h 30"/>
              </a:gdLst>
              <a:ahLst/>
              <a:cxnLst>
                <a:cxn ang="0">
                  <a:pos x="T0" y="T1"/>
                </a:cxn>
                <a:cxn ang="0">
                  <a:pos x="T2" y="T3"/>
                </a:cxn>
                <a:cxn ang="0">
                  <a:pos x="T4" y="T5"/>
                </a:cxn>
                <a:cxn ang="0">
                  <a:pos x="T6" y="T7"/>
                </a:cxn>
                <a:cxn ang="0">
                  <a:pos x="T8" y="T9"/>
                </a:cxn>
                <a:cxn ang="0">
                  <a:pos x="T10" y="T11"/>
                </a:cxn>
              </a:cxnLst>
              <a:rect l="0" t="0" r="r" b="b"/>
              <a:pathLst>
                <a:path w="39" h="30">
                  <a:moveTo>
                    <a:pt x="0" y="30"/>
                  </a:moveTo>
                  <a:lnTo>
                    <a:pt x="21" y="5"/>
                  </a:lnTo>
                  <a:lnTo>
                    <a:pt x="37" y="1"/>
                  </a:lnTo>
                  <a:lnTo>
                    <a:pt x="39" y="0"/>
                  </a:lnTo>
                  <a:lnTo>
                    <a:pt x="33" y="2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6" name="îṧlïďê"/>
            <p:cNvSpPr/>
            <p:nvPr/>
          </p:nvSpPr>
          <p:spPr bwMode="auto">
            <a:xfrm>
              <a:off x="6522085" y="4677461"/>
              <a:ext cx="35324" cy="8831"/>
            </a:xfrm>
            <a:custGeom>
              <a:avLst/>
              <a:gdLst>
                <a:gd name="T0" fmla="*/ 0 w 16"/>
                <a:gd name="T1" fmla="*/ 4 h 4"/>
                <a:gd name="T2" fmla="*/ 1 w 16"/>
                <a:gd name="T3" fmla="*/ 3 h 4"/>
                <a:gd name="T4" fmla="*/ 16 w 16"/>
                <a:gd name="T5" fmla="*/ 0 h 4"/>
                <a:gd name="T6" fmla="*/ 0 w 16"/>
                <a:gd name="T7" fmla="*/ 4 h 4"/>
              </a:gdLst>
              <a:ahLst/>
              <a:cxnLst>
                <a:cxn ang="0">
                  <a:pos x="T0" y="T1"/>
                </a:cxn>
                <a:cxn ang="0">
                  <a:pos x="T2" y="T3"/>
                </a:cxn>
                <a:cxn ang="0">
                  <a:pos x="T4" y="T5"/>
                </a:cxn>
                <a:cxn ang="0">
                  <a:pos x="T6" y="T7"/>
                </a:cxn>
              </a:cxnLst>
              <a:rect l="0" t="0" r="r" b="b"/>
              <a:pathLst>
                <a:path w="16" h="4">
                  <a:moveTo>
                    <a:pt x="0" y="4"/>
                  </a:moveTo>
                  <a:lnTo>
                    <a:pt x="1" y="3"/>
                  </a:lnTo>
                  <a:lnTo>
                    <a:pt x="16" y="0"/>
                  </a:lnTo>
                  <a:lnTo>
                    <a:pt x="0" y="4"/>
                  </a:lnTo>
                  <a:close/>
                </a:path>
              </a:pathLst>
            </a:custGeom>
            <a:solidFill>
              <a:srgbClr val="A69EA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7" name="išḻïḍe"/>
            <p:cNvSpPr/>
            <p:nvPr/>
          </p:nvSpPr>
          <p:spPr bwMode="auto">
            <a:xfrm>
              <a:off x="6522085" y="4677461"/>
              <a:ext cx="35324" cy="8831"/>
            </a:xfrm>
            <a:custGeom>
              <a:avLst/>
              <a:gdLst>
                <a:gd name="T0" fmla="*/ 0 w 16"/>
                <a:gd name="T1" fmla="*/ 4 h 4"/>
                <a:gd name="T2" fmla="*/ 1 w 16"/>
                <a:gd name="T3" fmla="*/ 3 h 4"/>
                <a:gd name="T4" fmla="*/ 16 w 16"/>
                <a:gd name="T5" fmla="*/ 0 h 4"/>
                <a:gd name="T6" fmla="*/ 0 w 16"/>
                <a:gd name="T7" fmla="*/ 4 h 4"/>
              </a:gdLst>
              <a:ahLst/>
              <a:cxnLst>
                <a:cxn ang="0">
                  <a:pos x="T0" y="T1"/>
                </a:cxn>
                <a:cxn ang="0">
                  <a:pos x="T2" y="T3"/>
                </a:cxn>
                <a:cxn ang="0">
                  <a:pos x="T4" y="T5"/>
                </a:cxn>
                <a:cxn ang="0">
                  <a:pos x="T6" y="T7"/>
                </a:cxn>
              </a:cxnLst>
              <a:rect l="0" t="0" r="r" b="b"/>
              <a:pathLst>
                <a:path w="16" h="4">
                  <a:moveTo>
                    <a:pt x="0" y="4"/>
                  </a:moveTo>
                  <a:lnTo>
                    <a:pt x="1" y="3"/>
                  </a:lnTo>
                  <a:lnTo>
                    <a:pt x="16" y="0"/>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8" name="í$líde"/>
            <p:cNvSpPr/>
            <p:nvPr/>
          </p:nvSpPr>
          <p:spPr bwMode="auto">
            <a:xfrm>
              <a:off x="6274824" y="4050480"/>
              <a:ext cx="1927310" cy="2033278"/>
            </a:xfrm>
            <a:custGeom>
              <a:avLst/>
              <a:gdLst>
                <a:gd name="T0" fmla="*/ 782 w 1211"/>
                <a:gd name="T1" fmla="*/ 1261 h 1281"/>
                <a:gd name="T2" fmla="*/ 98 w 1211"/>
                <a:gd name="T3" fmla="*/ 1047 h 1281"/>
                <a:gd name="T4" fmla="*/ 21 w 1211"/>
                <a:gd name="T5" fmla="*/ 895 h 1281"/>
                <a:gd name="T6" fmla="*/ 277 w 1211"/>
                <a:gd name="T7" fmla="*/ 97 h 1281"/>
                <a:gd name="T8" fmla="*/ 428 w 1211"/>
                <a:gd name="T9" fmla="*/ 20 h 1281"/>
                <a:gd name="T10" fmla="*/ 1113 w 1211"/>
                <a:gd name="T11" fmla="*/ 242 h 1281"/>
                <a:gd name="T12" fmla="*/ 1190 w 1211"/>
                <a:gd name="T13" fmla="*/ 394 h 1281"/>
                <a:gd name="T14" fmla="*/ 933 w 1211"/>
                <a:gd name="T15" fmla="*/ 1184 h 1281"/>
                <a:gd name="T16" fmla="*/ 782 w 1211"/>
                <a:gd name="T17" fmla="*/ 126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1" h="1281">
                  <a:moveTo>
                    <a:pt x="782" y="1261"/>
                  </a:moveTo>
                  <a:cubicBezTo>
                    <a:pt x="98" y="1047"/>
                    <a:pt x="98" y="1047"/>
                    <a:pt x="98" y="1047"/>
                  </a:cubicBezTo>
                  <a:cubicBezTo>
                    <a:pt x="35" y="1026"/>
                    <a:pt x="0" y="958"/>
                    <a:pt x="21" y="895"/>
                  </a:cubicBezTo>
                  <a:cubicBezTo>
                    <a:pt x="277" y="97"/>
                    <a:pt x="277" y="97"/>
                    <a:pt x="277" y="97"/>
                  </a:cubicBezTo>
                  <a:cubicBezTo>
                    <a:pt x="297" y="34"/>
                    <a:pt x="365" y="0"/>
                    <a:pt x="428" y="20"/>
                  </a:cubicBezTo>
                  <a:cubicBezTo>
                    <a:pt x="1113" y="242"/>
                    <a:pt x="1113" y="242"/>
                    <a:pt x="1113" y="242"/>
                  </a:cubicBezTo>
                  <a:cubicBezTo>
                    <a:pt x="1176" y="263"/>
                    <a:pt x="1211" y="331"/>
                    <a:pt x="1190" y="394"/>
                  </a:cubicBezTo>
                  <a:cubicBezTo>
                    <a:pt x="933" y="1184"/>
                    <a:pt x="933" y="1184"/>
                    <a:pt x="933" y="1184"/>
                  </a:cubicBezTo>
                  <a:cubicBezTo>
                    <a:pt x="912" y="1247"/>
                    <a:pt x="845" y="1281"/>
                    <a:pt x="782" y="1261"/>
                  </a:cubicBezTo>
                </a:path>
              </a:pathLst>
            </a:custGeom>
            <a:solidFill>
              <a:srgbClr val="211E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9" name="îṧ1íḑé"/>
            <p:cNvSpPr/>
            <p:nvPr/>
          </p:nvSpPr>
          <p:spPr bwMode="auto">
            <a:xfrm>
              <a:off x="6288070" y="4004117"/>
              <a:ext cx="1929518" cy="2035486"/>
            </a:xfrm>
            <a:custGeom>
              <a:avLst/>
              <a:gdLst>
                <a:gd name="T0" fmla="*/ 782 w 1211"/>
                <a:gd name="T1" fmla="*/ 1262 h 1282"/>
                <a:gd name="T2" fmla="*/ 98 w 1211"/>
                <a:gd name="T3" fmla="*/ 1047 h 1282"/>
                <a:gd name="T4" fmla="*/ 21 w 1211"/>
                <a:gd name="T5" fmla="*/ 896 h 1282"/>
                <a:gd name="T6" fmla="*/ 277 w 1211"/>
                <a:gd name="T7" fmla="*/ 98 h 1282"/>
                <a:gd name="T8" fmla="*/ 428 w 1211"/>
                <a:gd name="T9" fmla="*/ 21 h 1282"/>
                <a:gd name="T10" fmla="*/ 1113 w 1211"/>
                <a:gd name="T11" fmla="*/ 243 h 1282"/>
                <a:gd name="T12" fmla="*/ 1190 w 1211"/>
                <a:gd name="T13" fmla="*/ 395 h 1282"/>
                <a:gd name="T14" fmla="*/ 933 w 1211"/>
                <a:gd name="T15" fmla="*/ 1185 h 1282"/>
                <a:gd name="T16" fmla="*/ 782 w 1211"/>
                <a:gd name="T17" fmla="*/ 1262 h 1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1" h="1282">
                  <a:moveTo>
                    <a:pt x="782" y="1262"/>
                  </a:moveTo>
                  <a:cubicBezTo>
                    <a:pt x="98" y="1047"/>
                    <a:pt x="98" y="1047"/>
                    <a:pt x="98" y="1047"/>
                  </a:cubicBezTo>
                  <a:cubicBezTo>
                    <a:pt x="35" y="1027"/>
                    <a:pt x="0" y="959"/>
                    <a:pt x="21" y="896"/>
                  </a:cubicBezTo>
                  <a:cubicBezTo>
                    <a:pt x="277" y="98"/>
                    <a:pt x="277" y="98"/>
                    <a:pt x="277" y="98"/>
                  </a:cubicBezTo>
                  <a:cubicBezTo>
                    <a:pt x="297" y="35"/>
                    <a:pt x="365" y="0"/>
                    <a:pt x="428" y="21"/>
                  </a:cubicBezTo>
                  <a:cubicBezTo>
                    <a:pt x="1113" y="243"/>
                    <a:pt x="1113" y="243"/>
                    <a:pt x="1113" y="243"/>
                  </a:cubicBezTo>
                  <a:cubicBezTo>
                    <a:pt x="1176" y="264"/>
                    <a:pt x="1211" y="332"/>
                    <a:pt x="1190" y="395"/>
                  </a:cubicBezTo>
                  <a:cubicBezTo>
                    <a:pt x="933" y="1185"/>
                    <a:pt x="933" y="1185"/>
                    <a:pt x="933" y="1185"/>
                  </a:cubicBezTo>
                  <a:cubicBezTo>
                    <a:pt x="912" y="1248"/>
                    <a:pt x="845" y="1282"/>
                    <a:pt x="782" y="1262"/>
                  </a:cubicBezTo>
                </a:path>
              </a:pathLst>
            </a:custGeom>
            <a:solidFill>
              <a:srgbClr val="5A59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0" name="îṥḻíḍè"/>
            <p:cNvSpPr/>
            <p:nvPr/>
          </p:nvSpPr>
          <p:spPr bwMode="auto">
            <a:xfrm>
              <a:off x="6495592" y="5392752"/>
              <a:ext cx="346608" cy="293622"/>
            </a:xfrm>
            <a:custGeom>
              <a:avLst/>
              <a:gdLst>
                <a:gd name="T0" fmla="*/ 150 w 217"/>
                <a:gd name="T1" fmla="*/ 186 h 186"/>
                <a:gd name="T2" fmla="*/ 138 w 217"/>
                <a:gd name="T3" fmla="*/ 184 h 186"/>
                <a:gd name="T4" fmla="*/ 31 w 217"/>
                <a:gd name="T5" fmla="*/ 150 h 186"/>
                <a:gd name="T6" fmla="*/ 7 w 217"/>
                <a:gd name="T7" fmla="*/ 102 h 186"/>
                <a:gd name="T8" fmla="*/ 31 w 217"/>
                <a:gd name="T9" fmla="*/ 26 h 186"/>
                <a:gd name="T10" fmla="*/ 68 w 217"/>
                <a:gd name="T11" fmla="*/ 0 h 186"/>
                <a:gd name="T12" fmla="*/ 79 w 217"/>
                <a:gd name="T13" fmla="*/ 2 h 186"/>
                <a:gd name="T14" fmla="*/ 186 w 217"/>
                <a:gd name="T15" fmla="*/ 37 h 186"/>
                <a:gd name="T16" fmla="*/ 211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6"/>
                    <a:pt x="138" y="184"/>
                  </a:cubicBezTo>
                  <a:cubicBezTo>
                    <a:pt x="31" y="150"/>
                    <a:pt x="31" y="150"/>
                    <a:pt x="31" y="150"/>
                  </a:cubicBezTo>
                  <a:cubicBezTo>
                    <a:pt x="11" y="143"/>
                    <a:pt x="0" y="122"/>
                    <a:pt x="7" y="102"/>
                  </a:cubicBezTo>
                  <a:cubicBezTo>
                    <a:pt x="31" y="26"/>
                    <a:pt x="31" y="26"/>
                    <a:pt x="31" y="26"/>
                  </a:cubicBezTo>
                  <a:cubicBezTo>
                    <a:pt x="37" y="10"/>
                    <a:pt x="51" y="0"/>
                    <a:pt x="68" y="0"/>
                  </a:cubicBezTo>
                  <a:cubicBezTo>
                    <a:pt x="71" y="0"/>
                    <a:pt x="75" y="1"/>
                    <a:pt x="79" y="2"/>
                  </a:cubicBezTo>
                  <a:cubicBezTo>
                    <a:pt x="186" y="37"/>
                    <a:pt x="186" y="37"/>
                    <a:pt x="186" y="37"/>
                  </a:cubicBezTo>
                  <a:cubicBezTo>
                    <a:pt x="206" y="43"/>
                    <a:pt x="217" y="65"/>
                    <a:pt x="211"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1" name="íṡlîḋé"/>
            <p:cNvSpPr/>
            <p:nvPr/>
          </p:nvSpPr>
          <p:spPr bwMode="auto">
            <a:xfrm>
              <a:off x="6895184" y="5520797"/>
              <a:ext cx="344400" cy="295830"/>
            </a:xfrm>
            <a:custGeom>
              <a:avLst/>
              <a:gdLst>
                <a:gd name="T0" fmla="*/ 149 w 216"/>
                <a:gd name="T1" fmla="*/ 186 h 186"/>
                <a:gd name="T2" fmla="*/ 137 w 216"/>
                <a:gd name="T3" fmla="*/ 185 h 186"/>
                <a:gd name="T4" fmla="*/ 31 w 216"/>
                <a:gd name="T5" fmla="*/ 150 h 186"/>
                <a:gd name="T6" fmla="*/ 6 w 216"/>
                <a:gd name="T7" fmla="*/ 102 h 186"/>
                <a:gd name="T8" fmla="*/ 30 w 216"/>
                <a:gd name="T9" fmla="*/ 27 h 186"/>
                <a:gd name="T10" fmla="*/ 67 w 216"/>
                <a:gd name="T11" fmla="*/ 0 h 186"/>
                <a:gd name="T12" fmla="*/ 78 w 216"/>
                <a:gd name="T13" fmla="*/ 2 h 186"/>
                <a:gd name="T14" fmla="*/ 185 w 216"/>
                <a:gd name="T15" fmla="*/ 37 h 186"/>
                <a:gd name="T16" fmla="*/ 210 w 216"/>
                <a:gd name="T17" fmla="*/ 85 h 186"/>
                <a:gd name="T18" fmla="*/ 185 w 216"/>
                <a:gd name="T19" fmla="*/ 160 h 186"/>
                <a:gd name="T20" fmla="*/ 149 w 216"/>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86">
                  <a:moveTo>
                    <a:pt x="149" y="186"/>
                  </a:moveTo>
                  <a:cubicBezTo>
                    <a:pt x="145" y="186"/>
                    <a:pt x="141" y="186"/>
                    <a:pt x="137" y="185"/>
                  </a:cubicBezTo>
                  <a:cubicBezTo>
                    <a:pt x="31" y="150"/>
                    <a:pt x="31" y="150"/>
                    <a:pt x="31" y="150"/>
                  </a:cubicBezTo>
                  <a:cubicBezTo>
                    <a:pt x="11" y="143"/>
                    <a:pt x="0" y="122"/>
                    <a:pt x="6" y="102"/>
                  </a:cubicBezTo>
                  <a:cubicBezTo>
                    <a:pt x="30" y="27"/>
                    <a:pt x="30" y="27"/>
                    <a:pt x="30" y="27"/>
                  </a:cubicBezTo>
                  <a:cubicBezTo>
                    <a:pt x="36" y="11"/>
                    <a:pt x="51" y="0"/>
                    <a:pt x="67" y="0"/>
                  </a:cubicBezTo>
                  <a:cubicBezTo>
                    <a:pt x="71" y="0"/>
                    <a:pt x="75" y="1"/>
                    <a:pt x="78" y="2"/>
                  </a:cubicBezTo>
                  <a:cubicBezTo>
                    <a:pt x="185" y="37"/>
                    <a:pt x="185" y="37"/>
                    <a:pt x="185" y="37"/>
                  </a:cubicBezTo>
                  <a:cubicBezTo>
                    <a:pt x="205" y="43"/>
                    <a:pt x="216" y="65"/>
                    <a:pt x="210" y="85"/>
                  </a:cubicBezTo>
                  <a:cubicBezTo>
                    <a:pt x="185" y="160"/>
                    <a:pt x="185" y="160"/>
                    <a:pt x="185"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2" name="ïṡļïḍè"/>
            <p:cNvSpPr/>
            <p:nvPr/>
          </p:nvSpPr>
          <p:spPr bwMode="auto">
            <a:xfrm>
              <a:off x="7292567" y="5651052"/>
              <a:ext cx="344400" cy="295830"/>
            </a:xfrm>
            <a:custGeom>
              <a:avLst/>
              <a:gdLst>
                <a:gd name="T0" fmla="*/ 149 w 216"/>
                <a:gd name="T1" fmla="*/ 186 h 186"/>
                <a:gd name="T2" fmla="*/ 138 w 216"/>
                <a:gd name="T3" fmla="*/ 184 h 186"/>
                <a:gd name="T4" fmla="*/ 31 w 216"/>
                <a:gd name="T5" fmla="*/ 149 h 186"/>
                <a:gd name="T6" fmla="*/ 6 w 216"/>
                <a:gd name="T7" fmla="*/ 101 h 186"/>
                <a:gd name="T8" fmla="*/ 31 w 216"/>
                <a:gd name="T9" fmla="*/ 26 h 186"/>
                <a:gd name="T10" fmla="*/ 67 w 216"/>
                <a:gd name="T11" fmla="*/ 0 h 186"/>
                <a:gd name="T12" fmla="*/ 79 w 216"/>
                <a:gd name="T13" fmla="*/ 1 h 186"/>
                <a:gd name="T14" fmla="*/ 186 w 216"/>
                <a:gd name="T15" fmla="*/ 36 h 186"/>
                <a:gd name="T16" fmla="*/ 210 w 216"/>
                <a:gd name="T17" fmla="*/ 84 h 186"/>
                <a:gd name="T18" fmla="*/ 186 w 216"/>
                <a:gd name="T19" fmla="*/ 159 h 186"/>
                <a:gd name="T20" fmla="*/ 149 w 216"/>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86">
                  <a:moveTo>
                    <a:pt x="149" y="186"/>
                  </a:moveTo>
                  <a:cubicBezTo>
                    <a:pt x="145" y="186"/>
                    <a:pt x="141"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1"/>
                  </a:cubicBezTo>
                  <a:cubicBezTo>
                    <a:pt x="186" y="36"/>
                    <a:pt x="186" y="36"/>
                    <a:pt x="186" y="36"/>
                  </a:cubicBezTo>
                  <a:cubicBezTo>
                    <a:pt x="206" y="43"/>
                    <a:pt x="216" y="64"/>
                    <a:pt x="210" y="84"/>
                  </a:cubicBezTo>
                  <a:cubicBezTo>
                    <a:pt x="186" y="159"/>
                    <a:pt x="186" y="159"/>
                    <a:pt x="186" y="159"/>
                  </a:cubicBezTo>
                  <a:cubicBezTo>
                    <a:pt x="180" y="175"/>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3" name="ïŝḻiḑè"/>
            <p:cNvSpPr/>
            <p:nvPr/>
          </p:nvSpPr>
          <p:spPr bwMode="auto">
            <a:xfrm>
              <a:off x="6676623" y="4840830"/>
              <a:ext cx="346608" cy="295830"/>
            </a:xfrm>
            <a:custGeom>
              <a:avLst/>
              <a:gdLst>
                <a:gd name="T0" fmla="*/ 149 w 217"/>
                <a:gd name="T1" fmla="*/ 186 h 186"/>
                <a:gd name="T2" fmla="*/ 138 w 217"/>
                <a:gd name="T3" fmla="*/ 184 h 186"/>
                <a:gd name="T4" fmla="*/ 31 w 217"/>
                <a:gd name="T5" fmla="*/ 149 h 186"/>
                <a:gd name="T6" fmla="*/ 6 w 217"/>
                <a:gd name="T7" fmla="*/ 101 h 186"/>
                <a:gd name="T8" fmla="*/ 31 w 217"/>
                <a:gd name="T9" fmla="*/ 26 h 186"/>
                <a:gd name="T10" fmla="*/ 67 w 217"/>
                <a:gd name="T11" fmla="*/ 0 h 186"/>
                <a:gd name="T12" fmla="*/ 79 w 217"/>
                <a:gd name="T13" fmla="*/ 2 h 186"/>
                <a:gd name="T14" fmla="*/ 186 w 217"/>
                <a:gd name="T15" fmla="*/ 36 h 186"/>
                <a:gd name="T16" fmla="*/ 210 w 217"/>
                <a:gd name="T17" fmla="*/ 84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6" y="186"/>
                    <a:pt x="142"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1"/>
                    <a:pt x="79" y="2"/>
                  </a:cubicBezTo>
                  <a:cubicBezTo>
                    <a:pt x="186" y="36"/>
                    <a:pt x="186" y="36"/>
                    <a:pt x="186" y="36"/>
                  </a:cubicBezTo>
                  <a:cubicBezTo>
                    <a:pt x="206" y="43"/>
                    <a:pt x="217" y="64"/>
                    <a:pt x="210" y="84"/>
                  </a:cubicBezTo>
                  <a:cubicBezTo>
                    <a:pt x="186" y="160"/>
                    <a:pt x="186" y="160"/>
                    <a:pt x="186" y="160"/>
                  </a:cubicBezTo>
                  <a:cubicBezTo>
                    <a:pt x="181" y="176"/>
                    <a:pt x="166"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4" name="í$ľiḑé"/>
            <p:cNvSpPr/>
            <p:nvPr/>
          </p:nvSpPr>
          <p:spPr bwMode="auto">
            <a:xfrm>
              <a:off x="7473597" y="5096923"/>
              <a:ext cx="346608" cy="295830"/>
            </a:xfrm>
            <a:custGeom>
              <a:avLst/>
              <a:gdLst>
                <a:gd name="T0" fmla="*/ 150 w 217"/>
                <a:gd name="T1" fmla="*/ 186 h 186"/>
                <a:gd name="T2" fmla="*/ 138 w 217"/>
                <a:gd name="T3" fmla="*/ 185 h 186"/>
                <a:gd name="T4" fmla="*/ 31 w 217"/>
                <a:gd name="T5" fmla="*/ 150 h 186"/>
                <a:gd name="T6" fmla="*/ 7 w 217"/>
                <a:gd name="T7" fmla="*/ 102 h 186"/>
                <a:gd name="T8" fmla="*/ 31 w 217"/>
                <a:gd name="T9" fmla="*/ 27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6"/>
                    <a:pt x="138" y="185"/>
                  </a:cubicBezTo>
                  <a:cubicBezTo>
                    <a:pt x="31" y="150"/>
                    <a:pt x="31" y="150"/>
                    <a:pt x="31" y="150"/>
                  </a:cubicBezTo>
                  <a:cubicBezTo>
                    <a:pt x="11" y="143"/>
                    <a:pt x="0" y="122"/>
                    <a:pt x="7" y="102"/>
                  </a:cubicBezTo>
                  <a:cubicBezTo>
                    <a:pt x="31" y="27"/>
                    <a:pt x="31" y="27"/>
                    <a:pt x="31" y="27"/>
                  </a:cubicBezTo>
                  <a:cubicBezTo>
                    <a:pt x="36" y="11"/>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5" name="î$lîdè"/>
            <p:cNvSpPr/>
            <p:nvPr/>
          </p:nvSpPr>
          <p:spPr bwMode="auto">
            <a:xfrm>
              <a:off x="7076213" y="4971085"/>
              <a:ext cx="344400" cy="295830"/>
            </a:xfrm>
            <a:custGeom>
              <a:avLst/>
              <a:gdLst>
                <a:gd name="T0" fmla="*/ 149 w 217"/>
                <a:gd name="T1" fmla="*/ 186 h 186"/>
                <a:gd name="T2" fmla="*/ 138 w 217"/>
                <a:gd name="T3" fmla="*/ 184 h 186"/>
                <a:gd name="T4" fmla="*/ 31 w 217"/>
                <a:gd name="T5" fmla="*/ 149 h 186"/>
                <a:gd name="T6" fmla="*/ 6 w 217"/>
                <a:gd name="T7" fmla="*/ 101 h 186"/>
                <a:gd name="T8" fmla="*/ 31 w 217"/>
                <a:gd name="T9" fmla="*/ 26 h 186"/>
                <a:gd name="T10" fmla="*/ 67 w 217"/>
                <a:gd name="T11" fmla="*/ 0 h 186"/>
                <a:gd name="T12" fmla="*/ 79 w 217"/>
                <a:gd name="T13" fmla="*/ 2 h 186"/>
                <a:gd name="T14" fmla="*/ 186 w 217"/>
                <a:gd name="T15" fmla="*/ 36 h 186"/>
                <a:gd name="T16" fmla="*/ 210 w 217"/>
                <a:gd name="T17" fmla="*/ 84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6" y="186"/>
                    <a:pt x="142"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2"/>
                  </a:cubicBezTo>
                  <a:cubicBezTo>
                    <a:pt x="186" y="36"/>
                    <a:pt x="186" y="36"/>
                    <a:pt x="186" y="36"/>
                  </a:cubicBezTo>
                  <a:cubicBezTo>
                    <a:pt x="206" y="43"/>
                    <a:pt x="217" y="64"/>
                    <a:pt x="210" y="84"/>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6" name="ïṥľíḓe"/>
            <p:cNvSpPr/>
            <p:nvPr/>
          </p:nvSpPr>
          <p:spPr bwMode="auto">
            <a:xfrm>
              <a:off x="6586107" y="5116792"/>
              <a:ext cx="346608" cy="295830"/>
            </a:xfrm>
            <a:custGeom>
              <a:avLst/>
              <a:gdLst>
                <a:gd name="T0" fmla="*/ 150 w 217"/>
                <a:gd name="T1" fmla="*/ 186 h 186"/>
                <a:gd name="T2" fmla="*/ 138 w 217"/>
                <a:gd name="T3" fmla="*/ 184 h 186"/>
                <a:gd name="T4" fmla="*/ 31 w 217"/>
                <a:gd name="T5" fmla="*/ 149 h 186"/>
                <a:gd name="T6" fmla="*/ 7 w 217"/>
                <a:gd name="T7" fmla="*/ 101 h 186"/>
                <a:gd name="T8" fmla="*/ 31 w 217"/>
                <a:gd name="T9" fmla="*/ 26 h 186"/>
                <a:gd name="T10" fmla="*/ 68 w 217"/>
                <a:gd name="T11" fmla="*/ 0 h 186"/>
                <a:gd name="T12" fmla="*/ 79 w 217"/>
                <a:gd name="T13" fmla="*/ 2 h 186"/>
                <a:gd name="T14" fmla="*/ 186 w 217"/>
                <a:gd name="T15" fmla="*/ 36 h 186"/>
                <a:gd name="T16" fmla="*/ 211 w 217"/>
                <a:gd name="T17" fmla="*/ 84 h 186"/>
                <a:gd name="T18" fmla="*/ 186 w 217"/>
                <a:gd name="T19" fmla="*/ 159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5"/>
                    <a:pt x="138" y="184"/>
                  </a:cubicBezTo>
                  <a:cubicBezTo>
                    <a:pt x="31" y="149"/>
                    <a:pt x="31" y="149"/>
                    <a:pt x="31" y="149"/>
                  </a:cubicBezTo>
                  <a:cubicBezTo>
                    <a:pt x="11" y="143"/>
                    <a:pt x="0" y="121"/>
                    <a:pt x="7" y="101"/>
                  </a:cubicBezTo>
                  <a:cubicBezTo>
                    <a:pt x="31" y="26"/>
                    <a:pt x="31" y="26"/>
                    <a:pt x="31" y="26"/>
                  </a:cubicBezTo>
                  <a:cubicBezTo>
                    <a:pt x="37" y="10"/>
                    <a:pt x="52" y="0"/>
                    <a:pt x="68" y="0"/>
                  </a:cubicBezTo>
                  <a:cubicBezTo>
                    <a:pt x="72" y="0"/>
                    <a:pt x="75" y="0"/>
                    <a:pt x="79" y="2"/>
                  </a:cubicBezTo>
                  <a:cubicBezTo>
                    <a:pt x="186" y="36"/>
                    <a:pt x="186" y="36"/>
                    <a:pt x="186" y="36"/>
                  </a:cubicBezTo>
                  <a:cubicBezTo>
                    <a:pt x="206" y="43"/>
                    <a:pt x="217" y="64"/>
                    <a:pt x="211" y="84"/>
                  </a:cubicBezTo>
                  <a:cubicBezTo>
                    <a:pt x="186" y="159"/>
                    <a:pt x="186" y="159"/>
                    <a:pt x="186" y="159"/>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7" name="ïŝḻîḑé"/>
            <p:cNvSpPr/>
            <p:nvPr/>
          </p:nvSpPr>
          <p:spPr bwMode="auto">
            <a:xfrm>
              <a:off x="6985699" y="5244837"/>
              <a:ext cx="344400" cy="295830"/>
            </a:xfrm>
            <a:custGeom>
              <a:avLst/>
              <a:gdLst>
                <a:gd name="T0" fmla="*/ 149 w 216"/>
                <a:gd name="T1" fmla="*/ 186 h 186"/>
                <a:gd name="T2" fmla="*/ 137 w 216"/>
                <a:gd name="T3" fmla="*/ 184 h 186"/>
                <a:gd name="T4" fmla="*/ 31 w 216"/>
                <a:gd name="T5" fmla="*/ 149 h 186"/>
                <a:gd name="T6" fmla="*/ 6 w 216"/>
                <a:gd name="T7" fmla="*/ 101 h 186"/>
                <a:gd name="T8" fmla="*/ 31 w 216"/>
                <a:gd name="T9" fmla="*/ 26 h 186"/>
                <a:gd name="T10" fmla="*/ 67 w 216"/>
                <a:gd name="T11" fmla="*/ 0 h 186"/>
                <a:gd name="T12" fmla="*/ 79 w 216"/>
                <a:gd name="T13" fmla="*/ 2 h 186"/>
                <a:gd name="T14" fmla="*/ 185 w 216"/>
                <a:gd name="T15" fmla="*/ 36 h 186"/>
                <a:gd name="T16" fmla="*/ 210 w 216"/>
                <a:gd name="T17" fmla="*/ 84 h 186"/>
                <a:gd name="T18" fmla="*/ 186 w 216"/>
                <a:gd name="T19" fmla="*/ 160 h 186"/>
                <a:gd name="T20" fmla="*/ 149 w 216"/>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86">
                  <a:moveTo>
                    <a:pt x="149" y="186"/>
                  </a:moveTo>
                  <a:cubicBezTo>
                    <a:pt x="145" y="186"/>
                    <a:pt x="141" y="185"/>
                    <a:pt x="137"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2"/>
                  </a:cubicBezTo>
                  <a:cubicBezTo>
                    <a:pt x="185" y="36"/>
                    <a:pt x="185" y="36"/>
                    <a:pt x="185" y="36"/>
                  </a:cubicBezTo>
                  <a:cubicBezTo>
                    <a:pt x="205" y="43"/>
                    <a:pt x="216" y="64"/>
                    <a:pt x="210" y="84"/>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8" name="íṣlîḑê"/>
            <p:cNvSpPr/>
            <p:nvPr/>
          </p:nvSpPr>
          <p:spPr bwMode="auto">
            <a:xfrm>
              <a:off x="7385289" y="5375090"/>
              <a:ext cx="344400" cy="293622"/>
            </a:xfrm>
            <a:custGeom>
              <a:avLst/>
              <a:gdLst>
                <a:gd name="T0" fmla="*/ 149 w 217"/>
                <a:gd name="T1" fmla="*/ 186 h 186"/>
                <a:gd name="T2" fmla="*/ 138 w 217"/>
                <a:gd name="T3" fmla="*/ 184 h 186"/>
                <a:gd name="T4" fmla="*/ 31 w 217"/>
                <a:gd name="T5" fmla="*/ 150 h 186"/>
                <a:gd name="T6" fmla="*/ 6 w 217"/>
                <a:gd name="T7" fmla="*/ 102 h 186"/>
                <a:gd name="T8" fmla="*/ 31 w 217"/>
                <a:gd name="T9" fmla="*/ 26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6" y="186"/>
                    <a:pt x="142" y="186"/>
                    <a:pt x="138" y="184"/>
                  </a:cubicBezTo>
                  <a:cubicBezTo>
                    <a:pt x="31" y="150"/>
                    <a:pt x="31" y="150"/>
                    <a:pt x="31" y="150"/>
                  </a:cubicBezTo>
                  <a:cubicBezTo>
                    <a:pt x="11" y="143"/>
                    <a:pt x="0" y="122"/>
                    <a:pt x="6" y="102"/>
                  </a:cubicBezTo>
                  <a:cubicBezTo>
                    <a:pt x="31" y="26"/>
                    <a:pt x="31" y="26"/>
                    <a:pt x="31" y="26"/>
                  </a:cubicBezTo>
                  <a:cubicBezTo>
                    <a:pt x="36" y="10"/>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9" name="îṣḻîdè"/>
            <p:cNvSpPr/>
            <p:nvPr/>
          </p:nvSpPr>
          <p:spPr bwMode="auto">
            <a:xfrm>
              <a:off x="6769344" y="4569286"/>
              <a:ext cx="346608" cy="295830"/>
            </a:xfrm>
            <a:custGeom>
              <a:avLst/>
              <a:gdLst>
                <a:gd name="T0" fmla="*/ 149 w 217"/>
                <a:gd name="T1" fmla="*/ 186 h 186"/>
                <a:gd name="T2" fmla="*/ 138 w 217"/>
                <a:gd name="T3" fmla="*/ 184 h 186"/>
                <a:gd name="T4" fmla="*/ 31 w 217"/>
                <a:gd name="T5" fmla="*/ 149 h 186"/>
                <a:gd name="T6" fmla="*/ 6 w 217"/>
                <a:gd name="T7" fmla="*/ 101 h 186"/>
                <a:gd name="T8" fmla="*/ 31 w 217"/>
                <a:gd name="T9" fmla="*/ 26 h 186"/>
                <a:gd name="T10" fmla="*/ 67 w 217"/>
                <a:gd name="T11" fmla="*/ 0 h 186"/>
                <a:gd name="T12" fmla="*/ 79 w 217"/>
                <a:gd name="T13" fmla="*/ 2 h 186"/>
                <a:gd name="T14" fmla="*/ 186 w 217"/>
                <a:gd name="T15" fmla="*/ 36 h 186"/>
                <a:gd name="T16" fmla="*/ 210 w 217"/>
                <a:gd name="T17" fmla="*/ 84 h 186"/>
                <a:gd name="T18" fmla="*/ 186 w 217"/>
                <a:gd name="T19" fmla="*/ 160 h 186"/>
                <a:gd name="T20" fmla="*/ 149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49" y="186"/>
                  </a:moveTo>
                  <a:cubicBezTo>
                    <a:pt x="145" y="186"/>
                    <a:pt x="142" y="185"/>
                    <a:pt x="138" y="184"/>
                  </a:cubicBezTo>
                  <a:cubicBezTo>
                    <a:pt x="31" y="149"/>
                    <a:pt x="31" y="149"/>
                    <a:pt x="31" y="149"/>
                  </a:cubicBezTo>
                  <a:cubicBezTo>
                    <a:pt x="11" y="143"/>
                    <a:pt x="0" y="121"/>
                    <a:pt x="6" y="101"/>
                  </a:cubicBezTo>
                  <a:cubicBezTo>
                    <a:pt x="31" y="26"/>
                    <a:pt x="31" y="26"/>
                    <a:pt x="31" y="26"/>
                  </a:cubicBezTo>
                  <a:cubicBezTo>
                    <a:pt x="36" y="10"/>
                    <a:pt x="51" y="0"/>
                    <a:pt x="67" y="0"/>
                  </a:cubicBezTo>
                  <a:cubicBezTo>
                    <a:pt x="71" y="0"/>
                    <a:pt x="75" y="0"/>
                    <a:pt x="79" y="2"/>
                  </a:cubicBezTo>
                  <a:cubicBezTo>
                    <a:pt x="186" y="36"/>
                    <a:pt x="186" y="36"/>
                    <a:pt x="186" y="36"/>
                  </a:cubicBezTo>
                  <a:cubicBezTo>
                    <a:pt x="206" y="43"/>
                    <a:pt x="217" y="64"/>
                    <a:pt x="210" y="84"/>
                  </a:cubicBezTo>
                  <a:cubicBezTo>
                    <a:pt x="186" y="160"/>
                    <a:pt x="186" y="160"/>
                    <a:pt x="186" y="160"/>
                  </a:cubicBezTo>
                  <a:cubicBezTo>
                    <a:pt x="180" y="176"/>
                    <a:pt x="165" y="186"/>
                    <a:pt x="149"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0" name="iśḻîde"/>
            <p:cNvSpPr/>
            <p:nvPr/>
          </p:nvSpPr>
          <p:spPr bwMode="auto">
            <a:xfrm>
              <a:off x="7168936" y="4697331"/>
              <a:ext cx="344400" cy="295830"/>
            </a:xfrm>
            <a:custGeom>
              <a:avLst/>
              <a:gdLst>
                <a:gd name="T0" fmla="*/ 150 w 217"/>
                <a:gd name="T1" fmla="*/ 186 h 186"/>
                <a:gd name="T2" fmla="*/ 138 w 217"/>
                <a:gd name="T3" fmla="*/ 184 h 186"/>
                <a:gd name="T4" fmla="*/ 31 w 217"/>
                <a:gd name="T5" fmla="*/ 150 h 186"/>
                <a:gd name="T6" fmla="*/ 6 w 217"/>
                <a:gd name="T7" fmla="*/ 102 h 186"/>
                <a:gd name="T8" fmla="*/ 31 w 217"/>
                <a:gd name="T9" fmla="*/ 26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5"/>
                    <a:pt x="138" y="184"/>
                  </a:cubicBezTo>
                  <a:cubicBezTo>
                    <a:pt x="31" y="150"/>
                    <a:pt x="31" y="150"/>
                    <a:pt x="31" y="150"/>
                  </a:cubicBezTo>
                  <a:cubicBezTo>
                    <a:pt x="11" y="143"/>
                    <a:pt x="0" y="122"/>
                    <a:pt x="6" y="102"/>
                  </a:cubicBezTo>
                  <a:cubicBezTo>
                    <a:pt x="31" y="26"/>
                    <a:pt x="31" y="26"/>
                    <a:pt x="31" y="26"/>
                  </a:cubicBezTo>
                  <a:cubicBezTo>
                    <a:pt x="36" y="10"/>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1" name="íślídê"/>
            <p:cNvSpPr/>
            <p:nvPr/>
          </p:nvSpPr>
          <p:spPr bwMode="auto">
            <a:xfrm>
              <a:off x="7566320" y="4825376"/>
              <a:ext cx="344400" cy="295830"/>
            </a:xfrm>
            <a:custGeom>
              <a:avLst/>
              <a:gdLst>
                <a:gd name="T0" fmla="*/ 150 w 217"/>
                <a:gd name="T1" fmla="*/ 186 h 186"/>
                <a:gd name="T2" fmla="*/ 138 w 217"/>
                <a:gd name="T3" fmla="*/ 184 h 186"/>
                <a:gd name="T4" fmla="*/ 31 w 217"/>
                <a:gd name="T5" fmla="*/ 150 h 186"/>
                <a:gd name="T6" fmla="*/ 7 w 217"/>
                <a:gd name="T7" fmla="*/ 102 h 186"/>
                <a:gd name="T8" fmla="*/ 31 w 217"/>
                <a:gd name="T9" fmla="*/ 27 h 186"/>
                <a:gd name="T10" fmla="*/ 67 w 217"/>
                <a:gd name="T11" fmla="*/ 0 h 186"/>
                <a:gd name="T12" fmla="*/ 79 w 217"/>
                <a:gd name="T13" fmla="*/ 2 h 186"/>
                <a:gd name="T14" fmla="*/ 186 w 217"/>
                <a:gd name="T15" fmla="*/ 37 h 186"/>
                <a:gd name="T16" fmla="*/ 210 w 217"/>
                <a:gd name="T17" fmla="*/ 85 h 186"/>
                <a:gd name="T18" fmla="*/ 186 w 217"/>
                <a:gd name="T19" fmla="*/ 160 h 186"/>
                <a:gd name="T20" fmla="*/ 150 w 217"/>
                <a:gd name="T21"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7" h="186">
                  <a:moveTo>
                    <a:pt x="150" y="186"/>
                  </a:moveTo>
                  <a:cubicBezTo>
                    <a:pt x="146" y="186"/>
                    <a:pt x="142" y="186"/>
                    <a:pt x="138" y="184"/>
                  </a:cubicBezTo>
                  <a:cubicBezTo>
                    <a:pt x="31" y="150"/>
                    <a:pt x="31" y="150"/>
                    <a:pt x="31" y="150"/>
                  </a:cubicBezTo>
                  <a:cubicBezTo>
                    <a:pt x="11" y="143"/>
                    <a:pt x="0" y="122"/>
                    <a:pt x="7" y="102"/>
                  </a:cubicBezTo>
                  <a:cubicBezTo>
                    <a:pt x="31" y="27"/>
                    <a:pt x="31" y="27"/>
                    <a:pt x="31" y="27"/>
                  </a:cubicBezTo>
                  <a:cubicBezTo>
                    <a:pt x="36" y="10"/>
                    <a:pt x="51" y="0"/>
                    <a:pt x="67" y="0"/>
                  </a:cubicBezTo>
                  <a:cubicBezTo>
                    <a:pt x="71" y="0"/>
                    <a:pt x="75" y="1"/>
                    <a:pt x="79" y="2"/>
                  </a:cubicBezTo>
                  <a:cubicBezTo>
                    <a:pt x="186" y="37"/>
                    <a:pt x="186" y="37"/>
                    <a:pt x="186" y="37"/>
                  </a:cubicBezTo>
                  <a:cubicBezTo>
                    <a:pt x="206" y="43"/>
                    <a:pt x="217" y="65"/>
                    <a:pt x="210" y="85"/>
                  </a:cubicBezTo>
                  <a:cubicBezTo>
                    <a:pt x="186" y="160"/>
                    <a:pt x="186" y="160"/>
                    <a:pt x="186" y="160"/>
                  </a:cubicBezTo>
                  <a:cubicBezTo>
                    <a:pt x="181" y="176"/>
                    <a:pt x="166" y="186"/>
                    <a:pt x="150" y="186"/>
                  </a:cubicBezTo>
                </a:path>
              </a:pathLst>
            </a:custGeom>
            <a:solidFill>
              <a:srgbClr val="4846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2" name="iṩḻïdê"/>
            <p:cNvSpPr/>
            <p:nvPr/>
          </p:nvSpPr>
          <p:spPr bwMode="auto">
            <a:xfrm>
              <a:off x="6837782" y="4152032"/>
              <a:ext cx="1196567" cy="611529"/>
            </a:xfrm>
            <a:custGeom>
              <a:avLst/>
              <a:gdLst>
                <a:gd name="T0" fmla="*/ 665 w 751"/>
                <a:gd name="T1" fmla="*/ 380 h 386"/>
                <a:gd name="T2" fmla="*/ 31 w 751"/>
                <a:gd name="T3" fmla="*/ 174 h 386"/>
                <a:gd name="T4" fmla="*/ 7 w 751"/>
                <a:gd name="T5" fmla="*/ 126 h 386"/>
                <a:gd name="T6" fmla="*/ 37 w 751"/>
                <a:gd name="T7" fmla="*/ 31 h 386"/>
                <a:gd name="T8" fmla="*/ 85 w 751"/>
                <a:gd name="T9" fmla="*/ 7 h 386"/>
                <a:gd name="T10" fmla="*/ 720 w 751"/>
                <a:gd name="T11" fmla="*/ 213 h 386"/>
                <a:gd name="T12" fmla="*/ 744 w 751"/>
                <a:gd name="T13" fmla="*/ 261 h 386"/>
                <a:gd name="T14" fmla="*/ 713 w 751"/>
                <a:gd name="T15" fmla="*/ 355 h 386"/>
                <a:gd name="T16" fmla="*/ 665 w 751"/>
                <a:gd name="T17" fmla="*/ 38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1" h="386">
                  <a:moveTo>
                    <a:pt x="665" y="380"/>
                  </a:moveTo>
                  <a:cubicBezTo>
                    <a:pt x="31" y="174"/>
                    <a:pt x="31" y="174"/>
                    <a:pt x="31" y="174"/>
                  </a:cubicBezTo>
                  <a:cubicBezTo>
                    <a:pt x="11" y="167"/>
                    <a:pt x="0" y="146"/>
                    <a:pt x="7" y="126"/>
                  </a:cubicBezTo>
                  <a:cubicBezTo>
                    <a:pt x="37" y="31"/>
                    <a:pt x="37" y="31"/>
                    <a:pt x="37" y="31"/>
                  </a:cubicBezTo>
                  <a:cubicBezTo>
                    <a:pt x="44" y="11"/>
                    <a:pt x="65" y="0"/>
                    <a:pt x="85" y="7"/>
                  </a:cubicBezTo>
                  <a:cubicBezTo>
                    <a:pt x="720" y="213"/>
                    <a:pt x="720" y="213"/>
                    <a:pt x="720" y="213"/>
                  </a:cubicBezTo>
                  <a:cubicBezTo>
                    <a:pt x="740" y="219"/>
                    <a:pt x="751" y="241"/>
                    <a:pt x="744" y="261"/>
                  </a:cubicBezTo>
                  <a:cubicBezTo>
                    <a:pt x="713" y="355"/>
                    <a:pt x="713" y="355"/>
                    <a:pt x="713" y="355"/>
                  </a:cubicBezTo>
                  <a:cubicBezTo>
                    <a:pt x="707" y="375"/>
                    <a:pt x="685" y="386"/>
                    <a:pt x="665" y="380"/>
                  </a:cubicBezTo>
                </a:path>
              </a:pathLst>
            </a:custGeom>
            <a:solidFill>
              <a:srgbClr val="A5B7A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3" name="îŝļîḑê"/>
            <p:cNvSpPr/>
            <p:nvPr/>
          </p:nvSpPr>
          <p:spPr bwMode="auto">
            <a:xfrm>
              <a:off x="6480138" y="5353015"/>
              <a:ext cx="344400" cy="311284"/>
            </a:xfrm>
            <a:custGeom>
              <a:avLst/>
              <a:gdLst>
                <a:gd name="T0" fmla="*/ 138 w 217"/>
                <a:gd name="T1" fmla="*/ 189 h 196"/>
                <a:gd name="T2" fmla="*/ 31 w 217"/>
                <a:gd name="T3" fmla="*/ 155 h 196"/>
                <a:gd name="T4" fmla="*/ 7 w 217"/>
                <a:gd name="T5" fmla="*/ 107 h 196"/>
                <a:gd name="T6" fmla="*/ 31 w 217"/>
                <a:gd name="T7" fmla="*/ 31 h 196"/>
                <a:gd name="T8" fmla="*/ 79 w 217"/>
                <a:gd name="T9" fmla="*/ 7 h 196"/>
                <a:gd name="T10" fmla="*/ 186 w 217"/>
                <a:gd name="T11" fmla="*/ 42 h 196"/>
                <a:gd name="T12" fmla="*/ 211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7" y="107"/>
                  </a:cubicBezTo>
                  <a:cubicBezTo>
                    <a:pt x="31" y="31"/>
                    <a:pt x="31" y="31"/>
                    <a:pt x="31" y="31"/>
                  </a:cubicBezTo>
                  <a:cubicBezTo>
                    <a:pt x="38" y="11"/>
                    <a:pt x="59" y="0"/>
                    <a:pt x="79" y="7"/>
                  </a:cubicBezTo>
                  <a:cubicBezTo>
                    <a:pt x="186" y="42"/>
                    <a:pt x="186" y="42"/>
                    <a:pt x="186" y="42"/>
                  </a:cubicBezTo>
                  <a:cubicBezTo>
                    <a:pt x="206" y="48"/>
                    <a:pt x="217" y="70"/>
                    <a:pt x="211" y="90"/>
                  </a:cubicBezTo>
                  <a:cubicBezTo>
                    <a:pt x="186" y="165"/>
                    <a:pt x="186" y="165"/>
                    <a:pt x="186" y="165"/>
                  </a:cubicBezTo>
                  <a:cubicBezTo>
                    <a:pt x="180"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4" name="íšḷíďé"/>
            <p:cNvSpPr/>
            <p:nvPr/>
          </p:nvSpPr>
          <p:spPr bwMode="auto">
            <a:xfrm>
              <a:off x="6877522" y="5483268"/>
              <a:ext cx="346608" cy="309076"/>
            </a:xfrm>
            <a:custGeom>
              <a:avLst/>
              <a:gdLst>
                <a:gd name="T0" fmla="*/ 138 w 217"/>
                <a:gd name="T1" fmla="*/ 188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8"/>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1" y="89"/>
                  </a:cubicBezTo>
                  <a:cubicBezTo>
                    <a:pt x="186" y="164"/>
                    <a:pt x="186" y="164"/>
                    <a:pt x="186" y="164"/>
                  </a:cubicBezTo>
                  <a:cubicBezTo>
                    <a:pt x="180" y="184"/>
                    <a:pt x="158" y="195"/>
                    <a:pt x="138" y="188"/>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5" name="íśľiḍè"/>
            <p:cNvSpPr/>
            <p:nvPr/>
          </p:nvSpPr>
          <p:spPr bwMode="auto">
            <a:xfrm>
              <a:off x="7277113" y="5611313"/>
              <a:ext cx="344400" cy="309076"/>
            </a:xfrm>
            <a:custGeom>
              <a:avLst/>
              <a:gdLst>
                <a:gd name="T0" fmla="*/ 138 w 216"/>
                <a:gd name="T1" fmla="*/ 189 h 195"/>
                <a:gd name="T2" fmla="*/ 31 w 216"/>
                <a:gd name="T3" fmla="*/ 154 h 195"/>
                <a:gd name="T4" fmla="*/ 6 w 216"/>
                <a:gd name="T5" fmla="*/ 106 h 195"/>
                <a:gd name="T6" fmla="*/ 31 w 216"/>
                <a:gd name="T7" fmla="*/ 31 h 195"/>
                <a:gd name="T8" fmla="*/ 79 w 216"/>
                <a:gd name="T9" fmla="*/ 6 h 195"/>
                <a:gd name="T10" fmla="*/ 185 w 216"/>
                <a:gd name="T11" fmla="*/ 41 h 195"/>
                <a:gd name="T12" fmla="*/ 210 w 216"/>
                <a:gd name="T13" fmla="*/ 89 h 195"/>
                <a:gd name="T14" fmla="*/ 186 w 216"/>
                <a:gd name="T15" fmla="*/ 164 h 195"/>
                <a:gd name="T16" fmla="*/ 138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8" y="189"/>
                  </a:moveTo>
                  <a:cubicBezTo>
                    <a:pt x="31" y="154"/>
                    <a:pt x="31" y="154"/>
                    <a:pt x="31" y="154"/>
                  </a:cubicBezTo>
                  <a:cubicBezTo>
                    <a:pt x="11" y="147"/>
                    <a:pt x="0" y="126"/>
                    <a:pt x="6" y="106"/>
                  </a:cubicBezTo>
                  <a:cubicBezTo>
                    <a:pt x="31" y="31"/>
                    <a:pt x="31" y="31"/>
                    <a:pt x="31" y="31"/>
                  </a:cubicBezTo>
                  <a:cubicBezTo>
                    <a:pt x="37" y="11"/>
                    <a:pt x="59" y="0"/>
                    <a:pt x="79" y="6"/>
                  </a:cubicBezTo>
                  <a:cubicBezTo>
                    <a:pt x="185" y="41"/>
                    <a:pt x="185" y="41"/>
                    <a:pt x="185" y="41"/>
                  </a:cubicBezTo>
                  <a:cubicBezTo>
                    <a:pt x="205" y="47"/>
                    <a:pt x="216" y="69"/>
                    <a:pt x="210" y="89"/>
                  </a:cubicBezTo>
                  <a:cubicBezTo>
                    <a:pt x="186" y="164"/>
                    <a:pt x="186" y="164"/>
                    <a:pt x="186" y="164"/>
                  </a:cubicBezTo>
                  <a:cubicBezTo>
                    <a:pt x="179" y="184"/>
                    <a:pt x="158" y="195"/>
                    <a:pt x="138" y="189"/>
                  </a:cubicBezTo>
                  <a:close/>
                </a:path>
              </a:pathLst>
            </a:custGeom>
            <a:solidFill>
              <a:srgbClr val="DC851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6" name="iśļïḋè"/>
            <p:cNvSpPr/>
            <p:nvPr/>
          </p:nvSpPr>
          <p:spPr bwMode="auto">
            <a:xfrm>
              <a:off x="6661169" y="4801093"/>
              <a:ext cx="346608"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89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7" name="ísļíḑe"/>
            <p:cNvSpPr/>
            <p:nvPr/>
          </p:nvSpPr>
          <p:spPr bwMode="auto">
            <a:xfrm>
              <a:off x="7058553" y="4929138"/>
              <a:ext cx="346608" cy="311284"/>
            </a:xfrm>
            <a:custGeom>
              <a:avLst/>
              <a:gdLst>
                <a:gd name="T0" fmla="*/ 138 w 217"/>
                <a:gd name="T1" fmla="*/ 189 h 196"/>
                <a:gd name="T2" fmla="*/ 31 w 217"/>
                <a:gd name="T3" fmla="*/ 155 h 196"/>
                <a:gd name="T4" fmla="*/ 6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8" name="ïšļïďè"/>
            <p:cNvSpPr/>
            <p:nvPr/>
          </p:nvSpPr>
          <p:spPr bwMode="auto">
            <a:xfrm>
              <a:off x="7458142" y="5059391"/>
              <a:ext cx="344400" cy="309076"/>
            </a:xfrm>
            <a:custGeom>
              <a:avLst/>
              <a:gdLst>
                <a:gd name="T0" fmla="*/ 138 w 217"/>
                <a:gd name="T1" fmla="*/ 188 h 195"/>
                <a:gd name="T2" fmla="*/ 31 w 217"/>
                <a:gd name="T3" fmla="*/ 154 h 195"/>
                <a:gd name="T4" fmla="*/ 7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8"/>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0" y="89"/>
                  </a:cubicBezTo>
                  <a:cubicBezTo>
                    <a:pt x="186" y="164"/>
                    <a:pt x="186" y="164"/>
                    <a:pt x="186" y="164"/>
                  </a:cubicBezTo>
                  <a:cubicBezTo>
                    <a:pt x="180" y="184"/>
                    <a:pt x="158" y="195"/>
                    <a:pt x="138" y="188"/>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9" name="îśļiḍe"/>
            <p:cNvSpPr/>
            <p:nvPr/>
          </p:nvSpPr>
          <p:spPr bwMode="auto">
            <a:xfrm>
              <a:off x="6570653" y="5077053"/>
              <a:ext cx="346608"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8"/>
                    <a:pt x="0" y="126"/>
                    <a:pt x="7" y="106"/>
                  </a:cubicBezTo>
                  <a:cubicBezTo>
                    <a:pt x="31" y="31"/>
                    <a:pt x="31" y="31"/>
                    <a:pt x="31" y="31"/>
                  </a:cubicBezTo>
                  <a:cubicBezTo>
                    <a:pt x="38" y="11"/>
                    <a:pt x="59" y="0"/>
                    <a:pt x="79" y="6"/>
                  </a:cubicBezTo>
                  <a:cubicBezTo>
                    <a:pt x="186" y="41"/>
                    <a:pt x="186" y="41"/>
                    <a:pt x="186" y="41"/>
                  </a:cubicBezTo>
                  <a:cubicBezTo>
                    <a:pt x="206" y="48"/>
                    <a:pt x="217" y="69"/>
                    <a:pt x="211" y="89"/>
                  </a:cubicBezTo>
                  <a:cubicBezTo>
                    <a:pt x="186" y="164"/>
                    <a:pt x="186" y="164"/>
                    <a:pt x="186" y="164"/>
                  </a:cubicBezTo>
                  <a:cubicBezTo>
                    <a:pt x="180" y="184"/>
                    <a:pt x="158" y="195"/>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0" name="ísľïďê"/>
            <p:cNvSpPr/>
            <p:nvPr/>
          </p:nvSpPr>
          <p:spPr bwMode="auto">
            <a:xfrm>
              <a:off x="6970245" y="5205098"/>
              <a:ext cx="344400" cy="311284"/>
            </a:xfrm>
            <a:custGeom>
              <a:avLst/>
              <a:gdLst>
                <a:gd name="T0" fmla="*/ 137 w 216"/>
                <a:gd name="T1" fmla="*/ 189 h 195"/>
                <a:gd name="T2" fmla="*/ 31 w 216"/>
                <a:gd name="T3" fmla="*/ 154 h 195"/>
                <a:gd name="T4" fmla="*/ 6 w 216"/>
                <a:gd name="T5" fmla="*/ 106 h 195"/>
                <a:gd name="T6" fmla="*/ 30 w 216"/>
                <a:gd name="T7" fmla="*/ 31 h 195"/>
                <a:gd name="T8" fmla="*/ 78 w 216"/>
                <a:gd name="T9" fmla="*/ 7 h 195"/>
                <a:gd name="T10" fmla="*/ 185 w 216"/>
                <a:gd name="T11" fmla="*/ 41 h 195"/>
                <a:gd name="T12" fmla="*/ 210 w 216"/>
                <a:gd name="T13" fmla="*/ 89 h 195"/>
                <a:gd name="T14" fmla="*/ 185 w 216"/>
                <a:gd name="T15" fmla="*/ 164 h 195"/>
                <a:gd name="T16" fmla="*/ 137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7" y="189"/>
                  </a:moveTo>
                  <a:cubicBezTo>
                    <a:pt x="31" y="154"/>
                    <a:pt x="31" y="154"/>
                    <a:pt x="31" y="154"/>
                  </a:cubicBezTo>
                  <a:cubicBezTo>
                    <a:pt x="11" y="148"/>
                    <a:pt x="0" y="126"/>
                    <a:pt x="6" y="106"/>
                  </a:cubicBezTo>
                  <a:cubicBezTo>
                    <a:pt x="30" y="31"/>
                    <a:pt x="30" y="31"/>
                    <a:pt x="30" y="31"/>
                  </a:cubicBezTo>
                  <a:cubicBezTo>
                    <a:pt x="37" y="11"/>
                    <a:pt x="58" y="0"/>
                    <a:pt x="78" y="7"/>
                  </a:cubicBezTo>
                  <a:cubicBezTo>
                    <a:pt x="185" y="41"/>
                    <a:pt x="185" y="41"/>
                    <a:pt x="185" y="41"/>
                  </a:cubicBezTo>
                  <a:cubicBezTo>
                    <a:pt x="205" y="48"/>
                    <a:pt x="216" y="69"/>
                    <a:pt x="210" y="89"/>
                  </a:cubicBezTo>
                  <a:cubicBezTo>
                    <a:pt x="185" y="164"/>
                    <a:pt x="185" y="164"/>
                    <a:pt x="185" y="164"/>
                  </a:cubicBezTo>
                  <a:cubicBezTo>
                    <a:pt x="179" y="185"/>
                    <a:pt x="157" y="195"/>
                    <a:pt x="137"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íšḻîḓê"/>
            <p:cNvSpPr/>
            <p:nvPr/>
          </p:nvSpPr>
          <p:spPr bwMode="auto">
            <a:xfrm>
              <a:off x="7367629" y="5335353"/>
              <a:ext cx="346608"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90"/>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íŝľíḋé"/>
            <p:cNvSpPr/>
            <p:nvPr/>
          </p:nvSpPr>
          <p:spPr bwMode="auto">
            <a:xfrm>
              <a:off x="6486761" y="5333145"/>
              <a:ext cx="344400"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1" y="89"/>
                  </a:cubicBezTo>
                  <a:cubicBezTo>
                    <a:pt x="186" y="164"/>
                    <a:pt x="186" y="164"/>
                    <a:pt x="186" y="164"/>
                  </a:cubicBezTo>
                  <a:cubicBezTo>
                    <a:pt x="180"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íšlîḋe"/>
            <p:cNvSpPr/>
            <p:nvPr/>
          </p:nvSpPr>
          <p:spPr bwMode="auto">
            <a:xfrm>
              <a:off x="6886353" y="5461190"/>
              <a:ext cx="344400" cy="309076"/>
            </a:xfrm>
            <a:custGeom>
              <a:avLst/>
              <a:gdLst>
                <a:gd name="T0" fmla="*/ 137 w 216"/>
                <a:gd name="T1" fmla="*/ 189 h 195"/>
                <a:gd name="T2" fmla="*/ 31 w 216"/>
                <a:gd name="T3" fmla="*/ 154 h 195"/>
                <a:gd name="T4" fmla="*/ 6 w 216"/>
                <a:gd name="T5" fmla="*/ 106 h 195"/>
                <a:gd name="T6" fmla="*/ 31 w 216"/>
                <a:gd name="T7" fmla="*/ 31 h 195"/>
                <a:gd name="T8" fmla="*/ 79 w 216"/>
                <a:gd name="T9" fmla="*/ 6 h 195"/>
                <a:gd name="T10" fmla="*/ 185 w 216"/>
                <a:gd name="T11" fmla="*/ 41 h 195"/>
                <a:gd name="T12" fmla="*/ 210 w 216"/>
                <a:gd name="T13" fmla="*/ 89 h 195"/>
                <a:gd name="T14" fmla="*/ 185 w 216"/>
                <a:gd name="T15" fmla="*/ 164 h 195"/>
                <a:gd name="T16" fmla="*/ 137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7" y="189"/>
                  </a:moveTo>
                  <a:cubicBezTo>
                    <a:pt x="31" y="154"/>
                    <a:pt x="31" y="154"/>
                    <a:pt x="31" y="154"/>
                  </a:cubicBezTo>
                  <a:cubicBezTo>
                    <a:pt x="11" y="148"/>
                    <a:pt x="0" y="126"/>
                    <a:pt x="6" y="106"/>
                  </a:cubicBezTo>
                  <a:cubicBezTo>
                    <a:pt x="31" y="31"/>
                    <a:pt x="31" y="31"/>
                    <a:pt x="31" y="31"/>
                  </a:cubicBezTo>
                  <a:cubicBezTo>
                    <a:pt x="37" y="11"/>
                    <a:pt x="59" y="0"/>
                    <a:pt x="79" y="6"/>
                  </a:cubicBezTo>
                  <a:cubicBezTo>
                    <a:pt x="185" y="41"/>
                    <a:pt x="185" y="41"/>
                    <a:pt x="185" y="41"/>
                  </a:cubicBezTo>
                  <a:cubicBezTo>
                    <a:pt x="205" y="48"/>
                    <a:pt x="216" y="69"/>
                    <a:pt x="210" y="89"/>
                  </a:cubicBezTo>
                  <a:cubicBezTo>
                    <a:pt x="185" y="164"/>
                    <a:pt x="185" y="164"/>
                    <a:pt x="185" y="164"/>
                  </a:cubicBezTo>
                  <a:cubicBezTo>
                    <a:pt x="179" y="184"/>
                    <a:pt x="157" y="195"/>
                    <a:pt x="137"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ïṩliḑe"/>
            <p:cNvSpPr/>
            <p:nvPr/>
          </p:nvSpPr>
          <p:spPr bwMode="auto">
            <a:xfrm>
              <a:off x="7283736" y="5589236"/>
              <a:ext cx="346608" cy="311284"/>
            </a:xfrm>
            <a:custGeom>
              <a:avLst/>
              <a:gdLst>
                <a:gd name="T0" fmla="*/ 138 w 217"/>
                <a:gd name="T1" fmla="*/ 189 h 195"/>
                <a:gd name="T2" fmla="*/ 31 w 217"/>
                <a:gd name="T3" fmla="*/ 154 h 195"/>
                <a:gd name="T4" fmla="*/ 6 w 217"/>
                <a:gd name="T5" fmla="*/ 106 h 195"/>
                <a:gd name="T6" fmla="*/ 31 w 217"/>
                <a:gd name="T7" fmla="*/ 31 h 195"/>
                <a:gd name="T8" fmla="*/ 79 w 217"/>
                <a:gd name="T9" fmla="*/ 7 h 195"/>
                <a:gd name="T10" fmla="*/ 186 w 217"/>
                <a:gd name="T11" fmla="*/ 41 h 195"/>
                <a:gd name="T12" fmla="*/ 210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4"/>
                    <a:pt x="186" y="164"/>
                    <a:pt x="186" y="164"/>
                  </a:cubicBezTo>
                  <a:cubicBezTo>
                    <a:pt x="179" y="184"/>
                    <a:pt x="158" y="195"/>
                    <a:pt x="138" y="189"/>
                  </a:cubicBezTo>
                  <a:close/>
                </a:path>
              </a:pathLst>
            </a:custGeom>
            <a:solidFill>
              <a:srgbClr val="EFAA4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5" name="ïsḻíḍe"/>
            <p:cNvSpPr/>
            <p:nvPr/>
          </p:nvSpPr>
          <p:spPr bwMode="auto">
            <a:xfrm>
              <a:off x="6667792" y="4781223"/>
              <a:ext cx="346608" cy="311284"/>
            </a:xfrm>
            <a:custGeom>
              <a:avLst/>
              <a:gdLst>
                <a:gd name="T0" fmla="*/ 138 w 217"/>
                <a:gd name="T1" fmla="*/ 189 h 196"/>
                <a:gd name="T2" fmla="*/ 31 w 217"/>
                <a:gd name="T3" fmla="*/ 155 h 196"/>
                <a:gd name="T4" fmla="*/ 6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6" name="ïŝlïďé"/>
            <p:cNvSpPr/>
            <p:nvPr/>
          </p:nvSpPr>
          <p:spPr bwMode="auto">
            <a:xfrm>
              <a:off x="7065176" y="4911476"/>
              <a:ext cx="346608"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7"/>
                    <a:pt x="0" y="126"/>
                    <a:pt x="7" y="106"/>
                  </a:cubicBezTo>
                  <a:cubicBezTo>
                    <a:pt x="31" y="31"/>
                    <a:pt x="31" y="31"/>
                    <a:pt x="31" y="31"/>
                  </a:cubicBezTo>
                  <a:cubicBezTo>
                    <a:pt x="37" y="11"/>
                    <a:pt x="59" y="0"/>
                    <a:pt x="79" y="6"/>
                  </a:cubicBezTo>
                  <a:cubicBezTo>
                    <a:pt x="186" y="41"/>
                    <a:pt x="186" y="41"/>
                    <a:pt x="186" y="41"/>
                  </a:cubicBezTo>
                  <a:cubicBezTo>
                    <a:pt x="206" y="47"/>
                    <a:pt x="217" y="69"/>
                    <a:pt x="210" y="89"/>
                  </a:cubicBezTo>
                  <a:cubicBezTo>
                    <a:pt x="186" y="164"/>
                    <a:pt x="186" y="164"/>
                    <a:pt x="186" y="164"/>
                  </a:cubicBezTo>
                  <a:cubicBezTo>
                    <a:pt x="179"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iṩ1ïḓe"/>
            <p:cNvSpPr/>
            <p:nvPr/>
          </p:nvSpPr>
          <p:spPr bwMode="auto">
            <a:xfrm>
              <a:off x="7464766" y="5039523"/>
              <a:ext cx="344400"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1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8"/>
                    <a:pt x="0" y="126"/>
                    <a:pt x="7" y="106"/>
                  </a:cubicBezTo>
                  <a:cubicBezTo>
                    <a:pt x="31" y="31"/>
                    <a:pt x="31" y="31"/>
                    <a:pt x="31" y="31"/>
                  </a:cubicBezTo>
                  <a:cubicBezTo>
                    <a:pt x="38" y="11"/>
                    <a:pt x="59" y="0"/>
                    <a:pt x="79" y="6"/>
                  </a:cubicBezTo>
                  <a:cubicBezTo>
                    <a:pt x="186" y="41"/>
                    <a:pt x="186" y="41"/>
                    <a:pt x="186" y="41"/>
                  </a:cubicBezTo>
                  <a:cubicBezTo>
                    <a:pt x="206" y="48"/>
                    <a:pt x="217" y="69"/>
                    <a:pt x="211" y="89"/>
                  </a:cubicBezTo>
                  <a:cubicBezTo>
                    <a:pt x="186" y="164"/>
                    <a:pt x="186" y="164"/>
                    <a:pt x="186" y="164"/>
                  </a:cubicBezTo>
                  <a:cubicBezTo>
                    <a:pt x="180"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ïśḻiḓè"/>
            <p:cNvSpPr/>
            <p:nvPr/>
          </p:nvSpPr>
          <p:spPr bwMode="auto">
            <a:xfrm>
              <a:off x="6579484" y="5057183"/>
              <a:ext cx="342192" cy="311284"/>
            </a:xfrm>
            <a:custGeom>
              <a:avLst/>
              <a:gdLst>
                <a:gd name="T0" fmla="*/ 137 w 216"/>
                <a:gd name="T1" fmla="*/ 189 h 196"/>
                <a:gd name="T2" fmla="*/ 31 w 216"/>
                <a:gd name="T3" fmla="*/ 154 h 196"/>
                <a:gd name="T4" fmla="*/ 6 w 216"/>
                <a:gd name="T5" fmla="*/ 106 h 196"/>
                <a:gd name="T6" fmla="*/ 30 w 216"/>
                <a:gd name="T7" fmla="*/ 31 h 196"/>
                <a:gd name="T8" fmla="*/ 78 w 216"/>
                <a:gd name="T9" fmla="*/ 7 h 196"/>
                <a:gd name="T10" fmla="*/ 185 w 216"/>
                <a:gd name="T11" fmla="*/ 41 h 196"/>
                <a:gd name="T12" fmla="*/ 210 w 216"/>
                <a:gd name="T13" fmla="*/ 89 h 196"/>
                <a:gd name="T14" fmla="*/ 185 w 216"/>
                <a:gd name="T15" fmla="*/ 165 h 196"/>
                <a:gd name="T16" fmla="*/ 137 w 216"/>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6">
                  <a:moveTo>
                    <a:pt x="137" y="189"/>
                  </a:moveTo>
                  <a:cubicBezTo>
                    <a:pt x="31" y="154"/>
                    <a:pt x="31" y="154"/>
                    <a:pt x="31" y="154"/>
                  </a:cubicBezTo>
                  <a:cubicBezTo>
                    <a:pt x="10" y="148"/>
                    <a:pt x="0" y="126"/>
                    <a:pt x="6" y="106"/>
                  </a:cubicBezTo>
                  <a:cubicBezTo>
                    <a:pt x="30" y="31"/>
                    <a:pt x="30" y="31"/>
                    <a:pt x="30" y="31"/>
                  </a:cubicBezTo>
                  <a:cubicBezTo>
                    <a:pt x="37" y="11"/>
                    <a:pt x="58" y="0"/>
                    <a:pt x="78" y="7"/>
                  </a:cubicBezTo>
                  <a:cubicBezTo>
                    <a:pt x="185" y="41"/>
                    <a:pt x="185" y="41"/>
                    <a:pt x="185" y="41"/>
                  </a:cubicBezTo>
                  <a:cubicBezTo>
                    <a:pt x="205" y="48"/>
                    <a:pt x="216" y="69"/>
                    <a:pt x="210" y="89"/>
                  </a:cubicBezTo>
                  <a:cubicBezTo>
                    <a:pt x="185" y="165"/>
                    <a:pt x="185" y="165"/>
                    <a:pt x="185" y="165"/>
                  </a:cubicBezTo>
                  <a:cubicBezTo>
                    <a:pt x="179" y="185"/>
                    <a:pt x="157" y="196"/>
                    <a:pt x="137"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ïṧḻíḓè"/>
            <p:cNvSpPr/>
            <p:nvPr/>
          </p:nvSpPr>
          <p:spPr bwMode="auto">
            <a:xfrm>
              <a:off x="6976868" y="5185230"/>
              <a:ext cx="344400" cy="311284"/>
            </a:xfrm>
            <a:custGeom>
              <a:avLst/>
              <a:gdLst>
                <a:gd name="T0" fmla="*/ 138 w 216"/>
                <a:gd name="T1" fmla="*/ 189 h 196"/>
                <a:gd name="T2" fmla="*/ 31 w 216"/>
                <a:gd name="T3" fmla="*/ 155 h 196"/>
                <a:gd name="T4" fmla="*/ 6 w 216"/>
                <a:gd name="T5" fmla="*/ 107 h 196"/>
                <a:gd name="T6" fmla="*/ 31 w 216"/>
                <a:gd name="T7" fmla="*/ 31 h 196"/>
                <a:gd name="T8" fmla="*/ 79 w 216"/>
                <a:gd name="T9" fmla="*/ 7 h 196"/>
                <a:gd name="T10" fmla="*/ 185 w 216"/>
                <a:gd name="T11" fmla="*/ 42 h 196"/>
                <a:gd name="T12" fmla="*/ 210 w 216"/>
                <a:gd name="T13" fmla="*/ 90 h 196"/>
                <a:gd name="T14" fmla="*/ 186 w 216"/>
                <a:gd name="T15" fmla="*/ 165 h 196"/>
                <a:gd name="T16" fmla="*/ 138 w 216"/>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5" y="42"/>
                    <a:pt x="185" y="42"/>
                    <a:pt x="185" y="42"/>
                  </a:cubicBezTo>
                  <a:cubicBezTo>
                    <a:pt x="205" y="48"/>
                    <a:pt x="216" y="70"/>
                    <a:pt x="210" y="90"/>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íṩľïḓé"/>
            <p:cNvSpPr/>
            <p:nvPr/>
          </p:nvSpPr>
          <p:spPr bwMode="auto">
            <a:xfrm>
              <a:off x="7374252" y="5315483"/>
              <a:ext cx="346608" cy="309076"/>
            </a:xfrm>
            <a:custGeom>
              <a:avLst/>
              <a:gdLst>
                <a:gd name="T0" fmla="*/ 138 w 217"/>
                <a:gd name="T1" fmla="*/ 188 h 195"/>
                <a:gd name="T2" fmla="*/ 31 w 217"/>
                <a:gd name="T3" fmla="*/ 154 h 195"/>
                <a:gd name="T4" fmla="*/ 6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8"/>
                  </a:moveTo>
                  <a:cubicBezTo>
                    <a:pt x="31" y="154"/>
                    <a:pt x="31" y="154"/>
                    <a:pt x="31" y="154"/>
                  </a:cubicBezTo>
                  <a:cubicBezTo>
                    <a:pt x="11" y="147"/>
                    <a:pt x="0" y="126"/>
                    <a:pt x="6" y="106"/>
                  </a:cubicBezTo>
                  <a:cubicBezTo>
                    <a:pt x="31" y="31"/>
                    <a:pt x="31" y="31"/>
                    <a:pt x="31" y="31"/>
                  </a:cubicBezTo>
                  <a:cubicBezTo>
                    <a:pt x="37" y="11"/>
                    <a:pt x="59" y="0"/>
                    <a:pt x="79" y="6"/>
                  </a:cubicBezTo>
                  <a:cubicBezTo>
                    <a:pt x="186" y="41"/>
                    <a:pt x="186" y="41"/>
                    <a:pt x="186" y="41"/>
                  </a:cubicBezTo>
                  <a:cubicBezTo>
                    <a:pt x="206" y="47"/>
                    <a:pt x="217" y="69"/>
                    <a:pt x="210" y="89"/>
                  </a:cubicBezTo>
                  <a:cubicBezTo>
                    <a:pt x="186" y="164"/>
                    <a:pt x="186" y="164"/>
                    <a:pt x="186" y="164"/>
                  </a:cubicBezTo>
                  <a:cubicBezTo>
                    <a:pt x="179" y="184"/>
                    <a:pt x="158" y="195"/>
                    <a:pt x="138" y="188"/>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šlíḑé"/>
            <p:cNvSpPr/>
            <p:nvPr/>
          </p:nvSpPr>
          <p:spPr bwMode="auto">
            <a:xfrm>
              <a:off x="6851029" y="4114503"/>
              <a:ext cx="1194359" cy="613737"/>
            </a:xfrm>
            <a:custGeom>
              <a:avLst/>
              <a:gdLst>
                <a:gd name="T0" fmla="*/ 665 w 750"/>
                <a:gd name="T1" fmla="*/ 379 h 386"/>
                <a:gd name="T2" fmla="*/ 31 w 750"/>
                <a:gd name="T3" fmla="*/ 174 h 386"/>
                <a:gd name="T4" fmla="*/ 6 w 750"/>
                <a:gd name="T5" fmla="*/ 126 h 386"/>
                <a:gd name="T6" fmla="*/ 37 w 750"/>
                <a:gd name="T7" fmla="*/ 31 h 386"/>
                <a:gd name="T8" fmla="*/ 85 w 750"/>
                <a:gd name="T9" fmla="*/ 6 h 386"/>
                <a:gd name="T10" fmla="*/ 719 w 750"/>
                <a:gd name="T11" fmla="*/ 212 h 386"/>
                <a:gd name="T12" fmla="*/ 743 w 750"/>
                <a:gd name="T13" fmla="*/ 260 h 386"/>
                <a:gd name="T14" fmla="*/ 713 w 750"/>
                <a:gd name="T15" fmla="*/ 355 h 386"/>
                <a:gd name="T16" fmla="*/ 665 w 750"/>
                <a:gd name="T17" fmla="*/ 379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386">
                  <a:moveTo>
                    <a:pt x="665" y="379"/>
                  </a:moveTo>
                  <a:cubicBezTo>
                    <a:pt x="31" y="174"/>
                    <a:pt x="31" y="174"/>
                    <a:pt x="31" y="174"/>
                  </a:cubicBezTo>
                  <a:cubicBezTo>
                    <a:pt x="10" y="167"/>
                    <a:pt x="0" y="146"/>
                    <a:pt x="6" y="126"/>
                  </a:cubicBezTo>
                  <a:cubicBezTo>
                    <a:pt x="37" y="31"/>
                    <a:pt x="37" y="31"/>
                    <a:pt x="37" y="31"/>
                  </a:cubicBezTo>
                  <a:cubicBezTo>
                    <a:pt x="43" y="11"/>
                    <a:pt x="65" y="0"/>
                    <a:pt x="85" y="6"/>
                  </a:cubicBezTo>
                  <a:cubicBezTo>
                    <a:pt x="719" y="212"/>
                    <a:pt x="719" y="212"/>
                    <a:pt x="719" y="212"/>
                  </a:cubicBezTo>
                  <a:cubicBezTo>
                    <a:pt x="739" y="219"/>
                    <a:pt x="750" y="240"/>
                    <a:pt x="743" y="260"/>
                  </a:cubicBezTo>
                  <a:cubicBezTo>
                    <a:pt x="713" y="355"/>
                    <a:pt x="713" y="355"/>
                    <a:pt x="713" y="355"/>
                  </a:cubicBezTo>
                  <a:cubicBezTo>
                    <a:pt x="706" y="375"/>
                    <a:pt x="685" y="386"/>
                    <a:pt x="665" y="379"/>
                  </a:cubicBezTo>
                </a:path>
              </a:pathLst>
            </a:custGeom>
            <a:solidFill>
              <a:srgbClr val="211E2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2" name="íṥḻîḍê"/>
            <p:cNvSpPr/>
            <p:nvPr/>
          </p:nvSpPr>
          <p:spPr bwMode="auto">
            <a:xfrm>
              <a:off x="6844406" y="4134370"/>
              <a:ext cx="1194359" cy="611529"/>
            </a:xfrm>
            <a:custGeom>
              <a:avLst/>
              <a:gdLst>
                <a:gd name="T0" fmla="*/ 665 w 750"/>
                <a:gd name="T1" fmla="*/ 379 h 385"/>
                <a:gd name="T2" fmla="*/ 31 w 750"/>
                <a:gd name="T3" fmla="*/ 173 h 385"/>
                <a:gd name="T4" fmla="*/ 6 w 750"/>
                <a:gd name="T5" fmla="*/ 125 h 385"/>
                <a:gd name="T6" fmla="*/ 37 w 750"/>
                <a:gd name="T7" fmla="*/ 31 h 385"/>
                <a:gd name="T8" fmla="*/ 85 w 750"/>
                <a:gd name="T9" fmla="*/ 6 h 385"/>
                <a:gd name="T10" fmla="*/ 719 w 750"/>
                <a:gd name="T11" fmla="*/ 212 h 385"/>
                <a:gd name="T12" fmla="*/ 744 w 750"/>
                <a:gd name="T13" fmla="*/ 260 h 385"/>
                <a:gd name="T14" fmla="*/ 713 w 750"/>
                <a:gd name="T15" fmla="*/ 355 h 385"/>
                <a:gd name="T16" fmla="*/ 665 w 750"/>
                <a:gd name="T17" fmla="*/ 37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385">
                  <a:moveTo>
                    <a:pt x="665" y="379"/>
                  </a:moveTo>
                  <a:cubicBezTo>
                    <a:pt x="31" y="173"/>
                    <a:pt x="31" y="173"/>
                    <a:pt x="31" y="173"/>
                  </a:cubicBezTo>
                  <a:cubicBezTo>
                    <a:pt x="11" y="167"/>
                    <a:pt x="0" y="145"/>
                    <a:pt x="6" y="125"/>
                  </a:cubicBezTo>
                  <a:cubicBezTo>
                    <a:pt x="37" y="31"/>
                    <a:pt x="37" y="31"/>
                    <a:pt x="37" y="31"/>
                  </a:cubicBezTo>
                  <a:cubicBezTo>
                    <a:pt x="43" y="11"/>
                    <a:pt x="65" y="0"/>
                    <a:pt x="85" y="6"/>
                  </a:cubicBezTo>
                  <a:cubicBezTo>
                    <a:pt x="719" y="212"/>
                    <a:pt x="719" y="212"/>
                    <a:pt x="719" y="212"/>
                  </a:cubicBezTo>
                  <a:cubicBezTo>
                    <a:pt x="739" y="218"/>
                    <a:pt x="750" y="240"/>
                    <a:pt x="744" y="260"/>
                  </a:cubicBezTo>
                  <a:cubicBezTo>
                    <a:pt x="713" y="355"/>
                    <a:pt x="713" y="355"/>
                    <a:pt x="713" y="355"/>
                  </a:cubicBezTo>
                  <a:cubicBezTo>
                    <a:pt x="707" y="375"/>
                    <a:pt x="685" y="385"/>
                    <a:pt x="665" y="379"/>
                  </a:cubicBezTo>
                </a:path>
              </a:pathLst>
            </a:custGeom>
            <a:solidFill>
              <a:srgbClr val="C4D6C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3" name="ïsḷide"/>
            <p:cNvSpPr/>
            <p:nvPr/>
          </p:nvSpPr>
          <p:spPr bwMode="auto">
            <a:xfrm>
              <a:off x="6753892" y="4529547"/>
              <a:ext cx="344400" cy="309076"/>
            </a:xfrm>
            <a:custGeom>
              <a:avLst/>
              <a:gdLst>
                <a:gd name="T0" fmla="*/ 138 w 216"/>
                <a:gd name="T1" fmla="*/ 189 h 195"/>
                <a:gd name="T2" fmla="*/ 31 w 216"/>
                <a:gd name="T3" fmla="*/ 154 h 195"/>
                <a:gd name="T4" fmla="*/ 6 w 216"/>
                <a:gd name="T5" fmla="*/ 106 h 195"/>
                <a:gd name="T6" fmla="*/ 31 w 216"/>
                <a:gd name="T7" fmla="*/ 31 h 195"/>
                <a:gd name="T8" fmla="*/ 79 w 216"/>
                <a:gd name="T9" fmla="*/ 7 h 195"/>
                <a:gd name="T10" fmla="*/ 185 w 216"/>
                <a:gd name="T11" fmla="*/ 41 h 195"/>
                <a:gd name="T12" fmla="*/ 210 w 216"/>
                <a:gd name="T13" fmla="*/ 89 h 195"/>
                <a:gd name="T14" fmla="*/ 186 w 216"/>
                <a:gd name="T15" fmla="*/ 164 h 195"/>
                <a:gd name="T16" fmla="*/ 138 w 216"/>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95">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5" y="41"/>
                    <a:pt x="185" y="41"/>
                    <a:pt x="185" y="41"/>
                  </a:cubicBezTo>
                  <a:cubicBezTo>
                    <a:pt x="205" y="48"/>
                    <a:pt x="216" y="69"/>
                    <a:pt x="210" y="89"/>
                  </a:cubicBezTo>
                  <a:cubicBezTo>
                    <a:pt x="186" y="164"/>
                    <a:pt x="186" y="164"/>
                    <a:pt x="186" y="164"/>
                  </a:cubicBezTo>
                  <a:cubicBezTo>
                    <a:pt x="179" y="184"/>
                    <a:pt x="158" y="195"/>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4" name="iŝľíḍé"/>
            <p:cNvSpPr/>
            <p:nvPr/>
          </p:nvSpPr>
          <p:spPr bwMode="auto">
            <a:xfrm>
              <a:off x="7151274" y="4657593"/>
              <a:ext cx="346608"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89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5" name="iṩḻïḋè"/>
            <p:cNvSpPr/>
            <p:nvPr/>
          </p:nvSpPr>
          <p:spPr bwMode="auto">
            <a:xfrm>
              <a:off x="7550866" y="4785639"/>
              <a:ext cx="344400" cy="311284"/>
            </a:xfrm>
            <a:custGeom>
              <a:avLst/>
              <a:gdLst>
                <a:gd name="T0" fmla="*/ 138 w 217"/>
                <a:gd name="T1" fmla="*/ 189 h 196"/>
                <a:gd name="T2" fmla="*/ 31 w 217"/>
                <a:gd name="T3" fmla="*/ 155 h 196"/>
                <a:gd name="T4" fmla="*/ 7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7"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BCBB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6" name="íṡḷíďê"/>
            <p:cNvSpPr/>
            <p:nvPr/>
          </p:nvSpPr>
          <p:spPr bwMode="auto">
            <a:xfrm>
              <a:off x="6760513" y="4509679"/>
              <a:ext cx="344400" cy="311284"/>
            </a:xfrm>
            <a:custGeom>
              <a:avLst/>
              <a:gdLst>
                <a:gd name="T0" fmla="*/ 138 w 217"/>
                <a:gd name="T1" fmla="*/ 189 h 196"/>
                <a:gd name="T2" fmla="*/ 31 w 217"/>
                <a:gd name="T3" fmla="*/ 154 h 196"/>
                <a:gd name="T4" fmla="*/ 6 w 217"/>
                <a:gd name="T5" fmla="*/ 106 h 196"/>
                <a:gd name="T6" fmla="*/ 31 w 217"/>
                <a:gd name="T7" fmla="*/ 31 h 196"/>
                <a:gd name="T8" fmla="*/ 79 w 217"/>
                <a:gd name="T9" fmla="*/ 7 h 196"/>
                <a:gd name="T10" fmla="*/ 186 w 217"/>
                <a:gd name="T11" fmla="*/ 41 h 196"/>
                <a:gd name="T12" fmla="*/ 210 w 217"/>
                <a:gd name="T13" fmla="*/ 89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4"/>
                    <a:pt x="31" y="154"/>
                    <a:pt x="31" y="154"/>
                  </a:cubicBezTo>
                  <a:cubicBezTo>
                    <a:pt x="11" y="148"/>
                    <a:pt x="0" y="126"/>
                    <a:pt x="6" y="106"/>
                  </a:cubicBezTo>
                  <a:cubicBezTo>
                    <a:pt x="31" y="31"/>
                    <a:pt x="31" y="31"/>
                    <a:pt x="31" y="31"/>
                  </a:cubicBezTo>
                  <a:cubicBezTo>
                    <a:pt x="37" y="11"/>
                    <a:pt x="59" y="0"/>
                    <a:pt x="79" y="7"/>
                  </a:cubicBezTo>
                  <a:cubicBezTo>
                    <a:pt x="186" y="41"/>
                    <a:pt x="186" y="41"/>
                    <a:pt x="186" y="41"/>
                  </a:cubicBezTo>
                  <a:cubicBezTo>
                    <a:pt x="206" y="48"/>
                    <a:pt x="217" y="69"/>
                    <a:pt x="210" y="89"/>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7" name="ïṣḷíḓe"/>
            <p:cNvSpPr/>
            <p:nvPr/>
          </p:nvSpPr>
          <p:spPr bwMode="auto">
            <a:xfrm>
              <a:off x="7157897" y="4637724"/>
              <a:ext cx="346608" cy="311284"/>
            </a:xfrm>
            <a:custGeom>
              <a:avLst/>
              <a:gdLst>
                <a:gd name="T0" fmla="*/ 138 w 217"/>
                <a:gd name="T1" fmla="*/ 189 h 196"/>
                <a:gd name="T2" fmla="*/ 31 w 217"/>
                <a:gd name="T3" fmla="*/ 155 h 196"/>
                <a:gd name="T4" fmla="*/ 6 w 217"/>
                <a:gd name="T5" fmla="*/ 107 h 196"/>
                <a:gd name="T6" fmla="*/ 31 w 217"/>
                <a:gd name="T7" fmla="*/ 31 h 196"/>
                <a:gd name="T8" fmla="*/ 79 w 217"/>
                <a:gd name="T9" fmla="*/ 7 h 196"/>
                <a:gd name="T10" fmla="*/ 186 w 217"/>
                <a:gd name="T11" fmla="*/ 42 h 196"/>
                <a:gd name="T12" fmla="*/ 210 w 217"/>
                <a:gd name="T13" fmla="*/ 90 h 196"/>
                <a:gd name="T14" fmla="*/ 186 w 217"/>
                <a:gd name="T15" fmla="*/ 165 h 196"/>
                <a:gd name="T16" fmla="*/ 138 w 217"/>
                <a:gd name="T1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6">
                  <a:moveTo>
                    <a:pt x="138" y="189"/>
                  </a:moveTo>
                  <a:cubicBezTo>
                    <a:pt x="31" y="155"/>
                    <a:pt x="31" y="155"/>
                    <a:pt x="31" y="155"/>
                  </a:cubicBezTo>
                  <a:cubicBezTo>
                    <a:pt x="11" y="148"/>
                    <a:pt x="0" y="127"/>
                    <a:pt x="6" y="107"/>
                  </a:cubicBezTo>
                  <a:cubicBezTo>
                    <a:pt x="31" y="31"/>
                    <a:pt x="31" y="31"/>
                    <a:pt x="31" y="31"/>
                  </a:cubicBezTo>
                  <a:cubicBezTo>
                    <a:pt x="37" y="11"/>
                    <a:pt x="59" y="0"/>
                    <a:pt x="79" y="7"/>
                  </a:cubicBezTo>
                  <a:cubicBezTo>
                    <a:pt x="186" y="42"/>
                    <a:pt x="186" y="42"/>
                    <a:pt x="186" y="42"/>
                  </a:cubicBezTo>
                  <a:cubicBezTo>
                    <a:pt x="206" y="48"/>
                    <a:pt x="217" y="70"/>
                    <a:pt x="210" y="90"/>
                  </a:cubicBezTo>
                  <a:cubicBezTo>
                    <a:pt x="186" y="165"/>
                    <a:pt x="186" y="165"/>
                    <a:pt x="186" y="165"/>
                  </a:cubicBezTo>
                  <a:cubicBezTo>
                    <a:pt x="179" y="185"/>
                    <a:pt x="158" y="196"/>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8" name="îśľiḍé"/>
            <p:cNvSpPr/>
            <p:nvPr/>
          </p:nvSpPr>
          <p:spPr bwMode="auto">
            <a:xfrm>
              <a:off x="7557489" y="4767977"/>
              <a:ext cx="344400" cy="309076"/>
            </a:xfrm>
            <a:custGeom>
              <a:avLst/>
              <a:gdLst>
                <a:gd name="T0" fmla="*/ 138 w 217"/>
                <a:gd name="T1" fmla="*/ 189 h 195"/>
                <a:gd name="T2" fmla="*/ 31 w 217"/>
                <a:gd name="T3" fmla="*/ 154 h 195"/>
                <a:gd name="T4" fmla="*/ 7 w 217"/>
                <a:gd name="T5" fmla="*/ 106 h 195"/>
                <a:gd name="T6" fmla="*/ 31 w 217"/>
                <a:gd name="T7" fmla="*/ 31 h 195"/>
                <a:gd name="T8" fmla="*/ 79 w 217"/>
                <a:gd name="T9" fmla="*/ 6 h 195"/>
                <a:gd name="T10" fmla="*/ 186 w 217"/>
                <a:gd name="T11" fmla="*/ 41 h 195"/>
                <a:gd name="T12" fmla="*/ 210 w 217"/>
                <a:gd name="T13" fmla="*/ 89 h 195"/>
                <a:gd name="T14" fmla="*/ 186 w 217"/>
                <a:gd name="T15" fmla="*/ 164 h 195"/>
                <a:gd name="T16" fmla="*/ 138 w 217"/>
                <a:gd name="T17" fmla="*/ 189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95">
                  <a:moveTo>
                    <a:pt x="138" y="189"/>
                  </a:moveTo>
                  <a:cubicBezTo>
                    <a:pt x="31" y="154"/>
                    <a:pt x="31" y="154"/>
                    <a:pt x="31" y="154"/>
                  </a:cubicBezTo>
                  <a:cubicBezTo>
                    <a:pt x="11" y="147"/>
                    <a:pt x="0" y="126"/>
                    <a:pt x="7" y="106"/>
                  </a:cubicBezTo>
                  <a:cubicBezTo>
                    <a:pt x="31" y="31"/>
                    <a:pt x="31" y="31"/>
                    <a:pt x="31" y="31"/>
                  </a:cubicBezTo>
                  <a:cubicBezTo>
                    <a:pt x="38" y="11"/>
                    <a:pt x="59" y="0"/>
                    <a:pt x="79" y="6"/>
                  </a:cubicBezTo>
                  <a:cubicBezTo>
                    <a:pt x="186" y="41"/>
                    <a:pt x="186" y="41"/>
                    <a:pt x="186" y="41"/>
                  </a:cubicBezTo>
                  <a:cubicBezTo>
                    <a:pt x="206" y="47"/>
                    <a:pt x="217" y="69"/>
                    <a:pt x="210" y="89"/>
                  </a:cubicBezTo>
                  <a:cubicBezTo>
                    <a:pt x="186" y="164"/>
                    <a:pt x="186" y="164"/>
                    <a:pt x="186" y="164"/>
                  </a:cubicBezTo>
                  <a:cubicBezTo>
                    <a:pt x="180" y="184"/>
                    <a:pt x="158" y="195"/>
                    <a:pt x="138" y="189"/>
                  </a:cubicBez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342" name="文本框 341"/>
          <p:cNvSpPr txBox="1"/>
          <p:nvPr/>
        </p:nvSpPr>
        <p:spPr>
          <a:xfrm>
            <a:off x="994247" y="197981"/>
            <a:ext cx="5324665" cy="461665"/>
          </a:xfrm>
          <a:prstGeom prst="rect">
            <a:avLst/>
          </a:prstGeom>
          <a:noFill/>
        </p:spPr>
        <p:txBody>
          <a:bodyPr wrap="square" rtlCol="0">
            <a:spAutoFit/>
          </a:bodyPr>
          <a:lstStyle/>
          <a:p>
            <a:r>
              <a:rPr lang="zh-CN" altLang="en-US" sz="2400" b="1" dirty="0"/>
              <a:t>如何学好微观经济学？</a:t>
            </a:r>
            <a:endParaRPr lang="zh-CN" altLang="en-US" sz="2400"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788373" y="2220541"/>
            <a:ext cx="5715000" cy="3370760"/>
          </a:xfrm>
          <a:prstGeom prst="rect">
            <a:avLst/>
          </a:prstGeom>
        </p:spPr>
      </p:pic>
      <p:sp>
        <p:nvSpPr>
          <p:cNvPr id="3" name="矩形 2"/>
          <p:cNvSpPr/>
          <p:nvPr/>
        </p:nvSpPr>
        <p:spPr>
          <a:xfrm>
            <a:off x="2599531" y="5781086"/>
            <a:ext cx="1716072" cy="362792"/>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zh-CN" altLang="en-US" sz="1600" dirty="0">
                <a:solidFill>
                  <a:prstClr val="black"/>
                </a:solidFill>
                <a:latin typeface="微软雅黑" panose="020B0503020204020204" pitchFamily="34" charset="-122"/>
                <a:ea typeface="微软雅黑" panose="020B0503020204020204" pitchFamily="34" charset="-122"/>
              </a:rPr>
              <a:t>解释现象</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4101699" y="5781086"/>
            <a:ext cx="1716072" cy="362792"/>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zh-CN" altLang="en-US" sz="1600" dirty="0">
                <a:solidFill>
                  <a:prstClr val="black"/>
                </a:solidFill>
                <a:latin typeface="微软雅黑" panose="020B0503020204020204" pitchFamily="34" charset="-122"/>
                <a:ea typeface="微软雅黑" panose="020B0503020204020204" pitchFamily="34" charset="-122"/>
              </a:rPr>
              <a:t>解读政策</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5712663" y="5781086"/>
            <a:ext cx="1716072" cy="362792"/>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zh-CN" altLang="en-US" sz="1600" dirty="0">
                <a:solidFill>
                  <a:prstClr val="black"/>
                </a:solidFill>
                <a:latin typeface="微软雅黑" panose="020B0503020204020204" pitchFamily="34" charset="-122"/>
                <a:ea typeface="微软雅黑" panose="020B0503020204020204" pitchFamily="34" charset="-122"/>
              </a:rPr>
              <a:t>解开思路</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7106035" y="5781086"/>
            <a:ext cx="1716072" cy="362792"/>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zh-CN" altLang="en-US" sz="1600" dirty="0">
                <a:solidFill>
                  <a:prstClr val="black"/>
                </a:solidFill>
                <a:latin typeface="微软雅黑" panose="020B0503020204020204" pitchFamily="34" charset="-122"/>
                <a:ea typeface="微软雅黑" panose="020B0503020204020204" pitchFamily="34" charset="-122"/>
              </a:rPr>
              <a:t>解决问题</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3176365" y="4020659"/>
            <a:ext cx="721998" cy="427746"/>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en-US" altLang="zh-CN" sz="2000" dirty="0">
                <a:solidFill>
                  <a:prstClr val="black"/>
                </a:solidFill>
                <a:latin typeface="Arial" panose="020B0604020202020204"/>
                <a:ea typeface="微软雅黑" panose="020B0503020204020204" pitchFamily="34" charset="-122"/>
              </a:rPr>
              <a:t>20%</a:t>
            </a:r>
            <a:endParaRPr lang="zh-CN" altLang="en-US" sz="2000" dirty="0">
              <a:solidFill>
                <a:prstClr val="black"/>
              </a:solidFill>
              <a:latin typeface="Arial" panose="020B0604020202020204"/>
              <a:ea typeface="微软雅黑" panose="020B0503020204020204" pitchFamily="34" charset="-122"/>
            </a:endParaRPr>
          </a:p>
        </p:txBody>
      </p:sp>
      <p:sp>
        <p:nvSpPr>
          <p:cNvPr id="8" name="矩形 7"/>
          <p:cNvSpPr/>
          <p:nvPr/>
        </p:nvSpPr>
        <p:spPr>
          <a:xfrm>
            <a:off x="4625936" y="3037443"/>
            <a:ext cx="721998" cy="427746"/>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en-US" altLang="zh-CN" sz="2000" dirty="0">
                <a:solidFill>
                  <a:prstClr val="black"/>
                </a:solidFill>
                <a:latin typeface="Arial" panose="020B0604020202020204"/>
                <a:ea typeface="微软雅黑" panose="020B0503020204020204" pitchFamily="34" charset="-122"/>
              </a:rPr>
              <a:t>45%</a:t>
            </a:r>
            <a:endParaRPr lang="zh-CN" altLang="en-US" sz="2000" dirty="0">
              <a:solidFill>
                <a:prstClr val="black"/>
              </a:solidFill>
              <a:latin typeface="Arial" panose="020B0604020202020204"/>
              <a:ea typeface="微软雅黑" panose="020B0503020204020204" pitchFamily="34" charset="-122"/>
            </a:endParaRPr>
          </a:p>
        </p:txBody>
      </p:sp>
      <p:sp>
        <p:nvSpPr>
          <p:cNvPr id="9" name="矩形 8"/>
          <p:cNvSpPr/>
          <p:nvPr/>
        </p:nvSpPr>
        <p:spPr>
          <a:xfrm>
            <a:off x="6048336" y="2157545"/>
            <a:ext cx="721998" cy="427746"/>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en-US" altLang="zh-CN" sz="2000" dirty="0">
                <a:solidFill>
                  <a:prstClr val="black"/>
                </a:solidFill>
                <a:latin typeface="Arial" panose="020B0604020202020204"/>
                <a:ea typeface="微软雅黑" panose="020B0503020204020204" pitchFamily="34" charset="-122"/>
              </a:rPr>
              <a:t>68%</a:t>
            </a:r>
            <a:endParaRPr lang="zh-CN" altLang="en-US" sz="2000" dirty="0">
              <a:solidFill>
                <a:prstClr val="black"/>
              </a:solidFill>
              <a:latin typeface="Arial" panose="020B0604020202020204"/>
              <a:ea typeface="微软雅黑" panose="020B0503020204020204" pitchFamily="34" charset="-122"/>
            </a:endParaRPr>
          </a:p>
        </p:txBody>
      </p:sp>
      <p:sp>
        <p:nvSpPr>
          <p:cNvPr id="10" name="矩形 9"/>
          <p:cNvSpPr/>
          <p:nvPr/>
        </p:nvSpPr>
        <p:spPr>
          <a:xfrm>
            <a:off x="7441708" y="1536981"/>
            <a:ext cx="721998" cy="427746"/>
          </a:xfrm>
          <a:prstGeom prst="rect">
            <a:avLst/>
          </a:prstGeom>
        </p:spPr>
        <p:txBody>
          <a:bodyPr wrap="square">
            <a:spAutoFit/>
            <a:scene3d>
              <a:camera prst="orthographicFront"/>
              <a:lightRig rig="threePt" dir="t"/>
            </a:scene3d>
            <a:sp3d contourW="12700"/>
          </a:bodyPr>
          <a:lstStyle/>
          <a:p>
            <a:pPr algn="ctr" fontAlgn="auto">
              <a:lnSpc>
                <a:spcPct val="120000"/>
              </a:lnSpc>
              <a:spcBef>
                <a:spcPts val="0"/>
              </a:spcBef>
              <a:spcAft>
                <a:spcPts val="0"/>
              </a:spcAft>
            </a:pPr>
            <a:r>
              <a:rPr lang="en-US" altLang="zh-CN" sz="2000" dirty="0">
                <a:solidFill>
                  <a:prstClr val="black"/>
                </a:solidFill>
                <a:latin typeface="Arial" panose="020B0604020202020204"/>
                <a:ea typeface="微软雅黑" panose="020B0503020204020204" pitchFamily="34" charset="-122"/>
              </a:rPr>
              <a:t>82%</a:t>
            </a:r>
            <a:endParaRPr lang="zh-CN" altLang="en-US" sz="2000" dirty="0">
              <a:solidFill>
                <a:prstClr val="black"/>
              </a:solidFill>
              <a:latin typeface="Arial" panose="020B0604020202020204"/>
              <a:ea typeface="微软雅黑" panose="020B0503020204020204" pitchFamily="34" charset="-122"/>
            </a:endParaRPr>
          </a:p>
        </p:txBody>
      </p:sp>
      <p:sp>
        <p:nvSpPr>
          <p:cNvPr id="11" name="文本框 10"/>
          <p:cNvSpPr txBox="1"/>
          <p:nvPr/>
        </p:nvSpPr>
        <p:spPr>
          <a:xfrm>
            <a:off x="994247" y="197981"/>
            <a:ext cx="5324665" cy="461665"/>
          </a:xfrm>
          <a:prstGeom prst="rect">
            <a:avLst/>
          </a:prstGeom>
          <a:noFill/>
        </p:spPr>
        <p:txBody>
          <a:bodyPr wrap="square" rtlCol="0">
            <a:spAutoFit/>
          </a:bodyPr>
          <a:lstStyle/>
          <a:p>
            <a:r>
              <a:rPr lang="zh-CN" altLang="en-US" sz="2400" b="1" dirty="0"/>
              <a:t>如何学好微观经济学？</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6326" y="1557067"/>
            <a:ext cx="6126593" cy="360584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44525" y="558800"/>
            <a:ext cx="4305300" cy="5438775"/>
          </a:xfrm>
          <a:prstGeom prst="rect">
            <a:avLst/>
          </a:prstGeom>
        </p:spPr>
      </p:pic>
      <p:pic>
        <p:nvPicPr>
          <p:cNvPr id="7" name="图片 6"/>
          <p:cNvPicPr>
            <a:picLocks noChangeAspect="1"/>
          </p:cNvPicPr>
          <p:nvPr/>
        </p:nvPicPr>
        <p:blipFill>
          <a:blip r:embed="rId2"/>
          <a:stretch>
            <a:fillRect/>
          </a:stretch>
        </p:blipFill>
        <p:spPr>
          <a:xfrm>
            <a:off x="5733415" y="558800"/>
            <a:ext cx="4229100" cy="54387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1200635" y="3804809"/>
            <a:ext cx="9809488" cy="2216162"/>
          </a:xfrm>
          <a:prstGeom prst="roundRect">
            <a:avLst>
              <a:gd name="adj" fmla="val 14478"/>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0"/>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54" name="图片 153"/>
          <p:cNvPicPr>
            <a:picLocks noChangeAspect="1"/>
          </p:cNvPicPr>
          <p:nvPr/>
        </p:nvPicPr>
        <p:blipFill>
          <a:blip r:embed="rId1"/>
          <a:stretch>
            <a:fillRect/>
          </a:stretch>
        </p:blipFill>
        <p:spPr>
          <a:xfrm>
            <a:off x="810191" y="425679"/>
            <a:ext cx="2629443" cy="2461269"/>
          </a:xfrm>
          <a:prstGeom prst="rect">
            <a:avLst/>
          </a:prstGeom>
        </p:spPr>
      </p:pic>
      <p:sp>
        <p:nvSpPr>
          <p:cNvPr id="4" name="矩形 3"/>
          <p:cNvSpPr/>
          <p:nvPr/>
        </p:nvSpPr>
        <p:spPr>
          <a:xfrm>
            <a:off x="3892822" y="4383242"/>
            <a:ext cx="4658053" cy="2631490"/>
          </a:xfrm>
          <a:prstGeom prst="rect">
            <a:avLst/>
          </a:prstGeom>
        </p:spPr>
        <p:txBody>
          <a:bodyPr wrap="square">
            <a:spAutoFit/>
          </a:bodyPr>
          <a:lstStyle/>
          <a:p>
            <a:pPr marL="457200" indent="-457200">
              <a:lnSpc>
                <a:spcPct val="150000"/>
              </a:lnSpc>
              <a:buFont typeface="+mj-ea"/>
              <a:buAutoNum type="circleNumDbPlain"/>
            </a:pPr>
            <a:r>
              <a:rPr lang="zh-CN" altLang="en-US" sz="2200" b="1" kern="100" dirty="0">
                <a:solidFill>
                  <a:srgbClr val="217EB8"/>
                </a:solidFill>
                <a:cs typeface="+mn-ea"/>
                <a:sym typeface="+mn-lt"/>
              </a:rPr>
              <a:t>经济学的产生：资源稀缺性</a:t>
            </a:r>
            <a:endParaRPr lang="zh-CN" altLang="en-US" sz="2200" b="1" kern="100" dirty="0">
              <a:solidFill>
                <a:srgbClr val="217EB8"/>
              </a:solidFill>
              <a:cs typeface="+mn-ea"/>
              <a:sym typeface="+mn-lt"/>
            </a:endParaRPr>
          </a:p>
          <a:p>
            <a:pPr marL="457200" indent="-457200">
              <a:lnSpc>
                <a:spcPct val="150000"/>
              </a:lnSpc>
              <a:buFont typeface="+mj-ea"/>
              <a:buAutoNum type="circleNumDbPlain"/>
            </a:pPr>
            <a:r>
              <a:rPr lang="zh-CN" altLang="en-US" sz="2200" b="1" kern="100" dirty="0">
                <a:solidFill>
                  <a:srgbClr val="217EB8"/>
                </a:solidFill>
                <a:cs typeface="+mn-ea"/>
                <a:sym typeface="+mn-lt"/>
              </a:rPr>
              <a:t>经济学的基本问题</a:t>
            </a:r>
            <a:endParaRPr lang="en-US" altLang="zh-CN" sz="2200" b="1" kern="100" dirty="0">
              <a:solidFill>
                <a:srgbClr val="217EB8"/>
              </a:solidFill>
              <a:cs typeface="+mn-ea"/>
              <a:sym typeface="+mn-lt"/>
            </a:endParaRPr>
          </a:p>
          <a:p>
            <a:pPr marL="457200" indent="-457200">
              <a:lnSpc>
                <a:spcPct val="150000"/>
              </a:lnSpc>
              <a:buFont typeface="+mj-ea"/>
              <a:buAutoNum type="circleNumDbPlain"/>
            </a:pPr>
            <a:r>
              <a:rPr lang="zh-CN" altLang="en-US" sz="2200" b="1" kern="100" dirty="0">
                <a:solidFill>
                  <a:srgbClr val="217EB8"/>
                </a:solidFill>
                <a:cs typeface="+mn-ea"/>
                <a:sym typeface="+mn-lt"/>
              </a:rPr>
              <a:t>经济学研究方法</a:t>
            </a:r>
            <a:endParaRPr lang="zh-CN" altLang="en-US" sz="2200" b="1" kern="100" dirty="0">
              <a:solidFill>
                <a:srgbClr val="217EB8"/>
              </a:solidFill>
              <a:cs typeface="+mn-ea"/>
              <a:sym typeface="+mn-lt"/>
            </a:endParaRPr>
          </a:p>
          <a:p>
            <a:pPr>
              <a:lnSpc>
                <a:spcPct val="150000"/>
              </a:lnSpc>
            </a:pPr>
            <a:endParaRPr lang="en-US" altLang="zh-CN" sz="2200" b="1" kern="100" dirty="0">
              <a:solidFill>
                <a:srgbClr val="217EB8"/>
              </a:solidFill>
              <a:cs typeface="+mn-ea"/>
              <a:sym typeface="+mn-lt"/>
            </a:endParaRPr>
          </a:p>
          <a:p>
            <a:pPr>
              <a:lnSpc>
                <a:spcPct val="150000"/>
              </a:lnSpc>
            </a:pPr>
            <a:endParaRPr lang="zh-CN" altLang="en-US" sz="2200" b="1" kern="100" dirty="0">
              <a:solidFill>
                <a:srgbClr val="217EB8"/>
              </a:solidFill>
              <a:cs typeface="+mn-ea"/>
              <a:sym typeface="+mn-lt"/>
            </a:endParaRPr>
          </a:p>
        </p:txBody>
      </p:sp>
      <p:pic>
        <p:nvPicPr>
          <p:cNvPr id="77" name="图片 76"/>
          <p:cNvPicPr>
            <a:picLocks noChangeAspect="1"/>
          </p:cNvPicPr>
          <p:nvPr/>
        </p:nvPicPr>
        <p:blipFill>
          <a:blip r:embed="rId2"/>
          <a:stretch>
            <a:fillRect/>
          </a:stretch>
        </p:blipFill>
        <p:spPr>
          <a:xfrm>
            <a:off x="4736474" y="3463853"/>
            <a:ext cx="2719052" cy="768163"/>
          </a:xfrm>
          <a:prstGeom prst="rect">
            <a:avLst/>
          </a:prstGeom>
        </p:spPr>
      </p:pic>
      <p:sp>
        <p:nvSpPr>
          <p:cNvPr id="12" name="文本框 11"/>
          <p:cNvSpPr txBox="1"/>
          <p:nvPr/>
        </p:nvSpPr>
        <p:spPr>
          <a:xfrm>
            <a:off x="3847231" y="1069192"/>
            <a:ext cx="7544444" cy="1174242"/>
          </a:xfrm>
          <a:custGeom>
            <a:avLst/>
            <a:gdLst/>
            <a:ahLst/>
            <a:cxnLst/>
            <a:rect l="l" t="t" r="r" b="b"/>
            <a:pathLst>
              <a:path w="7544444" h="1174242">
                <a:moveTo>
                  <a:pt x="1197596" y="1105433"/>
                </a:moveTo>
                <a:lnTo>
                  <a:pt x="1180552" y="1155573"/>
                </a:lnTo>
                <a:lnTo>
                  <a:pt x="1015814" y="1171041"/>
                </a:lnTo>
                <a:lnTo>
                  <a:pt x="1032491" y="1121969"/>
                </a:lnTo>
                <a:close/>
                <a:moveTo>
                  <a:pt x="4895021" y="1070762"/>
                </a:moveTo>
                <a:lnTo>
                  <a:pt x="4964897" y="1070762"/>
                </a:lnTo>
                <a:lnTo>
                  <a:pt x="4969923" y="1172108"/>
                </a:lnTo>
                <a:lnTo>
                  <a:pt x="4900047" y="1172108"/>
                </a:lnTo>
                <a:close/>
                <a:moveTo>
                  <a:pt x="4577116" y="1070762"/>
                </a:moveTo>
                <a:lnTo>
                  <a:pt x="4646991" y="1070762"/>
                </a:lnTo>
                <a:lnTo>
                  <a:pt x="4572540" y="1172108"/>
                </a:lnTo>
                <a:lnTo>
                  <a:pt x="4503198" y="1172108"/>
                </a:lnTo>
                <a:close/>
                <a:moveTo>
                  <a:pt x="2648129" y="1040892"/>
                </a:moveTo>
                <a:lnTo>
                  <a:pt x="2621476" y="1119302"/>
                </a:lnTo>
                <a:lnTo>
                  <a:pt x="2665748" y="1119302"/>
                </a:lnTo>
                <a:cubicBezTo>
                  <a:pt x="2670726" y="1119302"/>
                  <a:pt x="2675360" y="1117701"/>
                  <a:pt x="2679649" y="1114501"/>
                </a:cubicBezTo>
                <a:cubicBezTo>
                  <a:pt x="2683939" y="1111301"/>
                  <a:pt x="2686870" y="1107389"/>
                  <a:pt x="2688443" y="1102766"/>
                </a:cubicBezTo>
                <a:lnTo>
                  <a:pt x="2709470" y="1040892"/>
                </a:lnTo>
                <a:close/>
                <a:moveTo>
                  <a:pt x="1601419" y="1021689"/>
                </a:moveTo>
                <a:lnTo>
                  <a:pt x="1680895" y="1021689"/>
                </a:lnTo>
                <a:lnTo>
                  <a:pt x="1579974" y="1174242"/>
                </a:lnTo>
                <a:lnTo>
                  <a:pt x="1500498" y="1174242"/>
                </a:lnTo>
                <a:close/>
                <a:moveTo>
                  <a:pt x="7069843" y="1020089"/>
                </a:moveTo>
                <a:lnTo>
                  <a:pt x="7143453" y="1020089"/>
                </a:lnTo>
                <a:lnTo>
                  <a:pt x="7042182" y="1172108"/>
                </a:lnTo>
                <a:lnTo>
                  <a:pt x="6968573" y="1172108"/>
                </a:lnTo>
                <a:close/>
                <a:moveTo>
                  <a:pt x="1264546" y="980617"/>
                </a:moveTo>
                <a:lnTo>
                  <a:pt x="1549381" y="980617"/>
                </a:lnTo>
                <a:lnTo>
                  <a:pt x="1531979" y="1031824"/>
                </a:lnTo>
                <a:lnTo>
                  <a:pt x="1424766" y="1031824"/>
                </a:lnTo>
                <a:lnTo>
                  <a:pt x="1394137" y="1121969"/>
                </a:lnTo>
                <a:lnTo>
                  <a:pt x="1501350" y="1121969"/>
                </a:lnTo>
                <a:lnTo>
                  <a:pt x="1484123" y="1172642"/>
                </a:lnTo>
                <a:lnTo>
                  <a:pt x="1199288" y="1172642"/>
                </a:lnTo>
                <a:lnTo>
                  <a:pt x="1216515" y="1121969"/>
                </a:lnTo>
                <a:lnTo>
                  <a:pt x="1323728" y="1121969"/>
                </a:lnTo>
                <a:lnTo>
                  <a:pt x="1354357" y="1031824"/>
                </a:lnTo>
                <a:lnTo>
                  <a:pt x="1247143" y="1031824"/>
                </a:lnTo>
                <a:close/>
                <a:moveTo>
                  <a:pt x="6172255" y="961415"/>
                </a:moveTo>
                <a:lnTo>
                  <a:pt x="6260265" y="961415"/>
                </a:lnTo>
                <a:lnTo>
                  <a:pt x="6243789" y="980084"/>
                </a:lnTo>
                <a:lnTo>
                  <a:pt x="6445413" y="980084"/>
                </a:lnTo>
                <a:lnTo>
                  <a:pt x="6445055" y="981151"/>
                </a:lnTo>
                <a:lnTo>
                  <a:pt x="6403725" y="1102766"/>
                </a:lnTo>
                <a:cubicBezTo>
                  <a:pt x="6402031" y="1107745"/>
                  <a:pt x="6402241" y="1111834"/>
                  <a:pt x="6404355" y="1115034"/>
                </a:cubicBezTo>
                <a:cubicBezTo>
                  <a:pt x="6406469" y="1118235"/>
                  <a:pt x="6410015" y="1119835"/>
                  <a:pt x="6414993" y="1119835"/>
                </a:cubicBezTo>
                <a:lnTo>
                  <a:pt x="6462466" y="1119835"/>
                </a:lnTo>
                <a:lnTo>
                  <a:pt x="6421044" y="1172642"/>
                </a:lnTo>
                <a:lnTo>
                  <a:pt x="6364503" y="1172642"/>
                </a:lnTo>
                <a:cubicBezTo>
                  <a:pt x="6356325" y="1172642"/>
                  <a:pt x="6349283" y="1171130"/>
                  <a:pt x="6343377" y="1168108"/>
                </a:cubicBezTo>
                <a:cubicBezTo>
                  <a:pt x="6337470" y="1165085"/>
                  <a:pt x="6332757" y="1160907"/>
                  <a:pt x="6329237" y="1155573"/>
                </a:cubicBezTo>
                <a:cubicBezTo>
                  <a:pt x="6325717" y="1150239"/>
                  <a:pt x="6323654" y="1144016"/>
                  <a:pt x="6323049" y="1136904"/>
                </a:cubicBezTo>
                <a:cubicBezTo>
                  <a:pt x="6322443" y="1129792"/>
                  <a:pt x="6323529" y="1122146"/>
                  <a:pt x="6326307" y="1113968"/>
                </a:cubicBezTo>
                <a:lnTo>
                  <a:pt x="6353861" y="1032891"/>
                </a:lnTo>
                <a:lnTo>
                  <a:pt x="6197041" y="1032891"/>
                </a:lnTo>
                <a:lnTo>
                  <a:pt x="6073801" y="1172642"/>
                </a:lnTo>
                <a:lnTo>
                  <a:pt x="5986323" y="1172642"/>
                </a:lnTo>
                <a:lnTo>
                  <a:pt x="6109563" y="1032891"/>
                </a:lnTo>
                <a:lnTo>
                  <a:pt x="6045555" y="1032891"/>
                </a:lnTo>
                <a:lnTo>
                  <a:pt x="6063499" y="980084"/>
                </a:lnTo>
                <a:lnTo>
                  <a:pt x="6155778" y="980084"/>
                </a:lnTo>
                <a:close/>
                <a:moveTo>
                  <a:pt x="3749827" y="946480"/>
                </a:moveTo>
                <a:lnTo>
                  <a:pt x="3817569" y="946480"/>
                </a:lnTo>
                <a:lnTo>
                  <a:pt x="3782590" y="1049426"/>
                </a:lnTo>
                <a:lnTo>
                  <a:pt x="3927967" y="949680"/>
                </a:lnTo>
                <a:lnTo>
                  <a:pt x="4019711" y="949680"/>
                </a:lnTo>
                <a:lnTo>
                  <a:pt x="3816461" y="1089431"/>
                </a:lnTo>
                <a:lnTo>
                  <a:pt x="3768988" y="1089431"/>
                </a:lnTo>
                <a:lnTo>
                  <a:pt x="3763371" y="1105967"/>
                </a:lnTo>
                <a:cubicBezTo>
                  <a:pt x="3761798" y="1110589"/>
                  <a:pt x="3762069" y="1114501"/>
                  <a:pt x="3764184" y="1117701"/>
                </a:cubicBezTo>
                <a:cubicBezTo>
                  <a:pt x="3766298" y="1120902"/>
                  <a:pt x="3769844" y="1122502"/>
                  <a:pt x="3774822" y="1122502"/>
                </a:cubicBezTo>
                <a:lnTo>
                  <a:pt x="3996183" y="1122502"/>
                </a:lnTo>
                <a:lnTo>
                  <a:pt x="3957820" y="1171041"/>
                </a:lnTo>
                <a:lnTo>
                  <a:pt x="3732192" y="1171041"/>
                </a:lnTo>
                <a:cubicBezTo>
                  <a:pt x="3724013" y="1171041"/>
                  <a:pt x="3716880" y="1169530"/>
                  <a:pt x="3710793" y="1166508"/>
                </a:cubicBezTo>
                <a:cubicBezTo>
                  <a:pt x="3704707" y="1163485"/>
                  <a:pt x="3699903" y="1159307"/>
                  <a:pt x="3696383" y="1153973"/>
                </a:cubicBezTo>
                <a:cubicBezTo>
                  <a:pt x="3692863" y="1148639"/>
                  <a:pt x="3690770" y="1142505"/>
                  <a:pt x="3690103" y="1135570"/>
                </a:cubicBezTo>
                <a:cubicBezTo>
                  <a:pt x="3689437" y="1128636"/>
                  <a:pt x="3690493" y="1121080"/>
                  <a:pt x="3693271" y="1112901"/>
                </a:cubicBezTo>
                <a:close/>
                <a:moveTo>
                  <a:pt x="5670937" y="945946"/>
                </a:moveTo>
                <a:lnTo>
                  <a:pt x="5612021" y="1119302"/>
                </a:lnTo>
                <a:lnTo>
                  <a:pt x="5639757" y="1119302"/>
                </a:lnTo>
                <a:cubicBezTo>
                  <a:pt x="5645447" y="1119302"/>
                  <a:pt x="5649259" y="1116457"/>
                  <a:pt x="5651193" y="1110767"/>
                </a:cubicBezTo>
                <a:lnTo>
                  <a:pt x="5707207" y="945946"/>
                </a:lnTo>
                <a:close/>
                <a:moveTo>
                  <a:pt x="410884" y="941146"/>
                </a:moveTo>
                <a:lnTo>
                  <a:pt x="389857" y="1003020"/>
                </a:lnTo>
                <a:cubicBezTo>
                  <a:pt x="388162" y="1007999"/>
                  <a:pt x="388373" y="1012088"/>
                  <a:pt x="390490" y="1015288"/>
                </a:cubicBezTo>
                <a:cubicBezTo>
                  <a:pt x="393313" y="1018489"/>
                  <a:pt x="396502" y="1020089"/>
                  <a:pt x="400058" y="1020089"/>
                </a:cubicBezTo>
                <a:lnTo>
                  <a:pt x="453930" y="1020089"/>
                </a:lnTo>
                <a:lnTo>
                  <a:pt x="480759" y="941146"/>
                </a:lnTo>
                <a:close/>
                <a:moveTo>
                  <a:pt x="160720" y="941146"/>
                </a:moveTo>
                <a:lnTo>
                  <a:pt x="100895" y="1117168"/>
                </a:lnTo>
                <a:lnTo>
                  <a:pt x="409734" y="1117168"/>
                </a:lnTo>
                <a:cubicBezTo>
                  <a:pt x="412579" y="1117168"/>
                  <a:pt x="415432" y="1116101"/>
                  <a:pt x="418293" y="1113968"/>
                </a:cubicBezTo>
                <a:cubicBezTo>
                  <a:pt x="421627" y="1111478"/>
                  <a:pt x="423778" y="1108811"/>
                  <a:pt x="424744" y="1105967"/>
                </a:cubicBezTo>
                <a:lnTo>
                  <a:pt x="453929" y="1020091"/>
                </a:lnTo>
                <a:lnTo>
                  <a:pt x="413227" y="1072362"/>
                </a:lnTo>
                <a:lnTo>
                  <a:pt x="350285" y="1072362"/>
                </a:lnTo>
                <a:cubicBezTo>
                  <a:pt x="342462" y="1072362"/>
                  <a:pt x="336189" y="1070940"/>
                  <a:pt x="331466" y="1068095"/>
                </a:cubicBezTo>
                <a:cubicBezTo>
                  <a:pt x="328633" y="1067028"/>
                  <a:pt x="326303" y="1065517"/>
                  <a:pt x="324478" y="1063561"/>
                </a:cubicBezTo>
                <a:cubicBezTo>
                  <a:pt x="322653" y="1061606"/>
                  <a:pt x="320976" y="1059739"/>
                  <a:pt x="319448" y="1057961"/>
                </a:cubicBezTo>
                <a:cubicBezTo>
                  <a:pt x="316275" y="1053693"/>
                  <a:pt x="314353" y="1048359"/>
                  <a:pt x="313681" y="1041959"/>
                </a:cubicBezTo>
                <a:cubicBezTo>
                  <a:pt x="313486" y="1035202"/>
                  <a:pt x="314478" y="1028624"/>
                  <a:pt x="316656" y="1022223"/>
                </a:cubicBezTo>
                <a:lnTo>
                  <a:pt x="344209" y="941146"/>
                </a:lnTo>
                <a:lnTo>
                  <a:pt x="288736" y="941146"/>
                </a:lnTo>
                <a:lnTo>
                  <a:pt x="266441" y="1006754"/>
                </a:lnTo>
                <a:lnTo>
                  <a:pt x="199883" y="1070762"/>
                </a:lnTo>
                <a:lnTo>
                  <a:pt x="130008" y="1070762"/>
                </a:lnTo>
                <a:lnTo>
                  <a:pt x="202666" y="998220"/>
                </a:lnTo>
                <a:lnTo>
                  <a:pt x="222061" y="941146"/>
                </a:lnTo>
                <a:close/>
                <a:moveTo>
                  <a:pt x="2863806" y="930478"/>
                </a:moveTo>
                <a:lnTo>
                  <a:pt x="2941683" y="930478"/>
                </a:lnTo>
                <a:lnTo>
                  <a:pt x="2956667" y="1032357"/>
                </a:lnTo>
                <a:lnTo>
                  <a:pt x="2878791" y="1032357"/>
                </a:lnTo>
                <a:close/>
                <a:moveTo>
                  <a:pt x="3478154" y="914476"/>
                </a:moveTo>
                <a:lnTo>
                  <a:pt x="3463653" y="957148"/>
                </a:lnTo>
                <a:lnTo>
                  <a:pt x="3479121" y="957148"/>
                </a:lnTo>
                <a:cubicBezTo>
                  <a:pt x="3483744" y="957148"/>
                  <a:pt x="3488200" y="955548"/>
                  <a:pt x="3492490" y="952347"/>
                </a:cubicBezTo>
                <a:cubicBezTo>
                  <a:pt x="3496779" y="949147"/>
                  <a:pt x="3499768" y="945057"/>
                  <a:pt x="3501457" y="940079"/>
                </a:cubicBezTo>
                <a:lnTo>
                  <a:pt x="3510159" y="914476"/>
                </a:lnTo>
                <a:close/>
                <a:moveTo>
                  <a:pt x="3371474" y="914476"/>
                </a:moveTo>
                <a:lnTo>
                  <a:pt x="3356972" y="957148"/>
                </a:lnTo>
                <a:lnTo>
                  <a:pt x="3389510" y="957148"/>
                </a:lnTo>
                <a:lnTo>
                  <a:pt x="3404012" y="914476"/>
                </a:lnTo>
                <a:close/>
                <a:moveTo>
                  <a:pt x="3602001" y="904341"/>
                </a:moveTo>
                <a:lnTo>
                  <a:pt x="3632938" y="904341"/>
                </a:lnTo>
                <a:lnTo>
                  <a:pt x="3706014" y="904341"/>
                </a:lnTo>
                <a:lnTo>
                  <a:pt x="3707081" y="904341"/>
                </a:lnTo>
                <a:lnTo>
                  <a:pt x="3636922" y="1110767"/>
                </a:lnTo>
                <a:cubicBezTo>
                  <a:pt x="3635233" y="1115746"/>
                  <a:pt x="3635444" y="1119835"/>
                  <a:pt x="3637556" y="1123035"/>
                </a:cubicBezTo>
                <a:cubicBezTo>
                  <a:pt x="3639666" y="1126236"/>
                  <a:pt x="3643211" y="1127836"/>
                  <a:pt x="3648190" y="1127836"/>
                </a:cubicBezTo>
                <a:lnTo>
                  <a:pt x="3679660" y="1127836"/>
                </a:lnTo>
                <a:lnTo>
                  <a:pt x="3643273" y="1173708"/>
                </a:lnTo>
                <a:lnTo>
                  <a:pt x="3600067" y="1173708"/>
                </a:lnTo>
                <a:cubicBezTo>
                  <a:pt x="3591889" y="1173708"/>
                  <a:pt x="3584757" y="1172197"/>
                  <a:pt x="3578673" y="1169175"/>
                </a:cubicBezTo>
                <a:cubicBezTo>
                  <a:pt x="3572589" y="1166152"/>
                  <a:pt x="3567785" y="1161974"/>
                  <a:pt x="3564263" y="1156640"/>
                </a:cubicBezTo>
                <a:cubicBezTo>
                  <a:pt x="3560740" y="1151306"/>
                  <a:pt x="3558676" y="1145083"/>
                  <a:pt x="3558070" y="1137971"/>
                </a:cubicBezTo>
                <a:cubicBezTo>
                  <a:pt x="3557465" y="1130859"/>
                  <a:pt x="3558551" y="1123213"/>
                  <a:pt x="3561329" y="1115034"/>
                </a:cubicBezTo>
                <a:lnTo>
                  <a:pt x="3614986" y="957148"/>
                </a:lnTo>
                <a:lnTo>
                  <a:pt x="3584049" y="957148"/>
                </a:lnTo>
                <a:close/>
                <a:moveTo>
                  <a:pt x="4475498" y="901141"/>
                </a:moveTo>
                <a:lnTo>
                  <a:pt x="4542173" y="901141"/>
                </a:lnTo>
                <a:lnTo>
                  <a:pt x="4475506" y="1172642"/>
                </a:lnTo>
                <a:lnTo>
                  <a:pt x="4409365" y="1172642"/>
                </a:lnTo>
                <a:close/>
                <a:moveTo>
                  <a:pt x="4264805" y="901141"/>
                </a:moveTo>
                <a:lnTo>
                  <a:pt x="4330947" y="901141"/>
                </a:lnTo>
                <a:lnTo>
                  <a:pt x="4213074" y="1172642"/>
                </a:lnTo>
                <a:lnTo>
                  <a:pt x="4146399" y="1172642"/>
                </a:lnTo>
                <a:close/>
                <a:moveTo>
                  <a:pt x="2189155" y="887806"/>
                </a:moveTo>
                <a:lnTo>
                  <a:pt x="2175920" y="926744"/>
                </a:lnTo>
                <a:lnTo>
                  <a:pt x="2494360" y="926744"/>
                </a:lnTo>
                <a:lnTo>
                  <a:pt x="2501977" y="904341"/>
                </a:lnTo>
                <a:cubicBezTo>
                  <a:pt x="2503544" y="899718"/>
                  <a:pt x="2503389" y="895985"/>
                  <a:pt x="2501511" y="893140"/>
                </a:cubicBezTo>
                <a:cubicBezTo>
                  <a:pt x="2499166" y="889584"/>
                  <a:pt x="2495860" y="887806"/>
                  <a:pt x="2491593" y="887806"/>
                </a:cubicBezTo>
                <a:close/>
                <a:moveTo>
                  <a:pt x="2701961" y="882472"/>
                </a:moveTo>
                <a:lnTo>
                  <a:pt x="2665890" y="988618"/>
                </a:lnTo>
                <a:lnTo>
                  <a:pt x="2727231" y="988618"/>
                </a:lnTo>
                <a:lnTo>
                  <a:pt x="2763302" y="882472"/>
                </a:lnTo>
                <a:close/>
                <a:moveTo>
                  <a:pt x="6371396" y="879271"/>
                </a:moveTo>
                <a:lnTo>
                  <a:pt x="6462075" y="879271"/>
                </a:lnTo>
                <a:lnTo>
                  <a:pt x="6513631" y="961415"/>
                </a:lnTo>
                <a:lnTo>
                  <a:pt x="6422953" y="961415"/>
                </a:lnTo>
                <a:close/>
                <a:moveTo>
                  <a:pt x="6162837" y="879271"/>
                </a:moveTo>
                <a:lnTo>
                  <a:pt x="6251381" y="879271"/>
                </a:lnTo>
                <a:lnTo>
                  <a:pt x="6144518" y="961415"/>
                </a:lnTo>
                <a:lnTo>
                  <a:pt x="6055440" y="961415"/>
                </a:lnTo>
                <a:close/>
                <a:moveTo>
                  <a:pt x="5925843" y="845667"/>
                </a:moveTo>
                <a:lnTo>
                  <a:pt x="5874187" y="969416"/>
                </a:lnTo>
                <a:lnTo>
                  <a:pt x="5931794" y="969416"/>
                </a:lnTo>
                <a:lnTo>
                  <a:pt x="5973849" y="845667"/>
                </a:lnTo>
                <a:close/>
                <a:moveTo>
                  <a:pt x="322273" y="842467"/>
                </a:moveTo>
                <a:lnTo>
                  <a:pt x="307046" y="887272"/>
                </a:lnTo>
                <a:lnTo>
                  <a:pt x="362520" y="887272"/>
                </a:lnTo>
                <a:lnTo>
                  <a:pt x="377747" y="842467"/>
                </a:lnTo>
                <a:close/>
                <a:moveTo>
                  <a:pt x="5285717" y="833932"/>
                </a:moveTo>
                <a:lnTo>
                  <a:pt x="5221409" y="933678"/>
                </a:lnTo>
                <a:lnTo>
                  <a:pt x="5293417" y="933678"/>
                </a:lnTo>
                <a:lnTo>
                  <a:pt x="5350691" y="1013155"/>
                </a:lnTo>
                <a:lnTo>
                  <a:pt x="5423867" y="942213"/>
                </a:lnTo>
                <a:lnTo>
                  <a:pt x="5360393" y="942213"/>
                </a:lnTo>
                <a:lnTo>
                  <a:pt x="5357193" y="942213"/>
                </a:lnTo>
                <a:lnTo>
                  <a:pt x="5456405" y="833932"/>
                </a:lnTo>
                <a:close/>
                <a:moveTo>
                  <a:pt x="3506800" y="830199"/>
                </a:moveTo>
                <a:lnTo>
                  <a:pt x="3493023" y="870737"/>
                </a:lnTo>
                <a:lnTo>
                  <a:pt x="3525027" y="870737"/>
                </a:lnTo>
                <a:lnTo>
                  <a:pt x="3538803" y="830199"/>
                </a:lnTo>
                <a:close/>
                <a:moveTo>
                  <a:pt x="3400120" y="830199"/>
                </a:moveTo>
                <a:lnTo>
                  <a:pt x="3386343" y="870737"/>
                </a:lnTo>
                <a:lnTo>
                  <a:pt x="3418880" y="870737"/>
                </a:lnTo>
                <a:lnTo>
                  <a:pt x="3432657" y="830199"/>
                </a:lnTo>
                <a:close/>
                <a:moveTo>
                  <a:pt x="5626239" y="793394"/>
                </a:moveTo>
                <a:lnTo>
                  <a:pt x="5821463" y="793394"/>
                </a:lnTo>
                <a:lnTo>
                  <a:pt x="5804961" y="841933"/>
                </a:lnTo>
                <a:lnTo>
                  <a:pt x="5703615" y="841933"/>
                </a:lnTo>
                <a:lnTo>
                  <a:pt x="5671237" y="899541"/>
                </a:lnTo>
                <a:lnTo>
                  <a:pt x="5784851" y="899541"/>
                </a:lnTo>
                <a:lnTo>
                  <a:pt x="5711441" y="1115568"/>
                </a:lnTo>
                <a:cubicBezTo>
                  <a:pt x="5709025" y="1122680"/>
                  <a:pt x="5705455" y="1129258"/>
                  <a:pt x="5700732" y="1135304"/>
                </a:cubicBezTo>
                <a:cubicBezTo>
                  <a:pt x="5696009" y="1141349"/>
                  <a:pt x="5690669" y="1146594"/>
                  <a:pt x="5684713" y="1151039"/>
                </a:cubicBezTo>
                <a:cubicBezTo>
                  <a:pt x="5678757" y="1155484"/>
                  <a:pt x="5672213" y="1159040"/>
                  <a:pt x="5665085" y="1161707"/>
                </a:cubicBezTo>
                <a:cubicBezTo>
                  <a:pt x="5657957" y="1164374"/>
                  <a:pt x="5651015" y="1165707"/>
                  <a:pt x="5644258" y="1165707"/>
                </a:cubicBezTo>
                <a:lnTo>
                  <a:pt x="5534377" y="1165707"/>
                </a:lnTo>
                <a:lnTo>
                  <a:pt x="5592927" y="993419"/>
                </a:lnTo>
                <a:lnTo>
                  <a:pt x="5553455" y="993419"/>
                </a:lnTo>
                <a:lnTo>
                  <a:pt x="5638541" y="841933"/>
                </a:lnTo>
                <a:lnTo>
                  <a:pt x="5609737" y="841933"/>
                </a:lnTo>
                <a:close/>
                <a:moveTo>
                  <a:pt x="5841025" y="792327"/>
                </a:moveTo>
                <a:lnTo>
                  <a:pt x="6088522" y="792327"/>
                </a:lnTo>
                <a:lnTo>
                  <a:pt x="6070395" y="845667"/>
                </a:lnTo>
                <a:lnTo>
                  <a:pt x="6044791" y="845667"/>
                </a:lnTo>
                <a:lnTo>
                  <a:pt x="6002736" y="969416"/>
                </a:lnTo>
                <a:lnTo>
                  <a:pt x="6028339" y="969416"/>
                </a:lnTo>
                <a:lnTo>
                  <a:pt x="6010395" y="1022223"/>
                </a:lnTo>
                <a:lnTo>
                  <a:pt x="5984793" y="1022223"/>
                </a:lnTo>
                <a:lnTo>
                  <a:pt x="5935303" y="1167841"/>
                </a:lnTo>
                <a:lnTo>
                  <a:pt x="5864360" y="1167841"/>
                </a:lnTo>
                <a:lnTo>
                  <a:pt x="5913850" y="1022223"/>
                </a:lnTo>
                <a:lnTo>
                  <a:pt x="5852509" y="1022223"/>
                </a:lnTo>
                <a:lnTo>
                  <a:pt x="5791818" y="1167841"/>
                </a:lnTo>
                <a:lnTo>
                  <a:pt x="5722476" y="1167841"/>
                </a:lnTo>
                <a:lnTo>
                  <a:pt x="5783167" y="1022223"/>
                </a:lnTo>
                <a:lnTo>
                  <a:pt x="5762897" y="1022223"/>
                </a:lnTo>
                <a:lnTo>
                  <a:pt x="5780841" y="969416"/>
                </a:lnTo>
                <a:lnTo>
                  <a:pt x="5804845" y="969416"/>
                </a:lnTo>
                <a:lnTo>
                  <a:pt x="5856501" y="845667"/>
                </a:lnTo>
                <a:lnTo>
                  <a:pt x="5822897" y="845667"/>
                </a:lnTo>
                <a:close/>
                <a:moveTo>
                  <a:pt x="5141623" y="790194"/>
                </a:moveTo>
                <a:lnTo>
                  <a:pt x="5496335" y="790194"/>
                </a:lnTo>
                <a:lnTo>
                  <a:pt x="5584346" y="790194"/>
                </a:lnTo>
                <a:lnTo>
                  <a:pt x="5485141" y="898474"/>
                </a:lnTo>
                <a:lnTo>
                  <a:pt x="5537415" y="898474"/>
                </a:lnTo>
                <a:lnTo>
                  <a:pt x="5553417" y="898474"/>
                </a:lnTo>
                <a:lnTo>
                  <a:pt x="5385579" y="1061161"/>
                </a:lnTo>
                <a:lnTo>
                  <a:pt x="5463997" y="1169441"/>
                </a:lnTo>
                <a:lnTo>
                  <a:pt x="5365851" y="1169441"/>
                </a:lnTo>
                <a:lnTo>
                  <a:pt x="5328139" y="1117168"/>
                </a:lnTo>
                <a:lnTo>
                  <a:pt x="5274107" y="1169441"/>
                </a:lnTo>
                <a:lnTo>
                  <a:pt x="5189296" y="1169441"/>
                </a:lnTo>
                <a:lnTo>
                  <a:pt x="5293435" y="1068629"/>
                </a:lnTo>
                <a:lnTo>
                  <a:pt x="5209015" y="952881"/>
                </a:lnTo>
                <a:lnTo>
                  <a:pt x="5069465" y="1168908"/>
                </a:lnTo>
                <a:lnTo>
                  <a:pt x="4999589" y="1168908"/>
                </a:lnTo>
                <a:lnTo>
                  <a:pt x="5216375" y="833932"/>
                </a:lnTo>
                <a:lnTo>
                  <a:pt x="5126763" y="833932"/>
                </a:lnTo>
                <a:close/>
                <a:moveTo>
                  <a:pt x="144992" y="789660"/>
                </a:moveTo>
                <a:lnTo>
                  <a:pt x="599449" y="789660"/>
                </a:lnTo>
                <a:lnTo>
                  <a:pt x="581505" y="842467"/>
                </a:lnTo>
                <a:lnTo>
                  <a:pt x="444422" y="842467"/>
                </a:lnTo>
                <a:lnTo>
                  <a:pt x="429195" y="887272"/>
                </a:lnTo>
                <a:lnTo>
                  <a:pt x="565745" y="887272"/>
                </a:lnTo>
                <a:lnTo>
                  <a:pt x="483085" y="1130503"/>
                </a:lnTo>
                <a:cubicBezTo>
                  <a:pt x="479579" y="1140815"/>
                  <a:pt x="472464" y="1150239"/>
                  <a:pt x="461740" y="1158773"/>
                </a:cubicBezTo>
                <a:cubicBezTo>
                  <a:pt x="451022" y="1166241"/>
                  <a:pt x="440152" y="1169975"/>
                  <a:pt x="429128" y="1169975"/>
                </a:cubicBezTo>
                <a:lnTo>
                  <a:pt x="16810" y="1169975"/>
                </a:lnTo>
                <a:lnTo>
                  <a:pt x="112889" y="887272"/>
                </a:lnTo>
                <a:lnTo>
                  <a:pt x="240371" y="887272"/>
                </a:lnTo>
                <a:lnTo>
                  <a:pt x="255598" y="842467"/>
                </a:lnTo>
                <a:lnTo>
                  <a:pt x="127049" y="842467"/>
                </a:lnTo>
                <a:close/>
                <a:moveTo>
                  <a:pt x="1631381" y="789127"/>
                </a:moveTo>
                <a:lnTo>
                  <a:pt x="1710857" y="789127"/>
                </a:lnTo>
                <a:lnTo>
                  <a:pt x="1719325" y="908608"/>
                </a:lnTo>
                <a:lnTo>
                  <a:pt x="1683054" y="908608"/>
                </a:lnTo>
                <a:lnTo>
                  <a:pt x="1689413" y="996619"/>
                </a:lnTo>
                <a:lnTo>
                  <a:pt x="1609936" y="996619"/>
                </a:lnTo>
                <a:lnTo>
                  <a:pt x="1601469" y="877138"/>
                </a:lnTo>
                <a:lnTo>
                  <a:pt x="1637740" y="877138"/>
                </a:lnTo>
                <a:close/>
                <a:moveTo>
                  <a:pt x="2182863" y="788594"/>
                </a:moveTo>
                <a:lnTo>
                  <a:pt x="2262873" y="788594"/>
                </a:lnTo>
                <a:lnTo>
                  <a:pt x="2267723" y="835533"/>
                </a:lnTo>
                <a:lnTo>
                  <a:pt x="2323730" y="835533"/>
                </a:lnTo>
                <a:lnTo>
                  <a:pt x="2319413" y="788594"/>
                </a:lnTo>
                <a:lnTo>
                  <a:pt x="2399423" y="788594"/>
                </a:lnTo>
                <a:lnTo>
                  <a:pt x="2404274" y="835533"/>
                </a:lnTo>
                <a:lnTo>
                  <a:pt x="2455480" y="835533"/>
                </a:lnTo>
                <a:lnTo>
                  <a:pt x="2492234" y="788594"/>
                </a:lnTo>
                <a:lnTo>
                  <a:pt x="2572244" y="788594"/>
                </a:lnTo>
                <a:lnTo>
                  <a:pt x="2535490" y="835533"/>
                </a:lnTo>
                <a:lnTo>
                  <a:pt x="2541358" y="835533"/>
                </a:lnTo>
                <a:cubicBezTo>
                  <a:pt x="2548470" y="835533"/>
                  <a:pt x="2555276" y="836955"/>
                  <a:pt x="2561776" y="839800"/>
                </a:cubicBezTo>
                <a:cubicBezTo>
                  <a:pt x="2567566" y="842645"/>
                  <a:pt x="2572339" y="846912"/>
                  <a:pt x="2576095" y="852602"/>
                </a:cubicBezTo>
                <a:cubicBezTo>
                  <a:pt x="2579151" y="857224"/>
                  <a:pt x="2581304" y="863447"/>
                  <a:pt x="2582554" y="871270"/>
                </a:cubicBezTo>
                <a:cubicBezTo>
                  <a:pt x="2583338" y="878382"/>
                  <a:pt x="2582401" y="885850"/>
                  <a:pt x="2579745" y="893673"/>
                </a:cubicBezTo>
                <a:lnTo>
                  <a:pt x="2566327" y="933145"/>
                </a:lnTo>
                <a:lnTo>
                  <a:pt x="2523121" y="933145"/>
                </a:lnTo>
                <a:lnTo>
                  <a:pt x="2511162" y="968349"/>
                </a:lnTo>
                <a:lnTo>
                  <a:pt x="2417350" y="1012088"/>
                </a:lnTo>
                <a:lnTo>
                  <a:pt x="2539499" y="1012088"/>
                </a:lnTo>
                <a:lnTo>
                  <a:pt x="2522280" y="1062761"/>
                </a:lnTo>
                <a:lnTo>
                  <a:pt x="2349458" y="1062761"/>
                </a:lnTo>
                <a:lnTo>
                  <a:pt x="2329698" y="1120902"/>
                </a:lnTo>
                <a:cubicBezTo>
                  <a:pt x="2324864" y="1135126"/>
                  <a:pt x="2315896" y="1147127"/>
                  <a:pt x="2302794" y="1156906"/>
                </a:cubicBezTo>
                <a:cubicBezTo>
                  <a:pt x="2289693" y="1166685"/>
                  <a:pt x="2276030" y="1171575"/>
                  <a:pt x="2261806" y="1171575"/>
                </a:cubicBezTo>
                <a:lnTo>
                  <a:pt x="2146058" y="1171575"/>
                </a:lnTo>
                <a:lnTo>
                  <a:pt x="2189255" y="1118235"/>
                </a:lnTo>
                <a:lnTo>
                  <a:pt x="2244195" y="1118235"/>
                </a:lnTo>
                <a:cubicBezTo>
                  <a:pt x="2247396" y="1118235"/>
                  <a:pt x="2250663" y="1116990"/>
                  <a:pt x="2253996" y="1114501"/>
                </a:cubicBezTo>
                <a:cubicBezTo>
                  <a:pt x="2257330" y="1112012"/>
                  <a:pt x="2259603" y="1108989"/>
                  <a:pt x="2260814" y="1105433"/>
                </a:cubicBezTo>
                <a:lnTo>
                  <a:pt x="2275316" y="1062761"/>
                </a:lnTo>
                <a:lnTo>
                  <a:pt x="2057155" y="1062761"/>
                </a:lnTo>
                <a:lnTo>
                  <a:pt x="2074374" y="1012088"/>
                </a:lnTo>
                <a:lnTo>
                  <a:pt x="2304269" y="1012088"/>
                </a:lnTo>
                <a:lnTo>
                  <a:pt x="2382037" y="974750"/>
                </a:lnTo>
                <a:lnTo>
                  <a:pt x="2130273" y="974750"/>
                </a:lnTo>
                <a:lnTo>
                  <a:pt x="2144408" y="933145"/>
                </a:lnTo>
                <a:lnTo>
                  <a:pt x="2100136" y="933145"/>
                </a:lnTo>
                <a:lnTo>
                  <a:pt x="2133306" y="835533"/>
                </a:lnTo>
                <a:lnTo>
                  <a:pt x="2187713" y="835533"/>
                </a:lnTo>
                <a:close/>
                <a:moveTo>
                  <a:pt x="6779277" y="788060"/>
                </a:moveTo>
                <a:lnTo>
                  <a:pt x="6858753" y="788060"/>
                </a:lnTo>
                <a:lnTo>
                  <a:pt x="6868947" y="833399"/>
                </a:lnTo>
                <a:lnTo>
                  <a:pt x="7055637" y="833399"/>
                </a:lnTo>
                <a:lnTo>
                  <a:pt x="7036967" y="888339"/>
                </a:lnTo>
                <a:lnTo>
                  <a:pt x="6729195" y="888339"/>
                </a:lnTo>
                <a:lnTo>
                  <a:pt x="6706201" y="924610"/>
                </a:lnTo>
                <a:lnTo>
                  <a:pt x="7008639" y="924610"/>
                </a:lnTo>
                <a:lnTo>
                  <a:pt x="7000304" y="949147"/>
                </a:lnTo>
                <a:lnTo>
                  <a:pt x="6989970" y="979551"/>
                </a:lnTo>
                <a:lnTo>
                  <a:pt x="6941747" y="1121435"/>
                </a:lnTo>
                <a:cubicBezTo>
                  <a:pt x="6939330" y="1128547"/>
                  <a:pt x="6935762" y="1135126"/>
                  <a:pt x="6931041" y="1141171"/>
                </a:cubicBezTo>
                <a:cubicBezTo>
                  <a:pt x="6926322" y="1147216"/>
                  <a:pt x="6920983" y="1152461"/>
                  <a:pt x="6915027" y="1156906"/>
                </a:cubicBezTo>
                <a:cubicBezTo>
                  <a:pt x="6909071" y="1161351"/>
                  <a:pt x="6902529" y="1164907"/>
                  <a:pt x="6895399" y="1167574"/>
                </a:cubicBezTo>
                <a:cubicBezTo>
                  <a:pt x="6888271" y="1170241"/>
                  <a:pt x="6881329" y="1171575"/>
                  <a:pt x="6874573" y="1171575"/>
                </a:cubicBezTo>
                <a:lnTo>
                  <a:pt x="6739089" y="1171575"/>
                </a:lnTo>
                <a:lnTo>
                  <a:pt x="6773901" y="1122502"/>
                </a:lnTo>
                <a:lnTo>
                  <a:pt x="6852845" y="1122502"/>
                </a:lnTo>
                <a:cubicBezTo>
                  <a:pt x="6857823" y="1122502"/>
                  <a:pt x="6862487" y="1120813"/>
                  <a:pt x="6866834" y="1117435"/>
                </a:cubicBezTo>
                <a:cubicBezTo>
                  <a:pt x="6871182" y="1114057"/>
                  <a:pt x="6874142" y="1110056"/>
                  <a:pt x="6875714" y="1105433"/>
                </a:cubicBezTo>
                <a:lnTo>
                  <a:pt x="6918494" y="979551"/>
                </a:lnTo>
                <a:lnTo>
                  <a:pt x="6670463" y="979551"/>
                </a:lnTo>
                <a:lnTo>
                  <a:pt x="6547065" y="1171575"/>
                </a:lnTo>
                <a:lnTo>
                  <a:pt x="6473989" y="1171575"/>
                </a:lnTo>
                <a:lnTo>
                  <a:pt x="6656120" y="888339"/>
                </a:lnTo>
                <a:lnTo>
                  <a:pt x="6570243" y="888339"/>
                </a:lnTo>
                <a:lnTo>
                  <a:pt x="6588911" y="833399"/>
                </a:lnTo>
                <a:lnTo>
                  <a:pt x="6789470" y="833399"/>
                </a:lnTo>
                <a:close/>
                <a:moveTo>
                  <a:pt x="826153" y="788060"/>
                </a:moveTo>
                <a:lnTo>
                  <a:pt x="905629" y="788060"/>
                </a:lnTo>
                <a:lnTo>
                  <a:pt x="915822" y="833399"/>
                </a:lnTo>
                <a:lnTo>
                  <a:pt x="1102512" y="833399"/>
                </a:lnTo>
                <a:lnTo>
                  <a:pt x="1083843" y="888339"/>
                </a:lnTo>
                <a:lnTo>
                  <a:pt x="776071" y="888339"/>
                </a:lnTo>
                <a:lnTo>
                  <a:pt x="753077" y="924610"/>
                </a:lnTo>
                <a:lnTo>
                  <a:pt x="1055515" y="924610"/>
                </a:lnTo>
                <a:lnTo>
                  <a:pt x="1047180" y="949147"/>
                </a:lnTo>
                <a:lnTo>
                  <a:pt x="1036846" y="979551"/>
                </a:lnTo>
                <a:lnTo>
                  <a:pt x="988623" y="1121435"/>
                </a:lnTo>
                <a:cubicBezTo>
                  <a:pt x="986206" y="1128547"/>
                  <a:pt x="982637" y="1135126"/>
                  <a:pt x="977917" y="1141171"/>
                </a:cubicBezTo>
                <a:cubicBezTo>
                  <a:pt x="973197" y="1147216"/>
                  <a:pt x="967859" y="1152461"/>
                  <a:pt x="961903" y="1156906"/>
                </a:cubicBezTo>
                <a:cubicBezTo>
                  <a:pt x="955947" y="1161351"/>
                  <a:pt x="949404" y="1164907"/>
                  <a:pt x="942275" y="1167574"/>
                </a:cubicBezTo>
                <a:cubicBezTo>
                  <a:pt x="935147" y="1170241"/>
                  <a:pt x="928204" y="1171575"/>
                  <a:pt x="921448" y="1171575"/>
                </a:cubicBezTo>
                <a:lnTo>
                  <a:pt x="785964" y="1171575"/>
                </a:lnTo>
                <a:lnTo>
                  <a:pt x="820777" y="1122502"/>
                </a:lnTo>
                <a:lnTo>
                  <a:pt x="899720" y="1122502"/>
                </a:lnTo>
                <a:cubicBezTo>
                  <a:pt x="904699" y="1122502"/>
                  <a:pt x="909362" y="1120813"/>
                  <a:pt x="913709" y="1117435"/>
                </a:cubicBezTo>
                <a:cubicBezTo>
                  <a:pt x="918057" y="1114057"/>
                  <a:pt x="921017" y="1110056"/>
                  <a:pt x="922590" y="1105433"/>
                </a:cubicBezTo>
                <a:lnTo>
                  <a:pt x="965370" y="979551"/>
                </a:lnTo>
                <a:lnTo>
                  <a:pt x="717339" y="979551"/>
                </a:lnTo>
                <a:lnTo>
                  <a:pt x="593940" y="1171575"/>
                </a:lnTo>
                <a:lnTo>
                  <a:pt x="520864" y="1171575"/>
                </a:lnTo>
                <a:lnTo>
                  <a:pt x="702996" y="888339"/>
                </a:lnTo>
                <a:lnTo>
                  <a:pt x="617118" y="888339"/>
                </a:lnTo>
                <a:lnTo>
                  <a:pt x="635787" y="833399"/>
                </a:lnTo>
                <a:lnTo>
                  <a:pt x="836346" y="833399"/>
                </a:lnTo>
                <a:close/>
                <a:moveTo>
                  <a:pt x="7364372" y="787527"/>
                </a:moveTo>
                <a:lnTo>
                  <a:pt x="7438515" y="787527"/>
                </a:lnTo>
                <a:lnTo>
                  <a:pt x="7427096" y="821131"/>
                </a:lnTo>
                <a:lnTo>
                  <a:pt x="7544444" y="821131"/>
                </a:lnTo>
                <a:lnTo>
                  <a:pt x="7526492" y="873937"/>
                </a:lnTo>
                <a:lnTo>
                  <a:pt x="7409145" y="873937"/>
                </a:lnTo>
                <a:lnTo>
                  <a:pt x="7382683" y="951814"/>
                </a:lnTo>
                <a:lnTo>
                  <a:pt x="7511765" y="951814"/>
                </a:lnTo>
                <a:lnTo>
                  <a:pt x="7493821" y="1004620"/>
                </a:lnTo>
                <a:lnTo>
                  <a:pt x="7327934" y="1004620"/>
                </a:lnTo>
                <a:lnTo>
                  <a:pt x="7233923" y="1107033"/>
                </a:lnTo>
                <a:lnTo>
                  <a:pt x="7358737" y="1107033"/>
                </a:lnTo>
                <a:lnTo>
                  <a:pt x="7356663" y="1070762"/>
                </a:lnTo>
                <a:lnTo>
                  <a:pt x="7430271" y="1070762"/>
                </a:lnTo>
                <a:lnTo>
                  <a:pt x="7436897" y="1172108"/>
                </a:lnTo>
                <a:lnTo>
                  <a:pt x="7362755" y="1172108"/>
                </a:lnTo>
                <a:lnTo>
                  <a:pt x="7362121" y="1159840"/>
                </a:lnTo>
                <a:lnTo>
                  <a:pt x="7185566" y="1159840"/>
                </a:lnTo>
                <a:lnTo>
                  <a:pt x="7153029" y="1159840"/>
                </a:lnTo>
                <a:lnTo>
                  <a:pt x="7095955" y="1159840"/>
                </a:lnTo>
                <a:lnTo>
                  <a:pt x="7238856" y="1004620"/>
                </a:lnTo>
                <a:lnTo>
                  <a:pt x="7160980" y="1004620"/>
                </a:lnTo>
                <a:lnTo>
                  <a:pt x="7178923" y="951814"/>
                </a:lnTo>
                <a:lnTo>
                  <a:pt x="7308540" y="951814"/>
                </a:lnTo>
                <a:lnTo>
                  <a:pt x="7335002" y="873937"/>
                </a:lnTo>
                <a:lnTo>
                  <a:pt x="7217120" y="873937"/>
                </a:lnTo>
                <a:lnTo>
                  <a:pt x="7235073" y="821131"/>
                </a:lnTo>
                <a:lnTo>
                  <a:pt x="7352953" y="821131"/>
                </a:lnTo>
                <a:close/>
                <a:moveTo>
                  <a:pt x="7099272" y="787527"/>
                </a:moveTo>
                <a:lnTo>
                  <a:pt x="7172881" y="787527"/>
                </a:lnTo>
                <a:lnTo>
                  <a:pt x="7181883" y="907008"/>
                </a:lnTo>
                <a:lnTo>
                  <a:pt x="7145611" y="907008"/>
                </a:lnTo>
                <a:lnTo>
                  <a:pt x="7151971" y="995019"/>
                </a:lnTo>
                <a:lnTo>
                  <a:pt x="7078361" y="995019"/>
                </a:lnTo>
                <a:lnTo>
                  <a:pt x="7069360" y="875538"/>
                </a:lnTo>
                <a:lnTo>
                  <a:pt x="7105631" y="875538"/>
                </a:lnTo>
                <a:close/>
                <a:moveTo>
                  <a:pt x="6290561" y="787527"/>
                </a:moveTo>
                <a:lnTo>
                  <a:pt x="6371638" y="787527"/>
                </a:lnTo>
                <a:lnTo>
                  <a:pt x="6372897" y="812063"/>
                </a:lnTo>
                <a:lnTo>
                  <a:pt x="6517981" y="812063"/>
                </a:lnTo>
                <a:cubicBezTo>
                  <a:pt x="6533983" y="812063"/>
                  <a:pt x="6545428" y="815797"/>
                  <a:pt x="6552315" y="823265"/>
                </a:cubicBezTo>
                <a:cubicBezTo>
                  <a:pt x="6559202" y="830732"/>
                  <a:pt x="6559865" y="842645"/>
                  <a:pt x="6554303" y="859002"/>
                </a:cubicBezTo>
                <a:lnTo>
                  <a:pt x="6544876" y="886739"/>
                </a:lnTo>
                <a:lnTo>
                  <a:pt x="6477135" y="886739"/>
                </a:lnTo>
                <a:lnTo>
                  <a:pt x="6481127" y="875004"/>
                </a:lnTo>
                <a:cubicBezTo>
                  <a:pt x="6482699" y="870381"/>
                  <a:pt x="6482428" y="866470"/>
                  <a:pt x="6480314" y="863269"/>
                </a:cubicBezTo>
                <a:cubicBezTo>
                  <a:pt x="6478200" y="860069"/>
                  <a:pt x="6474653" y="858469"/>
                  <a:pt x="6469675" y="858469"/>
                </a:cubicBezTo>
                <a:lnTo>
                  <a:pt x="6150169" y="858469"/>
                </a:lnTo>
                <a:lnTo>
                  <a:pt x="6140559" y="886739"/>
                </a:lnTo>
                <a:lnTo>
                  <a:pt x="6072817" y="886739"/>
                </a:lnTo>
                <a:lnTo>
                  <a:pt x="6098195" y="812063"/>
                </a:lnTo>
                <a:lnTo>
                  <a:pt x="6292353" y="812063"/>
                </a:lnTo>
                <a:close/>
                <a:moveTo>
                  <a:pt x="5100623" y="787527"/>
                </a:moveTo>
                <a:lnTo>
                  <a:pt x="5080137" y="847801"/>
                </a:lnTo>
                <a:lnTo>
                  <a:pt x="4876303" y="859002"/>
                </a:lnTo>
                <a:lnTo>
                  <a:pt x="4788341" y="905941"/>
                </a:lnTo>
                <a:lnTo>
                  <a:pt x="4810744" y="905941"/>
                </a:lnTo>
                <a:lnTo>
                  <a:pt x="4832614" y="905941"/>
                </a:lnTo>
                <a:lnTo>
                  <a:pt x="4923825" y="905941"/>
                </a:lnTo>
                <a:lnTo>
                  <a:pt x="4758438" y="993952"/>
                </a:lnTo>
                <a:lnTo>
                  <a:pt x="4915791" y="993952"/>
                </a:lnTo>
                <a:lnTo>
                  <a:pt x="4901123" y="952347"/>
                </a:lnTo>
                <a:lnTo>
                  <a:pt x="4977931" y="952347"/>
                </a:lnTo>
                <a:lnTo>
                  <a:pt x="5011978" y="1048359"/>
                </a:lnTo>
                <a:lnTo>
                  <a:pt x="4979441" y="1048359"/>
                </a:lnTo>
                <a:lnTo>
                  <a:pt x="4935168" y="1048359"/>
                </a:lnTo>
                <a:lnTo>
                  <a:pt x="4834889" y="1048359"/>
                </a:lnTo>
                <a:lnTo>
                  <a:pt x="4812595" y="1113968"/>
                </a:lnTo>
                <a:cubicBezTo>
                  <a:pt x="4809817" y="1122146"/>
                  <a:pt x="4805619" y="1129792"/>
                  <a:pt x="4800001" y="1136904"/>
                </a:cubicBezTo>
                <a:cubicBezTo>
                  <a:pt x="4794384" y="1144016"/>
                  <a:pt x="4788001" y="1150239"/>
                  <a:pt x="4780853" y="1155573"/>
                </a:cubicBezTo>
                <a:cubicBezTo>
                  <a:pt x="4773705" y="1160907"/>
                  <a:pt x="4766061" y="1165085"/>
                  <a:pt x="4757921" y="1168108"/>
                </a:cubicBezTo>
                <a:cubicBezTo>
                  <a:pt x="4749781" y="1171130"/>
                  <a:pt x="4741799" y="1172642"/>
                  <a:pt x="4733977" y="1172642"/>
                </a:cubicBezTo>
                <a:lnTo>
                  <a:pt x="4626763" y="1172642"/>
                </a:lnTo>
                <a:lnTo>
                  <a:pt x="4674595" y="1118235"/>
                </a:lnTo>
                <a:lnTo>
                  <a:pt x="4709799" y="1118235"/>
                </a:lnTo>
                <a:cubicBezTo>
                  <a:pt x="4714421" y="1118235"/>
                  <a:pt x="4718876" y="1116635"/>
                  <a:pt x="4723163" y="1113434"/>
                </a:cubicBezTo>
                <a:cubicBezTo>
                  <a:pt x="4727449" y="1110234"/>
                  <a:pt x="4730440" y="1106144"/>
                  <a:pt x="4732135" y="1101166"/>
                </a:cubicBezTo>
                <a:lnTo>
                  <a:pt x="4750079" y="1048359"/>
                </a:lnTo>
                <a:lnTo>
                  <a:pt x="4656201" y="1048359"/>
                </a:lnTo>
                <a:lnTo>
                  <a:pt x="4545253" y="1048359"/>
                </a:lnTo>
                <a:lnTo>
                  <a:pt x="4543653" y="1048359"/>
                </a:lnTo>
                <a:lnTo>
                  <a:pt x="4709049" y="960348"/>
                </a:lnTo>
                <a:lnTo>
                  <a:pt x="4686113" y="960348"/>
                </a:lnTo>
                <a:lnTo>
                  <a:pt x="4599168" y="960348"/>
                </a:lnTo>
                <a:lnTo>
                  <a:pt x="4573565" y="960348"/>
                </a:lnTo>
                <a:lnTo>
                  <a:pt x="4750912" y="865403"/>
                </a:lnTo>
                <a:lnTo>
                  <a:pt x="4603111" y="873404"/>
                </a:lnTo>
                <a:lnTo>
                  <a:pt x="4623597" y="813130"/>
                </a:lnTo>
                <a:close/>
                <a:moveTo>
                  <a:pt x="4404764" y="787527"/>
                </a:moveTo>
                <a:lnTo>
                  <a:pt x="4477306" y="787527"/>
                </a:lnTo>
                <a:lnTo>
                  <a:pt x="4465163" y="823265"/>
                </a:lnTo>
                <a:lnTo>
                  <a:pt x="4592646" y="823265"/>
                </a:lnTo>
                <a:lnTo>
                  <a:pt x="4574877" y="875538"/>
                </a:lnTo>
                <a:lnTo>
                  <a:pt x="4447394" y="875538"/>
                </a:lnTo>
                <a:lnTo>
                  <a:pt x="4382319" y="1067028"/>
                </a:lnTo>
                <a:lnTo>
                  <a:pt x="4419658" y="1067028"/>
                </a:lnTo>
                <a:lnTo>
                  <a:pt x="4401889" y="1119302"/>
                </a:lnTo>
                <a:lnTo>
                  <a:pt x="4364551" y="1119302"/>
                </a:lnTo>
                <a:lnTo>
                  <a:pt x="4346423" y="1172642"/>
                </a:lnTo>
                <a:lnTo>
                  <a:pt x="4273881" y="1172642"/>
                </a:lnTo>
                <a:lnTo>
                  <a:pt x="4292008" y="1119302"/>
                </a:lnTo>
                <a:lnTo>
                  <a:pt x="4254671" y="1119302"/>
                </a:lnTo>
                <a:lnTo>
                  <a:pt x="4272439" y="1067028"/>
                </a:lnTo>
                <a:lnTo>
                  <a:pt x="4309777" y="1067028"/>
                </a:lnTo>
                <a:lnTo>
                  <a:pt x="4374852" y="875538"/>
                </a:lnTo>
                <a:lnTo>
                  <a:pt x="4247370" y="875538"/>
                </a:lnTo>
                <a:lnTo>
                  <a:pt x="4265139" y="823265"/>
                </a:lnTo>
                <a:lnTo>
                  <a:pt x="4392621" y="823265"/>
                </a:lnTo>
                <a:close/>
                <a:moveTo>
                  <a:pt x="3156456" y="787527"/>
                </a:moveTo>
                <a:lnTo>
                  <a:pt x="3327677" y="787527"/>
                </a:lnTo>
                <a:lnTo>
                  <a:pt x="3309733" y="840333"/>
                </a:lnTo>
                <a:lnTo>
                  <a:pt x="3261194" y="840333"/>
                </a:lnTo>
                <a:lnTo>
                  <a:pt x="3227840" y="938479"/>
                </a:lnTo>
                <a:lnTo>
                  <a:pt x="3271579" y="938479"/>
                </a:lnTo>
                <a:lnTo>
                  <a:pt x="3253627" y="991285"/>
                </a:lnTo>
                <a:lnTo>
                  <a:pt x="3209887" y="991285"/>
                </a:lnTo>
                <a:lnTo>
                  <a:pt x="3165840" y="1120902"/>
                </a:lnTo>
                <a:lnTo>
                  <a:pt x="3214380" y="1120902"/>
                </a:lnTo>
                <a:lnTo>
                  <a:pt x="3196436" y="1173708"/>
                </a:lnTo>
                <a:lnTo>
                  <a:pt x="3025214" y="1173708"/>
                </a:lnTo>
                <a:lnTo>
                  <a:pt x="3043158" y="1120902"/>
                </a:lnTo>
                <a:lnTo>
                  <a:pt x="3091698" y="1120902"/>
                </a:lnTo>
                <a:lnTo>
                  <a:pt x="3135745" y="991285"/>
                </a:lnTo>
                <a:lnTo>
                  <a:pt x="3092539" y="991285"/>
                </a:lnTo>
                <a:lnTo>
                  <a:pt x="3110492" y="938479"/>
                </a:lnTo>
                <a:lnTo>
                  <a:pt x="3153697" y="938479"/>
                </a:lnTo>
                <a:lnTo>
                  <a:pt x="3187052" y="840333"/>
                </a:lnTo>
                <a:lnTo>
                  <a:pt x="3138512" y="840333"/>
                </a:lnTo>
                <a:close/>
                <a:moveTo>
                  <a:pt x="1329104" y="787527"/>
                </a:moveTo>
                <a:lnTo>
                  <a:pt x="1614473" y="787527"/>
                </a:lnTo>
                <a:lnTo>
                  <a:pt x="1597254" y="838200"/>
                </a:lnTo>
                <a:lnTo>
                  <a:pt x="1469296" y="910209"/>
                </a:lnTo>
                <a:lnTo>
                  <a:pt x="1495966" y="910209"/>
                </a:lnTo>
                <a:lnTo>
                  <a:pt x="1552682" y="966216"/>
                </a:lnTo>
                <a:lnTo>
                  <a:pt x="1470538" y="966216"/>
                </a:lnTo>
                <a:lnTo>
                  <a:pt x="1434325" y="929944"/>
                </a:lnTo>
                <a:lnTo>
                  <a:pt x="1369725" y="966216"/>
                </a:lnTo>
                <a:lnTo>
                  <a:pt x="1269446" y="966216"/>
                </a:lnTo>
                <a:lnTo>
                  <a:pt x="1496975" y="838200"/>
                </a:lnTo>
                <a:lnTo>
                  <a:pt x="1311885" y="838200"/>
                </a:lnTo>
                <a:close/>
                <a:moveTo>
                  <a:pt x="1232025" y="787527"/>
                </a:moveTo>
                <a:lnTo>
                  <a:pt x="1307768" y="787527"/>
                </a:lnTo>
                <a:lnTo>
                  <a:pt x="1207055" y="908075"/>
                </a:lnTo>
                <a:lnTo>
                  <a:pt x="1266796" y="908075"/>
                </a:lnTo>
                <a:lnTo>
                  <a:pt x="1158924" y="1037158"/>
                </a:lnTo>
                <a:lnTo>
                  <a:pt x="1220799" y="1037158"/>
                </a:lnTo>
                <a:lnTo>
                  <a:pt x="1204847" y="1084097"/>
                </a:lnTo>
                <a:lnTo>
                  <a:pt x="1120036" y="1084097"/>
                </a:lnTo>
                <a:lnTo>
                  <a:pt x="1068829" y="1084097"/>
                </a:lnTo>
                <a:lnTo>
                  <a:pt x="1044826" y="1084097"/>
                </a:lnTo>
                <a:lnTo>
                  <a:pt x="1145714" y="963015"/>
                </a:lnTo>
                <a:lnTo>
                  <a:pt x="1085973" y="963015"/>
                </a:lnTo>
                <a:close/>
                <a:moveTo>
                  <a:pt x="4195855" y="786993"/>
                </a:moveTo>
                <a:lnTo>
                  <a:pt x="4267330" y="786993"/>
                </a:lnTo>
                <a:lnTo>
                  <a:pt x="4200072" y="876604"/>
                </a:lnTo>
                <a:lnTo>
                  <a:pt x="4219808" y="876604"/>
                </a:lnTo>
                <a:lnTo>
                  <a:pt x="4119379" y="1172108"/>
                </a:lnTo>
                <a:lnTo>
                  <a:pt x="4050570" y="1172108"/>
                </a:lnTo>
                <a:lnTo>
                  <a:pt x="4132322" y="931545"/>
                </a:lnTo>
                <a:lnTo>
                  <a:pt x="4086983" y="931545"/>
                </a:lnTo>
                <a:close/>
                <a:moveTo>
                  <a:pt x="3641881" y="786993"/>
                </a:moveTo>
                <a:lnTo>
                  <a:pt x="3729358" y="786993"/>
                </a:lnTo>
                <a:lnTo>
                  <a:pt x="3738926" y="873404"/>
                </a:lnTo>
                <a:lnTo>
                  <a:pt x="3651449" y="873404"/>
                </a:lnTo>
                <a:close/>
                <a:moveTo>
                  <a:pt x="2912037" y="786993"/>
                </a:moveTo>
                <a:lnTo>
                  <a:pt x="2989380" y="786993"/>
                </a:lnTo>
                <a:lnTo>
                  <a:pt x="2966044" y="821131"/>
                </a:lnTo>
                <a:lnTo>
                  <a:pt x="3118063" y="821131"/>
                </a:lnTo>
                <a:lnTo>
                  <a:pt x="3116971" y="824331"/>
                </a:lnTo>
                <a:lnTo>
                  <a:pt x="3100110" y="873937"/>
                </a:lnTo>
                <a:lnTo>
                  <a:pt x="3018358" y="1114501"/>
                </a:lnTo>
                <a:cubicBezTo>
                  <a:pt x="3015581" y="1122680"/>
                  <a:pt x="3011383" y="1130325"/>
                  <a:pt x="3005766" y="1137437"/>
                </a:cubicBezTo>
                <a:cubicBezTo>
                  <a:pt x="3000148" y="1144549"/>
                  <a:pt x="2993765" y="1150772"/>
                  <a:pt x="2986617" y="1156106"/>
                </a:cubicBezTo>
                <a:cubicBezTo>
                  <a:pt x="2979469" y="1161440"/>
                  <a:pt x="2971825" y="1165618"/>
                  <a:pt x="2963685" y="1168641"/>
                </a:cubicBezTo>
                <a:cubicBezTo>
                  <a:pt x="2955545" y="1171664"/>
                  <a:pt x="2947564" y="1173175"/>
                  <a:pt x="2939740" y="1173175"/>
                </a:cubicBezTo>
                <a:lnTo>
                  <a:pt x="2796256" y="1173175"/>
                </a:lnTo>
                <a:lnTo>
                  <a:pt x="2832835" y="1126769"/>
                </a:lnTo>
                <a:lnTo>
                  <a:pt x="2923513" y="1126769"/>
                </a:lnTo>
                <a:cubicBezTo>
                  <a:pt x="2928136" y="1126769"/>
                  <a:pt x="2932591" y="1125169"/>
                  <a:pt x="2936878" y="1121969"/>
                </a:cubicBezTo>
                <a:cubicBezTo>
                  <a:pt x="2941164" y="1118768"/>
                  <a:pt x="2944094" y="1114857"/>
                  <a:pt x="2945666" y="1110234"/>
                </a:cubicBezTo>
                <a:lnTo>
                  <a:pt x="3025968" y="873937"/>
                </a:lnTo>
                <a:lnTo>
                  <a:pt x="2930489" y="873937"/>
                </a:lnTo>
                <a:lnTo>
                  <a:pt x="2912354" y="873937"/>
                </a:lnTo>
                <a:lnTo>
                  <a:pt x="2853146" y="873937"/>
                </a:lnTo>
                <a:close/>
                <a:moveTo>
                  <a:pt x="2716813" y="786993"/>
                </a:moveTo>
                <a:lnTo>
                  <a:pt x="2796289" y="786993"/>
                </a:lnTo>
                <a:lnTo>
                  <a:pt x="2757784" y="829665"/>
                </a:lnTo>
                <a:lnTo>
                  <a:pt x="2854863" y="829665"/>
                </a:lnTo>
                <a:lnTo>
                  <a:pt x="2758426" y="1113434"/>
                </a:lnTo>
                <a:cubicBezTo>
                  <a:pt x="2755642" y="1121613"/>
                  <a:pt x="2751531" y="1129258"/>
                  <a:pt x="2746091" y="1136370"/>
                </a:cubicBezTo>
                <a:cubicBezTo>
                  <a:pt x="2740652" y="1143482"/>
                  <a:pt x="2734359" y="1149705"/>
                  <a:pt x="2727214" y="1155039"/>
                </a:cubicBezTo>
                <a:cubicBezTo>
                  <a:pt x="2720069" y="1160373"/>
                  <a:pt x="2712426" y="1164552"/>
                  <a:pt x="2704286" y="1167574"/>
                </a:cubicBezTo>
                <a:cubicBezTo>
                  <a:pt x="2696146" y="1170597"/>
                  <a:pt x="2688165" y="1172108"/>
                  <a:pt x="2680341" y="1172108"/>
                </a:cubicBezTo>
                <a:lnTo>
                  <a:pt x="2529389" y="1172108"/>
                </a:lnTo>
                <a:lnTo>
                  <a:pt x="2645770" y="829665"/>
                </a:lnTo>
                <a:lnTo>
                  <a:pt x="2677774" y="829665"/>
                </a:lnTo>
                <a:close/>
                <a:moveTo>
                  <a:pt x="3834080" y="786460"/>
                </a:moveTo>
                <a:lnTo>
                  <a:pt x="3912490" y="786460"/>
                </a:lnTo>
                <a:lnTo>
                  <a:pt x="4050640" y="786460"/>
                </a:lnTo>
                <a:lnTo>
                  <a:pt x="4071226" y="901674"/>
                </a:lnTo>
                <a:lnTo>
                  <a:pt x="3993883" y="901674"/>
                </a:lnTo>
                <a:lnTo>
                  <a:pt x="3981365" y="831799"/>
                </a:lnTo>
                <a:lnTo>
                  <a:pt x="3873085" y="831799"/>
                </a:lnTo>
                <a:lnTo>
                  <a:pt x="3812527" y="901674"/>
                </a:lnTo>
                <a:lnTo>
                  <a:pt x="3735184" y="901674"/>
                </a:lnTo>
                <a:close/>
                <a:moveTo>
                  <a:pt x="3347238" y="786460"/>
                </a:moveTo>
                <a:lnTo>
                  <a:pt x="3358973" y="786460"/>
                </a:lnTo>
                <a:lnTo>
                  <a:pt x="3414980" y="786460"/>
                </a:lnTo>
                <a:lnTo>
                  <a:pt x="3621939" y="786460"/>
                </a:lnTo>
                <a:lnTo>
                  <a:pt x="3569008" y="942213"/>
                </a:lnTo>
                <a:cubicBezTo>
                  <a:pt x="3566229" y="950391"/>
                  <a:pt x="3562120" y="958037"/>
                  <a:pt x="3556681" y="965149"/>
                </a:cubicBezTo>
                <a:cubicBezTo>
                  <a:pt x="3551241" y="972261"/>
                  <a:pt x="3544949" y="978484"/>
                  <a:pt x="3537803" y="983818"/>
                </a:cubicBezTo>
                <a:cubicBezTo>
                  <a:pt x="3530658" y="989152"/>
                  <a:pt x="3523015" y="993330"/>
                  <a:pt x="3514875" y="996353"/>
                </a:cubicBezTo>
                <a:cubicBezTo>
                  <a:pt x="3506736" y="999375"/>
                  <a:pt x="3498576" y="1000887"/>
                  <a:pt x="3490397" y="1000887"/>
                </a:cubicBezTo>
                <a:lnTo>
                  <a:pt x="3448792" y="1000887"/>
                </a:lnTo>
                <a:lnTo>
                  <a:pt x="3437008" y="1035558"/>
                </a:lnTo>
                <a:lnTo>
                  <a:pt x="3534620" y="1035558"/>
                </a:lnTo>
                <a:lnTo>
                  <a:pt x="3519393" y="1080363"/>
                </a:lnTo>
                <a:lnTo>
                  <a:pt x="3421781" y="1080363"/>
                </a:lnTo>
                <a:lnTo>
                  <a:pt x="3405103" y="1129436"/>
                </a:lnTo>
                <a:lnTo>
                  <a:pt x="3506983" y="1129436"/>
                </a:lnTo>
                <a:lnTo>
                  <a:pt x="3492115" y="1173175"/>
                </a:lnTo>
                <a:lnTo>
                  <a:pt x="3214213" y="1173175"/>
                </a:lnTo>
                <a:lnTo>
                  <a:pt x="3229082" y="1129436"/>
                </a:lnTo>
                <a:lnTo>
                  <a:pt x="3330961" y="1129436"/>
                </a:lnTo>
                <a:lnTo>
                  <a:pt x="3347638" y="1080363"/>
                </a:lnTo>
                <a:lnTo>
                  <a:pt x="3249493" y="1080363"/>
                </a:lnTo>
                <a:lnTo>
                  <a:pt x="3264719" y="1035558"/>
                </a:lnTo>
                <a:lnTo>
                  <a:pt x="3362865" y="1035558"/>
                </a:lnTo>
                <a:lnTo>
                  <a:pt x="3374650" y="1000887"/>
                </a:lnTo>
                <a:lnTo>
                  <a:pt x="3342112" y="1000887"/>
                </a:lnTo>
                <a:lnTo>
                  <a:pt x="3286105" y="1000887"/>
                </a:lnTo>
                <a:lnTo>
                  <a:pt x="3274370" y="1000887"/>
                </a:lnTo>
                <a:close/>
                <a:moveTo>
                  <a:pt x="1892763" y="785927"/>
                </a:moveTo>
                <a:lnTo>
                  <a:pt x="1982908" y="785927"/>
                </a:lnTo>
                <a:lnTo>
                  <a:pt x="1985250" y="808863"/>
                </a:lnTo>
                <a:lnTo>
                  <a:pt x="2092997" y="808863"/>
                </a:lnTo>
                <a:lnTo>
                  <a:pt x="2077045" y="855802"/>
                </a:lnTo>
                <a:lnTo>
                  <a:pt x="2074911" y="855802"/>
                </a:lnTo>
                <a:cubicBezTo>
                  <a:pt x="2061954" y="879271"/>
                  <a:pt x="2045844" y="900252"/>
                  <a:pt x="2026580" y="918743"/>
                </a:cubicBezTo>
                <a:cubicBezTo>
                  <a:pt x="2007316" y="937234"/>
                  <a:pt x="1985967" y="953236"/>
                  <a:pt x="1962530" y="966749"/>
                </a:cubicBezTo>
                <a:cubicBezTo>
                  <a:pt x="1974015" y="968527"/>
                  <a:pt x="1985917" y="970127"/>
                  <a:pt x="1998235" y="971550"/>
                </a:cubicBezTo>
                <a:cubicBezTo>
                  <a:pt x="2010553" y="972972"/>
                  <a:pt x="2023171" y="974039"/>
                  <a:pt x="2036090" y="974750"/>
                </a:cubicBezTo>
                <a:lnTo>
                  <a:pt x="2015962" y="1033958"/>
                </a:lnTo>
                <a:lnTo>
                  <a:pt x="1990909" y="1032357"/>
                </a:lnTo>
                <a:lnTo>
                  <a:pt x="1943045" y="1173175"/>
                </a:lnTo>
                <a:lnTo>
                  <a:pt x="1869969" y="1173175"/>
                </a:lnTo>
                <a:lnTo>
                  <a:pt x="1920550" y="1024356"/>
                </a:lnTo>
                <a:cubicBezTo>
                  <a:pt x="1898642" y="1020800"/>
                  <a:pt x="1878937" y="1016000"/>
                  <a:pt x="1861434" y="1009954"/>
                </a:cubicBezTo>
                <a:cubicBezTo>
                  <a:pt x="1854428" y="1011732"/>
                  <a:pt x="1847423" y="1013511"/>
                  <a:pt x="1840419" y="1015288"/>
                </a:cubicBezTo>
                <a:cubicBezTo>
                  <a:pt x="1833416" y="1017067"/>
                  <a:pt x="1826472" y="1018667"/>
                  <a:pt x="1819588" y="1020089"/>
                </a:cubicBezTo>
                <a:lnTo>
                  <a:pt x="1740028" y="1169441"/>
                </a:lnTo>
                <a:lnTo>
                  <a:pt x="1670152" y="1169441"/>
                </a:lnTo>
                <a:lnTo>
                  <a:pt x="1743586" y="1031824"/>
                </a:lnTo>
                <a:cubicBezTo>
                  <a:pt x="1736947" y="1032535"/>
                  <a:pt x="1730396" y="1032980"/>
                  <a:pt x="1723934" y="1033158"/>
                </a:cubicBezTo>
                <a:cubicBezTo>
                  <a:pt x="1717472" y="1033335"/>
                  <a:pt x="1710980" y="1033602"/>
                  <a:pt x="1704457" y="1033958"/>
                </a:cubicBezTo>
                <a:lnTo>
                  <a:pt x="1724034" y="976350"/>
                </a:lnTo>
                <a:cubicBezTo>
                  <a:pt x="1735897" y="974928"/>
                  <a:pt x="1747404" y="973505"/>
                  <a:pt x="1758555" y="972083"/>
                </a:cubicBezTo>
                <a:cubicBezTo>
                  <a:pt x="1769706" y="970661"/>
                  <a:pt x="1780741" y="969060"/>
                  <a:pt x="1791659" y="967282"/>
                </a:cubicBezTo>
                <a:cubicBezTo>
                  <a:pt x="1781658" y="955903"/>
                  <a:pt x="1773682" y="943013"/>
                  <a:pt x="1767731" y="928611"/>
                </a:cubicBezTo>
                <a:cubicBezTo>
                  <a:pt x="1761780" y="914209"/>
                  <a:pt x="1757977" y="897407"/>
                  <a:pt x="1756321" y="878205"/>
                </a:cubicBezTo>
                <a:lnTo>
                  <a:pt x="1831531" y="878205"/>
                </a:lnTo>
                <a:cubicBezTo>
                  <a:pt x="1834637" y="893140"/>
                  <a:pt x="1840660" y="905764"/>
                  <a:pt x="1849600" y="916076"/>
                </a:cubicBezTo>
                <a:cubicBezTo>
                  <a:pt x="1858540" y="926388"/>
                  <a:pt x="1869802" y="935101"/>
                  <a:pt x="1883387" y="942213"/>
                </a:cubicBezTo>
                <a:cubicBezTo>
                  <a:pt x="1906446" y="932967"/>
                  <a:pt x="1928154" y="921410"/>
                  <a:pt x="1948512" y="907542"/>
                </a:cubicBezTo>
                <a:cubicBezTo>
                  <a:pt x="1968870" y="893673"/>
                  <a:pt x="1987711" y="876427"/>
                  <a:pt x="2005036" y="855802"/>
                </a:cubicBezTo>
                <a:lnTo>
                  <a:pt x="1760205" y="855802"/>
                </a:lnTo>
                <a:lnTo>
                  <a:pt x="1776157" y="808863"/>
                </a:lnTo>
                <a:lnTo>
                  <a:pt x="1895105" y="808863"/>
                </a:lnTo>
                <a:close/>
                <a:moveTo>
                  <a:pt x="2007700" y="406679"/>
                </a:moveTo>
                <a:lnTo>
                  <a:pt x="2090682" y="406679"/>
                </a:lnTo>
                <a:lnTo>
                  <a:pt x="2060378" y="495833"/>
                </a:lnTo>
                <a:lnTo>
                  <a:pt x="1977396" y="495833"/>
                </a:lnTo>
                <a:close/>
                <a:moveTo>
                  <a:pt x="166263" y="309981"/>
                </a:moveTo>
                <a:lnTo>
                  <a:pt x="156008" y="340157"/>
                </a:lnTo>
                <a:lnTo>
                  <a:pt x="295911" y="340157"/>
                </a:lnTo>
                <a:lnTo>
                  <a:pt x="306166" y="309981"/>
                </a:lnTo>
                <a:close/>
                <a:moveTo>
                  <a:pt x="2062232" y="246202"/>
                </a:moveTo>
                <a:lnTo>
                  <a:pt x="2145214" y="246202"/>
                </a:lnTo>
                <a:lnTo>
                  <a:pt x="2114921" y="335356"/>
                </a:lnTo>
                <a:lnTo>
                  <a:pt x="2031939" y="335356"/>
                </a:lnTo>
                <a:close/>
                <a:moveTo>
                  <a:pt x="432728" y="218084"/>
                </a:moveTo>
                <a:lnTo>
                  <a:pt x="422238" y="248945"/>
                </a:lnTo>
                <a:lnTo>
                  <a:pt x="554597" y="248945"/>
                </a:lnTo>
                <a:cubicBezTo>
                  <a:pt x="564656" y="248945"/>
                  <a:pt x="571317" y="244144"/>
                  <a:pt x="574582" y="234543"/>
                </a:cubicBezTo>
                <a:lnTo>
                  <a:pt x="580175" y="218084"/>
                </a:lnTo>
                <a:close/>
                <a:moveTo>
                  <a:pt x="728326" y="215341"/>
                </a:moveTo>
                <a:lnTo>
                  <a:pt x="1301655" y="215341"/>
                </a:lnTo>
                <a:lnTo>
                  <a:pt x="1278809" y="282549"/>
                </a:lnTo>
                <a:lnTo>
                  <a:pt x="705480" y="282549"/>
                </a:lnTo>
                <a:close/>
                <a:moveTo>
                  <a:pt x="124976" y="157048"/>
                </a:moveTo>
                <a:lnTo>
                  <a:pt x="600921" y="157048"/>
                </a:lnTo>
                <a:lnTo>
                  <a:pt x="696247" y="157048"/>
                </a:lnTo>
                <a:lnTo>
                  <a:pt x="675502" y="218084"/>
                </a:lnTo>
                <a:lnTo>
                  <a:pt x="665708" y="246888"/>
                </a:lnTo>
                <a:cubicBezTo>
                  <a:pt x="659650" y="264718"/>
                  <a:pt x="648275" y="279692"/>
                  <a:pt x="631584" y="291808"/>
                </a:cubicBezTo>
                <a:cubicBezTo>
                  <a:pt x="614892" y="303923"/>
                  <a:pt x="597631" y="309981"/>
                  <a:pt x="579800" y="309981"/>
                </a:cubicBezTo>
                <a:lnTo>
                  <a:pt x="401492" y="309981"/>
                </a:lnTo>
                <a:lnTo>
                  <a:pt x="391237" y="340157"/>
                </a:lnTo>
                <a:lnTo>
                  <a:pt x="644983" y="340157"/>
                </a:lnTo>
                <a:lnTo>
                  <a:pt x="631932" y="378561"/>
                </a:lnTo>
                <a:lnTo>
                  <a:pt x="623316" y="403936"/>
                </a:lnTo>
                <a:lnTo>
                  <a:pt x="613758" y="432054"/>
                </a:lnTo>
                <a:cubicBezTo>
                  <a:pt x="610808" y="440740"/>
                  <a:pt x="606297" y="448970"/>
                  <a:pt x="600224" y="456742"/>
                </a:cubicBezTo>
                <a:cubicBezTo>
                  <a:pt x="594152" y="464515"/>
                  <a:pt x="587250" y="471373"/>
                  <a:pt x="579516" y="477317"/>
                </a:cubicBezTo>
                <a:cubicBezTo>
                  <a:pt x="571783" y="483260"/>
                  <a:pt x="563332" y="487946"/>
                  <a:pt x="554163" y="491375"/>
                </a:cubicBezTo>
                <a:cubicBezTo>
                  <a:pt x="544994" y="494804"/>
                  <a:pt x="536066" y="496519"/>
                  <a:pt x="527380" y="496519"/>
                </a:cubicBezTo>
                <a:lnTo>
                  <a:pt x="413537" y="496519"/>
                </a:lnTo>
                <a:lnTo>
                  <a:pt x="457117" y="438912"/>
                </a:lnTo>
                <a:lnTo>
                  <a:pt x="501008" y="438912"/>
                </a:lnTo>
                <a:cubicBezTo>
                  <a:pt x="505123" y="438912"/>
                  <a:pt x="509172" y="437426"/>
                  <a:pt x="513154" y="434454"/>
                </a:cubicBezTo>
                <a:cubicBezTo>
                  <a:pt x="517137" y="431482"/>
                  <a:pt x="519829" y="427939"/>
                  <a:pt x="521229" y="423824"/>
                </a:cubicBezTo>
                <a:lnTo>
                  <a:pt x="527990" y="403936"/>
                </a:lnTo>
                <a:lnTo>
                  <a:pt x="369570" y="403936"/>
                </a:lnTo>
                <a:lnTo>
                  <a:pt x="338099" y="496519"/>
                </a:lnTo>
                <a:lnTo>
                  <a:pt x="242773" y="496519"/>
                </a:lnTo>
                <a:lnTo>
                  <a:pt x="274244" y="403936"/>
                </a:lnTo>
                <a:lnTo>
                  <a:pt x="215265" y="403936"/>
                </a:lnTo>
                <a:lnTo>
                  <a:pt x="115214" y="496519"/>
                </a:lnTo>
                <a:lnTo>
                  <a:pt x="0" y="496519"/>
                </a:lnTo>
                <a:lnTo>
                  <a:pt x="100052" y="403936"/>
                </a:lnTo>
                <a:lnTo>
                  <a:pt x="39015" y="403936"/>
                </a:lnTo>
                <a:lnTo>
                  <a:pt x="60682" y="340157"/>
                </a:lnTo>
                <a:lnTo>
                  <a:pt x="70937" y="309981"/>
                </a:lnTo>
                <a:lnTo>
                  <a:pt x="88650" y="257860"/>
                </a:lnTo>
                <a:lnTo>
                  <a:pt x="91682" y="248945"/>
                </a:lnTo>
                <a:lnTo>
                  <a:pt x="326912" y="248945"/>
                </a:lnTo>
                <a:lnTo>
                  <a:pt x="337402" y="218084"/>
                </a:lnTo>
                <a:lnTo>
                  <a:pt x="104230" y="218084"/>
                </a:lnTo>
                <a:close/>
                <a:moveTo>
                  <a:pt x="1702566" y="152933"/>
                </a:moveTo>
                <a:lnTo>
                  <a:pt x="1666679" y="258546"/>
                </a:lnTo>
                <a:lnTo>
                  <a:pt x="1772292" y="258546"/>
                </a:lnTo>
                <a:lnTo>
                  <a:pt x="1808179" y="152933"/>
                </a:lnTo>
                <a:close/>
                <a:moveTo>
                  <a:pt x="1366995" y="151561"/>
                </a:moveTo>
                <a:lnTo>
                  <a:pt x="1407457" y="151561"/>
                </a:lnTo>
                <a:lnTo>
                  <a:pt x="1501412" y="151561"/>
                </a:lnTo>
                <a:lnTo>
                  <a:pt x="1502784" y="151561"/>
                </a:lnTo>
                <a:lnTo>
                  <a:pt x="1412579" y="416966"/>
                </a:lnTo>
                <a:cubicBezTo>
                  <a:pt x="1410565" y="422910"/>
                  <a:pt x="1410915" y="427939"/>
                  <a:pt x="1413630" y="432054"/>
                </a:cubicBezTo>
                <a:cubicBezTo>
                  <a:pt x="1416344" y="436169"/>
                  <a:pt x="1420673" y="438226"/>
                  <a:pt x="1426617" y="438226"/>
                </a:cubicBezTo>
                <a:lnTo>
                  <a:pt x="1467079" y="438226"/>
                </a:lnTo>
                <a:lnTo>
                  <a:pt x="1420745" y="497890"/>
                </a:lnTo>
                <a:lnTo>
                  <a:pt x="1365195" y="497890"/>
                </a:lnTo>
                <a:cubicBezTo>
                  <a:pt x="1354679" y="497890"/>
                  <a:pt x="1345510" y="495947"/>
                  <a:pt x="1337688" y="492061"/>
                </a:cubicBezTo>
                <a:cubicBezTo>
                  <a:pt x="1329866" y="488175"/>
                  <a:pt x="1323690" y="482803"/>
                  <a:pt x="1319161" y="475945"/>
                </a:cubicBezTo>
                <a:cubicBezTo>
                  <a:pt x="1314631" y="469087"/>
                  <a:pt x="1311978" y="461086"/>
                  <a:pt x="1311199" y="451942"/>
                </a:cubicBezTo>
                <a:cubicBezTo>
                  <a:pt x="1310420" y="442798"/>
                  <a:pt x="1311817" y="432968"/>
                  <a:pt x="1315389" y="422453"/>
                </a:cubicBezTo>
                <a:lnTo>
                  <a:pt x="1384612" y="218770"/>
                </a:lnTo>
                <a:lnTo>
                  <a:pt x="1344149" y="218770"/>
                </a:lnTo>
                <a:close/>
                <a:moveTo>
                  <a:pt x="1658749" y="1371"/>
                </a:moveTo>
                <a:lnTo>
                  <a:pt x="1754076" y="1371"/>
                </a:lnTo>
                <a:lnTo>
                  <a:pt x="1725636" y="85039"/>
                </a:lnTo>
                <a:lnTo>
                  <a:pt x="1831250" y="85039"/>
                </a:lnTo>
                <a:lnTo>
                  <a:pt x="1859689" y="1371"/>
                </a:lnTo>
                <a:lnTo>
                  <a:pt x="1954329" y="1371"/>
                </a:lnTo>
                <a:lnTo>
                  <a:pt x="1925890" y="85039"/>
                </a:lnTo>
                <a:lnTo>
                  <a:pt x="1970467" y="85039"/>
                </a:lnTo>
                <a:lnTo>
                  <a:pt x="1947396" y="152933"/>
                </a:lnTo>
                <a:lnTo>
                  <a:pt x="1902819" y="152933"/>
                </a:lnTo>
                <a:lnTo>
                  <a:pt x="1866933" y="258546"/>
                </a:lnTo>
                <a:lnTo>
                  <a:pt x="1927283" y="258546"/>
                </a:lnTo>
                <a:lnTo>
                  <a:pt x="1904201" y="326440"/>
                </a:lnTo>
                <a:lnTo>
                  <a:pt x="1843851" y="326440"/>
                </a:lnTo>
                <a:lnTo>
                  <a:pt x="1786758" y="494461"/>
                </a:lnTo>
                <a:lnTo>
                  <a:pt x="1692118" y="494461"/>
                </a:lnTo>
                <a:lnTo>
                  <a:pt x="1749211" y="326440"/>
                </a:lnTo>
                <a:lnTo>
                  <a:pt x="1643597" y="326440"/>
                </a:lnTo>
                <a:lnTo>
                  <a:pt x="1621695" y="390906"/>
                </a:lnTo>
                <a:lnTo>
                  <a:pt x="1546043" y="494461"/>
                </a:lnTo>
                <a:lnTo>
                  <a:pt x="1450716" y="494461"/>
                </a:lnTo>
                <a:lnTo>
                  <a:pt x="1526369" y="390906"/>
                </a:lnTo>
                <a:lnTo>
                  <a:pt x="1548271" y="326440"/>
                </a:lnTo>
                <a:lnTo>
                  <a:pt x="1470776" y="326440"/>
                </a:lnTo>
                <a:lnTo>
                  <a:pt x="1493857" y="258546"/>
                </a:lnTo>
                <a:lnTo>
                  <a:pt x="1571353" y="258546"/>
                </a:lnTo>
                <a:lnTo>
                  <a:pt x="1607239" y="152933"/>
                </a:lnTo>
                <a:lnTo>
                  <a:pt x="1545517" y="152933"/>
                </a:lnTo>
                <a:lnTo>
                  <a:pt x="1568588" y="85039"/>
                </a:lnTo>
                <a:lnTo>
                  <a:pt x="1630310" y="85039"/>
                </a:lnTo>
                <a:close/>
                <a:moveTo>
                  <a:pt x="522836" y="1371"/>
                </a:moveTo>
                <a:lnTo>
                  <a:pt x="623649" y="1371"/>
                </a:lnTo>
                <a:lnTo>
                  <a:pt x="606825" y="22631"/>
                </a:lnTo>
                <a:lnTo>
                  <a:pt x="752900" y="22631"/>
                </a:lnTo>
                <a:lnTo>
                  <a:pt x="734020" y="78181"/>
                </a:lnTo>
                <a:lnTo>
                  <a:pt x="680527" y="78181"/>
                </a:lnTo>
                <a:lnTo>
                  <a:pt x="701401" y="137845"/>
                </a:lnTo>
                <a:lnTo>
                  <a:pt x="614990" y="137845"/>
                </a:lnTo>
                <a:lnTo>
                  <a:pt x="594116" y="78181"/>
                </a:lnTo>
                <a:lnTo>
                  <a:pt x="563255" y="78181"/>
                </a:lnTo>
                <a:lnTo>
                  <a:pt x="517832" y="137160"/>
                </a:lnTo>
                <a:lnTo>
                  <a:pt x="417019" y="137160"/>
                </a:lnTo>
                <a:close/>
                <a:moveTo>
                  <a:pt x="217655" y="1371"/>
                </a:moveTo>
                <a:lnTo>
                  <a:pt x="317782" y="1371"/>
                </a:lnTo>
                <a:lnTo>
                  <a:pt x="301645" y="22631"/>
                </a:lnTo>
                <a:lnTo>
                  <a:pt x="447034" y="22631"/>
                </a:lnTo>
                <a:lnTo>
                  <a:pt x="428153" y="78181"/>
                </a:lnTo>
                <a:lnTo>
                  <a:pt x="375346" y="78181"/>
                </a:lnTo>
                <a:lnTo>
                  <a:pt x="396220" y="137845"/>
                </a:lnTo>
                <a:lnTo>
                  <a:pt x="309124" y="137845"/>
                </a:lnTo>
                <a:lnTo>
                  <a:pt x="288936" y="78181"/>
                </a:lnTo>
                <a:lnTo>
                  <a:pt x="258074" y="78181"/>
                </a:lnTo>
                <a:lnTo>
                  <a:pt x="211965" y="137160"/>
                </a:lnTo>
                <a:lnTo>
                  <a:pt x="111838" y="137160"/>
                </a:lnTo>
                <a:close/>
                <a:moveTo>
                  <a:pt x="1419180" y="0"/>
                </a:moveTo>
                <a:lnTo>
                  <a:pt x="1531651" y="0"/>
                </a:lnTo>
                <a:lnTo>
                  <a:pt x="1543728" y="111785"/>
                </a:lnTo>
                <a:lnTo>
                  <a:pt x="1431257" y="111785"/>
                </a:lnTo>
                <a:close/>
              </a:path>
            </a:pathLst>
          </a:custGeom>
          <a:solidFill>
            <a:schemeClr val="bg1"/>
          </a:solidFill>
          <a:ln>
            <a:noFill/>
          </a:ln>
          <a:effectLst>
            <a:outerShdw blurRad="12700" dist="50800" dir="2700000" algn="ctr" rotWithShape="0">
              <a:srgbClr val="08A6F7"/>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p:cNvSpPr/>
          <p:nvPr/>
        </p:nvSpPr>
        <p:spPr>
          <a:xfrm>
            <a:off x="1129010" y="2276364"/>
            <a:ext cx="3199318" cy="542032"/>
          </a:xfrm>
          <a:prstGeom prst="roundRect">
            <a:avLst>
              <a:gd name="adj" fmla="val 25547"/>
            </a:avLst>
          </a:prstGeom>
          <a:solidFill>
            <a:srgbClr val="307AB1"/>
          </a:solidFill>
        </p:spPr>
        <p:txBody>
          <a:bodyPr wrap="square" anchor="ctr">
            <a:spAutoFit/>
          </a:bodyPr>
          <a:lstStyle/>
          <a:p>
            <a:pPr algn="ctr"/>
            <a:r>
              <a:rPr lang="zh-CN" altLang="en-US" sz="2400" b="1" dirty="0">
                <a:solidFill>
                  <a:schemeClr val="bg1"/>
                </a:solidFill>
                <a:effectLst/>
                <a:latin typeface="微软雅黑" panose="020B0503020204020204" pitchFamily="34" charset="-122"/>
                <a:ea typeface="微软雅黑" panose="020B0503020204020204" pitchFamily="34" charset="-122"/>
              </a:rPr>
              <a:t>需要的无限性</a:t>
            </a:r>
            <a:endParaRPr lang="zh-CN" altLang="en-US" sz="2400" b="1" dirty="0">
              <a:solidFill>
                <a:schemeClr val="bg1"/>
              </a:solidFill>
              <a:effectLst/>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400775" y="1358705"/>
            <a:ext cx="9392407" cy="598366"/>
            <a:chOff x="-78061" y="4281161"/>
            <a:chExt cx="12270061" cy="810228"/>
          </a:xfrm>
        </p:grpSpPr>
        <p:sp>
          <p:nvSpPr>
            <p:cNvPr id="15" name="矩形: 圆角 14"/>
            <p:cNvSpPr/>
            <p:nvPr/>
          </p:nvSpPr>
          <p:spPr>
            <a:xfrm>
              <a:off x="-78061" y="4288898"/>
              <a:ext cx="12270061" cy="802491"/>
            </a:xfrm>
            <a:prstGeom prst="roundRect">
              <a:avLst>
                <a:gd name="adj" fmla="val 0"/>
              </a:avLst>
            </a:prstGeom>
            <a:gradFill flip="none" rotWithShape="1">
              <a:gsLst>
                <a:gs pos="0">
                  <a:srgbClr val="C00000">
                    <a:alpha val="0"/>
                  </a:srgbClr>
                </a:gs>
                <a:gs pos="51000">
                  <a:srgbClr val="C00000"/>
                </a:gs>
                <a:gs pos="100000">
                  <a:srgbClr val="C00000">
                    <a:alpha val="0"/>
                  </a:srgbClr>
                </a:gs>
              </a:gsLst>
              <a:lin ang="0" scaled="1"/>
              <a:tileRect/>
            </a:gradFill>
            <a:ln>
              <a:noFill/>
            </a:ln>
          </p:spPr>
          <p:txBody>
            <a:bodyPr wrap="square" rtlCol="0" anchor="ctr">
              <a:noAutofit/>
            </a:bodyPr>
            <a:lstStyle/>
            <a:p>
              <a:pPr algn="ctr"/>
              <a:r>
                <a:rPr lang="zh-CN" altLang="en-US" sz="2400" b="1" dirty="0">
                  <a:solidFill>
                    <a:schemeClr val="bg1"/>
                  </a:solidFill>
                  <a:effectLst>
                    <a:outerShdw blurRad="38100" dist="38100" dir="2700000" algn="tl">
                      <a:srgbClr val="000000">
                        <a:alpha val="43137"/>
                      </a:srgbClr>
                    </a:outerShdw>
                  </a:effectLst>
                  <a:cs typeface="+mn-ea"/>
                  <a:sym typeface="+mn-lt"/>
                </a:rPr>
                <a:t>人类需要无限性与资源稀缺性之间的矛盾</a:t>
              </a:r>
              <a:endParaRPr lang="zh-CN" altLang="en-US" sz="2400" b="1" dirty="0">
                <a:solidFill>
                  <a:schemeClr val="bg1"/>
                </a:solidFill>
                <a:effectLst>
                  <a:outerShdw blurRad="38100" dist="38100" dir="2700000" algn="tl">
                    <a:srgbClr val="000000">
                      <a:alpha val="43137"/>
                    </a:srgbClr>
                  </a:outerShdw>
                </a:effectLst>
                <a:cs typeface="+mn-ea"/>
                <a:sym typeface="+mn-lt"/>
              </a:endParaRPr>
            </a:p>
          </p:txBody>
        </p:sp>
        <p:sp>
          <p:nvSpPr>
            <p:cNvPr id="16" name="矩形: 圆角 15"/>
            <p:cNvSpPr/>
            <p:nvPr/>
          </p:nvSpPr>
          <p:spPr>
            <a:xfrm>
              <a:off x="-78061" y="4648296"/>
              <a:ext cx="12270061" cy="425833"/>
            </a:xfrm>
            <a:prstGeom prst="roundRect">
              <a:avLst>
                <a:gd name="adj" fmla="val 0"/>
              </a:avLst>
            </a:prstGeom>
            <a:gradFill flip="none" rotWithShape="1">
              <a:gsLst>
                <a:gs pos="0">
                  <a:schemeClr val="bg1">
                    <a:alpha val="0"/>
                  </a:schemeClr>
                </a:gs>
                <a:gs pos="51000">
                  <a:schemeClr val="accent4">
                    <a:lumMod val="20000"/>
                    <a:lumOff val="80000"/>
                    <a:alpha val="40000"/>
                  </a:schemeClr>
                </a:gs>
                <a:gs pos="100000">
                  <a:schemeClr val="bg1">
                    <a:alpha val="0"/>
                  </a:schemeClr>
                </a:gs>
              </a:gsLst>
              <a:lin ang="0" scaled="1"/>
              <a:tileRect/>
            </a:gradFill>
            <a:ln>
              <a:noFill/>
            </a:ln>
          </p:spPr>
          <p:txBody>
            <a:bodyPr wrap="square" rtlCol="0" anchor="ctr">
              <a:noAutofit/>
            </a:bodyPr>
            <a:lstStyle/>
            <a:p>
              <a:endParaRPr lang="zh-CN" altLang="en-US" sz="2400" b="1" dirty="0">
                <a:solidFill>
                  <a:srgbClr val="E9E0BD"/>
                </a:solidFill>
              </a:endParaRPr>
            </a:p>
          </p:txBody>
        </p:sp>
        <p:cxnSp>
          <p:nvCxnSpPr>
            <p:cNvPr id="17" name="直接连接符 16"/>
            <p:cNvCxnSpPr/>
            <p:nvPr/>
          </p:nvCxnSpPr>
          <p:spPr>
            <a:xfrm>
              <a:off x="0" y="5088450"/>
              <a:ext cx="12192000" cy="0"/>
            </a:xfrm>
            <a:prstGeom prst="line">
              <a:avLst/>
            </a:prstGeom>
            <a:ln w="28575">
              <a:gradFill flip="none" rotWithShape="1">
                <a:gsLst>
                  <a:gs pos="0">
                    <a:srgbClr val="FF0000">
                      <a:alpha val="0"/>
                    </a:srgbClr>
                  </a:gs>
                  <a:gs pos="50000">
                    <a:srgbClr val="FF0000"/>
                  </a:gs>
                  <a:gs pos="100000">
                    <a:srgbClr val="FF0000">
                      <a:alpha val="0"/>
                    </a:srgb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0" y="4281161"/>
              <a:ext cx="12192000" cy="0"/>
            </a:xfrm>
            <a:prstGeom prst="line">
              <a:avLst/>
            </a:prstGeom>
            <a:ln w="28575">
              <a:gradFill flip="none" rotWithShape="1">
                <a:gsLst>
                  <a:gs pos="0">
                    <a:srgbClr val="FF0000">
                      <a:alpha val="0"/>
                    </a:srgbClr>
                  </a:gs>
                  <a:gs pos="50000">
                    <a:srgbClr val="FF0000"/>
                  </a:gs>
                  <a:gs pos="100000">
                    <a:srgbClr val="FF0000">
                      <a:alpha val="0"/>
                    </a:srgb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sp>
        <p:nvSpPr>
          <p:cNvPr id="20" name="矩形: 圆角 19"/>
          <p:cNvSpPr/>
          <p:nvPr/>
        </p:nvSpPr>
        <p:spPr>
          <a:xfrm>
            <a:off x="7880136" y="2276364"/>
            <a:ext cx="3199318" cy="542032"/>
          </a:xfrm>
          <a:prstGeom prst="roundRect">
            <a:avLst>
              <a:gd name="adj" fmla="val 25547"/>
            </a:avLst>
          </a:prstGeom>
          <a:solidFill>
            <a:srgbClr val="20BA7C"/>
          </a:solidFill>
        </p:spPr>
        <p:txBody>
          <a:bodyPr wrap="square" anchor="ctr">
            <a:spAutoFit/>
          </a:bodyPr>
          <a:lstStyle/>
          <a:p>
            <a:pPr algn="ctr"/>
            <a:r>
              <a:rPr lang="zh-CN" altLang="en-US" sz="2400" b="1" dirty="0">
                <a:solidFill>
                  <a:schemeClr val="bg1"/>
                </a:solidFill>
                <a:effectLst/>
                <a:latin typeface="微软雅黑" panose="020B0503020204020204" pitchFamily="34" charset="-122"/>
                <a:ea typeface="微软雅黑" panose="020B0503020204020204" pitchFamily="34" charset="-122"/>
              </a:rPr>
              <a:t>资源的稀缺性</a:t>
            </a:r>
            <a:endParaRPr lang="zh-CN" altLang="en-US" sz="2400" b="1" dirty="0">
              <a:solidFill>
                <a:schemeClr val="bg1"/>
              </a:solidFill>
              <a:effectLst/>
              <a:latin typeface="微软雅黑" panose="020B0503020204020204" pitchFamily="34" charset="-122"/>
              <a:ea typeface="微软雅黑" panose="020B0503020204020204" pitchFamily="34" charset="-122"/>
            </a:endParaRPr>
          </a:p>
        </p:txBody>
      </p:sp>
      <p:pic>
        <p:nvPicPr>
          <p:cNvPr id="21" name="图形 20"/>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506809" y="2588409"/>
            <a:ext cx="3182463" cy="2764653"/>
          </a:xfrm>
          <a:prstGeom prst="rect">
            <a:avLst/>
          </a:prstGeom>
        </p:spPr>
      </p:pic>
      <p:grpSp>
        <p:nvGrpSpPr>
          <p:cNvPr id="5" name="组合 4"/>
          <p:cNvGrpSpPr/>
          <p:nvPr/>
        </p:nvGrpSpPr>
        <p:grpSpPr>
          <a:xfrm>
            <a:off x="1129010" y="3497559"/>
            <a:ext cx="3199318" cy="542032"/>
            <a:chOff x="1322976" y="3691528"/>
            <a:chExt cx="3199318" cy="542032"/>
          </a:xfrm>
        </p:grpSpPr>
        <p:sp>
          <p:nvSpPr>
            <p:cNvPr id="32" name="矩形: 圆角 31"/>
            <p:cNvSpPr/>
            <p:nvPr/>
          </p:nvSpPr>
          <p:spPr>
            <a:xfrm>
              <a:off x="1322976" y="3691528"/>
              <a:ext cx="3199318" cy="542032"/>
            </a:xfrm>
            <a:prstGeom prst="roundRect">
              <a:avLst>
                <a:gd name="adj" fmla="val 25547"/>
              </a:avLst>
            </a:prstGeom>
            <a:solidFill>
              <a:schemeClr val="bg1"/>
            </a:solidFill>
            <a:ln>
              <a:solidFill>
                <a:srgbClr val="307AB1"/>
              </a:solidFill>
            </a:ln>
          </p:spPr>
          <p:txBody>
            <a:bodyPr wrap="square" anchor="ctr">
              <a:noAutofit/>
            </a:bodyPr>
            <a:lstStyle/>
            <a:p>
              <a:pPr indent="900430"/>
              <a:r>
                <a:rPr lang="zh-CN" altLang="en-US" sz="2200" dirty="0">
                  <a:solidFill>
                    <a:srgbClr val="307AB1"/>
                  </a:solidFill>
                  <a:cs typeface="+mn-ea"/>
                  <a:sym typeface="+mn-lt"/>
                </a:rPr>
                <a:t>尊重需要</a:t>
              </a:r>
              <a:endParaRPr lang="zh-CN" altLang="en-US" sz="2200" dirty="0">
                <a:solidFill>
                  <a:srgbClr val="307AB1"/>
                </a:solidFill>
                <a:cs typeface="+mn-ea"/>
                <a:sym typeface="+mn-lt"/>
              </a:endParaRPr>
            </a:p>
          </p:txBody>
        </p:sp>
        <p:sp>
          <p:nvSpPr>
            <p:cNvPr id="22" name="human-resources_90527"/>
            <p:cNvSpPr>
              <a:spLocks noChangeAspect="1"/>
            </p:cNvSpPr>
            <p:nvPr/>
          </p:nvSpPr>
          <p:spPr bwMode="auto">
            <a:xfrm>
              <a:off x="1824784" y="3734745"/>
              <a:ext cx="333707" cy="453844"/>
            </a:xfrm>
            <a:custGeom>
              <a:avLst/>
              <a:gdLst>
                <a:gd name="connsiteX0" fmla="*/ 374083 w 447102"/>
                <a:gd name="connsiteY0" fmla="*/ 129981 h 608062"/>
                <a:gd name="connsiteX1" fmla="*/ 395933 w 447102"/>
                <a:gd name="connsiteY1" fmla="*/ 129981 h 608062"/>
                <a:gd name="connsiteX2" fmla="*/ 447102 w 447102"/>
                <a:gd name="connsiteY2" fmla="*/ 181066 h 608062"/>
                <a:gd name="connsiteX3" fmla="*/ 446826 w 447102"/>
                <a:gd name="connsiteY3" fmla="*/ 577687 h 608062"/>
                <a:gd name="connsiteX4" fmla="*/ 416401 w 447102"/>
                <a:gd name="connsiteY4" fmla="*/ 608062 h 608062"/>
                <a:gd name="connsiteX5" fmla="*/ 385884 w 447102"/>
                <a:gd name="connsiteY5" fmla="*/ 577687 h 608062"/>
                <a:gd name="connsiteX6" fmla="*/ 385884 w 447102"/>
                <a:gd name="connsiteY6" fmla="*/ 396267 h 608062"/>
                <a:gd name="connsiteX7" fmla="*/ 365601 w 447102"/>
                <a:gd name="connsiteY7" fmla="*/ 396267 h 608062"/>
                <a:gd name="connsiteX8" fmla="*/ 365601 w 447102"/>
                <a:gd name="connsiteY8" fmla="*/ 577687 h 608062"/>
                <a:gd name="connsiteX9" fmla="*/ 371962 w 447102"/>
                <a:gd name="connsiteY9" fmla="*/ 601803 h 608062"/>
                <a:gd name="connsiteX10" fmla="*/ 353523 w 447102"/>
                <a:gd name="connsiteY10" fmla="*/ 608062 h 608062"/>
                <a:gd name="connsiteX11" fmla="*/ 323006 w 447102"/>
                <a:gd name="connsiteY11" fmla="*/ 577687 h 608062"/>
                <a:gd name="connsiteX12" fmla="*/ 323006 w 447102"/>
                <a:gd name="connsiteY12" fmla="*/ 280198 h 608062"/>
                <a:gd name="connsiteX13" fmla="*/ 332226 w 447102"/>
                <a:gd name="connsiteY13" fmla="*/ 276332 h 608062"/>
                <a:gd name="connsiteX14" fmla="*/ 335729 w 447102"/>
                <a:gd name="connsiteY14" fmla="*/ 274768 h 608062"/>
                <a:gd name="connsiteX15" fmla="*/ 343750 w 447102"/>
                <a:gd name="connsiteY15" fmla="*/ 268877 h 608062"/>
                <a:gd name="connsiteX16" fmla="*/ 421933 w 447102"/>
                <a:gd name="connsiteY16" fmla="*/ 176464 h 608062"/>
                <a:gd name="connsiteX17" fmla="*/ 422117 w 447102"/>
                <a:gd name="connsiteY17" fmla="*/ 176188 h 608062"/>
                <a:gd name="connsiteX18" fmla="*/ 421933 w 447102"/>
                <a:gd name="connsiteY18" fmla="*/ 176372 h 608062"/>
                <a:gd name="connsiteX19" fmla="*/ 333425 w 447102"/>
                <a:gd name="connsiteY19" fmla="*/ 257647 h 608062"/>
                <a:gd name="connsiteX20" fmla="*/ 326233 w 447102"/>
                <a:gd name="connsiteY20" fmla="*/ 262342 h 608062"/>
                <a:gd name="connsiteX21" fmla="*/ 234775 w 447102"/>
                <a:gd name="connsiteY21" fmla="*/ 301184 h 608062"/>
                <a:gd name="connsiteX22" fmla="*/ 224818 w 447102"/>
                <a:gd name="connsiteY22" fmla="*/ 303209 h 608062"/>
                <a:gd name="connsiteX23" fmla="*/ 201400 w 447102"/>
                <a:gd name="connsiteY23" fmla="*/ 287746 h 608062"/>
                <a:gd name="connsiteX24" fmla="*/ 214860 w 447102"/>
                <a:gd name="connsiteY24" fmla="*/ 254518 h 608062"/>
                <a:gd name="connsiteX25" fmla="*/ 302262 w 447102"/>
                <a:gd name="connsiteY25" fmla="*/ 217332 h 608062"/>
                <a:gd name="connsiteX26" fmla="*/ 387544 w 447102"/>
                <a:gd name="connsiteY26" fmla="*/ 139093 h 608062"/>
                <a:gd name="connsiteX27" fmla="*/ 323006 w 447102"/>
                <a:gd name="connsiteY27" fmla="*/ 184840 h 608062"/>
                <a:gd name="connsiteX28" fmla="*/ 323006 w 447102"/>
                <a:gd name="connsiteY28" fmla="*/ 181066 h 608062"/>
                <a:gd name="connsiteX29" fmla="*/ 374083 w 447102"/>
                <a:gd name="connsiteY29" fmla="*/ 129981 h 608062"/>
                <a:gd name="connsiteX30" fmla="*/ 51156 w 447102"/>
                <a:gd name="connsiteY30" fmla="*/ 129981 h 608062"/>
                <a:gd name="connsiteX31" fmla="*/ 73000 w 447102"/>
                <a:gd name="connsiteY31" fmla="*/ 129981 h 608062"/>
                <a:gd name="connsiteX32" fmla="*/ 124156 w 447102"/>
                <a:gd name="connsiteY32" fmla="*/ 181066 h 608062"/>
                <a:gd name="connsiteX33" fmla="*/ 124156 w 447102"/>
                <a:gd name="connsiteY33" fmla="*/ 190639 h 608062"/>
                <a:gd name="connsiteX34" fmla="*/ 68945 w 447102"/>
                <a:gd name="connsiteY34" fmla="*/ 148022 h 608062"/>
                <a:gd name="connsiteX35" fmla="*/ 136691 w 447102"/>
                <a:gd name="connsiteY35" fmla="*/ 213374 h 608062"/>
                <a:gd name="connsiteX36" fmla="*/ 198077 w 447102"/>
                <a:gd name="connsiteY36" fmla="*/ 247522 h 608062"/>
                <a:gd name="connsiteX37" fmla="*/ 187385 w 447102"/>
                <a:gd name="connsiteY37" fmla="*/ 293729 h 608062"/>
                <a:gd name="connsiteX38" fmla="*/ 192823 w 447102"/>
                <a:gd name="connsiteY38" fmla="*/ 302657 h 608062"/>
                <a:gd name="connsiteX39" fmla="*/ 109132 w 447102"/>
                <a:gd name="connsiteY39" fmla="*/ 256082 h 608062"/>
                <a:gd name="connsiteX40" fmla="*/ 103786 w 447102"/>
                <a:gd name="connsiteY40" fmla="*/ 252125 h 608062"/>
                <a:gd name="connsiteX41" fmla="*/ 33643 w 447102"/>
                <a:gd name="connsiteY41" fmla="*/ 184564 h 608062"/>
                <a:gd name="connsiteX42" fmla="*/ 96320 w 447102"/>
                <a:gd name="connsiteY42" fmla="*/ 259856 h 608062"/>
                <a:gd name="connsiteX43" fmla="*/ 97334 w 447102"/>
                <a:gd name="connsiteY43" fmla="*/ 260869 h 608062"/>
                <a:gd name="connsiteX44" fmla="*/ 103878 w 447102"/>
                <a:gd name="connsiteY44" fmla="*/ 265471 h 608062"/>
                <a:gd name="connsiteX45" fmla="*/ 124156 w 447102"/>
                <a:gd name="connsiteY45" fmla="*/ 279830 h 608062"/>
                <a:gd name="connsiteX46" fmla="*/ 124063 w 447102"/>
                <a:gd name="connsiteY46" fmla="*/ 577687 h 608062"/>
                <a:gd name="connsiteX47" fmla="*/ 93647 w 447102"/>
                <a:gd name="connsiteY47" fmla="*/ 608062 h 608062"/>
                <a:gd name="connsiteX48" fmla="*/ 75212 w 447102"/>
                <a:gd name="connsiteY48" fmla="*/ 601803 h 608062"/>
                <a:gd name="connsiteX49" fmla="*/ 81572 w 447102"/>
                <a:gd name="connsiteY49" fmla="*/ 577687 h 608062"/>
                <a:gd name="connsiteX50" fmla="*/ 81572 w 447102"/>
                <a:gd name="connsiteY50" fmla="*/ 396267 h 608062"/>
                <a:gd name="connsiteX51" fmla="*/ 61202 w 447102"/>
                <a:gd name="connsiteY51" fmla="*/ 396267 h 608062"/>
                <a:gd name="connsiteX52" fmla="*/ 61202 w 447102"/>
                <a:gd name="connsiteY52" fmla="*/ 577687 h 608062"/>
                <a:gd name="connsiteX53" fmla="*/ 30786 w 447102"/>
                <a:gd name="connsiteY53" fmla="*/ 608062 h 608062"/>
                <a:gd name="connsiteX54" fmla="*/ 277 w 447102"/>
                <a:gd name="connsiteY54" fmla="*/ 577687 h 608062"/>
                <a:gd name="connsiteX55" fmla="*/ 0 w 447102"/>
                <a:gd name="connsiteY55" fmla="*/ 181066 h 608062"/>
                <a:gd name="connsiteX56" fmla="*/ 51156 w 447102"/>
                <a:gd name="connsiteY56" fmla="*/ 129981 h 608062"/>
                <a:gd name="connsiteX57" fmla="*/ 385040 w 447102"/>
                <a:gd name="connsiteY57" fmla="*/ 0 h 608062"/>
                <a:gd name="connsiteX58" fmla="*/ 444421 w 447102"/>
                <a:gd name="connsiteY58" fmla="*/ 59275 h 608062"/>
                <a:gd name="connsiteX59" fmla="*/ 385040 w 447102"/>
                <a:gd name="connsiteY59" fmla="*/ 118550 h 608062"/>
                <a:gd name="connsiteX60" fmla="*/ 325659 w 447102"/>
                <a:gd name="connsiteY60" fmla="*/ 59275 h 608062"/>
                <a:gd name="connsiteX61" fmla="*/ 385040 w 447102"/>
                <a:gd name="connsiteY61" fmla="*/ 0 h 608062"/>
                <a:gd name="connsiteX62" fmla="*/ 62097 w 447102"/>
                <a:gd name="connsiteY62" fmla="*/ 0 h 608062"/>
                <a:gd name="connsiteX63" fmla="*/ 121513 w 447102"/>
                <a:gd name="connsiteY63" fmla="*/ 59275 h 608062"/>
                <a:gd name="connsiteX64" fmla="*/ 62097 w 447102"/>
                <a:gd name="connsiteY64" fmla="*/ 118550 h 608062"/>
                <a:gd name="connsiteX65" fmla="*/ 2681 w 447102"/>
                <a:gd name="connsiteY65" fmla="*/ 59275 h 608062"/>
                <a:gd name="connsiteX66" fmla="*/ 62097 w 447102"/>
                <a:gd name="connsiteY66"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47102" h="608062">
                  <a:moveTo>
                    <a:pt x="374083" y="129981"/>
                  </a:moveTo>
                  <a:lnTo>
                    <a:pt x="395933" y="129981"/>
                  </a:lnTo>
                  <a:cubicBezTo>
                    <a:pt x="424238" y="129981"/>
                    <a:pt x="447102" y="152900"/>
                    <a:pt x="447102" y="181066"/>
                  </a:cubicBezTo>
                  <a:cubicBezTo>
                    <a:pt x="447102" y="321802"/>
                    <a:pt x="446826" y="577687"/>
                    <a:pt x="446826" y="577687"/>
                  </a:cubicBezTo>
                  <a:cubicBezTo>
                    <a:pt x="446826" y="594439"/>
                    <a:pt x="433181" y="608062"/>
                    <a:pt x="416401" y="608062"/>
                  </a:cubicBezTo>
                  <a:cubicBezTo>
                    <a:pt x="399529" y="608062"/>
                    <a:pt x="385884" y="594439"/>
                    <a:pt x="385884" y="577687"/>
                  </a:cubicBezTo>
                  <a:lnTo>
                    <a:pt x="385884" y="396267"/>
                  </a:lnTo>
                  <a:lnTo>
                    <a:pt x="365601" y="396267"/>
                  </a:lnTo>
                  <a:lnTo>
                    <a:pt x="365601" y="577687"/>
                  </a:lnTo>
                  <a:cubicBezTo>
                    <a:pt x="365601" y="586431"/>
                    <a:pt x="367998" y="594531"/>
                    <a:pt x="371962" y="601803"/>
                  </a:cubicBezTo>
                  <a:cubicBezTo>
                    <a:pt x="366799" y="605669"/>
                    <a:pt x="360438" y="608062"/>
                    <a:pt x="353523" y="608062"/>
                  </a:cubicBezTo>
                  <a:cubicBezTo>
                    <a:pt x="336651" y="608062"/>
                    <a:pt x="323006" y="594439"/>
                    <a:pt x="323006" y="577687"/>
                  </a:cubicBezTo>
                  <a:lnTo>
                    <a:pt x="323006" y="280198"/>
                  </a:lnTo>
                  <a:lnTo>
                    <a:pt x="332226" y="276332"/>
                  </a:lnTo>
                  <a:lnTo>
                    <a:pt x="335729" y="274768"/>
                  </a:lnTo>
                  <a:cubicBezTo>
                    <a:pt x="338772" y="273479"/>
                    <a:pt x="341538" y="271546"/>
                    <a:pt x="343750" y="268877"/>
                  </a:cubicBezTo>
                  <a:lnTo>
                    <a:pt x="421933" y="176464"/>
                  </a:lnTo>
                  <a:cubicBezTo>
                    <a:pt x="422025" y="176372"/>
                    <a:pt x="422025" y="176280"/>
                    <a:pt x="422117" y="176188"/>
                  </a:cubicBezTo>
                  <a:cubicBezTo>
                    <a:pt x="422025" y="176188"/>
                    <a:pt x="422025" y="176372"/>
                    <a:pt x="421933" y="176372"/>
                  </a:cubicBezTo>
                  <a:lnTo>
                    <a:pt x="333425" y="257647"/>
                  </a:lnTo>
                  <a:cubicBezTo>
                    <a:pt x="331304" y="259580"/>
                    <a:pt x="328907" y="261145"/>
                    <a:pt x="326233" y="262342"/>
                  </a:cubicBezTo>
                  <a:lnTo>
                    <a:pt x="234775" y="301184"/>
                  </a:lnTo>
                  <a:cubicBezTo>
                    <a:pt x="231548" y="302565"/>
                    <a:pt x="228137" y="303209"/>
                    <a:pt x="224818" y="303209"/>
                  </a:cubicBezTo>
                  <a:cubicBezTo>
                    <a:pt x="214953" y="303209"/>
                    <a:pt x="205549" y="297411"/>
                    <a:pt x="201400" y="287746"/>
                  </a:cubicBezTo>
                  <a:cubicBezTo>
                    <a:pt x="195960" y="274860"/>
                    <a:pt x="201953" y="259948"/>
                    <a:pt x="214860" y="254518"/>
                  </a:cubicBezTo>
                  <a:lnTo>
                    <a:pt x="302262" y="217332"/>
                  </a:lnTo>
                  <a:lnTo>
                    <a:pt x="387544" y="139093"/>
                  </a:lnTo>
                  <a:lnTo>
                    <a:pt x="323006" y="184840"/>
                  </a:lnTo>
                  <a:lnTo>
                    <a:pt x="323006" y="181066"/>
                  </a:lnTo>
                  <a:cubicBezTo>
                    <a:pt x="323006" y="152900"/>
                    <a:pt x="345871" y="129981"/>
                    <a:pt x="374083" y="129981"/>
                  </a:cubicBezTo>
                  <a:close/>
                  <a:moveTo>
                    <a:pt x="51156" y="129981"/>
                  </a:moveTo>
                  <a:lnTo>
                    <a:pt x="73000" y="129981"/>
                  </a:lnTo>
                  <a:cubicBezTo>
                    <a:pt x="101205" y="129981"/>
                    <a:pt x="124156" y="152900"/>
                    <a:pt x="124156" y="181066"/>
                  </a:cubicBezTo>
                  <a:lnTo>
                    <a:pt x="124156" y="190639"/>
                  </a:lnTo>
                  <a:lnTo>
                    <a:pt x="68945" y="148022"/>
                  </a:lnTo>
                  <a:lnTo>
                    <a:pt x="136691" y="213374"/>
                  </a:lnTo>
                  <a:lnTo>
                    <a:pt x="198077" y="247522"/>
                  </a:lnTo>
                  <a:cubicBezTo>
                    <a:pt x="185265" y="258752"/>
                    <a:pt x="180380" y="277161"/>
                    <a:pt x="187385" y="293729"/>
                  </a:cubicBezTo>
                  <a:cubicBezTo>
                    <a:pt x="188860" y="297042"/>
                    <a:pt x="190704" y="299896"/>
                    <a:pt x="192823" y="302657"/>
                  </a:cubicBezTo>
                  <a:lnTo>
                    <a:pt x="109132" y="256082"/>
                  </a:lnTo>
                  <a:cubicBezTo>
                    <a:pt x="107196" y="254978"/>
                    <a:pt x="105445" y="253689"/>
                    <a:pt x="103786" y="252125"/>
                  </a:cubicBezTo>
                  <a:lnTo>
                    <a:pt x="33643" y="184564"/>
                  </a:lnTo>
                  <a:lnTo>
                    <a:pt x="96320" y="259856"/>
                  </a:lnTo>
                  <a:cubicBezTo>
                    <a:pt x="96596" y="260224"/>
                    <a:pt x="96965" y="260593"/>
                    <a:pt x="97334" y="260869"/>
                  </a:cubicBezTo>
                  <a:lnTo>
                    <a:pt x="103878" y="265471"/>
                  </a:lnTo>
                  <a:lnTo>
                    <a:pt x="124156" y="279830"/>
                  </a:lnTo>
                  <a:lnTo>
                    <a:pt x="124063" y="577687"/>
                  </a:lnTo>
                  <a:cubicBezTo>
                    <a:pt x="124063" y="594439"/>
                    <a:pt x="110422" y="608062"/>
                    <a:pt x="93647" y="608062"/>
                  </a:cubicBezTo>
                  <a:cubicBezTo>
                    <a:pt x="86642" y="608062"/>
                    <a:pt x="80282" y="605669"/>
                    <a:pt x="75212" y="601803"/>
                  </a:cubicBezTo>
                  <a:cubicBezTo>
                    <a:pt x="79084" y="594531"/>
                    <a:pt x="81572" y="586431"/>
                    <a:pt x="81572" y="577687"/>
                  </a:cubicBezTo>
                  <a:lnTo>
                    <a:pt x="81572" y="396267"/>
                  </a:lnTo>
                  <a:lnTo>
                    <a:pt x="61202" y="396267"/>
                  </a:lnTo>
                  <a:lnTo>
                    <a:pt x="61202" y="577687"/>
                  </a:lnTo>
                  <a:cubicBezTo>
                    <a:pt x="61202" y="594439"/>
                    <a:pt x="47561" y="608062"/>
                    <a:pt x="30786" y="608062"/>
                  </a:cubicBezTo>
                  <a:cubicBezTo>
                    <a:pt x="13918" y="608062"/>
                    <a:pt x="277" y="594439"/>
                    <a:pt x="277" y="577687"/>
                  </a:cubicBezTo>
                  <a:cubicBezTo>
                    <a:pt x="277" y="577687"/>
                    <a:pt x="0" y="326313"/>
                    <a:pt x="0" y="181066"/>
                  </a:cubicBezTo>
                  <a:cubicBezTo>
                    <a:pt x="0" y="152900"/>
                    <a:pt x="22951" y="129981"/>
                    <a:pt x="51156" y="129981"/>
                  </a:cubicBezTo>
                  <a:close/>
                  <a:moveTo>
                    <a:pt x="385040" y="0"/>
                  </a:moveTo>
                  <a:cubicBezTo>
                    <a:pt x="417835" y="0"/>
                    <a:pt x="444421" y="26538"/>
                    <a:pt x="444421" y="59275"/>
                  </a:cubicBezTo>
                  <a:cubicBezTo>
                    <a:pt x="444421" y="92012"/>
                    <a:pt x="417835" y="118550"/>
                    <a:pt x="385040" y="118550"/>
                  </a:cubicBezTo>
                  <a:cubicBezTo>
                    <a:pt x="352245" y="118550"/>
                    <a:pt x="325659" y="92012"/>
                    <a:pt x="325659" y="59275"/>
                  </a:cubicBezTo>
                  <a:cubicBezTo>
                    <a:pt x="325659" y="26538"/>
                    <a:pt x="352245" y="0"/>
                    <a:pt x="385040" y="0"/>
                  </a:cubicBezTo>
                  <a:close/>
                  <a:moveTo>
                    <a:pt x="62097" y="0"/>
                  </a:moveTo>
                  <a:cubicBezTo>
                    <a:pt x="94912" y="0"/>
                    <a:pt x="121513" y="26538"/>
                    <a:pt x="121513" y="59275"/>
                  </a:cubicBezTo>
                  <a:cubicBezTo>
                    <a:pt x="121513" y="92012"/>
                    <a:pt x="94912" y="118550"/>
                    <a:pt x="62097" y="118550"/>
                  </a:cubicBezTo>
                  <a:cubicBezTo>
                    <a:pt x="29282" y="118550"/>
                    <a:pt x="2681" y="92012"/>
                    <a:pt x="2681" y="59275"/>
                  </a:cubicBezTo>
                  <a:cubicBezTo>
                    <a:pt x="2681" y="26538"/>
                    <a:pt x="29282" y="0"/>
                    <a:pt x="62097" y="0"/>
                  </a:cubicBezTo>
                  <a:close/>
                </a:path>
              </a:pathLst>
            </a:custGeom>
            <a:solidFill>
              <a:srgbClr val="307AB1"/>
            </a:solidFill>
            <a:ln>
              <a:noFill/>
            </a:ln>
          </p:spPr>
        </p:sp>
      </p:grpSp>
      <p:grpSp>
        <p:nvGrpSpPr>
          <p:cNvPr id="6" name="组合 5"/>
          <p:cNvGrpSpPr/>
          <p:nvPr/>
        </p:nvGrpSpPr>
        <p:grpSpPr>
          <a:xfrm>
            <a:off x="1129010" y="4108156"/>
            <a:ext cx="3199318" cy="542032"/>
            <a:chOff x="1322976" y="4302126"/>
            <a:chExt cx="3199318" cy="542032"/>
          </a:xfrm>
        </p:grpSpPr>
        <p:sp>
          <p:nvSpPr>
            <p:cNvPr id="33" name="矩形: 圆角 32"/>
            <p:cNvSpPr/>
            <p:nvPr/>
          </p:nvSpPr>
          <p:spPr>
            <a:xfrm>
              <a:off x="1322976" y="4302126"/>
              <a:ext cx="3199318" cy="542032"/>
            </a:xfrm>
            <a:prstGeom prst="roundRect">
              <a:avLst>
                <a:gd name="adj" fmla="val 25547"/>
              </a:avLst>
            </a:prstGeom>
            <a:solidFill>
              <a:schemeClr val="bg1"/>
            </a:solidFill>
            <a:ln>
              <a:solidFill>
                <a:srgbClr val="307AB1"/>
              </a:solidFill>
            </a:ln>
          </p:spPr>
          <p:txBody>
            <a:bodyPr wrap="square" anchor="ctr">
              <a:noAutofit/>
            </a:bodyPr>
            <a:lstStyle/>
            <a:p>
              <a:pPr indent="900430"/>
              <a:r>
                <a:rPr lang="zh-CN" altLang="en-US" sz="2200" dirty="0">
                  <a:solidFill>
                    <a:srgbClr val="307AB1"/>
                  </a:solidFill>
                  <a:cs typeface="+mn-ea"/>
                  <a:sym typeface="+mn-lt"/>
                </a:rPr>
                <a:t>社交需要</a:t>
              </a:r>
              <a:endParaRPr lang="zh-CN" altLang="en-US" sz="2200" dirty="0">
                <a:solidFill>
                  <a:srgbClr val="307AB1"/>
                </a:solidFill>
                <a:cs typeface="+mn-ea"/>
                <a:sym typeface="+mn-lt"/>
              </a:endParaRPr>
            </a:p>
          </p:txBody>
        </p:sp>
        <p:sp>
          <p:nvSpPr>
            <p:cNvPr id="23" name="working-team_65869"/>
            <p:cNvSpPr>
              <a:spLocks noChangeAspect="1"/>
            </p:cNvSpPr>
            <p:nvPr/>
          </p:nvSpPr>
          <p:spPr bwMode="auto">
            <a:xfrm>
              <a:off x="1764715" y="4373965"/>
              <a:ext cx="453844" cy="418433"/>
            </a:xfrm>
            <a:custGeom>
              <a:avLst/>
              <a:gdLst>
                <a:gd name="connsiteX0" fmla="*/ 469488 w 578320"/>
                <a:gd name="connsiteY0" fmla="*/ 312166 h 533197"/>
                <a:gd name="connsiteX1" fmla="*/ 523904 w 578320"/>
                <a:gd name="connsiteY1" fmla="*/ 363740 h 533197"/>
                <a:gd name="connsiteX2" fmla="*/ 523904 w 578320"/>
                <a:gd name="connsiteY2" fmla="*/ 376634 h 533197"/>
                <a:gd name="connsiteX3" fmla="*/ 527594 w 578320"/>
                <a:gd name="connsiteY3" fmla="*/ 391369 h 533197"/>
                <a:gd name="connsiteX4" fmla="*/ 512837 w 578320"/>
                <a:gd name="connsiteY4" fmla="*/ 411630 h 533197"/>
                <a:gd name="connsiteX5" fmla="*/ 498080 w 578320"/>
                <a:gd name="connsiteY5" fmla="*/ 440180 h 533197"/>
                <a:gd name="connsiteX6" fmla="*/ 529438 w 578320"/>
                <a:gd name="connsiteY6" fmla="*/ 475176 h 533197"/>
                <a:gd name="connsiteX7" fmla="*/ 578320 w 578320"/>
                <a:gd name="connsiteY7" fmla="*/ 518462 h 533197"/>
                <a:gd name="connsiteX8" fmla="*/ 485168 w 578320"/>
                <a:gd name="connsiteY8" fmla="*/ 533197 h 533197"/>
                <a:gd name="connsiteX9" fmla="*/ 477789 w 578320"/>
                <a:gd name="connsiteY9" fmla="*/ 486228 h 533197"/>
                <a:gd name="connsiteX10" fmla="*/ 481478 w 578320"/>
                <a:gd name="connsiteY10" fmla="*/ 479781 h 533197"/>
                <a:gd name="connsiteX11" fmla="*/ 480556 w 578320"/>
                <a:gd name="connsiteY11" fmla="*/ 477939 h 533197"/>
                <a:gd name="connsiteX12" fmla="*/ 471333 w 578320"/>
                <a:gd name="connsiteY12" fmla="*/ 466888 h 533197"/>
                <a:gd name="connsiteX13" fmla="*/ 467644 w 578320"/>
                <a:gd name="connsiteY13" fmla="*/ 466888 h 533197"/>
                <a:gd name="connsiteX14" fmla="*/ 458421 w 578320"/>
                <a:gd name="connsiteY14" fmla="*/ 477939 h 533197"/>
                <a:gd name="connsiteX15" fmla="*/ 458421 w 578320"/>
                <a:gd name="connsiteY15" fmla="*/ 479781 h 533197"/>
                <a:gd name="connsiteX16" fmla="*/ 462110 w 578320"/>
                <a:gd name="connsiteY16" fmla="*/ 486228 h 533197"/>
                <a:gd name="connsiteX17" fmla="*/ 454732 w 578320"/>
                <a:gd name="connsiteY17" fmla="*/ 533197 h 533197"/>
                <a:gd name="connsiteX18" fmla="*/ 361579 w 578320"/>
                <a:gd name="connsiteY18" fmla="*/ 518462 h 533197"/>
                <a:gd name="connsiteX19" fmla="*/ 409539 w 578320"/>
                <a:gd name="connsiteY19" fmla="*/ 475176 h 533197"/>
                <a:gd name="connsiteX20" fmla="*/ 440897 w 578320"/>
                <a:gd name="connsiteY20" fmla="*/ 440180 h 533197"/>
                <a:gd name="connsiteX21" fmla="*/ 427063 w 578320"/>
                <a:gd name="connsiteY21" fmla="*/ 411630 h 533197"/>
                <a:gd name="connsiteX22" fmla="*/ 411383 w 578320"/>
                <a:gd name="connsiteY22" fmla="*/ 391369 h 533197"/>
                <a:gd name="connsiteX23" fmla="*/ 415995 w 578320"/>
                <a:gd name="connsiteY23" fmla="*/ 376634 h 533197"/>
                <a:gd name="connsiteX24" fmla="*/ 415995 w 578320"/>
                <a:gd name="connsiteY24" fmla="*/ 363740 h 533197"/>
                <a:gd name="connsiteX25" fmla="*/ 469488 w 578320"/>
                <a:gd name="connsiteY25" fmla="*/ 312166 h 533197"/>
                <a:gd name="connsiteX26" fmla="*/ 107909 w 578320"/>
                <a:gd name="connsiteY26" fmla="*/ 312166 h 533197"/>
                <a:gd name="connsiteX27" fmla="*/ 162325 w 578320"/>
                <a:gd name="connsiteY27" fmla="*/ 363740 h 533197"/>
                <a:gd name="connsiteX28" fmla="*/ 162325 w 578320"/>
                <a:gd name="connsiteY28" fmla="*/ 376634 h 533197"/>
                <a:gd name="connsiteX29" fmla="*/ 166937 w 578320"/>
                <a:gd name="connsiteY29" fmla="*/ 391369 h 533197"/>
                <a:gd name="connsiteX30" fmla="*/ 151257 w 578320"/>
                <a:gd name="connsiteY30" fmla="*/ 411630 h 533197"/>
                <a:gd name="connsiteX31" fmla="*/ 137423 w 578320"/>
                <a:gd name="connsiteY31" fmla="*/ 440180 h 533197"/>
                <a:gd name="connsiteX32" fmla="*/ 167859 w 578320"/>
                <a:gd name="connsiteY32" fmla="*/ 475176 h 533197"/>
                <a:gd name="connsiteX33" fmla="*/ 216741 w 578320"/>
                <a:gd name="connsiteY33" fmla="*/ 518462 h 533197"/>
                <a:gd name="connsiteX34" fmla="*/ 123588 w 578320"/>
                <a:gd name="connsiteY34" fmla="*/ 533197 h 533197"/>
                <a:gd name="connsiteX35" fmla="*/ 116210 w 578320"/>
                <a:gd name="connsiteY35" fmla="*/ 486228 h 533197"/>
                <a:gd name="connsiteX36" fmla="*/ 119899 w 578320"/>
                <a:gd name="connsiteY36" fmla="*/ 479781 h 533197"/>
                <a:gd name="connsiteX37" fmla="*/ 119899 w 578320"/>
                <a:gd name="connsiteY37" fmla="*/ 477939 h 533197"/>
                <a:gd name="connsiteX38" fmla="*/ 109754 w 578320"/>
                <a:gd name="connsiteY38" fmla="*/ 466888 h 533197"/>
                <a:gd name="connsiteX39" fmla="*/ 106987 w 578320"/>
                <a:gd name="connsiteY39" fmla="*/ 466888 h 533197"/>
                <a:gd name="connsiteX40" fmla="*/ 96842 w 578320"/>
                <a:gd name="connsiteY40" fmla="*/ 477939 h 533197"/>
                <a:gd name="connsiteX41" fmla="*/ 96842 w 578320"/>
                <a:gd name="connsiteY41" fmla="*/ 479781 h 533197"/>
                <a:gd name="connsiteX42" fmla="*/ 100531 w 578320"/>
                <a:gd name="connsiteY42" fmla="*/ 486228 h 533197"/>
                <a:gd name="connsiteX43" fmla="*/ 93152 w 578320"/>
                <a:gd name="connsiteY43" fmla="*/ 533197 h 533197"/>
                <a:gd name="connsiteX44" fmla="*/ 0 w 578320"/>
                <a:gd name="connsiteY44" fmla="*/ 518462 h 533197"/>
                <a:gd name="connsiteX45" fmla="*/ 48882 w 578320"/>
                <a:gd name="connsiteY45" fmla="*/ 475176 h 533197"/>
                <a:gd name="connsiteX46" fmla="*/ 79318 w 578320"/>
                <a:gd name="connsiteY46" fmla="*/ 440180 h 533197"/>
                <a:gd name="connsiteX47" fmla="*/ 65483 w 578320"/>
                <a:gd name="connsiteY47" fmla="*/ 411630 h 533197"/>
                <a:gd name="connsiteX48" fmla="*/ 49804 w 578320"/>
                <a:gd name="connsiteY48" fmla="*/ 391369 h 533197"/>
                <a:gd name="connsiteX49" fmla="*/ 54416 w 578320"/>
                <a:gd name="connsiteY49" fmla="*/ 376634 h 533197"/>
                <a:gd name="connsiteX50" fmla="*/ 54416 w 578320"/>
                <a:gd name="connsiteY50" fmla="*/ 363740 h 533197"/>
                <a:gd name="connsiteX51" fmla="*/ 107909 w 578320"/>
                <a:gd name="connsiteY51" fmla="*/ 312166 h 533197"/>
                <a:gd name="connsiteX52" fmla="*/ 288717 w 578320"/>
                <a:gd name="connsiteY52" fmla="*/ 237601 h 533197"/>
                <a:gd name="connsiteX53" fmla="*/ 303485 w 578320"/>
                <a:gd name="connsiteY53" fmla="*/ 252338 h 533197"/>
                <a:gd name="connsiteX54" fmla="*/ 303485 w 578320"/>
                <a:gd name="connsiteY54" fmla="*/ 331547 h 533197"/>
                <a:gd name="connsiteX55" fmla="*/ 384708 w 578320"/>
                <a:gd name="connsiteY55" fmla="*/ 398782 h 533197"/>
                <a:gd name="connsiteX56" fmla="*/ 386554 w 578320"/>
                <a:gd name="connsiteY56" fmla="*/ 419045 h 533197"/>
                <a:gd name="connsiteX57" fmla="*/ 375478 w 578320"/>
                <a:gd name="connsiteY57" fmla="*/ 423650 h 533197"/>
                <a:gd name="connsiteX58" fmla="*/ 366248 w 578320"/>
                <a:gd name="connsiteY58" fmla="*/ 420887 h 533197"/>
                <a:gd name="connsiteX59" fmla="*/ 288717 w 578320"/>
                <a:gd name="connsiteY59" fmla="*/ 356415 h 533197"/>
                <a:gd name="connsiteX60" fmla="*/ 212108 w 578320"/>
                <a:gd name="connsiteY60" fmla="*/ 420887 h 533197"/>
                <a:gd name="connsiteX61" fmla="*/ 191802 w 578320"/>
                <a:gd name="connsiteY61" fmla="*/ 419045 h 533197"/>
                <a:gd name="connsiteX62" fmla="*/ 193648 w 578320"/>
                <a:gd name="connsiteY62" fmla="*/ 398782 h 533197"/>
                <a:gd name="connsiteX63" fmla="*/ 274872 w 578320"/>
                <a:gd name="connsiteY63" fmla="*/ 331547 h 533197"/>
                <a:gd name="connsiteX64" fmla="*/ 274872 w 578320"/>
                <a:gd name="connsiteY64" fmla="*/ 252338 h 533197"/>
                <a:gd name="connsiteX65" fmla="*/ 288717 w 578320"/>
                <a:gd name="connsiteY65" fmla="*/ 237601 h 533197"/>
                <a:gd name="connsiteX66" fmla="*/ 288699 w 578320"/>
                <a:gd name="connsiteY66" fmla="*/ 0 h 533197"/>
                <a:gd name="connsiteX67" fmla="*/ 343115 w 578320"/>
                <a:gd name="connsiteY67" fmla="*/ 50653 h 533197"/>
                <a:gd name="connsiteX68" fmla="*/ 343115 w 578320"/>
                <a:gd name="connsiteY68" fmla="*/ 63546 h 533197"/>
                <a:gd name="connsiteX69" fmla="*/ 346805 w 578320"/>
                <a:gd name="connsiteY69" fmla="*/ 78282 h 533197"/>
                <a:gd name="connsiteX70" fmla="*/ 332048 w 578320"/>
                <a:gd name="connsiteY70" fmla="*/ 98543 h 533197"/>
                <a:gd name="connsiteX71" fmla="*/ 318213 w 578320"/>
                <a:gd name="connsiteY71" fmla="*/ 127093 h 533197"/>
                <a:gd name="connsiteX72" fmla="*/ 348649 w 578320"/>
                <a:gd name="connsiteY72" fmla="*/ 163010 h 533197"/>
                <a:gd name="connsiteX73" fmla="*/ 397531 w 578320"/>
                <a:gd name="connsiteY73" fmla="*/ 206295 h 533197"/>
                <a:gd name="connsiteX74" fmla="*/ 304379 w 578320"/>
                <a:gd name="connsiteY74" fmla="*/ 220110 h 533197"/>
                <a:gd name="connsiteX75" fmla="*/ 297000 w 578320"/>
                <a:gd name="connsiteY75" fmla="*/ 173141 h 533197"/>
                <a:gd name="connsiteX76" fmla="*/ 300689 w 578320"/>
                <a:gd name="connsiteY76" fmla="*/ 167615 h 533197"/>
                <a:gd name="connsiteX77" fmla="*/ 300689 w 578320"/>
                <a:gd name="connsiteY77" fmla="*/ 164852 h 533197"/>
                <a:gd name="connsiteX78" fmla="*/ 290544 w 578320"/>
                <a:gd name="connsiteY78" fmla="*/ 154722 h 533197"/>
                <a:gd name="connsiteX79" fmla="*/ 287777 w 578320"/>
                <a:gd name="connsiteY79" fmla="*/ 154722 h 533197"/>
                <a:gd name="connsiteX80" fmla="*/ 277632 w 578320"/>
                <a:gd name="connsiteY80" fmla="*/ 164852 h 533197"/>
                <a:gd name="connsiteX81" fmla="*/ 277632 w 578320"/>
                <a:gd name="connsiteY81" fmla="*/ 167615 h 533197"/>
                <a:gd name="connsiteX82" fmla="*/ 281321 w 578320"/>
                <a:gd name="connsiteY82" fmla="*/ 173141 h 533197"/>
                <a:gd name="connsiteX83" fmla="*/ 273943 w 578320"/>
                <a:gd name="connsiteY83" fmla="*/ 221031 h 533197"/>
                <a:gd name="connsiteX84" fmla="*/ 180790 w 578320"/>
                <a:gd name="connsiteY84" fmla="*/ 206295 h 533197"/>
                <a:gd name="connsiteX85" fmla="*/ 228750 w 578320"/>
                <a:gd name="connsiteY85" fmla="*/ 163010 h 533197"/>
                <a:gd name="connsiteX86" fmla="*/ 260108 w 578320"/>
                <a:gd name="connsiteY86" fmla="*/ 127093 h 533197"/>
                <a:gd name="connsiteX87" fmla="*/ 246274 w 578320"/>
                <a:gd name="connsiteY87" fmla="*/ 98543 h 533197"/>
                <a:gd name="connsiteX88" fmla="*/ 230594 w 578320"/>
                <a:gd name="connsiteY88" fmla="*/ 78282 h 533197"/>
                <a:gd name="connsiteX89" fmla="*/ 235206 w 578320"/>
                <a:gd name="connsiteY89" fmla="*/ 63546 h 533197"/>
                <a:gd name="connsiteX90" fmla="*/ 235206 w 578320"/>
                <a:gd name="connsiteY90" fmla="*/ 50653 h 533197"/>
                <a:gd name="connsiteX91" fmla="*/ 288699 w 578320"/>
                <a:gd name="connsiteY9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78320" h="533197">
                  <a:moveTo>
                    <a:pt x="469488" y="312166"/>
                  </a:moveTo>
                  <a:cubicBezTo>
                    <a:pt x="499002" y="312166"/>
                    <a:pt x="523904" y="335190"/>
                    <a:pt x="523904" y="363740"/>
                  </a:cubicBezTo>
                  <a:lnTo>
                    <a:pt x="523904" y="376634"/>
                  </a:lnTo>
                  <a:cubicBezTo>
                    <a:pt x="523904" y="376634"/>
                    <a:pt x="529438" y="381238"/>
                    <a:pt x="527594" y="391369"/>
                  </a:cubicBezTo>
                  <a:cubicBezTo>
                    <a:pt x="526671" y="404262"/>
                    <a:pt x="512837" y="411630"/>
                    <a:pt x="512837" y="411630"/>
                  </a:cubicBezTo>
                  <a:cubicBezTo>
                    <a:pt x="512837" y="411630"/>
                    <a:pt x="509147" y="430970"/>
                    <a:pt x="498080" y="440180"/>
                  </a:cubicBezTo>
                  <a:cubicBezTo>
                    <a:pt x="494391" y="467809"/>
                    <a:pt x="513759" y="470572"/>
                    <a:pt x="529438" y="475176"/>
                  </a:cubicBezTo>
                  <a:cubicBezTo>
                    <a:pt x="555263" y="483465"/>
                    <a:pt x="578320" y="485307"/>
                    <a:pt x="578320" y="518462"/>
                  </a:cubicBezTo>
                  <a:cubicBezTo>
                    <a:pt x="578320" y="525829"/>
                    <a:pt x="543273" y="532276"/>
                    <a:pt x="485168" y="533197"/>
                  </a:cubicBezTo>
                  <a:lnTo>
                    <a:pt x="477789" y="486228"/>
                  </a:lnTo>
                  <a:lnTo>
                    <a:pt x="481478" y="479781"/>
                  </a:lnTo>
                  <a:cubicBezTo>
                    <a:pt x="481478" y="478860"/>
                    <a:pt x="481478" y="477939"/>
                    <a:pt x="480556" y="477939"/>
                  </a:cubicBezTo>
                  <a:lnTo>
                    <a:pt x="471333" y="466888"/>
                  </a:lnTo>
                  <a:cubicBezTo>
                    <a:pt x="470411" y="465967"/>
                    <a:pt x="468566" y="465967"/>
                    <a:pt x="467644" y="466888"/>
                  </a:cubicBezTo>
                  <a:lnTo>
                    <a:pt x="458421" y="477939"/>
                  </a:lnTo>
                  <a:cubicBezTo>
                    <a:pt x="457499" y="477939"/>
                    <a:pt x="457499" y="478860"/>
                    <a:pt x="458421" y="479781"/>
                  </a:cubicBezTo>
                  <a:lnTo>
                    <a:pt x="462110" y="486228"/>
                  </a:lnTo>
                  <a:lnTo>
                    <a:pt x="454732" y="533197"/>
                  </a:lnTo>
                  <a:cubicBezTo>
                    <a:pt x="396627" y="532276"/>
                    <a:pt x="361579" y="525829"/>
                    <a:pt x="361579" y="518462"/>
                  </a:cubicBezTo>
                  <a:cubicBezTo>
                    <a:pt x="361579" y="485307"/>
                    <a:pt x="384637" y="483465"/>
                    <a:pt x="409539" y="475176"/>
                  </a:cubicBezTo>
                  <a:cubicBezTo>
                    <a:pt x="425218" y="470572"/>
                    <a:pt x="444586" y="466888"/>
                    <a:pt x="440897" y="440180"/>
                  </a:cubicBezTo>
                  <a:cubicBezTo>
                    <a:pt x="430752" y="430970"/>
                    <a:pt x="427063" y="411630"/>
                    <a:pt x="427063" y="411630"/>
                  </a:cubicBezTo>
                  <a:cubicBezTo>
                    <a:pt x="427063" y="411630"/>
                    <a:pt x="413228" y="404262"/>
                    <a:pt x="411383" y="391369"/>
                  </a:cubicBezTo>
                  <a:cubicBezTo>
                    <a:pt x="410461" y="381238"/>
                    <a:pt x="415995" y="376634"/>
                    <a:pt x="415995" y="376634"/>
                  </a:cubicBezTo>
                  <a:lnTo>
                    <a:pt x="415995" y="363740"/>
                  </a:lnTo>
                  <a:cubicBezTo>
                    <a:pt x="415995" y="335190"/>
                    <a:pt x="439975" y="312166"/>
                    <a:pt x="469488" y="312166"/>
                  </a:cubicBezTo>
                  <a:close/>
                  <a:moveTo>
                    <a:pt x="107909" y="312166"/>
                  </a:moveTo>
                  <a:cubicBezTo>
                    <a:pt x="138345" y="312166"/>
                    <a:pt x="162325" y="335190"/>
                    <a:pt x="162325" y="363740"/>
                  </a:cubicBezTo>
                  <a:lnTo>
                    <a:pt x="162325" y="376634"/>
                  </a:lnTo>
                  <a:cubicBezTo>
                    <a:pt x="162325" y="376634"/>
                    <a:pt x="167859" y="381238"/>
                    <a:pt x="166937" y="391369"/>
                  </a:cubicBezTo>
                  <a:cubicBezTo>
                    <a:pt x="165092" y="404262"/>
                    <a:pt x="151257" y="411630"/>
                    <a:pt x="151257" y="411630"/>
                  </a:cubicBezTo>
                  <a:cubicBezTo>
                    <a:pt x="151257" y="411630"/>
                    <a:pt x="147568" y="430970"/>
                    <a:pt x="137423" y="440180"/>
                  </a:cubicBezTo>
                  <a:cubicBezTo>
                    <a:pt x="132811" y="467809"/>
                    <a:pt x="152180" y="470572"/>
                    <a:pt x="167859" y="475176"/>
                  </a:cubicBezTo>
                  <a:cubicBezTo>
                    <a:pt x="193684" y="483465"/>
                    <a:pt x="216741" y="485307"/>
                    <a:pt x="216741" y="518462"/>
                  </a:cubicBezTo>
                  <a:cubicBezTo>
                    <a:pt x="216741" y="525829"/>
                    <a:pt x="181693" y="532276"/>
                    <a:pt x="123588" y="533197"/>
                  </a:cubicBezTo>
                  <a:lnTo>
                    <a:pt x="116210" y="486228"/>
                  </a:lnTo>
                  <a:lnTo>
                    <a:pt x="119899" y="479781"/>
                  </a:lnTo>
                  <a:cubicBezTo>
                    <a:pt x="120821" y="478860"/>
                    <a:pt x="119899" y="477939"/>
                    <a:pt x="119899" y="477939"/>
                  </a:cubicBezTo>
                  <a:lnTo>
                    <a:pt x="109754" y="466888"/>
                  </a:lnTo>
                  <a:cubicBezTo>
                    <a:pt x="108832" y="465967"/>
                    <a:pt x="107909" y="465967"/>
                    <a:pt x="106987" y="466888"/>
                  </a:cubicBezTo>
                  <a:lnTo>
                    <a:pt x="96842" y="477939"/>
                  </a:lnTo>
                  <a:cubicBezTo>
                    <a:pt x="96842" y="477939"/>
                    <a:pt x="95919" y="478860"/>
                    <a:pt x="96842" y="479781"/>
                  </a:cubicBezTo>
                  <a:lnTo>
                    <a:pt x="100531" y="486228"/>
                  </a:lnTo>
                  <a:lnTo>
                    <a:pt x="93152" y="533197"/>
                  </a:lnTo>
                  <a:cubicBezTo>
                    <a:pt x="35047" y="532276"/>
                    <a:pt x="0" y="525829"/>
                    <a:pt x="0" y="518462"/>
                  </a:cubicBezTo>
                  <a:cubicBezTo>
                    <a:pt x="0" y="485307"/>
                    <a:pt x="23057" y="483465"/>
                    <a:pt x="48882" y="475176"/>
                  </a:cubicBezTo>
                  <a:cubicBezTo>
                    <a:pt x="64561" y="470572"/>
                    <a:pt x="83929" y="466888"/>
                    <a:pt x="79318" y="440180"/>
                  </a:cubicBezTo>
                  <a:cubicBezTo>
                    <a:pt x="69173" y="430970"/>
                    <a:pt x="65483" y="411630"/>
                    <a:pt x="65483" y="411630"/>
                  </a:cubicBezTo>
                  <a:cubicBezTo>
                    <a:pt x="65483" y="411630"/>
                    <a:pt x="51649" y="404262"/>
                    <a:pt x="49804" y="391369"/>
                  </a:cubicBezTo>
                  <a:cubicBezTo>
                    <a:pt x="48882" y="381238"/>
                    <a:pt x="54416" y="376634"/>
                    <a:pt x="54416" y="376634"/>
                  </a:cubicBezTo>
                  <a:lnTo>
                    <a:pt x="54416" y="363740"/>
                  </a:lnTo>
                  <a:cubicBezTo>
                    <a:pt x="54416" y="335190"/>
                    <a:pt x="78396" y="312166"/>
                    <a:pt x="107909" y="312166"/>
                  </a:cubicBezTo>
                  <a:close/>
                  <a:moveTo>
                    <a:pt x="288717" y="237601"/>
                  </a:moveTo>
                  <a:cubicBezTo>
                    <a:pt x="297024" y="237601"/>
                    <a:pt x="303485" y="244048"/>
                    <a:pt x="303485" y="252338"/>
                  </a:cubicBezTo>
                  <a:lnTo>
                    <a:pt x="303485" y="331547"/>
                  </a:lnTo>
                  <a:lnTo>
                    <a:pt x="384708" y="398782"/>
                  </a:lnTo>
                  <a:cubicBezTo>
                    <a:pt x="390246" y="403387"/>
                    <a:pt x="391169" y="412598"/>
                    <a:pt x="386554" y="419045"/>
                  </a:cubicBezTo>
                  <a:cubicBezTo>
                    <a:pt x="383785" y="421808"/>
                    <a:pt x="379170" y="423650"/>
                    <a:pt x="375478" y="423650"/>
                  </a:cubicBezTo>
                  <a:cubicBezTo>
                    <a:pt x="371786" y="423650"/>
                    <a:pt x="369017" y="422729"/>
                    <a:pt x="366248" y="420887"/>
                  </a:cubicBezTo>
                  <a:lnTo>
                    <a:pt x="288717" y="356415"/>
                  </a:lnTo>
                  <a:lnTo>
                    <a:pt x="212108" y="420887"/>
                  </a:lnTo>
                  <a:cubicBezTo>
                    <a:pt x="205647" y="425492"/>
                    <a:pt x="196417" y="424571"/>
                    <a:pt x="191802" y="419045"/>
                  </a:cubicBezTo>
                  <a:cubicBezTo>
                    <a:pt x="186264" y="412598"/>
                    <a:pt x="187187" y="403387"/>
                    <a:pt x="193648" y="398782"/>
                  </a:cubicBezTo>
                  <a:lnTo>
                    <a:pt x="274872" y="331547"/>
                  </a:lnTo>
                  <a:lnTo>
                    <a:pt x="274872" y="252338"/>
                  </a:lnTo>
                  <a:cubicBezTo>
                    <a:pt x="274872" y="244048"/>
                    <a:pt x="281333" y="237601"/>
                    <a:pt x="288717" y="237601"/>
                  </a:cubicBezTo>
                  <a:close/>
                  <a:moveTo>
                    <a:pt x="288699" y="0"/>
                  </a:moveTo>
                  <a:cubicBezTo>
                    <a:pt x="318213" y="0"/>
                    <a:pt x="343115" y="22103"/>
                    <a:pt x="343115" y="50653"/>
                  </a:cubicBezTo>
                  <a:lnTo>
                    <a:pt x="343115" y="63546"/>
                  </a:lnTo>
                  <a:cubicBezTo>
                    <a:pt x="343115" y="63546"/>
                    <a:pt x="348649" y="68151"/>
                    <a:pt x="346805" y="78282"/>
                  </a:cubicBezTo>
                  <a:cubicBezTo>
                    <a:pt x="345882" y="92096"/>
                    <a:pt x="332048" y="98543"/>
                    <a:pt x="332048" y="98543"/>
                  </a:cubicBezTo>
                  <a:cubicBezTo>
                    <a:pt x="332048" y="98543"/>
                    <a:pt x="328358" y="117883"/>
                    <a:pt x="318213" y="127093"/>
                  </a:cubicBezTo>
                  <a:cubicBezTo>
                    <a:pt x="313602" y="154722"/>
                    <a:pt x="332970" y="157484"/>
                    <a:pt x="348649" y="163010"/>
                  </a:cubicBezTo>
                  <a:cubicBezTo>
                    <a:pt x="374474" y="171299"/>
                    <a:pt x="397531" y="172220"/>
                    <a:pt x="397531" y="206295"/>
                  </a:cubicBezTo>
                  <a:cubicBezTo>
                    <a:pt x="397531" y="212742"/>
                    <a:pt x="362484" y="219189"/>
                    <a:pt x="304379" y="220110"/>
                  </a:cubicBezTo>
                  <a:lnTo>
                    <a:pt x="297000" y="173141"/>
                  </a:lnTo>
                  <a:lnTo>
                    <a:pt x="300689" y="167615"/>
                  </a:lnTo>
                  <a:cubicBezTo>
                    <a:pt x="300689" y="166694"/>
                    <a:pt x="300689" y="165773"/>
                    <a:pt x="300689" y="164852"/>
                  </a:cubicBezTo>
                  <a:lnTo>
                    <a:pt x="290544" y="154722"/>
                  </a:lnTo>
                  <a:cubicBezTo>
                    <a:pt x="289622" y="153801"/>
                    <a:pt x="287777" y="153801"/>
                    <a:pt x="287777" y="154722"/>
                  </a:cubicBezTo>
                  <a:lnTo>
                    <a:pt x="277632" y="164852"/>
                  </a:lnTo>
                  <a:cubicBezTo>
                    <a:pt x="276710" y="165773"/>
                    <a:pt x="276710" y="166694"/>
                    <a:pt x="277632" y="167615"/>
                  </a:cubicBezTo>
                  <a:lnTo>
                    <a:pt x="281321" y="173141"/>
                  </a:lnTo>
                  <a:lnTo>
                    <a:pt x="273943" y="221031"/>
                  </a:lnTo>
                  <a:cubicBezTo>
                    <a:pt x="215838" y="219189"/>
                    <a:pt x="180790" y="212742"/>
                    <a:pt x="180790" y="206295"/>
                  </a:cubicBezTo>
                  <a:cubicBezTo>
                    <a:pt x="180790" y="172220"/>
                    <a:pt x="203848" y="171299"/>
                    <a:pt x="228750" y="163010"/>
                  </a:cubicBezTo>
                  <a:cubicBezTo>
                    <a:pt x="244429" y="157484"/>
                    <a:pt x="264720" y="154722"/>
                    <a:pt x="260108" y="127093"/>
                  </a:cubicBezTo>
                  <a:cubicBezTo>
                    <a:pt x="249963" y="117883"/>
                    <a:pt x="246274" y="98543"/>
                    <a:pt x="246274" y="98543"/>
                  </a:cubicBezTo>
                  <a:cubicBezTo>
                    <a:pt x="246274" y="98543"/>
                    <a:pt x="232439" y="92096"/>
                    <a:pt x="230594" y="78282"/>
                  </a:cubicBezTo>
                  <a:cubicBezTo>
                    <a:pt x="229672" y="68151"/>
                    <a:pt x="235206" y="63546"/>
                    <a:pt x="235206" y="63546"/>
                  </a:cubicBezTo>
                  <a:lnTo>
                    <a:pt x="235206" y="50653"/>
                  </a:lnTo>
                  <a:cubicBezTo>
                    <a:pt x="235206" y="22103"/>
                    <a:pt x="259186" y="0"/>
                    <a:pt x="288699" y="0"/>
                  </a:cubicBezTo>
                  <a:close/>
                </a:path>
              </a:pathLst>
            </a:custGeom>
            <a:solidFill>
              <a:srgbClr val="307AB1"/>
            </a:solidFill>
            <a:ln>
              <a:noFill/>
            </a:ln>
          </p:spPr>
        </p:sp>
      </p:grpSp>
      <p:grpSp>
        <p:nvGrpSpPr>
          <p:cNvPr id="4" name="组合 3"/>
          <p:cNvGrpSpPr/>
          <p:nvPr/>
        </p:nvGrpSpPr>
        <p:grpSpPr>
          <a:xfrm>
            <a:off x="1129010" y="2886962"/>
            <a:ext cx="3199318" cy="542032"/>
            <a:chOff x="1322976" y="3080930"/>
            <a:chExt cx="3199318" cy="542032"/>
          </a:xfrm>
        </p:grpSpPr>
        <p:sp>
          <p:nvSpPr>
            <p:cNvPr id="31" name="矩形: 圆角 30"/>
            <p:cNvSpPr/>
            <p:nvPr/>
          </p:nvSpPr>
          <p:spPr>
            <a:xfrm>
              <a:off x="1322976" y="3080930"/>
              <a:ext cx="3199318" cy="542032"/>
            </a:xfrm>
            <a:prstGeom prst="roundRect">
              <a:avLst>
                <a:gd name="adj" fmla="val 25547"/>
              </a:avLst>
            </a:prstGeom>
            <a:solidFill>
              <a:schemeClr val="bg1"/>
            </a:solidFill>
            <a:ln>
              <a:solidFill>
                <a:srgbClr val="307AB1"/>
              </a:solidFill>
            </a:ln>
          </p:spPr>
          <p:txBody>
            <a:bodyPr wrap="square" anchor="ctr">
              <a:noAutofit/>
            </a:bodyPr>
            <a:lstStyle/>
            <a:p>
              <a:pPr indent="900430"/>
              <a:r>
                <a:rPr lang="zh-CN" altLang="en-US" sz="2200" dirty="0">
                  <a:solidFill>
                    <a:srgbClr val="307AB1"/>
                  </a:solidFill>
                  <a:cs typeface="+mn-ea"/>
                  <a:sym typeface="+mn-lt"/>
                </a:rPr>
                <a:t>自我实现需要</a:t>
              </a:r>
              <a:endParaRPr lang="zh-CN" altLang="en-US" sz="2200" dirty="0">
                <a:solidFill>
                  <a:srgbClr val="307AB1"/>
                </a:solidFill>
                <a:cs typeface="+mn-ea"/>
                <a:sym typeface="+mn-lt"/>
              </a:endParaRPr>
            </a:p>
          </p:txBody>
        </p:sp>
        <p:sp>
          <p:nvSpPr>
            <p:cNvPr id="24" name="user_209046"/>
            <p:cNvSpPr>
              <a:spLocks noChangeAspect="1"/>
            </p:cNvSpPr>
            <p:nvPr/>
          </p:nvSpPr>
          <p:spPr bwMode="auto">
            <a:xfrm>
              <a:off x="1764715" y="3122262"/>
              <a:ext cx="453844" cy="409259"/>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rgbClr val="307AB1"/>
            </a:solidFill>
            <a:ln>
              <a:noFill/>
            </a:ln>
          </p:spPr>
        </p:sp>
      </p:grpSp>
      <p:grpSp>
        <p:nvGrpSpPr>
          <p:cNvPr id="8" name="组合 7"/>
          <p:cNvGrpSpPr/>
          <p:nvPr/>
        </p:nvGrpSpPr>
        <p:grpSpPr>
          <a:xfrm>
            <a:off x="1129010" y="5329352"/>
            <a:ext cx="3199318" cy="542032"/>
            <a:chOff x="1322976" y="5523320"/>
            <a:chExt cx="3199318" cy="542032"/>
          </a:xfrm>
        </p:grpSpPr>
        <p:sp>
          <p:nvSpPr>
            <p:cNvPr id="35" name="矩形: 圆角 34"/>
            <p:cNvSpPr/>
            <p:nvPr/>
          </p:nvSpPr>
          <p:spPr>
            <a:xfrm>
              <a:off x="1322976" y="5523320"/>
              <a:ext cx="3199318" cy="542032"/>
            </a:xfrm>
            <a:prstGeom prst="roundRect">
              <a:avLst>
                <a:gd name="adj" fmla="val 25547"/>
              </a:avLst>
            </a:prstGeom>
            <a:solidFill>
              <a:schemeClr val="bg1"/>
            </a:solidFill>
            <a:ln>
              <a:solidFill>
                <a:srgbClr val="307AB1"/>
              </a:solidFill>
            </a:ln>
          </p:spPr>
          <p:txBody>
            <a:bodyPr wrap="square" anchor="ctr">
              <a:noAutofit/>
            </a:bodyPr>
            <a:lstStyle/>
            <a:p>
              <a:pPr indent="900430"/>
              <a:r>
                <a:rPr lang="zh-CN" altLang="en-US" sz="2200" dirty="0">
                  <a:solidFill>
                    <a:srgbClr val="307AB1"/>
                  </a:solidFill>
                  <a:cs typeface="+mn-ea"/>
                  <a:sym typeface="+mn-lt"/>
                </a:rPr>
                <a:t>生理需要</a:t>
              </a:r>
              <a:endParaRPr lang="zh-CN" altLang="en-US" sz="2200" dirty="0">
                <a:solidFill>
                  <a:srgbClr val="307AB1"/>
                </a:solidFill>
                <a:cs typeface="+mn-ea"/>
                <a:sym typeface="+mn-lt"/>
              </a:endParaRPr>
            </a:p>
          </p:txBody>
        </p:sp>
        <p:sp>
          <p:nvSpPr>
            <p:cNvPr id="25" name="female-and-male-shapes-silhouettes_28591"/>
            <p:cNvSpPr>
              <a:spLocks noChangeAspect="1"/>
            </p:cNvSpPr>
            <p:nvPr/>
          </p:nvSpPr>
          <p:spPr bwMode="auto">
            <a:xfrm>
              <a:off x="1775047" y="5587411"/>
              <a:ext cx="433180" cy="453844"/>
            </a:xfrm>
            <a:custGeom>
              <a:avLst/>
              <a:gdLst>
                <a:gd name="connsiteX0" fmla="*/ 351603 w 576942"/>
                <a:gd name="connsiteY0" fmla="*/ 122713 h 604464"/>
                <a:gd name="connsiteX1" fmla="*/ 517405 w 576942"/>
                <a:gd name="connsiteY1" fmla="*/ 122713 h 604464"/>
                <a:gd name="connsiteX2" fmla="*/ 547117 w 576942"/>
                <a:gd name="connsiteY2" fmla="*/ 148051 h 604464"/>
                <a:gd name="connsiteX3" fmla="*/ 576829 w 576942"/>
                <a:gd name="connsiteY3" fmla="*/ 305170 h 604464"/>
                <a:gd name="connsiteX4" fmla="*/ 576612 w 576942"/>
                <a:gd name="connsiteY4" fmla="*/ 308852 h 604464"/>
                <a:gd name="connsiteX5" fmla="*/ 576938 w 576942"/>
                <a:gd name="connsiteY5" fmla="*/ 313075 h 604464"/>
                <a:gd name="connsiteX6" fmla="*/ 546792 w 576942"/>
                <a:gd name="connsiteY6" fmla="*/ 343286 h 604464"/>
                <a:gd name="connsiteX7" fmla="*/ 517080 w 576942"/>
                <a:gd name="connsiteY7" fmla="*/ 318489 h 604464"/>
                <a:gd name="connsiteX8" fmla="*/ 498320 w 576942"/>
                <a:gd name="connsiteY8" fmla="*/ 201543 h 604464"/>
                <a:gd name="connsiteX9" fmla="*/ 498537 w 576942"/>
                <a:gd name="connsiteY9" fmla="*/ 574362 h 604464"/>
                <a:gd name="connsiteX10" fmla="*/ 468391 w 576942"/>
                <a:gd name="connsiteY10" fmla="*/ 604464 h 604464"/>
                <a:gd name="connsiteX11" fmla="*/ 438137 w 576942"/>
                <a:gd name="connsiteY11" fmla="*/ 574362 h 604464"/>
                <a:gd name="connsiteX12" fmla="*/ 438137 w 576942"/>
                <a:gd name="connsiteY12" fmla="*/ 389847 h 604464"/>
                <a:gd name="connsiteX13" fmla="*/ 430980 w 576942"/>
                <a:gd name="connsiteY13" fmla="*/ 389847 h 604464"/>
                <a:gd name="connsiteX14" fmla="*/ 430980 w 576942"/>
                <a:gd name="connsiteY14" fmla="*/ 574362 h 604464"/>
                <a:gd name="connsiteX15" fmla="*/ 400726 w 576942"/>
                <a:gd name="connsiteY15" fmla="*/ 604464 h 604464"/>
                <a:gd name="connsiteX16" fmla="*/ 370471 w 576942"/>
                <a:gd name="connsiteY16" fmla="*/ 574362 h 604464"/>
                <a:gd name="connsiteX17" fmla="*/ 370688 w 576942"/>
                <a:gd name="connsiteY17" fmla="*/ 201543 h 604464"/>
                <a:gd name="connsiteX18" fmla="*/ 352037 w 576942"/>
                <a:gd name="connsiteY18" fmla="*/ 318381 h 604464"/>
                <a:gd name="connsiteX19" fmla="*/ 322325 w 576942"/>
                <a:gd name="connsiteY19" fmla="*/ 343286 h 604464"/>
                <a:gd name="connsiteX20" fmla="*/ 292071 w 576942"/>
                <a:gd name="connsiteY20" fmla="*/ 313075 h 604464"/>
                <a:gd name="connsiteX21" fmla="*/ 292396 w 576942"/>
                <a:gd name="connsiteY21" fmla="*/ 308852 h 604464"/>
                <a:gd name="connsiteX22" fmla="*/ 292287 w 576942"/>
                <a:gd name="connsiteY22" fmla="*/ 305170 h 604464"/>
                <a:gd name="connsiteX23" fmla="*/ 321891 w 576942"/>
                <a:gd name="connsiteY23" fmla="*/ 147835 h 604464"/>
                <a:gd name="connsiteX24" fmla="*/ 351603 w 576942"/>
                <a:gd name="connsiteY24" fmla="*/ 122713 h 604464"/>
                <a:gd name="connsiteX25" fmla="*/ 75148 w 576942"/>
                <a:gd name="connsiteY25" fmla="*/ 122713 h 604464"/>
                <a:gd name="connsiteX26" fmla="*/ 209828 w 576942"/>
                <a:gd name="connsiteY26" fmla="*/ 122713 h 604464"/>
                <a:gd name="connsiteX27" fmla="*/ 239432 w 576942"/>
                <a:gd name="connsiteY27" fmla="*/ 147510 h 604464"/>
                <a:gd name="connsiteX28" fmla="*/ 284542 w 576942"/>
                <a:gd name="connsiteY28" fmla="*/ 304412 h 604464"/>
                <a:gd name="connsiteX29" fmla="*/ 284542 w 576942"/>
                <a:gd name="connsiteY29" fmla="*/ 308852 h 604464"/>
                <a:gd name="connsiteX30" fmla="*/ 284867 w 576942"/>
                <a:gd name="connsiteY30" fmla="*/ 313075 h 604464"/>
                <a:gd name="connsiteX31" fmla="*/ 254722 w 576942"/>
                <a:gd name="connsiteY31" fmla="*/ 343286 h 604464"/>
                <a:gd name="connsiteX32" fmla="*/ 225010 w 576942"/>
                <a:gd name="connsiteY32" fmla="*/ 318489 h 604464"/>
                <a:gd name="connsiteX33" fmla="*/ 205708 w 576942"/>
                <a:gd name="connsiteY33" fmla="*/ 246914 h 604464"/>
                <a:gd name="connsiteX34" fmla="*/ 237914 w 576942"/>
                <a:gd name="connsiteY34" fmla="*/ 402841 h 604464"/>
                <a:gd name="connsiteX35" fmla="*/ 239974 w 576942"/>
                <a:gd name="connsiteY35" fmla="*/ 413994 h 604464"/>
                <a:gd name="connsiteX36" fmla="*/ 209828 w 576942"/>
                <a:gd name="connsiteY36" fmla="*/ 444097 h 604464"/>
                <a:gd name="connsiteX37" fmla="*/ 206467 w 576942"/>
                <a:gd name="connsiteY37" fmla="*/ 444097 h 604464"/>
                <a:gd name="connsiteX38" fmla="*/ 206467 w 576942"/>
                <a:gd name="connsiteY38" fmla="*/ 574362 h 604464"/>
                <a:gd name="connsiteX39" fmla="*/ 176321 w 576942"/>
                <a:gd name="connsiteY39" fmla="*/ 604464 h 604464"/>
                <a:gd name="connsiteX40" fmla="*/ 146067 w 576942"/>
                <a:gd name="connsiteY40" fmla="*/ 574362 h 604464"/>
                <a:gd name="connsiteX41" fmla="*/ 146067 w 576942"/>
                <a:gd name="connsiteY41" fmla="*/ 444097 h 604464"/>
                <a:gd name="connsiteX42" fmla="*/ 138801 w 576942"/>
                <a:gd name="connsiteY42" fmla="*/ 444097 h 604464"/>
                <a:gd name="connsiteX43" fmla="*/ 138801 w 576942"/>
                <a:gd name="connsiteY43" fmla="*/ 574362 h 604464"/>
                <a:gd name="connsiteX44" fmla="*/ 108655 w 576942"/>
                <a:gd name="connsiteY44" fmla="*/ 604464 h 604464"/>
                <a:gd name="connsiteX45" fmla="*/ 78401 w 576942"/>
                <a:gd name="connsiteY45" fmla="*/ 574362 h 604464"/>
                <a:gd name="connsiteX46" fmla="*/ 78401 w 576942"/>
                <a:gd name="connsiteY46" fmla="*/ 444097 h 604464"/>
                <a:gd name="connsiteX47" fmla="*/ 75148 w 576942"/>
                <a:gd name="connsiteY47" fmla="*/ 444097 h 604464"/>
                <a:gd name="connsiteX48" fmla="*/ 44894 w 576942"/>
                <a:gd name="connsiteY48" fmla="*/ 413994 h 604464"/>
                <a:gd name="connsiteX49" fmla="*/ 47062 w 576942"/>
                <a:gd name="connsiteY49" fmla="*/ 402841 h 604464"/>
                <a:gd name="connsiteX50" fmla="*/ 79269 w 576942"/>
                <a:gd name="connsiteY50" fmla="*/ 246914 h 604464"/>
                <a:gd name="connsiteX51" fmla="*/ 59750 w 576942"/>
                <a:gd name="connsiteY51" fmla="*/ 319139 h 604464"/>
                <a:gd name="connsiteX52" fmla="*/ 30255 w 576942"/>
                <a:gd name="connsiteY52" fmla="*/ 343286 h 604464"/>
                <a:gd name="connsiteX53" fmla="*/ 0 w 576942"/>
                <a:gd name="connsiteY53" fmla="*/ 313075 h 604464"/>
                <a:gd name="connsiteX54" fmla="*/ 326 w 576942"/>
                <a:gd name="connsiteY54" fmla="*/ 308852 h 604464"/>
                <a:gd name="connsiteX55" fmla="*/ 326 w 576942"/>
                <a:gd name="connsiteY55" fmla="*/ 304412 h 604464"/>
                <a:gd name="connsiteX56" fmla="*/ 45436 w 576942"/>
                <a:gd name="connsiteY56" fmla="*/ 147510 h 604464"/>
                <a:gd name="connsiteX57" fmla="*/ 75148 w 576942"/>
                <a:gd name="connsiteY57" fmla="*/ 122713 h 604464"/>
                <a:gd name="connsiteX58" fmla="*/ 434469 w 576942"/>
                <a:gd name="connsiteY58" fmla="*/ 0 h 604464"/>
                <a:gd name="connsiteX59" fmla="*/ 494062 w 576942"/>
                <a:gd name="connsiteY59" fmla="*/ 59522 h 604464"/>
                <a:gd name="connsiteX60" fmla="*/ 434469 w 576942"/>
                <a:gd name="connsiteY60" fmla="*/ 119044 h 604464"/>
                <a:gd name="connsiteX61" fmla="*/ 374876 w 576942"/>
                <a:gd name="connsiteY61" fmla="*/ 59522 h 604464"/>
                <a:gd name="connsiteX62" fmla="*/ 434469 w 576942"/>
                <a:gd name="connsiteY62" fmla="*/ 0 h 604464"/>
                <a:gd name="connsiteX63" fmla="*/ 142470 w 576942"/>
                <a:gd name="connsiteY63" fmla="*/ 0 h 604464"/>
                <a:gd name="connsiteX64" fmla="*/ 202063 w 576942"/>
                <a:gd name="connsiteY64" fmla="*/ 59522 h 604464"/>
                <a:gd name="connsiteX65" fmla="*/ 142470 w 576942"/>
                <a:gd name="connsiteY65" fmla="*/ 119044 h 604464"/>
                <a:gd name="connsiteX66" fmla="*/ 82877 w 576942"/>
                <a:gd name="connsiteY66" fmla="*/ 59522 h 604464"/>
                <a:gd name="connsiteX67" fmla="*/ 142470 w 576942"/>
                <a:gd name="connsiteY67" fmla="*/ 0 h 6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76942" h="604464">
                  <a:moveTo>
                    <a:pt x="351603" y="122713"/>
                  </a:moveTo>
                  <a:lnTo>
                    <a:pt x="517405" y="122713"/>
                  </a:lnTo>
                  <a:cubicBezTo>
                    <a:pt x="532261" y="122713"/>
                    <a:pt x="544732" y="133325"/>
                    <a:pt x="547117" y="148051"/>
                  </a:cubicBezTo>
                  <a:lnTo>
                    <a:pt x="576829" y="305170"/>
                  </a:lnTo>
                  <a:cubicBezTo>
                    <a:pt x="577046" y="306469"/>
                    <a:pt x="576938" y="307661"/>
                    <a:pt x="576612" y="308852"/>
                  </a:cubicBezTo>
                  <a:cubicBezTo>
                    <a:pt x="576829" y="310259"/>
                    <a:pt x="576938" y="311667"/>
                    <a:pt x="576938" y="313075"/>
                  </a:cubicBezTo>
                  <a:cubicBezTo>
                    <a:pt x="576938" y="329750"/>
                    <a:pt x="563383" y="343286"/>
                    <a:pt x="546792" y="343286"/>
                  </a:cubicBezTo>
                  <a:cubicBezTo>
                    <a:pt x="532153" y="343286"/>
                    <a:pt x="519682" y="332891"/>
                    <a:pt x="517080" y="318489"/>
                  </a:cubicBezTo>
                  <a:lnTo>
                    <a:pt x="498320" y="201543"/>
                  </a:lnTo>
                  <a:lnTo>
                    <a:pt x="498537" y="574362"/>
                  </a:lnTo>
                  <a:cubicBezTo>
                    <a:pt x="498537" y="590929"/>
                    <a:pt x="484982" y="604464"/>
                    <a:pt x="468391" y="604464"/>
                  </a:cubicBezTo>
                  <a:cubicBezTo>
                    <a:pt x="451692" y="604464"/>
                    <a:pt x="438137" y="591037"/>
                    <a:pt x="438137" y="574362"/>
                  </a:cubicBezTo>
                  <a:lnTo>
                    <a:pt x="438137" y="389847"/>
                  </a:lnTo>
                  <a:lnTo>
                    <a:pt x="430980" y="389847"/>
                  </a:lnTo>
                  <a:lnTo>
                    <a:pt x="430980" y="574362"/>
                  </a:lnTo>
                  <a:cubicBezTo>
                    <a:pt x="430980" y="590929"/>
                    <a:pt x="417425" y="604464"/>
                    <a:pt x="400726" y="604464"/>
                  </a:cubicBezTo>
                  <a:cubicBezTo>
                    <a:pt x="384026" y="604464"/>
                    <a:pt x="370471" y="591037"/>
                    <a:pt x="370471" y="574362"/>
                  </a:cubicBezTo>
                  <a:lnTo>
                    <a:pt x="370688" y="201543"/>
                  </a:lnTo>
                  <a:lnTo>
                    <a:pt x="352037" y="318381"/>
                  </a:lnTo>
                  <a:cubicBezTo>
                    <a:pt x="349326" y="332891"/>
                    <a:pt x="336856" y="343286"/>
                    <a:pt x="322325" y="343286"/>
                  </a:cubicBezTo>
                  <a:cubicBezTo>
                    <a:pt x="305625" y="343286"/>
                    <a:pt x="292071" y="329750"/>
                    <a:pt x="292071" y="313075"/>
                  </a:cubicBezTo>
                  <a:cubicBezTo>
                    <a:pt x="292071" y="311667"/>
                    <a:pt x="292179" y="310259"/>
                    <a:pt x="292396" y="308852"/>
                  </a:cubicBezTo>
                  <a:cubicBezTo>
                    <a:pt x="292071" y="307661"/>
                    <a:pt x="291962" y="306469"/>
                    <a:pt x="292287" y="305170"/>
                  </a:cubicBezTo>
                  <a:lnTo>
                    <a:pt x="321891" y="147835"/>
                  </a:lnTo>
                  <a:cubicBezTo>
                    <a:pt x="324277" y="133325"/>
                    <a:pt x="336747" y="122713"/>
                    <a:pt x="351603" y="122713"/>
                  </a:cubicBezTo>
                  <a:close/>
                  <a:moveTo>
                    <a:pt x="75148" y="122713"/>
                  </a:moveTo>
                  <a:lnTo>
                    <a:pt x="209828" y="122713"/>
                  </a:lnTo>
                  <a:cubicBezTo>
                    <a:pt x="224467" y="122713"/>
                    <a:pt x="236829" y="133108"/>
                    <a:pt x="239432" y="147510"/>
                  </a:cubicBezTo>
                  <a:lnTo>
                    <a:pt x="284542" y="304412"/>
                  </a:lnTo>
                  <a:cubicBezTo>
                    <a:pt x="284976" y="305928"/>
                    <a:pt x="284976" y="307444"/>
                    <a:pt x="284542" y="308852"/>
                  </a:cubicBezTo>
                  <a:cubicBezTo>
                    <a:pt x="284759" y="310259"/>
                    <a:pt x="284867" y="311667"/>
                    <a:pt x="284867" y="313075"/>
                  </a:cubicBezTo>
                  <a:cubicBezTo>
                    <a:pt x="284867" y="329750"/>
                    <a:pt x="271313" y="343286"/>
                    <a:pt x="254722" y="343286"/>
                  </a:cubicBezTo>
                  <a:cubicBezTo>
                    <a:pt x="240082" y="343286"/>
                    <a:pt x="227612" y="332891"/>
                    <a:pt x="225010" y="318489"/>
                  </a:cubicBezTo>
                  <a:lnTo>
                    <a:pt x="205708" y="246914"/>
                  </a:lnTo>
                  <a:lnTo>
                    <a:pt x="237914" y="402841"/>
                  </a:lnTo>
                  <a:cubicBezTo>
                    <a:pt x="239323" y="406415"/>
                    <a:pt x="239974" y="410096"/>
                    <a:pt x="239974" y="413994"/>
                  </a:cubicBezTo>
                  <a:cubicBezTo>
                    <a:pt x="239974" y="430562"/>
                    <a:pt x="226419" y="444097"/>
                    <a:pt x="209828" y="444097"/>
                  </a:cubicBezTo>
                  <a:lnTo>
                    <a:pt x="206467" y="444097"/>
                  </a:lnTo>
                  <a:lnTo>
                    <a:pt x="206467" y="574362"/>
                  </a:lnTo>
                  <a:cubicBezTo>
                    <a:pt x="206467" y="590929"/>
                    <a:pt x="192912" y="604464"/>
                    <a:pt x="176321" y="604464"/>
                  </a:cubicBezTo>
                  <a:cubicBezTo>
                    <a:pt x="159621" y="604464"/>
                    <a:pt x="146067" y="591037"/>
                    <a:pt x="146067" y="574362"/>
                  </a:cubicBezTo>
                  <a:lnTo>
                    <a:pt x="146067" y="444097"/>
                  </a:lnTo>
                  <a:lnTo>
                    <a:pt x="138801" y="444097"/>
                  </a:lnTo>
                  <a:lnTo>
                    <a:pt x="138801" y="574362"/>
                  </a:lnTo>
                  <a:cubicBezTo>
                    <a:pt x="138801" y="590929"/>
                    <a:pt x="125246" y="604464"/>
                    <a:pt x="108655" y="604464"/>
                  </a:cubicBezTo>
                  <a:cubicBezTo>
                    <a:pt x="91956" y="604464"/>
                    <a:pt x="78401" y="591037"/>
                    <a:pt x="78401" y="574362"/>
                  </a:cubicBezTo>
                  <a:lnTo>
                    <a:pt x="78401" y="444097"/>
                  </a:lnTo>
                  <a:lnTo>
                    <a:pt x="75148" y="444097"/>
                  </a:lnTo>
                  <a:cubicBezTo>
                    <a:pt x="58448" y="444097"/>
                    <a:pt x="44894" y="430562"/>
                    <a:pt x="44894" y="413994"/>
                  </a:cubicBezTo>
                  <a:cubicBezTo>
                    <a:pt x="44894" y="410096"/>
                    <a:pt x="45653" y="406415"/>
                    <a:pt x="47062" y="402841"/>
                  </a:cubicBezTo>
                  <a:lnTo>
                    <a:pt x="79269" y="246914"/>
                  </a:lnTo>
                  <a:lnTo>
                    <a:pt x="59750" y="319139"/>
                  </a:lnTo>
                  <a:cubicBezTo>
                    <a:pt x="57256" y="332891"/>
                    <a:pt x="44785" y="343286"/>
                    <a:pt x="30255" y="343286"/>
                  </a:cubicBezTo>
                  <a:cubicBezTo>
                    <a:pt x="13555" y="343286"/>
                    <a:pt x="0" y="329750"/>
                    <a:pt x="0" y="313075"/>
                  </a:cubicBezTo>
                  <a:cubicBezTo>
                    <a:pt x="0" y="311667"/>
                    <a:pt x="109" y="310259"/>
                    <a:pt x="326" y="308852"/>
                  </a:cubicBezTo>
                  <a:cubicBezTo>
                    <a:pt x="-108" y="307444"/>
                    <a:pt x="-108" y="305928"/>
                    <a:pt x="326" y="304412"/>
                  </a:cubicBezTo>
                  <a:lnTo>
                    <a:pt x="45436" y="147510"/>
                  </a:lnTo>
                  <a:cubicBezTo>
                    <a:pt x="48038" y="133108"/>
                    <a:pt x="60400" y="122713"/>
                    <a:pt x="75148" y="122713"/>
                  </a:cubicBezTo>
                  <a:close/>
                  <a:moveTo>
                    <a:pt x="434469" y="0"/>
                  </a:moveTo>
                  <a:cubicBezTo>
                    <a:pt x="467381" y="0"/>
                    <a:pt x="494062" y="26649"/>
                    <a:pt x="494062" y="59522"/>
                  </a:cubicBezTo>
                  <a:cubicBezTo>
                    <a:pt x="494062" y="92395"/>
                    <a:pt x="467381" y="119044"/>
                    <a:pt x="434469" y="119044"/>
                  </a:cubicBezTo>
                  <a:cubicBezTo>
                    <a:pt x="401557" y="119044"/>
                    <a:pt x="374876" y="92395"/>
                    <a:pt x="374876" y="59522"/>
                  </a:cubicBezTo>
                  <a:cubicBezTo>
                    <a:pt x="374876" y="26649"/>
                    <a:pt x="401557" y="0"/>
                    <a:pt x="434469" y="0"/>
                  </a:cubicBezTo>
                  <a:close/>
                  <a:moveTo>
                    <a:pt x="142470" y="0"/>
                  </a:moveTo>
                  <a:cubicBezTo>
                    <a:pt x="175382" y="0"/>
                    <a:pt x="202063" y="26649"/>
                    <a:pt x="202063" y="59522"/>
                  </a:cubicBezTo>
                  <a:cubicBezTo>
                    <a:pt x="202063" y="92395"/>
                    <a:pt x="175382" y="119044"/>
                    <a:pt x="142470" y="119044"/>
                  </a:cubicBezTo>
                  <a:cubicBezTo>
                    <a:pt x="109558" y="119044"/>
                    <a:pt x="82877" y="92395"/>
                    <a:pt x="82877" y="59522"/>
                  </a:cubicBezTo>
                  <a:cubicBezTo>
                    <a:pt x="82877" y="26649"/>
                    <a:pt x="109558" y="0"/>
                    <a:pt x="142470" y="0"/>
                  </a:cubicBezTo>
                  <a:close/>
                </a:path>
              </a:pathLst>
            </a:custGeom>
            <a:solidFill>
              <a:srgbClr val="307AB1"/>
            </a:solidFill>
            <a:ln>
              <a:noFill/>
            </a:ln>
          </p:spPr>
        </p:sp>
      </p:grpSp>
      <p:grpSp>
        <p:nvGrpSpPr>
          <p:cNvPr id="7" name="组合 6"/>
          <p:cNvGrpSpPr/>
          <p:nvPr/>
        </p:nvGrpSpPr>
        <p:grpSpPr>
          <a:xfrm>
            <a:off x="1129010" y="4718753"/>
            <a:ext cx="3199318" cy="542032"/>
            <a:chOff x="1322976" y="4912724"/>
            <a:chExt cx="3199318" cy="542032"/>
          </a:xfrm>
        </p:grpSpPr>
        <p:sp>
          <p:nvSpPr>
            <p:cNvPr id="34" name="矩形: 圆角 33"/>
            <p:cNvSpPr/>
            <p:nvPr/>
          </p:nvSpPr>
          <p:spPr>
            <a:xfrm>
              <a:off x="1322976" y="4912724"/>
              <a:ext cx="3199318" cy="542032"/>
            </a:xfrm>
            <a:prstGeom prst="roundRect">
              <a:avLst>
                <a:gd name="adj" fmla="val 25547"/>
              </a:avLst>
            </a:prstGeom>
            <a:solidFill>
              <a:schemeClr val="bg1"/>
            </a:solidFill>
            <a:ln>
              <a:solidFill>
                <a:srgbClr val="307AB1"/>
              </a:solidFill>
            </a:ln>
          </p:spPr>
          <p:txBody>
            <a:bodyPr wrap="square" anchor="ctr">
              <a:noAutofit/>
            </a:bodyPr>
            <a:lstStyle/>
            <a:p>
              <a:pPr indent="900430"/>
              <a:r>
                <a:rPr lang="zh-CN" altLang="en-US" sz="2200" dirty="0">
                  <a:solidFill>
                    <a:srgbClr val="307AB1"/>
                  </a:solidFill>
                  <a:cs typeface="+mn-ea"/>
                  <a:sym typeface="+mn-lt"/>
                </a:rPr>
                <a:t>安全需要</a:t>
              </a:r>
              <a:endParaRPr lang="zh-CN" altLang="en-US" sz="2200" dirty="0">
                <a:solidFill>
                  <a:srgbClr val="307AB1"/>
                </a:solidFill>
                <a:cs typeface="+mn-ea"/>
                <a:sym typeface="+mn-lt"/>
              </a:endParaRPr>
            </a:p>
          </p:txBody>
        </p:sp>
        <p:sp>
          <p:nvSpPr>
            <p:cNvPr id="26" name="policeman_116555"/>
            <p:cNvSpPr>
              <a:spLocks noChangeAspect="1"/>
            </p:cNvSpPr>
            <p:nvPr/>
          </p:nvSpPr>
          <p:spPr bwMode="auto">
            <a:xfrm>
              <a:off x="1786760" y="4958049"/>
              <a:ext cx="409754" cy="453843"/>
            </a:xfrm>
            <a:custGeom>
              <a:avLst/>
              <a:gdLst>
                <a:gd name="connsiteX0" fmla="*/ 426816 w 548149"/>
                <a:gd name="connsiteY0" fmla="*/ 363037 h 607129"/>
                <a:gd name="connsiteX1" fmla="*/ 417323 w 548149"/>
                <a:gd name="connsiteY1" fmla="*/ 372516 h 607129"/>
                <a:gd name="connsiteX2" fmla="*/ 419696 w 548149"/>
                <a:gd name="connsiteY2" fmla="*/ 378737 h 607129"/>
                <a:gd name="connsiteX3" fmla="*/ 403083 w 548149"/>
                <a:gd name="connsiteY3" fmla="*/ 407323 h 607129"/>
                <a:gd name="connsiteX4" fmla="*/ 370599 w 548149"/>
                <a:gd name="connsiteY4" fmla="*/ 414285 h 607129"/>
                <a:gd name="connsiteX5" fmla="*/ 362441 w 548149"/>
                <a:gd name="connsiteY5" fmla="*/ 409545 h 607129"/>
                <a:gd name="connsiteX6" fmla="*/ 352948 w 548149"/>
                <a:gd name="connsiteY6" fmla="*/ 419024 h 607129"/>
                <a:gd name="connsiteX7" fmla="*/ 362441 w 548149"/>
                <a:gd name="connsiteY7" fmla="*/ 428504 h 607129"/>
                <a:gd name="connsiteX8" fmla="*/ 366446 w 548149"/>
                <a:gd name="connsiteY8" fmla="*/ 427467 h 607129"/>
                <a:gd name="connsiteX9" fmla="*/ 388547 w 548149"/>
                <a:gd name="connsiteY9" fmla="*/ 452202 h 607129"/>
                <a:gd name="connsiteX10" fmla="*/ 385135 w 548149"/>
                <a:gd name="connsiteY10" fmla="*/ 485231 h 607129"/>
                <a:gd name="connsiteX11" fmla="*/ 377422 w 548149"/>
                <a:gd name="connsiteY11" fmla="*/ 494414 h 607129"/>
                <a:gd name="connsiteX12" fmla="*/ 386915 w 548149"/>
                <a:gd name="connsiteY12" fmla="*/ 503894 h 607129"/>
                <a:gd name="connsiteX13" fmla="*/ 396408 w 548149"/>
                <a:gd name="connsiteY13" fmla="*/ 494414 h 607129"/>
                <a:gd name="connsiteX14" fmla="*/ 396260 w 548149"/>
                <a:gd name="connsiteY14" fmla="*/ 493377 h 607129"/>
                <a:gd name="connsiteX15" fmla="*/ 426816 w 548149"/>
                <a:gd name="connsiteY15" fmla="*/ 479899 h 607129"/>
                <a:gd name="connsiteX16" fmla="*/ 457520 w 548149"/>
                <a:gd name="connsiteY16" fmla="*/ 493526 h 607129"/>
                <a:gd name="connsiteX17" fmla="*/ 457520 w 548149"/>
                <a:gd name="connsiteY17" fmla="*/ 494414 h 607129"/>
                <a:gd name="connsiteX18" fmla="*/ 467013 w 548149"/>
                <a:gd name="connsiteY18" fmla="*/ 503894 h 607129"/>
                <a:gd name="connsiteX19" fmla="*/ 476506 w 548149"/>
                <a:gd name="connsiteY19" fmla="*/ 494414 h 607129"/>
                <a:gd name="connsiteX20" fmla="*/ 468348 w 548149"/>
                <a:gd name="connsiteY20" fmla="*/ 485083 h 607129"/>
                <a:gd name="connsiteX21" fmla="*/ 464936 w 548149"/>
                <a:gd name="connsiteY21" fmla="*/ 452202 h 607129"/>
                <a:gd name="connsiteX22" fmla="*/ 487037 w 548149"/>
                <a:gd name="connsiteY22" fmla="*/ 427467 h 607129"/>
                <a:gd name="connsiteX23" fmla="*/ 491191 w 548149"/>
                <a:gd name="connsiteY23" fmla="*/ 428355 h 607129"/>
                <a:gd name="connsiteX24" fmla="*/ 500684 w 548149"/>
                <a:gd name="connsiteY24" fmla="*/ 419024 h 607129"/>
                <a:gd name="connsiteX25" fmla="*/ 491191 w 548149"/>
                <a:gd name="connsiteY25" fmla="*/ 409545 h 607129"/>
                <a:gd name="connsiteX26" fmla="*/ 482884 w 548149"/>
                <a:gd name="connsiteY26" fmla="*/ 414285 h 607129"/>
                <a:gd name="connsiteX27" fmla="*/ 450400 w 548149"/>
                <a:gd name="connsiteY27" fmla="*/ 407323 h 607129"/>
                <a:gd name="connsiteX28" fmla="*/ 433787 w 548149"/>
                <a:gd name="connsiteY28" fmla="*/ 378737 h 607129"/>
                <a:gd name="connsiteX29" fmla="*/ 436160 w 548149"/>
                <a:gd name="connsiteY29" fmla="*/ 372516 h 607129"/>
                <a:gd name="connsiteX30" fmla="*/ 426816 w 548149"/>
                <a:gd name="connsiteY30" fmla="*/ 363037 h 607129"/>
                <a:gd name="connsiteX31" fmla="*/ 426816 w 548149"/>
                <a:gd name="connsiteY31" fmla="*/ 321269 h 607129"/>
                <a:gd name="connsiteX32" fmla="*/ 531240 w 548149"/>
                <a:gd name="connsiteY32" fmla="*/ 347485 h 607129"/>
                <a:gd name="connsiteX33" fmla="*/ 548149 w 548149"/>
                <a:gd name="connsiteY33" fmla="*/ 462125 h 607129"/>
                <a:gd name="connsiteX34" fmla="*/ 438979 w 548149"/>
                <a:gd name="connsiteY34" fmla="*/ 602834 h 607129"/>
                <a:gd name="connsiteX35" fmla="*/ 426816 w 548149"/>
                <a:gd name="connsiteY35" fmla="*/ 607129 h 607129"/>
                <a:gd name="connsiteX36" fmla="*/ 414504 w 548149"/>
                <a:gd name="connsiteY36" fmla="*/ 602834 h 607129"/>
                <a:gd name="connsiteX37" fmla="*/ 305334 w 548149"/>
                <a:gd name="connsiteY37" fmla="*/ 462125 h 607129"/>
                <a:gd name="connsiteX38" fmla="*/ 322244 w 548149"/>
                <a:gd name="connsiteY38" fmla="*/ 347485 h 607129"/>
                <a:gd name="connsiteX39" fmla="*/ 426816 w 548149"/>
                <a:gd name="connsiteY39" fmla="*/ 321269 h 607129"/>
                <a:gd name="connsiteX40" fmla="*/ 85921 w 548149"/>
                <a:gd name="connsiteY40" fmla="*/ 236096 h 607129"/>
                <a:gd name="connsiteX41" fmla="*/ 201040 w 548149"/>
                <a:gd name="connsiteY41" fmla="*/ 272389 h 607129"/>
                <a:gd name="connsiteX42" fmla="*/ 316010 w 548149"/>
                <a:gd name="connsiteY42" fmla="*/ 236096 h 607129"/>
                <a:gd name="connsiteX43" fmla="*/ 252071 w 548149"/>
                <a:gd name="connsiteY43" fmla="*/ 385418 h 607129"/>
                <a:gd name="connsiteX44" fmla="*/ 254593 w 548149"/>
                <a:gd name="connsiteY44" fmla="*/ 415934 h 607129"/>
                <a:gd name="connsiteX45" fmla="*/ 286488 w 548149"/>
                <a:gd name="connsiteY45" fmla="*/ 425118 h 607129"/>
                <a:gd name="connsiteX46" fmla="*/ 281741 w 548149"/>
                <a:gd name="connsiteY46" fmla="*/ 459041 h 607129"/>
                <a:gd name="connsiteX47" fmla="*/ 281593 w 548149"/>
                <a:gd name="connsiteY47" fmla="*/ 460671 h 607129"/>
                <a:gd name="connsiteX48" fmla="*/ 281593 w 548149"/>
                <a:gd name="connsiteY48" fmla="*/ 462152 h 607129"/>
                <a:gd name="connsiteX49" fmla="*/ 330696 w 548149"/>
                <a:gd name="connsiteY49" fmla="*/ 557404 h 607129"/>
                <a:gd name="connsiteX50" fmla="*/ 375052 w 548149"/>
                <a:gd name="connsiteY50" fmla="*/ 600660 h 607129"/>
                <a:gd name="connsiteX51" fmla="*/ 356954 w 548149"/>
                <a:gd name="connsiteY51" fmla="*/ 606141 h 607129"/>
                <a:gd name="connsiteX52" fmla="*/ 44977 w 548149"/>
                <a:gd name="connsiteY52" fmla="*/ 606141 h 607129"/>
                <a:gd name="connsiteX53" fmla="*/ 12341 w 548149"/>
                <a:gd name="connsiteY53" fmla="*/ 577699 h 607129"/>
                <a:gd name="connsiteX54" fmla="*/ 325 w 548149"/>
                <a:gd name="connsiteY54" fmla="*/ 490595 h 607129"/>
                <a:gd name="connsiteX55" fmla="*/ 25989 w 548149"/>
                <a:gd name="connsiteY55" fmla="*/ 451042 h 607129"/>
                <a:gd name="connsiteX56" fmla="*/ 147338 w 548149"/>
                <a:gd name="connsiteY56" fmla="*/ 415934 h 607129"/>
                <a:gd name="connsiteX57" fmla="*/ 149859 w 548149"/>
                <a:gd name="connsiteY57" fmla="*/ 385418 h 607129"/>
                <a:gd name="connsiteX58" fmla="*/ 85921 w 548149"/>
                <a:gd name="connsiteY58" fmla="*/ 236096 h 607129"/>
                <a:gd name="connsiteX59" fmla="*/ 172997 w 548149"/>
                <a:gd name="connsiteY59" fmla="*/ 62914 h 607129"/>
                <a:gd name="connsiteX60" fmla="*/ 166173 w 548149"/>
                <a:gd name="connsiteY60" fmla="*/ 68839 h 607129"/>
                <a:gd name="connsiteX61" fmla="*/ 161425 w 548149"/>
                <a:gd name="connsiteY61" fmla="*/ 100240 h 607129"/>
                <a:gd name="connsiteX62" fmla="*/ 196587 w 548149"/>
                <a:gd name="connsiteY62" fmla="*/ 145565 h 607129"/>
                <a:gd name="connsiteX63" fmla="*/ 205340 w 548149"/>
                <a:gd name="connsiteY63" fmla="*/ 145565 h 607129"/>
                <a:gd name="connsiteX64" fmla="*/ 240502 w 548149"/>
                <a:gd name="connsiteY64" fmla="*/ 100240 h 607129"/>
                <a:gd name="connsiteX65" fmla="*/ 236348 w 548149"/>
                <a:gd name="connsiteY65" fmla="*/ 68987 h 607129"/>
                <a:gd name="connsiteX66" fmla="*/ 229375 w 548149"/>
                <a:gd name="connsiteY66" fmla="*/ 62914 h 607129"/>
                <a:gd name="connsiteX67" fmla="*/ 187537 w 548149"/>
                <a:gd name="connsiteY67" fmla="*/ 3221 h 607129"/>
                <a:gd name="connsiteX68" fmla="*/ 214391 w 548149"/>
                <a:gd name="connsiteY68" fmla="*/ 3221 h 607129"/>
                <a:gd name="connsiteX69" fmla="*/ 322399 w 548149"/>
                <a:gd name="connsiteY69" fmla="*/ 58322 h 607129"/>
                <a:gd name="connsiteX70" fmla="*/ 337384 w 548149"/>
                <a:gd name="connsiteY70" fmla="*/ 76985 h 607129"/>
                <a:gd name="connsiteX71" fmla="*/ 354000 w 548149"/>
                <a:gd name="connsiteY71" fmla="*/ 139937 h 607129"/>
                <a:gd name="connsiteX72" fmla="*/ 347027 w 548149"/>
                <a:gd name="connsiteY72" fmla="*/ 158452 h 607129"/>
                <a:gd name="connsiteX73" fmla="*/ 318245 w 548149"/>
                <a:gd name="connsiteY73" fmla="*/ 177707 h 607129"/>
                <a:gd name="connsiteX74" fmla="*/ 201038 w 548149"/>
                <a:gd name="connsiteY74" fmla="*/ 248657 h 607129"/>
                <a:gd name="connsiteX75" fmla="*/ 83683 w 548149"/>
                <a:gd name="connsiteY75" fmla="*/ 177707 h 607129"/>
                <a:gd name="connsiteX76" fmla="*/ 54900 w 548149"/>
                <a:gd name="connsiteY76" fmla="*/ 158452 h 607129"/>
                <a:gd name="connsiteX77" fmla="*/ 47927 w 548149"/>
                <a:gd name="connsiteY77" fmla="*/ 139937 h 607129"/>
                <a:gd name="connsiteX78" fmla="*/ 64544 w 548149"/>
                <a:gd name="connsiteY78" fmla="*/ 76985 h 607129"/>
                <a:gd name="connsiteX79" fmla="*/ 79677 w 548149"/>
                <a:gd name="connsiteY79" fmla="*/ 58322 h 60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48149" h="607129">
                  <a:moveTo>
                    <a:pt x="426816" y="363037"/>
                  </a:moveTo>
                  <a:cubicBezTo>
                    <a:pt x="421476" y="363037"/>
                    <a:pt x="417323" y="367184"/>
                    <a:pt x="417323" y="372516"/>
                  </a:cubicBezTo>
                  <a:cubicBezTo>
                    <a:pt x="417323" y="374886"/>
                    <a:pt x="418213" y="377108"/>
                    <a:pt x="419696" y="378737"/>
                  </a:cubicBezTo>
                  <a:lnTo>
                    <a:pt x="403083" y="407323"/>
                  </a:lnTo>
                  <a:lnTo>
                    <a:pt x="370599" y="414285"/>
                  </a:lnTo>
                  <a:cubicBezTo>
                    <a:pt x="368967" y="411470"/>
                    <a:pt x="365852" y="409545"/>
                    <a:pt x="362441" y="409545"/>
                  </a:cubicBezTo>
                  <a:cubicBezTo>
                    <a:pt x="357101" y="409545"/>
                    <a:pt x="352948" y="413692"/>
                    <a:pt x="352948" y="419024"/>
                  </a:cubicBezTo>
                  <a:cubicBezTo>
                    <a:pt x="352948" y="424208"/>
                    <a:pt x="357101" y="428504"/>
                    <a:pt x="362441" y="428504"/>
                  </a:cubicBezTo>
                  <a:cubicBezTo>
                    <a:pt x="363776" y="428504"/>
                    <a:pt x="365259" y="428059"/>
                    <a:pt x="366446" y="427467"/>
                  </a:cubicBezTo>
                  <a:lnTo>
                    <a:pt x="388547" y="452202"/>
                  </a:lnTo>
                  <a:lnTo>
                    <a:pt x="385135" y="485231"/>
                  </a:lnTo>
                  <a:cubicBezTo>
                    <a:pt x="380834" y="485972"/>
                    <a:pt x="377422" y="489823"/>
                    <a:pt x="377422" y="494414"/>
                  </a:cubicBezTo>
                  <a:cubicBezTo>
                    <a:pt x="377422" y="499746"/>
                    <a:pt x="381724" y="503894"/>
                    <a:pt x="386915" y="503894"/>
                  </a:cubicBezTo>
                  <a:cubicBezTo>
                    <a:pt x="392107" y="503894"/>
                    <a:pt x="396408" y="499746"/>
                    <a:pt x="396408" y="494414"/>
                  </a:cubicBezTo>
                  <a:cubicBezTo>
                    <a:pt x="396408" y="494118"/>
                    <a:pt x="396408" y="493674"/>
                    <a:pt x="396260" y="493377"/>
                  </a:cubicBezTo>
                  <a:lnTo>
                    <a:pt x="426816" y="479899"/>
                  </a:lnTo>
                  <a:lnTo>
                    <a:pt x="457520" y="493526"/>
                  </a:lnTo>
                  <a:cubicBezTo>
                    <a:pt x="457520" y="493822"/>
                    <a:pt x="457520" y="494118"/>
                    <a:pt x="457520" y="494414"/>
                  </a:cubicBezTo>
                  <a:cubicBezTo>
                    <a:pt x="457520" y="499746"/>
                    <a:pt x="461821" y="503894"/>
                    <a:pt x="467013" y="503894"/>
                  </a:cubicBezTo>
                  <a:cubicBezTo>
                    <a:pt x="472204" y="503894"/>
                    <a:pt x="476506" y="499746"/>
                    <a:pt x="476506" y="494414"/>
                  </a:cubicBezTo>
                  <a:cubicBezTo>
                    <a:pt x="476506" y="489675"/>
                    <a:pt x="472946" y="485824"/>
                    <a:pt x="468348" y="485083"/>
                  </a:cubicBezTo>
                  <a:lnTo>
                    <a:pt x="464936" y="452202"/>
                  </a:lnTo>
                  <a:lnTo>
                    <a:pt x="487037" y="427467"/>
                  </a:lnTo>
                  <a:cubicBezTo>
                    <a:pt x="488372" y="428059"/>
                    <a:pt x="489707" y="428355"/>
                    <a:pt x="491191" y="428355"/>
                  </a:cubicBezTo>
                  <a:cubicBezTo>
                    <a:pt x="496382" y="428355"/>
                    <a:pt x="500535" y="424208"/>
                    <a:pt x="500684" y="419024"/>
                  </a:cubicBezTo>
                  <a:cubicBezTo>
                    <a:pt x="500684" y="413692"/>
                    <a:pt x="496382" y="409545"/>
                    <a:pt x="491191" y="409545"/>
                  </a:cubicBezTo>
                  <a:cubicBezTo>
                    <a:pt x="487631" y="409545"/>
                    <a:pt x="484516" y="411470"/>
                    <a:pt x="482884" y="414285"/>
                  </a:cubicBezTo>
                  <a:lnTo>
                    <a:pt x="450400" y="407323"/>
                  </a:lnTo>
                  <a:lnTo>
                    <a:pt x="433787" y="378737"/>
                  </a:lnTo>
                  <a:cubicBezTo>
                    <a:pt x="435270" y="377108"/>
                    <a:pt x="436160" y="374886"/>
                    <a:pt x="436160" y="372516"/>
                  </a:cubicBezTo>
                  <a:cubicBezTo>
                    <a:pt x="436160" y="367184"/>
                    <a:pt x="432007" y="363037"/>
                    <a:pt x="426816" y="363037"/>
                  </a:cubicBezTo>
                  <a:close/>
                  <a:moveTo>
                    <a:pt x="426816" y="321269"/>
                  </a:moveTo>
                  <a:cubicBezTo>
                    <a:pt x="484516" y="321417"/>
                    <a:pt x="527531" y="326749"/>
                    <a:pt x="531240" y="347485"/>
                  </a:cubicBezTo>
                  <a:cubicBezTo>
                    <a:pt x="536431" y="376071"/>
                    <a:pt x="548149" y="462125"/>
                    <a:pt x="548149" y="462125"/>
                  </a:cubicBezTo>
                  <a:cubicBezTo>
                    <a:pt x="548149" y="510855"/>
                    <a:pt x="469831" y="578247"/>
                    <a:pt x="438979" y="602834"/>
                  </a:cubicBezTo>
                  <a:cubicBezTo>
                    <a:pt x="435419" y="605648"/>
                    <a:pt x="431117" y="607129"/>
                    <a:pt x="426816" y="607129"/>
                  </a:cubicBezTo>
                  <a:cubicBezTo>
                    <a:pt x="422514" y="607129"/>
                    <a:pt x="418064" y="605648"/>
                    <a:pt x="414504" y="602834"/>
                  </a:cubicBezTo>
                  <a:cubicBezTo>
                    <a:pt x="383800" y="578247"/>
                    <a:pt x="305334" y="510855"/>
                    <a:pt x="305334" y="462125"/>
                  </a:cubicBezTo>
                  <a:cubicBezTo>
                    <a:pt x="305334" y="462125"/>
                    <a:pt x="317052" y="376071"/>
                    <a:pt x="322244" y="347485"/>
                  </a:cubicBezTo>
                  <a:cubicBezTo>
                    <a:pt x="326100" y="326749"/>
                    <a:pt x="368967" y="321417"/>
                    <a:pt x="426816" y="321269"/>
                  </a:cubicBezTo>
                  <a:close/>
                  <a:moveTo>
                    <a:pt x="85921" y="236096"/>
                  </a:moveTo>
                  <a:cubicBezTo>
                    <a:pt x="115591" y="262020"/>
                    <a:pt x="161282" y="272389"/>
                    <a:pt x="201040" y="272389"/>
                  </a:cubicBezTo>
                  <a:cubicBezTo>
                    <a:pt x="240649" y="272389"/>
                    <a:pt x="286340" y="262020"/>
                    <a:pt x="316010" y="236096"/>
                  </a:cubicBezTo>
                  <a:cubicBezTo>
                    <a:pt x="321795" y="295054"/>
                    <a:pt x="298653" y="356531"/>
                    <a:pt x="252071" y="385418"/>
                  </a:cubicBezTo>
                  <a:lnTo>
                    <a:pt x="254593" y="415934"/>
                  </a:lnTo>
                  <a:lnTo>
                    <a:pt x="286488" y="425118"/>
                  </a:lnTo>
                  <a:cubicBezTo>
                    <a:pt x="283966" y="443487"/>
                    <a:pt x="282038" y="457560"/>
                    <a:pt x="281741" y="459041"/>
                  </a:cubicBezTo>
                  <a:lnTo>
                    <a:pt x="281593" y="460671"/>
                  </a:lnTo>
                  <a:lnTo>
                    <a:pt x="281593" y="462152"/>
                  </a:lnTo>
                  <a:cubicBezTo>
                    <a:pt x="281593" y="489558"/>
                    <a:pt x="297614" y="520814"/>
                    <a:pt x="330696" y="557404"/>
                  </a:cubicBezTo>
                  <a:cubicBezTo>
                    <a:pt x="345382" y="573551"/>
                    <a:pt x="361256" y="588661"/>
                    <a:pt x="375052" y="600660"/>
                  </a:cubicBezTo>
                  <a:cubicBezTo>
                    <a:pt x="369860" y="604215"/>
                    <a:pt x="363629" y="606141"/>
                    <a:pt x="356954" y="606141"/>
                  </a:cubicBezTo>
                  <a:lnTo>
                    <a:pt x="44977" y="606141"/>
                  </a:lnTo>
                  <a:cubicBezTo>
                    <a:pt x="28511" y="606141"/>
                    <a:pt x="14566" y="593994"/>
                    <a:pt x="12341" y="577699"/>
                  </a:cubicBezTo>
                  <a:lnTo>
                    <a:pt x="325" y="490595"/>
                  </a:lnTo>
                  <a:cubicBezTo>
                    <a:pt x="-2049" y="472818"/>
                    <a:pt x="8780" y="456079"/>
                    <a:pt x="25989" y="451042"/>
                  </a:cubicBezTo>
                  <a:lnTo>
                    <a:pt x="147338" y="415934"/>
                  </a:lnTo>
                  <a:lnTo>
                    <a:pt x="149859" y="385418"/>
                  </a:lnTo>
                  <a:cubicBezTo>
                    <a:pt x="104910" y="357568"/>
                    <a:pt x="79987" y="297425"/>
                    <a:pt x="85921" y="236096"/>
                  </a:cubicBezTo>
                  <a:close/>
                  <a:moveTo>
                    <a:pt x="172997" y="62914"/>
                  </a:moveTo>
                  <a:cubicBezTo>
                    <a:pt x="169585" y="62914"/>
                    <a:pt x="166618" y="65432"/>
                    <a:pt x="166173" y="68839"/>
                  </a:cubicBezTo>
                  <a:lnTo>
                    <a:pt x="161425" y="100240"/>
                  </a:lnTo>
                  <a:cubicBezTo>
                    <a:pt x="161425" y="115793"/>
                    <a:pt x="186350" y="137270"/>
                    <a:pt x="196587" y="145565"/>
                  </a:cubicBezTo>
                  <a:cubicBezTo>
                    <a:pt x="199109" y="147639"/>
                    <a:pt x="202818" y="147639"/>
                    <a:pt x="205340" y="145565"/>
                  </a:cubicBezTo>
                  <a:cubicBezTo>
                    <a:pt x="215726" y="137270"/>
                    <a:pt x="240502" y="115793"/>
                    <a:pt x="240502" y="100240"/>
                  </a:cubicBezTo>
                  <a:lnTo>
                    <a:pt x="236348" y="68987"/>
                  </a:lnTo>
                  <a:cubicBezTo>
                    <a:pt x="235903" y="65580"/>
                    <a:pt x="232936" y="62914"/>
                    <a:pt x="229375" y="62914"/>
                  </a:cubicBezTo>
                  <a:close/>
                  <a:moveTo>
                    <a:pt x="187537" y="3221"/>
                  </a:moveTo>
                  <a:cubicBezTo>
                    <a:pt x="195994" y="-1074"/>
                    <a:pt x="205934" y="-1074"/>
                    <a:pt x="214391" y="3221"/>
                  </a:cubicBezTo>
                  <a:lnTo>
                    <a:pt x="322399" y="58322"/>
                  </a:lnTo>
                  <a:cubicBezTo>
                    <a:pt x="329817" y="62025"/>
                    <a:pt x="335307" y="68839"/>
                    <a:pt x="337384" y="76985"/>
                  </a:cubicBezTo>
                  <a:lnTo>
                    <a:pt x="354000" y="139937"/>
                  </a:lnTo>
                  <a:cubicBezTo>
                    <a:pt x="355929" y="146898"/>
                    <a:pt x="353110" y="154304"/>
                    <a:pt x="347027" y="158452"/>
                  </a:cubicBezTo>
                  <a:cubicBezTo>
                    <a:pt x="336048" y="165858"/>
                    <a:pt x="329224" y="170301"/>
                    <a:pt x="318245" y="177707"/>
                  </a:cubicBezTo>
                  <a:cubicBezTo>
                    <a:pt x="324031" y="216367"/>
                    <a:pt x="269137" y="248657"/>
                    <a:pt x="201038" y="248657"/>
                  </a:cubicBezTo>
                  <a:cubicBezTo>
                    <a:pt x="132939" y="248657"/>
                    <a:pt x="78045" y="216367"/>
                    <a:pt x="83683" y="177707"/>
                  </a:cubicBezTo>
                  <a:cubicBezTo>
                    <a:pt x="72704" y="170301"/>
                    <a:pt x="66028" y="165858"/>
                    <a:pt x="54900" y="158452"/>
                  </a:cubicBezTo>
                  <a:cubicBezTo>
                    <a:pt x="48966" y="154304"/>
                    <a:pt x="46147" y="146898"/>
                    <a:pt x="47927" y="139937"/>
                  </a:cubicBezTo>
                  <a:lnTo>
                    <a:pt x="64544" y="76985"/>
                  </a:lnTo>
                  <a:cubicBezTo>
                    <a:pt x="66621" y="68839"/>
                    <a:pt x="72110" y="62025"/>
                    <a:pt x="79677" y="58322"/>
                  </a:cubicBezTo>
                  <a:close/>
                </a:path>
              </a:pathLst>
            </a:custGeom>
            <a:solidFill>
              <a:srgbClr val="307AB1"/>
            </a:solidFill>
            <a:ln>
              <a:noFill/>
            </a:ln>
          </p:spPr>
        </p:sp>
      </p:grpSp>
      <p:grpSp>
        <p:nvGrpSpPr>
          <p:cNvPr id="7168" name="组合 7167"/>
          <p:cNvGrpSpPr/>
          <p:nvPr/>
        </p:nvGrpSpPr>
        <p:grpSpPr>
          <a:xfrm>
            <a:off x="7880136" y="2886962"/>
            <a:ext cx="3199318" cy="542032"/>
            <a:chOff x="7907846" y="3267356"/>
            <a:chExt cx="3199318" cy="542032"/>
          </a:xfrm>
        </p:grpSpPr>
        <p:sp>
          <p:nvSpPr>
            <p:cNvPr id="36" name="矩形: 圆角 35"/>
            <p:cNvSpPr/>
            <p:nvPr/>
          </p:nvSpPr>
          <p:spPr>
            <a:xfrm>
              <a:off x="7907846" y="3267356"/>
              <a:ext cx="3199318" cy="542032"/>
            </a:xfrm>
            <a:prstGeom prst="roundRect">
              <a:avLst>
                <a:gd name="adj" fmla="val 25547"/>
              </a:avLst>
            </a:prstGeom>
            <a:solidFill>
              <a:schemeClr val="bg1"/>
            </a:solidFill>
            <a:ln>
              <a:solidFill>
                <a:srgbClr val="20BA7C"/>
              </a:solidFill>
            </a:ln>
          </p:spPr>
          <p:txBody>
            <a:bodyPr wrap="square" anchor="ctr">
              <a:noAutofit/>
            </a:bodyPr>
            <a:lstStyle/>
            <a:p>
              <a:pPr indent="803275"/>
              <a:r>
                <a:rPr lang="zh-CN" altLang="en-US" sz="2200" dirty="0">
                  <a:solidFill>
                    <a:srgbClr val="20BA7C"/>
                  </a:solidFill>
                  <a:cs typeface="+mn-ea"/>
                  <a:sym typeface="+mn-lt"/>
                </a:rPr>
                <a:t>有限的人力资源</a:t>
              </a:r>
              <a:endParaRPr lang="zh-CN" altLang="en-US" sz="2200" dirty="0">
                <a:solidFill>
                  <a:srgbClr val="20BA7C"/>
                </a:solidFill>
                <a:cs typeface="+mn-ea"/>
                <a:sym typeface="+mn-lt"/>
              </a:endParaRPr>
            </a:p>
          </p:txBody>
        </p:sp>
        <p:sp>
          <p:nvSpPr>
            <p:cNvPr id="27" name="crowd-of-users_33887"/>
            <p:cNvSpPr>
              <a:spLocks noChangeAspect="1"/>
            </p:cNvSpPr>
            <p:nvPr/>
          </p:nvSpPr>
          <p:spPr bwMode="auto">
            <a:xfrm>
              <a:off x="8261385" y="3337747"/>
              <a:ext cx="553050" cy="422896"/>
            </a:xfrm>
            <a:custGeom>
              <a:avLst/>
              <a:gdLst>
                <a:gd name="connsiteX0" fmla="*/ 279380 w 602133"/>
                <a:gd name="connsiteY0" fmla="*/ 303917 h 460429"/>
                <a:gd name="connsiteX1" fmla="*/ 329638 w 602133"/>
                <a:gd name="connsiteY1" fmla="*/ 303917 h 460429"/>
                <a:gd name="connsiteX2" fmla="*/ 405716 w 602133"/>
                <a:gd name="connsiteY2" fmla="*/ 379871 h 460429"/>
                <a:gd name="connsiteX3" fmla="*/ 405716 w 602133"/>
                <a:gd name="connsiteY3" fmla="*/ 441555 h 460429"/>
                <a:gd name="connsiteX4" fmla="*/ 405255 w 602133"/>
                <a:gd name="connsiteY4" fmla="*/ 441555 h 460429"/>
                <a:gd name="connsiteX5" fmla="*/ 401566 w 602133"/>
                <a:gd name="connsiteY5" fmla="*/ 443857 h 460429"/>
                <a:gd name="connsiteX6" fmla="*/ 311195 w 602133"/>
                <a:gd name="connsiteY6" fmla="*/ 460429 h 460429"/>
                <a:gd name="connsiteX7" fmla="*/ 207452 w 602133"/>
                <a:gd name="connsiteY7" fmla="*/ 443857 h 460429"/>
                <a:gd name="connsiteX8" fmla="*/ 203302 w 602133"/>
                <a:gd name="connsiteY8" fmla="*/ 442476 h 460429"/>
                <a:gd name="connsiteX9" fmla="*/ 203302 w 602133"/>
                <a:gd name="connsiteY9" fmla="*/ 441555 h 460429"/>
                <a:gd name="connsiteX10" fmla="*/ 203302 w 602133"/>
                <a:gd name="connsiteY10" fmla="*/ 379871 h 460429"/>
                <a:gd name="connsiteX11" fmla="*/ 279380 w 602133"/>
                <a:gd name="connsiteY11" fmla="*/ 303917 h 460429"/>
                <a:gd name="connsiteX12" fmla="*/ 378044 w 602133"/>
                <a:gd name="connsiteY12" fmla="*/ 242690 h 460429"/>
                <a:gd name="connsiteX13" fmla="*/ 428312 w 602133"/>
                <a:gd name="connsiteY13" fmla="*/ 242690 h 460429"/>
                <a:gd name="connsiteX14" fmla="*/ 504406 w 602133"/>
                <a:gd name="connsiteY14" fmla="*/ 318644 h 460429"/>
                <a:gd name="connsiteX15" fmla="*/ 504406 w 602133"/>
                <a:gd name="connsiteY15" fmla="*/ 380329 h 460429"/>
                <a:gd name="connsiteX16" fmla="*/ 503945 w 602133"/>
                <a:gd name="connsiteY16" fmla="*/ 380329 h 460429"/>
                <a:gd name="connsiteX17" fmla="*/ 499794 w 602133"/>
                <a:gd name="connsiteY17" fmla="*/ 382630 h 460429"/>
                <a:gd name="connsiteX18" fmla="*/ 420011 w 602133"/>
                <a:gd name="connsiteY18" fmla="*/ 399202 h 460429"/>
                <a:gd name="connsiteX19" fmla="*/ 420011 w 602133"/>
                <a:gd name="connsiteY19" fmla="*/ 380329 h 460429"/>
                <a:gd name="connsiteX20" fmla="*/ 355446 w 602133"/>
                <a:gd name="connsiteY20" fmla="*/ 293787 h 460429"/>
                <a:gd name="connsiteX21" fmla="*/ 378044 w 602133"/>
                <a:gd name="connsiteY21" fmla="*/ 242690 h 460429"/>
                <a:gd name="connsiteX22" fmla="*/ 175210 w 602133"/>
                <a:gd name="connsiteY22" fmla="*/ 242690 h 460429"/>
                <a:gd name="connsiteX23" fmla="*/ 225454 w 602133"/>
                <a:gd name="connsiteY23" fmla="*/ 242690 h 460429"/>
                <a:gd name="connsiteX24" fmla="*/ 230986 w 602133"/>
                <a:gd name="connsiteY24" fmla="*/ 243150 h 460429"/>
                <a:gd name="connsiteX25" fmla="*/ 253573 w 602133"/>
                <a:gd name="connsiteY25" fmla="*/ 293792 h 460429"/>
                <a:gd name="connsiteX26" fmla="*/ 189038 w 602133"/>
                <a:gd name="connsiteY26" fmla="*/ 380343 h 460429"/>
                <a:gd name="connsiteX27" fmla="*/ 189038 w 602133"/>
                <a:gd name="connsiteY27" fmla="*/ 398758 h 460429"/>
                <a:gd name="connsiteX28" fmla="*/ 103300 w 602133"/>
                <a:gd name="connsiteY28" fmla="*/ 382645 h 460429"/>
                <a:gd name="connsiteX29" fmla="*/ 99151 w 602133"/>
                <a:gd name="connsiteY29" fmla="*/ 381264 h 460429"/>
                <a:gd name="connsiteX30" fmla="*/ 98690 w 602133"/>
                <a:gd name="connsiteY30" fmla="*/ 380343 h 460429"/>
                <a:gd name="connsiteX31" fmla="*/ 98690 w 602133"/>
                <a:gd name="connsiteY31" fmla="*/ 318652 h 460429"/>
                <a:gd name="connsiteX32" fmla="*/ 175210 w 602133"/>
                <a:gd name="connsiteY32" fmla="*/ 242690 h 460429"/>
                <a:gd name="connsiteX33" fmla="*/ 76056 w 602133"/>
                <a:gd name="connsiteY33" fmla="*/ 185090 h 460429"/>
                <a:gd name="connsiteX34" fmla="*/ 126300 w 602133"/>
                <a:gd name="connsiteY34" fmla="*/ 185090 h 460429"/>
                <a:gd name="connsiteX35" fmla="*/ 148886 w 602133"/>
                <a:gd name="connsiteY35" fmla="*/ 235732 h 460429"/>
                <a:gd name="connsiteX36" fmla="*/ 84353 w 602133"/>
                <a:gd name="connsiteY36" fmla="*/ 322283 h 460429"/>
                <a:gd name="connsiteX37" fmla="*/ 84353 w 602133"/>
                <a:gd name="connsiteY37" fmla="*/ 341158 h 460429"/>
                <a:gd name="connsiteX38" fmla="*/ 4609 w 602133"/>
                <a:gd name="connsiteY38" fmla="*/ 324584 h 460429"/>
                <a:gd name="connsiteX39" fmla="*/ 461 w 602133"/>
                <a:gd name="connsiteY39" fmla="*/ 322743 h 460429"/>
                <a:gd name="connsiteX40" fmla="*/ 0 w 602133"/>
                <a:gd name="connsiteY40" fmla="*/ 322743 h 460429"/>
                <a:gd name="connsiteX41" fmla="*/ 0 w 602133"/>
                <a:gd name="connsiteY41" fmla="*/ 261052 h 460429"/>
                <a:gd name="connsiteX42" fmla="*/ 76056 w 602133"/>
                <a:gd name="connsiteY42" fmla="*/ 185090 h 460429"/>
                <a:gd name="connsiteX43" fmla="*/ 476280 w 602133"/>
                <a:gd name="connsiteY43" fmla="*/ 183239 h 460429"/>
                <a:gd name="connsiteX44" fmla="*/ 526068 w 602133"/>
                <a:gd name="connsiteY44" fmla="*/ 183239 h 460429"/>
                <a:gd name="connsiteX45" fmla="*/ 602133 w 602133"/>
                <a:gd name="connsiteY45" fmla="*/ 259201 h 460429"/>
                <a:gd name="connsiteX46" fmla="*/ 602133 w 602133"/>
                <a:gd name="connsiteY46" fmla="*/ 320432 h 460429"/>
                <a:gd name="connsiteX47" fmla="*/ 601672 w 602133"/>
                <a:gd name="connsiteY47" fmla="*/ 320432 h 460429"/>
                <a:gd name="connsiteX48" fmla="*/ 597984 w 602133"/>
                <a:gd name="connsiteY48" fmla="*/ 322733 h 460429"/>
                <a:gd name="connsiteX49" fmla="*/ 518231 w 602133"/>
                <a:gd name="connsiteY49" fmla="*/ 339307 h 460429"/>
                <a:gd name="connsiteX50" fmla="*/ 518231 w 602133"/>
                <a:gd name="connsiteY50" fmla="*/ 320432 h 460429"/>
                <a:gd name="connsiteX51" fmla="*/ 453691 w 602133"/>
                <a:gd name="connsiteY51" fmla="*/ 233881 h 460429"/>
                <a:gd name="connsiteX52" fmla="*/ 476280 w 602133"/>
                <a:gd name="connsiteY52" fmla="*/ 183239 h 460429"/>
                <a:gd name="connsiteX53" fmla="*/ 304510 w 602133"/>
                <a:gd name="connsiteY53" fmla="*/ 181462 h 460429"/>
                <a:gd name="connsiteX54" fmla="*/ 363739 w 602133"/>
                <a:gd name="connsiteY54" fmla="*/ 240839 h 460429"/>
                <a:gd name="connsiteX55" fmla="*/ 304510 w 602133"/>
                <a:gd name="connsiteY55" fmla="*/ 300216 h 460429"/>
                <a:gd name="connsiteX56" fmla="*/ 245281 w 602133"/>
                <a:gd name="connsiteY56" fmla="*/ 240839 h 460429"/>
                <a:gd name="connsiteX57" fmla="*/ 304510 w 602133"/>
                <a:gd name="connsiteY57" fmla="*/ 181462 h 460429"/>
                <a:gd name="connsiteX58" fmla="*/ 274338 w 602133"/>
                <a:gd name="connsiteY58" fmla="*/ 133116 h 460429"/>
                <a:gd name="connsiteX59" fmla="*/ 328757 w 602133"/>
                <a:gd name="connsiteY59" fmla="*/ 133116 h 460429"/>
                <a:gd name="connsiteX60" fmla="*/ 345821 w 602133"/>
                <a:gd name="connsiteY60" fmla="*/ 134957 h 460429"/>
                <a:gd name="connsiteX61" fmla="*/ 332447 w 602133"/>
                <a:gd name="connsiteY61" fmla="*/ 172703 h 460429"/>
                <a:gd name="connsiteX62" fmla="*/ 304776 w 602133"/>
                <a:gd name="connsiteY62" fmla="*/ 166719 h 460429"/>
                <a:gd name="connsiteX63" fmla="*/ 270648 w 602133"/>
                <a:gd name="connsiteY63" fmla="*/ 175465 h 460429"/>
                <a:gd name="connsiteX64" fmla="*/ 257274 w 602133"/>
                <a:gd name="connsiteY64" fmla="*/ 134957 h 460429"/>
                <a:gd name="connsiteX65" fmla="*/ 274338 w 602133"/>
                <a:gd name="connsiteY65" fmla="*/ 133116 h 460429"/>
                <a:gd name="connsiteX66" fmla="*/ 402940 w 602133"/>
                <a:gd name="connsiteY66" fmla="*/ 120160 h 460429"/>
                <a:gd name="connsiteX67" fmla="*/ 462427 w 602133"/>
                <a:gd name="connsiteY67" fmla="*/ 179582 h 460429"/>
                <a:gd name="connsiteX68" fmla="*/ 402940 w 602133"/>
                <a:gd name="connsiteY68" fmla="*/ 238543 h 460429"/>
                <a:gd name="connsiteX69" fmla="*/ 377577 w 602133"/>
                <a:gd name="connsiteY69" fmla="*/ 233015 h 460429"/>
                <a:gd name="connsiteX70" fmla="*/ 343452 w 602133"/>
                <a:gd name="connsiteY70" fmla="*/ 178661 h 460429"/>
                <a:gd name="connsiteX71" fmla="*/ 402940 w 602133"/>
                <a:gd name="connsiteY71" fmla="*/ 120160 h 460429"/>
                <a:gd name="connsiteX72" fmla="*/ 200081 w 602133"/>
                <a:gd name="connsiteY72" fmla="*/ 120160 h 460429"/>
                <a:gd name="connsiteX73" fmla="*/ 259569 w 602133"/>
                <a:gd name="connsiteY73" fmla="*/ 179582 h 460429"/>
                <a:gd name="connsiteX74" fmla="*/ 259569 w 602133"/>
                <a:gd name="connsiteY74" fmla="*/ 182806 h 460429"/>
                <a:gd name="connsiteX75" fmla="*/ 231900 w 602133"/>
                <a:gd name="connsiteY75" fmla="*/ 229791 h 460429"/>
                <a:gd name="connsiteX76" fmla="*/ 200081 w 602133"/>
                <a:gd name="connsiteY76" fmla="*/ 238543 h 460429"/>
                <a:gd name="connsiteX77" fmla="*/ 140594 w 602133"/>
                <a:gd name="connsiteY77" fmla="*/ 179582 h 460429"/>
                <a:gd name="connsiteX78" fmla="*/ 200081 w 602133"/>
                <a:gd name="connsiteY78" fmla="*/ 120160 h 460429"/>
                <a:gd name="connsiteX79" fmla="*/ 101428 w 602133"/>
                <a:gd name="connsiteY79" fmla="*/ 62190 h 460429"/>
                <a:gd name="connsiteX80" fmla="*/ 160879 w 602133"/>
                <a:gd name="connsiteY80" fmla="*/ 120646 h 460429"/>
                <a:gd name="connsiteX81" fmla="*/ 126315 w 602133"/>
                <a:gd name="connsiteY81" fmla="*/ 175421 h 460429"/>
                <a:gd name="connsiteX82" fmla="*/ 101428 w 602133"/>
                <a:gd name="connsiteY82" fmla="*/ 180944 h 460429"/>
                <a:gd name="connsiteX83" fmla="*/ 41978 w 602133"/>
                <a:gd name="connsiteY83" fmla="*/ 121567 h 460429"/>
                <a:gd name="connsiteX84" fmla="*/ 101428 w 602133"/>
                <a:gd name="connsiteY84" fmla="*/ 62190 h 460429"/>
                <a:gd name="connsiteX85" fmla="*/ 500695 w 602133"/>
                <a:gd name="connsiteY85" fmla="*/ 60339 h 460429"/>
                <a:gd name="connsiteX86" fmla="*/ 560154 w 602133"/>
                <a:gd name="connsiteY86" fmla="*/ 119716 h 460429"/>
                <a:gd name="connsiteX87" fmla="*/ 500695 w 602133"/>
                <a:gd name="connsiteY87" fmla="*/ 179093 h 460429"/>
                <a:gd name="connsiteX88" fmla="*/ 475805 w 602133"/>
                <a:gd name="connsiteY88" fmla="*/ 173570 h 460429"/>
                <a:gd name="connsiteX89" fmla="*/ 441697 w 602133"/>
                <a:gd name="connsiteY89" fmla="*/ 118795 h 460429"/>
                <a:gd name="connsiteX90" fmla="*/ 500695 w 602133"/>
                <a:gd name="connsiteY90" fmla="*/ 60339 h 460429"/>
                <a:gd name="connsiteX91" fmla="*/ 413085 w 602133"/>
                <a:gd name="connsiteY91" fmla="*/ 16140 h 460429"/>
                <a:gd name="connsiteX92" fmla="*/ 468869 w 602133"/>
                <a:gd name="connsiteY92" fmla="*/ 55274 h 460429"/>
                <a:gd name="connsiteX93" fmla="*/ 429221 w 602133"/>
                <a:gd name="connsiteY93" fmla="*/ 112824 h 460429"/>
                <a:gd name="connsiteX94" fmla="*/ 402020 w 602133"/>
                <a:gd name="connsiteY94" fmla="*/ 107760 h 460429"/>
                <a:gd name="connsiteX95" fmla="*/ 370670 w 602133"/>
                <a:gd name="connsiteY95" fmla="*/ 115126 h 460429"/>
                <a:gd name="connsiteX96" fmla="*/ 363294 w 602133"/>
                <a:gd name="connsiteY96" fmla="*/ 105918 h 460429"/>
                <a:gd name="connsiteX97" fmla="*/ 376664 w 602133"/>
                <a:gd name="connsiteY97" fmla="*/ 63561 h 460429"/>
                <a:gd name="connsiteX98" fmla="*/ 370670 w 602133"/>
                <a:gd name="connsiteY98" fmla="*/ 34556 h 460429"/>
                <a:gd name="connsiteX99" fmla="*/ 413085 w 602133"/>
                <a:gd name="connsiteY99" fmla="*/ 16140 h 460429"/>
                <a:gd name="connsiteX100" fmla="*/ 192697 w 602133"/>
                <a:gd name="connsiteY100" fmla="*/ 16140 h 460429"/>
                <a:gd name="connsiteX101" fmla="*/ 231875 w 602133"/>
                <a:gd name="connsiteY101" fmla="*/ 31337 h 460429"/>
                <a:gd name="connsiteX102" fmla="*/ 224501 w 602133"/>
                <a:gd name="connsiteY102" fmla="*/ 63573 h 460429"/>
                <a:gd name="connsiteX103" fmla="*/ 240172 w 602133"/>
                <a:gd name="connsiteY103" fmla="*/ 109165 h 460429"/>
                <a:gd name="connsiteX104" fmla="*/ 233719 w 602133"/>
                <a:gd name="connsiteY104" fmla="*/ 116533 h 460429"/>
                <a:gd name="connsiteX105" fmla="*/ 199150 w 602133"/>
                <a:gd name="connsiteY105" fmla="*/ 107783 h 460429"/>
                <a:gd name="connsiteX106" fmla="*/ 171034 w 602133"/>
                <a:gd name="connsiteY106" fmla="*/ 114230 h 460429"/>
                <a:gd name="connsiteX107" fmla="*/ 136004 w 602133"/>
                <a:gd name="connsiteY107" fmla="*/ 59429 h 460429"/>
                <a:gd name="connsiteX108" fmla="*/ 192697 w 602133"/>
                <a:gd name="connsiteY108" fmla="*/ 16140 h 460429"/>
                <a:gd name="connsiteX109" fmla="*/ 301511 w 602133"/>
                <a:gd name="connsiteY109" fmla="*/ 0 h 460429"/>
                <a:gd name="connsiteX110" fmla="*/ 366033 w 602133"/>
                <a:gd name="connsiteY110" fmla="*/ 64485 h 460429"/>
                <a:gd name="connsiteX111" fmla="*/ 301511 w 602133"/>
                <a:gd name="connsiteY111" fmla="*/ 128970 h 460429"/>
                <a:gd name="connsiteX112" fmla="*/ 236989 w 602133"/>
                <a:gd name="connsiteY112" fmla="*/ 64485 h 460429"/>
                <a:gd name="connsiteX113" fmla="*/ 301511 w 602133"/>
                <a:gd name="connsiteY113" fmla="*/ 0 h 46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2133" h="460429">
                  <a:moveTo>
                    <a:pt x="279380" y="303917"/>
                  </a:moveTo>
                  <a:lnTo>
                    <a:pt x="329638" y="303917"/>
                  </a:lnTo>
                  <a:cubicBezTo>
                    <a:pt x="371596" y="303917"/>
                    <a:pt x="405716" y="337981"/>
                    <a:pt x="405716" y="379871"/>
                  </a:cubicBezTo>
                  <a:lnTo>
                    <a:pt x="405716" y="441555"/>
                  </a:lnTo>
                  <a:lnTo>
                    <a:pt x="405255" y="441555"/>
                  </a:lnTo>
                  <a:lnTo>
                    <a:pt x="401566" y="443857"/>
                  </a:lnTo>
                  <a:cubicBezTo>
                    <a:pt x="399261" y="444778"/>
                    <a:pt x="366985" y="460429"/>
                    <a:pt x="311195" y="460429"/>
                  </a:cubicBezTo>
                  <a:cubicBezTo>
                    <a:pt x="282608" y="460429"/>
                    <a:pt x="247566" y="456286"/>
                    <a:pt x="207452" y="443857"/>
                  </a:cubicBezTo>
                  <a:lnTo>
                    <a:pt x="203302" y="442476"/>
                  </a:lnTo>
                  <a:lnTo>
                    <a:pt x="203302" y="441555"/>
                  </a:lnTo>
                  <a:lnTo>
                    <a:pt x="203302" y="379871"/>
                  </a:lnTo>
                  <a:cubicBezTo>
                    <a:pt x="203302" y="337981"/>
                    <a:pt x="237422" y="303917"/>
                    <a:pt x="279380" y="303917"/>
                  </a:cubicBezTo>
                  <a:close/>
                  <a:moveTo>
                    <a:pt x="378044" y="242690"/>
                  </a:moveTo>
                  <a:lnTo>
                    <a:pt x="428312" y="242690"/>
                  </a:lnTo>
                  <a:cubicBezTo>
                    <a:pt x="470279" y="242690"/>
                    <a:pt x="504406" y="276754"/>
                    <a:pt x="504406" y="318644"/>
                  </a:cubicBezTo>
                  <a:lnTo>
                    <a:pt x="504406" y="380329"/>
                  </a:lnTo>
                  <a:lnTo>
                    <a:pt x="503945" y="380329"/>
                  </a:lnTo>
                  <a:lnTo>
                    <a:pt x="499794" y="382630"/>
                  </a:lnTo>
                  <a:cubicBezTo>
                    <a:pt x="497950" y="383551"/>
                    <a:pt x="469357" y="397361"/>
                    <a:pt x="420011" y="399202"/>
                  </a:cubicBezTo>
                  <a:lnTo>
                    <a:pt x="420011" y="380329"/>
                  </a:lnTo>
                  <a:cubicBezTo>
                    <a:pt x="420011" y="339359"/>
                    <a:pt x="392801" y="304834"/>
                    <a:pt x="355446" y="293787"/>
                  </a:cubicBezTo>
                  <a:cubicBezTo>
                    <a:pt x="368820" y="280897"/>
                    <a:pt x="377583" y="262944"/>
                    <a:pt x="378044" y="242690"/>
                  </a:cubicBezTo>
                  <a:close/>
                  <a:moveTo>
                    <a:pt x="175210" y="242690"/>
                  </a:moveTo>
                  <a:lnTo>
                    <a:pt x="225454" y="242690"/>
                  </a:lnTo>
                  <a:cubicBezTo>
                    <a:pt x="227298" y="242690"/>
                    <a:pt x="229142" y="243150"/>
                    <a:pt x="230986" y="243150"/>
                  </a:cubicBezTo>
                  <a:cubicBezTo>
                    <a:pt x="231447" y="262947"/>
                    <a:pt x="240205" y="280901"/>
                    <a:pt x="253573" y="293792"/>
                  </a:cubicBezTo>
                  <a:cubicBezTo>
                    <a:pt x="216235" y="304841"/>
                    <a:pt x="189038" y="339369"/>
                    <a:pt x="189038" y="380343"/>
                  </a:cubicBezTo>
                  <a:lnTo>
                    <a:pt x="189038" y="398758"/>
                  </a:lnTo>
                  <a:cubicBezTo>
                    <a:pt x="164146" y="397377"/>
                    <a:pt x="135567" y="392773"/>
                    <a:pt x="103300" y="382645"/>
                  </a:cubicBezTo>
                  <a:lnTo>
                    <a:pt x="99151" y="381264"/>
                  </a:lnTo>
                  <a:lnTo>
                    <a:pt x="98690" y="380343"/>
                  </a:lnTo>
                  <a:lnTo>
                    <a:pt x="98690" y="318652"/>
                  </a:lnTo>
                  <a:cubicBezTo>
                    <a:pt x="98690" y="276758"/>
                    <a:pt x="133262" y="242690"/>
                    <a:pt x="175210" y="242690"/>
                  </a:cubicBezTo>
                  <a:close/>
                  <a:moveTo>
                    <a:pt x="76056" y="185090"/>
                  </a:moveTo>
                  <a:lnTo>
                    <a:pt x="126300" y="185090"/>
                  </a:lnTo>
                  <a:cubicBezTo>
                    <a:pt x="126760" y="204886"/>
                    <a:pt x="135058" y="222841"/>
                    <a:pt x="148886" y="235732"/>
                  </a:cubicBezTo>
                  <a:cubicBezTo>
                    <a:pt x="111549" y="246781"/>
                    <a:pt x="84353" y="281309"/>
                    <a:pt x="84353" y="322283"/>
                  </a:cubicBezTo>
                  <a:lnTo>
                    <a:pt x="84353" y="341158"/>
                  </a:lnTo>
                  <a:cubicBezTo>
                    <a:pt x="34571" y="339316"/>
                    <a:pt x="6453" y="325505"/>
                    <a:pt x="4609" y="324584"/>
                  </a:cubicBezTo>
                  <a:lnTo>
                    <a:pt x="461" y="322743"/>
                  </a:lnTo>
                  <a:lnTo>
                    <a:pt x="0" y="322743"/>
                  </a:lnTo>
                  <a:lnTo>
                    <a:pt x="0" y="261052"/>
                  </a:lnTo>
                  <a:cubicBezTo>
                    <a:pt x="0" y="219158"/>
                    <a:pt x="34110" y="185090"/>
                    <a:pt x="76056" y="185090"/>
                  </a:cubicBezTo>
                  <a:close/>
                  <a:moveTo>
                    <a:pt x="476280" y="183239"/>
                  </a:moveTo>
                  <a:lnTo>
                    <a:pt x="526068" y="183239"/>
                  </a:lnTo>
                  <a:cubicBezTo>
                    <a:pt x="568019" y="183239"/>
                    <a:pt x="602133" y="217307"/>
                    <a:pt x="602133" y="259201"/>
                  </a:cubicBezTo>
                  <a:lnTo>
                    <a:pt x="602133" y="320432"/>
                  </a:lnTo>
                  <a:lnTo>
                    <a:pt x="601672" y="320432"/>
                  </a:lnTo>
                  <a:lnTo>
                    <a:pt x="597984" y="322733"/>
                  </a:lnTo>
                  <a:cubicBezTo>
                    <a:pt x="596140" y="323654"/>
                    <a:pt x="567558" y="337465"/>
                    <a:pt x="518231" y="339307"/>
                  </a:cubicBezTo>
                  <a:lnTo>
                    <a:pt x="518231" y="320432"/>
                  </a:lnTo>
                  <a:cubicBezTo>
                    <a:pt x="518231" y="279458"/>
                    <a:pt x="490571" y="244930"/>
                    <a:pt x="453691" y="233881"/>
                  </a:cubicBezTo>
                  <a:cubicBezTo>
                    <a:pt x="467060" y="220990"/>
                    <a:pt x="475358" y="203035"/>
                    <a:pt x="476280" y="183239"/>
                  </a:cubicBezTo>
                  <a:close/>
                  <a:moveTo>
                    <a:pt x="304510" y="181462"/>
                  </a:moveTo>
                  <a:cubicBezTo>
                    <a:pt x="337221" y="181462"/>
                    <a:pt x="363739" y="208046"/>
                    <a:pt x="363739" y="240839"/>
                  </a:cubicBezTo>
                  <a:cubicBezTo>
                    <a:pt x="363739" y="273632"/>
                    <a:pt x="337221" y="300216"/>
                    <a:pt x="304510" y="300216"/>
                  </a:cubicBezTo>
                  <a:cubicBezTo>
                    <a:pt x="271799" y="300216"/>
                    <a:pt x="245281" y="273632"/>
                    <a:pt x="245281" y="240839"/>
                  </a:cubicBezTo>
                  <a:cubicBezTo>
                    <a:pt x="245281" y="208046"/>
                    <a:pt x="271799" y="181462"/>
                    <a:pt x="304510" y="181462"/>
                  </a:cubicBezTo>
                  <a:close/>
                  <a:moveTo>
                    <a:pt x="274338" y="133116"/>
                  </a:moveTo>
                  <a:lnTo>
                    <a:pt x="328757" y="133116"/>
                  </a:lnTo>
                  <a:cubicBezTo>
                    <a:pt x="334753" y="133116"/>
                    <a:pt x="340287" y="134037"/>
                    <a:pt x="345821" y="134957"/>
                  </a:cubicBezTo>
                  <a:cubicBezTo>
                    <a:pt x="337981" y="145545"/>
                    <a:pt x="333369" y="158894"/>
                    <a:pt x="332447" y="172703"/>
                  </a:cubicBezTo>
                  <a:cubicBezTo>
                    <a:pt x="324145" y="169021"/>
                    <a:pt x="314461" y="166719"/>
                    <a:pt x="304776" y="166719"/>
                  </a:cubicBezTo>
                  <a:cubicBezTo>
                    <a:pt x="292324" y="166719"/>
                    <a:pt x="280794" y="169941"/>
                    <a:pt x="270648" y="175465"/>
                  </a:cubicBezTo>
                  <a:cubicBezTo>
                    <a:pt x="270648" y="160275"/>
                    <a:pt x="265575" y="146465"/>
                    <a:pt x="257274" y="134957"/>
                  </a:cubicBezTo>
                  <a:cubicBezTo>
                    <a:pt x="262808" y="134037"/>
                    <a:pt x="268342" y="133116"/>
                    <a:pt x="274338" y="133116"/>
                  </a:cubicBezTo>
                  <a:close/>
                  <a:moveTo>
                    <a:pt x="402940" y="120160"/>
                  </a:moveTo>
                  <a:cubicBezTo>
                    <a:pt x="435681" y="120160"/>
                    <a:pt x="462427" y="146416"/>
                    <a:pt x="462427" y="179582"/>
                  </a:cubicBezTo>
                  <a:cubicBezTo>
                    <a:pt x="462427" y="212287"/>
                    <a:pt x="435681" y="238543"/>
                    <a:pt x="402940" y="238543"/>
                  </a:cubicBezTo>
                  <a:cubicBezTo>
                    <a:pt x="393717" y="238543"/>
                    <a:pt x="385416" y="236700"/>
                    <a:pt x="377577" y="233015"/>
                  </a:cubicBezTo>
                  <a:cubicBezTo>
                    <a:pt x="375271" y="209984"/>
                    <a:pt x="362359" y="190176"/>
                    <a:pt x="343452" y="178661"/>
                  </a:cubicBezTo>
                  <a:cubicBezTo>
                    <a:pt x="343913" y="145956"/>
                    <a:pt x="370198" y="120160"/>
                    <a:pt x="402940" y="120160"/>
                  </a:cubicBezTo>
                  <a:close/>
                  <a:moveTo>
                    <a:pt x="200081" y="120160"/>
                  </a:moveTo>
                  <a:cubicBezTo>
                    <a:pt x="232823" y="120160"/>
                    <a:pt x="259569" y="146416"/>
                    <a:pt x="259569" y="179582"/>
                  </a:cubicBezTo>
                  <a:cubicBezTo>
                    <a:pt x="259569" y="180503"/>
                    <a:pt x="259569" y="181424"/>
                    <a:pt x="259569" y="182806"/>
                  </a:cubicBezTo>
                  <a:cubicBezTo>
                    <a:pt x="244812" y="193861"/>
                    <a:pt x="234667" y="210444"/>
                    <a:pt x="231900" y="229791"/>
                  </a:cubicBezTo>
                  <a:cubicBezTo>
                    <a:pt x="222677" y="235319"/>
                    <a:pt x="212071" y="238543"/>
                    <a:pt x="200081" y="238543"/>
                  </a:cubicBezTo>
                  <a:cubicBezTo>
                    <a:pt x="167340" y="238543"/>
                    <a:pt x="140594" y="212287"/>
                    <a:pt x="140594" y="179582"/>
                  </a:cubicBezTo>
                  <a:cubicBezTo>
                    <a:pt x="140594" y="146416"/>
                    <a:pt x="167340" y="120160"/>
                    <a:pt x="200081" y="120160"/>
                  </a:cubicBezTo>
                  <a:close/>
                  <a:moveTo>
                    <a:pt x="101428" y="62190"/>
                  </a:moveTo>
                  <a:cubicBezTo>
                    <a:pt x="133688" y="62190"/>
                    <a:pt x="160418" y="88426"/>
                    <a:pt x="160879" y="120646"/>
                  </a:cubicBezTo>
                  <a:cubicBezTo>
                    <a:pt x="141984" y="132154"/>
                    <a:pt x="128619" y="152406"/>
                    <a:pt x="126315" y="175421"/>
                  </a:cubicBezTo>
                  <a:cubicBezTo>
                    <a:pt x="118941" y="178643"/>
                    <a:pt x="110185" y="180944"/>
                    <a:pt x="101428" y="180944"/>
                  </a:cubicBezTo>
                  <a:cubicBezTo>
                    <a:pt x="68708" y="180944"/>
                    <a:pt x="41978" y="154247"/>
                    <a:pt x="41978" y="121567"/>
                  </a:cubicBezTo>
                  <a:cubicBezTo>
                    <a:pt x="41978" y="88887"/>
                    <a:pt x="68708" y="62190"/>
                    <a:pt x="101428" y="62190"/>
                  </a:cubicBezTo>
                  <a:close/>
                  <a:moveTo>
                    <a:pt x="500695" y="60339"/>
                  </a:moveTo>
                  <a:cubicBezTo>
                    <a:pt x="533882" y="60339"/>
                    <a:pt x="560154" y="87036"/>
                    <a:pt x="560154" y="119716"/>
                  </a:cubicBezTo>
                  <a:cubicBezTo>
                    <a:pt x="560154" y="152396"/>
                    <a:pt x="533882" y="179093"/>
                    <a:pt x="500695" y="179093"/>
                  </a:cubicBezTo>
                  <a:cubicBezTo>
                    <a:pt x="491938" y="179093"/>
                    <a:pt x="483180" y="176792"/>
                    <a:pt x="475805" y="173570"/>
                  </a:cubicBezTo>
                  <a:cubicBezTo>
                    <a:pt x="473501" y="150095"/>
                    <a:pt x="460134" y="130303"/>
                    <a:pt x="441697" y="118795"/>
                  </a:cubicBezTo>
                  <a:cubicBezTo>
                    <a:pt x="442158" y="86575"/>
                    <a:pt x="468431" y="60339"/>
                    <a:pt x="500695" y="60339"/>
                  </a:cubicBezTo>
                  <a:close/>
                  <a:moveTo>
                    <a:pt x="413085" y="16140"/>
                  </a:moveTo>
                  <a:cubicBezTo>
                    <a:pt x="438441" y="16140"/>
                    <a:pt x="460571" y="31794"/>
                    <a:pt x="468869" y="55274"/>
                  </a:cubicBezTo>
                  <a:cubicBezTo>
                    <a:pt x="446279" y="66324"/>
                    <a:pt x="431526" y="87962"/>
                    <a:pt x="429221" y="112824"/>
                  </a:cubicBezTo>
                  <a:cubicBezTo>
                    <a:pt x="422766" y="110522"/>
                    <a:pt x="412624" y="107760"/>
                    <a:pt x="402020" y="107760"/>
                  </a:cubicBezTo>
                  <a:cubicBezTo>
                    <a:pt x="390956" y="107760"/>
                    <a:pt x="380352" y="110062"/>
                    <a:pt x="370670" y="115126"/>
                  </a:cubicBezTo>
                  <a:cubicBezTo>
                    <a:pt x="367904" y="112364"/>
                    <a:pt x="365599" y="109141"/>
                    <a:pt x="363294" y="105918"/>
                  </a:cubicBezTo>
                  <a:cubicBezTo>
                    <a:pt x="372054" y="93487"/>
                    <a:pt x="376664" y="78754"/>
                    <a:pt x="376664" y="63561"/>
                  </a:cubicBezTo>
                  <a:cubicBezTo>
                    <a:pt x="376664" y="53432"/>
                    <a:pt x="374359" y="43764"/>
                    <a:pt x="370670" y="34556"/>
                  </a:cubicBezTo>
                  <a:cubicBezTo>
                    <a:pt x="381735" y="22586"/>
                    <a:pt x="396949" y="16140"/>
                    <a:pt x="413085" y="16140"/>
                  </a:cubicBezTo>
                  <a:close/>
                  <a:moveTo>
                    <a:pt x="192697" y="16140"/>
                  </a:moveTo>
                  <a:cubicBezTo>
                    <a:pt x="207447" y="16140"/>
                    <a:pt x="221274" y="21206"/>
                    <a:pt x="231875" y="31337"/>
                  </a:cubicBezTo>
                  <a:cubicBezTo>
                    <a:pt x="227266" y="41008"/>
                    <a:pt x="224501" y="52060"/>
                    <a:pt x="224501" y="63573"/>
                  </a:cubicBezTo>
                  <a:cubicBezTo>
                    <a:pt x="224501" y="80152"/>
                    <a:pt x="230032" y="96270"/>
                    <a:pt x="240172" y="109165"/>
                  </a:cubicBezTo>
                  <a:cubicBezTo>
                    <a:pt x="238328" y="111928"/>
                    <a:pt x="236024" y="114230"/>
                    <a:pt x="233719" y="116533"/>
                  </a:cubicBezTo>
                  <a:cubicBezTo>
                    <a:pt x="223118" y="111007"/>
                    <a:pt x="211134" y="107783"/>
                    <a:pt x="199150" y="107783"/>
                  </a:cubicBezTo>
                  <a:cubicBezTo>
                    <a:pt x="189010" y="107783"/>
                    <a:pt x="177948" y="111467"/>
                    <a:pt x="171034" y="114230"/>
                  </a:cubicBezTo>
                  <a:cubicBezTo>
                    <a:pt x="168729" y="91204"/>
                    <a:pt x="155824" y="70942"/>
                    <a:pt x="136004" y="59429"/>
                  </a:cubicBezTo>
                  <a:cubicBezTo>
                    <a:pt x="142457" y="34100"/>
                    <a:pt x="165964" y="16140"/>
                    <a:pt x="192697" y="16140"/>
                  </a:cubicBezTo>
                  <a:close/>
                  <a:moveTo>
                    <a:pt x="301511" y="0"/>
                  </a:moveTo>
                  <a:cubicBezTo>
                    <a:pt x="337146" y="0"/>
                    <a:pt x="366033" y="28871"/>
                    <a:pt x="366033" y="64485"/>
                  </a:cubicBezTo>
                  <a:cubicBezTo>
                    <a:pt x="366033" y="100099"/>
                    <a:pt x="337146" y="128970"/>
                    <a:pt x="301511" y="128970"/>
                  </a:cubicBezTo>
                  <a:cubicBezTo>
                    <a:pt x="265876" y="128970"/>
                    <a:pt x="236989" y="100099"/>
                    <a:pt x="236989" y="64485"/>
                  </a:cubicBezTo>
                  <a:cubicBezTo>
                    <a:pt x="236989" y="28871"/>
                    <a:pt x="265876" y="0"/>
                    <a:pt x="301511" y="0"/>
                  </a:cubicBezTo>
                  <a:close/>
                </a:path>
              </a:pathLst>
            </a:custGeom>
            <a:solidFill>
              <a:srgbClr val="20BA7C"/>
            </a:solidFill>
            <a:ln>
              <a:noFill/>
            </a:ln>
          </p:spPr>
        </p:sp>
      </p:grpSp>
      <p:grpSp>
        <p:nvGrpSpPr>
          <p:cNvPr id="30" name="组合 29"/>
          <p:cNvGrpSpPr/>
          <p:nvPr/>
        </p:nvGrpSpPr>
        <p:grpSpPr>
          <a:xfrm>
            <a:off x="7880136" y="3497559"/>
            <a:ext cx="3199318" cy="542032"/>
            <a:chOff x="7893992" y="3876956"/>
            <a:chExt cx="3199318" cy="542032"/>
          </a:xfrm>
        </p:grpSpPr>
        <p:sp>
          <p:nvSpPr>
            <p:cNvPr id="37" name="矩形: 圆角 36"/>
            <p:cNvSpPr/>
            <p:nvPr/>
          </p:nvSpPr>
          <p:spPr>
            <a:xfrm>
              <a:off x="7893992" y="3876956"/>
              <a:ext cx="3199318" cy="542032"/>
            </a:xfrm>
            <a:prstGeom prst="roundRect">
              <a:avLst>
                <a:gd name="adj" fmla="val 25547"/>
              </a:avLst>
            </a:prstGeom>
            <a:solidFill>
              <a:schemeClr val="bg1"/>
            </a:solidFill>
            <a:ln>
              <a:solidFill>
                <a:srgbClr val="20BA7C"/>
              </a:solidFill>
            </a:ln>
          </p:spPr>
          <p:txBody>
            <a:bodyPr wrap="square" anchor="ctr">
              <a:noAutofit/>
            </a:bodyPr>
            <a:lstStyle/>
            <a:p>
              <a:pPr indent="803275"/>
              <a:r>
                <a:rPr lang="zh-CN" altLang="en-US" sz="2200" dirty="0">
                  <a:solidFill>
                    <a:srgbClr val="20BA7C"/>
                  </a:solidFill>
                  <a:cs typeface="+mn-ea"/>
                  <a:sym typeface="+mn-lt"/>
                </a:rPr>
                <a:t>有限的物质资源</a:t>
              </a:r>
              <a:endParaRPr lang="zh-CN" altLang="en-US" sz="2200" dirty="0">
                <a:solidFill>
                  <a:srgbClr val="20BA7C"/>
                </a:solidFill>
                <a:cs typeface="+mn-ea"/>
                <a:sym typeface="+mn-lt"/>
              </a:endParaRPr>
            </a:p>
          </p:txBody>
        </p:sp>
        <p:sp>
          <p:nvSpPr>
            <p:cNvPr id="28" name="deer-natural-home_36224"/>
            <p:cNvSpPr>
              <a:spLocks noChangeAspect="1"/>
            </p:cNvSpPr>
            <p:nvPr/>
          </p:nvSpPr>
          <p:spPr bwMode="auto">
            <a:xfrm>
              <a:off x="8322459" y="3899224"/>
              <a:ext cx="403193" cy="46425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10830" h="588198">
                  <a:moveTo>
                    <a:pt x="218137" y="402778"/>
                  </a:moveTo>
                  <a:cubicBezTo>
                    <a:pt x="222445" y="404211"/>
                    <a:pt x="235372" y="417103"/>
                    <a:pt x="235372" y="417103"/>
                  </a:cubicBezTo>
                  <a:cubicBezTo>
                    <a:pt x="235372" y="417103"/>
                    <a:pt x="236808" y="408508"/>
                    <a:pt x="238245" y="405643"/>
                  </a:cubicBezTo>
                  <a:cubicBezTo>
                    <a:pt x="242554" y="412805"/>
                    <a:pt x="249735" y="419967"/>
                    <a:pt x="251172" y="425697"/>
                  </a:cubicBezTo>
                  <a:cubicBezTo>
                    <a:pt x="258353" y="425697"/>
                    <a:pt x="264098" y="435724"/>
                    <a:pt x="266971" y="438589"/>
                  </a:cubicBezTo>
                  <a:cubicBezTo>
                    <a:pt x="268407" y="442886"/>
                    <a:pt x="265535" y="445751"/>
                    <a:pt x="266971" y="450048"/>
                  </a:cubicBezTo>
                  <a:cubicBezTo>
                    <a:pt x="268407" y="452913"/>
                    <a:pt x="274152" y="460075"/>
                    <a:pt x="275589" y="462940"/>
                  </a:cubicBezTo>
                  <a:cubicBezTo>
                    <a:pt x="277025" y="465805"/>
                    <a:pt x="268407" y="470102"/>
                    <a:pt x="265535" y="468670"/>
                  </a:cubicBezTo>
                  <a:cubicBezTo>
                    <a:pt x="261226" y="467238"/>
                    <a:pt x="255480" y="461508"/>
                    <a:pt x="251172" y="462940"/>
                  </a:cubicBezTo>
                  <a:cubicBezTo>
                    <a:pt x="246863" y="462940"/>
                    <a:pt x="245426" y="482994"/>
                    <a:pt x="239681" y="490157"/>
                  </a:cubicBezTo>
                  <a:cubicBezTo>
                    <a:pt x="239681" y="505913"/>
                    <a:pt x="231063" y="511643"/>
                    <a:pt x="228191" y="523102"/>
                  </a:cubicBezTo>
                  <a:cubicBezTo>
                    <a:pt x="225318" y="534562"/>
                    <a:pt x="228191" y="570373"/>
                    <a:pt x="229627" y="573238"/>
                  </a:cubicBezTo>
                  <a:cubicBezTo>
                    <a:pt x="231063" y="576102"/>
                    <a:pt x="235372" y="580400"/>
                    <a:pt x="236808" y="583265"/>
                  </a:cubicBezTo>
                  <a:cubicBezTo>
                    <a:pt x="236808" y="586129"/>
                    <a:pt x="223882" y="583265"/>
                    <a:pt x="223882" y="583265"/>
                  </a:cubicBezTo>
                  <a:cubicBezTo>
                    <a:pt x="223882" y="583265"/>
                    <a:pt x="223882" y="580400"/>
                    <a:pt x="223882" y="578967"/>
                  </a:cubicBezTo>
                  <a:cubicBezTo>
                    <a:pt x="222445" y="577535"/>
                    <a:pt x="221009" y="577535"/>
                    <a:pt x="221009" y="577535"/>
                  </a:cubicBezTo>
                  <a:cubicBezTo>
                    <a:pt x="219573" y="576102"/>
                    <a:pt x="221009" y="561778"/>
                    <a:pt x="219573" y="546021"/>
                  </a:cubicBezTo>
                  <a:cubicBezTo>
                    <a:pt x="219573" y="541724"/>
                    <a:pt x="218137" y="537427"/>
                    <a:pt x="216700" y="533129"/>
                  </a:cubicBezTo>
                  <a:cubicBezTo>
                    <a:pt x="216700" y="530265"/>
                    <a:pt x="218137" y="525967"/>
                    <a:pt x="215264" y="515940"/>
                  </a:cubicBezTo>
                  <a:cubicBezTo>
                    <a:pt x="213828" y="517373"/>
                    <a:pt x="213828" y="533129"/>
                    <a:pt x="212391" y="537427"/>
                  </a:cubicBezTo>
                  <a:cubicBezTo>
                    <a:pt x="212391" y="546021"/>
                    <a:pt x="212391" y="574670"/>
                    <a:pt x="215264" y="577535"/>
                  </a:cubicBezTo>
                  <a:cubicBezTo>
                    <a:pt x="216700" y="580400"/>
                    <a:pt x="223882" y="587562"/>
                    <a:pt x="222445" y="587562"/>
                  </a:cubicBezTo>
                  <a:cubicBezTo>
                    <a:pt x="221009" y="587562"/>
                    <a:pt x="209519" y="588994"/>
                    <a:pt x="208082" y="587562"/>
                  </a:cubicBezTo>
                  <a:cubicBezTo>
                    <a:pt x="208082" y="586129"/>
                    <a:pt x="208082" y="584697"/>
                    <a:pt x="208082" y="583265"/>
                  </a:cubicBezTo>
                  <a:cubicBezTo>
                    <a:pt x="206646" y="581832"/>
                    <a:pt x="203773" y="583265"/>
                    <a:pt x="203773" y="581832"/>
                  </a:cubicBezTo>
                  <a:cubicBezTo>
                    <a:pt x="203773" y="580400"/>
                    <a:pt x="205210" y="556048"/>
                    <a:pt x="200901" y="537427"/>
                  </a:cubicBezTo>
                  <a:cubicBezTo>
                    <a:pt x="200901" y="531697"/>
                    <a:pt x="200901" y="517373"/>
                    <a:pt x="199465" y="513075"/>
                  </a:cubicBezTo>
                  <a:cubicBezTo>
                    <a:pt x="187974" y="518805"/>
                    <a:pt x="177920" y="513075"/>
                    <a:pt x="175047" y="513075"/>
                  </a:cubicBezTo>
                  <a:cubicBezTo>
                    <a:pt x="172175" y="513075"/>
                    <a:pt x="166430" y="535994"/>
                    <a:pt x="166430" y="543156"/>
                  </a:cubicBezTo>
                  <a:cubicBezTo>
                    <a:pt x="166430" y="550319"/>
                    <a:pt x="183665" y="577535"/>
                    <a:pt x="182229" y="578967"/>
                  </a:cubicBezTo>
                  <a:cubicBezTo>
                    <a:pt x="182229" y="581832"/>
                    <a:pt x="169302" y="578967"/>
                    <a:pt x="169302" y="578967"/>
                  </a:cubicBezTo>
                  <a:cubicBezTo>
                    <a:pt x="169302" y="578967"/>
                    <a:pt x="170738" y="570373"/>
                    <a:pt x="167866" y="564643"/>
                  </a:cubicBezTo>
                  <a:cubicBezTo>
                    <a:pt x="164993" y="557481"/>
                    <a:pt x="154939" y="537427"/>
                    <a:pt x="152066" y="534562"/>
                  </a:cubicBezTo>
                  <a:cubicBezTo>
                    <a:pt x="150630" y="554616"/>
                    <a:pt x="170738" y="581832"/>
                    <a:pt x="167866" y="583265"/>
                  </a:cubicBezTo>
                  <a:cubicBezTo>
                    <a:pt x="166430" y="584697"/>
                    <a:pt x="159248" y="583265"/>
                    <a:pt x="154939" y="581832"/>
                  </a:cubicBezTo>
                  <a:cubicBezTo>
                    <a:pt x="152066" y="580400"/>
                    <a:pt x="153503" y="573238"/>
                    <a:pt x="152066" y="566075"/>
                  </a:cubicBezTo>
                  <a:cubicBezTo>
                    <a:pt x="152066" y="560346"/>
                    <a:pt x="134831" y="535994"/>
                    <a:pt x="136267" y="531697"/>
                  </a:cubicBezTo>
                  <a:cubicBezTo>
                    <a:pt x="136267" y="528832"/>
                    <a:pt x="143449" y="508778"/>
                    <a:pt x="137703" y="498751"/>
                  </a:cubicBezTo>
                  <a:cubicBezTo>
                    <a:pt x="131958" y="490157"/>
                    <a:pt x="130522" y="493021"/>
                    <a:pt x="127649" y="472967"/>
                  </a:cubicBezTo>
                  <a:cubicBezTo>
                    <a:pt x="126213" y="452913"/>
                    <a:pt x="137703" y="445751"/>
                    <a:pt x="153503" y="444319"/>
                  </a:cubicBezTo>
                  <a:cubicBezTo>
                    <a:pt x="170738" y="441454"/>
                    <a:pt x="173611" y="448616"/>
                    <a:pt x="190847" y="452913"/>
                  </a:cubicBezTo>
                  <a:cubicBezTo>
                    <a:pt x="208082" y="457211"/>
                    <a:pt x="218137" y="460075"/>
                    <a:pt x="225318" y="454346"/>
                  </a:cubicBezTo>
                  <a:cubicBezTo>
                    <a:pt x="232500" y="448616"/>
                    <a:pt x="233936" y="434292"/>
                    <a:pt x="233936" y="434292"/>
                  </a:cubicBezTo>
                  <a:cubicBezTo>
                    <a:pt x="233936" y="434292"/>
                    <a:pt x="212391" y="424265"/>
                    <a:pt x="218137" y="402778"/>
                  </a:cubicBezTo>
                  <a:close/>
                  <a:moveTo>
                    <a:pt x="73194" y="167594"/>
                  </a:moveTo>
                  <a:cubicBezTo>
                    <a:pt x="88981" y="237836"/>
                    <a:pt x="120555" y="270807"/>
                    <a:pt x="120555" y="270807"/>
                  </a:cubicBezTo>
                  <a:cubicBezTo>
                    <a:pt x="120555" y="270807"/>
                    <a:pt x="106203" y="276541"/>
                    <a:pt x="100462" y="269373"/>
                  </a:cubicBezTo>
                  <a:cubicBezTo>
                    <a:pt x="103333" y="279408"/>
                    <a:pt x="136342" y="351084"/>
                    <a:pt x="146388" y="356818"/>
                  </a:cubicBezTo>
                  <a:cubicBezTo>
                    <a:pt x="137777" y="359685"/>
                    <a:pt x="120555" y="352517"/>
                    <a:pt x="113379" y="348217"/>
                  </a:cubicBezTo>
                  <a:cubicBezTo>
                    <a:pt x="116249" y="356818"/>
                    <a:pt x="139212" y="424193"/>
                    <a:pt x="147823" y="428494"/>
                  </a:cubicBezTo>
                  <a:lnTo>
                    <a:pt x="81805" y="411292"/>
                  </a:lnTo>
                  <a:lnTo>
                    <a:pt x="90416" y="587614"/>
                  </a:lnTo>
                  <a:lnTo>
                    <a:pt x="57407" y="587614"/>
                  </a:lnTo>
                  <a:lnTo>
                    <a:pt x="66018" y="411292"/>
                  </a:lnTo>
                  <a:lnTo>
                    <a:pt x="0" y="428494"/>
                  </a:lnTo>
                  <a:cubicBezTo>
                    <a:pt x="0" y="428494"/>
                    <a:pt x="38750" y="358251"/>
                    <a:pt x="40185" y="349650"/>
                  </a:cubicBezTo>
                  <a:cubicBezTo>
                    <a:pt x="34444" y="351084"/>
                    <a:pt x="14352" y="361118"/>
                    <a:pt x="5741" y="358251"/>
                  </a:cubicBezTo>
                  <a:cubicBezTo>
                    <a:pt x="14352" y="352517"/>
                    <a:pt x="50231" y="279408"/>
                    <a:pt x="51666" y="269373"/>
                  </a:cubicBezTo>
                  <a:cubicBezTo>
                    <a:pt x="47361" y="277974"/>
                    <a:pt x="30139" y="275107"/>
                    <a:pt x="30139" y="275107"/>
                  </a:cubicBezTo>
                  <a:cubicBezTo>
                    <a:pt x="30139" y="275107"/>
                    <a:pt x="61713" y="227801"/>
                    <a:pt x="73194" y="167594"/>
                  </a:cubicBezTo>
                  <a:close/>
                  <a:moveTo>
                    <a:pt x="344385" y="0"/>
                  </a:moveTo>
                  <a:cubicBezTo>
                    <a:pt x="380257" y="157653"/>
                    <a:pt x="450565" y="153353"/>
                    <a:pt x="450565" y="153353"/>
                  </a:cubicBezTo>
                  <a:cubicBezTo>
                    <a:pt x="450565" y="153353"/>
                    <a:pt x="417563" y="164819"/>
                    <a:pt x="403215" y="150487"/>
                  </a:cubicBezTo>
                  <a:cubicBezTo>
                    <a:pt x="410389" y="173418"/>
                    <a:pt x="485002" y="253677"/>
                    <a:pt x="507960" y="265143"/>
                  </a:cubicBezTo>
                  <a:cubicBezTo>
                    <a:pt x="489307" y="273742"/>
                    <a:pt x="450565" y="257977"/>
                    <a:pt x="433347" y="247945"/>
                  </a:cubicBezTo>
                  <a:cubicBezTo>
                    <a:pt x="439086" y="265143"/>
                    <a:pt x="490742" y="378366"/>
                    <a:pt x="510830" y="386966"/>
                  </a:cubicBezTo>
                  <a:lnTo>
                    <a:pt x="363038" y="349702"/>
                  </a:lnTo>
                  <a:lnTo>
                    <a:pt x="381692" y="587615"/>
                  </a:lnTo>
                  <a:lnTo>
                    <a:pt x="308513" y="587615"/>
                  </a:lnTo>
                  <a:lnTo>
                    <a:pt x="327167" y="349702"/>
                  </a:lnTo>
                  <a:lnTo>
                    <a:pt x="177940" y="386966"/>
                  </a:lnTo>
                  <a:cubicBezTo>
                    <a:pt x="177940" y="386966"/>
                    <a:pt x="265467" y="269443"/>
                    <a:pt x="268337" y="252244"/>
                  </a:cubicBezTo>
                  <a:cubicBezTo>
                    <a:pt x="258293" y="255111"/>
                    <a:pt x="209507" y="278042"/>
                    <a:pt x="192289" y="270876"/>
                  </a:cubicBezTo>
                  <a:cubicBezTo>
                    <a:pt x="212377" y="257977"/>
                    <a:pt x="294165" y="171985"/>
                    <a:pt x="295599" y="149053"/>
                  </a:cubicBezTo>
                  <a:cubicBezTo>
                    <a:pt x="284120" y="169118"/>
                    <a:pt x="246814" y="161952"/>
                    <a:pt x="246814" y="161952"/>
                  </a:cubicBezTo>
                  <a:cubicBezTo>
                    <a:pt x="246814" y="161952"/>
                    <a:pt x="318557" y="137588"/>
                    <a:pt x="344385" y="0"/>
                  </a:cubicBezTo>
                  <a:close/>
                </a:path>
              </a:pathLst>
            </a:custGeom>
            <a:solidFill>
              <a:srgbClr val="20BA7C"/>
            </a:solidFill>
            <a:ln>
              <a:noFill/>
            </a:ln>
          </p:spPr>
        </p:sp>
      </p:grpSp>
      <p:grpSp>
        <p:nvGrpSpPr>
          <p:cNvPr id="9" name="组合 8"/>
          <p:cNvGrpSpPr/>
          <p:nvPr/>
        </p:nvGrpSpPr>
        <p:grpSpPr>
          <a:xfrm>
            <a:off x="7880136" y="4108156"/>
            <a:ext cx="3199318" cy="542032"/>
            <a:chOff x="7921701" y="4528119"/>
            <a:chExt cx="3199318" cy="542032"/>
          </a:xfrm>
        </p:grpSpPr>
        <p:sp>
          <p:nvSpPr>
            <p:cNvPr id="38" name="矩形: 圆角 37"/>
            <p:cNvSpPr/>
            <p:nvPr/>
          </p:nvSpPr>
          <p:spPr>
            <a:xfrm>
              <a:off x="7921701" y="4528119"/>
              <a:ext cx="3199318" cy="542032"/>
            </a:xfrm>
            <a:prstGeom prst="roundRect">
              <a:avLst>
                <a:gd name="adj" fmla="val 25547"/>
              </a:avLst>
            </a:prstGeom>
            <a:solidFill>
              <a:schemeClr val="bg1"/>
            </a:solidFill>
            <a:ln>
              <a:solidFill>
                <a:srgbClr val="20BA7C"/>
              </a:solidFill>
            </a:ln>
          </p:spPr>
          <p:txBody>
            <a:bodyPr wrap="square" anchor="ctr">
              <a:noAutofit/>
            </a:bodyPr>
            <a:lstStyle/>
            <a:p>
              <a:pPr indent="803275"/>
              <a:r>
                <a:rPr lang="zh-CN" altLang="en-US" sz="2200" dirty="0">
                  <a:solidFill>
                    <a:srgbClr val="20BA7C"/>
                  </a:solidFill>
                  <a:cs typeface="+mn-ea"/>
                  <a:sym typeface="+mn-lt"/>
                </a:rPr>
                <a:t>有限的资本资源</a:t>
              </a:r>
              <a:endParaRPr lang="zh-CN" altLang="en-US" sz="2200" dirty="0">
                <a:solidFill>
                  <a:srgbClr val="20BA7C"/>
                </a:solidFill>
                <a:cs typeface="+mn-ea"/>
                <a:sym typeface="+mn-lt"/>
              </a:endParaRPr>
            </a:p>
          </p:txBody>
        </p:sp>
        <p:sp>
          <p:nvSpPr>
            <p:cNvPr id="29" name="businessman-with-dollar-coin-stacks_30916"/>
            <p:cNvSpPr>
              <a:spLocks noChangeAspect="1"/>
            </p:cNvSpPr>
            <p:nvPr/>
          </p:nvSpPr>
          <p:spPr bwMode="auto">
            <a:xfrm>
              <a:off x="8273349" y="4572026"/>
              <a:ext cx="452303" cy="440743"/>
            </a:xfrm>
            <a:custGeom>
              <a:avLst/>
              <a:gdLst>
                <a:gd name="connsiteX0" fmla="*/ 432259 w 600910"/>
                <a:gd name="connsiteY0" fmla="*/ 527547 h 585552"/>
                <a:gd name="connsiteX1" fmla="*/ 504975 w 600910"/>
                <a:gd name="connsiteY1" fmla="*/ 556549 h 585552"/>
                <a:gd name="connsiteX2" fmla="*/ 577906 w 600910"/>
                <a:gd name="connsiteY2" fmla="*/ 527547 h 585552"/>
                <a:gd name="connsiteX3" fmla="*/ 577906 w 600910"/>
                <a:gd name="connsiteY3" fmla="*/ 556549 h 585552"/>
                <a:gd name="connsiteX4" fmla="*/ 504975 w 600910"/>
                <a:gd name="connsiteY4" fmla="*/ 585552 h 585552"/>
                <a:gd name="connsiteX5" fmla="*/ 432259 w 600910"/>
                <a:gd name="connsiteY5" fmla="*/ 556549 h 585552"/>
                <a:gd name="connsiteX6" fmla="*/ 271370 w 600910"/>
                <a:gd name="connsiteY6" fmla="*/ 527547 h 585552"/>
                <a:gd name="connsiteX7" fmla="*/ 344086 w 600910"/>
                <a:gd name="connsiteY7" fmla="*/ 556549 h 585552"/>
                <a:gd name="connsiteX8" fmla="*/ 417017 w 600910"/>
                <a:gd name="connsiteY8" fmla="*/ 527547 h 585552"/>
                <a:gd name="connsiteX9" fmla="*/ 417017 w 600910"/>
                <a:gd name="connsiteY9" fmla="*/ 556549 h 585552"/>
                <a:gd name="connsiteX10" fmla="*/ 344086 w 600910"/>
                <a:gd name="connsiteY10" fmla="*/ 585552 h 585552"/>
                <a:gd name="connsiteX11" fmla="*/ 271370 w 600910"/>
                <a:gd name="connsiteY11" fmla="*/ 556549 h 585552"/>
                <a:gd name="connsiteX12" fmla="*/ 432259 w 600910"/>
                <a:gd name="connsiteY12" fmla="*/ 489583 h 585552"/>
                <a:gd name="connsiteX13" fmla="*/ 504975 w 600910"/>
                <a:gd name="connsiteY13" fmla="*/ 518798 h 585552"/>
                <a:gd name="connsiteX14" fmla="*/ 577906 w 600910"/>
                <a:gd name="connsiteY14" fmla="*/ 489583 h 585552"/>
                <a:gd name="connsiteX15" fmla="*/ 577906 w 600910"/>
                <a:gd name="connsiteY15" fmla="*/ 518798 h 585552"/>
                <a:gd name="connsiteX16" fmla="*/ 504975 w 600910"/>
                <a:gd name="connsiteY16" fmla="*/ 547799 h 585552"/>
                <a:gd name="connsiteX17" fmla="*/ 432259 w 600910"/>
                <a:gd name="connsiteY17" fmla="*/ 518798 h 585552"/>
                <a:gd name="connsiteX18" fmla="*/ 271370 w 600910"/>
                <a:gd name="connsiteY18" fmla="*/ 489583 h 585552"/>
                <a:gd name="connsiteX19" fmla="*/ 344086 w 600910"/>
                <a:gd name="connsiteY19" fmla="*/ 518798 h 585552"/>
                <a:gd name="connsiteX20" fmla="*/ 417017 w 600910"/>
                <a:gd name="connsiteY20" fmla="*/ 489583 h 585552"/>
                <a:gd name="connsiteX21" fmla="*/ 417017 w 600910"/>
                <a:gd name="connsiteY21" fmla="*/ 518798 h 585552"/>
                <a:gd name="connsiteX22" fmla="*/ 344086 w 600910"/>
                <a:gd name="connsiteY22" fmla="*/ 547799 h 585552"/>
                <a:gd name="connsiteX23" fmla="*/ 271370 w 600910"/>
                <a:gd name="connsiteY23" fmla="*/ 518798 h 585552"/>
                <a:gd name="connsiteX24" fmla="*/ 432259 w 600910"/>
                <a:gd name="connsiteY24" fmla="*/ 451760 h 585552"/>
                <a:gd name="connsiteX25" fmla="*/ 504975 w 600910"/>
                <a:gd name="connsiteY25" fmla="*/ 480761 h 585552"/>
                <a:gd name="connsiteX26" fmla="*/ 577906 w 600910"/>
                <a:gd name="connsiteY26" fmla="*/ 451760 h 585552"/>
                <a:gd name="connsiteX27" fmla="*/ 577906 w 600910"/>
                <a:gd name="connsiteY27" fmla="*/ 480761 h 585552"/>
                <a:gd name="connsiteX28" fmla="*/ 504975 w 600910"/>
                <a:gd name="connsiteY28" fmla="*/ 509976 h 585552"/>
                <a:gd name="connsiteX29" fmla="*/ 432259 w 600910"/>
                <a:gd name="connsiteY29" fmla="*/ 480761 h 585552"/>
                <a:gd name="connsiteX30" fmla="*/ 271370 w 600910"/>
                <a:gd name="connsiteY30" fmla="*/ 451760 h 585552"/>
                <a:gd name="connsiteX31" fmla="*/ 344086 w 600910"/>
                <a:gd name="connsiteY31" fmla="*/ 480761 h 585552"/>
                <a:gd name="connsiteX32" fmla="*/ 417017 w 600910"/>
                <a:gd name="connsiteY32" fmla="*/ 451760 h 585552"/>
                <a:gd name="connsiteX33" fmla="*/ 417017 w 600910"/>
                <a:gd name="connsiteY33" fmla="*/ 480761 h 585552"/>
                <a:gd name="connsiteX34" fmla="*/ 344086 w 600910"/>
                <a:gd name="connsiteY34" fmla="*/ 509976 h 585552"/>
                <a:gd name="connsiteX35" fmla="*/ 271370 w 600910"/>
                <a:gd name="connsiteY35" fmla="*/ 480761 h 585552"/>
                <a:gd name="connsiteX36" fmla="*/ 271370 w 600910"/>
                <a:gd name="connsiteY36" fmla="*/ 413937 h 585552"/>
                <a:gd name="connsiteX37" fmla="*/ 344086 w 600910"/>
                <a:gd name="connsiteY37" fmla="*/ 442938 h 585552"/>
                <a:gd name="connsiteX38" fmla="*/ 417017 w 600910"/>
                <a:gd name="connsiteY38" fmla="*/ 413937 h 585552"/>
                <a:gd name="connsiteX39" fmla="*/ 417017 w 600910"/>
                <a:gd name="connsiteY39" fmla="*/ 442938 h 585552"/>
                <a:gd name="connsiteX40" fmla="*/ 344086 w 600910"/>
                <a:gd name="connsiteY40" fmla="*/ 472153 h 585552"/>
                <a:gd name="connsiteX41" fmla="*/ 271370 w 600910"/>
                <a:gd name="connsiteY41" fmla="*/ 442938 h 585552"/>
                <a:gd name="connsiteX42" fmla="*/ 500277 w 600910"/>
                <a:gd name="connsiteY42" fmla="*/ 396366 h 585552"/>
                <a:gd name="connsiteX43" fmla="*/ 509958 w 600910"/>
                <a:gd name="connsiteY43" fmla="*/ 396366 h 585552"/>
                <a:gd name="connsiteX44" fmla="*/ 509958 w 600910"/>
                <a:gd name="connsiteY44" fmla="*/ 400017 h 585552"/>
                <a:gd name="connsiteX45" fmla="*/ 524372 w 600910"/>
                <a:gd name="connsiteY45" fmla="*/ 401521 h 585552"/>
                <a:gd name="connsiteX46" fmla="*/ 521576 w 600910"/>
                <a:gd name="connsiteY46" fmla="*/ 406246 h 585552"/>
                <a:gd name="connsiteX47" fmla="*/ 507161 w 600910"/>
                <a:gd name="connsiteY47" fmla="*/ 404742 h 585552"/>
                <a:gd name="connsiteX48" fmla="*/ 498771 w 600910"/>
                <a:gd name="connsiteY48" fmla="*/ 407105 h 585552"/>
                <a:gd name="connsiteX49" fmla="*/ 510604 w 600910"/>
                <a:gd name="connsiteY49" fmla="*/ 410756 h 585552"/>
                <a:gd name="connsiteX50" fmla="*/ 527169 w 600910"/>
                <a:gd name="connsiteY50" fmla="*/ 418703 h 585552"/>
                <a:gd name="connsiteX51" fmla="*/ 509528 w 600910"/>
                <a:gd name="connsiteY51" fmla="*/ 426435 h 585552"/>
                <a:gd name="connsiteX52" fmla="*/ 509528 w 600910"/>
                <a:gd name="connsiteY52" fmla="*/ 430731 h 585552"/>
                <a:gd name="connsiteX53" fmla="*/ 499847 w 600910"/>
                <a:gd name="connsiteY53" fmla="*/ 430731 h 585552"/>
                <a:gd name="connsiteX54" fmla="*/ 499847 w 600910"/>
                <a:gd name="connsiteY54" fmla="*/ 426865 h 585552"/>
                <a:gd name="connsiteX55" fmla="*/ 483066 w 600910"/>
                <a:gd name="connsiteY55" fmla="*/ 424932 h 585552"/>
                <a:gd name="connsiteX56" fmla="*/ 485863 w 600910"/>
                <a:gd name="connsiteY56" fmla="*/ 419992 h 585552"/>
                <a:gd name="connsiteX57" fmla="*/ 502428 w 600910"/>
                <a:gd name="connsiteY57" fmla="*/ 421925 h 585552"/>
                <a:gd name="connsiteX58" fmla="*/ 511894 w 600910"/>
                <a:gd name="connsiteY58" fmla="*/ 419348 h 585552"/>
                <a:gd name="connsiteX59" fmla="*/ 501353 w 600910"/>
                <a:gd name="connsiteY59" fmla="*/ 415696 h 585552"/>
                <a:gd name="connsiteX60" fmla="*/ 483496 w 600910"/>
                <a:gd name="connsiteY60" fmla="*/ 407964 h 585552"/>
                <a:gd name="connsiteX61" fmla="*/ 500277 w 600910"/>
                <a:gd name="connsiteY61" fmla="*/ 400447 h 585552"/>
                <a:gd name="connsiteX62" fmla="*/ 504975 w 600910"/>
                <a:gd name="connsiteY62" fmla="*/ 392238 h 585552"/>
                <a:gd name="connsiteX63" fmla="*/ 439574 w 600910"/>
                <a:gd name="connsiteY63" fmla="*/ 414149 h 585552"/>
                <a:gd name="connsiteX64" fmla="*/ 504975 w 600910"/>
                <a:gd name="connsiteY64" fmla="*/ 435846 h 585552"/>
                <a:gd name="connsiteX65" fmla="*/ 570591 w 600910"/>
                <a:gd name="connsiteY65" fmla="*/ 414149 h 585552"/>
                <a:gd name="connsiteX66" fmla="*/ 504975 w 600910"/>
                <a:gd name="connsiteY66" fmla="*/ 392238 h 585552"/>
                <a:gd name="connsiteX67" fmla="*/ 504975 w 600910"/>
                <a:gd name="connsiteY67" fmla="*/ 384934 h 585552"/>
                <a:gd name="connsiteX68" fmla="*/ 577906 w 600910"/>
                <a:gd name="connsiteY68" fmla="*/ 414149 h 585552"/>
                <a:gd name="connsiteX69" fmla="*/ 577906 w 600910"/>
                <a:gd name="connsiteY69" fmla="*/ 443150 h 585552"/>
                <a:gd name="connsiteX70" fmla="*/ 504975 w 600910"/>
                <a:gd name="connsiteY70" fmla="*/ 472365 h 585552"/>
                <a:gd name="connsiteX71" fmla="*/ 432259 w 600910"/>
                <a:gd name="connsiteY71" fmla="*/ 443150 h 585552"/>
                <a:gd name="connsiteX72" fmla="*/ 432259 w 600910"/>
                <a:gd name="connsiteY72" fmla="*/ 414149 h 585552"/>
                <a:gd name="connsiteX73" fmla="*/ 504975 w 600910"/>
                <a:gd name="connsiteY73" fmla="*/ 384934 h 585552"/>
                <a:gd name="connsiteX74" fmla="*/ 271370 w 600910"/>
                <a:gd name="connsiteY74" fmla="*/ 376114 h 585552"/>
                <a:gd name="connsiteX75" fmla="*/ 344086 w 600910"/>
                <a:gd name="connsiteY75" fmla="*/ 405117 h 585552"/>
                <a:gd name="connsiteX76" fmla="*/ 417017 w 600910"/>
                <a:gd name="connsiteY76" fmla="*/ 376114 h 585552"/>
                <a:gd name="connsiteX77" fmla="*/ 417017 w 600910"/>
                <a:gd name="connsiteY77" fmla="*/ 405117 h 585552"/>
                <a:gd name="connsiteX78" fmla="*/ 344086 w 600910"/>
                <a:gd name="connsiteY78" fmla="*/ 434119 h 585552"/>
                <a:gd name="connsiteX79" fmla="*/ 271370 w 600910"/>
                <a:gd name="connsiteY79" fmla="*/ 405117 h 585552"/>
                <a:gd name="connsiteX80" fmla="*/ 339320 w 600910"/>
                <a:gd name="connsiteY80" fmla="*/ 320720 h 585552"/>
                <a:gd name="connsiteX81" fmla="*/ 349000 w 600910"/>
                <a:gd name="connsiteY81" fmla="*/ 320720 h 585552"/>
                <a:gd name="connsiteX82" fmla="*/ 349000 w 600910"/>
                <a:gd name="connsiteY82" fmla="*/ 324371 h 585552"/>
                <a:gd name="connsiteX83" fmla="*/ 363413 w 600910"/>
                <a:gd name="connsiteY83" fmla="*/ 325875 h 585552"/>
                <a:gd name="connsiteX84" fmla="*/ 360402 w 600910"/>
                <a:gd name="connsiteY84" fmla="*/ 330600 h 585552"/>
                <a:gd name="connsiteX85" fmla="*/ 346204 w 600910"/>
                <a:gd name="connsiteY85" fmla="*/ 329096 h 585552"/>
                <a:gd name="connsiteX86" fmla="*/ 337814 w 600910"/>
                <a:gd name="connsiteY86" fmla="*/ 331459 h 585552"/>
                <a:gd name="connsiteX87" fmla="*/ 349646 w 600910"/>
                <a:gd name="connsiteY87" fmla="*/ 335110 h 585552"/>
                <a:gd name="connsiteX88" fmla="*/ 366210 w 600910"/>
                <a:gd name="connsiteY88" fmla="*/ 342842 h 585552"/>
                <a:gd name="connsiteX89" fmla="*/ 348570 w 600910"/>
                <a:gd name="connsiteY89" fmla="*/ 350789 h 585552"/>
                <a:gd name="connsiteX90" fmla="*/ 348570 w 600910"/>
                <a:gd name="connsiteY90" fmla="*/ 355085 h 585552"/>
                <a:gd name="connsiteX91" fmla="*/ 338890 w 600910"/>
                <a:gd name="connsiteY91" fmla="*/ 355085 h 585552"/>
                <a:gd name="connsiteX92" fmla="*/ 338890 w 600910"/>
                <a:gd name="connsiteY92" fmla="*/ 351004 h 585552"/>
                <a:gd name="connsiteX93" fmla="*/ 321895 w 600910"/>
                <a:gd name="connsiteY93" fmla="*/ 349286 h 585552"/>
                <a:gd name="connsiteX94" fmla="*/ 324907 w 600910"/>
                <a:gd name="connsiteY94" fmla="*/ 344346 h 585552"/>
                <a:gd name="connsiteX95" fmla="*/ 341256 w 600910"/>
                <a:gd name="connsiteY95" fmla="*/ 346279 h 585552"/>
                <a:gd name="connsiteX96" fmla="*/ 350936 w 600910"/>
                <a:gd name="connsiteY96" fmla="*/ 343487 h 585552"/>
                <a:gd name="connsiteX97" fmla="*/ 340396 w 600910"/>
                <a:gd name="connsiteY97" fmla="*/ 339836 h 585552"/>
                <a:gd name="connsiteX98" fmla="*/ 322540 w 600910"/>
                <a:gd name="connsiteY98" fmla="*/ 332103 h 585552"/>
                <a:gd name="connsiteX99" fmla="*/ 339320 w 600910"/>
                <a:gd name="connsiteY99" fmla="*/ 324586 h 585552"/>
                <a:gd name="connsiteX100" fmla="*/ 344086 w 600910"/>
                <a:gd name="connsiteY100" fmla="*/ 316663 h 585552"/>
                <a:gd name="connsiteX101" fmla="*/ 278470 w 600910"/>
                <a:gd name="connsiteY101" fmla="*/ 338360 h 585552"/>
                <a:gd name="connsiteX102" fmla="*/ 344086 w 600910"/>
                <a:gd name="connsiteY102" fmla="*/ 360273 h 585552"/>
                <a:gd name="connsiteX103" fmla="*/ 409702 w 600910"/>
                <a:gd name="connsiteY103" fmla="*/ 338360 h 585552"/>
                <a:gd name="connsiteX104" fmla="*/ 344086 w 600910"/>
                <a:gd name="connsiteY104" fmla="*/ 316663 h 585552"/>
                <a:gd name="connsiteX105" fmla="*/ 344086 w 600910"/>
                <a:gd name="connsiteY105" fmla="*/ 309359 h 585552"/>
                <a:gd name="connsiteX106" fmla="*/ 417017 w 600910"/>
                <a:gd name="connsiteY106" fmla="*/ 338360 h 585552"/>
                <a:gd name="connsiteX107" fmla="*/ 417017 w 600910"/>
                <a:gd name="connsiteY107" fmla="*/ 367577 h 585552"/>
                <a:gd name="connsiteX108" fmla="*/ 344086 w 600910"/>
                <a:gd name="connsiteY108" fmla="*/ 396578 h 585552"/>
                <a:gd name="connsiteX109" fmla="*/ 271370 w 600910"/>
                <a:gd name="connsiteY109" fmla="*/ 367577 h 585552"/>
                <a:gd name="connsiteX110" fmla="*/ 271370 w 600910"/>
                <a:gd name="connsiteY110" fmla="*/ 338360 h 585552"/>
                <a:gd name="connsiteX111" fmla="*/ 344086 w 600910"/>
                <a:gd name="connsiteY111" fmla="*/ 309359 h 585552"/>
                <a:gd name="connsiteX112" fmla="*/ 139104 w 600910"/>
                <a:gd name="connsiteY112" fmla="*/ 128500 h 585552"/>
                <a:gd name="connsiteX113" fmla="*/ 144482 w 600910"/>
                <a:gd name="connsiteY113" fmla="*/ 139239 h 585552"/>
                <a:gd name="connsiteX114" fmla="*/ 144697 w 600910"/>
                <a:gd name="connsiteY114" fmla="*/ 139239 h 585552"/>
                <a:gd name="connsiteX115" fmla="*/ 129640 w 600910"/>
                <a:gd name="connsiteY115" fmla="*/ 256294 h 585552"/>
                <a:gd name="connsiteX116" fmla="*/ 147493 w 600910"/>
                <a:gd name="connsiteY116" fmla="*/ 287437 h 585552"/>
                <a:gd name="connsiteX117" fmla="*/ 165346 w 600910"/>
                <a:gd name="connsiteY117" fmla="*/ 256294 h 585552"/>
                <a:gd name="connsiteX118" fmla="*/ 150289 w 600910"/>
                <a:gd name="connsiteY118" fmla="*/ 139239 h 585552"/>
                <a:gd name="connsiteX119" fmla="*/ 150504 w 600910"/>
                <a:gd name="connsiteY119" fmla="*/ 139239 h 585552"/>
                <a:gd name="connsiteX120" fmla="*/ 155667 w 600910"/>
                <a:gd name="connsiteY120" fmla="*/ 128500 h 585552"/>
                <a:gd name="connsiteX121" fmla="*/ 244500 w 600910"/>
                <a:gd name="connsiteY121" fmla="*/ 147401 h 585552"/>
                <a:gd name="connsiteX122" fmla="*/ 244930 w 600910"/>
                <a:gd name="connsiteY122" fmla="*/ 147615 h 585552"/>
                <a:gd name="connsiteX123" fmla="*/ 248587 w 600910"/>
                <a:gd name="connsiteY123" fmla="*/ 149978 h 585552"/>
                <a:gd name="connsiteX124" fmla="*/ 252458 w 600910"/>
                <a:gd name="connsiteY124" fmla="*/ 152555 h 585552"/>
                <a:gd name="connsiteX125" fmla="*/ 252674 w 600910"/>
                <a:gd name="connsiteY125" fmla="*/ 152770 h 585552"/>
                <a:gd name="connsiteX126" fmla="*/ 342152 w 600910"/>
                <a:gd name="connsiteY126" fmla="*/ 241904 h 585552"/>
                <a:gd name="connsiteX127" fmla="*/ 342152 w 600910"/>
                <a:gd name="connsiteY127" fmla="*/ 273477 h 585552"/>
                <a:gd name="connsiteX128" fmla="*/ 326235 w 600910"/>
                <a:gd name="connsiteY128" fmla="*/ 280135 h 585552"/>
                <a:gd name="connsiteX129" fmla="*/ 310534 w 600910"/>
                <a:gd name="connsiteY129" fmla="*/ 273477 h 585552"/>
                <a:gd name="connsiteX130" fmla="*/ 224711 w 600910"/>
                <a:gd name="connsiteY130" fmla="*/ 187994 h 585552"/>
                <a:gd name="connsiteX131" fmla="*/ 210085 w 600910"/>
                <a:gd name="connsiteY131" fmla="*/ 183484 h 585552"/>
                <a:gd name="connsiteX132" fmla="*/ 210085 w 600910"/>
                <a:gd name="connsiteY132" fmla="*/ 335763 h 585552"/>
                <a:gd name="connsiteX133" fmla="*/ 227938 w 600910"/>
                <a:gd name="connsiteY133" fmla="*/ 556771 h 585552"/>
                <a:gd name="connsiteX134" fmla="*/ 203202 w 600910"/>
                <a:gd name="connsiteY134" fmla="*/ 585552 h 585552"/>
                <a:gd name="connsiteX135" fmla="*/ 201051 w 600910"/>
                <a:gd name="connsiteY135" fmla="*/ 585552 h 585552"/>
                <a:gd name="connsiteX136" fmla="*/ 174380 w 600910"/>
                <a:gd name="connsiteY136" fmla="*/ 561067 h 585552"/>
                <a:gd name="connsiteX137" fmla="*/ 158248 w 600910"/>
                <a:gd name="connsiteY137" fmla="*/ 361322 h 585552"/>
                <a:gd name="connsiteX138" fmla="*/ 147493 w 600910"/>
                <a:gd name="connsiteY138" fmla="*/ 363684 h 585552"/>
                <a:gd name="connsiteX139" fmla="*/ 136738 w 600910"/>
                <a:gd name="connsiteY139" fmla="*/ 361322 h 585552"/>
                <a:gd name="connsiteX140" fmla="*/ 120606 w 600910"/>
                <a:gd name="connsiteY140" fmla="*/ 561067 h 585552"/>
                <a:gd name="connsiteX141" fmla="*/ 93935 w 600910"/>
                <a:gd name="connsiteY141" fmla="*/ 585552 h 585552"/>
                <a:gd name="connsiteX142" fmla="*/ 91784 w 600910"/>
                <a:gd name="connsiteY142" fmla="*/ 585552 h 585552"/>
                <a:gd name="connsiteX143" fmla="*/ 67048 w 600910"/>
                <a:gd name="connsiteY143" fmla="*/ 556771 h 585552"/>
                <a:gd name="connsiteX144" fmla="*/ 84901 w 600910"/>
                <a:gd name="connsiteY144" fmla="*/ 335763 h 585552"/>
                <a:gd name="connsiteX145" fmla="*/ 84901 w 600910"/>
                <a:gd name="connsiteY145" fmla="*/ 183484 h 585552"/>
                <a:gd name="connsiteX146" fmla="*/ 77157 w 600910"/>
                <a:gd name="connsiteY146" fmla="*/ 185846 h 585552"/>
                <a:gd name="connsiteX147" fmla="*/ 44033 w 600910"/>
                <a:gd name="connsiteY147" fmla="*/ 334045 h 585552"/>
                <a:gd name="connsiteX148" fmla="*/ 22309 w 600910"/>
                <a:gd name="connsiteY148" fmla="*/ 351442 h 585552"/>
                <a:gd name="connsiteX149" fmla="*/ 17362 w 600910"/>
                <a:gd name="connsiteY149" fmla="*/ 351012 h 585552"/>
                <a:gd name="connsiteX150" fmla="*/ 584 w 600910"/>
                <a:gd name="connsiteY150" fmla="*/ 324379 h 585552"/>
                <a:gd name="connsiteX151" fmla="*/ 36290 w 600910"/>
                <a:gd name="connsiteY151" fmla="*/ 163724 h 585552"/>
                <a:gd name="connsiteX152" fmla="*/ 37150 w 600910"/>
                <a:gd name="connsiteY152" fmla="*/ 161361 h 585552"/>
                <a:gd name="connsiteX153" fmla="*/ 39086 w 600910"/>
                <a:gd name="connsiteY153" fmla="*/ 157281 h 585552"/>
                <a:gd name="connsiteX154" fmla="*/ 41452 w 600910"/>
                <a:gd name="connsiteY154" fmla="*/ 153844 h 585552"/>
                <a:gd name="connsiteX155" fmla="*/ 44463 w 600910"/>
                <a:gd name="connsiteY155" fmla="*/ 151052 h 585552"/>
                <a:gd name="connsiteX156" fmla="*/ 48550 w 600910"/>
                <a:gd name="connsiteY156" fmla="*/ 148689 h 585552"/>
                <a:gd name="connsiteX157" fmla="*/ 50486 w 600910"/>
                <a:gd name="connsiteY157" fmla="*/ 147401 h 585552"/>
                <a:gd name="connsiteX158" fmla="*/ 139104 w 600910"/>
                <a:gd name="connsiteY158" fmla="*/ 128500 h 585552"/>
                <a:gd name="connsiteX159" fmla="*/ 473810 w 600910"/>
                <a:gd name="connsiteY159" fmla="*/ 120737 h 585552"/>
                <a:gd name="connsiteX160" fmla="*/ 473810 w 600910"/>
                <a:gd name="connsiteY160" fmla="*/ 140069 h 585552"/>
                <a:gd name="connsiteX161" fmla="*/ 439400 w 600910"/>
                <a:gd name="connsiteY161" fmla="*/ 176371 h 585552"/>
                <a:gd name="connsiteX162" fmla="*/ 475960 w 600910"/>
                <a:gd name="connsiteY162" fmla="*/ 213531 h 585552"/>
                <a:gd name="connsiteX163" fmla="*/ 497681 w 600910"/>
                <a:gd name="connsiteY163" fmla="*/ 231145 h 585552"/>
                <a:gd name="connsiteX164" fmla="*/ 478111 w 600910"/>
                <a:gd name="connsiteY164" fmla="*/ 243818 h 585552"/>
                <a:gd name="connsiteX165" fmla="*/ 444347 w 600910"/>
                <a:gd name="connsiteY165" fmla="*/ 234797 h 585552"/>
                <a:gd name="connsiteX166" fmla="*/ 438110 w 600910"/>
                <a:gd name="connsiteY166" fmla="*/ 258640 h 585552"/>
                <a:gd name="connsiteX167" fmla="*/ 472735 w 600910"/>
                <a:gd name="connsiteY167" fmla="*/ 267447 h 585552"/>
                <a:gd name="connsiteX168" fmla="*/ 472735 w 600910"/>
                <a:gd name="connsiteY168" fmla="*/ 286779 h 585552"/>
                <a:gd name="connsiteX169" fmla="*/ 492735 w 600910"/>
                <a:gd name="connsiteY169" fmla="*/ 286779 h 585552"/>
                <a:gd name="connsiteX170" fmla="*/ 492735 w 600910"/>
                <a:gd name="connsiteY170" fmla="*/ 265943 h 585552"/>
                <a:gd name="connsiteX171" fmla="*/ 529080 w 600910"/>
                <a:gd name="connsiteY171" fmla="*/ 228353 h 585552"/>
                <a:gd name="connsiteX172" fmla="*/ 494886 w 600910"/>
                <a:gd name="connsiteY172" fmla="*/ 190333 h 585552"/>
                <a:gd name="connsiteX173" fmla="*/ 470584 w 600910"/>
                <a:gd name="connsiteY173" fmla="*/ 172934 h 585552"/>
                <a:gd name="connsiteX174" fmla="*/ 488004 w 600910"/>
                <a:gd name="connsiteY174" fmla="*/ 161550 h 585552"/>
                <a:gd name="connsiteX175" fmla="*/ 517467 w 600910"/>
                <a:gd name="connsiteY175" fmla="*/ 168423 h 585552"/>
                <a:gd name="connsiteX176" fmla="*/ 523274 w 600910"/>
                <a:gd name="connsiteY176" fmla="*/ 145439 h 585552"/>
                <a:gd name="connsiteX177" fmla="*/ 493810 w 600910"/>
                <a:gd name="connsiteY177" fmla="*/ 138781 h 585552"/>
                <a:gd name="connsiteX178" fmla="*/ 493810 w 600910"/>
                <a:gd name="connsiteY178" fmla="*/ 120737 h 585552"/>
                <a:gd name="connsiteX179" fmla="*/ 483488 w 600910"/>
                <a:gd name="connsiteY179" fmla="*/ 86584 h 585552"/>
                <a:gd name="connsiteX180" fmla="*/ 600910 w 600910"/>
                <a:gd name="connsiteY180" fmla="*/ 203865 h 585552"/>
                <a:gd name="connsiteX181" fmla="*/ 483488 w 600910"/>
                <a:gd name="connsiteY181" fmla="*/ 320932 h 585552"/>
                <a:gd name="connsiteX182" fmla="*/ 366280 w 600910"/>
                <a:gd name="connsiteY182" fmla="*/ 203865 h 585552"/>
                <a:gd name="connsiteX183" fmla="*/ 483488 w 600910"/>
                <a:gd name="connsiteY183" fmla="*/ 86584 h 585552"/>
                <a:gd name="connsiteX184" fmla="*/ 147458 w 600910"/>
                <a:gd name="connsiteY184" fmla="*/ 0 h 585552"/>
                <a:gd name="connsiteX185" fmla="*/ 204052 w 600910"/>
                <a:gd name="connsiteY185" fmla="*/ 61886 h 585552"/>
                <a:gd name="connsiteX186" fmla="*/ 147458 w 600910"/>
                <a:gd name="connsiteY186" fmla="*/ 123772 h 585552"/>
                <a:gd name="connsiteX187" fmla="*/ 90864 w 600910"/>
                <a:gd name="connsiteY187" fmla="*/ 61886 h 585552"/>
                <a:gd name="connsiteX188" fmla="*/ 147458 w 600910"/>
                <a:gd name="connsiteY188" fmla="*/ 0 h 585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600910" h="585552">
                  <a:moveTo>
                    <a:pt x="432259" y="527547"/>
                  </a:moveTo>
                  <a:cubicBezTo>
                    <a:pt x="432259" y="543445"/>
                    <a:pt x="464745" y="556549"/>
                    <a:pt x="504975" y="556549"/>
                  </a:cubicBezTo>
                  <a:cubicBezTo>
                    <a:pt x="545205" y="556549"/>
                    <a:pt x="577906" y="543445"/>
                    <a:pt x="577906" y="527547"/>
                  </a:cubicBezTo>
                  <a:lnTo>
                    <a:pt x="577906" y="556549"/>
                  </a:lnTo>
                  <a:cubicBezTo>
                    <a:pt x="577906" y="572662"/>
                    <a:pt x="545205" y="585552"/>
                    <a:pt x="504975" y="585552"/>
                  </a:cubicBezTo>
                  <a:cubicBezTo>
                    <a:pt x="464745" y="585552"/>
                    <a:pt x="432259" y="572662"/>
                    <a:pt x="432259" y="556549"/>
                  </a:cubicBezTo>
                  <a:close/>
                  <a:moveTo>
                    <a:pt x="271370" y="527547"/>
                  </a:moveTo>
                  <a:cubicBezTo>
                    <a:pt x="271370" y="543445"/>
                    <a:pt x="303856" y="556549"/>
                    <a:pt x="344086" y="556549"/>
                  </a:cubicBezTo>
                  <a:cubicBezTo>
                    <a:pt x="384316" y="556549"/>
                    <a:pt x="417017" y="543445"/>
                    <a:pt x="417017" y="527547"/>
                  </a:cubicBezTo>
                  <a:lnTo>
                    <a:pt x="417017" y="556549"/>
                  </a:lnTo>
                  <a:cubicBezTo>
                    <a:pt x="417017" y="572662"/>
                    <a:pt x="384316" y="585552"/>
                    <a:pt x="344086" y="585552"/>
                  </a:cubicBezTo>
                  <a:cubicBezTo>
                    <a:pt x="303856" y="585552"/>
                    <a:pt x="271370" y="572662"/>
                    <a:pt x="271370" y="556549"/>
                  </a:cubicBezTo>
                  <a:close/>
                  <a:moveTo>
                    <a:pt x="432259" y="489583"/>
                  </a:moveTo>
                  <a:cubicBezTo>
                    <a:pt x="432259" y="505694"/>
                    <a:pt x="464745" y="518798"/>
                    <a:pt x="504975" y="518798"/>
                  </a:cubicBezTo>
                  <a:cubicBezTo>
                    <a:pt x="545205" y="518798"/>
                    <a:pt x="577906" y="505694"/>
                    <a:pt x="577906" y="489583"/>
                  </a:cubicBezTo>
                  <a:lnTo>
                    <a:pt x="577906" y="518798"/>
                  </a:lnTo>
                  <a:cubicBezTo>
                    <a:pt x="577906" y="534695"/>
                    <a:pt x="545205" y="547799"/>
                    <a:pt x="504975" y="547799"/>
                  </a:cubicBezTo>
                  <a:cubicBezTo>
                    <a:pt x="464745" y="547799"/>
                    <a:pt x="432259" y="534695"/>
                    <a:pt x="432259" y="518798"/>
                  </a:cubicBezTo>
                  <a:close/>
                  <a:moveTo>
                    <a:pt x="271370" y="489583"/>
                  </a:moveTo>
                  <a:cubicBezTo>
                    <a:pt x="271370" y="505694"/>
                    <a:pt x="303856" y="518798"/>
                    <a:pt x="344086" y="518798"/>
                  </a:cubicBezTo>
                  <a:cubicBezTo>
                    <a:pt x="384316" y="518798"/>
                    <a:pt x="417017" y="505694"/>
                    <a:pt x="417017" y="489583"/>
                  </a:cubicBezTo>
                  <a:lnTo>
                    <a:pt x="417017" y="518798"/>
                  </a:lnTo>
                  <a:cubicBezTo>
                    <a:pt x="417017" y="534695"/>
                    <a:pt x="384316" y="547799"/>
                    <a:pt x="344086" y="547799"/>
                  </a:cubicBezTo>
                  <a:cubicBezTo>
                    <a:pt x="303856" y="547799"/>
                    <a:pt x="271370" y="534695"/>
                    <a:pt x="271370" y="518798"/>
                  </a:cubicBezTo>
                  <a:close/>
                  <a:moveTo>
                    <a:pt x="432259" y="451760"/>
                  </a:moveTo>
                  <a:cubicBezTo>
                    <a:pt x="432259" y="467871"/>
                    <a:pt x="464745" y="480761"/>
                    <a:pt x="504975" y="480761"/>
                  </a:cubicBezTo>
                  <a:cubicBezTo>
                    <a:pt x="545205" y="480761"/>
                    <a:pt x="577906" y="467871"/>
                    <a:pt x="577906" y="451760"/>
                  </a:cubicBezTo>
                  <a:lnTo>
                    <a:pt x="577906" y="480761"/>
                  </a:lnTo>
                  <a:cubicBezTo>
                    <a:pt x="577906" y="496872"/>
                    <a:pt x="545205" y="509976"/>
                    <a:pt x="504975" y="509976"/>
                  </a:cubicBezTo>
                  <a:cubicBezTo>
                    <a:pt x="464745" y="509976"/>
                    <a:pt x="432259" y="496872"/>
                    <a:pt x="432259" y="480761"/>
                  </a:cubicBezTo>
                  <a:close/>
                  <a:moveTo>
                    <a:pt x="271370" y="451760"/>
                  </a:moveTo>
                  <a:cubicBezTo>
                    <a:pt x="271370" y="467871"/>
                    <a:pt x="303856" y="480761"/>
                    <a:pt x="344086" y="480761"/>
                  </a:cubicBezTo>
                  <a:cubicBezTo>
                    <a:pt x="384316" y="480761"/>
                    <a:pt x="417017" y="467871"/>
                    <a:pt x="417017" y="451760"/>
                  </a:cubicBezTo>
                  <a:lnTo>
                    <a:pt x="417017" y="480761"/>
                  </a:lnTo>
                  <a:cubicBezTo>
                    <a:pt x="417017" y="496872"/>
                    <a:pt x="384316" y="509976"/>
                    <a:pt x="344086" y="509976"/>
                  </a:cubicBezTo>
                  <a:cubicBezTo>
                    <a:pt x="303856" y="509976"/>
                    <a:pt x="271370" y="496872"/>
                    <a:pt x="271370" y="480761"/>
                  </a:cubicBezTo>
                  <a:close/>
                  <a:moveTo>
                    <a:pt x="271370" y="413937"/>
                  </a:moveTo>
                  <a:cubicBezTo>
                    <a:pt x="271370" y="430048"/>
                    <a:pt x="303856" y="442938"/>
                    <a:pt x="344086" y="442938"/>
                  </a:cubicBezTo>
                  <a:cubicBezTo>
                    <a:pt x="384316" y="442938"/>
                    <a:pt x="417017" y="430048"/>
                    <a:pt x="417017" y="413937"/>
                  </a:cubicBezTo>
                  <a:lnTo>
                    <a:pt x="417017" y="442938"/>
                  </a:lnTo>
                  <a:cubicBezTo>
                    <a:pt x="417017" y="459049"/>
                    <a:pt x="384316" y="472153"/>
                    <a:pt x="344086" y="472153"/>
                  </a:cubicBezTo>
                  <a:cubicBezTo>
                    <a:pt x="303856" y="472153"/>
                    <a:pt x="271370" y="459049"/>
                    <a:pt x="271370" y="442938"/>
                  </a:cubicBezTo>
                  <a:close/>
                  <a:moveTo>
                    <a:pt x="500277" y="396366"/>
                  </a:moveTo>
                  <a:lnTo>
                    <a:pt x="509958" y="396366"/>
                  </a:lnTo>
                  <a:lnTo>
                    <a:pt x="509958" y="400017"/>
                  </a:lnTo>
                  <a:cubicBezTo>
                    <a:pt x="516627" y="400232"/>
                    <a:pt x="521145" y="400876"/>
                    <a:pt x="524372" y="401521"/>
                  </a:cubicBezTo>
                  <a:lnTo>
                    <a:pt x="521576" y="406246"/>
                  </a:lnTo>
                  <a:cubicBezTo>
                    <a:pt x="518994" y="405816"/>
                    <a:pt x="514261" y="404742"/>
                    <a:pt x="507161" y="404742"/>
                  </a:cubicBezTo>
                  <a:cubicBezTo>
                    <a:pt x="500707" y="404742"/>
                    <a:pt x="498771" y="406031"/>
                    <a:pt x="498771" y="407105"/>
                  </a:cubicBezTo>
                  <a:cubicBezTo>
                    <a:pt x="498771" y="408609"/>
                    <a:pt x="502213" y="409468"/>
                    <a:pt x="510604" y="410756"/>
                  </a:cubicBezTo>
                  <a:cubicBezTo>
                    <a:pt x="522436" y="412689"/>
                    <a:pt x="527169" y="414837"/>
                    <a:pt x="527169" y="418703"/>
                  </a:cubicBezTo>
                  <a:cubicBezTo>
                    <a:pt x="527169" y="422569"/>
                    <a:pt x="520930" y="425576"/>
                    <a:pt x="509528" y="426435"/>
                  </a:cubicBezTo>
                  <a:lnTo>
                    <a:pt x="509528" y="430731"/>
                  </a:lnTo>
                  <a:lnTo>
                    <a:pt x="499847" y="430731"/>
                  </a:lnTo>
                  <a:lnTo>
                    <a:pt x="499847" y="426865"/>
                  </a:lnTo>
                  <a:cubicBezTo>
                    <a:pt x="493177" y="426650"/>
                    <a:pt x="486723" y="426006"/>
                    <a:pt x="483066" y="424932"/>
                  </a:cubicBezTo>
                  <a:lnTo>
                    <a:pt x="485863" y="419992"/>
                  </a:lnTo>
                  <a:cubicBezTo>
                    <a:pt x="490166" y="421066"/>
                    <a:pt x="495974" y="421925"/>
                    <a:pt x="502428" y="421925"/>
                  </a:cubicBezTo>
                  <a:cubicBezTo>
                    <a:pt x="508022" y="421925"/>
                    <a:pt x="511894" y="421066"/>
                    <a:pt x="511894" y="419348"/>
                  </a:cubicBezTo>
                  <a:cubicBezTo>
                    <a:pt x="511894" y="417629"/>
                    <a:pt x="508667" y="416770"/>
                    <a:pt x="501353" y="415696"/>
                  </a:cubicBezTo>
                  <a:cubicBezTo>
                    <a:pt x="490811" y="414193"/>
                    <a:pt x="483496" y="412045"/>
                    <a:pt x="483496" y="407964"/>
                  </a:cubicBezTo>
                  <a:cubicBezTo>
                    <a:pt x="483496" y="404098"/>
                    <a:pt x="489735" y="401306"/>
                    <a:pt x="500277" y="400447"/>
                  </a:cubicBezTo>
                  <a:close/>
                  <a:moveTo>
                    <a:pt x="504975" y="392238"/>
                  </a:moveTo>
                  <a:cubicBezTo>
                    <a:pt x="464960" y="392238"/>
                    <a:pt x="439574" y="405127"/>
                    <a:pt x="439574" y="414149"/>
                  </a:cubicBezTo>
                  <a:cubicBezTo>
                    <a:pt x="439574" y="422957"/>
                    <a:pt x="464960" y="435846"/>
                    <a:pt x="504975" y="435846"/>
                  </a:cubicBezTo>
                  <a:cubicBezTo>
                    <a:pt x="544990" y="435846"/>
                    <a:pt x="570591" y="422957"/>
                    <a:pt x="570591" y="414149"/>
                  </a:cubicBezTo>
                  <a:cubicBezTo>
                    <a:pt x="570591" y="405127"/>
                    <a:pt x="544990" y="392238"/>
                    <a:pt x="504975" y="392238"/>
                  </a:cubicBezTo>
                  <a:close/>
                  <a:moveTo>
                    <a:pt x="504975" y="384934"/>
                  </a:moveTo>
                  <a:cubicBezTo>
                    <a:pt x="545205" y="384934"/>
                    <a:pt x="577906" y="398038"/>
                    <a:pt x="577906" y="414149"/>
                  </a:cubicBezTo>
                  <a:lnTo>
                    <a:pt x="577906" y="443150"/>
                  </a:lnTo>
                  <a:cubicBezTo>
                    <a:pt x="577906" y="459261"/>
                    <a:pt x="545205" y="472365"/>
                    <a:pt x="504975" y="472365"/>
                  </a:cubicBezTo>
                  <a:cubicBezTo>
                    <a:pt x="464745" y="472365"/>
                    <a:pt x="432259" y="459261"/>
                    <a:pt x="432259" y="443150"/>
                  </a:cubicBezTo>
                  <a:lnTo>
                    <a:pt x="432259" y="414149"/>
                  </a:lnTo>
                  <a:cubicBezTo>
                    <a:pt x="432259" y="398038"/>
                    <a:pt x="464745" y="384934"/>
                    <a:pt x="504975" y="384934"/>
                  </a:cubicBezTo>
                  <a:close/>
                  <a:moveTo>
                    <a:pt x="271370" y="376114"/>
                  </a:moveTo>
                  <a:cubicBezTo>
                    <a:pt x="271370" y="392012"/>
                    <a:pt x="303856" y="405117"/>
                    <a:pt x="344086" y="405117"/>
                  </a:cubicBezTo>
                  <a:cubicBezTo>
                    <a:pt x="384316" y="405117"/>
                    <a:pt x="417017" y="392012"/>
                    <a:pt x="417017" y="376114"/>
                  </a:cubicBezTo>
                  <a:lnTo>
                    <a:pt x="417017" y="405117"/>
                  </a:lnTo>
                  <a:cubicBezTo>
                    <a:pt x="417017" y="421229"/>
                    <a:pt x="384316" y="434119"/>
                    <a:pt x="344086" y="434119"/>
                  </a:cubicBezTo>
                  <a:cubicBezTo>
                    <a:pt x="303856" y="434119"/>
                    <a:pt x="271370" y="421229"/>
                    <a:pt x="271370" y="405117"/>
                  </a:cubicBezTo>
                  <a:close/>
                  <a:moveTo>
                    <a:pt x="339320" y="320720"/>
                  </a:moveTo>
                  <a:lnTo>
                    <a:pt x="349000" y="320720"/>
                  </a:lnTo>
                  <a:lnTo>
                    <a:pt x="349000" y="324371"/>
                  </a:lnTo>
                  <a:cubicBezTo>
                    <a:pt x="355669" y="324586"/>
                    <a:pt x="360187" y="325016"/>
                    <a:pt x="363413" y="325875"/>
                  </a:cubicBezTo>
                  <a:lnTo>
                    <a:pt x="360402" y="330600"/>
                  </a:lnTo>
                  <a:cubicBezTo>
                    <a:pt x="357820" y="330170"/>
                    <a:pt x="353303" y="329096"/>
                    <a:pt x="346204" y="329096"/>
                  </a:cubicBezTo>
                  <a:cubicBezTo>
                    <a:pt x="339750" y="329096"/>
                    <a:pt x="337814" y="330170"/>
                    <a:pt x="337814" y="331459"/>
                  </a:cubicBezTo>
                  <a:cubicBezTo>
                    <a:pt x="337814" y="332963"/>
                    <a:pt x="341256" y="333822"/>
                    <a:pt x="349646" y="335110"/>
                  </a:cubicBezTo>
                  <a:cubicBezTo>
                    <a:pt x="361477" y="336829"/>
                    <a:pt x="366210" y="339191"/>
                    <a:pt x="366210" y="342842"/>
                  </a:cubicBezTo>
                  <a:cubicBezTo>
                    <a:pt x="366210" y="346709"/>
                    <a:pt x="359972" y="349930"/>
                    <a:pt x="348570" y="350789"/>
                  </a:cubicBezTo>
                  <a:lnTo>
                    <a:pt x="348570" y="355085"/>
                  </a:lnTo>
                  <a:lnTo>
                    <a:pt x="338890" y="355085"/>
                  </a:lnTo>
                  <a:lnTo>
                    <a:pt x="338890" y="351004"/>
                  </a:lnTo>
                  <a:cubicBezTo>
                    <a:pt x="332221" y="351004"/>
                    <a:pt x="325767" y="350145"/>
                    <a:pt x="321895" y="349286"/>
                  </a:cubicBezTo>
                  <a:lnTo>
                    <a:pt x="324907" y="344346"/>
                  </a:lnTo>
                  <a:cubicBezTo>
                    <a:pt x="328994" y="345205"/>
                    <a:pt x="335017" y="346279"/>
                    <a:pt x="341256" y="346279"/>
                  </a:cubicBezTo>
                  <a:cubicBezTo>
                    <a:pt x="347064" y="346279"/>
                    <a:pt x="350936" y="345205"/>
                    <a:pt x="350936" y="343487"/>
                  </a:cubicBezTo>
                  <a:cubicBezTo>
                    <a:pt x="350936" y="341983"/>
                    <a:pt x="347710" y="340909"/>
                    <a:pt x="340396" y="339836"/>
                  </a:cubicBezTo>
                  <a:cubicBezTo>
                    <a:pt x="329855" y="338332"/>
                    <a:pt x="322540" y="336184"/>
                    <a:pt x="322540" y="332103"/>
                  </a:cubicBezTo>
                  <a:cubicBezTo>
                    <a:pt x="322540" y="328452"/>
                    <a:pt x="328779" y="325445"/>
                    <a:pt x="339320" y="324586"/>
                  </a:cubicBezTo>
                  <a:close/>
                  <a:moveTo>
                    <a:pt x="344086" y="316663"/>
                  </a:moveTo>
                  <a:cubicBezTo>
                    <a:pt x="304071" y="316663"/>
                    <a:pt x="278470" y="329553"/>
                    <a:pt x="278470" y="338360"/>
                  </a:cubicBezTo>
                  <a:cubicBezTo>
                    <a:pt x="278470" y="347383"/>
                    <a:pt x="304071" y="360273"/>
                    <a:pt x="344086" y="360273"/>
                  </a:cubicBezTo>
                  <a:cubicBezTo>
                    <a:pt x="384101" y="360273"/>
                    <a:pt x="409702" y="347383"/>
                    <a:pt x="409702" y="338360"/>
                  </a:cubicBezTo>
                  <a:cubicBezTo>
                    <a:pt x="409702" y="329553"/>
                    <a:pt x="384101" y="316663"/>
                    <a:pt x="344086" y="316663"/>
                  </a:cubicBezTo>
                  <a:close/>
                  <a:moveTo>
                    <a:pt x="344086" y="309359"/>
                  </a:moveTo>
                  <a:cubicBezTo>
                    <a:pt x="384316" y="309359"/>
                    <a:pt x="417017" y="322463"/>
                    <a:pt x="417017" y="338360"/>
                  </a:cubicBezTo>
                  <a:lnTo>
                    <a:pt x="417017" y="367577"/>
                  </a:lnTo>
                  <a:cubicBezTo>
                    <a:pt x="417017" y="383688"/>
                    <a:pt x="384316" y="396578"/>
                    <a:pt x="344086" y="396578"/>
                  </a:cubicBezTo>
                  <a:cubicBezTo>
                    <a:pt x="303856" y="396578"/>
                    <a:pt x="271370" y="383688"/>
                    <a:pt x="271370" y="367577"/>
                  </a:cubicBezTo>
                  <a:lnTo>
                    <a:pt x="271370" y="338360"/>
                  </a:lnTo>
                  <a:cubicBezTo>
                    <a:pt x="271370" y="322463"/>
                    <a:pt x="303856" y="309359"/>
                    <a:pt x="344086" y="309359"/>
                  </a:cubicBezTo>
                  <a:close/>
                  <a:moveTo>
                    <a:pt x="139104" y="128500"/>
                  </a:moveTo>
                  <a:lnTo>
                    <a:pt x="144482" y="139239"/>
                  </a:lnTo>
                  <a:lnTo>
                    <a:pt x="144697" y="139239"/>
                  </a:lnTo>
                  <a:lnTo>
                    <a:pt x="129640" y="256294"/>
                  </a:lnTo>
                  <a:lnTo>
                    <a:pt x="147493" y="287437"/>
                  </a:lnTo>
                  <a:lnTo>
                    <a:pt x="165346" y="256294"/>
                  </a:lnTo>
                  <a:lnTo>
                    <a:pt x="150289" y="139239"/>
                  </a:lnTo>
                  <a:lnTo>
                    <a:pt x="150504" y="139239"/>
                  </a:lnTo>
                  <a:lnTo>
                    <a:pt x="155667" y="128500"/>
                  </a:lnTo>
                  <a:cubicBezTo>
                    <a:pt x="197179" y="130648"/>
                    <a:pt x="242564" y="146756"/>
                    <a:pt x="244500" y="147401"/>
                  </a:cubicBezTo>
                  <a:cubicBezTo>
                    <a:pt x="244715" y="147615"/>
                    <a:pt x="244715" y="147615"/>
                    <a:pt x="244930" y="147615"/>
                  </a:cubicBezTo>
                  <a:cubicBezTo>
                    <a:pt x="246221" y="148260"/>
                    <a:pt x="247296" y="149119"/>
                    <a:pt x="248587" y="149978"/>
                  </a:cubicBezTo>
                  <a:cubicBezTo>
                    <a:pt x="249877" y="150837"/>
                    <a:pt x="251168" y="151481"/>
                    <a:pt x="252458" y="152555"/>
                  </a:cubicBezTo>
                  <a:cubicBezTo>
                    <a:pt x="252458" y="152555"/>
                    <a:pt x="252674" y="152555"/>
                    <a:pt x="252674" y="152770"/>
                  </a:cubicBezTo>
                  <a:lnTo>
                    <a:pt x="342152" y="241904"/>
                  </a:lnTo>
                  <a:cubicBezTo>
                    <a:pt x="350756" y="250710"/>
                    <a:pt x="350756" y="264885"/>
                    <a:pt x="342152" y="273477"/>
                  </a:cubicBezTo>
                  <a:cubicBezTo>
                    <a:pt x="337635" y="277987"/>
                    <a:pt x="332043" y="280135"/>
                    <a:pt x="326235" y="280135"/>
                  </a:cubicBezTo>
                  <a:cubicBezTo>
                    <a:pt x="320643" y="280135"/>
                    <a:pt x="314836" y="277987"/>
                    <a:pt x="310534" y="273477"/>
                  </a:cubicBezTo>
                  <a:lnTo>
                    <a:pt x="224711" y="187994"/>
                  </a:lnTo>
                  <a:cubicBezTo>
                    <a:pt x="221270" y="186920"/>
                    <a:pt x="216323" y="185202"/>
                    <a:pt x="210085" y="183484"/>
                  </a:cubicBezTo>
                  <a:lnTo>
                    <a:pt x="210085" y="335763"/>
                  </a:lnTo>
                  <a:lnTo>
                    <a:pt x="227938" y="556771"/>
                  </a:lnTo>
                  <a:cubicBezTo>
                    <a:pt x="229013" y="571377"/>
                    <a:pt x="218044" y="584478"/>
                    <a:pt x="203202" y="585552"/>
                  </a:cubicBezTo>
                  <a:cubicBezTo>
                    <a:pt x="202557" y="585552"/>
                    <a:pt x="201696" y="585552"/>
                    <a:pt x="201051" y="585552"/>
                  </a:cubicBezTo>
                  <a:cubicBezTo>
                    <a:pt x="187285" y="585552"/>
                    <a:pt x="175455" y="575028"/>
                    <a:pt x="174380" y="561067"/>
                  </a:cubicBezTo>
                  <a:lnTo>
                    <a:pt x="158248" y="361322"/>
                  </a:lnTo>
                  <a:cubicBezTo>
                    <a:pt x="155021" y="362825"/>
                    <a:pt x="151365" y="363684"/>
                    <a:pt x="147493" y="363684"/>
                  </a:cubicBezTo>
                  <a:cubicBezTo>
                    <a:pt x="143621" y="363684"/>
                    <a:pt x="139965" y="362825"/>
                    <a:pt x="136738" y="361322"/>
                  </a:cubicBezTo>
                  <a:lnTo>
                    <a:pt x="120606" y="561067"/>
                  </a:lnTo>
                  <a:cubicBezTo>
                    <a:pt x="119531" y="575028"/>
                    <a:pt x="107701" y="585552"/>
                    <a:pt x="93935" y="585552"/>
                  </a:cubicBezTo>
                  <a:cubicBezTo>
                    <a:pt x="93074" y="585552"/>
                    <a:pt x="92429" y="585552"/>
                    <a:pt x="91784" y="585552"/>
                  </a:cubicBezTo>
                  <a:cubicBezTo>
                    <a:pt x="76942" y="584478"/>
                    <a:pt x="65973" y="571377"/>
                    <a:pt x="67048" y="556771"/>
                  </a:cubicBezTo>
                  <a:lnTo>
                    <a:pt x="84901" y="335763"/>
                  </a:lnTo>
                  <a:lnTo>
                    <a:pt x="84901" y="183484"/>
                  </a:lnTo>
                  <a:cubicBezTo>
                    <a:pt x="82105" y="184343"/>
                    <a:pt x="79308" y="184987"/>
                    <a:pt x="77157" y="185846"/>
                  </a:cubicBezTo>
                  <a:lnTo>
                    <a:pt x="44033" y="334045"/>
                  </a:lnTo>
                  <a:cubicBezTo>
                    <a:pt x="41882" y="344354"/>
                    <a:pt x="32633" y="351442"/>
                    <a:pt x="22309" y="351442"/>
                  </a:cubicBezTo>
                  <a:cubicBezTo>
                    <a:pt x="20803" y="351442"/>
                    <a:pt x="19082" y="351442"/>
                    <a:pt x="17362" y="351012"/>
                  </a:cubicBezTo>
                  <a:cubicBezTo>
                    <a:pt x="5316" y="348220"/>
                    <a:pt x="-2212" y="336407"/>
                    <a:pt x="584" y="324379"/>
                  </a:cubicBezTo>
                  <a:lnTo>
                    <a:pt x="36290" y="163724"/>
                  </a:lnTo>
                  <a:cubicBezTo>
                    <a:pt x="36505" y="162865"/>
                    <a:pt x="36935" y="162220"/>
                    <a:pt x="37150" y="161361"/>
                  </a:cubicBezTo>
                  <a:cubicBezTo>
                    <a:pt x="37795" y="160073"/>
                    <a:pt x="38226" y="158784"/>
                    <a:pt x="39086" y="157281"/>
                  </a:cubicBezTo>
                  <a:cubicBezTo>
                    <a:pt x="39731" y="155992"/>
                    <a:pt x="40592" y="154918"/>
                    <a:pt x="41452" y="153844"/>
                  </a:cubicBezTo>
                  <a:cubicBezTo>
                    <a:pt x="42527" y="152770"/>
                    <a:pt x="43388" y="151911"/>
                    <a:pt x="44463" y="151052"/>
                  </a:cubicBezTo>
                  <a:cubicBezTo>
                    <a:pt x="45754" y="150193"/>
                    <a:pt x="47044" y="149334"/>
                    <a:pt x="48550" y="148689"/>
                  </a:cubicBezTo>
                  <a:cubicBezTo>
                    <a:pt x="49195" y="148260"/>
                    <a:pt x="49626" y="147830"/>
                    <a:pt x="50486" y="147401"/>
                  </a:cubicBezTo>
                  <a:cubicBezTo>
                    <a:pt x="52422" y="146756"/>
                    <a:pt x="97806" y="130648"/>
                    <a:pt x="139104" y="128500"/>
                  </a:cubicBezTo>
                  <a:close/>
                  <a:moveTo>
                    <a:pt x="473810" y="120737"/>
                  </a:moveTo>
                  <a:lnTo>
                    <a:pt x="473810" y="140069"/>
                  </a:lnTo>
                  <a:cubicBezTo>
                    <a:pt x="452089" y="144365"/>
                    <a:pt x="439400" y="158328"/>
                    <a:pt x="439400" y="176371"/>
                  </a:cubicBezTo>
                  <a:cubicBezTo>
                    <a:pt x="439400" y="196133"/>
                    <a:pt x="454239" y="206228"/>
                    <a:pt x="475960" y="213531"/>
                  </a:cubicBezTo>
                  <a:cubicBezTo>
                    <a:pt x="491015" y="218687"/>
                    <a:pt x="497681" y="223412"/>
                    <a:pt x="497681" y="231145"/>
                  </a:cubicBezTo>
                  <a:cubicBezTo>
                    <a:pt x="497681" y="239308"/>
                    <a:pt x="489724" y="243818"/>
                    <a:pt x="478111" y="243818"/>
                  </a:cubicBezTo>
                  <a:cubicBezTo>
                    <a:pt x="464777" y="243818"/>
                    <a:pt x="452734" y="239522"/>
                    <a:pt x="444347" y="234797"/>
                  </a:cubicBezTo>
                  <a:lnTo>
                    <a:pt x="438110" y="258640"/>
                  </a:lnTo>
                  <a:cubicBezTo>
                    <a:pt x="445852" y="263151"/>
                    <a:pt x="459186" y="266802"/>
                    <a:pt x="472735" y="267447"/>
                  </a:cubicBezTo>
                  <a:lnTo>
                    <a:pt x="472735" y="286779"/>
                  </a:lnTo>
                  <a:lnTo>
                    <a:pt x="492735" y="286779"/>
                  </a:lnTo>
                  <a:lnTo>
                    <a:pt x="492735" y="265943"/>
                  </a:lnTo>
                  <a:cubicBezTo>
                    <a:pt x="516177" y="261862"/>
                    <a:pt x="529080" y="246396"/>
                    <a:pt x="529080" y="228353"/>
                  </a:cubicBezTo>
                  <a:cubicBezTo>
                    <a:pt x="529080" y="210095"/>
                    <a:pt x="519187" y="198925"/>
                    <a:pt x="494886" y="190333"/>
                  </a:cubicBezTo>
                  <a:cubicBezTo>
                    <a:pt x="477681" y="183889"/>
                    <a:pt x="470584" y="179593"/>
                    <a:pt x="470584" y="172934"/>
                  </a:cubicBezTo>
                  <a:cubicBezTo>
                    <a:pt x="470584" y="167134"/>
                    <a:pt x="474885" y="161550"/>
                    <a:pt x="488004" y="161550"/>
                  </a:cubicBezTo>
                  <a:cubicBezTo>
                    <a:pt x="502628" y="161550"/>
                    <a:pt x="512090" y="166060"/>
                    <a:pt x="517467" y="168423"/>
                  </a:cubicBezTo>
                  <a:lnTo>
                    <a:pt x="523274" y="145439"/>
                  </a:lnTo>
                  <a:cubicBezTo>
                    <a:pt x="516607" y="142217"/>
                    <a:pt x="507359" y="139425"/>
                    <a:pt x="493810" y="138781"/>
                  </a:cubicBezTo>
                  <a:lnTo>
                    <a:pt x="493810" y="120737"/>
                  </a:lnTo>
                  <a:close/>
                  <a:moveTo>
                    <a:pt x="483488" y="86584"/>
                  </a:moveTo>
                  <a:cubicBezTo>
                    <a:pt x="548436" y="86584"/>
                    <a:pt x="600910" y="138995"/>
                    <a:pt x="600910" y="203865"/>
                  </a:cubicBezTo>
                  <a:cubicBezTo>
                    <a:pt x="600910" y="268521"/>
                    <a:pt x="548436" y="320932"/>
                    <a:pt x="483488" y="320932"/>
                  </a:cubicBezTo>
                  <a:cubicBezTo>
                    <a:pt x="418755" y="320932"/>
                    <a:pt x="366280" y="268521"/>
                    <a:pt x="366280" y="203865"/>
                  </a:cubicBezTo>
                  <a:cubicBezTo>
                    <a:pt x="366280" y="138995"/>
                    <a:pt x="418755" y="86584"/>
                    <a:pt x="483488" y="86584"/>
                  </a:cubicBezTo>
                  <a:close/>
                  <a:moveTo>
                    <a:pt x="147458" y="0"/>
                  </a:moveTo>
                  <a:cubicBezTo>
                    <a:pt x="178714" y="0"/>
                    <a:pt x="204052" y="27707"/>
                    <a:pt x="204052" y="61886"/>
                  </a:cubicBezTo>
                  <a:cubicBezTo>
                    <a:pt x="204052" y="96065"/>
                    <a:pt x="178714" y="123772"/>
                    <a:pt x="147458" y="123772"/>
                  </a:cubicBezTo>
                  <a:cubicBezTo>
                    <a:pt x="116202" y="123772"/>
                    <a:pt x="90864" y="96065"/>
                    <a:pt x="90864" y="61886"/>
                  </a:cubicBezTo>
                  <a:cubicBezTo>
                    <a:pt x="90864" y="27707"/>
                    <a:pt x="116202" y="0"/>
                    <a:pt x="147458" y="0"/>
                  </a:cubicBezTo>
                  <a:close/>
                </a:path>
              </a:pathLst>
            </a:custGeom>
            <a:solidFill>
              <a:srgbClr val="20BA7C"/>
            </a:solidFill>
            <a:ln>
              <a:noFill/>
            </a:ln>
          </p:spPr>
        </p:sp>
      </p:grpSp>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经济学的产生</a:t>
            </a:r>
            <a:endParaRPr lang="zh-CN" altLang="en-US" sz="2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经济学的产生</a:t>
            </a:r>
            <a:endParaRPr lang="zh-CN" altLang="en-US" sz="2400" b="1" dirty="0"/>
          </a:p>
        </p:txBody>
      </p:sp>
      <p:pic>
        <p:nvPicPr>
          <p:cNvPr id="3" name="图片 2"/>
          <p:cNvPicPr>
            <a:picLocks noChangeAspect="1"/>
          </p:cNvPicPr>
          <p:nvPr/>
        </p:nvPicPr>
        <p:blipFill>
          <a:blip r:embed="rId1"/>
          <a:stretch>
            <a:fillRect/>
          </a:stretch>
        </p:blipFill>
        <p:spPr>
          <a:xfrm>
            <a:off x="994248" y="1606379"/>
            <a:ext cx="3874314" cy="3912522"/>
          </a:xfrm>
          <a:prstGeom prst="rect">
            <a:avLst/>
          </a:prstGeom>
        </p:spPr>
      </p:pic>
      <p:pic>
        <p:nvPicPr>
          <p:cNvPr id="1026" name="Picture 2" descr="查看源图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3509" y="1606379"/>
            <a:ext cx="3341388" cy="3914791"/>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864973" y="5881816"/>
            <a:ext cx="4707924" cy="400110"/>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理工医学科：解决资源的稀缺性问题</a:t>
            </a:r>
            <a:endParaRPr lang="zh-CN" altLang="en-US" sz="2000" b="1" dirty="0">
              <a:latin typeface="楷体" panose="02010609060101010101" pitchFamily="49" charset="-122"/>
              <a:ea typeface="楷体" panose="02010609060101010101" pitchFamily="49" charset="-122"/>
            </a:endParaRPr>
          </a:p>
        </p:txBody>
      </p:sp>
      <p:sp>
        <p:nvSpPr>
          <p:cNvPr id="39" name="文本框 38"/>
          <p:cNvSpPr txBox="1"/>
          <p:nvPr/>
        </p:nvSpPr>
        <p:spPr>
          <a:xfrm>
            <a:off x="6565557" y="5881816"/>
            <a:ext cx="4707924" cy="400110"/>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艺术类学科：解决人欲望无限性的问题</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4248" y="197981"/>
            <a:ext cx="3468841" cy="461665"/>
          </a:xfrm>
          <a:prstGeom prst="rect">
            <a:avLst/>
          </a:prstGeom>
          <a:noFill/>
        </p:spPr>
        <p:txBody>
          <a:bodyPr wrap="square" rtlCol="0">
            <a:spAutoFit/>
          </a:bodyPr>
          <a:lstStyle/>
          <a:p>
            <a:r>
              <a:rPr lang="zh-CN" altLang="en-US" sz="2400" b="1" dirty="0"/>
              <a:t>经济学的产生</a:t>
            </a:r>
            <a:endParaRPr lang="zh-CN" altLang="en-US" sz="2400" b="1" dirty="0"/>
          </a:p>
        </p:txBody>
      </p:sp>
      <p:pic>
        <p:nvPicPr>
          <p:cNvPr id="2050" name="Picture 2" descr="查看源图像"/>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04504" y="1331301"/>
            <a:ext cx="6418220" cy="427632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2014151" y="5792675"/>
            <a:ext cx="8587946" cy="892552"/>
          </a:xfrm>
          <a:prstGeom prst="rect">
            <a:avLst/>
          </a:prstGeom>
          <a:noFill/>
        </p:spPr>
        <p:txBody>
          <a:bodyPr wrap="square" rtlCol="0">
            <a:spAutoFit/>
          </a:bodyPr>
          <a:lstStyle/>
          <a:p>
            <a:pPr algn="ctr"/>
            <a:r>
              <a:rPr lang="zh-CN" altLang="en-US" sz="2400" b="1" dirty="0">
                <a:latin typeface="楷体" panose="02010609060101010101" pitchFamily="49" charset="-122"/>
                <a:ea typeface="楷体" panose="02010609060101010101" pitchFamily="49" charset="-122"/>
              </a:rPr>
              <a:t>经济学科：帮助人们在资源稀缺、人类欲望无限的条件下做出</a:t>
            </a:r>
            <a:r>
              <a:rPr lang="zh-CN" altLang="en-US" sz="2800" b="1" dirty="0">
                <a:solidFill>
                  <a:srgbClr val="FF0000"/>
                </a:solidFill>
                <a:latin typeface="楷体" panose="02010609060101010101" pitchFamily="49" charset="-122"/>
                <a:ea typeface="楷体" panose="02010609060101010101" pitchFamily="49" charset="-122"/>
              </a:rPr>
              <a:t>最优选择</a:t>
            </a:r>
            <a:r>
              <a:rPr lang="zh-CN" altLang="en-US" sz="2400" b="1" dirty="0">
                <a:latin typeface="楷体" panose="02010609060101010101" pitchFamily="49" charset="-122"/>
                <a:ea typeface="楷体" panose="02010609060101010101" pitchFamily="49" charset="-122"/>
              </a:rPr>
              <a:t>的一门学科</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ISLIDE.VECTOR" val="c5e6d0d8-d75b-47b6-b94b-d2e3cad42744"/>
</p:tagLst>
</file>

<file path=ppt/tags/tag2.xml><?xml version="1.0" encoding="utf-8"?>
<p:tagLst xmlns:p="http://schemas.openxmlformats.org/presentationml/2006/main">
  <p:tag name="ISLIDE.VECTOR" val="2d9926f0-7113-4c8f-b175-e64ca6197169"/>
</p:tagLst>
</file>

<file path=ppt/tags/tag3.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KSO_WPP_MARK_KEY" val="42963183-b405-48b9-afc1-0e33aa5742da"/>
  <p:tag name="COMMONDATA" val="eyJoZGlkIjoiMmVjMThiOTY0M2I3MTRlZjNmYTc1MDFkOGUwOWFjZjQifQ=="/>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hrkof0nr">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6.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7.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8.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9.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0.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3.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4.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5.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6.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7.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38.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3078</Words>
  <Application>WPS 演示</Application>
  <PresentationFormat>宽屏</PresentationFormat>
  <Paragraphs>460</Paragraphs>
  <Slides>42</Slides>
  <Notes>40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42</vt:i4>
      </vt:variant>
    </vt:vector>
  </HeadingPairs>
  <TitlesOfParts>
    <vt:vector size="61" baseType="lpstr">
      <vt:lpstr>Arial</vt:lpstr>
      <vt:lpstr>宋体</vt:lpstr>
      <vt:lpstr>Wingdings</vt:lpstr>
      <vt:lpstr>楷体</vt:lpstr>
      <vt:lpstr>Calibri</vt:lpstr>
      <vt:lpstr>黑体</vt:lpstr>
      <vt:lpstr>庞门正道标题体</vt:lpstr>
      <vt:lpstr>Times New Roman</vt:lpstr>
      <vt:lpstr>微软雅黑</vt:lpstr>
      <vt:lpstr>Arial Unicode MS</vt:lpstr>
      <vt:lpstr>等线</vt:lpstr>
      <vt:lpstr>PingFang SC</vt:lpstr>
      <vt:lpstr>Segoe Print</vt:lpstr>
      <vt:lpstr>Tahoma</vt:lpstr>
      <vt:lpstr>Tahoma</vt:lpstr>
      <vt:lpstr>Times New Roman</vt:lpstr>
      <vt:lpstr>Impact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Administrator</cp:lastModifiedBy>
  <cp:revision>493</cp:revision>
  <dcterms:created xsi:type="dcterms:W3CDTF">2019-02-22T13:11:00Z</dcterms:created>
  <dcterms:modified xsi:type="dcterms:W3CDTF">2022-10-30T04:55:39Z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6DC80EDDCCA94A15A4D465A84B2BA056</vt:lpwstr>
  </property>
  <property fmtid="{D5CDD505-2E9C-101B-9397-08002B2CF9AE}" pid="3" name="KSOProductBuildVer">
    <vt:lpwstr>2052-11.1.0.12598</vt:lpwstr>
  </property>
</Properties>
</file>