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260" r:id="rId5"/>
    <p:sldId id="259" r:id="rId6"/>
    <p:sldId id="287" r:id="rId7"/>
    <p:sldId id="261" r:id="rId8"/>
    <p:sldId id="262" r:id="rId9"/>
    <p:sldId id="280" r:id="rId10"/>
    <p:sldId id="263" r:id="rId11"/>
    <p:sldId id="264" r:id="rId12"/>
    <p:sldId id="265" r:id="rId13"/>
    <p:sldId id="266" r:id="rId14"/>
    <p:sldId id="267" r:id="rId15"/>
    <p:sldId id="268" r:id="rId16"/>
    <p:sldId id="269" r:id="rId17"/>
    <p:sldId id="279" r:id="rId18"/>
    <p:sldId id="270" r:id="rId19"/>
    <p:sldId id="271" r:id="rId20"/>
    <p:sldId id="272" r:id="rId21"/>
    <p:sldId id="290" r:id="rId22"/>
    <p:sldId id="289" r:id="rId23"/>
    <p:sldId id="291" r:id="rId24"/>
    <p:sldId id="273" r:id="rId25"/>
    <p:sldId id="274" r:id="rId26"/>
    <p:sldId id="275" r:id="rId27"/>
    <p:sldId id="276" r:id="rId28"/>
    <p:sldId id="277" r:id="rId29"/>
    <p:sldId id="288" r:id="rId30"/>
    <p:sldId id="292" r:id="rId31"/>
    <p:sldId id="293" r:id="rId32"/>
    <p:sldId id="286"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4F"/>
    <a:srgbClr val="E2F1FA"/>
    <a:srgbClr val="CEE7F6"/>
    <a:srgbClr val="D5EAF7"/>
    <a:srgbClr val="0097E2"/>
    <a:srgbClr val="FFFFCD"/>
    <a:srgbClr val="FFFFBD"/>
    <a:srgbClr val="B3F3D9"/>
    <a:srgbClr val="2182BD"/>
    <a:srgbClr val="CB6B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79206" autoAdjust="0"/>
  </p:normalViewPr>
  <p:slideViewPr>
    <p:cSldViewPr snapToGrid="0">
      <p:cViewPr varScale="1">
        <p:scale>
          <a:sx n="87" d="100"/>
          <a:sy n="87" d="100"/>
        </p:scale>
        <p:origin x="1314" y="90"/>
      </p:cViewPr>
      <p:guideLst>
        <p:guide orient="horz" pos="2183"/>
        <p:guide pos="3840"/>
        <p:guide pos="892"/>
        <p:guide orient="horz" pos="37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5.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图</a:t>
            </a:r>
            <a:r>
              <a:rPr lang="en-US" altLang="zh-CN" dirty="0"/>
              <a:t>1</a:t>
            </a:r>
            <a:r>
              <a:rPr lang="zh-CN" altLang="en-US" dirty="0"/>
              <a:t>是需求量变动，</a:t>
            </a:r>
            <a:r>
              <a:rPr lang="zh-CN" altLang="en-US" sz="1200" dirty="0">
                <a:latin typeface="Times New Roman" panose="02020603050405020304" pitchFamily="18" charset="0"/>
              </a:rPr>
              <a:t>表示为同一条需求曲线上的</a:t>
            </a:r>
            <a:r>
              <a:rPr lang="zh-CN" altLang="en-US" sz="1200" dirty="0">
                <a:solidFill>
                  <a:srgbClr val="FF0000"/>
                </a:solidFill>
                <a:latin typeface="Times New Roman" panose="02020603050405020304" pitchFamily="18" charset="0"/>
              </a:rPr>
              <a:t>点</a:t>
            </a:r>
            <a:r>
              <a:rPr lang="zh-CN" altLang="en-US" sz="1200" dirty="0">
                <a:latin typeface="Times New Roman" panose="02020603050405020304" pitchFamily="18" charset="0"/>
              </a:rPr>
              <a:t>的移动，价格从</a:t>
            </a:r>
            <a:r>
              <a:rPr lang="en-US" altLang="zh-CN" sz="1200" dirty="0">
                <a:latin typeface="Times New Roman" panose="02020603050405020304" pitchFamily="18" charset="0"/>
              </a:rPr>
              <a:t>P1</a:t>
            </a:r>
            <a:r>
              <a:rPr lang="zh-CN" altLang="en-US" sz="1200" dirty="0">
                <a:latin typeface="Times New Roman" panose="02020603050405020304" pitchFamily="18" charset="0"/>
              </a:rPr>
              <a:t>下降到</a:t>
            </a:r>
            <a:r>
              <a:rPr lang="en-US" altLang="zh-CN" sz="1200" dirty="0">
                <a:latin typeface="Times New Roman" panose="02020603050405020304" pitchFamily="18" charset="0"/>
              </a:rPr>
              <a:t>P2</a:t>
            </a:r>
            <a:r>
              <a:rPr lang="zh-CN" altLang="en-US" sz="1200" dirty="0">
                <a:latin typeface="Times New Roman" panose="02020603050405020304" pitchFamily="18" charset="0"/>
              </a:rPr>
              <a:t>，需求量从</a:t>
            </a:r>
            <a:r>
              <a:rPr lang="en-US" altLang="zh-CN" sz="1200" dirty="0">
                <a:latin typeface="Times New Roman" panose="02020603050405020304" pitchFamily="18" charset="0"/>
              </a:rPr>
              <a:t>Q1</a:t>
            </a:r>
            <a:r>
              <a:rPr lang="zh-CN" altLang="en-US" sz="1200" dirty="0">
                <a:latin typeface="Times New Roman" panose="02020603050405020304" pitchFamily="18" charset="0"/>
              </a:rPr>
              <a:t>增加到</a:t>
            </a:r>
            <a:r>
              <a:rPr lang="en-US" altLang="zh-CN" sz="1200" dirty="0">
                <a:latin typeface="Times New Roman" panose="02020603050405020304" pitchFamily="18" charset="0"/>
              </a:rPr>
              <a:t>Q2</a:t>
            </a:r>
            <a:r>
              <a:rPr lang="zh-CN" altLang="en-US" sz="1200" dirty="0">
                <a:latin typeface="Times New Roman" panose="02020603050405020304" pitchFamily="18" charset="0"/>
              </a:rPr>
              <a:t>，消费点从</a:t>
            </a:r>
            <a:r>
              <a:rPr lang="en-US" altLang="zh-CN" sz="1200" dirty="0">
                <a:latin typeface="Times New Roman" panose="02020603050405020304" pitchFamily="18" charset="0"/>
              </a:rPr>
              <a:t>A</a:t>
            </a:r>
            <a:r>
              <a:rPr lang="zh-CN" altLang="en-US" sz="1200" dirty="0">
                <a:latin typeface="Times New Roman" panose="02020603050405020304" pitchFamily="18" charset="0"/>
              </a:rPr>
              <a:t>移动到</a:t>
            </a:r>
            <a:r>
              <a:rPr lang="en-US" altLang="zh-CN" sz="1200" dirty="0">
                <a:latin typeface="Times New Roman" panose="02020603050405020304" pitchFamily="18" charset="0"/>
              </a:rPr>
              <a:t>B</a:t>
            </a:r>
            <a:r>
              <a:rPr lang="zh-CN" altLang="en-US" sz="1200" dirty="0">
                <a:latin typeface="Times New Roman" panose="02020603050405020304" pitchFamily="18" charset="0"/>
              </a:rPr>
              <a:t>。</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图</a:t>
            </a:r>
            <a:r>
              <a:rPr lang="en-US" altLang="zh-CN" dirty="0"/>
              <a:t>2</a:t>
            </a:r>
            <a:r>
              <a:rPr lang="zh-CN" altLang="en-US" dirty="0"/>
              <a:t>是需求变动，表示为</a:t>
            </a:r>
            <a:r>
              <a:rPr lang="zh-CN" altLang="en-US" sz="1200" dirty="0">
                <a:solidFill>
                  <a:srgbClr val="FF0000"/>
                </a:solidFill>
                <a:latin typeface="Times New Roman" panose="02020603050405020304" pitchFamily="18" charset="0"/>
              </a:rPr>
              <a:t>整条需求曲线</a:t>
            </a:r>
            <a:r>
              <a:rPr lang="zh-CN" altLang="en-US" sz="1200" dirty="0">
                <a:latin typeface="Times New Roman" panose="02020603050405020304" pitchFamily="18" charset="0"/>
              </a:rPr>
              <a:t>的移动。假设商品本身的价格不变，由于某种因素使需求曲线从</a:t>
            </a:r>
            <a:r>
              <a:rPr lang="en-US" altLang="zh-CN" sz="1200" dirty="0">
                <a:latin typeface="Times New Roman" panose="02020603050405020304" pitchFamily="18" charset="0"/>
              </a:rPr>
              <a:t>D1</a:t>
            </a:r>
            <a:r>
              <a:rPr lang="zh-CN" altLang="en-US" sz="1200" dirty="0">
                <a:latin typeface="Times New Roman" panose="02020603050405020304" pitchFamily="18" charset="0"/>
              </a:rPr>
              <a:t>右移至</a:t>
            </a:r>
            <a:r>
              <a:rPr lang="en-US" altLang="zh-CN" sz="1200" dirty="0">
                <a:latin typeface="Times New Roman" panose="02020603050405020304" pitchFamily="18" charset="0"/>
              </a:rPr>
              <a:t>D2</a:t>
            </a:r>
            <a:r>
              <a:rPr lang="zh-CN" altLang="en-US" sz="1200" dirty="0">
                <a:latin typeface="Times New Roman" panose="02020603050405020304" pitchFamily="18" charset="0"/>
              </a:rPr>
              <a:t>，在每一价格水平下，需求的数量都比原来增加了。</a:t>
            </a:r>
            <a:endParaRPr lang="zh-CN" altLang="en-US" sz="1200" dirty="0">
              <a:latin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同样地，我们来看供给的概念。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和需求类似，供给是指厂商在某一特定时期内，在每一价格水平下愿意而且能够供应的商品数量。也包含两个条件，一是厂商愿意提供产品，二是厂商有能力提供产品</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影响供给的因素，概括起来主要有以下几种：商品本身的价格，我们都知道，厂商的目标是追求利润最大化，如果某种商品本身的价格上升，厂商就会投入更多的资源用于该商品的生产，使供给量增加；相关商品（互补品和替代品）的价格；生产技术和管理水平，生产技术和管理水平的提高可以降低生产成本、提高生产效率，从而使得厂商在同一价格水平下提供更多的产品，供给量增加；生产要素的价格，它直接影响生产成本，在其他条件不变的情况下，生产要素价格下降，产品的成本减少，利润增加，厂商会增加供给；政府的相关政策，如鼓励投资与生产、减少税收，可刺激生产，增加供给；厂商对未来的预期，如果持乐观态度，则会增加供给。</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供给的表达方式也是有</a:t>
            </a:r>
            <a:r>
              <a:rPr lang="en-US" altLang="zh-CN" dirty="0"/>
              <a:t>3</a:t>
            </a:r>
            <a:r>
              <a:rPr lang="zh-CN" altLang="en-US" dirty="0"/>
              <a:t>种：供给表、供给函数、供给曲线。</a:t>
            </a:r>
            <a:endParaRPr lang="en-US" altLang="zh-CN" dirty="0"/>
          </a:p>
          <a:p>
            <a:r>
              <a:rPr lang="zh-CN" altLang="en-US" dirty="0"/>
              <a:t>供给表是用表格的形式反映产品价格与供给数量的关系。</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90000"/>
              </a:lnSpc>
            </a:pPr>
            <a:r>
              <a:rPr lang="zh-CN" altLang="en-US" sz="1200" dirty="0">
                <a:latin typeface="Times New Roman" panose="02020603050405020304" pitchFamily="18" charset="0"/>
              </a:rPr>
              <a:t>第二是供给函数。在函数式中，</a:t>
            </a:r>
            <a:r>
              <a:rPr lang="en-US" altLang="zh-CN" sz="1200" dirty="0">
                <a:latin typeface="Times New Roman" panose="02020603050405020304" pitchFamily="18" charset="0"/>
              </a:rPr>
              <a:t>P</a:t>
            </a:r>
            <a:r>
              <a:rPr lang="zh-CN" altLang="en-US" sz="1200" dirty="0">
                <a:latin typeface="Times New Roman" panose="02020603050405020304" pitchFamily="18" charset="0"/>
              </a:rPr>
              <a:t>为商品的价格；</a:t>
            </a:r>
            <a:r>
              <a:rPr lang="en-US" altLang="zh-CN" sz="1200" dirty="0" err="1">
                <a:latin typeface="Times New Roman" panose="02020603050405020304" pitchFamily="18" charset="0"/>
              </a:rPr>
              <a:t>Pr</a:t>
            </a:r>
            <a:r>
              <a:rPr lang="zh-CN" altLang="en-US" sz="1200" dirty="0">
                <a:latin typeface="Times New Roman" panose="02020603050405020304" pitchFamily="18" charset="0"/>
              </a:rPr>
              <a:t>为相关商品的价格；</a:t>
            </a:r>
            <a:r>
              <a:rPr lang="en-US" altLang="zh-CN" sz="1200" dirty="0">
                <a:latin typeface="Times New Roman" panose="02020603050405020304" pitchFamily="18" charset="0"/>
              </a:rPr>
              <a:t>T</a:t>
            </a:r>
            <a:r>
              <a:rPr lang="zh-CN" altLang="en-US" sz="1200" dirty="0">
                <a:latin typeface="Times New Roman" panose="02020603050405020304" pitchFamily="18" charset="0"/>
              </a:rPr>
              <a:t>为技术水平；</a:t>
            </a:r>
            <a:r>
              <a:rPr lang="en-US" altLang="zh-CN" sz="1200" dirty="0">
                <a:latin typeface="Times New Roman" panose="02020603050405020304" pitchFamily="18" charset="0"/>
              </a:rPr>
              <a:t>N</a:t>
            </a:r>
            <a:r>
              <a:rPr lang="zh-CN" altLang="en-US" sz="1200" dirty="0">
                <a:latin typeface="Times New Roman" panose="02020603050405020304" pitchFamily="18" charset="0"/>
              </a:rPr>
              <a:t>为自然条件。</a:t>
            </a:r>
            <a:endParaRPr lang="en-US" altLang="zh-CN" sz="1200" dirty="0">
              <a:latin typeface="Times New Roman" panose="02020603050405020304" pitchFamily="18" charset="0"/>
            </a:endParaRPr>
          </a:p>
          <a:p>
            <a:pPr eaLnBrk="1" hangingPunct="1">
              <a:lnSpc>
                <a:spcPct val="90000"/>
              </a:lnSpc>
            </a:pPr>
            <a:r>
              <a:rPr lang="zh-CN" altLang="en-US" sz="1200" dirty="0">
                <a:latin typeface="Times New Roman" panose="02020603050405020304" pitchFamily="18" charset="0"/>
              </a:rPr>
              <a:t>从市场角度看，影响商品供给最重要的因素是商品价格。我们假定其他因素不变，只考虑价格对供给的影响，则供给函数可简化为供给价格函数： </a:t>
            </a:r>
            <a:r>
              <a:rPr lang="en-US" altLang="zh-CN" sz="1200" dirty="0">
                <a:latin typeface="Times New Roman" panose="02020603050405020304" pitchFamily="18" charset="0"/>
              </a:rPr>
              <a:t>Q</a:t>
            </a:r>
            <a:r>
              <a:rPr lang="en-US" altLang="zh-CN" sz="1200" baseline="-25000" dirty="0">
                <a:latin typeface="Times New Roman" panose="02020603050405020304" pitchFamily="18" charset="0"/>
              </a:rPr>
              <a:t>s</a:t>
            </a:r>
            <a:r>
              <a:rPr lang="en-US" altLang="zh-CN" sz="1200" dirty="0">
                <a:latin typeface="Times New Roman" panose="02020603050405020304" pitchFamily="18" charset="0"/>
              </a:rPr>
              <a:t> = f (P)</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1200" dirty="0">
              <a:latin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第三是供给曲线，它也是对供给表、供给函数的几何呈现形式。</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供给定理是对商品本身价格与其供给量之间关系的描述。在理解供给时，同样要注意“在其他因素不变的情况下”这句话，离开了这个条件，供给定理就无法成立，如：生产技术和管理水平大幅提高的情况下，商品本身的价格与供给量之间就不一定呈同方向变动。但供给定理是针对一般情况而言，也可能会出现一些例外的情形。这里重点讲一下劳动力的供给，当工资开始提高时，劳动供给增加，但当工资达到一定水平后，一般生活得以满足，人们追求更多的娱乐休闲，此时提高工资，劳动力的供给反而减少，我们会在之后分配理论的课程中详细论述。</a:t>
            </a:r>
            <a:endParaRPr lang="en-US" altLang="zh-CN" dirty="0"/>
          </a:p>
          <a:p>
            <a:r>
              <a:rPr lang="zh-CN" altLang="en-US" dirty="0"/>
              <a:t>同样，这些例外不会影响供给定理的普遍适用性。</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同样，在经济分析中要注意区分供给量的变动与供给的变动。</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这里我们将供给量变动和供给变动画到一张图上，</a:t>
            </a:r>
            <a:r>
              <a:rPr lang="zh-CN" altLang="en-US" sz="1200" dirty="0">
                <a:latin typeface="Times New Roman" panose="02020603050405020304" pitchFamily="18" charset="0"/>
              </a:rPr>
              <a:t>同一条供给曲线上的</a:t>
            </a:r>
            <a:r>
              <a:rPr lang="zh-CN" altLang="en-US" sz="1200" dirty="0">
                <a:solidFill>
                  <a:srgbClr val="FF0000"/>
                </a:solidFill>
                <a:latin typeface="Times New Roman" panose="02020603050405020304" pitchFamily="18" charset="0"/>
              </a:rPr>
              <a:t>点</a:t>
            </a:r>
            <a:r>
              <a:rPr lang="zh-CN" altLang="en-US" sz="1200" dirty="0">
                <a:latin typeface="Times New Roman" panose="02020603050405020304" pitchFamily="18" charset="0"/>
              </a:rPr>
              <a:t>的移动表示供给量变动，价格从</a:t>
            </a:r>
            <a:r>
              <a:rPr lang="en-US" altLang="zh-CN" sz="1200" dirty="0">
                <a:latin typeface="Times New Roman" panose="02020603050405020304" pitchFamily="18" charset="0"/>
              </a:rPr>
              <a:t>P2</a:t>
            </a:r>
            <a:r>
              <a:rPr lang="zh-CN" altLang="en-US" sz="1200" dirty="0">
                <a:latin typeface="Times New Roman" panose="02020603050405020304" pitchFamily="18" charset="0"/>
              </a:rPr>
              <a:t>上升到</a:t>
            </a:r>
            <a:r>
              <a:rPr lang="en-US" altLang="zh-CN" sz="1200" dirty="0">
                <a:latin typeface="Times New Roman" panose="02020603050405020304" pitchFamily="18" charset="0"/>
              </a:rPr>
              <a:t>P1</a:t>
            </a:r>
            <a:r>
              <a:rPr lang="zh-CN" altLang="en-US" sz="1200" dirty="0">
                <a:latin typeface="Times New Roman" panose="02020603050405020304" pitchFamily="18" charset="0"/>
              </a:rPr>
              <a:t>，需求量从</a:t>
            </a:r>
            <a:r>
              <a:rPr lang="en-US" altLang="zh-CN" sz="1200" dirty="0">
                <a:latin typeface="Times New Roman" panose="02020603050405020304" pitchFamily="18" charset="0"/>
              </a:rPr>
              <a:t>Q2</a:t>
            </a:r>
            <a:r>
              <a:rPr lang="zh-CN" altLang="en-US" sz="1200" dirty="0">
                <a:latin typeface="Times New Roman" panose="02020603050405020304" pitchFamily="18" charset="0"/>
              </a:rPr>
              <a:t>增加到</a:t>
            </a:r>
            <a:r>
              <a:rPr lang="en-US" altLang="zh-CN" sz="1200" dirty="0">
                <a:latin typeface="Times New Roman" panose="02020603050405020304" pitchFamily="18" charset="0"/>
              </a:rPr>
              <a:t>Q3</a:t>
            </a:r>
            <a:r>
              <a:rPr lang="zh-CN" altLang="en-US" sz="1200" dirty="0">
                <a:latin typeface="Times New Roman" panose="02020603050405020304" pitchFamily="18" charset="0"/>
              </a:rPr>
              <a:t>，供给点从</a:t>
            </a:r>
            <a:r>
              <a:rPr lang="en-US" altLang="zh-CN" sz="1200" dirty="0">
                <a:latin typeface="Times New Roman" panose="02020603050405020304" pitchFamily="18" charset="0"/>
              </a:rPr>
              <a:t>a</a:t>
            </a:r>
            <a:r>
              <a:rPr lang="zh-CN" altLang="en-US" sz="1200" dirty="0">
                <a:latin typeface="Times New Roman" panose="02020603050405020304" pitchFamily="18" charset="0"/>
              </a:rPr>
              <a:t>移动到</a:t>
            </a:r>
            <a:r>
              <a:rPr lang="en-US" altLang="zh-CN" sz="1200" dirty="0">
                <a:latin typeface="Times New Roman" panose="02020603050405020304" pitchFamily="18" charset="0"/>
              </a:rPr>
              <a:t>b</a:t>
            </a:r>
            <a:r>
              <a:rPr lang="zh-CN" altLang="en-US" sz="1200" dirty="0">
                <a:latin typeface="Times New Roman" panose="02020603050405020304" pitchFamily="18" charset="0"/>
              </a:rPr>
              <a:t>。</a:t>
            </a: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solidFill>
                  <a:srgbClr val="FF0000"/>
                </a:solidFill>
                <a:latin typeface="Times New Roman" panose="02020603050405020304" pitchFamily="18" charset="0"/>
              </a:rPr>
              <a:t>整条供给曲线</a:t>
            </a:r>
            <a:r>
              <a:rPr lang="zh-CN" altLang="en-US" sz="1200" dirty="0">
                <a:latin typeface="Times New Roman" panose="02020603050405020304" pitchFamily="18" charset="0"/>
              </a:rPr>
              <a:t>的移动表示供给变动。假设商品本身的价格不变，由于某种因素使供给曲线从</a:t>
            </a:r>
            <a:r>
              <a:rPr lang="en-US" altLang="zh-CN" sz="1200" dirty="0">
                <a:latin typeface="Times New Roman" panose="02020603050405020304" pitchFamily="18" charset="0"/>
              </a:rPr>
              <a:t>S1</a:t>
            </a:r>
            <a:r>
              <a:rPr lang="zh-CN" altLang="en-US" sz="1200" dirty="0">
                <a:latin typeface="Times New Roman" panose="02020603050405020304" pitchFamily="18" charset="0"/>
              </a:rPr>
              <a:t>左移至</a:t>
            </a:r>
            <a:r>
              <a:rPr lang="en-US" altLang="zh-CN" sz="1200" dirty="0">
                <a:latin typeface="Times New Roman" panose="02020603050405020304" pitchFamily="18" charset="0"/>
              </a:rPr>
              <a:t>S2</a:t>
            </a:r>
            <a:r>
              <a:rPr lang="zh-CN" altLang="en-US" sz="1200" dirty="0">
                <a:latin typeface="Times New Roman" panose="02020603050405020304" pitchFamily="18" charset="0"/>
              </a:rPr>
              <a:t>，在每一价格水平下，供给的数量都比原来减少了。</a:t>
            </a:r>
            <a:endParaRPr lang="zh-CN" altLang="en-US" sz="1200" dirty="0">
              <a:latin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到目前为止，我们一直孤立地考察供给与需求，需求者希望价格越低越好，供给者希望价格超高越好，出现天然矛盾，在经济生活中如何解决呢？而当我们把市场的两个方面放在一起时，会发生何种情况呢？这里我们要引出均衡价格的概念，</a:t>
            </a:r>
            <a:r>
              <a:rPr lang="zh-CN" altLang="en-US" sz="1200" dirty="0"/>
              <a:t>均衡价格指某种商品的需求量与供给量保持平衡的价格。它是供、求不断变化后产生的结果，或者说是需求曲线与供给曲线相交时的价格。</a:t>
            </a:r>
            <a:endParaRPr lang="en-US" altLang="zh-CN" dirty="0"/>
          </a:p>
          <a:p>
            <a:r>
              <a:rPr lang="zh-CN" altLang="en-US" dirty="0"/>
              <a:t>图中，横轴代表数量，即供给量和需求量，纵轴代表价格，即供给价格和需求价格，</a:t>
            </a:r>
            <a:r>
              <a:rPr lang="en-US" altLang="zh-CN" dirty="0"/>
              <a:t>D</a:t>
            </a:r>
            <a:r>
              <a:rPr lang="zh-CN" altLang="en-US" dirty="0"/>
              <a:t>、</a:t>
            </a:r>
            <a:r>
              <a:rPr lang="en-US" altLang="zh-CN" dirty="0"/>
              <a:t>S</a:t>
            </a:r>
            <a:r>
              <a:rPr lang="zh-CN" altLang="en-US" dirty="0"/>
              <a:t>分别表示为需求曲线和供给曲线，</a:t>
            </a:r>
            <a:r>
              <a:rPr lang="en-US" altLang="zh-CN" dirty="0"/>
              <a:t>D</a:t>
            </a:r>
            <a:r>
              <a:rPr lang="zh-CN" altLang="en-US" dirty="0"/>
              <a:t>与</a:t>
            </a:r>
            <a:r>
              <a:rPr lang="en-US" altLang="zh-CN" dirty="0"/>
              <a:t>S</a:t>
            </a:r>
            <a:r>
              <a:rPr lang="zh-CN" altLang="en-US" dirty="0"/>
              <a:t>相交于</a:t>
            </a:r>
            <a:r>
              <a:rPr lang="en-US" altLang="zh-CN" dirty="0"/>
              <a:t>E</a:t>
            </a:r>
            <a:r>
              <a:rPr lang="zh-CN" altLang="en-US" dirty="0"/>
              <a:t>，我们称</a:t>
            </a:r>
            <a:r>
              <a:rPr lang="en-US" altLang="zh-CN" dirty="0"/>
              <a:t>E</a:t>
            </a:r>
            <a:r>
              <a:rPr lang="zh-CN" altLang="en-US" dirty="0"/>
              <a:t>为均衡点，所对应的价格</a:t>
            </a:r>
            <a:r>
              <a:rPr lang="en-US" altLang="zh-CN" dirty="0"/>
              <a:t>P0</a:t>
            </a:r>
            <a:r>
              <a:rPr lang="zh-CN" altLang="en-US" dirty="0"/>
              <a:t>为均衡价格，对应的</a:t>
            </a:r>
            <a:r>
              <a:rPr lang="en-US" altLang="zh-CN" dirty="0"/>
              <a:t>Q0</a:t>
            </a:r>
            <a:r>
              <a:rPr lang="zh-CN" altLang="en-US" dirty="0"/>
              <a:t>为均衡数量。</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在市场经济中，价格是经济参与者相互之间联系和传递经济信息的机制，价格机制也使经济资源得到有效率的配置。既然在市场经济中价格的作用如此重要，那么，市场价格是如何形成的呢？又是由哪些因素决定的呢？现在我们来学习第二讲，</a:t>
            </a:r>
            <a:r>
              <a:rPr lang="zh-CN" altLang="en-US" sz="1200" dirty="0"/>
              <a:t>供求定理及均衡价格理论。这一讲具体包括了</a:t>
            </a:r>
            <a:r>
              <a:rPr lang="en-US" altLang="zh-CN" sz="1200" dirty="0"/>
              <a:t>3</a:t>
            </a:r>
            <a:r>
              <a:rPr lang="zh-CN" altLang="en-US" sz="1200" dirty="0"/>
              <a:t>方面内容：一是</a:t>
            </a:r>
            <a:r>
              <a:rPr lang="zh-CN" altLang="en-US" kern="100" dirty="0">
                <a:cs typeface="Times New Roman" panose="02020603050405020304"/>
              </a:rPr>
              <a:t>需求定理；二是供给定理</a:t>
            </a:r>
            <a:r>
              <a:rPr lang="zh-CN" altLang="en-US" sz="900" kern="100" dirty="0">
                <a:cs typeface="Times New Roman" panose="02020603050405020304"/>
              </a:rPr>
              <a:t>；三是</a:t>
            </a:r>
            <a:r>
              <a:rPr lang="zh-CN" altLang="en-US" kern="100" dirty="0">
                <a:cs typeface="Times New Roman" panose="02020603050405020304"/>
              </a:rPr>
              <a:t>均衡价格 。</a:t>
            </a:r>
            <a:endParaRPr lang="zh-CN" altLang="zh-CN" sz="900" kern="100" dirty="0">
              <a:cs typeface="Times New Roman" panose="02020603050405020304"/>
            </a:endParaRPr>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供求变动对均衡价格有不同的影响。</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在供给曲线</a:t>
            </a:r>
            <a:r>
              <a:rPr lang="en-US" altLang="zh-CN" dirty="0"/>
              <a:t>S0</a:t>
            </a:r>
            <a:r>
              <a:rPr lang="zh-CN" altLang="en-US" dirty="0"/>
              <a:t>不变的情况下，需求曲线</a:t>
            </a:r>
            <a:r>
              <a:rPr lang="en-US" altLang="zh-CN" dirty="0"/>
              <a:t>DO</a:t>
            </a:r>
            <a:r>
              <a:rPr lang="zh-CN" altLang="en-US" dirty="0"/>
              <a:t>右移至</a:t>
            </a:r>
            <a:r>
              <a:rPr lang="en-US" altLang="zh-CN" dirty="0"/>
              <a:t>D1</a:t>
            </a:r>
            <a:r>
              <a:rPr lang="zh-CN" altLang="en-US" dirty="0"/>
              <a:t>，均衡点由</a:t>
            </a:r>
            <a:r>
              <a:rPr lang="en-US" altLang="zh-CN" dirty="0"/>
              <a:t>E</a:t>
            </a:r>
            <a:r>
              <a:rPr lang="zh-CN" altLang="en-US" dirty="0"/>
              <a:t>移到</a:t>
            </a:r>
            <a:r>
              <a:rPr lang="en-US" altLang="zh-CN" dirty="0"/>
              <a:t>E1</a:t>
            </a:r>
            <a:r>
              <a:rPr lang="zh-CN" altLang="en-US" dirty="0"/>
              <a:t>，均衡价格由</a:t>
            </a:r>
            <a:r>
              <a:rPr lang="en-US" altLang="zh-CN" dirty="0"/>
              <a:t>P0</a:t>
            </a:r>
            <a:r>
              <a:rPr lang="zh-CN" altLang="en-US" dirty="0"/>
              <a:t>上移至</a:t>
            </a:r>
            <a:r>
              <a:rPr lang="en-US" altLang="zh-CN" dirty="0"/>
              <a:t>P1</a:t>
            </a:r>
            <a:r>
              <a:rPr lang="zh-CN" altLang="en-US" dirty="0"/>
              <a:t>，均衡数量由</a:t>
            </a:r>
            <a:r>
              <a:rPr lang="en-US" altLang="zh-CN" dirty="0"/>
              <a:t>Q0</a:t>
            </a:r>
            <a:r>
              <a:rPr lang="zh-CN" altLang="en-US" dirty="0"/>
              <a:t>右移至</a:t>
            </a:r>
            <a:r>
              <a:rPr lang="en-US" altLang="zh-CN" dirty="0"/>
              <a:t>Q1</a:t>
            </a:r>
            <a:r>
              <a:rPr lang="zh-CN" altLang="en-US" dirty="0"/>
              <a:t>，价格上升，数量增加。</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可得出结论：在供给不变的情况下，需求变动引起均衡价格和均衡数量同方向变动</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在需求曲线</a:t>
            </a:r>
            <a:r>
              <a:rPr lang="en-US" altLang="zh-CN" dirty="0"/>
              <a:t>D0</a:t>
            </a:r>
            <a:r>
              <a:rPr lang="zh-CN" altLang="en-US" dirty="0"/>
              <a:t>不变的情况下，供给曲线</a:t>
            </a:r>
            <a:r>
              <a:rPr lang="en-US" altLang="zh-CN" dirty="0"/>
              <a:t>S0</a:t>
            </a:r>
            <a:r>
              <a:rPr lang="zh-CN" altLang="en-US" dirty="0"/>
              <a:t>左移至</a:t>
            </a:r>
            <a:r>
              <a:rPr lang="en-US" altLang="zh-CN" dirty="0"/>
              <a:t>S1</a:t>
            </a:r>
            <a:r>
              <a:rPr lang="zh-CN" altLang="en-US" dirty="0"/>
              <a:t>，均衡点由</a:t>
            </a:r>
            <a:r>
              <a:rPr lang="en-US" altLang="zh-CN" dirty="0"/>
              <a:t>E0</a:t>
            </a:r>
            <a:r>
              <a:rPr lang="zh-CN" altLang="en-US" dirty="0"/>
              <a:t>左移至</a:t>
            </a:r>
            <a:r>
              <a:rPr lang="en-US" altLang="zh-CN" dirty="0"/>
              <a:t>E1</a:t>
            </a:r>
            <a:r>
              <a:rPr lang="zh-CN" altLang="en-US" dirty="0"/>
              <a:t>，均衡价格由</a:t>
            </a:r>
            <a:r>
              <a:rPr lang="en-US" altLang="zh-CN" dirty="0"/>
              <a:t>P0</a:t>
            </a:r>
            <a:r>
              <a:rPr lang="zh-CN" altLang="en-US" dirty="0"/>
              <a:t>上移至</a:t>
            </a:r>
            <a:r>
              <a:rPr lang="en-US" altLang="zh-CN" dirty="0"/>
              <a:t>P1</a:t>
            </a:r>
            <a:r>
              <a:rPr lang="zh-CN" altLang="en-US" dirty="0"/>
              <a:t>，均衡数量由</a:t>
            </a:r>
            <a:r>
              <a:rPr lang="en-US" altLang="zh-CN" dirty="0"/>
              <a:t>Q0</a:t>
            </a:r>
            <a:r>
              <a:rPr lang="zh-CN" altLang="en-US" dirty="0"/>
              <a:t>左移至</a:t>
            </a:r>
            <a:r>
              <a:rPr lang="en-US" altLang="zh-CN" dirty="0"/>
              <a:t>Q1</a:t>
            </a:r>
            <a:r>
              <a:rPr lang="zh-CN" altLang="en-US" dirty="0"/>
              <a:t>，价格上升，数量下降。</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可得出结论：在需求不变的情况下，供给变动引起均衡价格反方向变动，均衡数量同方向变动。</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需求和供给同时变动的情况较为复杂，这里不做过多赘述，留给同学们在课后自主分析。</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均衡价格理论在现实中运用时有支持价格和限制价格。</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如图，均衡价格为</a:t>
            </a:r>
            <a:r>
              <a:rPr lang="en-US" altLang="zh-CN" dirty="0"/>
              <a:t>P0</a:t>
            </a:r>
            <a:r>
              <a:rPr lang="zh-CN" altLang="en-US" dirty="0"/>
              <a:t>，均衡数量为</a:t>
            </a:r>
            <a:r>
              <a:rPr lang="en-US" altLang="zh-CN" dirty="0"/>
              <a:t>Q0</a:t>
            </a:r>
            <a:r>
              <a:rPr lang="zh-CN" altLang="en-US" dirty="0"/>
              <a:t>，政府为支持该行业生产而规定支持价格为</a:t>
            </a:r>
            <a:r>
              <a:rPr lang="en-US" altLang="zh-CN" dirty="0"/>
              <a:t>P1</a:t>
            </a:r>
            <a:r>
              <a:rPr lang="zh-CN" altLang="en-US" dirty="0"/>
              <a:t>，</a:t>
            </a:r>
            <a:r>
              <a:rPr lang="en-US" altLang="zh-CN" dirty="0"/>
              <a:t>P1</a:t>
            </a:r>
            <a:r>
              <a:rPr lang="zh-CN" altLang="en-US" dirty="0"/>
              <a:t>高于</a:t>
            </a:r>
            <a:r>
              <a:rPr lang="en-US" altLang="zh-CN" dirty="0"/>
              <a:t>P0</a:t>
            </a:r>
            <a:r>
              <a:rPr lang="zh-CN" altLang="en-US" dirty="0"/>
              <a:t>，此时需求量为</a:t>
            </a:r>
            <a:r>
              <a:rPr lang="en-US" altLang="zh-CN" dirty="0"/>
              <a:t>Q1</a:t>
            </a:r>
            <a:r>
              <a:rPr lang="zh-CN" altLang="en-US" dirty="0"/>
              <a:t>，供给量为</a:t>
            </a:r>
            <a:r>
              <a:rPr lang="en-US" altLang="zh-CN" dirty="0"/>
              <a:t>Q2</a:t>
            </a:r>
            <a:r>
              <a:rPr lang="zh-CN" altLang="en-US" dirty="0"/>
              <a:t>，</a:t>
            </a:r>
            <a:r>
              <a:rPr lang="en-US" altLang="zh-CN" dirty="0"/>
              <a:t>Q2</a:t>
            </a:r>
            <a:r>
              <a:rPr lang="zh-CN" altLang="en-US" dirty="0"/>
              <a:t>大于</a:t>
            </a:r>
            <a:r>
              <a:rPr lang="en-US" altLang="zh-CN" dirty="0"/>
              <a:t>Q1</a:t>
            </a:r>
            <a:r>
              <a:rPr lang="zh-CN" altLang="en-US" dirty="0"/>
              <a:t>，供过于求，造成产品过剩。此时政府可采取收购或对该产品实行产量限制来应对过剩问题。</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支持价格的运用对经济的发展具有积极意义，但会使政府财政支出增加，使政府背上沉重的包袱。</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如图，均衡价格为</a:t>
            </a:r>
            <a:r>
              <a:rPr lang="en-US" altLang="zh-CN" dirty="0"/>
              <a:t>P0</a:t>
            </a:r>
            <a:r>
              <a:rPr lang="zh-CN" altLang="en-US" dirty="0"/>
              <a:t>，均衡数量为</a:t>
            </a:r>
            <a:r>
              <a:rPr lang="en-US" altLang="zh-CN" dirty="0"/>
              <a:t>Q0</a:t>
            </a:r>
            <a:r>
              <a:rPr lang="zh-CN" altLang="en-US" dirty="0"/>
              <a:t>，但在这种高价格水平下，穷人买不起生活必需品，于是政府规定最高价格为</a:t>
            </a:r>
            <a:r>
              <a:rPr lang="en-US" altLang="zh-CN" dirty="0"/>
              <a:t>P1</a:t>
            </a:r>
            <a:r>
              <a:rPr lang="zh-CN" altLang="en-US" dirty="0"/>
              <a:t>。但限制价格低于均衡价格导致供不应求，出现短缺，此时政府需实行配给制来应对短缺问题。</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限制价格政策一般是在战争或自然灾害等特殊时期使用，政策有利于社会安定，但不利于刺激生产，导致经济增长缓慢，同时不利于抑制需求，造成浪费。</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首先，我们要深刻理解需求的概念。</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何为“需求”呢？需求是指在某一特定时期内，在每一价格水平下，消费者愿意而且能够购买的商品数量。</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经济学所讲的“需求”与我们日常生活中所讲的“需要”有重要差别。需要强调“愿意”，而需求需同时具备两个条件即“愿意”和“能够”。如果对某种商品只有购买的欲望而没有购买的能力，就不能算作需求。</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影响需求的因素有很多，概括起来主要有以下几种：</a:t>
            </a:r>
            <a:r>
              <a:rPr lang="zh-CN" altLang="en-US" sz="1200" b="0" i="0" kern="1200" dirty="0">
                <a:solidFill>
                  <a:schemeClr val="tx1"/>
                </a:solidFill>
                <a:effectLst/>
                <a:latin typeface="+mn-lt"/>
                <a:ea typeface="+mn-ea"/>
                <a:cs typeface="+mn-cs"/>
              </a:rPr>
              <a:t>商品本身的价格，商品价格高，需求数量就少；相关商品的价格，相关商品分为两种，互补品和替代品，互补品之间的价格与需求呈反方向变动，替代品之间的价格与需求呈同方向变动；消费者的收入水平，对大部分正常商品而言，消费者收入越高，需求越大，而对一部分劣等品而言，随着收入的提高对其需求却在下降；消费者的偏好，如爱抽烟的人对烟的需求较大，而不爱抽烟的人对烟的需求量很小；人口数量与结构的变动，人口数量的增加会使需求增加，而人口结构主要影响需求的构成，如老龄化社会会增加对保健品的需求；政府的消费政策，如银行利率的降低会刺激消费者减少储蓄增加消费；消费者对未来的预期，即对未来的看法，如乐观的看法使得消费者现在的需求增加，反之减少。</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经济学中，需求表达方式主要有</a:t>
            </a:r>
            <a:r>
              <a:rPr lang="en-US" altLang="zh-CN" dirty="0"/>
              <a:t>3</a:t>
            </a:r>
            <a:r>
              <a:rPr lang="zh-CN" altLang="en-US" dirty="0"/>
              <a:t>种，即需求表、需求函数、需求曲线。</a:t>
            </a:r>
            <a:endParaRPr lang="en-US" altLang="zh-CN" dirty="0"/>
          </a:p>
          <a:p>
            <a:r>
              <a:rPr lang="zh-CN" altLang="en-US" dirty="0"/>
              <a:t>第一是需求表，用表格以统计的形式直观体现价格与需求量的关系。关注价格、个人需求量、市场需求量。</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0"/>
              </a:spcAft>
              <a:buClrTx/>
              <a:buSzTx/>
              <a:buFontTx/>
              <a:buNone/>
              <a:defRPr/>
            </a:pPr>
            <a:r>
              <a:rPr lang="zh-CN" altLang="en-US" sz="1200" dirty="0">
                <a:latin typeface="Times New Roman" panose="02020603050405020304" pitchFamily="18" charset="0"/>
              </a:rPr>
              <a:t>第二种表达方式是需求函数。</a:t>
            </a:r>
            <a:r>
              <a:rPr lang="zh-CN" altLang="en-US" dirty="0"/>
              <a:t>用来描述一种商品的需求数量和影响该需求数量的各种因素之间的相互关系的函数。</a:t>
            </a:r>
            <a:endParaRPr lang="en-US" altLang="zh-CN" dirty="0"/>
          </a:p>
          <a:p>
            <a:pPr marL="0" marR="0" lvl="0" indent="0" algn="l" defTabSz="914400" rtl="0" eaLnBrk="1" fontAlgn="auto" latinLnBrk="0" hangingPunct="1">
              <a:lnSpc>
                <a:spcPct val="90000"/>
              </a:lnSpc>
              <a:spcBef>
                <a:spcPts val="0"/>
              </a:spcBef>
              <a:spcAft>
                <a:spcPts val="0"/>
              </a:spcAft>
              <a:buClrTx/>
              <a:buSzTx/>
              <a:buFontTx/>
              <a:buNone/>
              <a:defRPr/>
            </a:pPr>
            <a:r>
              <a:rPr lang="zh-CN" altLang="en-US" sz="1200" dirty="0">
                <a:latin typeface="Times New Roman" panose="02020603050405020304" pitchFamily="18" charset="0"/>
              </a:rPr>
              <a:t>从市场角度看，影响商品需求最重要的因素是商品价格，我们假定其他因素不变，只考虑价格对需求的影响，则需求函数可简化为需求价格函数： </a:t>
            </a:r>
            <a:r>
              <a:rPr lang="en-US" altLang="zh-CN" dirty="0">
                <a:solidFill>
                  <a:srgbClr val="FF0000"/>
                </a:solidFill>
                <a:latin typeface="Times New Roman" panose="02020603050405020304" pitchFamily="18" charset="0"/>
              </a:rPr>
              <a:t>Q</a:t>
            </a:r>
            <a:r>
              <a:rPr lang="en-US" altLang="zh-CN" baseline="-25000" dirty="0">
                <a:solidFill>
                  <a:srgbClr val="FF0000"/>
                </a:solidFill>
                <a:latin typeface="Times New Roman" panose="02020603050405020304" pitchFamily="18" charset="0"/>
              </a:rPr>
              <a:t>d</a:t>
            </a:r>
            <a:r>
              <a:rPr lang="en-US" altLang="zh-CN" dirty="0">
                <a:solidFill>
                  <a:srgbClr val="FF0000"/>
                </a:solidFill>
                <a:latin typeface="Times New Roman" panose="02020603050405020304" pitchFamily="18" charset="0"/>
              </a:rPr>
              <a:t>= f (P)</a:t>
            </a:r>
            <a:endParaRPr lang="en-US" altLang="zh-CN" dirty="0">
              <a:solidFill>
                <a:srgbClr val="FF0000"/>
              </a:solidFill>
              <a:latin typeface="Times New Roman" panose="02020603050405020304" pitchFamily="18" charset="0"/>
            </a:endParaRPr>
          </a:p>
          <a:p>
            <a:pPr eaLnBrk="1" hangingPunct="1">
              <a:lnSpc>
                <a:spcPct val="90000"/>
              </a:lnSpc>
            </a:pPr>
            <a:endParaRPr lang="en-US" altLang="zh-CN" sz="1200" dirty="0">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1200" dirty="0">
              <a:latin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t>第三种表达方式是需求曲线。实际上是对需求表、需求函数的几何图形体现。从本图中可以看出，需求曲线是一条由左上方向右下方倾斜的一条曲线，其斜率为负值，反映了价格与需求量之间的反向变动关系。</a:t>
            </a:r>
            <a:r>
              <a:rPr lang="zh-CN" altLang="en-US" dirty="0"/>
              <a:t> </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需求定理是对商品本身价格与其需求量之间关系的描述。在理解需求时，特别要注意“在其他因素不变的情况下”这句话，离开了这个条件，需求定理就无法成立，如：消费者收入在增加，商品本身的价格与需求量之间就不一定呈反方向变动。但需求定理是针对一般情况而言，可能会出现一些例外的情形。炫耀性商品如珠宝、名车，它们代表一定的社会地位和身份，价格越高越能显示其代表的社会地位，需求量越大。再如“吉芬商品”，</a:t>
            </a:r>
            <a:r>
              <a:rPr lang="en-US" altLang="zh-CN" dirty="0"/>
              <a:t>1845</a:t>
            </a:r>
            <a:r>
              <a:rPr lang="zh-CN" altLang="en-US" dirty="0"/>
              <a:t>年灾荒造成爱尔兰人实际收入急剧下降，不得不增加低档食品的消费，其生活必需品马铃薯的价格上涨而需求量反而增加。</a:t>
            </a:r>
            <a:endParaRPr lang="en-US" altLang="zh-CN" dirty="0"/>
          </a:p>
          <a:p>
            <a:r>
              <a:rPr lang="zh-CN" altLang="en-US" dirty="0"/>
              <a:t>当然，这些例外在诸多商品中所占的比例是微乎其微的，不会影响需求定理的普遍适用性。</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在经济分析中要注意区分需求量的变动与需求的变动。</a:t>
            </a:r>
            <a:endParaRPr lang="en-US" altLang="zh-CN" dirty="0"/>
          </a:p>
          <a:p>
            <a:pPr>
              <a:lnSpc>
                <a:spcPct val="90000"/>
              </a:lnSpc>
            </a:pPr>
            <a:r>
              <a:rPr lang="zh-CN" altLang="en-US" sz="1200" dirty="0">
                <a:latin typeface="Times New Roman" panose="02020603050405020304" pitchFamily="18" charset="0"/>
              </a:rPr>
              <a:t>需求量变动：在其他条件不变的情况下，由于某种商品自身</a:t>
            </a:r>
            <a:r>
              <a:rPr lang="zh-CN" altLang="en-US" sz="1200" dirty="0">
                <a:solidFill>
                  <a:srgbClr val="FF0000"/>
                </a:solidFill>
                <a:latin typeface="Times New Roman" panose="02020603050405020304" pitchFamily="18" charset="0"/>
              </a:rPr>
              <a:t>价格</a:t>
            </a:r>
            <a:r>
              <a:rPr lang="zh-CN" altLang="en-US" sz="1200" dirty="0">
                <a:latin typeface="Times New Roman" panose="02020603050405020304" pitchFamily="18" charset="0"/>
              </a:rPr>
              <a:t>变动所引起的需求量的变动。从需求曲线上看，需求量的变化表示为同一条需求曲线上的</a:t>
            </a:r>
            <a:r>
              <a:rPr lang="zh-CN" altLang="en-US" sz="1200" dirty="0">
                <a:solidFill>
                  <a:srgbClr val="FF0000"/>
                </a:solidFill>
                <a:latin typeface="Times New Roman" panose="02020603050405020304" pitchFamily="18" charset="0"/>
              </a:rPr>
              <a:t>点</a:t>
            </a:r>
            <a:r>
              <a:rPr lang="zh-CN" altLang="en-US" sz="1200" dirty="0">
                <a:latin typeface="Times New Roman" panose="02020603050405020304" pitchFamily="18" charset="0"/>
              </a:rPr>
              <a:t>的移动。</a:t>
            </a:r>
            <a:endParaRPr lang="en-US" altLang="zh-CN" sz="1200" dirty="0">
              <a:latin typeface="Times New Roman" panose="02020603050405020304" pitchFamily="18" charset="0"/>
            </a:endParaRPr>
          </a:p>
          <a:p>
            <a:pPr>
              <a:lnSpc>
                <a:spcPct val="90000"/>
              </a:lnSpc>
            </a:pPr>
            <a:r>
              <a:rPr lang="zh-CN" altLang="en-US" sz="1200" dirty="0">
                <a:latin typeface="Times New Roman" panose="02020603050405020304" pitchFamily="18" charset="0"/>
              </a:rPr>
              <a:t>需求变动：</a:t>
            </a:r>
            <a:r>
              <a:rPr lang="zh-CN" altLang="zh-CN" sz="1200" dirty="0">
                <a:latin typeface="Times New Roman" panose="02020603050405020304" pitchFamily="18" charset="0"/>
              </a:rPr>
              <a:t>由于价格之外的因素所引起的</a:t>
            </a:r>
            <a:r>
              <a:rPr lang="zh-CN" altLang="en-US" sz="1200" dirty="0">
                <a:latin typeface="Times New Roman" panose="02020603050405020304" pitchFamily="18" charset="0"/>
              </a:rPr>
              <a:t>需求量</a:t>
            </a:r>
            <a:r>
              <a:rPr lang="zh-CN" altLang="zh-CN" sz="1200" dirty="0">
                <a:latin typeface="Times New Roman" panose="02020603050405020304" pitchFamily="18" charset="0"/>
              </a:rPr>
              <a:t>的变化。</a:t>
            </a:r>
            <a:r>
              <a:rPr lang="zh-CN" altLang="en-US" sz="1200" dirty="0">
                <a:latin typeface="Times New Roman" panose="02020603050405020304" pitchFamily="18" charset="0"/>
              </a:rPr>
              <a:t>从需求曲线上看，需求的变化引起</a:t>
            </a:r>
            <a:r>
              <a:rPr lang="zh-CN" altLang="en-US" sz="1200" dirty="0">
                <a:solidFill>
                  <a:srgbClr val="FF0000"/>
                </a:solidFill>
                <a:latin typeface="Times New Roman" panose="02020603050405020304" pitchFamily="18" charset="0"/>
              </a:rPr>
              <a:t>整条需求曲线</a:t>
            </a:r>
            <a:r>
              <a:rPr lang="zh-CN" altLang="en-US" sz="1200" dirty="0">
                <a:latin typeface="Times New Roman" panose="02020603050405020304" pitchFamily="18" charset="0"/>
              </a:rPr>
              <a:t>的移动。</a:t>
            </a:r>
            <a:endParaRPr lang="zh-CN" altLang="en-US" sz="1200"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一、需求定理</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二、供给定理</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5.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image" Target="../media/image1.sv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846512" cy="933115"/>
            <a:chOff x="979151" y="4709535"/>
            <a:chExt cx="3846512" cy="933115"/>
          </a:xfrm>
        </p:grpSpPr>
        <p:sp>
          <p:nvSpPr>
            <p:cNvPr id="10" name="标题 1"/>
            <p:cNvSpPr txBox="1"/>
            <p:nvPr/>
          </p:nvSpPr>
          <p:spPr>
            <a:xfrm>
              <a:off x="979151" y="4866642"/>
              <a:ext cx="3079049" cy="400110"/>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000" b="1" dirty="0">
                  <a:solidFill>
                    <a:schemeClr val="bg1"/>
                  </a:solidFill>
                  <a:latin typeface="+mn-lt"/>
                  <a:ea typeface="+mn-ea"/>
                  <a:cs typeface="+mn-ea"/>
                  <a:sym typeface="+mn-lt"/>
                </a:rPr>
                <a:t>主讲人</a:t>
              </a:r>
              <a:r>
                <a:rPr lang="zh-CN" altLang="en-US" sz="2000" b="1" dirty="0" smtClean="0">
                  <a:solidFill>
                    <a:schemeClr val="bg1"/>
                  </a:solidFill>
                  <a:latin typeface="+mn-lt"/>
                  <a:ea typeface="+mn-ea"/>
                  <a:cs typeface="+mn-ea"/>
                  <a:sym typeface="+mn-lt"/>
                </a:rPr>
                <a:t>：</a:t>
              </a:r>
              <a:r>
                <a:rPr lang="zh-CN" altLang="en-US" sz="2000" b="1" dirty="0">
                  <a:solidFill>
                    <a:schemeClr val="bg1"/>
                  </a:solidFill>
                  <a:latin typeface="+mn-lt"/>
                  <a:ea typeface="+mn-ea"/>
                  <a:cs typeface="+mn-ea"/>
                  <a:sym typeface="+mn-lt"/>
                </a:rPr>
                <a:t>李</a:t>
              </a:r>
              <a:r>
                <a:rPr lang="zh-CN" altLang="en-US" sz="2000" b="1" dirty="0" smtClean="0">
                  <a:solidFill>
                    <a:schemeClr val="bg1"/>
                  </a:solidFill>
                  <a:latin typeface="+mn-lt"/>
                  <a:ea typeface="+mn-ea"/>
                  <a:cs typeface="+mn-ea"/>
                  <a:sym typeface="+mn-lt"/>
                </a:rPr>
                <a:t>雨函</a:t>
              </a:r>
              <a:endParaRPr lang="zh-CN" altLang="en-US" sz="2000" b="1"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846512"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a:t>
              </a:r>
              <a:r>
                <a:rPr lang="zh-CN" altLang="en-US" sz="1800" dirty="0" smtClean="0">
                  <a:solidFill>
                    <a:schemeClr val="bg1"/>
                  </a:solidFill>
                  <a:latin typeface="+mn-lt"/>
                  <a:ea typeface="+mn-ea"/>
                  <a:cs typeface="+mn-ea"/>
                  <a:sym typeface="+mn-lt"/>
                </a:rPr>
                <a:t>职工</a:t>
              </a:r>
              <a:r>
                <a:rPr lang="zh-CN" altLang="en-US" sz="1800" dirty="0">
                  <a:solidFill>
                    <a:schemeClr val="bg1"/>
                  </a:solidFill>
                  <a:latin typeface="+mn-lt"/>
                  <a:ea typeface="+mn-ea"/>
                  <a:cs typeface="+mn-ea"/>
                  <a:sym typeface="+mn-lt"/>
                </a:rPr>
                <a:t>继续</a:t>
              </a:r>
              <a:r>
                <a:rPr lang="zh-CN" altLang="en-US" sz="1800" dirty="0" smtClean="0">
                  <a:solidFill>
                    <a:schemeClr val="bg1"/>
                  </a:solidFill>
                  <a:latin typeface="+mn-lt"/>
                  <a:ea typeface="+mn-ea"/>
                  <a:cs typeface="+mn-ea"/>
                  <a:sym typeface="+mn-lt"/>
                </a:rPr>
                <a:t>教育</a:t>
              </a:r>
              <a:r>
                <a:rPr lang="zh-CN" altLang="en-US" sz="1800" dirty="0">
                  <a:solidFill>
                    <a:schemeClr val="bg1"/>
                  </a:solidFill>
                  <a:latin typeface="+mn-lt"/>
                  <a:ea typeface="+mn-ea"/>
                  <a:cs typeface="+mn-ea"/>
                  <a:sym typeface="+mn-lt"/>
                </a:rPr>
                <a:t>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pic>
        <p:nvPicPr>
          <p:cNvPr id="3" name="图片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84456" y="420627"/>
            <a:ext cx="2887927" cy="73440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296780" y="1661059"/>
            <a:ext cx="6468342" cy="4523145"/>
            <a:chOff x="1781260" y="1712755"/>
            <a:chExt cx="6468342" cy="4523145"/>
          </a:xfrm>
        </p:grpSpPr>
        <p:sp>
          <p:nvSpPr>
            <p:cNvPr id="27" name="矩形 26"/>
            <p:cNvSpPr/>
            <p:nvPr/>
          </p:nvSpPr>
          <p:spPr>
            <a:xfrm>
              <a:off x="2193805" y="5835790"/>
              <a:ext cx="599843" cy="400110"/>
            </a:xfrm>
            <a:prstGeom prst="rect">
              <a:avLst/>
            </a:prstGeom>
          </p:spPr>
          <p:txBody>
            <a:bodyPr wrap="none">
              <a:spAutoFit/>
            </a:bodyPr>
            <a:lstStyle/>
            <a:p>
              <a:pPr algn="ctr"/>
              <a:r>
                <a:rPr lang="zh-CN" altLang="en-US" sz="2000" b="1" dirty="0"/>
                <a:t>图</a:t>
              </a:r>
              <a:r>
                <a:rPr lang="en-US" altLang="zh-CN" sz="2000" b="1" dirty="0"/>
                <a:t>1</a:t>
              </a:r>
              <a:endParaRPr lang="zh-CN" altLang="en-US" sz="2000" b="1" dirty="0"/>
            </a:p>
          </p:txBody>
        </p:sp>
        <p:sp>
          <p:nvSpPr>
            <p:cNvPr id="13" name="弧形 12"/>
            <p:cNvSpPr/>
            <p:nvPr/>
          </p:nvSpPr>
          <p:spPr>
            <a:xfrm rot="12765864">
              <a:off x="3009468" y="1712755"/>
              <a:ext cx="5240134" cy="3068271"/>
            </a:xfrm>
            <a:prstGeom prst="arc">
              <a:avLst>
                <a:gd name="adj1" fmla="val 14387336"/>
                <a:gd name="adj2" fmla="val 2053401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14" name="组合 13"/>
            <p:cNvGrpSpPr/>
            <p:nvPr/>
          </p:nvGrpSpPr>
          <p:grpSpPr>
            <a:xfrm>
              <a:off x="1781260" y="2149643"/>
              <a:ext cx="4575078" cy="3863785"/>
              <a:chOff x="2144616" y="2287418"/>
              <a:chExt cx="4575078" cy="3863785"/>
            </a:xfrm>
          </p:grpSpPr>
          <p:cxnSp>
            <p:nvCxnSpPr>
              <p:cNvPr id="15" name="直接连接符 14"/>
              <p:cNvCxnSpPr/>
              <p:nvPr/>
            </p:nvCxnSpPr>
            <p:spPr>
              <a:xfrm flipV="1">
                <a:off x="2660020" y="2680398"/>
                <a:ext cx="0" cy="3051382"/>
              </a:xfrm>
              <a:prstGeom prst="line">
                <a:avLst/>
              </a:prstGeom>
              <a:ln>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660020" y="5731780"/>
                <a:ext cx="3655813" cy="0"/>
              </a:xfrm>
              <a:prstGeom prst="line">
                <a:avLst/>
              </a:prstGeom>
              <a:ln>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144616" y="3079813"/>
                <a:ext cx="513389" cy="2831031"/>
              </a:xfrm>
              <a:prstGeom prst="rect">
                <a:avLst/>
              </a:prstGeom>
              <a:noFill/>
            </p:spPr>
            <p:txBody>
              <a:bodyPr wrap="square" rtlCol="0">
                <a:spAutoFit/>
              </a:bodyPr>
              <a:lstStyle/>
              <a:p>
                <a:pPr algn="r">
                  <a:lnSpc>
                    <a:spcPct val="200000"/>
                  </a:lnSpc>
                </a:pPr>
                <a:r>
                  <a:rPr lang="en-US" altLang="zh-CN" sz="2000" dirty="0"/>
                  <a:t>P</a:t>
                </a:r>
                <a:r>
                  <a:rPr lang="en-US" altLang="zh-CN" sz="1600" dirty="0"/>
                  <a:t>1</a:t>
                </a:r>
                <a:endParaRPr lang="en-US" altLang="zh-CN" sz="1600" dirty="0"/>
              </a:p>
              <a:p>
                <a:pPr algn="r">
                  <a:lnSpc>
                    <a:spcPct val="200000"/>
                  </a:lnSpc>
                </a:pPr>
                <a:endParaRPr lang="en-US" altLang="zh-CN" sz="1600" dirty="0"/>
              </a:p>
              <a:p>
                <a:pPr algn="r">
                  <a:lnSpc>
                    <a:spcPct val="200000"/>
                  </a:lnSpc>
                </a:pPr>
                <a:r>
                  <a:rPr lang="en-US" altLang="zh-CN" sz="2000" dirty="0"/>
                  <a:t>P</a:t>
                </a:r>
                <a:r>
                  <a:rPr lang="en-US" altLang="zh-CN" sz="1600" dirty="0"/>
                  <a:t>2</a:t>
                </a:r>
                <a:endParaRPr lang="en-US" altLang="zh-CN" sz="1600" dirty="0"/>
              </a:p>
              <a:p>
                <a:pPr algn="r">
                  <a:lnSpc>
                    <a:spcPct val="200000"/>
                  </a:lnSpc>
                </a:pPr>
                <a:endParaRPr lang="en-US" altLang="zh-CN" sz="1600" dirty="0"/>
              </a:p>
              <a:p>
                <a:pPr algn="r">
                  <a:lnSpc>
                    <a:spcPct val="200000"/>
                  </a:lnSpc>
                </a:pPr>
                <a:r>
                  <a:rPr lang="en-US" altLang="zh-CN" sz="2000" dirty="0"/>
                  <a:t>0</a:t>
                </a:r>
                <a:endParaRPr lang="zh-CN" altLang="en-US" sz="2000" dirty="0"/>
              </a:p>
            </p:txBody>
          </p:sp>
          <p:sp>
            <p:nvSpPr>
              <p:cNvPr id="18" name="文本框 17"/>
              <p:cNvSpPr txBox="1"/>
              <p:nvPr/>
            </p:nvSpPr>
            <p:spPr>
              <a:xfrm>
                <a:off x="3720905" y="5751093"/>
                <a:ext cx="2312057" cy="400110"/>
              </a:xfrm>
              <a:prstGeom prst="rect">
                <a:avLst/>
              </a:prstGeom>
              <a:noFill/>
            </p:spPr>
            <p:txBody>
              <a:bodyPr wrap="square" rtlCol="0" anchor="ctr">
                <a:spAutoFit/>
              </a:bodyPr>
              <a:lstStyle/>
              <a:p>
                <a:r>
                  <a:rPr lang="en-US" altLang="zh-CN" sz="2000" dirty="0"/>
                  <a:t>Q</a:t>
                </a:r>
                <a:r>
                  <a:rPr lang="en-US" altLang="zh-CN" sz="1600" dirty="0"/>
                  <a:t>1            </a:t>
                </a:r>
                <a:r>
                  <a:rPr lang="en-US" altLang="zh-CN" sz="2000" dirty="0"/>
                  <a:t>Q</a:t>
                </a:r>
                <a:r>
                  <a:rPr lang="en-US" altLang="zh-CN" sz="1600" dirty="0"/>
                  <a:t>2   </a:t>
                </a:r>
                <a:endParaRPr lang="zh-CN" altLang="en-US" sz="1600" dirty="0"/>
              </a:p>
            </p:txBody>
          </p:sp>
          <p:sp>
            <p:nvSpPr>
              <p:cNvPr id="19" name="文本框 18"/>
              <p:cNvSpPr txBox="1"/>
              <p:nvPr/>
            </p:nvSpPr>
            <p:spPr>
              <a:xfrm>
                <a:off x="2478831" y="2287418"/>
                <a:ext cx="425822" cy="461664"/>
              </a:xfrm>
              <a:prstGeom prst="rect">
                <a:avLst/>
              </a:prstGeom>
              <a:noFill/>
            </p:spPr>
            <p:txBody>
              <a:bodyPr wrap="square" rtlCol="0">
                <a:spAutoFit/>
              </a:bodyPr>
              <a:lstStyle/>
              <a:p>
                <a:pPr algn="ctr"/>
                <a:r>
                  <a:rPr lang="en-US" altLang="zh-CN" sz="2400" b="1" dirty="0"/>
                  <a:t>P</a:t>
                </a:r>
                <a:endParaRPr lang="zh-CN" altLang="en-US" sz="2400" b="1" dirty="0"/>
              </a:p>
            </p:txBody>
          </p:sp>
          <p:sp>
            <p:nvSpPr>
              <p:cNvPr id="20" name="文本框 19"/>
              <p:cNvSpPr txBox="1"/>
              <p:nvPr/>
            </p:nvSpPr>
            <p:spPr>
              <a:xfrm>
                <a:off x="6293872" y="5515814"/>
                <a:ext cx="425822" cy="461665"/>
              </a:xfrm>
              <a:prstGeom prst="rect">
                <a:avLst/>
              </a:prstGeom>
              <a:noFill/>
            </p:spPr>
            <p:txBody>
              <a:bodyPr wrap="square" rtlCol="0">
                <a:spAutoFit/>
              </a:bodyPr>
              <a:lstStyle/>
              <a:p>
                <a:pPr algn="ctr"/>
                <a:r>
                  <a:rPr lang="en-US" altLang="zh-CN" sz="2400" b="1" dirty="0"/>
                  <a:t>Q</a:t>
                </a:r>
                <a:endParaRPr lang="zh-CN" altLang="en-US" sz="2400" b="1" dirty="0"/>
              </a:p>
            </p:txBody>
          </p:sp>
          <p:cxnSp>
            <p:nvCxnSpPr>
              <p:cNvPr id="39" name="直接连接符 38"/>
              <p:cNvCxnSpPr/>
              <p:nvPr/>
            </p:nvCxnSpPr>
            <p:spPr>
              <a:xfrm>
                <a:off x="2660020" y="4550764"/>
                <a:ext cx="234244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660020" y="3432490"/>
                <a:ext cx="2342668" cy="2315620"/>
                <a:chOff x="2660020" y="4550764"/>
                <a:chExt cx="2342668" cy="2315620"/>
              </a:xfrm>
            </p:grpSpPr>
            <p:cxnSp>
              <p:nvCxnSpPr>
                <p:cNvPr id="36" name="直接连接符 35"/>
                <p:cNvCxnSpPr/>
                <p:nvPr/>
              </p:nvCxnSpPr>
              <p:spPr>
                <a:xfrm>
                  <a:off x="2660020" y="4550764"/>
                  <a:ext cx="1293743"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36573" y="4586208"/>
                  <a:ext cx="0" cy="226384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002688" y="5665425"/>
                  <a:ext cx="0" cy="120095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3" name="椭圆 22"/>
              <p:cNvSpPr>
                <a:spLocks noChangeAspect="1"/>
              </p:cNvSpPr>
              <p:nvPr/>
            </p:nvSpPr>
            <p:spPr>
              <a:xfrm>
                <a:off x="3861379" y="3364671"/>
                <a:ext cx="144000" cy="144000"/>
              </a:xfrm>
              <a:prstGeom prst="ellipse">
                <a:avLst/>
              </a:prstGeom>
              <a:solidFill>
                <a:srgbClr val="C03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4930464" y="4490372"/>
                <a:ext cx="144000" cy="144000"/>
              </a:xfrm>
              <a:prstGeom prst="ellipse">
                <a:avLst/>
              </a:prstGeom>
              <a:solidFill>
                <a:srgbClr val="C03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878423" y="3017849"/>
                <a:ext cx="425822" cy="461664"/>
              </a:xfrm>
              <a:prstGeom prst="rect">
                <a:avLst/>
              </a:prstGeom>
              <a:noFill/>
            </p:spPr>
            <p:txBody>
              <a:bodyPr wrap="square" rtlCol="0">
                <a:spAutoFit/>
              </a:bodyPr>
              <a:lstStyle/>
              <a:p>
                <a:pPr algn="ctr"/>
                <a:r>
                  <a:rPr lang="en-US" altLang="zh-CN" sz="2400" b="1" dirty="0">
                    <a:solidFill>
                      <a:srgbClr val="C03EDA"/>
                    </a:solidFill>
                  </a:rPr>
                  <a:t>a</a:t>
                </a:r>
                <a:endParaRPr lang="zh-CN" altLang="en-US" sz="2400" b="1" dirty="0">
                  <a:solidFill>
                    <a:srgbClr val="C03EDA"/>
                  </a:solidFill>
                </a:endParaRPr>
              </a:p>
            </p:txBody>
          </p:sp>
          <p:sp>
            <p:nvSpPr>
              <p:cNvPr id="26" name="文本框 25"/>
              <p:cNvSpPr txBox="1"/>
              <p:nvPr/>
            </p:nvSpPr>
            <p:spPr>
              <a:xfrm>
                <a:off x="4960566" y="4214975"/>
                <a:ext cx="425822" cy="461664"/>
              </a:xfrm>
              <a:prstGeom prst="rect">
                <a:avLst/>
              </a:prstGeom>
              <a:noFill/>
            </p:spPr>
            <p:txBody>
              <a:bodyPr wrap="square" rtlCol="0">
                <a:spAutoFit/>
              </a:bodyPr>
              <a:lstStyle/>
              <a:p>
                <a:pPr algn="ctr"/>
                <a:r>
                  <a:rPr lang="en-US" altLang="zh-CN" sz="2400" b="1" dirty="0">
                    <a:solidFill>
                      <a:srgbClr val="C03EDA"/>
                    </a:solidFill>
                  </a:rPr>
                  <a:t>b</a:t>
                </a:r>
                <a:endParaRPr lang="zh-CN" altLang="en-US" sz="2400" b="1" dirty="0">
                  <a:solidFill>
                    <a:srgbClr val="C03EDA"/>
                  </a:solidFill>
                </a:endParaRPr>
              </a:p>
            </p:txBody>
          </p:sp>
          <p:sp>
            <p:nvSpPr>
              <p:cNvPr id="35" name="文本框 34"/>
              <p:cNvSpPr txBox="1"/>
              <p:nvPr/>
            </p:nvSpPr>
            <p:spPr>
              <a:xfrm>
                <a:off x="3196760" y="2415381"/>
                <a:ext cx="897660" cy="400110"/>
              </a:xfrm>
              <a:prstGeom prst="rect">
                <a:avLst/>
              </a:prstGeom>
              <a:noFill/>
            </p:spPr>
            <p:txBody>
              <a:bodyPr wrap="square" rtlCol="0">
                <a:spAutoFit/>
              </a:bodyPr>
              <a:lstStyle/>
              <a:p>
                <a:pPr algn="ctr"/>
                <a:r>
                  <a:rPr lang="en-US" altLang="zh-CN" sz="2000" dirty="0">
                    <a:solidFill>
                      <a:schemeClr val="accent2"/>
                    </a:solidFill>
                  </a:rPr>
                  <a:t>D</a:t>
                </a:r>
                <a:endParaRPr lang="zh-CN" altLang="en-US" sz="2400" dirty="0">
                  <a:solidFill>
                    <a:schemeClr val="accent2"/>
                  </a:solidFill>
                </a:endParaRPr>
              </a:p>
            </p:txBody>
          </p:sp>
        </p:grpSp>
        <p:cxnSp>
          <p:nvCxnSpPr>
            <p:cNvPr id="41" name="直接箭头连接符 40"/>
            <p:cNvCxnSpPr/>
            <p:nvPr/>
          </p:nvCxnSpPr>
          <p:spPr>
            <a:xfrm>
              <a:off x="3970565" y="3417935"/>
              <a:ext cx="572688" cy="503353"/>
            </a:xfrm>
            <a:prstGeom prst="straightConnector1">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143408" y="1452328"/>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335337" y="1137374"/>
            <a:ext cx="552624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（五）需求量变动与需求变动</a:t>
            </a:r>
            <a:endParaRPr lang="zh-CN" altLang="en-US" sz="2400" b="1" dirty="0">
              <a:solidFill>
                <a:schemeClr val="bg1"/>
              </a:solidFill>
              <a:cs typeface="+mn-ea"/>
              <a:sym typeface="+mn-lt"/>
            </a:endParaRPr>
          </a:p>
        </p:txBody>
      </p:sp>
      <p:grpSp>
        <p:nvGrpSpPr>
          <p:cNvPr id="74" name="组合 73"/>
          <p:cNvGrpSpPr/>
          <p:nvPr/>
        </p:nvGrpSpPr>
        <p:grpSpPr>
          <a:xfrm>
            <a:off x="6564519" y="1664221"/>
            <a:ext cx="6945926" cy="4519983"/>
            <a:chOff x="6683789" y="1684099"/>
            <a:chExt cx="6945926" cy="4519983"/>
          </a:xfrm>
        </p:grpSpPr>
        <p:sp>
          <p:nvSpPr>
            <p:cNvPr id="45" name="矩形 44"/>
            <p:cNvSpPr/>
            <p:nvPr/>
          </p:nvSpPr>
          <p:spPr>
            <a:xfrm>
              <a:off x="7096334" y="5803972"/>
              <a:ext cx="599843" cy="400110"/>
            </a:xfrm>
            <a:prstGeom prst="rect">
              <a:avLst/>
            </a:prstGeom>
          </p:spPr>
          <p:txBody>
            <a:bodyPr wrap="none">
              <a:spAutoFit/>
            </a:bodyPr>
            <a:lstStyle/>
            <a:p>
              <a:pPr algn="ctr"/>
              <a:r>
                <a:rPr lang="zh-CN" altLang="en-US" sz="2000" b="1" dirty="0"/>
                <a:t>图</a:t>
              </a:r>
              <a:r>
                <a:rPr lang="en-US" altLang="zh-CN" sz="2000" b="1" dirty="0"/>
                <a:t>2</a:t>
              </a:r>
              <a:endParaRPr lang="zh-CN" altLang="en-US" sz="2000" b="1" dirty="0"/>
            </a:p>
          </p:txBody>
        </p:sp>
        <p:sp>
          <p:nvSpPr>
            <p:cNvPr id="46" name="弧形 45"/>
            <p:cNvSpPr/>
            <p:nvPr/>
          </p:nvSpPr>
          <p:spPr>
            <a:xfrm rot="12765864">
              <a:off x="7769423" y="2223981"/>
              <a:ext cx="5240134" cy="3068271"/>
            </a:xfrm>
            <a:prstGeom prst="arc">
              <a:avLst>
                <a:gd name="adj1" fmla="val 14387336"/>
                <a:gd name="adj2" fmla="val 2053401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47" name="组合 46"/>
            <p:cNvGrpSpPr/>
            <p:nvPr/>
          </p:nvGrpSpPr>
          <p:grpSpPr>
            <a:xfrm>
              <a:off x="6683789" y="2117825"/>
              <a:ext cx="4575078" cy="3863785"/>
              <a:chOff x="2144616" y="2287418"/>
              <a:chExt cx="4575078" cy="3863785"/>
            </a:xfrm>
          </p:grpSpPr>
          <p:cxnSp>
            <p:nvCxnSpPr>
              <p:cNvPr id="49" name="直接连接符 48"/>
              <p:cNvCxnSpPr/>
              <p:nvPr/>
            </p:nvCxnSpPr>
            <p:spPr>
              <a:xfrm flipV="1">
                <a:off x="2660020" y="2680398"/>
                <a:ext cx="0" cy="3051382"/>
              </a:xfrm>
              <a:prstGeom prst="line">
                <a:avLst/>
              </a:prstGeom>
              <a:ln>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2660020" y="5731780"/>
                <a:ext cx="3655813" cy="0"/>
              </a:xfrm>
              <a:prstGeom prst="line">
                <a:avLst/>
              </a:prstGeom>
              <a:ln>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2144616" y="3894818"/>
                <a:ext cx="513389" cy="2069284"/>
              </a:xfrm>
              <a:prstGeom prst="rect">
                <a:avLst/>
              </a:prstGeom>
              <a:noFill/>
            </p:spPr>
            <p:txBody>
              <a:bodyPr wrap="square" rtlCol="0">
                <a:spAutoFit/>
              </a:bodyPr>
              <a:lstStyle/>
              <a:p>
                <a:pPr algn="r">
                  <a:lnSpc>
                    <a:spcPct val="150000"/>
                  </a:lnSpc>
                </a:pPr>
                <a:r>
                  <a:rPr lang="en-US" altLang="zh-CN" sz="2000" dirty="0"/>
                  <a:t>P</a:t>
                </a:r>
                <a:r>
                  <a:rPr lang="en-US" altLang="zh-CN" sz="1600" dirty="0"/>
                  <a:t>1</a:t>
                </a:r>
                <a:endParaRPr lang="en-US" altLang="zh-CN" sz="1600" dirty="0"/>
              </a:p>
              <a:p>
                <a:pPr algn="r">
                  <a:lnSpc>
                    <a:spcPct val="150000"/>
                  </a:lnSpc>
                </a:pPr>
                <a:endParaRPr lang="en-US" altLang="zh-CN" sz="1600" dirty="0"/>
              </a:p>
              <a:p>
                <a:pPr algn="r">
                  <a:lnSpc>
                    <a:spcPct val="150000"/>
                  </a:lnSpc>
                </a:pPr>
                <a:endParaRPr lang="en-US" altLang="zh-CN" sz="1600" dirty="0"/>
              </a:p>
              <a:p>
                <a:pPr algn="r">
                  <a:lnSpc>
                    <a:spcPct val="150000"/>
                  </a:lnSpc>
                </a:pPr>
                <a:endParaRPr lang="en-US" altLang="zh-CN" sz="1600" dirty="0"/>
              </a:p>
              <a:p>
                <a:pPr algn="r">
                  <a:lnSpc>
                    <a:spcPct val="150000"/>
                  </a:lnSpc>
                </a:pPr>
                <a:r>
                  <a:rPr lang="en-US" altLang="zh-CN" sz="2000" dirty="0"/>
                  <a:t>0</a:t>
                </a:r>
                <a:endParaRPr lang="zh-CN" altLang="en-US" sz="2000" dirty="0"/>
              </a:p>
            </p:txBody>
          </p:sp>
          <p:sp>
            <p:nvSpPr>
              <p:cNvPr id="52" name="文本框 51"/>
              <p:cNvSpPr txBox="1"/>
              <p:nvPr/>
            </p:nvSpPr>
            <p:spPr>
              <a:xfrm>
                <a:off x="3720905" y="5751093"/>
                <a:ext cx="2312057" cy="400110"/>
              </a:xfrm>
              <a:prstGeom prst="rect">
                <a:avLst/>
              </a:prstGeom>
              <a:noFill/>
            </p:spPr>
            <p:txBody>
              <a:bodyPr wrap="square" rtlCol="0" anchor="ctr">
                <a:spAutoFit/>
              </a:bodyPr>
              <a:lstStyle/>
              <a:p>
                <a:r>
                  <a:rPr lang="en-US" altLang="zh-CN" sz="2000" dirty="0"/>
                  <a:t>Q</a:t>
                </a:r>
                <a:r>
                  <a:rPr lang="en-US" altLang="zh-CN" sz="1600" dirty="0"/>
                  <a:t>1            </a:t>
                </a:r>
                <a:r>
                  <a:rPr lang="en-US" altLang="zh-CN" sz="2000" dirty="0"/>
                  <a:t>Q</a:t>
                </a:r>
                <a:r>
                  <a:rPr lang="en-US" altLang="zh-CN" sz="1600" dirty="0"/>
                  <a:t>2   </a:t>
                </a:r>
                <a:endParaRPr lang="zh-CN" altLang="en-US" sz="1600" dirty="0"/>
              </a:p>
            </p:txBody>
          </p:sp>
          <p:sp>
            <p:nvSpPr>
              <p:cNvPr id="53" name="文本框 52"/>
              <p:cNvSpPr txBox="1"/>
              <p:nvPr/>
            </p:nvSpPr>
            <p:spPr>
              <a:xfrm>
                <a:off x="2478831" y="2287418"/>
                <a:ext cx="425822" cy="461664"/>
              </a:xfrm>
              <a:prstGeom prst="rect">
                <a:avLst/>
              </a:prstGeom>
              <a:noFill/>
            </p:spPr>
            <p:txBody>
              <a:bodyPr wrap="square" rtlCol="0">
                <a:spAutoFit/>
              </a:bodyPr>
              <a:lstStyle/>
              <a:p>
                <a:pPr algn="ctr"/>
                <a:r>
                  <a:rPr lang="en-US" altLang="zh-CN" sz="2400" b="1" dirty="0"/>
                  <a:t>P</a:t>
                </a:r>
                <a:endParaRPr lang="zh-CN" altLang="en-US" sz="2400" b="1" dirty="0"/>
              </a:p>
            </p:txBody>
          </p:sp>
          <p:sp>
            <p:nvSpPr>
              <p:cNvPr id="54" name="文本框 53"/>
              <p:cNvSpPr txBox="1"/>
              <p:nvPr/>
            </p:nvSpPr>
            <p:spPr>
              <a:xfrm>
                <a:off x="6293872" y="5515814"/>
                <a:ext cx="425822" cy="461665"/>
              </a:xfrm>
              <a:prstGeom prst="rect">
                <a:avLst/>
              </a:prstGeom>
              <a:noFill/>
            </p:spPr>
            <p:txBody>
              <a:bodyPr wrap="square" rtlCol="0">
                <a:spAutoFit/>
              </a:bodyPr>
              <a:lstStyle/>
              <a:p>
                <a:pPr algn="ctr"/>
                <a:r>
                  <a:rPr lang="en-US" altLang="zh-CN" sz="2400" b="1" dirty="0"/>
                  <a:t>Q</a:t>
                </a:r>
                <a:endParaRPr lang="zh-CN" altLang="en-US" sz="2400" b="1" dirty="0"/>
              </a:p>
            </p:txBody>
          </p:sp>
          <p:cxnSp>
            <p:nvCxnSpPr>
              <p:cNvPr id="55" name="直接连接符 54"/>
              <p:cNvCxnSpPr/>
              <p:nvPr/>
            </p:nvCxnSpPr>
            <p:spPr>
              <a:xfrm>
                <a:off x="2660020" y="4192955"/>
                <a:ext cx="234244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3936573" y="4206089"/>
                <a:ext cx="1066115" cy="1542021"/>
                <a:chOff x="3936573" y="5324363"/>
                <a:chExt cx="1066115" cy="1542021"/>
              </a:xfrm>
            </p:grpSpPr>
            <p:cxnSp>
              <p:nvCxnSpPr>
                <p:cNvPr id="63" name="直接连接符 62"/>
                <p:cNvCxnSpPr/>
                <p:nvPr/>
              </p:nvCxnSpPr>
              <p:spPr>
                <a:xfrm>
                  <a:off x="3936573" y="5324363"/>
                  <a:ext cx="0" cy="152569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002688" y="5324363"/>
                  <a:ext cx="0" cy="154202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3034055" y="2870854"/>
                <a:ext cx="897660" cy="400110"/>
              </a:xfrm>
              <a:prstGeom prst="rect">
                <a:avLst/>
              </a:prstGeom>
              <a:noFill/>
            </p:spPr>
            <p:txBody>
              <a:bodyPr wrap="square" rtlCol="0">
                <a:spAutoFit/>
              </a:bodyPr>
              <a:lstStyle/>
              <a:p>
                <a:pPr algn="ctr"/>
                <a:r>
                  <a:rPr lang="en-US" altLang="zh-CN" sz="2000" dirty="0">
                    <a:solidFill>
                      <a:schemeClr val="accent2"/>
                    </a:solidFill>
                  </a:rPr>
                  <a:t>D</a:t>
                </a:r>
                <a:r>
                  <a:rPr lang="en-US" altLang="zh-CN" sz="1600" dirty="0">
                    <a:solidFill>
                      <a:schemeClr val="accent2"/>
                    </a:solidFill>
                  </a:rPr>
                  <a:t>1</a:t>
                </a:r>
                <a:endParaRPr lang="zh-CN" altLang="en-US" sz="2400" dirty="0">
                  <a:solidFill>
                    <a:schemeClr val="accent2"/>
                  </a:solidFill>
                </a:endParaRPr>
              </a:p>
            </p:txBody>
          </p:sp>
          <p:cxnSp>
            <p:nvCxnSpPr>
              <p:cNvPr id="71" name="直接连接符 70"/>
              <p:cNvCxnSpPr/>
              <p:nvPr/>
            </p:nvCxnSpPr>
            <p:spPr>
              <a:xfrm>
                <a:off x="3495997" y="4192955"/>
                <a:ext cx="150646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3653970" y="2514510"/>
                <a:ext cx="897660" cy="400110"/>
              </a:xfrm>
              <a:prstGeom prst="rect">
                <a:avLst/>
              </a:prstGeom>
              <a:noFill/>
            </p:spPr>
            <p:txBody>
              <a:bodyPr wrap="square" rtlCol="0">
                <a:spAutoFit/>
              </a:bodyPr>
              <a:lstStyle/>
              <a:p>
                <a:pPr algn="ctr"/>
                <a:r>
                  <a:rPr lang="en-US" altLang="zh-CN" sz="2000" dirty="0">
                    <a:solidFill>
                      <a:schemeClr val="accent2"/>
                    </a:solidFill>
                  </a:rPr>
                  <a:t>D</a:t>
                </a:r>
                <a:r>
                  <a:rPr lang="en-US" altLang="zh-CN" sz="1600" dirty="0">
                    <a:solidFill>
                      <a:schemeClr val="accent2"/>
                    </a:solidFill>
                  </a:rPr>
                  <a:t>2</a:t>
                </a:r>
                <a:endParaRPr lang="zh-CN" altLang="en-US" sz="2400" dirty="0">
                  <a:solidFill>
                    <a:schemeClr val="accent2"/>
                  </a:solidFill>
                </a:endParaRPr>
              </a:p>
            </p:txBody>
          </p:sp>
        </p:grpSp>
        <p:cxnSp>
          <p:nvCxnSpPr>
            <p:cNvPr id="48" name="直接箭头连接符 47"/>
            <p:cNvCxnSpPr/>
            <p:nvPr/>
          </p:nvCxnSpPr>
          <p:spPr>
            <a:xfrm>
              <a:off x="8470888" y="3758933"/>
              <a:ext cx="668542" cy="0"/>
            </a:xfrm>
            <a:prstGeom prst="straightConnector1">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70" name="弧形 69"/>
            <p:cNvSpPr/>
            <p:nvPr/>
          </p:nvSpPr>
          <p:spPr>
            <a:xfrm rot="12595461">
              <a:off x="8389581" y="1684099"/>
              <a:ext cx="5240134" cy="3068271"/>
            </a:xfrm>
            <a:prstGeom prst="arc">
              <a:avLst>
                <a:gd name="adj1" fmla="val 14387336"/>
                <a:gd name="adj2" fmla="val 20534015"/>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60" name="直接连接符 2859"/>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90378"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（一）何为“供给” </a:t>
            </a:r>
            <a:endParaRPr lang="zh-CN" altLang="en-US" sz="2400" b="1" dirty="0">
              <a:solidFill>
                <a:schemeClr val="bg1"/>
              </a:solidFill>
              <a:cs typeface="+mn-ea"/>
              <a:sym typeface="+mn-lt"/>
            </a:endParaRPr>
          </a:p>
        </p:txBody>
      </p:sp>
      <p:sp>
        <p:nvSpPr>
          <p:cNvPr id="5" name="矩形: 对角圆角 4"/>
          <p:cNvSpPr/>
          <p:nvPr/>
        </p:nvSpPr>
        <p:spPr>
          <a:xfrm flipH="1">
            <a:off x="6165007" y="3990692"/>
            <a:ext cx="5129675" cy="1755588"/>
          </a:xfrm>
          <a:prstGeom prst="round2DiagRect">
            <a:avLst>
              <a:gd name="adj1" fmla="val 22356"/>
              <a:gd name="adj2" fmla="val 0"/>
            </a:avLst>
          </a:prstGeom>
          <a:solidFill>
            <a:schemeClr val="bg1"/>
          </a:solidFill>
          <a:ln w="12700">
            <a:gradFill flip="none" rotWithShape="1">
              <a:gsLst>
                <a:gs pos="0">
                  <a:srgbClr val="EF487C"/>
                </a:gs>
                <a:gs pos="100000">
                  <a:srgbClr val="B10F4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78420" y="4161796"/>
            <a:ext cx="4882862" cy="1384353"/>
          </a:xfrm>
          <a:prstGeom prst="rect">
            <a:avLst/>
          </a:prstGeom>
        </p:spPr>
        <p:txBody>
          <a:bodyPr wrap="square" anchor="ctr">
            <a:spAutoFit/>
          </a:bodyPr>
          <a:lstStyle/>
          <a:p>
            <a:pPr>
              <a:lnSpc>
                <a:spcPct val="120000"/>
              </a:lnSpc>
            </a:pPr>
            <a:r>
              <a:rPr lang="zh-CN" altLang="en-US" sz="2400" b="1" dirty="0">
                <a:solidFill>
                  <a:srgbClr val="EF487C"/>
                </a:solidFill>
                <a:cs typeface="+mn-ea"/>
                <a:sym typeface="+mn-lt"/>
              </a:rPr>
              <a:t>两个条件：</a:t>
            </a:r>
            <a:r>
              <a:rPr lang="zh-CN" altLang="en-US" sz="2400" dirty="0">
                <a:cs typeface="+mn-ea"/>
                <a:sym typeface="+mn-lt"/>
              </a:rPr>
              <a:t>愿意、能够</a:t>
            </a:r>
            <a:endParaRPr lang="en-US" altLang="zh-CN" sz="2400" dirty="0">
              <a:cs typeface="+mn-ea"/>
              <a:sym typeface="+mn-lt"/>
            </a:endParaRPr>
          </a:p>
          <a:p>
            <a:pPr>
              <a:lnSpc>
                <a:spcPct val="120000"/>
              </a:lnSpc>
            </a:pPr>
            <a:r>
              <a:rPr lang="zh-CN" altLang="en-US" sz="2400" b="1" dirty="0">
                <a:solidFill>
                  <a:srgbClr val="EF487C"/>
                </a:solidFill>
                <a:cs typeface="+mn-ea"/>
                <a:sym typeface="+mn-lt"/>
              </a:rPr>
              <a:t>两个变量：</a:t>
            </a:r>
            <a:r>
              <a:rPr lang="zh-CN" altLang="en-US" sz="2400" dirty="0">
                <a:cs typeface="+mn-ea"/>
                <a:sym typeface="+mn-lt"/>
              </a:rPr>
              <a:t>商品的价格、与该价格相对应的供给量</a:t>
            </a:r>
            <a:endParaRPr lang="zh-CN" altLang="en-US" sz="2400" dirty="0">
              <a:cs typeface="+mn-ea"/>
              <a:sym typeface="+mn-lt"/>
            </a:endParaRPr>
          </a:p>
        </p:txBody>
      </p:sp>
      <p:sp>
        <p:nvSpPr>
          <p:cNvPr id="7" name="矩形: 对角圆角 6"/>
          <p:cNvSpPr/>
          <p:nvPr/>
        </p:nvSpPr>
        <p:spPr>
          <a:xfrm>
            <a:off x="6165007" y="2128641"/>
            <a:ext cx="5129675" cy="1755588"/>
          </a:xfrm>
          <a:prstGeom prst="round2DiagRect">
            <a:avLst>
              <a:gd name="adj1" fmla="val 22356"/>
              <a:gd name="adj2" fmla="val 0"/>
            </a:avLst>
          </a:prstGeom>
          <a:gradFill flip="none" rotWithShape="1">
            <a:gsLst>
              <a:gs pos="0">
                <a:srgbClr val="3555B1"/>
              </a:gs>
              <a:gs pos="100000">
                <a:schemeClr val="accent2"/>
              </a:gs>
            </a:gsLst>
            <a:lin ang="13500000" scaled="1"/>
            <a:tileRect/>
          </a:gradFill>
          <a:ln w="31750">
            <a:gradFill flip="none" rotWithShape="1">
              <a:gsLst>
                <a:gs pos="0">
                  <a:schemeClr val="accent2">
                    <a:lumMod val="20000"/>
                    <a:lumOff val="80000"/>
                  </a:schemeClr>
                </a:gs>
                <a:gs pos="20000">
                  <a:schemeClr val="accent1">
                    <a:lumMod val="45000"/>
                    <a:lumOff val="55000"/>
                    <a:alpha val="0"/>
                  </a:schemeClr>
                </a:gs>
                <a:gs pos="80000">
                  <a:schemeClr val="accent1">
                    <a:lumMod val="45000"/>
                    <a:lumOff val="55000"/>
                    <a:alpha val="0"/>
                  </a:schemeClr>
                </a:gs>
                <a:gs pos="100000">
                  <a:schemeClr val="accent2">
                    <a:lumMod val="20000"/>
                    <a:lumOff val="8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8420" y="2335526"/>
            <a:ext cx="4844820" cy="1384353"/>
          </a:xfrm>
          <a:prstGeom prst="rect">
            <a:avLst/>
          </a:prstGeom>
        </p:spPr>
        <p:txBody>
          <a:bodyPr wrap="square">
            <a:spAutoFit/>
          </a:bodyPr>
          <a:lstStyle/>
          <a:p>
            <a:pPr>
              <a:lnSpc>
                <a:spcPct val="120000"/>
              </a:lnSpc>
            </a:pPr>
            <a:r>
              <a:rPr lang="zh-CN" altLang="en-US" sz="2400" dirty="0">
                <a:solidFill>
                  <a:schemeClr val="bg1"/>
                </a:solidFill>
                <a:cs typeface="+mn-ea"/>
                <a:sym typeface="+mn-lt"/>
              </a:rPr>
              <a:t>供给是指</a:t>
            </a:r>
            <a:r>
              <a:rPr lang="zh-CN" altLang="en-US" sz="2400" b="1" dirty="0">
                <a:solidFill>
                  <a:schemeClr val="bg1"/>
                </a:solidFill>
                <a:cs typeface="+mn-ea"/>
                <a:sym typeface="+mn-lt"/>
              </a:rPr>
              <a:t>厂商在某一特定时期内，在每一价格水平下愿意而且能够供应的商品数量</a:t>
            </a:r>
            <a:endParaRPr lang="en-US" altLang="zh-CN" sz="2400" b="1" dirty="0">
              <a:solidFill>
                <a:schemeClr val="bg1"/>
              </a:solidFill>
              <a:cs typeface="+mn-ea"/>
              <a:sym typeface="+mn-lt"/>
            </a:endParaRPr>
          </a:p>
        </p:txBody>
      </p:sp>
      <p:grpSp>
        <p:nvGrpSpPr>
          <p:cNvPr id="1476" name="2b8b2634-e428-427a-956e-39586970d7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165983" y="2021067"/>
            <a:ext cx="4812888" cy="4057032"/>
            <a:chOff x="3768895" y="1193798"/>
            <a:chExt cx="4654211" cy="4949845"/>
          </a:xfrm>
        </p:grpSpPr>
        <p:grpSp>
          <p:nvGrpSpPr>
            <p:cNvPr id="1477" name="ïş1ïḑé"/>
            <p:cNvGrpSpPr/>
            <p:nvPr/>
          </p:nvGrpSpPr>
          <p:grpSpPr bwMode="auto">
            <a:xfrm>
              <a:off x="3768895" y="1193800"/>
              <a:ext cx="4607234" cy="4949843"/>
              <a:chOff x="1809" y="1"/>
              <a:chExt cx="4021" cy="4320"/>
            </a:xfrm>
          </p:grpSpPr>
          <p:sp>
            <p:nvSpPr>
              <p:cNvPr id="1968" name="íśľïde"/>
              <p:cNvSpPr/>
              <p:nvPr/>
            </p:nvSpPr>
            <p:spPr bwMode="auto">
              <a:xfrm>
                <a:off x="1809" y="4257"/>
                <a:ext cx="4021" cy="64"/>
              </a:xfrm>
              <a:custGeom>
                <a:avLst/>
                <a:gdLst>
                  <a:gd name="T0" fmla="*/ 0 w 2846"/>
                  <a:gd name="T1" fmla="*/ 23 h 46"/>
                  <a:gd name="T2" fmla="*/ 28 w 2846"/>
                  <a:gd name="T3" fmla="*/ 0 h 46"/>
                  <a:gd name="T4" fmla="*/ 2818 w 2846"/>
                  <a:gd name="T5" fmla="*/ 0 h 46"/>
                  <a:gd name="T6" fmla="*/ 2846 w 2846"/>
                  <a:gd name="T7" fmla="*/ 23 h 46"/>
                  <a:gd name="T8" fmla="*/ 2818 w 2846"/>
                  <a:gd name="T9" fmla="*/ 46 h 46"/>
                  <a:gd name="T10" fmla="*/ 28 w 2846"/>
                  <a:gd name="T11" fmla="*/ 46 h 46"/>
                  <a:gd name="T12" fmla="*/ 0 w 2846"/>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2846" h="46">
                    <a:moveTo>
                      <a:pt x="0" y="23"/>
                    </a:moveTo>
                    <a:cubicBezTo>
                      <a:pt x="0" y="10"/>
                      <a:pt x="12" y="0"/>
                      <a:pt x="28" y="0"/>
                    </a:cubicBezTo>
                    <a:cubicBezTo>
                      <a:pt x="2818" y="0"/>
                      <a:pt x="2818" y="0"/>
                      <a:pt x="2818" y="0"/>
                    </a:cubicBezTo>
                    <a:cubicBezTo>
                      <a:pt x="2833" y="0"/>
                      <a:pt x="2846" y="10"/>
                      <a:pt x="2846" y="23"/>
                    </a:cubicBezTo>
                    <a:cubicBezTo>
                      <a:pt x="2846" y="35"/>
                      <a:pt x="2833" y="46"/>
                      <a:pt x="2818" y="46"/>
                    </a:cubicBezTo>
                    <a:cubicBezTo>
                      <a:pt x="28" y="46"/>
                      <a:pt x="28" y="46"/>
                      <a:pt x="28" y="46"/>
                    </a:cubicBezTo>
                    <a:cubicBezTo>
                      <a:pt x="12" y="46"/>
                      <a:pt x="0" y="35"/>
                      <a:pt x="0" y="23"/>
                    </a:cubicBezTo>
                    <a:close/>
                  </a:path>
                </a:pathLst>
              </a:custGeom>
              <a:solidFill>
                <a:srgbClr val="CCDE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9" name="iṡļiḋê"/>
              <p:cNvSpPr/>
              <p:nvPr/>
            </p:nvSpPr>
            <p:spPr bwMode="auto">
              <a:xfrm>
                <a:off x="3834" y="647"/>
                <a:ext cx="548" cy="659"/>
              </a:xfrm>
              <a:custGeom>
                <a:avLst/>
                <a:gdLst>
                  <a:gd name="T0" fmla="*/ 342 w 388"/>
                  <a:gd name="T1" fmla="*/ 12 h 467"/>
                  <a:gd name="T2" fmla="*/ 7 w 388"/>
                  <a:gd name="T3" fmla="*/ 427 h 467"/>
                  <a:gd name="T4" fmla="*/ 4 w 388"/>
                  <a:gd name="T5" fmla="*/ 453 h 467"/>
                  <a:gd name="T6" fmla="*/ 26 w 388"/>
                  <a:gd name="T7" fmla="*/ 467 h 467"/>
                  <a:gd name="T8" fmla="*/ 361 w 388"/>
                  <a:gd name="T9" fmla="*/ 466 h 467"/>
                  <a:gd name="T10" fmla="*/ 385 w 388"/>
                  <a:gd name="T11" fmla="*/ 442 h 467"/>
                  <a:gd name="T12" fmla="*/ 361 w 388"/>
                  <a:gd name="T13" fmla="*/ 418 h 467"/>
                  <a:gd name="T14" fmla="*/ 77 w 388"/>
                  <a:gd name="T15" fmla="*/ 418 h 467"/>
                  <a:gd name="T16" fmla="*/ 380 w 388"/>
                  <a:gd name="T17" fmla="*/ 43 h 467"/>
                  <a:gd name="T18" fmla="*/ 376 w 388"/>
                  <a:gd name="T19" fmla="*/ 9 h 467"/>
                  <a:gd name="T20" fmla="*/ 342 w 388"/>
                  <a:gd name="T21" fmla="*/ 1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467">
                    <a:moveTo>
                      <a:pt x="342" y="12"/>
                    </a:moveTo>
                    <a:cubicBezTo>
                      <a:pt x="7" y="427"/>
                      <a:pt x="7" y="427"/>
                      <a:pt x="7" y="427"/>
                    </a:cubicBezTo>
                    <a:cubicBezTo>
                      <a:pt x="1" y="434"/>
                      <a:pt x="0" y="444"/>
                      <a:pt x="4" y="453"/>
                    </a:cubicBezTo>
                    <a:cubicBezTo>
                      <a:pt x="8" y="461"/>
                      <a:pt x="16" y="467"/>
                      <a:pt x="26" y="467"/>
                    </a:cubicBezTo>
                    <a:cubicBezTo>
                      <a:pt x="361" y="466"/>
                      <a:pt x="361" y="466"/>
                      <a:pt x="361" y="466"/>
                    </a:cubicBezTo>
                    <a:cubicBezTo>
                      <a:pt x="374" y="466"/>
                      <a:pt x="385" y="456"/>
                      <a:pt x="385" y="442"/>
                    </a:cubicBezTo>
                    <a:cubicBezTo>
                      <a:pt x="385" y="429"/>
                      <a:pt x="374" y="418"/>
                      <a:pt x="361" y="418"/>
                    </a:cubicBezTo>
                    <a:cubicBezTo>
                      <a:pt x="77" y="418"/>
                      <a:pt x="77" y="418"/>
                      <a:pt x="77" y="418"/>
                    </a:cubicBezTo>
                    <a:cubicBezTo>
                      <a:pt x="380" y="43"/>
                      <a:pt x="380" y="43"/>
                      <a:pt x="380" y="43"/>
                    </a:cubicBezTo>
                    <a:cubicBezTo>
                      <a:pt x="388" y="33"/>
                      <a:pt x="387" y="17"/>
                      <a:pt x="376" y="9"/>
                    </a:cubicBezTo>
                    <a:cubicBezTo>
                      <a:pt x="366" y="0"/>
                      <a:pt x="350" y="2"/>
                      <a:pt x="342" y="12"/>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0" name="ïšḷïḑé"/>
              <p:cNvSpPr/>
              <p:nvPr/>
            </p:nvSpPr>
            <p:spPr bwMode="auto">
              <a:xfrm>
                <a:off x="3834" y="54"/>
                <a:ext cx="546" cy="653"/>
              </a:xfrm>
              <a:custGeom>
                <a:avLst/>
                <a:gdLst>
                  <a:gd name="T0" fmla="*/ 361 w 387"/>
                  <a:gd name="T1" fmla="*/ 414 h 463"/>
                  <a:gd name="T2" fmla="*/ 77 w 387"/>
                  <a:gd name="T3" fmla="*/ 415 h 463"/>
                  <a:gd name="T4" fmla="*/ 380 w 387"/>
                  <a:gd name="T5" fmla="*/ 40 h 463"/>
                  <a:gd name="T6" fmla="*/ 383 w 387"/>
                  <a:gd name="T7" fmla="*/ 14 h 463"/>
                  <a:gd name="T8" fmla="*/ 361 w 387"/>
                  <a:gd name="T9" fmla="*/ 0 h 463"/>
                  <a:gd name="T10" fmla="*/ 34 w 387"/>
                  <a:gd name="T11" fmla="*/ 0 h 463"/>
                  <a:gd name="T12" fmla="*/ 10 w 387"/>
                  <a:gd name="T13" fmla="*/ 24 h 463"/>
                  <a:gd name="T14" fmla="*/ 34 w 387"/>
                  <a:gd name="T15" fmla="*/ 49 h 463"/>
                  <a:gd name="T16" fmla="*/ 310 w 387"/>
                  <a:gd name="T17" fmla="*/ 49 h 463"/>
                  <a:gd name="T18" fmla="*/ 7 w 387"/>
                  <a:gd name="T19" fmla="*/ 424 h 463"/>
                  <a:gd name="T20" fmla="*/ 4 w 387"/>
                  <a:gd name="T21" fmla="*/ 450 h 463"/>
                  <a:gd name="T22" fmla="*/ 26 w 387"/>
                  <a:gd name="T23" fmla="*/ 463 h 463"/>
                  <a:gd name="T24" fmla="*/ 361 w 387"/>
                  <a:gd name="T25" fmla="*/ 463 h 463"/>
                  <a:gd name="T26" fmla="*/ 385 w 387"/>
                  <a:gd name="T27" fmla="*/ 439 h 463"/>
                  <a:gd name="T28" fmla="*/ 361 w 387"/>
                  <a:gd name="T29" fmla="*/ 414 h 463"/>
                  <a:gd name="T30" fmla="*/ 361 w 387"/>
                  <a:gd name="T31" fmla="*/ 414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7" h="463">
                    <a:moveTo>
                      <a:pt x="361" y="414"/>
                    </a:moveTo>
                    <a:cubicBezTo>
                      <a:pt x="77" y="415"/>
                      <a:pt x="77" y="415"/>
                      <a:pt x="77" y="415"/>
                    </a:cubicBezTo>
                    <a:cubicBezTo>
                      <a:pt x="380" y="40"/>
                      <a:pt x="380" y="40"/>
                      <a:pt x="380" y="40"/>
                    </a:cubicBezTo>
                    <a:cubicBezTo>
                      <a:pt x="386" y="32"/>
                      <a:pt x="387" y="22"/>
                      <a:pt x="383" y="14"/>
                    </a:cubicBezTo>
                    <a:cubicBezTo>
                      <a:pt x="379" y="5"/>
                      <a:pt x="370" y="0"/>
                      <a:pt x="361" y="0"/>
                    </a:cubicBezTo>
                    <a:cubicBezTo>
                      <a:pt x="34" y="0"/>
                      <a:pt x="34" y="0"/>
                      <a:pt x="34" y="0"/>
                    </a:cubicBezTo>
                    <a:cubicBezTo>
                      <a:pt x="20" y="0"/>
                      <a:pt x="10" y="11"/>
                      <a:pt x="10" y="24"/>
                    </a:cubicBezTo>
                    <a:cubicBezTo>
                      <a:pt x="10" y="38"/>
                      <a:pt x="20" y="49"/>
                      <a:pt x="34" y="49"/>
                    </a:cubicBezTo>
                    <a:cubicBezTo>
                      <a:pt x="310" y="49"/>
                      <a:pt x="310" y="49"/>
                      <a:pt x="310" y="49"/>
                    </a:cubicBezTo>
                    <a:cubicBezTo>
                      <a:pt x="7" y="424"/>
                      <a:pt x="7" y="424"/>
                      <a:pt x="7" y="424"/>
                    </a:cubicBezTo>
                    <a:cubicBezTo>
                      <a:pt x="1" y="431"/>
                      <a:pt x="0" y="441"/>
                      <a:pt x="4" y="450"/>
                    </a:cubicBezTo>
                    <a:cubicBezTo>
                      <a:pt x="8" y="458"/>
                      <a:pt x="16" y="463"/>
                      <a:pt x="26" y="463"/>
                    </a:cubicBezTo>
                    <a:cubicBezTo>
                      <a:pt x="361" y="463"/>
                      <a:pt x="361" y="463"/>
                      <a:pt x="361" y="463"/>
                    </a:cubicBezTo>
                    <a:cubicBezTo>
                      <a:pt x="374" y="463"/>
                      <a:pt x="385" y="452"/>
                      <a:pt x="385" y="439"/>
                    </a:cubicBezTo>
                    <a:cubicBezTo>
                      <a:pt x="385" y="425"/>
                      <a:pt x="374" y="414"/>
                      <a:pt x="361" y="414"/>
                    </a:cubicBezTo>
                    <a:cubicBezTo>
                      <a:pt x="361" y="414"/>
                      <a:pt x="361" y="414"/>
                      <a:pt x="361" y="414"/>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1" name="ïṧ1ïḑê"/>
              <p:cNvSpPr/>
              <p:nvPr/>
            </p:nvSpPr>
            <p:spPr bwMode="auto">
              <a:xfrm>
                <a:off x="3838" y="1306"/>
                <a:ext cx="544" cy="659"/>
              </a:xfrm>
              <a:custGeom>
                <a:avLst/>
                <a:gdLst>
                  <a:gd name="T0" fmla="*/ 339 w 385"/>
                  <a:gd name="T1" fmla="*/ 12 h 467"/>
                  <a:gd name="T2" fmla="*/ 7 w 385"/>
                  <a:gd name="T3" fmla="*/ 425 h 467"/>
                  <a:gd name="T4" fmla="*/ 4 w 385"/>
                  <a:gd name="T5" fmla="*/ 451 h 467"/>
                  <a:gd name="T6" fmla="*/ 26 w 385"/>
                  <a:gd name="T7" fmla="*/ 465 h 467"/>
                  <a:gd name="T8" fmla="*/ 358 w 385"/>
                  <a:gd name="T9" fmla="*/ 467 h 467"/>
                  <a:gd name="T10" fmla="*/ 382 w 385"/>
                  <a:gd name="T11" fmla="*/ 442 h 467"/>
                  <a:gd name="T12" fmla="*/ 358 w 385"/>
                  <a:gd name="T13" fmla="*/ 418 h 467"/>
                  <a:gd name="T14" fmla="*/ 77 w 385"/>
                  <a:gd name="T15" fmla="*/ 416 h 467"/>
                  <a:gd name="T16" fmla="*/ 377 w 385"/>
                  <a:gd name="T17" fmla="*/ 43 h 467"/>
                  <a:gd name="T18" fmla="*/ 373 w 385"/>
                  <a:gd name="T19" fmla="*/ 9 h 467"/>
                  <a:gd name="T20" fmla="*/ 339 w 385"/>
                  <a:gd name="T21" fmla="*/ 12 h 467"/>
                  <a:gd name="T22" fmla="*/ 339 w 385"/>
                  <a:gd name="T23" fmla="*/ 1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5" h="467">
                    <a:moveTo>
                      <a:pt x="339" y="12"/>
                    </a:moveTo>
                    <a:cubicBezTo>
                      <a:pt x="7" y="425"/>
                      <a:pt x="7" y="425"/>
                      <a:pt x="7" y="425"/>
                    </a:cubicBezTo>
                    <a:cubicBezTo>
                      <a:pt x="2" y="432"/>
                      <a:pt x="0" y="442"/>
                      <a:pt x="4" y="451"/>
                    </a:cubicBezTo>
                    <a:cubicBezTo>
                      <a:pt x="8" y="459"/>
                      <a:pt x="17" y="464"/>
                      <a:pt x="26" y="465"/>
                    </a:cubicBezTo>
                    <a:cubicBezTo>
                      <a:pt x="358" y="467"/>
                      <a:pt x="358" y="467"/>
                      <a:pt x="358" y="467"/>
                    </a:cubicBezTo>
                    <a:cubicBezTo>
                      <a:pt x="371" y="467"/>
                      <a:pt x="382" y="456"/>
                      <a:pt x="382" y="442"/>
                    </a:cubicBezTo>
                    <a:cubicBezTo>
                      <a:pt x="382" y="429"/>
                      <a:pt x="372" y="418"/>
                      <a:pt x="358" y="418"/>
                    </a:cubicBezTo>
                    <a:cubicBezTo>
                      <a:pt x="77" y="416"/>
                      <a:pt x="77" y="416"/>
                      <a:pt x="77" y="416"/>
                    </a:cubicBezTo>
                    <a:cubicBezTo>
                      <a:pt x="377" y="43"/>
                      <a:pt x="377" y="43"/>
                      <a:pt x="377" y="43"/>
                    </a:cubicBezTo>
                    <a:cubicBezTo>
                      <a:pt x="385" y="33"/>
                      <a:pt x="384" y="17"/>
                      <a:pt x="373" y="9"/>
                    </a:cubicBezTo>
                    <a:cubicBezTo>
                      <a:pt x="363" y="0"/>
                      <a:pt x="347" y="2"/>
                      <a:pt x="339" y="12"/>
                    </a:cubicBezTo>
                    <a:cubicBezTo>
                      <a:pt x="339" y="12"/>
                      <a:pt x="339" y="12"/>
                      <a:pt x="339" y="12"/>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2" name="îS1íḑe"/>
              <p:cNvSpPr/>
              <p:nvPr/>
            </p:nvSpPr>
            <p:spPr bwMode="auto">
              <a:xfrm>
                <a:off x="3844" y="1960"/>
                <a:ext cx="543" cy="672"/>
              </a:xfrm>
              <a:custGeom>
                <a:avLst/>
                <a:gdLst>
                  <a:gd name="T0" fmla="*/ 342 w 385"/>
                  <a:gd name="T1" fmla="*/ 12 h 476"/>
                  <a:gd name="T2" fmla="*/ 10 w 385"/>
                  <a:gd name="T3" fmla="*/ 219 h 476"/>
                  <a:gd name="T4" fmla="*/ 0 w 385"/>
                  <a:gd name="T5" fmla="*/ 238 h 476"/>
                  <a:gd name="T6" fmla="*/ 10 w 385"/>
                  <a:gd name="T7" fmla="*/ 257 h 476"/>
                  <a:gd name="T8" fmla="*/ 361 w 385"/>
                  <a:gd name="T9" fmla="*/ 476 h 476"/>
                  <a:gd name="T10" fmla="*/ 385 w 385"/>
                  <a:gd name="T11" fmla="*/ 438 h 476"/>
                  <a:gd name="T12" fmla="*/ 65 w 385"/>
                  <a:gd name="T13" fmla="*/ 238 h 476"/>
                  <a:gd name="T14" fmla="*/ 385 w 385"/>
                  <a:gd name="T15" fmla="*/ 38 h 476"/>
                  <a:gd name="T16" fmla="*/ 361 w 385"/>
                  <a:gd name="T17" fmla="*/ 0 h 476"/>
                  <a:gd name="T18" fmla="*/ 342 w 385"/>
                  <a:gd name="T19" fmla="*/ 1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476">
                    <a:moveTo>
                      <a:pt x="342" y="12"/>
                    </a:moveTo>
                    <a:cubicBezTo>
                      <a:pt x="10" y="219"/>
                      <a:pt x="10" y="219"/>
                      <a:pt x="10" y="219"/>
                    </a:cubicBezTo>
                    <a:cubicBezTo>
                      <a:pt x="4" y="223"/>
                      <a:pt x="0" y="230"/>
                      <a:pt x="0" y="238"/>
                    </a:cubicBezTo>
                    <a:cubicBezTo>
                      <a:pt x="0" y="246"/>
                      <a:pt x="4" y="253"/>
                      <a:pt x="10" y="257"/>
                    </a:cubicBezTo>
                    <a:cubicBezTo>
                      <a:pt x="361" y="476"/>
                      <a:pt x="361" y="476"/>
                      <a:pt x="361" y="476"/>
                    </a:cubicBezTo>
                    <a:cubicBezTo>
                      <a:pt x="385" y="438"/>
                      <a:pt x="385" y="438"/>
                      <a:pt x="385" y="438"/>
                    </a:cubicBezTo>
                    <a:cubicBezTo>
                      <a:pt x="65" y="238"/>
                      <a:pt x="65" y="238"/>
                      <a:pt x="65" y="238"/>
                    </a:cubicBezTo>
                    <a:cubicBezTo>
                      <a:pt x="385" y="38"/>
                      <a:pt x="385" y="38"/>
                      <a:pt x="385" y="38"/>
                    </a:cubicBezTo>
                    <a:cubicBezTo>
                      <a:pt x="361" y="0"/>
                      <a:pt x="361" y="0"/>
                      <a:pt x="361" y="0"/>
                    </a:cubicBezTo>
                    <a:cubicBezTo>
                      <a:pt x="342" y="12"/>
                      <a:pt x="342" y="12"/>
                      <a:pt x="342" y="12"/>
                    </a:cubicBezTo>
                  </a:path>
                </a:pathLst>
              </a:custGeom>
              <a:solidFill>
                <a:srgbClr val="B7BA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3" name="îṥlîḑè"/>
              <p:cNvSpPr/>
              <p:nvPr/>
            </p:nvSpPr>
            <p:spPr bwMode="auto">
              <a:xfrm>
                <a:off x="3838" y="2623"/>
                <a:ext cx="544" cy="662"/>
              </a:xfrm>
              <a:custGeom>
                <a:avLst/>
                <a:gdLst>
                  <a:gd name="T0" fmla="*/ 339 w 385"/>
                  <a:gd name="T1" fmla="*/ 13 h 469"/>
                  <a:gd name="T2" fmla="*/ 7 w 385"/>
                  <a:gd name="T3" fmla="*/ 429 h 469"/>
                  <a:gd name="T4" fmla="*/ 5 w 385"/>
                  <a:gd name="T5" fmla="*/ 455 h 469"/>
                  <a:gd name="T6" fmla="*/ 27 w 385"/>
                  <a:gd name="T7" fmla="*/ 469 h 469"/>
                  <a:gd name="T8" fmla="*/ 358 w 385"/>
                  <a:gd name="T9" fmla="*/ 467 h 469"/>
                  <a:gd name="T10" fmla="*/ 382 w 385"/>
                  <a:gd name="T11" fmla="*/ 442 h 469"/>
                  <a:gd name="T12" fmla="*/ 358 w 385"/>
                  <a:gd name="T13" fmla="*/ 418 h 469"/>
                  <a:gd name="T14" fmla="*/ 77 w 385"/>
                  <a:gd name="T15" fmla="*/ 420 h 469"/>
                  <a:gd name="T16" fmla="*/ 377 w 385"/>
                  <a:gd name="T17" fmla="*/ 43 h 469"/>
                  <a:gd name="T18" fmla="*/ 373 w 385"/>
                  <a:gd name="T19" fmla="*/ 9 h 469"/>
                  <a:gd name="T20" fmla="*/ 339 w 385"/>
                  <a:gd name="T21" fmla="*/ 13 h 469"/>
                  <a:gd name="T22" fmla="*/ 339 w 385"/>
                  <a:gd name="T23" fmla="*/ 1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5" h="469">
                    <a:moveTo>
                      <a:pt x="339" y="13"/>
                    </a:moveTo>
                    <a:cubicBezTo>
                      <a:pt x="7" y="429"/>
                      <a:pt x="7" y="429"/>
                      <a:pt x="7" y="429"/>
                    </a:cubicBezTo>
                    <a:cubicBezTo>
                      <a:pt x="2" y="437"/>
                      <a:pt x="0" y="447"/>
                      <a:pt x="5" y="455"/>
                    </a:cubicBezTo>
                    <a:cubicBezTo>
                      <a:pt x="9" y="464"/>
                      <a:pt x="17" y="469"/>
                      <a:pt x="27" y="469"/>
                    </a:cubicBezTo>
                    <a:cubicBezTo>
                      <a:pt x="358" y="467"/>
                      <a:pt x="358" y="467"/>
                      <a:pt x="358" y="467"/>
                    </a:cubicBezTo>
                    <a:cubicBezTo>
                      <a:pt x="372" y="467"/>
                      <a:pt x="382" y="456"/>
                      <a:pt x="382" y="442"/>
                    </a:cubicBezTo>
                    <a:cubicBezTo>
                      <a:pt x="382" y="429"/>
                      <a:pt x="371" y="418"/>
                      <a:pt x="358" y="418"/>
                    </a:cubicBezTo>
                    <a:cubicBezTo>
                      <a:pt x="77" y="420"/>
                      <a:pt x="77" y="420"/>
                      <a:pt x="77" y="420"/>
                    </a:cubicBezTo>
                    <a:cubicBezTo>
                      <a:pt x="377" y="43"/>
                      <a:pt x="377" y="43"/>
                      <a:pt x="377" y="43"/>
                    </a:cubicBezTo>
                    <a:cubicBezTo>
                      <a:pt x="385" y="33"/>
                      <a:pt x="384" y="17"/>
                      <a:pt x="373" y="9"/>
                    </a:cubicBezTo>
                    <a:cubicBezTo>
                      <a:pt x="363" y="0"/>
                      <a:pt x="347" y="2"/>
                      <a:pt x="339" y="13"/>
                    </a:cubicBezTo>
                    <a:cubicBezTo>
                      <a:pt x="339" y="13"/>
                      <a:pt x="339" y="13"/>
                      <a:pt x="339" y="13"/>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4" name="išḻîḋê"/>
              <p:cNvSpPr/>
              <p:nvPr/>
            </p:nvSpPr>
            <p:spPr bwMode="auto">
              <a:xfrm>
                <a:off x="3838" y="3283"/>
                <a:ext cx="544" cy="663"/>
              </a:xfrm>
              <a:custGeom>
                <a:avLst/>
                <a:gdLst>
                  <a:gd name="T0" fmla="*/ 339 w 385"/>
                  <a:gd name="T1" fmla="*/ 12 h 470"/>
                  <a:gd name="T2" fmla="*/ 7 w 385"/>
                  <a:gd name="T3" fmla="*/ 430 h 470"/>
                  <a:gd name="T4" fmla="*/ 5 w 385"/>
                  <a:gd name="T5" fmla="*/ 456 h 470"/>
                  <a:gd name="T6" fmla="*/ 27 w 385"/>
                  <a:gd name="T7" fmla="*/ 470 h 470"/>
                  <a:gd name="T8" fmla="*/ 358 w 385"/>
                  <a:gd name="T9" fmla="*/ 466 h 470"/>
                  <a:gd name="T10" fmla="*/ 382 w 385"/>
                  <a:gd name="T11" fmla="*/ 441 h 470"/>
                  <a:gd name="T12" fmla="*/ 358 w 385"/>
                  <a:gd name="T13" fmla="*/ 417 h 470"/>
                  <a:gd name="T14" fmla="*/ 77 w 385"/>
                  <a:gd name="T15" fmla="*/ 420 h 470"/>
                  <a:gd name="T16" fmla="*/ 377 w 385"/>
                  <a:gd name="T17" fmla="*/ 42 h 470"/>
                  <a:gd name="T18" fmla="*/ 373 w 385"/>
                  <a:gd name="T19" fmla="*/ 8 h 470"/>
                  <a:gd name="T20" fmla="*/ 339 w 385"/>
                  <a:gd name="T21" fmla="*/ 1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470">
                    <a:moveTo>
                      <a:pt x="339" y="12"/>
                    </a:moveTo>
                    <a:cubicBezTo>
                      <a:pt x="7" y="430"/>
                      <a:pt x="7" y="430"/>
                      <a:pt x="7" y="430"/>
                    </a:cubicBezTo>
                    <a:cubicBezTo>
                      <a:pt x="2" y="437"/>
                      <a:pt x="0" y="448"/>
                      <a:pt x="5" y="456"/>
                    </a:cubicBezTo>
                    <a:cubicBezTo>
                      <a:pt x="9" y="464"/>
                      <a:pt x="17" y="470"/>
                      <a:pt x="27" y="470"/>
                    </a:cubicBezTo>
                    <a:cubicBezTo>
                      <a:pt x="358" y="466"/>
                      <a:pt x="358" y="466"/>
                      <a:pt x="358" y="466"/>
                    </a:cubicBezTo>
                    <a:cubicBezTo>
                      <a:pt x="372" y="466"/>
                      <a:pt x="382" y="455"/>
                      <a:pt x="382" y="441"/>
                    </a:cubicBezTo>
                    <a:cubicBezTo>
                      <a:pt x="382" y="428"/>
                      <a:pt x="371" y="417"/>
                      <a:pt x="358" y="417"/>
                    </a:cubicBezTo>
                    <a:cubicBezTo>
                      <a:pt x="77" y="420"/>
                      <a:pt x="77" y="420"/>
                      <a:pt x="77" y="420"/>
                    </a:cubicBezTo>
                    <a:cubicBezTo>
                      <a:pt x="377" y="42"/>
                      <a:pt x="377" y="42"/>
                      <a:pt x="377" y="42"/>
                    </a:cubicBezTo>
                    <a:cubicBezTo>
                      <a:pt x="385" y="32"/>
                      <a:pt x="384" y="16"/>
                      <a:pt x="373" y="8"/>
                    </a:cubicBezTo>
                    <a:cubicBezTo>
                      <a:pt x="363" y="0"/>
                      <a:pt x="347" y="1"/>
                      <a:pt x="339" y="12"/>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5" name="ïşḻîďé"/>
              <p:cNvSpPr/>
              <p:nvPr/>
            </p:nvSpPr>
            <p:spPr bwMode="auto">
              <a:xfrm>
                <a:off x="3835" y="1"/>
                <a:ext cx="69" cy="4313"/>
              </a:xfrm>
              <a:custGeom>
                <a:avLst/>
                <a:gdLst>
                  <a:gd name="T0" fmla="*/ 49 w 49"/>
                  <a:gd name="T1" fmla="*/ 3033 h 3058"/>
                  <a:gd name="T2" fmla="*/ 49 w 49"/>
                  <a:gd name="T3" fmla="*/ 24 h 3058"/>
                  <a:gd name="T4" fmla="*/ 24 w 49"/>
                  <a:gd name="T5" fmla="*/ 0 h 3058"/>
                  <a:gd name="T6" fmla="*/ 0 w 49"/>
                  <a:gd name="T7" fmla="*/ 24 h 3058"/>
                  <a:gd name="T8" fmla="*/ 0 w 49"/>
                  <a:gd name="T9" fmla="*/ 3033 h 3058"/>
                  <a:gd name="T10" fmla="*/ 24 w 49"/>
                  <a:gd name="T11" fmla="*/ 3058 h 3058"/>
                  <a:gd name="T12" fmla="*/ 49 w 49"/>
                  <a:gd name="T13" fmla="*/ 3033 h 3058"/>
                </a:gdLst>
                <a:ahLst/>
                <a:cxnLst>
                  <a:cxn ang="0">
                    <a:pos x="T0" y="T1"/>
                  </a:cxn>
                  <a:cxn ang="0">
                    <a:pos x="T2" y="T3"/>
                  </a:cxn>
                  <a:cxn ang="0">
                    <a:pos x="T4" y="T5"/>
                  </a:cxn>
                  <a:cxn ang="0">
                    <a:pos x="T6" y="T7"/>
                  </a:cxn>
                  <a:cxn ang="0">
                    <a:pos x="T8" y="T9"/>
                  </a:cxn>
                  <a:cxn ang="0">
                    <a:pos x="T10" y="T11"/>
                  </a:cxn>
                  <a:cxn ang="0">
                    <a:pos x="T12" y="T13"/>
                  </a:cxn>
                </a:cxnLst>
                <a:rect l="0" t="0" r="r" b="b"/>
                <a:pathLst>
                  <a:path w="49" h="3058">
                    <a:moveTo>
                      <a:pt x="49" y="3033"/>
                    </a:moveTo>
                    <a:cubicBezTo>
                      <a:pt x="49" y="24"/>
                      <a:pt x="49" y="24"/>
                      <a:pt x="49" y="24"/>
                    </a:cubicBezTo>
                    <a:cubicBezTo>
                      <a:pt x="49" y="11"/>
                      <a:pt x="38" y="0"/>
                      <a:pt x="24" y="0"/>
                    </a:cubicBezTo>
                    <a:cubicBezTo>
                      <a:pt x="11" y="0"/>
                      <a:pt x="0" y="11"/>
                      <a:pt x="0" y="24"/>
                    </a:cubicBezTo>
                    <a:cubicBezTo>
                      <a:pt x="0" y="3033"/>
                      <a:pt x="0" y="3033"/>
                      <a:pt x="0" y="3033"/>
                    </a:cubicBezTo>
                    <a:cubicBezTo>
                      <a:pt x="0" y="3047"/>
                      <a:pt x="11" y="3058"/>
                      <a:pt x="24" y="3058"/>
                    </a:cubicBezTo>
                    <a:cubicBezTo>
                      <a:pt x="38" y="3058"/>
                      <a:pt x="49" y="3047"/>
                      <a:pt x="49" y="3033"/>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6" name="ïsļïḑé"/>
              <p:cNvSpPr/>
              <p:nvPr/>
            </p:nvSpPr>
            <p:spPr bwMode="auto">
              <a:xfrm>
                <a:off x="4328" y="1"/>
                <a:ext cx="68" cy="4313"/>
              </a:xfrm>
              <a:custGeom>
                <a:avLst/>
                <a:gdLst>
                  <a:gd name="T0" fmla="*/ 48 w 48"/>
                  <a:gd name="T1" fmla="*/ 3033 h 3058"/>
                  <a:gd name="T2" fmla="*/ 48 w 48"/>
                  <a:gd name="T3" fmla="*/ 24 h 3058"/>
                  <a:gd name="T4" fmla="*/ 24 w 48"/>
                  <a:gd name="T5" fmla="*/ 0 h 3058"/>
                  <a:gd name="T6" fmla="*/ 0 w 48"/>
                  <a:gd name="T7" fmla="*/ 24 h 3058"/>
                  <a:gd name="T8" fmla="*/ 0 w 48"/>
                  <a:gd name="T9" fmla="*/ 3033 h 3058"/>
                  <a:gd name="T10" fmla="*/ 24 w 48"/>
                  <a:gd name="T11" fmla="*/ 3058 h 3058"/>
                  <a:gd name="T12" fmla="*/ 48 w 48"/>
                  <a:gd name="T13" fmla="*/ 3033 h 3058"/>
                </a:gdLst>
                <a:ahLst/>
                <a:cxnLst>
                  <a:cxn ang="0">
                    <a:pos x="T0" y="T1"/>
                  </a:cxn>
                  <a:cxn ang="0">
                    <a:pos x="T2" y="T3"/>
                  </a:cxn>
                  <a:cxn ang="0">
                    <a:pos x="T4" y="T5"/>
                  </a:cxn>
                  <a:cxn ang="0">
                    <a:pos x="T6" y="T7"/>
                  </a:cxn>
                  <a:cxn ang="0">
                    <a:pos x="T8" y="T9"/>
                  </a:cxn>
                  <a:cxn ang="0">
                    <a:pos x="T10" y="T11"/>
                  </a:cxn>
                  <a:cxn ang="0">
                    <a:pos x="T12" y="T13"/>
                  </a:cxn>
                </a:cxnLst>
                <a:rect l="0" t="0" r="r" b="b"/>
                <a:pathLst>
                  <a:path w="48" h="3058">
                    <a:moveTo>
                      <a:pt x="48" y="3033"/>
                    </a:moveTo>
                    <a:cubicBezTo>
                      <a:pt x="48" y="24"/>
                      <a:pt x="48" y="24"/>
                      <a:pt x="48" y="24"/>
                    </a:cubicBezTo>
                    <a:cubicBezTo>
                      <a:pt x="48" y="11"/>
                      <a:pt x="38" y="0"/>
                      <a:pt x="24" y="0"/>
                    </a:cubicBezTo>
                    <a:cubicBezTo>
                      <a:pt x="11" y="0"/>
                      <a:pt x="0" y="11"/>
                      <a:pt x="0" y="24"/>
                    </a:cubicBezTo>
                    <a:cubicBezTo>
                      <a:pt x="0" y="3033"/>
                      <a:pt x="0" y="3033"/>
                      <a:pt x="0" y="3033"/>
                    </a:cubicBezTo>
                    <a:cubicBezTo>
                      <a:pt x="0" y="3047"/>
                      <a:pt x="11" y="3058"/>
                      <a:pt x="24" y="3058"/>
                    </a:cubicBezTo>
                    <a:cubicBezTo>
                      <a:pt x="38" y="3058"/>
                      <a:pt x="48" y="3047"/>
                      <a:pt x="48" y="3033"/>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7" name="ïśļîḋe"/>
              <p:cNvSpPr/>
              <p:nvPr/>
            </p:nvSpPr>
            <p:spPr bwMode="auto">
              <a:xfrm>
                <a:off x="4274" y="164"/>
                <a:ext cx="448" cy="1039"/>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8" name="ïṧḻîḍé"/>
              <p:cNvSpPr/>
              <p:nvPr/>
            </p:nvSpPr>
            <p:spPr bwMode="auto">
              <a:xfrm>
                <a:off x="4274" y="164"/>
                <a:ext cx="448"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9" name="îṡlíďé"/>
              <p:cNvSpPr/>
              <p:nvPr/>
            </p:nvSpPr>
            <p:spPr bwMode="auto">
              <a:xfrm>
                <a:off x="3961" y="164"/>
                <a:ext cx="381" cy="1039"/>
              </a:xfrm>
              <a:prstGeom prst="rect">
                <a:avLst/>
              </a:prstGeom>
              <a:solidFill>
                <a:srgbClr val="D888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0" name="îṡļidé"/>
              <p:cNvSpPr/>
              <p:nvPr/>
            </p:nvSpPr>
            <p:spPr bwMode="auto">
              <a:xfrm>
                <a:off x="3961" y="164"/>
                <a:ext cx="381"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1" name="ïs1îḑè"/>
              <p:cNvSpPr/>
              <p:nvPr/>
            </p:nvSpPr>
            <p:spPr bwMode="auto">
              <a:xfrm>
                <a:off x="3606" y="164"/>
                <a:ext cx="394" cy="1039"/>
              </a:xfrm>
              <a:prstGeom prst="rect">
                <a:avLst/>
              </a:prstGeom>
              <a:solidFill>
                <a:srgbClr val="BA61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2" name="íṣḻîḑe"/>
              <p:cNvSpPr/>
              <p:nvPr/>
            </p:nvSpPr>
            <p:spPr bwMode="auto">
              <a:xfrm>
                <a:off x="3606" y="164"/>
                <a:ext cx="394"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3" name="îṡḷïḑè"/>
              <p:cNvSpPr/>
              <p:nvPr/>
            </p:nvSpPr>
            <p:spPr bwMode="auto">
              <a:xfrm>
                <a:off x="3358" y="164"/>
                <a:ext cx="262" cy="1039"/>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4" name="iṡľiďé"/>
              <p:cNvSpPr/>
              <p:nvPr/>
            </p:nvSpPr>
            <p:spPr bwMode="auto">
              <a:xfrm>
                <a:off x="3358" y="164"/>
                <a:ext cx="262"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5" name="íślïḋe"/>
              <p:cNvSpPr/>
              <p:nvPr/>
            </p:nvSpPr>
            <p:spPr bwMode="auto">
              <a:xfrm>
                <a:off x="3829" y="506"/>
                <a:ext cx="41" cy="45"/>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6" name="iŝlïḓe"/>
              <p:cNvSpPr/>
              <p:nvPr/>
            </p:nvSpPr>
            <p:spPr bwMode="auto">
              <a:xfrm>
                <a:off x="3829" y="506"/>
                <a:ext cx="4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7" name="ïṡlîḋê"/>
              <p:cNvSpPr/>
              <p:nvPr/>
            </p:nvSpPr>
            <p:spPr bwMode="auto">
              <a:xfrm>
                <a:off x="3595" y="803"/>
                <a:ext cx="6"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8" name="ïSḷiḓé"/>
              <p:cNvSpPr/>
              <p:nvPr/>
            </p:nvSpPr>
            <p:spPr bwMode="auto">
              <a:xfrm>
                <a:off x="3595" y="803"/>
                <a:ext cx="6"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9" name="išḷidé"/>
              <p:cNvSpPr/>
              <p:nvPr/>
            </p:nvSpPr>
            <p:spPr bwMode="auto">
              <a:xfrm>
                <a:off x="3595" y="453"/>
                <a:ext cx="6"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0" name="iš1îḋe"/>
              <p:cNvSpPr/>
              <p:nvPr/>
            </p:nvSpPr>
            <p:spPr bwMode="auto">
              <a:xfrm>
                <a:off x="3595" y="453"/>
                <a:ext cx="6"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1" name="iṩľîḑê"/>
              <p:cNvSpPr/>
              <p:nvPr/>
            </p:nvSpPr>
            <p:spPr bwMode="auto">
              <a:xfrm>
                <a:off x="3595" y="1152"/>
                <a:ext cx="6" cy="36"/>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2" name="ïṧļîďe"/>
              <p:cNvSpPr/>
              <p:nvPr/>
            </p:nvSpPr>
            <p:spPr bwMode="auto">
              <a:xfrm>
                <a:off x="3595" y="1152"/>
                <a:ext cx="6"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3" name="iṥ1îḋê"/>
              <p:cNvSpPr/>
              <p:nvPr/>
            </p:nvSpPr>
            <p:spPr bwMode="auto">
              <a:xfrm>
                <a:off x="3832" y="164"/>
                <a:ext cx="43" cy="38"/>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4" name="ïśļîďè"/>
              <p:cNvSpPr/>
              <p:nvPr/>
            </p:nvSpPr>
            <p:spPr bwMode="auto">
              <a:xfrm>
                <a:off x="3832" y="852"/>
                <a:ext cx="43" cy="58"/>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5" name="íşļîḓê"/>
              <p:cNvSpPr/>
              <p:nvPr/>
            </p:nvSpPr>
            <p:spPr bwMode="auto">
              <a:xfrm>
                <a:off x="3832" y="852"/>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6" name="ïśliḍê"/>
              <p:cNvSpPr/>
              <p:nvPr/>
            </p:nvSpPr>
            <p:spPr bwMode="auto">
              <a:xfrm>
                <a:off x="3935" y="164"/>
                <a:ext cx="431" cy="1039"/>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7" name="í$ļïdê"/>
              <p:cNvSpPr/>
              <p:nvPr/>
            </p:nvSpPr>
            <p:spPr bwMode="auto">
              <a:xfrm>
                <a:off x="3935" y="164"/>
                <a:ext cx="431"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8" name="ïṩḻîďé"/>
              <p:cNvSpPr/>
              <p:nvPr/>
            </p:nvSpPr>
            <p:spPr bwMode="auto">
              <a:xfrm>
                <a:off x="3643" y="164"/>
                <a:ext cx="292" cy="1039"/>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99" name="íṣļiḓê"/>
              <p:cNvSpPr/>
              <p:nvPr/>
            </p:nvSpPr>
            <p:spPr bwMode="auto">
              <a:xfrm>
                <a:off x="3643" y="164"/>
                <a:ext cx="292"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0" name="îṩļiḋé"/>
              <p:cNvSpPr/>
              <p:nvPr/>
            </p:nvSpPr>
            <p:spPr bwMode="auto">
              <a:xfrm>
                <a:off x="3798" y="803"/>
                <a:ext cx="34"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1" name="íś1îḑé"/>
              <p:cNvSpPr/>
              <p:nvPr/>
            </p:nvSpPr>
            <p:spPr bwMode="auto">
              <a:xfrm>
                <a:off x="3798" y="803"/>
                <a:ext cx="34"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2" name="i$1íḋe"/>
              <p:cNvSpPr/>
              <p:nvPr/>
            </p:nvSpPr>
            <p:spPr bwMode="auto">
              <a:xfrm>
                <a:off x="3842" y="803"/>
                <a:ext cx="33"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3" name="íSlîḓè"/>
              <p:cNvSpPr/>
              <p:nvPr/>
            </p:nvSpPr>
            <p:spPr bwMode="auto">
              <a:xfrm>
                <a:off x="3842" y="803"/>
                <a:ext cx="3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4" name="îš1ïḋe"/>
              <p:cNvSpPr/>
              <p:nvPr/>
            </p:nvSpPr>
            <p:spPr bwMode="auto">
              <a:xfrm>
                <a:off x="3883" y="803"/>
                <a:ext cx="34"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5" name="íṧļíḍê"/>
              <p:cNvSpPr/>
              <p:nvPr/>
            </p:nvSpPr>
            <p:spPr bwMode="auto">
              <a:xfrm>
                <a:off x="3883" y="803"/>
                <a:ext cx="34"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6" name="íṩ1ïḍê"/>
              <p:cNvSpPr/>
              <p:nvPr/>
            </p:nvSpPr>
            <p:spPr bwMode="auto">
              <a:xfrm>
                <a:off x="3798" y="453"/>
                <a:ext cx="34"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7" name="ïśḻiḑé"/>
              <p:cNvSpPr/>
              <p:nvPr/>
            </p:nvSpPr>
            <p:spPr bwMode="auto">
              <a:xfrm>
                <a:off x="3798" y="453"/>
                <a:ext cx="34"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8" name="îsľîḓé"/>
              <p:cNvSpPr/>
              <p:nvPr/>
            </p:nvSpPr>
            <p:spPr bwMode="auto">
              <a:xfrm>
                <a:off x="3842" y="453"/>
                <a:ext cx="33"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09" name="îşḷiḍè"/>
              <p:cNvSpPr/>
              <p:nvPr/>
            </p:nvSpPr>
            <p:spPr bwMode="auto">
              <a:xfrm>
                <a:off x="3842" y="453"/>
                <a:ext cx="33"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0" name="íṡ1ïḍé"/>
              <p:cNvSpPr/>
              <p:nvPr/>
            </p:nvSpPr>
            <p:spPr bwMode="auto">
              <a:xfrm>
                <a:off x="3883" y="453"/>
                <a:ext cx="34" cy="35"/>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1" name="iŝḷidé"/>
              <p:cNvSpPr/>
              <p:nvPr/>
            </p:nvSpPr>
            <p:spPr bwMode="auto">
              <a:xfrm>
                <a:off x="3883" y="453"/>
                <a:ext cx="34" cy="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2" name="ïṩļíḓè"/>
              <p:cNvSpPr/>
              <p:nvPr/>
            </p:nvSpPr>
            <p:spPr bwMode="auto">
              <a:xfrm>
                <a:off x="3798" y="1152"/>
                <a:ext cx="34" cy="36"/>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3" name="íślíḍe"/>
              <p:cNvSpPr/>
              <p:nvPr/>
            </p:nvSpPr>
            <p:spPr bwMode="auto">
              <a:xfrm>
                <a:off x="3798" y="1152"/>
                <a:ext cx="34"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4" name="îṣ1ïḑé"/>
              <p:cNvSpPr/>
              <p:nvPr/>
            </p:nvSpPr>
            <p:spPr bwMode="auto">
              <a:xfrm>
                <a:off x="3842" y="1152"/>
                <a:ext cx="33" cy="36"/>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5" name="isḻîḑe"/>
              <p:cNvSpPr/>
              <p:nvPr/>
            </p:nvSpPr>
            <p:spPr bwMode="auto">
              <a:xfrm>
                <a:off x="3842" y="1152"/>
                <a:ext cx="33"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6" name="ïSḻidê"/>
              <p:cNvSpPr/>
              <p:nvPr/>
            </p:nvSpPr>
            <p:spPr bwMode="auto">
              <a:xfrm>
                <a:off x="3883" y="1152"/>
                <a:ext cx="34" cy="36"/>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7" name="ïṩ1îḑè"/>
              <p:cNvSpPr/>
              <p:nvPr/>
            </p:nvSpPr>
            <p:spPr bwMode="auto">
              <a:xfrm>
                <a:off x="3883" y="1152"/>
                <a:ext cx="34"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18" name="iṡlíḑe"/>
              <p:cNvSpPr/>
              <p:nvPr/>
            </p:nvSpPr>
            <p:spPr bwMode="auto">
              <a:xfrm>
                <a:off x="4366" y="845"/>
                <a:ext cx="326" cy="24"/>
              </a:xfrm>
              <a:custGeom>
                <a:avLst/>
                <a:gdLst>
                  <a:gd name="T0" fmla="*/ 146 w 326"/>
                  <a:gd name="T1" fmla="*/ 0 h 24"/>
                  <a:gd name="T2" fmla="*/ 0 w 326"/>
                  <a:gd name="T3" fmla="*/ 0 h 24"/>
                  <a:gd name="T4" fmla="*/ 0 w 326"/>
                  <a:gd name="T5" fmla="*/ 24 h 24"/>
                  <a:gd name="T6" fmla="*/ 122 w 326"/>
                  <a:gd name="T7" fmla="*/ 24 h 24"/>
                  <a:gd name="T8" fmla="*/ 146 w 326"/>
                  <a:gd name="T9" fmla="*/ 0 h 24"/>
                  <a:gd name="T10" fmla="*/ 326 w 326"/>
                  <a:gd name="T11" fmla="*/ 0 h 24"/>
                  <a:gd name="T12" fmla="*/ 269 w 326"/>
                  <a:gd name="T13" fmla="*/ 0 h 24"/>
                  <a:gd name="T14" fmla="*/ 269 w 326"/>
                  <a:gd name="T15" fmla="*/ 4 h 24"/>
                  <a:gd name="T16" fmla="*/ 195 w 326"/>
                  <a:gd name="T17" fmla="*/ 4 h 24"/>
                  <a:gd name="T18" fmla="*/ 195 w 326"/>
                  <a:gd name="T19" fmla="*/ 24 h 24"/>
                  <a:gd name="T20" fmla="*/ 326 w 326"/>
                  <a:gd name="T21" fmla="*/ 24 h 24"/>
                  <a:gd name="T22" fmla="*/ 326 w 326"/>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24">
                    <a:moveTo>
                      <a:pt x="146" y="0"/>
                    </a:moveTo>
                    <a:lnTo>
                      <a:pt x="0" y="0"/>
                    </a:lnTo>
                    <a:lnTo>
                      <a:pt x="0" y="24"/>
                    </a:lnTo>
                    <a:lnTo>
                      <a:pt x="122" y="24"/>
                    </a:lnTo>
                    <a:lnTo>
                      <a:pt x="146" y="0"/>
                    </a:lnTo>
                    <a:close/>
                    <a:moveTo>
                      <a:pt x="326" y="0"/>
                    </a:moveTo>
                    <a:lnTo>
                      <a:pt x="269" y="0"/>
                    </a:lnTo>
                    <a:lnTo>
                      <a:pt x="269" y="4"/>
                    </a:lnTo>
                    <a:lnTo>
                      <a:pt x="195" y="4"/>
                    </a:lnTo>
                    <a:lnTo>
                      <a:pt x="195" y="24"/>
                    </a:lnTo>
                    <a:lnTo>
                      <a:pt x="326" y="24"/>
                    </a:lnTo>
                    <a:lnTo>
                      <a:pt x="326"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9" name="iSḻiḋê"/>
              <p:cNvSpPr/>
              <p:nvPr/>
            </p:nvSpPr>
            <p:spPr bwMode="auto">
              <a:xfrm>
                <a:off x="4366" y="845"/>
                <a:ext cx="326" cy="24"/>
              </a:xfrm>
              <a:custGeom>
                <a:avLst/>
                <a:gdLst>
                  <a:gd name="T0" fmla="*/ 146 w 326"/>
                  <a:gd name="T1" fmla="*/ 0 h 24"/>
                  <a:gd name="T2" fmla="*/ 0 w 326"/>
                  <a:gd name="T3" fmla="*/ 0 h 24"/>
                  <a:gd name="T4" fmla="*/ 0 w 326"/>
                  <a:gd name="T5" fmla="*/ 24 h 24"/>
                  <a:gd name="T6" fmla="*/ 122 w 326"/>
                  <a:gd name="T7" fmla="*/ 24 h 24"/>
                  <a:gd name="T8" fmla="*/ 146 w 326"/>
                  <a:gd name="T9" fmla="*/ 0 h 24"/>
                  <a:gd name="T10" fmla="*/ 326 w 326"/>
                  <a:gd name="T11" fmla="*/ 0 h 24"/>
                  <a:gd name="T12" fmla="*/ 269 w 326"/>
                  <a:gd name="T13" fmla="*/ 0 h 24"/>
                  <a:gd name="T14" fmla="*/ 269 w 326"/>
                  <a:gd name="T15" fmla="*/ 4 h 24"/>
                  <a:gd name="T16" fmla="*/ 195 w 326"/>
                  <a:gd name="T17" fmla="*/ 4 h 24"/>
                  <a:gd name="T18" fmla="*/ 195 w 326"/>
                  <a:gd name="T19" fmla="*/ 24 h 24"/>
                  <a:gd name="T20" fmla="*/ 326 w 326"/>
                  <a:gd name="T21" fmla="*/ 24 h 24"/>
                  <a:gd name="T22" fmla="*/ 326 w 326"/>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24">
                    <a:moveTo>
                      <a:pt x="146" y="0"/>
                    </a:moveTo>
                    <a:lnTo>
                      <a:pt x="0" y="0"/>
                    </a:lnTo>
                    <a:lnTo>
                      <a:pt x="0" y="24"/>
                    </a:lnTo>
                    <a:lnTo>
                      <a:pt x="122" y="24"/>
                    </a:lnTo>
                    <a:lnTo>
                      <a:pt x="146" y="0"/>
                    </a:lnTo>
                    <a:moveTo>
                      <a:pt x="326" y="0"/>
                    </a:moveTo>
                    <a:lnTo>
                      <a:pt x="269" y="0"/>
                    </a:lnTo>
                    <a:lnTo>
                      <a:pt x="269" y="4"/>
                    </a:lnTo>
                    <a:lnTo>
                      <a:pt x="195" y="4"/>
                    </a:lnTo>
                    <a:lnTo>
                      <a:pt x="195" y="24"/>
                    </a:lnTo>
                    <a:lnTo>
                      <a:pt x="326" y="24"/>
                    </a:lnTo>
                    <a:lnTo>
                      <a:pt x="3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0" name="îṡ1iďê"/>
              <p:cNvSpPr/>
              <p:nvPr/>
            </p:nvSpPr>
            <p:spPr bwMode="auto">
              <a:xfrm>
                <a:off x="3620" y="845"/>
                <a:ext cx="315" cy="24"/>
              </a:xfrm>
              <a:custGeom>
                <a:avLst/>
                <a:gdLst>
                  <a:gd name="T0" fmla="*/ 23 w 315"/>
                  <a:gd name="T1" fmla="*/ 0 h 24"/>
                  <a:gd name="T2" fmla="*/ 0 w 315"/>
                  <a:gd name="T3" fmla="*/ 0 h 24"/>
                  <a:gd name="T4" fmla="*/ 0 w 315"/>
                  <a:gd name="T5" fmla="*/ 24 h 24"/>
                  <a:gd name="T6" fmla="*/ 23 w 315"/>
                  <a:gd name="T7" fmla="*/ 24 h 24"/>
                  <a:gd name="T8" fmla="*/ 23 w 315"/>
                  <a:gd name="T9" fmla="*/ 0 h 24"/>
                  <a:gd name="T10" fmla="*/ 315 w 315"/>
                  <a:gd name="T11" fmla="*/ 0 h 24"/>
                  <a:gd name="T12" fmla="*/ 315 w 315"/>
                  <a:gd name="T13" fmla="*/ 0 h 24"/>
                  <a:gd name="T14" fmla="*/ 315 w 315"/>
                  <a:gd name="T15" fmla="*/ 24 h 24"/>
                  <a:gd name="T16" fmla="*/ 315 w 315"/>
                  <a:gd name="T17" fmla="*/ 24 h 24"/>
                  <a:gd name="T18" fmla="*/ 315 w 315"/>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24">
                    <a:moveTo>
                      <a:pt x="23" y="0"/>
                    </a:moveTo>
                    <a:lnTo>
                      <a:pt x="0" y="0"/>
                    </a:lnTo>
                    <a:lnTo>
                      <a:pt x="0" y="24"/>
                    </a:lnTo>
                    <a:lnTo>
                      <a:pt x="23" y="24"/>
                    </a:lnTo>
                    <a:lnTo>
                      <a:pt x="23" y="0"/>
                    </a:lnTo>
                    <a:close/>
                    <a:moveTo>
                      <a:pt x="315" y="0"/>
                    </a:moveTo>
                    <a:lnTo>
                      <a:pt x="315" y="0"/>
                    </a:lnTo>
                    <a:lnTo>
                      <a:pt x="315" y="24"/>
                    </a:lnTo>
                    <a:lnTo>
                      <a:pt x="315" y="24"/>
                    </a:lnTo>
                    <a:lnTo>
                      <a:pt x="315" y="0"/>
                    </a:lnTo>
                    <a:close/>
                  </a:path>
                </a:pathLst>
              </a:custGeom>
              <a:solidFill>
                <a:srgbClr val="A649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1" name="ïśḻíḑé"/>
              <p:cNvSpPr/>
              <p:nvPr/>
            </p:nvSpPr>
            <p:spPr bwMode="auto">
              <a:xfrm>
                <a:off x="3620" y="845"/>
                <a:ext cx="315" cy="24"/>
              </a:xfrm>
              <a:custGeom>
                <a:avLst/>
                <a:gdLst>
                  <a:gd name="T0" fmla="*/ 23 w 315"/>
                  <a:gd name="T1" fmla="*/ 0 h 24"/>
                  <a:gd name="T2" fmla="*/ 0 w 315"/>
                  <a:gd name="T3" fmla="*/ 0 h 24"/>
                  <a:gd name="T4" fmla="*/ 0 w 315"/>
                  <a:gd name="T5" fmla="*/ 24 h 24"/>
                  <a:gd name="T6" fmla="*/ 23 w 315"/>
                  <a:gd name="T7" fmla="*/ 24 h 24"/>
                  <a:gd name="T8" fmla="*/ 23 w 315"/>
                  <a:gd name="T9" fmla="*/ 0 h 24"/>
                  <a:gd name="T10" fmla="*/ 315 w 315"/>
                  <a:gd name="T11" fmla="*/ 0 h 24"/>
                  <a:gd name="T12" fmla="*/ 315 w 315"/>
                  <a:gd name="T13" fmla="*/ 0 h 24"/>
                  <a:gd name="T14" fmla="*/ 315 w 315"/>
                  <a:gd name="T15" fmla="*/ 24 h 24"/>
                  <a:gd name="T16" fmla="*/ 315 w 315"/>
                  <a:gd name="T17" fmla="*/ 24 h 24"/>
                  <a:gd name="T18" fmla="*/ 315 w 315"/>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24">
                    <a:moveTo>
                      <a:pt x="23" y="0"/>
                    </a:moveTo>
                    <a:lnTo>
                      <a:pt x="0" y="0"/>
                    </a:lnTo>
                    <a:lnTo>
                      <a:pt x="0" y="24"/>
                    </a:lnTo>
                    <a:lnTo>
                      <a:pt x="23" y="24"/>
                    </a:lnTo>
                    <a:lnTo>
                      <a:pt x="23" y="0"/>
                    </a:lnTo>
                    <a:moveTo>
                      <a:pt x="315" y="0"/>
                    </a:moveTo>
                    <a:lnTo>
                      <a:pt x="315" y="0"/>
                    </a:lnTo>
                    <a:lnTo>
                      <a:pt x="315" y="24"/>
                    </a:lnTo>
                    <a:lnTo>
                      <a:pt x="315" y="24"/>
                    </a:lnTo>
                    <a:lnTo>
                      <a:pt x="3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2" name="îślíḍê"/>
              <p:cNvSpPr/>
              <p:nvPr/>
            </p:nvSpPr>
            <p:spPr bwMode="auto">
              <a:xfrm>
                <a:off x="3595" y="845"/>
                <a:ext cx="25" cy="24"/>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23" name="ïş1ïḑè"/>
              <p:cNvSpPr/>
              <p:nvPr/>
            </p:nvSpPr>
            <p:spPr bwMode="auto">
              <a:xfrm>
                <a:off x="3595" y="845"/>
                <a:ext cx="2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24" name="íšľïḓé"/>
              <p:cNvSpPr/>
              <p:nvPr/>
            </p:nvSpPr>
            <p:spPr bwMode="auto">
              <a:xfrm>
                <a:off x="3935" y="845"/>
                <a:ext cx="431" cy="24"/>
              </a:xfrm>
              <a:custGeom>
                <a:avLst/>
                <a:gdLst>
                  <a:gd name="T0" fmla="*/ 108 w 431"/>
                  <a:gd name="T1" fmla="*/ 0 h 24"/>
                  <a:gd name="T2" fmla="*/ 65 w 431"/>
                  <a:gd name="T3" fmla="*/ 0 h 24"/>
                  <a:gd name="T4" fmla="*/ 0 w 431"/>
                  <a:gd name="T5" fmla="*/ 0 h 24"/>
                  <a:gd name="T6" fmla="*/ 0 w 431"/>
                  <a:gd name="T7" fmla="*/ 24 h 24"/>
                  <a:gd name="T8" fmla="*/ 87 w 431"/>
                  <a:gd name="T9" fmla="*/ 24 h 24"/>
                  <a:gd name="T10" fmla="*/ 108 w 431"/>
                  <a:gd name="T11" fmla="*/ 0 h 24"/>
                  <a:gd name="T12" fmla="*/ 390 w 431"/>
                  <a:gd name="T13" fmla="*/ 0 h 24"/>
                  <a:gd name="T14" fmla="*/ 228 w 431"/>
                  <a:gd name="T15" fmla="*/ 0 h 24"/>
                  <a:gd name="T16" fmla="*/ 228 w 431"/>
                  <a:gd name="T17" fmla="*/ 4 h 24"/>
                  <a:gd name="T18" fmla="*/ 184 w 431"/>
                  <a:gd name="T19" fmla="*/ 4 h 24"/>
                  <a:gd name="T20" fmla="*/ 184 w 431"/>
                  <a:gd name="T21" fmla="*/ 24 h 24"/>
                  <a:gd name="T22" fmla="*/ 351 w 431"/>
                  <a:gd name="T23" fmla="*/ 24 h 24"/>
                  <a:gd name="T24" fmla="*/ 390 w 431"/>
                  <a:gd name="T25" fmla="*/ 24 h 24"/>
                  <a:gd name="T26" fmla="*/ 390 w 431"/>
                  <a:gd name="T27" fmla="*/ 0 h 24"/>
                  <a:gd name="T28" fmla="*/ 431 w 431"/>
                  <a:gd name="T29" fmla="*/ 0 h 24"/>
                  <a:gd name="T30" fmla="*/ 413 w 431"/>
                  <a:gd name="T31" fmla="*/ 0 h 24"/>
                  <a:gd name="T32" fmla="*/ 413 w 431"/>
                  <a:gd name="T33" fmla="*/ 24 h 24"/>
                  <a:gd name="T34" fmla="*/ 431 w 431"/>
                  <a:gd name="T35" fmla="*/ 24 h 24"/>
                  <a:gd name="T36" fmla="*/ 431 w 431"/>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24">
                    <a:moveTo>
                      <a:pt x="108" y="0"/>
                    </a:moveTo>
                    <a:lnTo>
                      <a:pt x="65" y="0"/>
                    </a:lnTo>
                    <a:lnTo>
                      <a:pt x="0" y="0"/>
                    </a:lnTo>
                    <a:lnTo>
                      <a:pt x="0" y="24"/>
                    </a:lnTo>
                    <a:lnTo>
                      <a:pt x="87" y="24"/>
                    </a:lnTo>
                    <a:lnTo>
                      <a:pt x="108" y="0"/>
                    </a:lnTo>
                    <a:close/>
                    <a:moveTo>
                      <a:pt x="390" y="0"/>
                    </a:moveTo>
                    <a:lnTo>
                      <a:pt x="228" y="0"/>
                    </a:lnTo>
                    <a:lnTo>
                      <a:pt x="228" y="4"/>
                    </a:lnTo>
                    <a:lnTo>
                      <a:pt x="184" y="4"/>
                    </a:lnTo>
                    <a:lnTo>
                      <a:pt x="184" y="24"/>
                    </a:lnTo>
                    <a:lnTo>
                      <a:pt x="351" y="24"/>
                    </a:lnTo>
                    <a:lnTo>
                      <a:pt x="390" y="24"/>
                    </a:lnTo>
                    <a:lnTo>
                      <a:pt x="390" y="0"/>
                    </a:lnTo>
                    <a:close/>
                    <a:moveTo>
                      <a:pt x="431" y="0"/>
                    </a:moveTo>
                    <a:lnTo>
                      <a:pt x="413" y="0"/>
                    </a:lnTo>
                    <a:lnTo>
                      <a:pt x="413" y="24"/>
                    </a:lnTo>
                    <a:lnTo>
                      <a:pt x="431" y="24"/>
                    </a:lnTo>
                    <a:lnTo>
                      <a:pt x="431"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5" name="iŝḷiḑé"/>
              <p:cNvSpPr/>
              <p:nvPr/>
            </p:nvSpPr>
            <p:spPr bwMode="auto">
              <a:xfrm>
                <a:off x="3935" y="845"/>
                <a:ext cx="431" cy="24"/>
              </a:xfrm>
              <a:custGeom>
                <a:avLst/>
                <a:gdLst>
                  <a:gd name="T0" fmla="*/ 108 w 431"/>
                  <a:gd name="T1" fmla="*/ 0 h 24"/>
                  <a:gd name="T2" fmla="*/ 65 w 431"/>
                  <a:gd name="T3" fmla="*/ 0 h 24"/>
                  <a:gd name="T4" fmla="*/ 0 w 431"/>
                  <a:gd name="T5" fmla="*/ 0 h 24"/>
                  <a:gd name="T6" fmla="*/ 0 w 431"/>
                  <a:gd name="T7" fmla="*/ 24 h 24"/>
                  <a:gd name="T8" fmla="*/ 87 w 431"/>
                  <a:gd name="T9" fmla="*/ 24 h 24"/>
                  <a:gd name="T10" fmla="*/ 108 w 431"/>
                  <a:gd name="T11" fmla="*/ 0 h 24"/>
                  <a:gd name="T12" fmla="*/ 390 w 431"/>
                  <a:gd name="T13" fmla="*/ 0 h 24"/>
                  <a:gd name="T14" fmla="*/ 228 w 431"/>
                  <a:gd name="T15" fmla="*/ 0 h 24"/>
                  <a:gd name="T16" fmla="*/ 228 w 431"/>
                  <a:gd name="T17" fmla="*/ 4 h 24"/>
                  <a:gd name="T18" fmla="*/ 184 w 431"/>
                  <a:gd name="T19" fmla="*/ 4 h 24"/>
                  <a:gd name="T20" fmla="*/ 184 w 431"/>
                  <a:gd name="T21" fmla="*/ 24 h 24"/>
                  <a:gd name="T22" fmla="*/ 351 w 431"/>
                  <a:gd name="T23" fmla="*/ 24 h 24"/>
                  <a:gd name="T24" fmla="*/ 390 w 431"/>
                  <a:gd name="T25" fmla="*/ 24 h 24"/>
                  <a:gd name="T26" fmla="*/ 390 w 431"/>
                  <a:gd name="T27" fmla="*/ 0 h 24"/>
                  <a:gd name="T28" fmla="*/ 431 w 431"/>
                  <a:gd name="T29" fmla="*/ 0 h 24"/>
                  <a:gd name="T30" fmla="*/ 413 w 431"/>
                  <a:gd name="T31" fmla="*/ 0 h 24"/>
                  <a:gd name="T32" fmla="*/ 413 w 431"/>
                  <a:gd name="T33" fmla="*/ 24 h 24"/>
                  <a:gd name="T34" fmla="*/ 431 w 431"/>
                  <a:gd name="T35" fmla="*/ 24 h 24"/>
                  <a:gd name="T36" fmla="*/ 431 w 431"/>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24">
                    <a:moveTo>
                      <a:pt x="108" y="0"/>
                    </a:moveTo>
                    <a:lnTo>
                      <a:pt x="65" y="0"/>
                    </a:lnTo>
                    <a:lnTo>
                      <a:pt x="0" y="0"/>
                    </a:lnTo>
                    <a:lnTo>
                      <a:pt x="0" y="24"/>
                    </a:lnTo>
                    <a:lnTo>
                      <a:pt x="87" y="24"/>
                    </a:lnTo>
                    <a:lnTo>
                      <a:pt x="108" y="0"/>
                    </a:lnTo>
                    <a:moveTo>
                      <a:pt x="390" y="0"/>
                    </a:moveTo>
                    <a:lnTo>
                      <a:pt x="228" y="0"/>
                    </a:lnTo>
                    <a:lnTo>
                      <a:pt x="228" y="4"/>
                    </a:lnTo>
                    <a:lnTo>
                      <a:pt x="184" y="4"/>
                    </a:lnTo>
                    <a:lnTo>
                      <a:pt x="184" y="24"/>
                    </a:lnTo>
                    <a:lnTo>
                      <a:pt x="351" y="24"/>
                    </a:lnTo>
                    <a:lnTo>
                      <a:pt x="390" y="24"/>
                    </a:lnTo>
                    <a:lnTo>
                      <a:pt x="390" y="0"/>
                    </a:lnTo>
                    <a:moveTo>
                      <a:pt x="431" y="0"/>
                    </a:moveTo>
                    <a:lnTo>
                      <a:pt x="413" y="0"/>
                    </a:lnTo>
                    <a:lnTo>
                      <a:pt x="413" y="24"/>
                    </a:lnTo>
                    <a:lnTo>
                      <a:pt x="431" y="24"/>
                    </a:lnTo>
                    <a:lnTo>
                      <a:pt x="4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6" name="ïŝļiďè"/>
              <p:cNvSpPr/>
              <p:nvPr/>
            </p:nvSpPr>
            <p:spPr bwMode="auto">
              <a:xfrm>
                <a:off x="3643" y="845"/>
                <a:ext cx="292" cy="24"/>
              </a:xfrm>
              <a:custGeom>
                <a:avLst/>
                <a:gdLst>
                  <a:gd name="T0" fmla="*/ 292 w 292"/>
                  <a:gd name="T1" fmla="*/ 0 h 24"/>
                  <a:gd name="T2" fmla="*/ 0 w 292"/>
                  <a:gd name="T3" fmla="*/ 0 h 24"/>
                  <a:gd name="T4" fmla="*/ 0 w 292"/>
                  <a:gd name="T5" fmla="*/ 24 h 24"/>
                  <a:gd name="T6" fmla="*/ 30 w 292"/>
                  <a:gd name="T7" fmla="*/ 24 h 24"/>
                  <a:gd name="T8" fmla="*/ 30 w 292"/>
                  <a:gd name="T9" fmla="*/ 24 h 24"/>
                  <a:gd name="T10" fmla="*/ 292 w 292"/>
                  <a:gd name="T11" fmla="*/ 24 h 24"/>
                  <a:gd name="T12" fmla="*/ 292 w 292"/>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92" h="24">
                    <a:moveTo>
                      <a:pt x="292" y="0"/>
                    </a:moveTo>
                    <a:lnTo>
                      <a:pt x="0" y="0"/>
                    </a:lnTo>
                    <a:lnTo>
                      <a:pt x="0" y="24"/>
                    </a:lnTo>
                    <a:lnTo>
                      <a:pt x="30" y="24"/>
                    </a:lnTo>
                    <a:lnTo>
                      <a:pt x="30" y="24"/>
                    </a:lnTo>
                    <a:lnTo>
                      <a:pt x="292" y="24"/>
                    </a:lnTo>
                    <a:lnTo>
                      <a:pt x="292" y="0"/>
                    </a:lnTo>
                    <a:close/>
                  </a:path>
                </a:pathLst>
              </a:custGeom>
              <a:solidFill>
                <a:srgbClr val="B661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7" name="íšḷíḓè"/>
              <p:cNvSpPr/>
              <p:nvPr/>
            </p:nvSpPr>
            <p:spPr bwMode="auto">
              <a:xfrm>
                <a:off x="3643" y="845"/>
                <a:ext cx="292" cy="24"/>
              </a:xfrm>
              <a:custGeom>
                <a:avLst/>
                <a:gdLst>
                  <a:gd name="T0" fmla="*/ 292 w 292"/>
                  <a:gd name="T1" fmla="*/ 0 h 24"/>
                  <a:gd name="T2" fmla="*/ 0 w 292"/>
                  <a:gd name="T3" fmla="*/ 0 h 24"/>
                  <a:gd name="T4" fmla="*/ 0 w 292"/>
                  <a:gd name="T5" fmla="*/ 24 h 24"/>
                  <a:gd name="T6" fmla="*/ 30 w 292"/>
                  <a:gd name="T7" fmla="*/ 24 h 24"/>
                  <a:gd name="T8" fmla="*/ 30 w 292"/>
                  <a:gd name="T9" fmla="*/ 24 h 24"/>
                  <a:gd name="T10" fmla="*/ 292 w 292"/>
                  <a:gd name="T11" fmla="*/ 24 h 24"/>
                  <a:gd name="T12" fmla="*/ 292 w 292"/>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92" h="24">
                    <a:moveTo>
                      <a:pt x="292" y="0"/>
                    </a:moveTo>
                    <a:lnTo>
                      <a:pt x="0" y="0"/>
                    </a:lnTo>
                    <a:lnTo>
                      <a:pt x="0" y="24"/>
                    </a:lnTo>
                    <a:lnTo>
                      <a:pt x="30" y="24"/>
                    </a:lnTo>
                    <a:lnTo>
                      <a:pt x="30" y="24"/>
                    </a:lnTo>
                    <a:lnTo>
                      <a:pt x="292" y="24"/>
                    </a:lnTo>
                    <a:lnTo>
                      <a:pt x="2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8" name="ïṣļïde"/>
              <p:cNvSpPr/>
              <p:nvPr/>
            </p:nvSpPr>
            <p:spPr bwMode="auto">
              <a:xfrm>
                <a:off x="4366" y="498"/>
                <a:ext cx="356" cy="24"/>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29" name="ïšḷïďê"/>
              <p:cNvSpPr/>
              <p:nvPr/>
            </p:nvSpPr>
            <p:spPr bwMode="auto">
              <a:xfrm>
                <a:off x="4366" y="498"/>
                <a:ext cx="356"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0" name="íSļídê"/>
              <p:cNvSpPr/>
              <p:nvPr/>
            </p:nvSpPr>
            <p:spPr bwMode="auto">
              <a:xfrm>
                <a:off x="4348" y="498"/>
                <a:ext cx="18" cy="24"/>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1" name="ïṥḷîḑé"/>
              <p:cNvSpPr/>
              <p:nvPr/>
            </p:nvSpPr>
            <p:spPr bwMode="auto">
              <a:xfrm>
                <a:off x="4348" y="498"/>
                <a:ext cx="18"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2" name="íŝ1îḍé"/>
              <p:cNvSpPr/>
              <p:nvPr/>
            </p:nvSpPr>
            <p:spPr bwMode="auto">
              <a:xfrm>
                <a:off x="3620" y="498"/>
                <a:ext cx="315" cy="24"/>
              </a:xfrm>
              <a:custGeom>
                <a:avLst/>
                <a:gdLst>
                  <a:gd name="T0" fmla="*/ 23 w 315"/>
                  <a:gd name="T1" fmla="*/ 0 h 24"/>
                  <a:gd name="T2" fmla="*/ 0 w 315"/>
                  <a:gd name="T3" fmla="*/ 0 h 24"/>
                  <a:gd name="T4" fmla="*/ 0 w 315"/>
                  <a:gd name="T5" fmla="*/ 24 h 24"/>
                  <a:gd name="T6" fmla="*/ 23 w 315"/>
                  <a:gd name="T7" fmla="*/ 24 h 24"/>
                  <a:gd name="T8" fmla="*/ 23 w 315"/>
                  <a:gd name="T9" fmla="*/ 0 h 24"/>
                  <a:gd name="T10" fmla="*/ 315 w 315"/>
                  <a:gd name="T11" fmla="*/ 0 h 24"/>
                  <a:gd name="T12" fmla="*/ 315 w 315"/>
                  <a:gd name="T13" fmla="*/ 0 h 24"/>
                  <a:gd name="T14" fmla="*/ 315 w 315"/>
                  <a:gd name="T15" fmla="*/ 24 h 24"/>
                  <a:gd name="T16" fmla="*/ 315 w 315"/>
                  <a:gd name="T17" fmla="*/ 24 h 24"/>
                  <a:gd name="T18" fmla="*/ 315 w 315"/>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24">
                    <a:moveTo>
                      <a:pt x="23" y="0"/>
                    </a:moveTo>
                    <a:lnTo>
                      <a:pt x="0" y="0"/>
                    </a:lnTo>
                    <a:lnTo>
                      <a:pt x="0" y="24"/>
                    </a:lnTo>
                    <a:lnTo>
                      <a:pt x="23" y="24"/>
                    </a:lnTo>
                    <a:lnTo>
                      <a:pt x="23" y="0"/>
                    </a:lnTo>
                    <a:close/>
                    <a:moveTo>
                      <a:pt x="315" y="0"/>
                    </a:moveTo>
                    <a:lnTo>
                      <a:pt x="315" y="0"/>
                    </a:lnTo>
                    <a:lnTo>
                      <a:pt x="315" y="24"/>
                    </a:lnTo>
                    <a:lnTo>
                      <a:pt x="315" y="24"/>
                    </a:lnTo>
                    <a:lnTo>
                      <a:pt x="315" y="0"/>
                    </a:lnTo>
                    <a:close/>
                  </a:path>
                </a:pathLst>
              </a:custGeom>
              <a:solidFill>
                <a:srgbClr val="A649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3" name="íš1iďe"/>
              <p:cNvSpPr/>
              <p:nvPr/>
            </p:nvSpPr>
            <p:spPr bwMode="auto">
              <a:xfrm>
                <a:off x="3620" y="498"/>
                <a:ext cx="315" cy="24"/>
              </a:xfrm>
              <a:custGeom>
                <a:avLst/>
                <a:gdLst>
                  <a:gd name="T0" fmla="*/ 23 w 315"/>
                  <a:gd name="T1" fmla="*/ 0 h 24"/>
                  <a:gd name="T2" fmla="*/ 0 w 315"/>
                  <a:gd name="T3" fmla="*/ 0 h 24"/>
                  <a:gd name="T4" fmla="*/ 0 w 315"/>
                  <a:gd name="T5" fmla="*/ 24 h 24"/>
                  <a:gd name="T6" fmla="*/ 23 w 315"/>
                  <a:gd name="T7" fmla="*/ 24 h 24"/>
                  <a:gd name="T8" fmla="*/ 23 w 315"/>
                  <a:gd name="T9" fmla="*/ 0 h 24"/>
                  <a:gd name="T10" fmla="*/ 315 w 315"/>
                  <a:gd name="T11" fmla="*/ 0 h 24"/>
                  <a:gd name="T12" fmla="*/ 315 w 315"/>
                  <a:gd name="T13" fmla="*/ 0 h 24"/>
                  <a:gd name="T14" fmla="*/ 315 w 315"/>
                  <a:gd name="T15" fmla="*/ 24 h 24"/>
                  <a:gd name="T16" fmla="*/ 315 w 315"/>
                  <a:gd name="T17" fmla="*/ 24 h 24"/>
                  <a:gd name="T18" fmla="*/ 315 w 315"/>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24">
                    <a:moveTo>
                      <a:pt x="23" y="0"/>
                    </a:moveTo>
                    <a:lnTo>
                      <a:pt x="0" y="0"/>
                    </a:lnTo>
                    <a:lnTo>
                      <a:pt x="0" y="24"/>
                    </a:lnTo>
                    <a:lnTo>
                      <a:pt x="23" y="24"/>
                    </a:lnTo>
                    <a:lnTo>
                      <a:pt x="23" y="0"/>
                    </a:lnTo>
                    <a:moveTo>
                      <a:pt x="315" y="0"/>
                    </a:moveTo>
                    <a:lnTo>
                      <a:pt x="315" y="0"/>
                    </a:lnTo>
                    <a:lnTo>
                      <a:pt x="315" y="24"/>
                    </a:lnTo>
                    <a:lnTo>
                      <a:pt x="315" y="24"/>
                    </a:lnTo>
                    <a:lnTo>
                      <a:pt x="3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4" name="ïśļîḋé"/>
              <p:cNvSpPr/>
              <p:nvPr/>
            </p:nvSpPr>
            <p:spPr bwMode="auto">
              <a:xfrm>
                <a:off x="3595" y="498"/>
                <a:ext cx="25" cy="24"/>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5" name="ïSḷîḓê"/>
              <p:cNvSpPr/>
              <p:nvPr/>
            </p:nvSpPr>
            <p:spPr bwMode="auto">
              <a:xfrm>
                <a:off x="3595" y="498"/>
                <a:ext cx="25"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6" name="ïsḷïḑe"/>
              <p:cNvSpPr/>
              <p:nvPr/>
            </p:nvSpPr>
            <p:spPr bwMode="auto">
              <a:xfrm>
                <a:off x="3935" y="498"/>
                <a:ext cx="390" cy="24"/>
              </a:xfrm>
              <a:custGeom>
                <a:avLst/>
                <a:gdLst>
                  <a:gd name="T0" fmla="*/ 390 w 390"/>
                  <a:gd name="T1" fmla="*/ 0 h 24"/>
                  <a:gd name="T2" fmla="*/ 65 w 390"/>
                  <a:gd name="T3" fmla="*/ 0 h 24"/>
                  <a:gd name="T4" fmla="*/ 26 w 390"/>
                  <a:gd name="T5" fmla="*/ 0 h 24"/>
                  <a:gd name="T6" fmla="*/ 0 w 390"/>
                  <a:gd name="T7" fmla="*/ 0 h 24"/>
                  <a:gd name="T8" fmla="*/ 0 w 390"/>
                  <a:gd name="T9" fmla="*/ 24 h 24"/>
                  <a:gd name="T10" fmla="*/ 26 w 390"/>
                  <a:gd name="T11" fmla="*/ 24 h 24"/>
                  <a:gd name="T12" fmla="*/ 65 w 390"/>
                  <a:gd name="T13" fmla="*/ 24 h 24"/>
                  <a:gd name="T14" fmla="*/ 390 w 390"/>
                  <a:gd name="T15" fmla="*/ 24 h 24"/>
                  <a:gd name="T16" fmla="*/ 390 w 39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24">
                    <a:moveTo>
                      <a:pt x="390" y="0"/>
                    </a:moveTo>
                    <a:lnTo>
                      <a:pt x="65" y="0"/>
                    </a:lnTo>
                    <a:lnTo>
                      <a:pt x="26" y="0"/>
                    </a:lnTo>
                    <a:lnTo>
                      <a:pt x="0" y="0"/>
                    </a:lnTo>
                    <a:lnTo>
                      <a:pt x="0" y="24"/>
                    </a:lnTo>
                    <a:lnTo>
                      <a:pt x="26" y="24"/>
                    </a:lnTo>
                    <a:lnTo>
                      <a:pt x="65" y="24"/>
                    </a:lnTo>
                    <a:lnTo>
                      <a:pt x="390" y="24"/>
                    </a:lnTo>
                    <a:lnTo>
                      <a:pt x="390"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7" name="îṡ1ïḑè"/>
              <p:cNvSpPr/>
              <p:nvPr/>
            </p:nvSpPr>
            <p:spPr bwMode="auto">
              <a:xfrm>
                <a:off x="3935" y="498"/>
                <a:ext cx="390" cy="24"/>
              </a:xfrm>
              <a:custGeom>
                <a:avLst/>
                <a:gdLst>
                  <a:gd name="T0" fmla="*/ 390 w 390"/>
                  <a:gd name="T1" fmla="*/ 0 h 24"/>
                  <a:gd name="T2" fmla="*/ 65 w 390"/>
                  <a:gd name="T3" fmla="*/ 0 h 24"/>
                  <a:gd name="T4" fmla="*/ 26 w 390"/>
                  <a:gd name="T5" fmla="*/ 0 h 24"/>
                  <a:gd name="T6" fmla="*/ 0 w 390"/>
                  <a:gd name="T7" fmla="*/ 0 h 24"/>
                  <a:gd name="T8" fmla="*/ 0 w 390"/>
                  <a:gd name="T9" fmla="*/ 24 h 24"/>
                  <a:gd name="T10" fmla="*/ 26 w 390"/>
                  <a:gd name="T11" fmla="*/ 24 h 24"/>
                  <a:gd name="T12" fmla="*/ 65 w 390"/>
                  <a:gd name="T13" fmla="*/ 24 h 24"/>
                  <a:gd name="T14" fmla="*/ 390 w 390"/>
                  <a:gd name="T15" fmla="*/ 24 h 24"/>
                  <a:gd name="T16" fmla="*/ 390 w 39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24">
                    <a:moveTo>
                      <a:pt x="390" y="0"/>
                    </a:moveTo>
                    <a:lnTo>
                      <a:pt x="65" y="0"/>
                    </a:lnTo>
                    <a:lnTo>
                      <a:pt x="26" y="0"/>
                    </a:lnTo>
                    <a:lnTo>
                      <a:pt x="0" y="0"/>
                    </a:lnTo>
                    <a:lnTo>
                      <a:pt x="0" y="24"/>
                    </a:lnTo>
                    <a:lnTo>
                      <a:pt x="26" y="24"/>
                    </a:lnTo>
                    <a:lnTo>
                      <a:pt x="65" y="24"/>
                    </a:lnTo>
                    <a:lnTo>
                      <a:pt x="390" y="24"/>
                    </a:lnTo>
                    <a:lnTo>
                      <a:pt x="3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8" name="i$ļiḋe"/>
              <p:cNvSpPr/>
              <p:nvPr/>
            </p:nvSpPr>
            <p:spPr bwMode="auto">
              <a:xfrm>
                <a:off x="3643" y="498"/>
                <a:ext cx="292" cy="24"/>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39" name="ïś1íḍê"/>
              <p:cNvSpPr/>
              <p:nvPr/>
            </p:nvSpPr>
            <p:spPr bwMode="auto">
              <a:xfrm>
                <a:off x="3643" y="498"/>
                <a:ext cx="292"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40" name="íṡliḑè"/>
              <p:cNvSpPr/>
              <p:nvPr/>
            </p:nvSpPr>
            <p:spPr bwMode="auto">
              <a:xfrm>
                <a:off x="4327" y="162"/>
                <a:ext cx="1" cy="2"/>
              </a:xfrm>
              <a:custGeom>
                <a:avLst/>
                <a:gdLst>
                  <a:gd name="T0" fmla="*/ 1 w 1"/>
                  <a:gd name="T1" fmla="*/ 0 h 2"/>
                  <a:gd name="T2" fmla="*/ 0 w 1"/>
                  <a:gd name="T3" fmla="*/ 2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2"/>
                    </a:lnTo>
                    <a:lnTo>
                      <a:pt x="1" y="2"/>
                    </a:lnTo>
                    <a:lnTo>
                      <a:pt x="1" y="0"/>
                    </a:lnTo>
                    <a:close/>
                  </a:path>
                </a:pathLst>
              </a:custGeom>
              <a:solidFill>
                <a:srgbClr val="E4BF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1" name="ïṧḻiḓe"/>
              <p:cNvSpPr/>
              <p:nvPr/>
            </p:nvSpPr>
            <p:spPr bwMode="auto">
              <a:xfrm>
                <a:off x="4327" y="162"/>
                <a:ext cx="1" cy="2"/>
              </a:xfrm>
              <a:custGeom>
                <a:avLst/>
                <a:gdLst>
                  <a:gd name="T0" fmla="*/ 1 w 1"/>
                  <a:gd name="T1" fmla="*/ 0 h 2"/>
                  <a:gd name="T2" fmla="*/ 0 w 1"/>
                  <a:gd name="T3" fmla="*/ 2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2"/>
                    </a:lnTo>
                    <a:lnTo>
                      <a:pt x="1" y="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2" name="iṣlïḑé"/>
              <p:cNvSpPr/>
              <p:nvPr/>
            </p:nvSpPr>
            <p:spPr bwMode="auto">
              <a:xfrm>
                <a:off x="4325" y="159"/>
                <a:ext cx="3" cy="5"/>
              </a:xfrm>
              <a:custGeom>
                <a:avLst/>
                <a:gdLst>
                  <a:gd name="T0" fmla="*/ 3 w 3"/>
                  <a:gd name="T1" fmla="*/ 0 h 5"/>
                  <a:gd name="T2" fmla="*/ 0 w 3"/>
                  <a:gd name="T3" fmla="*/ 0 h 5"/>
                  <a:gd name="T4" fmla="*/ 0 w 3"/>
                  <a:gd name="T5" fmla="*/ 5 h 5"/>
                  <a:gd name="T6" fmla="*/ 2 w 3"/>
                  <a:gd name="T7" fmla="*/ 5 h 5"/>
                  <a:gd name="T8" fmla="*/ 3 w 3"/>
                  <a:gd name="T9" fmla="*/ 3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lnTo>
                      <a:pt x="0" y="0"/>
                    </a:lnTo>
                    <a:lnTo>
                      <a:pt x="0" y="5"/>
                    </a:lnTo>
                    <a:lnTo>
                      <a:pt x="2" y="5"/>
                    </a:lnTo>
                    <a:lnTo>
                      <a:pt x="3" y="3"/>
                    </a:lnTo>
                    <a:lnTo>
                      <a:pt x="3" y="0"/>
                    </a:lnTo>
                    <a:close/>
                  </a:path>
                </a:pathLst>
              </a:custGeom>
              <a:solidFill>
                <a:srgbClr val="BEA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3" name="işḷiḍe"/>
              <p:cNvSpPr/>
              <p:nvPr/>
            </p:nvSpPr>
            <p:spPr bwMode="auto">
              <a:xfrm>
                <a:off x="4325" y="159"/>
                <a:ext cx="3" cy="5"/>
              </a:xfrm>
              <a:custGeom>
                <a:avLst/>
                <a:gdLst>
                  <a:gd name="T0" fmla="*/ 3 w 3"/>
                  <a:gd name="T1" fmla="*/ 0 h 5"/>
                  <a:gd name="T2" fmla="*/ 0 w 3"/>
                  <a:gd name="T3" fmla="*/ 0 h 5"/>
                  <a:gd name="T4" fmla="*/ 0 w 3"/>
                  <a:gd name="T5" fmla="*/ 5 h 5"/>
                  <a:gd name="T6" fmla="*/ 2 w 3"/>
                  <a:gd name="T7" fmla="*/ 5 h 5"/>
                  <a:gd name="T8" fmla="*/ 3 w 3"/>
                  <a:gd name="T9" fmla="*/ 3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lnTo>
                      <a:pt x="0" y="0"/>
                    </a:lnTo>
                    <a:lnTo>
                      <a:pt x="0" y="5"/>
                    </a:lnTo>
                    <a:lnTo>
                      <a:pt x="2" y="5"/>
                    </a:lnTo>
                    <a:lnTo>
                      <a:pt x="3"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4" name="iṧḷîḓè"/>
              <p:cNvSpPr/>
              <p:nvPr/>
            </p:nvSpPr>
            <p:spPr bwMode="auto">
              <a:xfrm>
                <a:off x="4328" y="159"/>
                <a:ext cx="20" cy="5"/>
              </a:xfrm>
              <a:custGeom>
                <a:avLst/>
                <a:gdLst>
                  <a:gd name="T0" fmla="*/ 20 w 20"/>
                  <a:gd name="T1" fmla="*/ 0 h 5"/>
                  <a:gd name="T2" fmla="*/ 0 w 20"/>
                  <a:gd name="T3" fmla="*/ 0 h 5"/>
                  <a:gd name="T4" fmla="*/ 0 w 20"/>
                  <a:gd name="T5" fmla="*/ 3 h 5"/>
                  <a:gd name="T6" fmla="*/ 0 w 20"/>
                  <a:gd name="T7" fmla="*/ 5 h 5"/>
                  <a:gd name="T8" fmla="*/ 20 w 20"/>
                  <a:gd name="T9" fmla="*/ 5 h 5"/>
                  <a:gd name="T10" fmla="*/ 20 w 20"/>
                  <a:gd name="T11" fmla="*/ 0 h 5"/>
                </a:gdLst>
                <a:ahLst/>
                <a:cxnLst>
                  <a:cxn ang="0">
                    <a:pos x="T0" y="T1"/>
                  </a:cxn>
                  <a:cxn ang="0">
                    <a:pos x="T2" y="T3"/>
                  </a:cxn>
                  <a:cxn ang="0">
                    <a:pos x="T4" y="T5"/>
                  </a:cxn>
                  <a:cxn ang="0">
                    <a:pos x="T6" y="T7"/>
                  </a:cxn>
                  <a:cxn ang="0">
                    <a:pos x="T8" y="T9"/>
                  </a:cxn>
                  <a:cxn ang="0">
                    <a:pos x="T10" y="T11"/>
                  </a:cxn>
                </a:cxnLst>
                <a:rect l="0" t="0" r="r" b="b"/>
                <a:pathLst>
                  <a:path w="20" h="5">
                    <a:moveTo>
                      <a:pt x="20" y="0"/>
                    </a:moveTo>
                    <a:lnTo>
                      <a:pt x="0" y="0"/>
                    </a:lnTo>
                    <a:lnTo>
                      <a:pt x="0" y="3"/>
                    </a:lnTo>
                    <a:lnTo>
                      <a:pt x="0" y="5"/>
                    </a:lnTo>
                    <a:lnTo>
                      <a:pt x="20" y="5"/>
                    </a:lnTo>
                    <a:lnTo>
                      <a:pt x="20" y="0"/>
                    </a:lnTo>
                    <a:close/>
                  </a:path>
                </a:pathLst>
              </a:custGeom>
              <a:solidFill>
                <a:srgbClr val="BEA2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5" name="ïṡḷïḑe"/>
              <p:cNvSpPr/>
              <p:nvPr/>
            </p:nvSpPr>
            <p:spPr bwMode="auto">
              <a:xfrm>
                <a:off x="4328" y="159"/>
                <a:ext cx="20" cy="5"/>
              </a:xfrm>
              <a:custGeom>
                <a:avLst/>
                <a:gdLst>
                  <a:gd name="T0" fmla="*/ 20 w 20"/>
                  <a:gd name="T1" fmla="*/ 0 h 5"/>
                  <a:gd name="T2" fmla="*/ 0 w 20"/>
                  <a:gd name="T3" fmla="*/ 0 h 5"/>
                  <a:gd name="T4" fmla="*/ 0 w 20"/>
                  <a:gd name="T5" fmla="*/ 3 h 5"/>
                  <a:gd name="T6" fmla="*/ 0 w 20"/>
                  <a:gd name="T7" fmla="*/ 5 h 5"/>
                  <a:gd name="T8" fmla="*/ 20 w 20"/>
                  <a:gd name="T9" fmla="*/ 5 h 5"/>
                  <a:gd name="T10" fmla="*/ 20 w 20"/>
                  <a:gd name="T11" fmla="*/ 0 h 5"/>
                </a:gdLst>
                <a:ahLst/>
                <a:cxnLst>
                  <a:cxn ang="0">
                    <a:pos x="T0" y="T1"/>
                  </a:cxn>
                  <a:cxn ang="0">
                    <a:pos x="T2" y="T3"/>
                  </a:cxn>
                  <a:cxn ang="0">
                    <a:pos x="T4" y="T5"/>
                  </a:cxn>
                  <a:cxn ang="0">
                    <a:pos x="T6" y="T7"/>
                  </a:cxn>
                  <a:cxn ang="0">
                    <a:pos x="T8" y="T9"/>
                  </a:cxn>
                  <a:cxn ang="0">
                    <a:pos x="T10" y="T11"/>
                  </a:cxn>
                </a:cxnLst>
                <a:rect l="0" t="0" r="r" b="b"/>
                <a:pathLst>
                  <a:path w="20" h="5">
                    <a:moveTo>
                      <a:pt x="20" y="0"/>
                    </a:moveTo>
                    <a:lnTo>
                      <a:pt x="0" y="0"/>
                    </a:lnTo>
                    <a:lnTo>
                      <a:pt x="0" y="3"/>
                    </a:lnTo>
                    <a:lnTo>
                      <a:pt x="0" y="5"/>
                    </a:lnTo>
                    <a:lnTo>
                      <a:pt x="20" y="5"/>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6" name="ïṩḷîdé"/>
              <p:cNvSpPr/>
              <p:nvPr/>
            </p:nvSpPr>
            <p:spPr bwMode="auto">
              <a:xfrm>
                <a:off x="4325" y="164"/>
                <a:ext cx="23" cy="558"/>
              </a:xfrm>
              <a:custGeom>
                <a:avLst/>
                <a:gdLst>
                  <a:gd name="T0" fmla="*/ 23 w 23"/>
                  <a:gd name="T1" fmla="*/ 358 h 558"/>
                  <a:gd name="T2" fmla="*/ 0 w 23"/>
                  <a:gd name="T3" fmla="*/ 358 h 558"/>
                  <a:gd name="T4" fmla="*/ 0 w 23"/>
                  <a:gd name="T5" fmla="*/ 558 h 558"/>
                  <a:gd name="T6" fmla="*/ 23 w 23"/>
                  <a:gd name="T7" fmla="*/ 558 h 558"/>
                  <a:gd name="T8" fmla="*/ 23 w 23"/>
                  <a:gd name="T9" fmla="*/ 358 h 558"/>
                  <a:gd name="T10" fmla="*/ 23 w 23"/>
                  <a:gd name="T11" fmla="*/ 0 h 558"/>
                  <a:gd name="T12" fmla="*/ 3 w 23"/>
                  <a:gd name="T13" fmla="*/ 0 h 558"/>
                  <a:gd name="T14" fmla="*/ 2 w 23"/>
                  <a:gd name="T15" fmla="*/ 0 h 558"/>
                  <a:gd name="T16" fmla="*/ 0 w 23"/>
                  <a:gd name="T17" fmla="*/ 0 h 558"/>
                  <a:gd name="T18" fmla="*/ 0 w 23"/>
                  <a:gd name="T19" fmla="*/ 334 h 558"/>
                  <a:gd name="T20" fmla="*/ 23 w 23"/>
                  <a:gd name="T21" fmla="*/ 334 h 558"/>
                  <a:gd name="T22" fmla="*/ 23 w 23"/>
                  <a:gd name="T23"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558">
                    <a:moveTo>
                      <a:pt x="23" y="358"/>
                    </a:moveTo>
                    <a:lnTo>
                      <a:pt x="0" y="358"/>
                    </a:lnTo>
                    <a:lnTo>
                      <a:pt x="0" y="558"/>
                    </a:lnTo>
                    <a:lnTo>
                      <a:pt x="23" y="558"/>
                    </a:lnTo>
                    <a:lnTo>
                      <a:pt x="23" y="358"/>
                    </a:lnTo>
                    <a:close/>
                    <a:moveTo>
                      <a:pt x="23" y="0"/>
                    </a:moveTo>
                    <a:lnTo>
                      <a:pt x="3" y="0"/>
                    </a:lnTo>
                    <a:lnTo>
                      <a:pt x="2" y="0"/>
                    </a:lnTo>
                    <a:lnTo>
                      <a:pt x="0" y="0"/>
                    </a:lnTo>
                    <a:lnTo>
                      <a:pt x="0" y="334"/>
                    </a:lnTo>
                    <a:lnTo>
                      <a:pt x="23" y="334"/>
                    </a:lnTo>
                    <a:lnTo>
                      <a:pt x="23"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7" name="íşľídé"/>
              <p:cNvSpPr/>
              <p:nvPr/>
            </p:nvSpPr>
            <p:spPr bwMode="auto">
              <a:xfrm>
                <a:off x="4325" y="164"/>
                <a:ext cx="23" cy="558"/>
              </a:xfrm>
              <a:custGeom>
                <a:avLst/>
                <a:gdLst>
                  <a:gd name="T0" fmla="*/ 23 w 23"/>
                  <a:gd name="T1" fmla="*/ 358 h 558"/>
                  <a:gd name="T2" fmla="*/ 0 w 23"/>
                  <a:gd name="T3" fmla="*/ 358 h 558"/>
                  <a:gd name="T4" fmla="*/ 0 w 23"/>
                  <a:gd name="T5" fmla="*/ 558 h 558"/>
                  <a:gd name="T6" fmla="*/ 23 w 23"/>
                  <a:gd name="T7" fmla="*/ 558 h 558"/>
                  <a:gd name="T8" fmla="*/ 23 w 23"/>
                  <a:gd name="T9" fmla="*/ 358 h 558"/>
                  <a:gd name="T10" fmla="*/ 23 w 23"/>
                  <a:gd name="T11" fmla="*/ 0 h 558"/>
                  <a:gd name="T12" fmla="*/ 3 w 23"/>
                  <a:gd name="T13" fmla="*/ 0 h 558"/>
                  <a:gd name="T14" fmla="*/ 2 w 23"/>
                  <a:gd name="T15" fmla="*/ 0 h 558"/>
                  <a:gd name="T16" fmla="*/ 0 w 23"/>
                  <a:gd name="T17" fmla="*/ 0 h 558"/>
                  <a:gd name="T18" fmla="*/ 0 w 23"/>
                  <a:gd name="T19" fmla="*/ 334 h 558"/>
                  <a:gd name="T20" fmla="*/ 23 w 23"/>
                  <a:gd name="T21" fmla="*/ 334 h 558"/>
                  <a:gd name="T22" fmla="*/ 23 w 23"/>
                  <a:gd name="T23"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558">
                    <a:moveTo>
                      <a:pt x="23" y="358"/>
                    </a:moveTo>
                    <a:lnTo>
                      <a:pt x="0" y="358"/>
                    </a:lnTo>
                    <a:lnTo>
                      <a:pt x="0" y="558"/>
                    </a:lnTo>
                    <a:lnTo>
                      <a:pt x="23" y="558"/>
                    </a:lnTo>
                    <a:lnTo>
                      <a:pt x="23" y="358"/>
                    </a:lnTo>
                    <a:moveTo>
                      <a:pt x="23" y="0"/>
                    </a:moveTo>
                    <a:lnTo>
                      <a:pt x="3" y="0"/>
                    </a:lnTo>
                    <a:lnTo>
                      <a:pt x="2" y="0"/>
                    </a:lnTo>
                    <a:lnTo>
                      <a:pt x="0" y="0"/>
                    </a:lnTo>
                    <a:lnTo>
                      <a:pt x="0" y="334"/>
                    </a:lnTo>
                    <a:lnTo>
                      <a:pt x="23" y="334"/>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8" name="ïšḷîḍè"/>
              <p:cNvSpPr/>
              <p:nvPr/>
            </p:nvSpPr>
            <p:spPr bwMode="auto">
              <a:xfrm>
                <a:off x="4325" y="498"/>
                <a:ext cx="23" cy="24"/>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49" name="i$ḻidê"/>
              <p:cNvSpPr/>
              <p:nvPr/>
            </p:nvSpPr>
            <p:spPr bwMode="auto">
              <a:xfrm>
                <a:off x="4325" y="498"/>
                <a:ext cx="23"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0" name="îs1íḍè"/>
              <p:cNvSpPr/>
              <p:nvPr/>
            </p:nvSpPr>
            <p:spPr bwMode="auto">
              <a:xfrm>
                <a:off x="4325" y="1203"/>
                <a:ext cx="3" cy="2"/>
              </a:xfrm>
              <a:prstGeom prst="rect">
                <a:avLst/>
              </a:prstGeom>
              <a:solidFill>
                <a:srgbClr val="E4BF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1" name="î$1iďe"/>
              <p:cNvSpPr/>
              <p:nvPr/>
            </p:nvSpPr>
            <p:spPr bwMode="auto">
              <a:xfrm>
                <a:off x="4325" y="1203"/>
                <a:ext cx="3"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2" name="ïṡḻiḓè"/>
              <p:cNvSpPr/>
              <p:nvPr/>
            </p:nvSpPr>
            <p:spPr bwMode="auto">
              <a:xfrm>
                <a:off x="4328" y="1203"/>
                <a:ext cx="20" cy="2"/>
              </a:xfrm>
              <a:prstGeom prst="rect">
                <a:avLst/>
              </a:prstGeom>
              <a:solidFill>
                <a:srgbClr val="BEA2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3" name="îṧḷiďê"/>
              <p:cNvSpPr/>
              <p:nvPr/>
            </p:nvSpPr>
            <p:spPr bwMode="auto">
              <a:xfrm>
                <a:off x="4328" y="1203"/>
                <a:ext cx="20"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4" name="ïsḻíḓè"/>
              <p:cNvSpPr/>
              <p:nvPr/>
            </p:nvSpPr>
            <p:spPr bwMode="auto">
              <a:xfrm>
                <a:off x="4325" y="1203"/>
                <a:ext cx="23" cy="0"/>
              </a:xfrm>
              <a:custGeom>
                <a:avLst/>
                <a:gdLst>
                  <a:gd name="T0" fmla="*/ 23 w 23"/>
                  <a:gd name="T1" fmla="*/ 17 w 23"/>
                  <a:gd name="T2" fmla="*/ 0 w 23"/>
                  <a:gd name="T3" fmla="*/ 0 w 23"/>
                  <a:gd name="T4" fmla="*/ 3 w 23"/>
                  <a:gd name="T5" fmla="*/ 23 w 23"/>
                  <a:gd name="T6" fmla="*/ 23 w 23"/>
                </a:gdLst>
                <a:ahLst/>
                <a:cxnLst>
                  <a:cxn ang="0">
                    <a:pos x="T0" y="0"/>
                  </a:cxn>
                  <a:cxn ang="0">
                    <a:pos x="T1" y="0"/>
                  </a:cxn>
                  <a:cxn ang="0">
                    <a:pos x="T2" y="0"/>
                  </a:cxn>
                  <a:cxn ang="0">
                    <a:pos x="T3" y="0"/>
                  </a:cxn>
                  <a:cxn ang="0">
                    <a:pos x="T4" y="0"/>
                  </a:cxn>
                  <a:cxn ang="0">
                    <a:pos x="T5" y="0"/>
                  </a:cxn>
                  <a:cxn ang="0">
                    <a:pos x="T6" y="0"/>
                  </a:cxn>
                </a:cxnLst>
                <a:rect l="0" t="0" r="r" b="b"/>
                <a:pathLst>
                  <a:path w="23">
                    <a:moveTo>
                      <a:pt x="23" y="0"/>
                    </a:moveTo>
                    <a:lnTo>
                      <a:pt x="17" y="0"/>
                    </a:lnTo>
                    <a:lnTo>
                      <a:pt x="0" y="0"/>
                    </a:lnTo>
                    <a:lnTo>
                      <a:pt x="0" y="0"/>
                    </a:lnTo>
                    <a:lnTo>
                      <a:pt x="3" y="0"/>
                    </a:lnTo>
                    <a:lnTo>
                      <a:pt x="23" y="0"/>
                    </a:lnTo>
                    <a:lnTo>
                      <a:pt x="23"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5" name="íšľïďê"/>
              <p:cNvSpPr/>
              <p:nvPr/>
            </p:nvSpPr>
            <p:spPr bwMode="auto">
              <a:xfrm>
                <a:off x="4325" y="1203"/>
                <a:ext cx="23" cy="0"/>
              </a:xfrm>
              <a:custGeom>
                <a:avLst/>
                <a:gdLst>
                  <a:gd name="T0" fmla="*/ 23 w 23"/>
                  <a:gd name="T1" fmla="*/ 17 w 23"/>
                  <a:gd name="T2" fmla="*/ 0 w 23"/>
                  <a:gd name="T3" fmla="*/ 0 w 23"/>
                  <a:gd name="T4" fmla="*/ 3 w 23"/>
                  <a:gd name="T5" fmla="*/ 23 w 23"/>
                  <a:gd name="T6" fmla="*/ 23 w 23"/>
                </a:gdLst>
                <a:ahLst/>
                <a:cxnLst>
                  <a:cxn ang="0">
                    <a:pos x="T0" y="0"/>
                  </a:cxn>
                  <a:cxn ang="0">
                    <a:pos x="T1" y="0"/>
                  </a:cxn>
                  <a:cxn ang="0">
                    <a:pos x="T2" y="0"/>
                  </a:cxn>
                  <a:cxn ang="0">
                    <a:pos x="T3" y="0"/>
                  </a:cxn>
                  <a:cxn ang="0">
                    <a:pos x="T4" y="0"/>
                  </a:cxn>
                  <a:cxn ang="0">
                    <a:pos x="T5" y="0"/>
                  </a:cxn>
                  <a:cxn ang="0">
                    <a:pos x="T6" y="0"/>
                  </a:cxn>
                </a:cxnLst>
                <a:rect l="0" t="0" r="r" b="b"/>
                <a:pathLst>
                  <a:path w="23">
                    <a:moveTo>
                      <a:pt x="23" y="0"/>
                    </a:moveTo>
                    <a:lnTo>
                      <a:pt x="17" y="0"/>
                    </a:lnTo>
                    <a:lnTo>
                      <a:pt x="0" y="0"/>
                    </a:lnTo>
                    <a:lnTo>
                      <a:pt x="0" y="0"/>
                    </a:lnTo>
                    <a:lnTo>
                      <a:pt x="3" y="0"/>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6" name="îşļïḓê"/>
              <p:cNvSpPr/>
              <p:nvPr/>
            </p:nvSpPr>
            <p:spPr bwMode="auto">
              <a:xfrm>
                <a:off x="4325" y="776"/>
                <a:ext cx="23" cy="427"/>
              </a:xfrm>
              <a:custGeom>
                <a:avLst/>
                <a:gdLst>
                  <a:gd name="T0" fmla="*/ 23 w 23"/>
                  <a:gd name="T1" fmla="*/ 93 h 427"/>
                  <a:gd name="T2" fmla="*/ 0 w 23"/>
                  <a:gd name="T3" fmla="*/ 93 h 427"/>
                  <a:gd name="T4" fmla="*/ 0 w 23"/>
                  <a:gd name="T5" fmla="*/ 427 h 427"/>
                  <a:gd name="T6" fmla="*/ 17 w 23"/>
                  <a:gd name="T7" fmla="*/ 427 h 427"/>
                  <a:gd name="T8" fmla="*/ 23 w 23"/>
                  <a:gd name="T9" fmla="*/ 427 h 427"/>
                  <a:gd name="T10" fmla="*/ 23 w 23"/>
                  <a:gd name="T11" fmla="*/ 93 h 427"/>
                  <a:gd name="T12" fmla="*/ 23 w 23"/>
                  <a:gd name="T13" fmla="*/ 0 h 427"/>
                  <a:gd name="T14" fmla="*/ 0 w 23"/>
                  <a:gd name="T15" fmla="*/ 0 h 427"/>
                  <a:gd name="T16" fmla="*/ 0 w 23"/>
                  <a:gd name="T17" fmla="*/ 69 h 427"/>
                  <a:gd name="T18" fmla="*/ 23 w 23"/>
                  <a:gd name="T19" fmla="*/ 69 h 427"/>
                  <a:gd name="T20" fmla="*/ 23 w 23"/>
                  <a:gd name="T2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27">
                    <a:moveTo>
                      <a:pt x="23" y="93"/>
                    </a:moveTo>
                    <a:lnTo>
                      <a:pt x="0" y="93"/>
                    </a:lnTo>
                    <a:lnTo>
                      <a:pt x="0" y="427"/>
                    </a:lnTo>
                    <a:lnTo>
                      <a:pt x="17" y="427"/>
                    </a:lnTo>
                    <a:lnTo>
                      <a:pt x="23" y="427"/>
                    </a:lnTo>
                    <a:lnTo>
                      <a:pt x="23" y="93"/>
                    </a:lnTo>
                    <a:close/>
                    <a:moveTo>
                      <a:pt x="23" y="0"/>
                    </a:moveTo>
                    <a:lnTo>
                      <a:pt x="0" y="0"/>
                    </a:lnTo>
                    <a:lnTo>
                      <a:pt x="0" y="69"/>
                    </a:lnTo>
                    <a:lnTo>
                      <a:pt x="23" y="69"/>
                    </a:lnTo>
                    <a:lnTo>
                      <a:pt x="23"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7" name="îŝḻîḓe"/>
              <p:cNvSpPr/>
              <p:nvPr/>
            </p:nvSpPr>
            <p:spPr bwMode="auto">
              <a:xfrm>
                <a:off x="4325" y="776"/>
                <a:ext cx="23" cy="427"/>
              </a:xfrm>
              <a:custGeom>
                <a:avLst/>
                <a:gdLst>
                  <a:gd name="T0" fmla="*/ 23 w 23"/>
                  <a:gd name="T1" fmla="*/ 93 h 427"/>
                  <a:gd name="T2" fmla="*/ 0 w 23"/>
                  <a:gd name="T3" fmla="*/ 93 h 427"/>
                  <a:gd name="T4" fmla="*/ 0 w 23"/>
                  <a:gd name="T5" fmla="*/ 427 h 427"/>
                  <a:gd name="T6" fmla="*/ 17 w 23"/>
                  <a:gd name="T7" fmla="*/ 427 h 427"/>
                  <a:gd name="T8" fmla="*/ 23 w 23"/>
                  <a:gd name="T9" fmla="*/ 427 h 427"/>
                  <a:gd name="T10" fmla="*/ 23 w 23"/>
                  <a:gd name="T11" fmla="*/ 93 h 427"/>
                  <a:gd name="T12" fmla="*/ 23 w 23"/>
                  <a:gd name="T13" fmla="*/ 0 h 427"/>
                  <a:gd name="T14" fmla="*/ 0 w 23"/>
                  <a:gd name="T15" fmla="*/ 0 h 427"/>
                  <a:gd name="T16" fmla="*/ 0 w 23"/>
                  <a:gd name="T17" fmla="*/ 69 h 427"/>
                  <a:gd name="T18" fmla="*/ 23 w 23"/>
                  <a:gd name="T19" fmla="*/ 69 h 427"/>
                  <a:gd name="T20" fmla="*/ 23 w 23"/>
                  <a:gd name="T2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27">
                    <a:moveTo>
                      <a:pt x="23" y="93"/>
                    </a:moveTo>
                    <a:lnTo>
                      <a:pt x="0" y="93"/>
                    </a:lnTo>
                    <a:lnTo>
                      <a:pt x="0" y="427"/>
                    </a:lnTo>
                    <a:lnTo>
                      <a:pt x="17" y="427"/>
                    </a:lnTo>
                    <a:lnTo>
                      <a:pt x="23" y="427"/>
                    </a:lnTo>
                    <a:lnTo>
                      <a:pt x="23" y="93"/>
                    </a:lnTo>
                    <a:moveTo>
                      <a:pt x="23" y="0"/>
                    </a:moveTo>
                    <a:lnTo>
                      <a:pt x="0" y="0"/>
                    </a:lnTo>
                    <a:lnTo>
                      <a:pt x="0" y="69"/>
                    </a:lnTo>
                    <a:lnTo>
                      <a:pt x="23" y="69"/>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8" name="îşľíḍe"/>
              <p:cNvSpPr/>
              <p:nvPr/>
            </p:nvSpPr>
            <p:spPr bwMode="auto">
              <a:xfrm>
                <a:off x="4325" y="845"/>
                <a:ext cx="23" cy="24"/>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9" name="iṣliḓè"/>
              <p:cNvSpPr/>
              <p:nvPr/>
            </p:nvSpPr>
            <p:spPr bwMode="auto">
              <a:xfrm>
                <a:off x="4325" y="845"/>
                <a:ext cx="23"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0" name="îśľîḓe"/>
              <p:cNvSpPr/>
              <p:nvPr/>
            </p:nvSpPr>
            <p:spPr bwMode="auto">
              <a:xfrm>
                <a:off x="4683" y="756"/>
                <a:ext cx="63" cy="487"/>
              </a:xfrm>
              <a:custGeom>
                <a:avLst/>
                <a:gdLst>
                  <a:gd name="T0" fmla="*/ 28 w 45"/>
                  <a:gd name="T1" fmla="*/ 0 h 345"/>
                  <a:gd name="T2" fmla="*/ 28 w 45"/>
                  <a:gd name="T3" fmla="*/ 63 h 345"/>
                  <a:gd name="T4" fmla="*/ 28 w 45"/>
                  <a:gd name="T5" fmla="*/ 63 h 345"/>
                  <a:gd name="T6" fmla="*/ 28 w 45"/>
                  <a:gd name="T7" fmla="*/ 80 h 345"/>
                  <a:gd name="T8" fmla="*/ 28 w 45"/>
                  <a:gd name="T9" fmla="*/ 80 h 345"/>
                  <a:gd name="T10" fmla="*/ 28 w 45"/>
                  <a:gd name="T11" fmla="*/ 317 h 345"/>
                  <a:gd name="T12" fmla="*/ 7 w 45"/>
                  <a:gd name="T13" fmla="*/ 317 h 345"/>
                  <a:gd name="T14" fmla="*/ 7 w 45"/>
                  <a:gd name="T15" fmla="*/ 325 h 345"/>
                  <a:gd name="T16" fmla="*/ 0 w 45"/>
                  <a:gd name="T17" fmla="*/ 345 h 345"/>
                  <a:gd name="T18" fmla="*/ 42 w 45"/>
                  <a:gd name="T19" fmla="*/ 345 h 345"/>
                  <a:gd name="T20" fmla="*/ 45 w 45"/>
                  <a:gd name="T21" fmla="*/ 325 h 345"/>
                  <a:gd name="T22" fmla="*/ 45 w 45"/>
                  <a:gd name="T23" fmla="*/ 46 h 345"/>
                  <a:gd name="T24" fmla="*/ 28 w 45"/>
                  <a:gd name="T25"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345">
                    <a:moveTo>
                      <a:pt x="28" y="0"/>
                    </a:moveTo>
                    <a:cubicBezTo>
                      <a:pt x="28" y="63"/>
                      <a:pt x="28" y="63"/>
                      <a:pt x="28" y="63"/>
                    </a:cubicBezTo>
                    <a:cubicBezTo>
                      <a:pt x="28" y="63"/>
                      <a:pt x="28" y="63"/>
                      <a:pt x="28" y="63"/>
                    </a:cubicBezTo>
                    <a:cubicBezTo>
                      <a:pt x="28" y="80"/>
                      <a:pt x="28" y="80"/>
                      <a:pt x="28" y="80"/>
                    </a:cubicBezTo>
                    <a:cubicBezTo>
                      <a:pt x="28" y="80"/>
                      <a:pt x="28" y="80"/>
                      <a:pt x="28" y="80"/>
                    </a:cubicBezTo>
                    <a:cubicBezTo>
                      <a:pt x="28" y="317"/>
                      <a:pt x="28" y="317"/>
                      <a:pt x="28" y="317"/>
                    </a:cubicBezTo>
                    <a:cubicBezTo>
                      <a:pt x="7" y="317"/>
                      <a:pt x="7" y="317"/>
                      <a:pt x="7" y="317"/>
                    </a:cubicBezTo>
                    <a:cubicBezTo>
                      <a:pt x="7" y="325"/>
                      <a:pt x="7" y="325"/>
                      <a:pt x="7" y="325"/>
                    </a:cubicBezTo>
                    <a:cubicBezTo>
                      <a:pt x="7" y="333"/>
                      <a:pt x="5" y="340"/>
                      <a:pt x="0" y="345"/>
                    </a:cubicBezTo>
                    <a:cubicBezTo>
                      <a:pt x="42" y="345"/>
                      <a:pt x="42" y="345"/>
                      <a:pt x="42" y="345"/>
                    </a:cubicBezTo>
                    <a:cubicBezTo>
                      <a:pt x="44" y="339"/>
                      <a:pt x="45" y="332"/>
                      <a:pt x="45" y="325"/>
                    </a:cubicBezTo>
                    <a:cubicBezTo>
                      <a:pt x="45" y="46"/>
                      <a:pt x="45" y="46"/>
                      <a:pt x="45" y="46"/>
                    </a:cubicBezTo>
                    <a:cubicBezTo>
                      <a:pt x="45" y="28"/>
                      <a:pt x="39" y="12"/>
                      <a:pt x="28" y="0"/>
                    </a:cubicBezTo>
                  </a:path>
                </a:pathLst>
              </a:custGeom>
              <a:solidFill>
                <a:srgbClr val="A6AE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1" name="îşļïḍé"/>
              <p:cNvSpPr/>
              <p:nvPr/>
            </p:nvSpPr>
            <p:spPr bwMode="auto">
              <a:xfrm>
                <a:off x="4366" y="722"/>
                <a:ext cx="356" cy="481"/>
              </a:xfrm>
              <a:custGeom>
                <a:avLst/>
                <a:gdLst>
                  <a:gd name="T0" fmla="*/ 252 w 252"/>
                  <a:gd name="T1" fmla="*/ 104 h 341"/>
                  <a:gd name="T2" fmla="*/ 231 w 252"/>
                  <a:gd name="T3" fmla="*/ 104 h 341"/>
                  <a:gd name="T4" fmla="*/ 231 w 252"/>
                  <a:gd name="T5" fmla="*/ 341 h 341"/>
                  <a:gd name="T6" fmla="*/ 252 w 252"/>
                  <a:gd name="T7" fmla="*/ 341 h 341"/>
                  <a:gd name="T8" fmla="*/ 252 w 252"/>
                  <a:gd name="T9" fmla="*/ 104 h 341"/>
                  <a:gd name="T10" fmla="*/ 200 w 252"/>
                  <a:gd name="T11" fmla="*/ 0 h 341"/>
                  <a:gd name="T12" fmla="*/ 0 w 252"/>
                  <a:gd name="T13" fmla="*/ 0 h 341"/>
                  <a:gd name="T14" fmla="*/ 0 w 252"/>
                  <a:gd name="T15" fmla="*/ 38 h 341"/>
                  <a:gd name="T16" fmla="*/ 200 w 252"/>
                  <a:gd name="T17" fmla="*/ 38 h 341"/>
                  <a:gd name="T18" fmla="*/ 231 w 252"/>
                  <a:gd name="T19" fmla="*/ 70 h 341"/>
                  <a:gd name="T20" fmla="*/ 231 w 252"/>
                  <a:gd name="T21" fmla="*/ 87 h 341"/>
                  <a:gd name="T22" fmla="*/ 252 w 252"/>
                  <a:gd name="T23" fmla="*/ 87 h 341"/>
                  <a:gd name="T24" fmla="*/ 252 w 252"/>
                  <a:gd name="T25" fmla="*/ 24 h 341"/>
                  <a:gd name="T26" fmla="*/ 200 w 252"/>
                  <a:gd name="T27"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2" h="341">
                    <a:moveTo>
                      <a:pt x="252" y="104"/>
                    </a:moveTo>
                    <a:cubicBezTo>
                      <a:pt x="231" y="104"/>
                      <a:pt x="231" y="104"/>
                      <a:pt x="231" y="104"/>
                    </a:cubicBezTo>
                    <a:cubicBezTo>
                      <a:pt x="231" y="341"/>
                      <a:pt x="231" y="341"/>
                      <a:pt x="231" y="341"/>
                    </a:cubicBezTo>
                    <a:cubicBezTo>
                      <a:pt x="252" y="341"/>
                      <a:pt x="252" y="341"/>
                      <a:pt x="252" y="341"/>
                    </a:cubicBezTo>
                    <a:cubicBezTo>
                      <a:pt x="252" y="104"/>
                      <a:pt x="252" y="104"/>
                      <a:pt x="252" y="104"/>
                    </a:cubicBezTo>
                    <a:moveTo>
                      <a:pt x="200" y="0"/>
                    </a:moveTo>
                    <a:cubicBezTo>
                      <a:pt x="0" y="0"/>
                      <a:pt x="0" y="0"/>
                      <a:pt x="0" y="0"/>
                    </a:cubicBezTo>
                    <a:cubicBezTo>
                      <a:pt x="0" y="38"/>
                      <a:pt x="0" y="38"/>
                      <a:pt x="0" y="38"/>
                    </a:cubicBezTo>
                    <a:cubicBezTo>
                      <a:pt x="200" y="38"/>
                      <a:pt x="200" y="38"/>
                      <a:pt x="200" y="38"/>
                    </a:cubicBezTo>
                    <a:cubicBezTo>
                      <a:pt x="217" y="38"/>
                      <a:pt x="231" y="52"/>
                      <a:pt x="231" y="70"/>
                    </a:cubicBezTo>
                    <a:cubicBezTo>
                      <a:pt x="231" y="87"/>
                      <a:pt x="231" y="87"/>
                      <a:pt x="231" y="87"/>
                    </a:cubicBezTo>
                    <a:cubicBezTo>
                      <a:pt x="252" y="87"/>
                      <a:pt x="252" y="87"/>
                      <a:pt x="252" y="87"/>
                    </a:cubicBezTo>
                    <a:cubicBezTo>
                      <a:pt x="252" y="24"/>
                      <a:pt x="252" y="24"/>
                      <a:pt x="252" y="24"/>
                    </a:cubicBezTo>
                    <a:cubicBezTo>
                      <a:pt x="239" y="9"/>
                      <a:pt x="221" y="0"/>
                      <a:pt x="200" y="0"/>
                    </a:cubicBezTo>
                  </a:path>
                </a:pathLst>
              </a:custGeom>
              <a:solidFill>
                <a:srgbClr val="A485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2" name="ïŝ1ïḍè"/>
              <p:cNvSpPr/>
              <p:nvPr/>
            </p:nvSpPr>
            <p:spPr bwMode="auto">
              <a:xfrm>
                <a:off x="4348" y="722"/>
                <a:ext cx="18" cy="54"/>
              </a:xfrm>
              <a:prstGeom prst="rect">
                <a:avLst/>
              </a:prstGeom>
              <a:solidFill>
                <a:srgbClr val="A4856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3" name="ï$lïḓé"/>
              <p:cNvSpPr/>
              <p:nvPr/>
            </p:nvSpPr>
            <p:spPr bwMode="auto">
              <a:xfrm>
                <a:off x="4348" y="722"/>
                <a:ext cx="18"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4" name="ïšľiḓè"/>
              <p:cNvSpPr/>
              <p:nvPr/>
            </p:nvSpPr>
            <p:spPr bwMode="auto">
              <a:xfrm>
                <a:off x="4722" y="845"/>
                <a:ext cx="1" cy="24"/>
              </a:xfrm>
              <a:prstGeom prst="rect">
                <a:avLst/>
              </a:prstGeom>
              <a:solidFill>
                <a:srgbClr val="94827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5" name="îṥlíḍé"/>
              <p:cNvSpPr/>
              <p:nvPr/>
            </p:nvSpPr>
            <p:spPr bwMode="auto">
              <a:xfrm>
                <a:off x="4722" y="845"/>
                <a:ext cx="1"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6" name="íşḻïďê"/>
              <p:cNvSpPr/>
              <p:nvPr/>
            </p:nvSpPr>
            <p:spPr bwMode="auto">
              <a:xfrm>
                <a:off x="4692" y="845"/>
                <a:ext cx="30" cy="24"/>
              </a:xfrm>
              <a:prstGeom prst="rect">
                <a:avLst/>
              </a:prstGeom>
              <a:solidFill>
                <a:srgbClr val="9264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7" name="îṥļïḑé"/>
              <p:cNvSpPr/>
              <p:nvPr/>
            </p:nvSpPr>
            <p:spPr bwMode="auto">
              <a:xfrm>
                <a:off x="4692" y="845"/>
                <a:ext cx="30" cy="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8" name="i$1ïḋé"/>
              <p:cNvSpPr/>
              <p:nvPr/>
            </p:nvSpPr>
            <p:spPr bwMode="auto">
              <a:xfrm>
                <a:off x="4091" y="1203"/>
                <a:ext cx="28" cy="2"/>
              </a:xfrm>
              <a:prstGeom prst="rect">
                <a:avLst/>
              </a:prstGeom>
              <a:solidFill>
                <a:srgbClr val="A6AE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9" name="ïŝļîḓê"/>
              <p:cNvSpPr/>
              <p:nvPr/>
            </p:nvSpPr>
            <p:spPr bwMode="auto">
              <a:xfrm>
                <a:off x="4091" y="1203"/>
                <a:ext cx="28"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0" name="îṩ1íḋê"/>
              <p:cNvSpPr/>
              <p:nvPr/>
            </p:nvSpPr>
            <p:spPr bwMode="auto">
              <a:xfrm>
                <a:off x="4065" y="722"/>
                <a:ext cx="260" cy="481"/>
              </a:xfrm>
              <a:custGeom>
                <a:avLst/>
                <a:gdLst>
                  <a:gd name="T0" fmla="*/ 38 w 184"/>
                  <a:gd name="T1" fmla="*/ 104 h 341"/>
                  <a:gd name="T2" fmla="*/ 18 w 184"/>
                  <a:gd name="T3" fmla="*/ 104 h 341"/>
                  <a:gd name="T4" fmla="*/ 18 w 184"/>
                  <a:gd name="T5" fmla="*/ 341 h 341"/>
                  <a:gd name="T6" fmla="*/ 38 w 184"/>
                  <a:gd name="T7" fmla="*/ 341 h 341"/>
                  <a:gd name="T8" fmla="*/ 38 w 184"/>
                  <a:gd name="T9" fmla="*/ 104 h 341"/>
                  <a:gd name="T10" fmla="*/ 184 w 184"/>
                  <a:gd name="T11" fmla="*/ 0 h 341"/>
                  <a:gd name="T12" fmla="*/ 69 w 184"/>
                  <a:gd name="T13" fmla="*/ 0 h 341"/>
                  <a:gd name="T14" fmla="*/ 0 w 184"/>
                  <a:gd name="T15" fmla="*/ 69 h 341"/>
                  <a:gd name="T16" fmla="*/ 0 w 184"/>
                  <a:gd name="T17" fmla="*/ 69 h 341"/>
                  <a:gd name="T18" fmla="*/ 18 w 184"/>
                  <a:gd name="T19" fmla="*/ 69 h 341"/>
                  <a:gd name="T20" fmla="*/ 38 w 184"/>
                  <a:gd name="T21" fmla="*/ 69 h 341"/>
                  <a:gd name="T22" fmla="*/ 69 w 184"/>
                  <a:gd name="T23" fmla="*/ 38 h 341"/>
                  <a:gd name="T24" fmla="*/ 184 w 184"/>
                  <a:gd name="T25" fmla="*/ 38 h 341"/>
                  <a:gd name="T26" fmla="*/ 184 w 184"/>
                  <a:gd name="T27"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341">
                    <a:moveTo>
                      <a:pt x="38" y="104"/>
                    </a:moveTo>
                    <a:cubicBezTo>
                      <a:pt x="18" y="104"/>
                      <a:pt x="18" y="104"/>
                      <a:pt x="18" y="104"/>
                    </a:cubicBezTo>
                    <a:cubicBezTo>
                      <a:pt x="18" y="341"/>
                      <a:pt x="18" y="341"/>
                      <a:pt x="18" y="341"/>
                    </a:cubicBezTo>
                    <a:cubicBezTo>
                      <a:pt x="38" y="341"/>
                      <a:pt x="38" y="341"/>
                      <a:pt x="38" y="341"/>
                    </a:cubicBezTo>
                    <a:cubicBezTo>
                      <a:pt x="38" y="104"/>
                      <a:pt x="38" y="104"/>
                      <a:pt x="38" y="104"/>
                    </a:cubicBezTo>
                    <a:moveTo>
                      <a:pt x="184" y="0"/>
                    </a:moveTo>
                    <a:cubicBezTo>
                      <a:pt x="69" y="0"/>
                      <a:pt x="69" y="0"/>
                      <a:pt x="69" y="0"/>
                    </a:cubicBezTo>
                    <a:cubicBezTo>
                      <a:pt x="31" y="0"/>
                      <a:pt x="0" y="31"/>
                      <a:pt x="0" y="69"/>
                    </a:cubicBezTo>
                    <a:cubicBezTo>
                      <a:pt x="0" y="69"/>
                      <a:pt x="0" y="69"/>
                      <a:pt x="0" y="69"/>
                    </a:cubicBezTo>
                    <a:cubicBezTo>
                      <a:pt x="18" y="69"/>
                      <a:pt x="18" y="69"/>
                      <a:pt x="18" y="69"/>
                    </a:cubicBezTo>
                    <a:cubicBezTo>
                      <a:pt x="38" y="69"/>
                      <a:pt x="38" y="69"/>
                      <a:pt x="38" y="69"/>
                    </a:cubicBezTo>
                    <a:cubicBezTo>
                      <a:pt x="38" y="52"/>
                      <a:pt x="52" y="38"/>
                      <a:pt x="69" y="38"/>
                    </a:cubicBezTo>
                    <a:cubicBezTo>
                      <a:pt x="184" y="38"/>
                      <a:pt x="184" y="38"/>
                      <a:pt x="184" y="38"/>
                    </a:cubicBezTo>
                    <a:cubicBezTo>
                      <a:pt x="184" y="0"/>
                      <a:pt x="184" y="0"/>
                      <a:pt x="184" y="0"/>
                    </a:cubicBezTo>
                  </a:path>
                </a:pathLst>
              </a:custGeom>
              <a:solidFill>
                <a:srgbClr val="A485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1" name="íṥlîḑé"/>
              <p:cNvSpPr/>
              <p:nvPr/>
            </p:nvSpPr>
            <p:spPr bwMode="auto">
              <a:xfrm>
                <a:off x="4091" y="849"/>
                <a:ext cx="28" cy="20"/>
              </a:xfrm>
              <a:prstGeom prst="rect">
                <a:avLst/>
              </a:prstGeom>
              <a:solidFill>
                <a:srgbClr val="9264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2" name="íSlíḋe"/>
              <p:cNvSpPr/>
              <p:nvPr/>
            </p:nvSpPr>
            <p:spPr bwMode="auto">
              <a:xfrm>
                <a:off x="4091" y="849"/>
                <a:ext cx="28" cy="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3" name="islîdé"/>
              <p:cNvSpPr/>
              <p:nvPr/>
            </p:nvSpPr>
            <p:spPr bwMode="auto">
              <a:xfrm>
                <a:off x="4561" y="1285"/>
                <a:ext cx="157" cy="28"/>
              </a:xfrm>
              <a:custGeom>
                <a:avLst/>
                <a:gdLst>
                  <a:gd name="T0" fmla="*/ 111 w 111"/>
                  <a:gd name="T1" fmla="*/ 0 h 20"/>
                  <a:gd name="T2" fmla="*/ 0 w 111"/>
                  <a:gd name="T3" fmla="*/ 0 h 20"/>
                  <a:gd name="T4" fmla="*/ 0 w 111"/>
                  <a:gd name="T5" fmla="*/ 0 h 20"/>
                  <a:gd name="T6" fmla="*/ 43 w 111"/>
                  <a:gd name="T7" fmla="*/ 0 h 20"/>
                  <a:gd name="T8" fmla="*/ 43 w 111"/>
                  <a:gd name="T9" fmla="*/ 20 h 20"/>
                  <a:gd name="T10" fmla="*/ 62 w 111"/>
                  <a:gd name="T11" fmla="*/ 20 h 20"/>
                  <a:gd name="T12" fmla="*/ 111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11" y="0"/>
                    </a:moveTo>
                    <a:cubicBezTo>
                      <a:pt x="0" y="0"/>
                      <a:pt x="0" y="0"/>
                      <a:pt x="0" y="0"/>
                    </a:cubicBezTo>
                    <a:cubicBezTo>
                      <a:pt x="0" y="0"/>
                      <a:pt x="0" y="0"/>
                      <a:pt x="0" y="0"/>
                    </a:cubicBezTo>
                    <a:cubicBezTo>
                      <a:pt x="43" y="0"/>
                      <a:pt x="43" y="0"/>
                      <a:pt x="43" y="0"/>
                    </a:cubicBezTo>
                    <a:cubicBezTo>
                      <a:pt x="43" y="20"/>
                      <a:pt x="43" y="20"/>
                      <a:pt x="43" y="20"/>
                    </a:cubicBezTo>
                    <a:cubicBezTo>
                      <a:pt x="62" y="20"/>
                      <a:pt x="62" y="20"/>
                      <a:pt x="62" y="20"/>
                    </a:cubicBezTo>
                    <a:cubicBezTo>
                      <a:pt x="81" y="20"/>
                      <a:pt x="98" y="12"/>
                      <a:pt x="111" y="0"/>
                    </a:cubicBezTo>
                  </a:path>
                </a:pathLst>
              </a:custGeom>
              <a:solidFill>
                <a:srgbClr val="A6AE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4" name="išlîḍé"/>
              <p:cNvSpPr/>
              <p:nvPr/>
            </p:nvSpPr>
            <p:spPr bwMode="auto">
              <a:xfrm>
                <a:off x="4325" y="722"/>
                <a:ext cx="23" cy="54"/>
              </a:xfrm>
              <a:prstGeom prst="rect">
                <a:avLst/>
              </a:prstGeom>
              <a:solidFill>
                <a:srgbClr val="9264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5" name="ïṣlïḋè"/>
              <p:cNvSpPr/>
              <p:nvPr/>
            </p:nvSpPr>
            <p:spPr bwMode="auto">
              <a:xfrm>
                <a:off x="4325" y="722"/>
                <a:ext cx="2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6" name="îślîḋe"/>
              <p:cNvSpPr/>
              <p:nvPr/>
            </p:nvSpPr>
            <p:spPr bwMode="auto">
              <a:xfrm>
                <a:off x="3383" y="1278"/>
                <a:ext cx="831" cy="56"/>
              </a:xfrm>
              <a:prstGeom prst="rect">
                <a:avLst/>
              </a:prstGeom>
              <a:solidFill>
                <a:srgbClr val="C62F2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7" name="íṣļîḑe"/>
              <p:cNvSpPr/>
              <p:nvPr/>
            </p:nvSpPr>
            <p:spPr bwMode="auto">
              <a:xfrm>
                <a:off x="3383" y="1278"/>
                <a:ext cx="831" cy="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8" name="iṩľíḑé"/>
              <p:cNvSpPr/>
              <p:nvPr/>
            </p:nvSpPr>
            <p:spPr bwMode="auto">
              <a:xfrm>
                <a:off x="4652" y="1205"/>
                <a:ext cx="127" cy="38"/>
              </a:xfrm>
              <a:prstGeom prst="rect">
                <a:avLst/>
              </a:prstGeom>
              <a:solidFill>
                <a:srgbClr val="FFCE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79" name="îşľîḋè"/>
              <p:cNvSpPr/>
              <p:nvPr/>
            </p:nvSpPr>
            <p:spPr bwMode="auto">
              <a:xfrm>
                <a:off x="3890" y="1205"/>
                <a:ext cx="764" cy="39"/>
              </a:xfrm>
              <a:prstGeom prst="rect">
                <a:avLst/>
              </a:prstGeom>
              <a:solidFill>
                <a:srgbClr val="CC86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80" name="îŝ1îḑê"/>
              <p:cNvSpPr/>
              <p:nvPr/>
            </p:nvSpPr>
            <p:spPr bwMode="auto">
              <a:xfrm>
                <a:off x="3890" y="1205"/>
                <a:ext cx="764"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81" name="íṡḻïḓe"/>
              <p:cNvSpPr/>
              <p:nvPr/>
            </p:nvSpPr>
            <p:spPr bwMode="auto">
              <a:xfrm>
                <a:off x="4496" y="1205"/>
                <a:ext cx="127" cy="38"/>
              </a:xfrm>
              <a:custGeom>
                <a:avLst/>
                <a:gdLst>
                  <a:gd name="T0" fmla="*/ 0 w 127"/>
                  <a:gd name="T1" fmla="*/ 38 h 38"/>
                  <a:gd name="T2" fmla="*/ 96 w 127"/>
                  <a:gd name="T3" fmla="*/ 38 h 38"/>
                  <a:gd name="T4" fmla="*/ 127 w 127"/>
                  <a:gd name="T5" fmla="*/ 0 h 38"/>
                  <a:gd name="T6" fmla="*/ 96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6" y="0"/>
                    </a:lnTo>
                    <a:lnTo>
                      <a:pt x="0" y="38"/>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2" name="ïṣḷíḋè"/>
              <p:cNvSpPr/>
              <p:nvPr/>
            </p:nvSpPr>
            <p:spPr bwMode="auto">
              <a:xfrm>
                <a:off x="4496" y="1205"/>
                <a:ext cx="127" cy="38"/>
              </a:xfrm>
              <a:custGeom>
                <a:avLst/>
                <a:gdLst>
                  <a:gd name="T0" fmla="*/ 0 w 127"/>
                  <a:gd name="T1" fmla="*/ 38 h 38"/>
                  <a:gd name="T2" fmla="*/ 96 w 127"/>
                  <a:gd name="T3" fmla="*/ 38 h 38"/>
                  <a:gd name="T4" fmla="*/ 127 w 127"/>
                  <a:gd name="T5" fmla="*/ 0 h 38"/>
                  <a:gd name="T6" fmla="*/ 96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6" y="0"/>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3" name="ïṩliḑê"/>
              <p:cNvSpPr/>
              <p:nvPr/>
            </p:nvSpPr>
            <p:spPr bwMode="auto">
              <a:xfrm>
                <a:off x="4315" y="1205"/>
                <a:ext cx="127" cy="38"/>
              </a:xfrm>
              <a:custGeom>
                <a:avLst/>
                <a:gdLst>
                  <a:gd name="T0" fmla="*/ 0 w 127"/>
                  <a:gd name="T1" fmla="*/ 38 h 38"/>
                  <a:gd name="T2" fmla="*/ 96 w 127"/>
                  <a:gd name="T3" fmla="*/ 38 h 38"/>
                  <a:gd name="T4" fmla="*/ 127 w 127"/>
                  <a:gd name="T5" fmla="*/ 0 h 38"/>
                  <a:gd name="T6" fmla="*/ 96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6" y="0"/>
                    </a:lnTo>
                    <a:lnTo>
                      <a:pt x="0" y="38"/>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4" name="iṣ1îḍè"/>
              <p:cNvSpPr/>
              <p:nvPr/>
            </p:nvSpPr>
            <p:spPr bwMode="auto">
              <a:xfrm>
                <a:off x="4126" y="1205"/>
                <a:ext cx="127" cy="38"/>
              </a:xfrm>
              <a:custGeom>
                <a:avLst/>
                <a:gdLst>
                  <a:gd name="T0" fmla="*/ 0 w 127"/>
                  <a:gd name="T1" fmla="*/ 38 h 38"/>
                  <a:gd name="T2" fmla="*/ 96 w 127"/>
                  <a:gd name="T3" fmla="*/ 38 h 38"/>
                  <a:gd name="T4" fmla="*/ 127 w 127"/>
                  <a:gd name="T5" fmla="*/ 0 h 38"/>
                  <a:gd name="T6" fmla="*/ 99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9" y="0"/>
                    </a:lnTo>
                    <a:lnTo>
                      <a:pt x="0" y="38"/>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5" name="i$1ïďé"/>
              <p:cNvSpPr/>
              <p:nvPr/>
            </p:nvSpPr>
            <p:spPr bwMode="auto">
              <a:xfrm>
                <a:off x="3941" y="1205"/>
                <a:ext cx="127" cy="38"/>
              </a:xfrm>
              <a:custGeom>
                <a:avLst/>
                <a:gdLst>
                  <a:gd name="T0" fmla="*/ 0 w 127"/>
                  <a:gd name="T1" fmla="*/ 38 h 38"/>
                  <a:gd name="T2" fmla="*/ 96 w 127"/>
                  <a:gd name="T3" fmla="*/ 38 h 38"/>
                  <a:gd name="T4" fmla="*/ 127 w 127"/>
                  <a:gd name="T5" fmla="*/ 0 h 38"/>
                  <a:gd name="T6" fmla="*/ 99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9" y="0"/>
                    </a:lnTo>
                    <a:lnTo>
                      <a:pt x="0" y="38"/>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6" name="ïṧ1îḋe"/>
              <p:cNvSpPr/>
              <p:nvPr/>
            </p:nvSpPr>
            <p:spPr bwMode="auto">
              <a:xfrm>
                <a:off x="3941" y="1205"/>
                <a:ext cx="127" cy="38"/>
              </a:xfrm>
              <a:custGeom>
                <a:avLst/>
                <a:gdLst>
                  <a:gd name="T0" fmla="*/ 0 w 127"/>
                  <a:gd name="T1" fmla="*/ 38 h 38"/>
                  <a:gd name="T2" fmla="*/ 96 w 127"/>
                  <a:gd name="T3" fmla="*/ 38 h 38"/>
                  <a:gd name="T4" fmla="*/ 127 w 127"/>
                  <a:gd name="T5" fmla="*/ 0 h 38"/>
                  <a:gd name="T6" fmla="*/ 99 w 127"/>
                  <a:gd name="T7" fmla="*/ 0 h 38"/>
                  <a:gd name="T8" fmla="*/ 0 w 127"/>
                  <a:gd name="T9" fmla="*/ 38 h 38"/>
                </a:gdLst>
                <a:ahLst/>
                <a:cxnLst>
                  <a:cxn ang="0">
                    <a:pos x="T0" y="T1"/>
                  </a:cxn>
                  <a:cxn ang="0">
                    <a:pos x="T2" y="T3"/>
                  </a:cxn>
                  <a:cxn ang="0">
                    <a:pos x="T4" y="T5"/>
                  </a:cxn>
                  <a:cxn ang="0">
                    <a:pos x="T6" y="T7"/>
                  </a:cxn>
                  <a:cxn ang="0">
                    <a:pos x="T8" y="T9"/>
                  </a:cxn>
                </a:cxnLst>
                <a:rect l="0" t="0" r="r" b="b"/>
                <a:pathLst>
                  <a:path w="127" h="38">
                    <a:moveTo>
                      <a:pt x="0" y="38"/>
                    </a:moveTo>
                    <a:lnTo>
                      <a:pt x="96" y="38"/>
                    </a:lnTo>
                    <a:lnTo>
                      <a:pt x="127" y="0"/>
                    </a:lnTo>
                    <a:lnTo>
                      <a:pt x="99" y="0"/>
                    </a:lnTo>
                    <a:lnTo>
                      <a:pt x="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7" name="íśḷíḍê"/>
              <p:cNvSpPr/>
              <p:nvPr/>
            </p:nvSpPr>
            <p:spPr bwMode="auto">
              <a:xfrm>
                <a:off x="4283" y="1205"/>
                <a:ext cx="126" cy="38"/>
              </a:xfrm>
              <a:prstGeom prst="rect">
                <a:avLst/>
              </a:prstGeom>
              <a:solidFill>
                <a:srgbClr val="FFCE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88" name="ïśļïḑé"/>
              <p:cNvSpPr/>
              <p:nvPr/>
            </p:nvSpPr>
            <p:spPr bwMode="auto">
              <a:xfrm>
                <a:off x="4466" y="1205"/>
                <a:ext cx="128" cy="38"/>
              </a:xfrm>
              <a:prstGeom prst="rect">
                <a:avLst/>
              </a:prstGeom>
              <a:solidFill>
                <a:srgbClr val="FFCE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89" name="iṡliḍê"/>
              <p:cNvSpPr/>
              <p:nvPr/>
            </p:nvSpPr>
            <p:spPr bwMode="auto">
              <a:xfrm>
                <a:off x="4466" y="1205"/>
                <a:ext cx="128"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0" name="ïṧḻîďè"/>
              <p:cNvSpPr/>
              <p:nvPr/>
            </p:nvSpPr>
            <p:spPr bwMode="auto">
              <a:xfrm>
                <a:off x="4098" y="1205"/>
                <a:ext cx="126" cy="38"/>
              </a:xfrm>
              <a:prstGeom prst="rect">
                <a:avLst/>
              </a:prstGeom>
              <a:solidFill>
                <a:srgbClr val="FFCE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1" name="ïSḷiḍé"/>
              <p:cNvSpPr/>
              <p:nvPr/>
            </p:nvSpPr>
            <p:spPr bwMode="auto">
              <a:xfrm>
                <a:off x="3319" y="1203"/>
                <a:ext cx="638" cy="41"/>
              </a:xfrm>
              <a:prstGeom prst="rect">
                <a:avLst/>
              </a:prstGeom>
              <a:solidFill>
                <a:srgbClr val="C48E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2" name="íś1iďe"/>
              <p:cNvSpPr/>
              <p:nvPr/>
            </p:nvSpPr>
            <p:spPr bwMode="auto">
              <a:xfrm>
                <a:off x="3654" y="1274"/>
                <a:ext cx="86" cy="11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3" name="iṧliḓe"/>
              <p:cNvSpPr/>
              <p:nvPr/>
            </p:nvSpPr>
            <p:spPr bwMode="auto">
              <a:xfrm>
                <a:off x="3397" y="1274"/>
                <a:ext cx="86" cy="11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4" name="îSḷíḓé"/>
              <p:cNvSpPr/>
              <p:nvPr/>
            </p:nvSpPr>
            <p:spPr bwMode="auto">
              <a:xfrm>
                <a:off x="3969" y="1354"/>
                <a:ext cx="692" cy="4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5" name="íŝľiďé"/>
              <p:cNvSpPr/>
              <p:nvPr/>
            </p:nvSpPr>
            <p:spPr bwMode="auto">
              <a:xfrm>
                <a:off x="3969" y="1354"/>
                <a:ext cx="692"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6" name="iŝľíḑè"/>
              <p:cNvSpPr/>
              <p:nvPr/>
            </p:nvSpPr>
            <p:spPr bwMode="auto">
              <a:xfrm>
                <a:off x="4578" y="1285"/>
                <a:ext cx="83" cy="110"/>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7" name="iŝḻiḑè"/>
              <p:cNvSpPr/>
              <p:nvPr/>
            </p:nvSpPr>
            <p:spPr bwMode="auto">
              <a:xfrm>
                <a:off x="4564" y="1283"/>
                <a:ext cx="96" cy="112"/>
              </a:xfrm>
              <a:custGeom>
                <a:avLst/>
                <a:gdLst>
                  <a:gd name="T0" fmla="*/ 14 w 96"/>
                  <a:gd name="T1" fmla="*/ 112 h 112"/>
                  <a:gd name="T2" fmla="*/ 96 w 96"/>
                  <a:gd name="T3" fmla="*/ 0 h 112"/>
                  <a:gd name="T4" fmla="*/ 14 w 96"/>
                  <a:gd name="T5" fmla="*/ 0 h 112"/>
                  <a:gd name="T6" fmla="*/ 14 w 96"/>
                  <a:gd name="T7" fmla="*/ 72 h 112"/>
                  <a:gd name="T8" fmla="*/ 0 w 96"/>
                  <a:gd name="T9" fmla="*/ 91 h 112"/>
                  <a:gd name="T10" fmla="*/ 14 w 96"/>
                  <a:gd name="T11" fmla="*/ 112 h 112"/>
                </a:gdLst>
                <a:ahLst/>
                <a:cxnLst>
                  <a:cxn ang="0">
                    <a:pos x="T0" y="T1"/>
                  </a:cxn>
                  <a:cxn ang="0">
                    <a:pos x="T2" y="T3"/>
                  </a:cxn>
                  <a:cxn ang="0">
                    <a:pos x="T4" y="T5"/>
                  </a:cxn>
                  <a:cxn ang="0">
                    <a:pos x="T6" y="T7"/>
                  </a:cxn>
                  <a:cxn ang="0">
                    <a:pos x="T8" y="T9"/>
                  </a:cxn>
                  <a:cxn ang="0">
                    <a:pos x="T10" y="T11"/>
                  </a:cxn>
                </a:cxnLst>
                <a:rect l="0" t="0" r="r" b="b"/>
                <a:pathLst>
                  <a:path w="96" h="112">
                    <a:moveTo>
                      <a:pt x="14" y="112"/>
                    </a:moveTo>
                    <a:lnTo>
                      <a:pt x="96" y="0"/>
                    </a:lnTo>
                    <a:lnTo>
                      <a:pt x="14" y="0"/>
                    </a:lnTo>
                    <a:lnTo>
                      <a:pt x="14" y="72"/>
                    </a:lnTo>
                    <a:lnTo>
                      <a:pt x="0" y="91"/>
                    </a:lnTo>
                    <a:lnTo>
                      <a:pt x="14" y="112"/>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8" name="îšľidé"/>
              <p:cNvSpPr/>
              <p:nvPr/>
            </p:nvSpPr>
            <p:spPr bwMode="auto">
              <a:xfrm>
                <a:off x="3969" y="1285"/>
                <a:ext cx="84" cy="110"/>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99" name="îṣ1ïďê"/>
              <p:cNvSpPr/>
              <p:nvPr/>
            </p:nvSpPr>
            <p:spPr bwMode="auto">
              <a:xfrm>
                <a:off x="3969" y="1285"/>
                <a:ext cx="84"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0" name="îṥliḓé"/>
              <p:cNvSpPr/>
              <p:nvPr/>
            </p:nvSpPr>
            <p:spPr bwMode="auto">
              <a:xfrm>
                <a:off x="4290" y="1285"/>
                <a:ext cx="83" cy="110"/>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1" name="islîdè"/>
              <p:cNvSpPr/>
              <p:nvPr/>
            </p:nvSpPr>
            <p:spPr bwMode="auto">
              <a:xfrm>
                <a:off x="4290" y="1285"/>
                <a:ext cx="8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2" name="ïṧlïde"/>
              <p:cNvSpPr/>
              <p:nvPr/>
            </p:nvSpPr>
            <p:spPr bwMode="auto">
              <a:xfrm>
                <a:off x="3642" y="1354"/>
                <a:ext cx="659" cy="4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3" name="iṣľíḓê"/>
              <p:cNvSpPr/>
              <p:nvPr/>
            </p:nvSpPr>
            <p:spPr bwMode="auto">
              <a:xfrm>
                <a:off x="3642" y="1354"/>
                <a:ext cx="659"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4" name="iṩļïḑè"/>
              <p:cNvSpPr/>
              <p:nvPr/>
            </p:nvSpPr>
            <p:spPr bwMode="auto">
              <a:xfrm>
                <a:off x="4218" y="1285"/>
                <a:ext cx="83" cy="110"/>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5" name="í$ḻîḑê"/>
              <p:cNvSpPr/>
              <p:nvPr/>
            </p:nvSpPr>
            <p:spPr bwMode="auto">
              <a:xfrm>
                <a:off x="4218" y="1285"/>
                <a:ext cx="83"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6" name="iSḻiďè"/>
              <p:cNvSpPr/>
              <p:nvPr/>
            </p:nvSpPr>
            <p:spPr bwMode="auto">
              <a:xfrm>
                <a:off x="3897" y="1285"/>
                <a:ext cx="84" cy="110"/>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7" name="ïşḷiḋè"/>
              <p:cNvSpPr/>
              <p:nvPr/>
            </p:nvSpPr>
            <p:spPr bwMode="auto">
              <a:xfrm>
                <a:off x="3897" y="1285"/>
                <a:ext cx="84"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08" name="íŝļiḓe"/>
              <p:cNvSpPr/>
              <p:nvPr/>
            </p:nvSpPr>
            <p:spPr bwMode="auto">
              <a:xfrm>
                <a:off x="4660" y="1265"/>
                <a:ext cx="119" cy="130"/>
              </a:xfrm>
              <a:custGeom>
                <a:avLst/>
                <a:gdLst>
                  <a:gd name="T0" fmla="*/ 0 w 119"/>
                  <a:gd name="T1" fmla="*/ 130 h 130"/>
                  <a:gd name="T2" fmla="*/ 119 w 119"/>
                  <a:gd name="T3" fmla="*/ 130 h 130"/>
                  <a:gd name="T4" fmla="*/ 119 w 119"/>
                  <a:gd name="T5" fmla="*/ 0 h 130"/>
                  <a:gd name="T6" fmla="*/ 0 w 119"/>
                  <a:gd name="T7" fmla="*/ 20 h 130"/>
                  <a:gd name="T8" fmla="*/ 0 w 119"/>
                  <a:gd name="T9" fmla="*/ 130 h 130"/>
                </a:gdLst>
                <a:ahLst/>
                <a:cxnLst>
                  <a:cxn ang="0">
                    <a:pos x="T0" y="T1"/>
                  </a:cxn>
                  <a:cxn ang="0">
                    <a:pos x="T2" y="T3"/>
                  </a:cxn>
                  <a:cxn ang="0">
                    <a:pos x="T4" y="T5"/>
                  </a:cxn>
                  <a:cxn ang="0">
                    <a:pos x="T6" y="T7"/>
                  </a:cxn>
                  <a:cxn ang="0">
                    <a:pos x="T8" y="T9"/>
                  </a:cxn>
                </a:cxnLst>
                <a:rect l="0" t="0" r="r" b="b"/>
                <a:pathLst>
                  <a:path w="119" h="130">
                    <a:moveTo>
                      <a:pt x="0" y="130"/>
                    </a:moveTo>
                    <a:lnTo>
                      <a:pt x="119" y="130"/>
                    </a:lnTo>
                    <a:lnTo>
                      <a:pt x="119" y="0"/>
                    </a:lnTo>
                    <a:lnTo>
                      <a:pt x="0" y="20"/>
                    </a:lnTo>
                    <a:lnTo>
                      <a:pt x="0" y="130"/>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9" name="íśḷídè"/>
              <p:cNvSpPr/>
              <p:nvPr/>
            </p:nvSpPr>
            <p:spPr bwMode="auto">
              <a:xfrm>
                <a:off x="4301" y="1267"/>
                <a:ext cx="119" cy="128"/>
              </a:xfrm>
              <a:custGeom>
                <a:avLst/>
                <a:gdLst>
                  <a:gd name="T0" fmla="*/ 0 w 119"/>
                  <a:gd name="T1" fmla="*/ 128 h 128"/>
                  <a:gd name="T2" fmla="*/ 119 w 119"/>
                  <a:gd name="T3" fmla="*/ 128 h 128"/>
                  <a:gd name="T4" fmla="*/ 119 w 119"/>
                  <a:gd name="T5" fmla="*/ 0 h 128"/>
                  <a:gd name="T6" fmla="*/ 0 w 119"/>
                  <a:gd name="T7" fmla="*/ 18 h 128"/>
                  <a:gd name="T8" fmla="*/ 0 w 119"/>
                  <a:gd name="T9" fmla="*/ 128 h 128"/>
                </a:gdLst>
                <a:ahLst/>
                <a:cxnLst>
                  <a:cxn ang="0">
                    <a:pos x="T0" y="T1"/>
                  </a:cxn>
                  <a:cxn ang="0">
                    <a:pos x="T2" y="T3"/>
                  </a:cxn>
                  <a:cxn ang="0">
                    <a:pos x="T4" y="T5"/>
                  </a:cxn>
                  <a:cxn ang="0">
                    <a:pos x="T6" y="T7"/>
                  </a:cxn>
                  <a:cxn ang="0">
                    <a:pos x="T8" y="T9"/>
                  </a:cxn>
                </a:cxnLst>
                <a:rect l="0" t="0" r="r" b="b"/>
                <a:pathLst>
                  <a:path w="119" h="128">
                    <a:moveTo>
                      <a:pt x="0" y="128"/>
                    </a:moveTo>
                    <a:lnTo>
                      <a:pt x="119" y="128"/>
                    </a:lnTo>
                    <a:lnTo>
                      <a:pt x="119" y="0"/>
                    </a:lnTo>
                    <a:lnTo>
                      <a:pt x="0" y="18"/>
                    </a:lnTo>
                    <a:lnTo>
                      <a:pt x="0" y="128"/>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0" name="iśļidê"/>
              <p:cNvSpPr/>
              <p:nvPr/>
            </p:nvSpPr>
            <p:spPr bwMode="auto">
              <a:xfrm>
                <a:off x="4301" y="1267"/>
                <a:ext cx="119" cy="128"/>
              </a:xfrm>
              <a:custGeom>
                <a:avLst/>
                <a:gdLst>
                  <a:gd name="T0" fmla="*/ 0 w 119"/>
                  <a:gd name="T1" fmla="*/ 128 h 128"/>
                  <a:gd name="T2" fmla="*/ 119 w 119"/>
                  <a:gd name="T3" fmla="*/ 128 h 128"/>
                  <a:gd name="T4" fmla="*/ 119 w 119"/>
                  <a:gd name="T5" fmla="*/ 0 h 128"/>
                  <a:gd name="T6" fmla="*/ 0 w 119"/>
                  <a:gd name="T7" fmla="*/ 18 h 128"/>
                  <a:gd name="T8" fmla="*/ 0 w 119"/>
                  <a:gd name="T9" fmla="*/ 128 h 128"/>
                </a:gdLst>
                <a:ahLst/>
                <a:cxnLst>
                  <a:cxn ang="0">
                    <a:pos x="T0" y="T1"/>
                  </a:cxn>
                  <a:cxn ang="0">
                    <a:pos x="T2" y="T3"/>
                  </a:cxn>
                  <a:cxn ang="0">
                    <a:pos x="T4" y="T5"/>
                  </a:cxn>
                  <a:cxn ang="0">
                    <a:pos x="T6" y="T7"/>
                  </a:cxn>
                  <a:cxn ang="0">
                    <a:pos x="T8" y="T9"/>
                  </a:cxn>
                </a:cxnLst>
                <a:rect l="0" t="0" r="r" b="b"/>
                <a:pathLst>
                  <a:path w="119" h="128">
                    <a:moveTo>
                      <a:pt x="0" y="128"/>
                    </a:moveTo>
                    <a:lnTo>
                      <a:pt x="119" y="128"/>
                    </a:lnTo>
                    <a:lnTo>
                      <a:pt x="119" y="0"/>
                    </a:lnTo>
                    <a:lnTo>
                      <a:pt x="0" y="18"/>
                    </a:lnTo>
                    <a:lnTo>
                      <a:pt x="0" y="1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1" name="íslíḓê"/>
              <p:cNvSpPr/>
              <p:nvPr/>
            </p:nvSpPr>
            <p:spPr bwMode="auto">
              <a:xfrm>
                <a:off x="3913" y="1265"/>
                <a:ext cx="117" cy="130"/>
              </a:xfrm>
              <a:custGeom>
                <a:avLst/>
                <a:gdLst>
                  <a:gd name="T0" fmla="*/ 0 w 117"/>
                  <a:gd name="T1" fmla="*/ 130 h 130"/>
                  <a:gd name="T2" fmla="*/ 117 w 117"/>
                  <a:gd name="T3" fmla="*/ 130 h 130"/>
                  <a:gd name="T4" fmla="*/ 117 w 117"/>
                  <a:gd name="T5" fmla="*/ 0 h 130"/>
                  <a:gd name="T6" fmla="*/ 0 w 117"/>
                  <a:gd name="T7" fmla="*/ 20 h 130"/>
                  <a:gd name="T8" fmla="*/ 0 w 117"/>
                  <a:gd name="T9" fmla="*/ 130 h 130"/>
                </a:gdLst>
                <a:ahLst/>
                <a:cxnLst>
                  <a:cxn ang="0">
                    <a:pos x="T0" y="T1"/>
                  </a:cxn>
                  <a:cxn ang="0">
                    <a:pos x="T2" y="T3"/>
                  </a:cxn>
                  <a:cxn ang="0">
                    <a:pos x="T4" y="T5"/>
                  </a:cxn>
                  <a:cxn ang="0">
                    <a:pos x="T6" y="T7"/>
                  </a:cxn>
                  <a:cxn ang="0">
                    <a:pos x="T8" y="T9"/>
                  </a:cxn>
                </a:cxnLst>
                <a:rect l="0" t="0" r="r" b="b"/>
                <a:pathLst>
                  <a:path w="117" h="130">
                    <a:moveTo>
                      <a:pt x="0" y="130"/>
                    </a:moveTo>
                    <a:lnTo>
                      <a:pt x="117" y="130"/>
                    </a:lnTo>
                    <a:lnTo>
                      <a:pt x="117" y="0"/>
                    </a:lnTo>
                    <a:lnTo>
                      <a:pt x="0" y="20"/>
                    </a:lnTo>
                    <a:lnTo>
                      <a:pt x="0" y="130"/>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2" name="işḷiḑê"/>
              <p:cNvSpPr/>
              <p:nvPr/>
            </p:nvSpPr>
            <p:spPr bwMode="auto">
              <a:xfrm>
                <a:off x="3913" y="1265"/>
                <a:ext cx="117" cy="130"/>
              </a:xfrm>
              <a:custGeom>
                <a:avLst/>
                <a:gdLst>
                  <a:gd name="T0" fmla="*/ 0 w 117"/>
                  <a:gd name="T1" fmla="*/ 130 h 130"/>
                  <a:gd name="T2" fmla="*/ 117 w 117"/>
                  <a:gd name="T3" fmla="*/ 130 h 130"/>
                  <a:gd name="T4" fmla="*/ 117 w 117"/>
                  <a:gd name="T5" fmla="*/ 0 h 130"/>
                  <a:gd name="T6" fmla="*/ 0 w 117"/>
                  <a:gd name="T7" fmla="*/ 20 h 130"/>
                  <a:gd name="T8" fmla="*/ 0 w 117"/>
                  <a:gd name="T9" fmla="*/ 130 h 130"/>
                </a:gdLst>
                <a:ahLst/>
                <a:cxnLst>
                  <a:cxn ang="0">
                    <a:pos x="T0" y="T1"/>
                  </a:cxn>
                  <a:cxn ang="0">
                    <a:pos x="T2" y="T3"/>
                  </a:cxn>
                  <a:cxn ang="0">
                    <a:pos x="T4" y="T5"/>
                  </a:cxn>
                  <a:cxn ang="0">
                    <a:pos x="T6" y="T7"/>
                  </a:cxn>
                  <a:cxn ang="0">
                    <a:pos x="T8" y="T9"/>
                  </a:cxn>
                </a:cxnLst>
                <a:rect l="0" t="0" r="r" b="b"/>
                <a:pathLst>
                  <a:path w="117" h="130">
                    <a:moveTo>
                      <a:pt x="0" y="130"/>
                    </a:moveTo>
                    <a:lnTo>
                      <a:pt x="117" y="130"/>
                    </a:lnTo>
                    <a:lnTo>
                      <a:pt x="117" y="0"/>
                    </a:lnTo>
                    <a:lnTo>
                      <a:pt x="0" y="20"/>
                    </a:lnTo>
                    <a:lnTo>
                      <a:pt x="0" y="1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3" name="işlíḍê"/>
              <p:cNvSpPr/>
              <p:nvPr/>
            </p:nvSpPr>
            <p:spPr bwMode="auto">
              <a:xfrm>
                <a:off x="3831" y="1268"/>
                <a:ext cx="83" cy="127"/>
              </a:xfrm>
              <a:custGeom>
                <a:avLst/>
                <a:gdLst>
                  <a:gd name="T0" fmla="*/ 0 w 83"/>
                  <a:gd name="T1" fmla="*/ 127 h 127"/>
                  <a:gd name="T2" fmla="*/ 83 w 83"/>
                  <a:gd name="T3" fmla="*/ 127 h 127"/>
                  <a:gd name="T4" fmla="*/ 83 w 83"/>
                  <a:gd name="T5" fmla="*/ 17 h 127"/>
                  <a:gd name="T6" fmla="*/ 0 w 83"/>
                  <a:gd name="T7" fmla="*/ 0 h 127"/>
                  <a:gd name="T8" fmla="*/ 0 w 83"/>
                  <a:gd name="T9" fmla="*/ 127 h 127"/>
                </a:gdLst>
                <a:ahLst/>
                <a:cxnLst>
                  <a:cxn ang="0">
                    <a:pos x="T0" y="T1"/>
                  </a:cxn>
                  <a:cxn ang="0">
                    <a:pos x="T2" y="T3"/>
                  </a:cxn>
                  <a:cxn ang="0">
                    <a:pos x="T4" y="T5"/>
                  </a:cxn>
                  <a:cxn ang="0">
                    <a:pos x="T6" y="T7"/>
                  </a:cxn>
                  <a:cxn ang="0">
                    <a:pos x="T8" y="T9"/>
                  </a:cxn>
                </a:cxnLst>
                <a:rect l="0" t="0" r="r" b="b"/>
                <a:pathLst>
                  <a:path w="83" h="127">
                    <a:moveTo>
                      <a:pt x="0" y="127"/>
                    </a:moveTo>
                    <a:lnTo>
                      <a:pt x="83" y="127"/>
                    </a:lnTo>
                    <a:lnTo>
                      <a:pt x="83" y="17"/>
                    </a:lnTo>
                    <a:lnTo>
                      <a:pt x="0" y="0"/>
                    </a:lnTo>
                    <a:lnTo>
                      <a:pt x="0" y="127"/>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4" name="îṡļîḋè"/>
              <p:cNvSpPr/>
              <p:nvPr/>
            </p:nvSpPr>
            <p:spPr bwMode="auto">
              <a:xfrm>
                <a:off x="3831" y="1268"/>
                <a:ext cx="83" cy="127"/>
              </a:xfrm>
              <a:custGeom>
                <a:avLst/>
                <a:gdLst>
                  <a:gd name="T0" fmla="*/ 0 w 83"/>
                  <a:gd name="T1" fmla="*/ 127 h 127"/>
                  <a:gd name="T2" fmla="*/ 83 w 83"/>
                  <a:gd name="T3" fmla="*/ 127 h 127"/>
                  <a:gd name="T4" fmla="*/ 83 w 83"/>
                  <a:gd name="T5" fmla="*/ 17 h 127"/>
                  <a:gd name="T6" fmla="*/ 0 w 83"/>
                  <a:gd name="T7" fmla="*/ 0 h 127"/>
                  <a:gd name="T8" fmla="*/ 0 w 83"/>
                  <a:gd name="T9" fmla="*/ 127 h 127"/>
                </a:gdLst>
                <a:ahLst/>
                <a:cxnLst>
                  <a:cxn ang="0">
                    <a:pos x="T0" y="T1"/>
                  </a:cxn>
                  <a:cxn ang="0">
                    <a:pos x="T2" y="T3"/>
                  </a:cxn>
                  <a:cxn ang="0">
                    <a:pos x="T4" y="T5"/>
                  </a:cxn>
                  <a:cxn ang="0">
                    <a:pos x="T6" y="T7"/>
                  </a:cxn>
                  <a:cxn ang="0">
                    <a:pos x="T8" y="T9"/>
                  </a:cxn>
                </a:cxnLst>
                <a:rect l="0" t="0" r="r" b="b"/>
                <a:pathLst>
                  <a:path w="83" h="127">
                    <a:moveTo>
                      <a:pt x="0" y="127"/>
                    </a:moveTo>
                    <a:lnTo>
                      <a:pt x="83" y="127"/>
                    </a:lnTo>
                    <a:lnTo>
                      <a:pt x="83" y="17"/>
                    </a:lnTo>
                    <a:lnTo>
                      <a:pt x="0" y="0"/>
                    </a:lnTo>
                    <a:lnTo>
                      <a:pt x="0" y="1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5" name="iṧḻîḋé"/>
              <p:cNvSpPr/>
              <p:nvPr/>
            </p:nvSpPr>
            <p:spPr bwMode="auto">
              <a:xfrm>
                <a:off x="3319" y="1265"/>
                <a:ext cx="84" cy="130"/>
              </a:xfrm>
              <a:custGeom>
                <a:avLst/>
                <a:gdLst>
                  <a:gd name="T0" fmla="*/ 0 w 84"/>
                  <a:gd name="T1" fmla="*/ 130 h 130"/>
                  <a:gd name="T2" fmla="*/ 84 w 84"/>
                  <a:gd name="T3" fmla="*/ 130 h 130"/>
                  <a:gd name="T4" fmla="*/ 84 w 84"/>
                  <a:gd name="T5" fmla="*/ 20 h 130"/>
                  <a:gd name="T6" fmla="*/ 0 w 84"/>
                  <a:gd name="T7" fmla="*/ 0 h 130"/>
                  <a:gd name="T8" fmla="*/ 0 w 84"/>
                  <a:gd name="T9" fmla="*/ 130 h 130"/>
                </a:gdLst>
                <a:ahLst/>
                <a:cxnLst>
                  <a:cxn ang="0">
                    <a:pos x="T0" y="T1"/>
                  </a:cxn>
                  <a:cxn ang="0">
                    <a:pos x="T2" y="T3"/>
                  </a:cxn>
                  <a:cxn ang="0">
                    <a:pos x="T4" y="T5"/>
                  </a:cxn>
                  <a:cxn ang="0">
                    <a:pos x="T6" y="T7"/>
                  </a:cxn>
                  <a:cxn ang="0">
                    <a:pos x="T8" y="T9"/>
                  </a:cxn>
                </a:cxnLst>
                <a:rect l="0" t="0" r="r" b="b"/>
                <a:pathLst>
                  <a:path w="84" h="130">
                    <a:moveTo>
                      <a:pt x="0" y="130"/>
                    </a:moveTo>
                    <a:lnTo>
                      <a:pt x="84" y="130"/>
                    </a:lnTo>
                    <a:lnTo>
                      <a:pt x="84" y="20"/>
                    </a:lnTo>
                    <a:lnTo>
                      <a:pt x="0" y="0"/>
                    </a:lnTo>
                    <a:lnTo>
                      <a:pt x="0" y="130"/>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6" name="ïšḻiḓe"/>
              <p:cNvSpPr/>
              <p:nvPr/>
            </p:nvSpPr>
            <p:spPr bwMode="auto">
              <a:xfrm>
                <a:off x="3575" y="1260"/>
                <a:ext cx="83" cy="135"/>
              </a:xfrm>
              <a:custGeom>
                <a:avLst/>
                <a:gdLst>
                  <a:gd name="T0" fmla="*/ 0 w 83"/>
                  <a:gd name="T1" fmla="*/ 135 h 135"/>
                  <a:gd name="T2" fmla="*/ 83 w 83"/>
                  <a:gd name="T3" fmla="*/ 135 h 135"/>
                  <a:gd name="T4" fmla="*/ 83 w 83"/>
                  <a:gd name="T5" fmla="*/ 25 h 135"/>
                  <a:gd name="T6" fmla="*/ 0 w 83"/>
                  <a:gd name="T7" fmla="*/ 0 h 135"/>
                  <a:gd name="T8" fmla="*/ 0 w 83"/>
                  <a:gd name="T9" fmla="*/ 135 h 135"/>
                </a:gdLst>
                <a:ahLst/>
                <a:cxnLst>
                  <a:cxn ang="0">
                    <a:pos x="T0" y="T1"/>
                  </a:cxn>
                  <a:cxn ang="0">
                    <a:pos x="T2" y="T3"/>
                  </a:cxn>
                  <a:cxn ang="0">
                    <a:pos x="T4" y="T5"/>
                  </a:cxn>
                  <a:cxn ang="0">
                    <a:pos x="T6" y="T7"/>
                  </a:cxn>
                  <a:cxn ang="0">
                    <a:pos x="T8" y="T9"/>
                  </a:cxn>
                </a:cxnLst>
                <a:rect l="0" t="0" r="r" b="b"/>
                <a:pathLst>
                  <a:path w="83" h="135">
                    <a:moveTo>
                      <a:pt x="0" y="135"/>
                    </a:moveTo>
                    <a:lnTo>
                      <a:pt x="83" y="135"/>
                    </a:lnTo>
                    <a:lnTo>
                      <a:pt x="83" y="25"/>
                    </a:lnTo>
                    <a:lnTo>
                      <a:pt x="0" y="0"/>
                    </a:lnTo>
                    <a:lnTo>
                      <a:pt x="0" y="135"/>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7" name="isḻîďê"/>
              <p:cNvSpPr/>
              <p:nvPr/>
            </p:nvSpPr>
            <p:spPr bwMode="auto">
              <a:xfrm>
                <a:off x="3913" y="1243"/>
                <a:ext cx="866" cy="42"/>
              </a:xfrm>
              <a:prstGeom prst="rect">
                <a:avLst/>
              </a:prstGeom>
              <a:solidFill>
                <a:srgbClr val="EFBB6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18" name="î$ḷïḋe"/>
              <p:cNvSpPr/>
              <p:nvPr/>
            </p:nvSpPr>
            <p:spPr bwMode="auto">
              <a:xfrm>
                <a:off x="3913" y="1243"/>
                <a:ext cx="866"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19" name="iṧḻîḍê"/>
              <p:cNvSpPr/>
              <p:nvPr/>
            </p:nvSpPr>
            <p:spPr bwMode="auto">
              <a:xfrm>
                <a:off x="3319" y="1243"/>
                <a:ext cx="595" cy="42"/>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0" name="íšḻïde"/>
              <p:cNvSpPr/>
              <p:nvPr/>
            </p:nvSpPr>
            <p:spPr bwMode="auto">
              <a:xfrm>
                <a:off x="3319" y="1354"/>
                <a:ext cx="595" cy="4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1" name="ïṩḷiḋé"/>
              <p:cNvSpPr/>
              <p:nvPr/>
            </p:nvSpPr>
            <p:spPr bwMode="auto">
              <a:xfrm>
                <a:off x="3319" y="1354"/>
                <a:ext cx="59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2" name="ïSliḋè"/>
              <p:cNvSpPr/>
              <p:nvPr/>
            </p:nvSpPr>
            <p:spPr bwMode="auto">
              <a:xfrm>
                <a:off x="4201" y="1283"/>
                <a:ext cx="99" cy="112"/>
              </a:xfrm>
              <a:custGeom>
                <a:avLst/>
                <a:gdLst>
                  <a:gd name="T0" fmla="*/ 17 w 99"/>
                  <a:gd name="T1" fmla="*/ 112 h 112"/>
                  <a:gd name="T2" fmla="*/ 99 w 99"/>
                  <a:gd name="T3" fmla="*/ 0 h 112"/>
                  <a:gd name="T4" fmla="*/ 17 w 99"/>
                  <a:gd name="T5" fmla="*/ 0 h 112"/>
                  <a:gd name="T6" fmla="*/ 17 w 99"/>
                  <a:gd name="T7" fmla="*/ 71 h 112"/>
                  <a:gd name="T8" fmla="*/ 0 w 99"/>
                  <a:gd name="T9" fmla="*/ 92 h 112"/>
                  <a:gd name="T10" fmla="*/ 17 w 99"/>
                  <a:gd name="T11" fmla="*/ 112 h 112"/>
                </a:gdLst>
                <a:ahLst/>
                <a:cxnLst>
                  <a:cxn ang="0">
                    <a:pos x="T0" y="T1"/>
                  </a:cxn>
                  <a:cxn ang="0">
                    <a:pos x="T2" y="T3"/>
                  </a:cxn>
                  <a:cxn ang="0">
                    <a:pos x="T4" y="T5"/>
                  </a:cxn>
                  <a:cxn ang="0">
                    <a:pos x="T6" y="T7"/>
                  </a:cxn>
                  <a:cxn ang="0">
                    <a:pos x="T8" y="T9"/>
                  </a:cxn>
                  <a:cxn ang="0">
                    <a:pos x="T10" y="T11"/>
                  </a:cxn>
                </a:cxnLst>
                <a:rect l="0" t="0" r="r" b="b"/>
                <a:pathLst>
                  <a:path w="99" h="112">
                    <a:moveTo>
                      <a:pt x="17" y="112"/>
                    </a:moveTo>
                    <a:lnTo>
                      <a:pt x="99" y="0"/>
                    </a:lnTo>
                    <a:lnTo>
                      <a:pt x="17" y="0"/>
                    </a:lnTo>
                    <a:lnTo>
                      <a:pt x="17" y="71"/>
                    </a:lnTo>
                    <a:lnTo>
                      <a:pt x="0" y="92"/>
                    </a:lnTo>
                    <a:lnTo>
                      <a:pt x="17" y="112"/>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3" name="ïSľîde"/>
              <p:cNvSpPr/>
              <p:nvPr/>
            </p:nvSpPr>
            <p:spPr bwMode="auto">
              <a:xfrm>
                <a:off x="4201" y="1283"/>
                <a:ext cx="99" cy="112"/>
              </a:xfrm>
              <a:custGeom>
                <a:avLst/>
                <a:gdLst>
                  <a:gd name="T0" fmla="*/ 17 w 99"/>
                  <a:gd name="T1" fmla="*/ 112 h 112"/>
                  <a:gd name="T2" fmla="*/ 99 w 99"/>
                  <a:gd name="T3" fmla="*/ 0 h 112"/>
                  <a:gd name="T4" fmla="*/ 17 w 99"/>
                  <a:gd name="T5" fmla="*/ 0 h 112"/>
                  <a:gd name="T6" fmla="*/ 17 w 99"/>
                  <a:gd name="T7" fmla="*/ 71 h 112"/>
                  <a:gd name="T8" fmla="*/ 0 w 99"/>
                  <a:gd name="T9" fmla="*/ 92 h 112"/>
                  <a:gd name="T10" fmla="*/ 17 w 99"/>
                  <a:gd name="T11" fmla="*/ 112 h 112"/>
                </a:gdLst>
                <a:ahLst/>
                <a:cxnLst>
                  <a:cxn ang="0">
                    <a:pos x="T0" y="T1"/>
                  </a:cxn>
                  <a:cxn ang="0">
                    <a:pos x="T2" y="T3"/>
                  </a:cxn>
                  <a:cxn ang="0">
                    <a:pos x="T4" y="T5"/>
                  </a:cxn>
                  <a:cxn ang="0">
                    <a:pos x="T6" y="T7"/>
                  </a:cxn>
                  <a:cxn ang="0">
                    <a:pos x="T8" y="T9"/>
                  </a:cxn>
                  <a:cxn ang="0">
                    <a:pos x="T10" y="T11"/>
                  </a:cxn>
                </a:cxnLst>
                <a:rect l="0" t="0" r="r" b="b"/>
                <a:pathLst>
                  <a:path w="99" h="112">
                    <a:moveTo>
                      <a:pt x="17" y="112"/>
                    </a:moveTo>
                    <a:lnTo>
                      <a:pt x="99" y="0"/>
                    </a:lnTo>
                    <a:lnTo>
                      <a:pt x="17" y="0"/>
                    </a:lnTo>
                    <a:lnTo>
                      <a:pt x="17" y="71"/>
                    </a:lnTo>
                    <a:lnTo>
                      <a:pt x="0" y="92"/>
                    </a:lnTo>
                    <a:lnTo>
                      <a:pt x="17"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4" name="îśļïḍè"/>
              <p:cNvSpPr/>
              <p:nvPr/>
            </p:nvSpPr>
            <p:spPr bwMode="auto">
              <a:xfrm>
                <a:off x="3914" y="1205"/>
                <a:ext cx="127" cy="39"/>
              </a:xfrm>
              <a:prstGeom prst="rect">
                <a:avLst/>
              </a:prstGeom>
              <a:solidFill>
                <a:srgbClr val="FFCE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5" name="ïsļiḓê"/>
              <p:cNvSpPr/>
              <p:nvPr/>
            </p:nvSpPr>
            <p:spPr bwMode="auto">
              <a:xfrm>
                <a:off x="3914" y="1205"/>
                <a:ext cx="127"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6" name="iś1ïḑè"/>
              <p:cNvSpPr/>
              <p:nvPr/>
            </p:nvSpPr>
            <p:spPr bwMode="auto">
              <a:xfrm>
                <a:off x="4129" y="1283"/>
                <a:ext cx="102" cy="53"/>
              </a:xfrm>
              <a:prstGeom prst="rect">
                <a:avLst/>
              </a:prstGeom>
              <a:solidFill>
                <a:srgbClr val="FFC9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7" name="iṥḻide"/>
              <p:cNvSpPr/>
              <p:nvPr/>
            </p:nvSpPr>
            <p:spPr bwMode="auto">
              <a:xfrm>
                <a:off x="4129" y="1283"/>
                <a:ext cx="102"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8" name="ïSļíḓè"/>
              <p:cNvSpPr/>
              <p:nvPr/>
            </p:nvSpPr>
            <p:spPr bwMode="auto">
              <a:xfrm>
                <a:off x="4519" y="1285"/>
                <a:ext cx="103" cy="52"/>
              </a:xfrm>
              <a:prstGeom prst="rect">
                <a:avLst/>
              </a:prstGeom>
              <a:solidFill>
                <a:srgbClr val="FFC9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29" name="íṣḷïḍé"/>
              <p:cNvSpPr/>
              <p:nvPr/>
            </p:nvSpPr>
            <p:spPr bwMode="auto">
              <a:xfrm>
                <a:off x="4519" y="1285"/>
                <a:ext cx="10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30" name="ís1íḋe"/>
              <p:cNvSpPr/>
              <p:nvPr/>
            </p:nvSpPr>
            <p:spPr bwMode="auto">
              <a:xfrm>
                <a:off x="4418" y="1285"/>
                <a:ext cx="104" cy="52"/>
              </a:xfrm>
              <a:prstGeom prst="rect">
                <a:avLst/>
              </a:prstGeom>
              <a:solidFill>
                <a:srgbClr val="F5A8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31" name="išľíďê"/>
              <p:cNvSpPr/>
              <p:nvPr/>
            </p:nvSpPr>
            <p:spPr bwMode="auto">
              <a:xfrm>
                <a:off x="4418" y="1285"/>
                <a:ext cx="104"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32" name="ísľïḑè"/>
              <p:cNvSpPr/>
              <p:nvPr/>
            </p:nvSpPr>
            <p:spPr bwMode="auto">
              <a:xfrm>
                <a:off x="4466" y="1203"/>
                <a:ext cx="95" cy="2"/>
              </a:xfrm>
              <a:custGeom>
                <a:avLst/>
                <a:gdLst>
                  <a:gd name="T0" fmla="*/ 95 w 95"/>
                  <a:gd name="T1" fmla="*/ 0 h 2"/>
                  <a:gd name="T2" fmla="*/ 0 w 95"/>
                  <a:gd name="T3" fmla="*/ 0 h 2"/>
                  <a:gd name="T4" fmla="*/ 0 w 95"/>
                  <a:gd name="T5" fmla="*/ 2 h 2"/>
                  <a:gd name="T6" fmla="*/ 0 w 95"/>
                  <a:gd name="T7" fmla="*/ 2 h 2"/>
                  <a:gd name="T8" fmla="*/ 95 w 95"/>
                  <a:gd name="T9" fmla="*/ 2 h 2"/>
                  <a:gd name="T10" fmla="*/ 95 w 95"/>
                  <a:gd name="T11" fmla="*/ 0 h 2"/>
                </a:gdLst>
                <a:ahLst/>
                <a:cxnLst>
                  <a:cxn ang="0">
                    <a:pos x="T0" y="T1"/>
                  </a:cxn>
                  <a:cxn ang="0">
                    <a:pos x="T2" y="T3"/>
                  </a:cxn>
                  <a:cxn ang="0">
                    <a:pos x="T4" y="T5"/>
                  </a:cxn>
                  <a:cxn ang="0">
                    <a:pos x="T6" y="T7"/>
                  </a:cxn>
                  <a:cxn ang="0">
                    <a:pos x="T8" y="T9"/>
                  </a:cxn>
                  <a:cxn ang="0">
                    <a:pos x="T10" y="T11"/>
                  </a:cxn>
                </a:cxnLst>
                <a:rect l="0" t="0" r="r" b="b"/>
                <a:pathLst>
                  <a:path w="95" h="2">
                    <a:moveTo>
                      <a:pt x="95" y="0"/>
                    </a:moveTo>
                    <a:lnTo>
                      <a:pt x="0" y="0"/>
                    </a:lnTo>
                    <a:lnTo>
                      <a:pt x="0" y="2"/>
                    </a:lnTo>
                    <a:lnTo>
                      <a:pt x="0" y="2"/>
                    </a:lnTo>
                    <a:lnTo>
                      <a:pt x="95" y="2"/>
                    </a:lnTo>
                    <a:lnTo>
                      <a:pt x="95" y="0"/>
                    </a:lnTo>
                    <a:close/>
                  </a:path>
                </a:pathLst>
              </a:custGeom>
              <a:solidFill>
                <a:srgbClr val="A6AE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3" name="iṡlíďè"/>
              <p:cNvSpPr/>
              <p:nvPr/>
            </p:nvSpPr>
            <p:spPr bwMode="auto">
              <a:xfrm>
                <a:off x="4466" y="1203"/>
                <a:ext cx="95" cy="2"/>
              </a:xfrm>
              <a:custGeom>
                <a:avLst/>
                <a:gdLst>
                  <a:gd name="T0" fmla="*/ 95 w 95"/>
                  <a:gd name="T1" fmla="*/ 0 h 2"/>
                  <a:gd name="T2" fmla="*/ 0 w 95"/>
                  <a:gd name="T3" fmla="*/ 0 h 2"/>
                  <a:gd name="T4" fmla="*/ 0 w 95"/>
                  <a:gd name="T5" fmla="*/ 2 h 2"/>
                  <a:gd name="T6" fmla="*/ 0 w 95"/>
                  <a:gd name="T7" fmla="*/ 2 h 2"/>
                  <a:gd name="T8" fmla="*/ 95 w 95"/>
                  <a:gd name="T9" fmla="*/ 2 h 2"/>
                  <a:gd name="T10" fmla="*/ 95 w 95"/>
                  <a:gd name="T11" fmla="*/ 0 h 2"/>
                </a:gdLst>
                <a:ahLst/>
                <a:cxnLst>
                  <a:cxn ang="0">
                    <a:pos x="T0" y="T1"/>
                  </a:cxn>
                  <a:cxn ang="0">
                    <a:pos x="T2" y="T3"/>
                  </a:cxn>
                  <a:cxn ang="0">
                    <a:pos x="T4" y="T5"/>
                  </a:cxn>
                  <a:cxn ang="0">
                    <a:pos x="T6" y="T7"/>
                  </a:cxn>
                  <a:cxn ang="0">
                    <a:pos x="T8" y="T9"/>
                  </a:cxn>
                  <a:cxn ang="0">
                    <a:pos x="T10" y="T11"/>
                  </a:cxn>
                </a:cxnLst>
                <a:rect l="0" t="0" r="r" b="b"/>
                <a:pathLst>
                  <a:path w="95" h="2">
                    <a:moveTo>
                      <a:pt x="95" y="0"/>
                    </a:moveTo>
                    <a:lnTo>
                      <a:pt x="0" y="0"/>
                    </a:lnTo>
                    <a:lnTo>
                      <a:pt x="0" y="2"/>
                    </a:lnTo>
                    <a:lnTo>
                      <a:pt x="0" y="2"/>
                    </a:lnTo>
                    <a:lnTo>
                      <a:pt x="95" y="2"/>
                    </a:lnTo>
                    <a:lnTo>
                      <a:pt x="9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4" name="ïśliḑe"/>
              <p:cNvSpPr/>
              <p:nvPr/>
            </p:nvSpPr>
            <p:spPr bwMode="auto">
              <a:xfrm>
                <a:off x="4466" y="819"/>
                <a:ext cx="169" cy="384"/>
              </a:xfrm>
              <a:custGeom>
                <a:avLst/>
                <a:gdLst>
                  <a:gd name="T0" fmla="*/ 95 w 169"/>
                  <a:gd name="T1" fmla="*/ 50 h 384"/>
                  <a:gd name="T2" fmla="*/ 22 w 169"/>
                  <a:gd name="T3" fmla="*/ 50 h 384"/>
                  <a:gd name="T4" fmla="*/ 0 w 169"/>
                  <a:gd name="T5" fmla="*/ 71 h 384"/>
                  <a:gd name="T6" fmla="*/ 0 w 169"/>
                  <a:gd name="T7" fmla="*/ 384 h 384"/>
                  <a:gd name="T8" fmla="*/ 95 w 169"/>
                  <a:gd name="T9" fmla="*/ 384 h 384"/>
                  <a:gd name="T10" fmla="*/ 95 w 169"/>
                  <a:gd name="T11" fmla="*/ 50 h 384"/>
                  <a:gd name="T12" fmla="*/ 169 w 169"/>
                  <a:gd name="T13" fmla="*/ 0 h 384"/>
                  <a:gd name="T14" fmla="*/ 95 w 169"/>
                  <a:gd name="T15" fmla="*/ 0 h 384"/>
                  <a:gd name="T16" fmla="*/ 71 w 169"/>
                  <a:gd name="T17" fmla="*/ 0 h 384"/>
                  <a:gd name="T18" fmla="*/ 46 w 169"/>
                  <a:gd name="T19" fmla="*/ 26 h 384"/>
                  <a:gd name="T20" fmla="*/ 169 w 169"/>
                  <a:gd name="T21" fmla="*/ 26 h 384"/>
                  <a:gd name="T22" fmla="*/ 169 w 169"/>
                  <a:gd name="T2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384">
                    <a:moveTo>
                      <a:pt x="95" y="50"/>
                    </a:moveTo>
                    <a:lnTo>
                      <a:pt x="22" y="50"/>
                    </a:lnTo>
                    <a:lnTo>
                      <a:pt x="0" y="71"/>
                    </a:lnTo>
                    <a:lnTo>
                      <a:pt x="0" y="384"/>
                    </a:lnTo>
                    <a:lnTo>
                      <a:pt x="95" y="384"/>
                    </a:lnTo>
                    <a:lnTo>
                      <a:pt x="95" y="50"/>
                    </a:lnTo>
                    <a:close/>
                    <a:moveTo>
                      <a:pt x="169" y="0"/>
                    </a:moveTo>
                    <a:lnTo>
                      <a:pt x="95" y="0"/>
                    </a:lnTo>
                    <a:lnTo>
                      <a:pt x="71" y="0"/>
                    </a:lnTo>
                    <a:lnTo>
                      <a:pt x="46" y="26"/>
                    </a:lnTo>
                    <a:lnTo>
                      <a:pt x="169" y="26"/>
                    </a:lnTo>
                    <a:lnTo>
                      <a:pt x="169" y="0"/>
                    </a:lnTo>
                    <a:close/>
                  </a:path>
                </a:pathLst>
              </a:custGeom>
              <a:solidFill>
                <a:srgbClr val="A485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5" name="iṡḻíḍé"/>
              <p:cNvSpPr/>
              <p:nvPr/>
            </p:nvSpPr>
            <p:spPr bwMode="auto">
              <a:xfrm>
                <a:off x="4466" y="819"/>
                <a:ext cx="169" cy="384"/>
              </a:xfrm>
              <a:custGeom>
                <a:avLst/>
                <a:gdLst>
                  <a:gd name="T0" fmla="*/ 95 w 169"/>
                  <a:gd name="T1" fmla="*/ 50 h 384"/>
                  <a:gd name="T2" fmla="*/ 22 w 169"/>
                  <a:gd name="T3" fmla="*/ 50 h 384"/>
                  <a:gd name="T4" fmla="*/ 0 w 169"/>
                  <a:gd name="T5" fmla="*/ 71 h 384"/>
                  <a:gd name="T6" fmla="*/ 0 w 169"/>
                  <a:gd name="T7" fmla="*/ 384 h 384"/>
                  <a:gd name="T8" fmla="*/ 95 w 169"/>
                  <a:gd name="T9" fmla="*/ 384 h 384"/>
                  <a:gd name="T10" fmla="*/ 95 w 169"/>
                  <a:gd name="T11" fmla="*/ 50 h 384"/>
                  <a:gd name="T12" fmla="*/ 169 w 169"/>
                  <a:gd name="T13" fmla="*/ 0 h 384"/>
                  <a:gd name="T14" fmla="*/ 95 w 169"/>
                  <a:gd name="T15" fmla="*/ 0 h 384"/>
                  <a:gd name="T16" fmla="*/ 71 w 169"/>
                  <a:gd name="T17" fmla="*/ 0 h 384"/>
                  <a:gd name="T18" fmla="*/ 46 w 169"/>
                  <a:gd name="T19" fmla="*/ 26 h 384"/>
                  <a:gd name="T20" fmla="*/ 169 w 169"/>
                  <a:gd name="T21" fmla="*/ 26 h 384"/>
                  <a:gd name="T22" fmla="*/ 169 w 169"/>
                  <a:gd name="T2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384">
                    <a:moveTo>
                      <a:pt x="95" y="50"/>
                    </a:moveTo>
                    <a:lnTo>
                      <a:pt x="22" y="50"/>
                    </a:lnTo>
                    <a:lnTo>
                      <a:pt x="0" y="71"/>
                    </a:lnTo>
                    <a:lnTo>
                      <a:pt x="0" y="384"/>
                    </a:lnTo>
                    <a:lnTo>
                      <a:pt x="95" y="384"/>
                    </a:lnTo>
                    <a:lnTo>
                      <a:pt x="95" y="50"/>
                    </a:lnTo>
                    <a:moveTo>
                      <a:pt x="169" y="0"/>
                    </a:moveTo>
                    <a:lnTo>
                      <a:pt x="95" y="0"/>
                    </a:lnTo>
                    <a:lnTo>
                      <a:pt x="71" y="0"/>
                    </a:lnTo>
                    <a:lnTo>
                      <a:pt x="46" y="26"/>
                    </a:lnTo>
                    <a:lnTo>
                      <a:pt x="169" y="26"/>
                    </a:lnTo>
                    <a:lnTo>
                      <a:pt x="1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6" name="íŝlïde"/>
              <p:cNvSpPr/>
              <p:nvPr/>
            </p:nvSpPr>
            <p:spPr bwMode="auto">
              <a:xfrm>
                <a:off x="4488" y="845"/>
                <a:ext cx="147" cy="24"/>
              </a:xfrm>
              <a:custGeom>
                <a:avLst/>
                <a:gdLst>
                  <a:gd name="T0" fmla="*/ 147 w 147"/>
                  <a:gd name="T1" fmla="*/ 0 h 24"/>
                  <a:gd name="T2" fmla="*/ 24 w 147"/>
                  <a:gd name="T3" fmla="*/ 0 h 24"/>
                  <a:gd name="T4" fmla="*/ 0 w 147"/>
                  <a:gd name="T5" fmla="*/ 24 h 24"/>
                  <a:gd name="T6" fmla="*/ 73 w 147"/>
                  <a:gd name="T7" fmla="*/ 24 h 24"/>
                  <a:gd name="T8" fmla="*/ 73 w 147"/>
                  <a:gd name="T9" fmla="*/ 4 h 24"/>
                  <a:gd name="T10" fmla="*/ 147 w 147"/>
                  <a:gd name="T11" fmla="*/ 4 h 24"/>
                  <a:gd name="T12" fmla="*/ 147 w 14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7" h="24">
                    <a:moveTo>
                      <a:pt x="147" y="0"/>
                    </a:moveTo>
                    <a:lnTo>
                      <a:pt x="24" y="0"/>
                    </a:lnTo>
                    <a:lnTo>
                      <a:pt x="0" y="24"/>
                    </a:lnTo>
                    <a:lnTo>
                      <a:pt x="73" y="24"/>
                    </a:lnTo>
                    <a:lnTo>
                      <a:pt x="73" y="4"/>
                    </a:lnTo>
                    <a:lnTo>
                      <a:pt x="147" y="4"/>
                    </a:lnTo>
                    <a:lnTo>
                      <a:pt x="147" y="0"/>
                    </a:lnTo>
                    <a:close/>
                  </a:path>
                </a:pathLst>
              </a:custGeom>
              <a:solidFill>
                <a:srgbClr val="9264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7" name="ïṣ1îḋé"/>
              <p:cNvSpPr/>
              <p:nvPr/>
            </p:nvSpPr>
            <p:spPr bwMode="auto">
              <a:xfrm>
                <a:off x="4488" y="845"/>
                <a:ext cx="147" cy="24"/>
              </a:xfrm>
              <a:custGeom>
                <a:avLst/>
                <a:gdLst>
                  <a:gd name="T0" fmla="*/ 147 w 147"/>
                  <a:gd name="T1" fmla="*/ 0 h 24"/>
                  <a:gd name="T2" fmla="*/ 24 w 147"/>
                  <a:gd name="T3" fmla="*/ 0 h 24"/>
                  <a:gd name="T4" fmla="*/ 0 w 147"/>
                  <a:gd name="T5" fmla="*/ 24 h 24"/>
                  <a:gd name="T6" fmla="*/ 73 w 147"/>
                  <a:gd name="T7" fmla="*/ 24 h 24"/>
                  <a:gd name="T8" fmla="*/ 73 w 147"/>
                  <a:gd name="T9" fmla="*/ 4 h 24"/>
                  <a:gd name="T10" fmla="*/ 147 w 147"/>
                  <a:gd name="T11" fmla="*/ 4 h 24"/>
                  <a:gd name="T12" fmla="*/ 147 w 14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47" h="24">
                    <a:moveTo>
                      <a:pt x="147" y="0"/>
                    </a:moveTo>
                    <a:lnTo>
                      <a:pt x="24" y="0"/>
                    </a:lnTo>
                    <a:lnTo>
                      <a:pt x="0" y="24"/>
                    </a:lnTo>
                    <a:lnTo>
                      <a:pt x="73" y="24"/>
                    </a:lnTo>
                    <a:lnTo>
                      <a:pt x="73" y="4"/>
                    </a:lnTo>
                    <a:lnTo>
                      <a:pt x="147" y="4"/>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8" name="ïṩḻíḓê"/>
              <p:cNvSpPr/>
              <p:nvPr/>
            </p:nvSpPr>
            <p:spPr bwMode="auto">
              <a:xfrm>
                <a:off x="4420" y="1285"/>
                <a:ext cx="141" cy="0"/>
              </a:xfrm>
              <a:custGeom>
                <a:avLst/>
                <a:gdLst>
                  <a:gd name="T0" fmla="*/ 141 w 141"/>
                  <a:gd name="T1" fmla="*/ 0 w 141"/>
                  <a:gd name="T2" fmla="*/ 0 w 141"/>
                  <a:gd name="T3" fmla="*/ 102 w 141"/>
                  <a:gd name="T4" fmla="*/ 141 w 141"/>
                  <a:gd name="T5" fmla="*/ 141 w 141"/>
                </a:gdLst>
                <a:ahLst/>
                <a:cxnLst>
                  <a:cxn ang="0">
                    <a:pos x="T0" y="0"/>
                  </a:cxn>
                  <a:cxn ang="0">
                    <a:pos x="T1" y="0"/>
                  </a:cxn>
                  <a:cxn ang="0">
                    <a:pos x="T2" y="0"/>
                  </a:cxn>
                  <a:cxn ang="0">
                    <a:pos x="T3" y="0"/>
                  </a:cxn>
                  <a:cxn ang="0">
                    <a:pos x="T4" y="0"/>
                  </a:cxn>
                  <a:cxn ang="0">
                    <a:pos x="T5" y="0"/>
                  </a:cxn>
                </a:cxnLst>
                <a:rect l="0" t="0" r="r" b="b"/>
                <a:pathLst>
                  <a:path w="141">
                    <a:moveTo>
                      <a:pt x="141" y="0"/>
                    </a:moveTo>
                    <a:lnTo>
                      <a:pt x="0" y="0"/>
                    </a:lnTo>
                    <a:lnTo>
                      <a:pt x="0" y="0"/>
                    </a:lnTo>
                    <a:lnTo>
                      <a:pt x="102" y="0"/>
                    </a:lnTo>
                    <a:lnTo>
                      <a:pt x="141" y="0"/>
                    </a:lnTo>
                    <a:lnTo>
                      <a:pt x="141" y="0"/>
                    </a:lnTo>
                    <a:close/>
                  </a:path>
                </a:pathLst>
              </a:custGeom>
              <a:solidFill>
                <a:srgbClr val="6B768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9" name="íS1îḑê"/>
              <p:cNvSpPr/>
              <p:nvPr/>
            </p:nvSpPr>
            <p:spPr bwMode="auto">
              <a:xfrm>
                <a:off x="4420" y="1285"/>
                <a:ext cx="141" cy="0"/>
              </a:xfrm>
              <a:custGeom>
                <a:avLst/>
                <a:gdLst>
                  <a:gd name="T0" fmla="*/ 141 w 141"/>
                  <a:gd name="T1" fmla="*/ 0 w 141"/>
                  <a:gd name="T2" fmla="*/ 0 w 141"/>
                  <a:gd name="T3" fmla="*/ 102 w 141"/>
                  <a:gd name="T4" fmla="*/ 141 w 141"/>
                  <a:gd name="T5" fmla="*/ 141 w 141"/>
                </a:gdLst>
                <a:ahLst/>
                <a:cxnLst>
                  <a:cxn ang="0">
                    <a:pos x="T0" y="0"/>
                  </a:cxn>
                  <a:cxn ang="0">
                    <a:pos x="T1" y="0"/>
                  </a:cxn>
                  <a:cxn ang="0">
                    <a:pos x="T2" y="0"/>
                  </a:cxn>
                  <a:cxn ang="0">
                    <a:pos x="T3" y="0"/>
                  </a:cxn>
                  <a:cxn ang="0">
                    <a:pos x="T4" y="0"/>
                  </a:cxn>
                  <a:cxn ang="0">
                    <a:pos x="T5" y="0"/>
                  </a:cxn>
                </a:cxnLst>
                <a:rect l="0" t="0" r="r" b="b"/>
                <a:pathLst>
                  <a:path w="141">
                    <a:moveTo>
                      <a:pt x="141" y="0"/>
                    </a:moveTo>
                    <a:lnTo>
                      <a:pt x="0" y="0"/>
                    </a:lnTo>
                    <a:lnTo>
                      <a:pt x="0" y="0"/>
                    </a:lnTo>
                    <a:lnTo>
                      <a:pt x="102" y="0"/>
                    </a:lnTo>
                    <a:lnTo>
                      <a:pt x="141" y="0"/>
                    </a:lnTo>
                    <a:lnTo>
                      <a:pt x="1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0" name="ïṧliḋé"/>
              <p:cNvSpPr/>
              <p:nvPr/>
            </p:nvSpPr>
            <p:spPr bwMode="auto">
              <a:xfrm>
                <a:off x="4466" y="1205"/>
                <a:ext cx="1" cy="38"/>
              </a:xfrm>
              <a:prstGeom prst="rect">
                <a:avLst/>
              </a:prstGeom>
              <a:solidFill>
                <a:srgbClr val="855B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41" name="ïşḷïḍê"/>
              <p:cNvSpPr/>
              <p:nvPr/>
            </p:nvSpPr>
            <p:spPr bwMode="auto">
              <a:xfrm>
                <a:off x="4466" y="1205"/>
                <a:ext cx="1"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42" name="i$liḑè"/>
              <p:cNvSpPr/>
              <p:nvPr/>
            </p:nvSpPr>
            <p:spPr bwMode="auto">
              <a:xfrm>
                <a:off x="4466" y="1205"/>
                <a:ext cx="95" cy="38"/>
              </a:xfrm>
              <a:prstGeom prst="rect">
                <a:avLst/>
              </a:prstGeom>
              <a:solidFill>
                <a:srgbClr val="A68C5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43" name="ís1îḍe"/>
              <p:cNvSpPr/>
              <p:nvPr/>
            </p:nvSpPr>
            <p:spPr bwMode="auto">
              <a:xfrm>
                <a:off x="4466" y="1205"/>
                <a:ext cx="95"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44" name="iŝļïďè"/>
              <p:cNvSpPr/>
              <p:nvPr/>
            </p:nvSpPr>
            <p:spPr bwMode="auto">
              <a:xfrm>
                <a:off x="4263" y="1285"/>
                <a:ext cx="38" cy="49"/>
              </a:xfrm>
              <a:custGeom>
                <a:avLst/>
                <a:gdLst>
                  <a:gd name="T0" fmla="*/ 38 w 38"/>
                  <a:gd name="T1" fmla="*/ 0 h 49"/>
                  <a:gd name="T2" fmla="*/ 37 w 38"/>
                  <a:gd name="T3" fmla="*/ 0 h 49"/>
                  <a:gd name="T4" fmla="*/ 0 w 38"/>
                  <a:gd name="T5" fmla="*/ 49 h 49"/>
                  <a:gd name="T6" fmla="*/ 38 w 38"/>
                  <a:gd name="T7" fmla="*/ 49 h 49"/>
                  <a:gd name="T8" fmla="*/ 38 w 38"/>
                  <a:gd name="T9" fmla="*/ 0 h 49"/>
                </a:gdLst>
                <a:ahLst/>
                <a:cxnLst>
                  <a:cxn ang="0">
                    <a:pos x="T0" y="T1"/>
                  </a:cxn>
                  <a:cxn ang="0">
                    <a:pos x="T2" y="T3"/>
                  </a:cxn>
                  <a:cxn ang="0">
                    <a:pos x="T4" y="T5"/>
                  </a:cxn>
                  <a:cxn ang="0">
                    <a:pos x="T6" y="T7"/>
                  </a:cxn>
                  <a:cxn ang="0">
                    <a:pos x="T8" y="T9"/>
                  </a:cxn>
                </a:cxnLst>
                <a:rect l="0" t="0" r="r" b="b"/>
                <a:pathLst>
                  <a:path w="38" h="49">
                    <a:moveTo>
                      <a:pt x="38" y="0"/>
                    </a:moveTo>
                    <a:lnTo>
                      <a:pt x="37" y="0"/>
                    </a:lnTo>
                    <a:lnTo>
                      <a:pt x="0" y="49"/>
                    </a:lnTo>
                    <a:lnTo>
                      <a:pt x="38" y="49"/>
                    </a:lnTo>
                    <a:lnTo>
                      <a:pt x="38" y="0"/>
                    </a:lnTo>
                    <a:close/>
                  </a:path>
                </a:pathLst>
              </a:custGeom>
              <a:solidFill>
                <a:srgbClr val="7853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5" name="íšlíďè"/>
              <p:cNvSpPr/>
              <p:nvPr/>
            </p:nvSpPr>
            <p:spPr bwMode="auto">
              <a:xfrm>
                <a:off x="4263" y="1285"/>
                <a:ext cx="38" cy="49"/>
              </a:xfrm>
              <a:custGeom>
                <a:avLst/>
                <a:gdLst>
                  <a:gd name="T0" fmla="*/ 38 w 38"/>
                  <a:gd name="T1" fmla="*/ 0 h 49"/>
                  <a:gd name="T2" fmla="*/ 37 w 38"/>
                  <a:gd name="T3" fmla="*/ 0 h 49"/>
                  <a:gd name="T4" fmla="*/ 0 w 38"/>
                  <a:gd name="T5" fmla="*/ 49 h 49"/>
                  <a:gd name="T6" fmla="*/ 38 w 38"/>
                  <a:gd name="T7" fmla="*/ 49 h 49"/>
                  <a:gd name="T8" fmla="*/ 38 w 38"/>
                  <a:gd name="T9" fmla="*/ 0 h 49"/>
                </a:gdLst>
                <a:ahLst/>
                <a:cxnLst>
                  <a:cxn ang="0">
                    <a:pos x="T0" y="T1"/>
                  </a:cxn>
                  <a:cxn ang="0">
                    <a:pos x="T2" y="T3"/>
                  </a:cxn>
                  <a:cxn ang="0">
                    <a:pos x="T4" y="T5"/>
                  </a:cxn>
                  <a:cxn ang="0">
                    <a:pos x="T6" y="T7"/>
                  </a:cxn>
                  <a:cxn ang="0">
                    <a:pos x="T8" y="T9"/>
                  </a:cxn>
                </a:cxnLst>
                <a:rect l="0" t="0" r="r" b="b"/>
                <a:pathLst>
                  <a:path w="38" h="49">
                    <a:moveTo>
                      <a:pt x="38" y="0"/>
                    </a:moveTo>
                    <a:lnTo>
                      <a:pt x="37" y="0"/>
                    </a:lnTo>
                    <a:lnTo>
                      <a:pt x="0" y="49"/>
                    </a:lnTo>
                    <a:lnTo>
                      <a:pt x="38" y="49"/>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6" name="ïṥľîḓe"/>
              <p:cNvSpPr/>
              <p:nvPr/>
            </p:nvSpPr>
            <p:spPr bwMode="auto">
              <a:xfrm>
                <a:off x="4301" y="1285"/>
                <a:ext cx="119" cy="49"/>
              </a:xfrm>
              <a:custGeom>
                <a:avLst/>
                <a:gdLst>
                  <a:gd name="T0" fmla="*/ 119 w 119"/>
                  <a:gd name="T1" fmla="*/ 0 h 49"/>
                  <a:gd name="T2" fmla="*/ 0 w 119"/>
                  <a:gd name="T3" fmla="*/ 0 h 49"/>
                  <a:gd name="T4" fmla="*/ 0 w 119"/>
                  <a:gd name="T5" fmla="*/ 49 h 49"/>
                  <a:gd name="T6" fmla="*/ 117 w 119"/>
                  <a:gd name="T7" fmla="*/ 49 h 49"/>
                  <a:gd name="T8" fmla="*/ 117 w 119"/>
                  <a:gd name="T9" fmla="*/ 0 h 49"/>
                  <a:gd name="T10" fmla="*/ 119 w 119"/>
                  <a:gd name="T11" fmla="*/ 0 h 49"/>
                  <a:gd name="T12" fmla="*/ 119 w 11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19" h="49">
                    <a:moveTo>
                      <a:pt x="119" y="0"/>
                    </a:moveTo>
                    <a:lnTo>
                      <a:pt x="0" y="0"/>
                    </a:lnTo>
                    <a:lnTo>
                      <a:pt x="0" y="49"/>
                    </a:lnTo>
                    <a:lnTo>
                      <a:pt x="117" y="49"/>
                    </a:lnTo>
                    <a:lnTo>
                      <a:pt x="117" y="0"/>
                    </a:lnTo>
                    <a:lnTo>
                      <a:pt x="119" y="0"/>
                    </a:lnTo>
                    <a:lnTo>
                      <a:pt x="119" y="0"/>
                    </a:lnTo>
                    <a:close/>
                  </a:path>
                </a:pathLst>
              </a:custGeom>
              <a:solidFill>
                <a:srgbClr val="9B7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7" name="ïş1idé"/>
              <p:cNvSpPr/>
              <p:nvPr/>
            </p:nvSpPr>
            <p:spPr bwMode="auto">
              <a:xfrm>
                <a:off x="4301" y="1285"/>
                <a:ext cx="119" cy="49"/>
              </a:xfrm>
              <a:custGeom>
                <a:avLst/>
                <a:gdLst>
                  <a:gd name="T0" fmla="*/ 119 w 119"/>
                  <a:gd name="T1" fmla="*/ 0 h 49"/>
                  <a:gd name="T2" fmla="*/ 0 w 119"/>
                  <a:gd name="T3" fmla="*/ 0 h 49"/>
                  <a:gd name="T4" fmla="*/ 0 w 119"/>
                  <a:gd name="T5" fmla="*/ 49 h 49"/>
                  <a:gd name="T6" fmla="*/ 117 w 119"/>
                  <a:gd name="T7" fmla="*/ 49 h 49"/>
                  <a:gd name="T8" fmla="*/ 117 w 119"/>
                  <a:gd name="T9" fmla="*/ 0 h 49"/>
                  <a:gd name="T10" fmla="*/ 119 w 119"/>
                  <a:gd name="T11" fmla="*/ 0 h 49"/>
                  <a:gd name="T12" fmla="*/ 119 w 11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19" h="49">
                    <a:moveTo>
                      <a:pt x="119" y="0"/>
                    </a:moveTo>
                    <a:lnTo>
                      <a:pt x="0" y="0"/>
                    </a:lnTo>
                    <a:lnTo>
                      <a:pt x="0" y="49"/>
                    </a:lnTo>
                    <a:lnTo>
                      <a:pt x="117" y="49"/>
                    </a:lnTo>
                    <a:lnTo>
                      <a:pt x="117" y="0"/>
                    </a:lnTo>
                    <a:lnTo>
                      <a:pt x="119" y="0"/>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8" name="îṡľïḋè"/>
              <p:cNvSpPr/>
              <p:nvPr/>
            </p:nvSpPr>
            <p:spPr bwMode="auto">
              <a:xfrm>
                <a:off x="4190" y="1243"/>
                <a:ext cx="371" cy="42"/>
              </a:xfrm>
              <a:custGeom>
                <a:avLst/>
                <a:gdLst>
                  <a:gd name="T0" fmla="*/ 371 w 371"/>
                  <a:gd name="T1" fmla="*/ 0 h 42"/>
                  <a:gd name="T2" fmla="*/ 276 w 371"/>
                  <a:gd name="T3" fmla="*/ 0 h 42"/>
                  <a:gd name="T4" fmla="*/ 276 w 371"/>
                  <a:gd name="T5" fmla="*/ 0 h 42"/>
                  <a:gd name="T6" fmla="*/ 276 w 371"/>
                  <a:gd name="T7" fmla="*/ 35 h 42"/>
                  <a:gd name="T8" fmla="*/ 0 w 371"/>
                  <a:gd name="T9" fmla="*/ 35 h 42"/>
                  <a:gd name="T10" fmla="*/ 0 w 371"/>
                  <a:gd name="T11" fmla="*/ 40 h 42"/>
                  <a:gd name="T12" fmla="*/ 41 w 371"/>
                  <a:gd name="T13" fmla="*/ 40 h 42"/>
                  <a:gd name="T14" fmla="*/ 41 w 371"/>
                  <a:gd name="T15" fmla="*/ 40 h 42"/>
                  <a:gd name="T16" fmla="*/ 110 w 371"/>
                  <a:gd name="T17" fmla="*/ 40 h 42"/>
                  <a:gd name="T18" fmla="*/ 110 w 371"/>
                  <a:gd name="T19" fmla="*/ 42 h 42"/>
                  <a:gd name="T20" fmla="*/ 111 w 371"/>
                  <a:gd name="T21" fmla="*/ 42 h 42"/>
                  <a:gd name="T22" fmla="*/ 230 w 371"/>
                  <a:gd name="T23" fmla="*/ 42 h 42"/>
                  <a:gd name="T24" fmla="*/ 371 w 371"/>
                  <a:gd name="T25" fmla="*/ 42 h 42"/>
                  <a:gd name="T26" fmla="*/ 371 w 371"/>
                  <a:gd name="T27" fmla="*/ 35 h 42"/>
                  <a:gd name="T28" fmla="*/ 371 w 371"/>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1" h="42">
                    <a:moveTo>
                      <a:pt x="371" y="0"/>
                    </a:moveTo>
                    <a:lnTo>
                      <a:pt x="276" y="0"/>
                    </a:lnTo>
                    <a:lnTo>
                      <a:pt x="276" y="0"/>
                    </a:lnTo>
                    <a:lnTo>
                      <a:pt x="276" y="35"/>
                    </a:lnTo>
                    <a:lnTo>
                      <a:pt x="0" y="35"/>
                    </a:lnTo>
                    <a:lnTo>
                      <a:pt x="0" y="40"/>
                    </a:lnTo>
                    <a:lnTo>
                      <a:pt x="41" y="40"/>
                    </a:lnTo>
                    <a:lnTo>
                      <a:pt x="41" y="40"/>
                    </a:lnTo>
                    <a:lnTo>
                      <a:pt x="110" y="40"/>
                    </a:lnTo>
                    <a:lnTo>
                      <a:pt x="110" y="42"/>
                    </a:lnTo>
                    <a:lnTo>
                      <a:pt x="111" y="42"/>
                    </a:lnTo>
                    <a:lnTo>
                      <a:pt x="230" y="42"/>
                    </a:lnTo>
                    <a:lnTo>
                      <a:pt x="371" y="42"/>
                    </a:lnTo>
                    <a:lnTo>
                      <a:pt x="371" y="35"/>
                    </a:lnTo>
                    <a:lnTo>
                      <a:pt x="371" y="0"/>
                    </a:lnTo>
                    <a:close/>
                  </a:path>
                </a:pathLst>
              </a:custGeom>
              <a:solidFill>
                <a:srgbClr val="9B7F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9" name="ï$ľidè"/>
              <p:cNvSpPr/>
              <p:nvPr/>
            </p:nvSpPr>
            <p:spPr bwMode="auto">
              <a:xfrm>
                <a:off x="4190" y="1243"/>
                <a:ext cx="371" cy="42"/>
              </a:xfrm>
              <a:custGeom>
                <a:avLst/>
                <a:gdLst>
                  <a:gd name="T0" fmla="*/ 371 w 371"/>
                  <a:gd name="T1" fmla="*/ 0 h 42"/>
                  <a:gd name="T2" fmla="*/ 276 w 371"/>
                  <a:gd name="T3" fmla="*/ 0 h 42"/>
                  <a:gd name="T4" fmla="*/ 276 w 371"/>
                  <a:gd name="T5" fmla="*/ 0 h 42"/>
                  <a:gd name="T6" fmla="*/ 276 w 371"/>
                  <a:gd name="T7" fmla="*/ 35 h 42"/>
                  <a:gd name="T8" fmla="*/ 0 w 371"/>
                  <a:gd name="T9" fmla="*/ 35 h 42"/>
                  <a:gd name="T10" fmla="*/ 0 w 371"/>
                  <a:gd name="T11" fmla="*/ 40 h 42"/>
                  <a:gd name="T12" fmla="*/ 41 w 371"/>
                  <a:gd name="T13" fmla="*/ 40 h 42"/>
                  <a:gd name="T14" fmla="*/ 41 w 371"/>
                  <a:gd name="T15" fmla="*/ 40 h 42"/>
                  <a:gd name="T16" fmla="*/ 110 w 371"/>
                  <a:gd name="T17" fmla="*/ 40 h 42"/>
                  <a:gd name="T18" fmla="*/ 110 w 371"/>
                  <a:gd name="T19" fmla="*/ 42 h 42"/>
                  <a:gd name="T20" fmla="*/ 111 w 371"/>
                  <a:gd name="T21" fmla="*/ 42 h 42"/>
                  <a:gd name="T22" fmla="*/ 230 w 371"/>
                  <a:gd name="T23" fmla="*/ 42 h 42"/>
                  <a:gd name="T24" fmla="*/ 371 w 371"/>
                  <a:gd name="T25" fmla="*/ 42 h 42"/>
                  <a:gd name="T26" fmla="*/ 371 w 371"/>
                  <a:gd name="T27" fmla="*/ 35 h 42"/>
                  <a:gd name="T28" fmla="*/ 371 w 371"/>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1" h="42">
                    <a:moveTo>
                      <a:pt x="371" y="0"/>
                    </a:moveTo>
                    <a:lnTo>
                      <a:pt x="276" y="0"/>
                    </a:lnTo>
                    <a:lnTo>
                      <a:pt x="276" y="0"/>
                    </a:lnTo>
                    <a:lnTo>
                      <a:pt x="276" y="35"/>
                    </a:lnTo>
                    <a:lnTo>
                      <a:pt x="0" y="35"/>
                    </a:lnTo>
                    <a:lnTo>
                      <a:pt x="0" y="40"/>
                    </a:lnTo>
                    <a:lnTo>
                      <a:pt x="41" y="40"/>
                    </a:lnTo>
                    <a:lnTo>
                      <a:pt x="41" y="40"/>
                    </a:lnTo>
                    <a:lnTo>
                      <a:pt x="110" y="40"/>
                    </a:lnTo>
                    <a:lnTo>
                      <a:pt x="110" y="42"/>
                    </a:lnTo>
                    <a:lnTo>
                      <a:pt x="111" y="42"/>
                    </a:lnTo>
                    <a:lnTo>
                      <a:pt x="230" y="42"/>
                    </a:lnTo>
                    <a:lnTo>
                      <a:pt x="371" y="42"/>
                    </a:lnTo>
                    <a:lnTo>
                      <a:pt x="371" y="35"/>
                    </a:lnTo>
                    <a:lnTo>
                      <a:pt x="3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0" name="ïS1íḑé"/>
              <p:cNvSpPr/>
              <p:nvPr/>
            </p:nvSpPr>
            <p:spPr bwMode="auto">
              <a:xfrm>
                <a:off x="4231" y="1283"/>
                <a:ext cx="69" cy="51"/>
              </a:xfrm>
              <a:custGeom>
                <a:avLst/>
                <a:gdLst>
                  <a:gd name="T0" fmla="*/ 69 w 69"/>
                  <a:gd name="T1" fmla="*/ 0 h 51"/>
                  <a:gd name="T2" fmla="*/ 0 w 69"/>
                  <a:gd name="T3" fmla="*/ 0 h 51"/>
                  <a:gd name="T4" fmla="*/ 0 w 69"/>
                  <a:gd name="T5" fmla="*/ 51 h 51"/>
                  <a:gd name="T6" fmla="*/ 32 w 69"/>
                  <a:gd name="T7" fmla="*/ 51 h 51"/>
                  <a:gd name="T8" fmla="*/ 69 w 69"/>
                  <a:gd name="T9" fmla="*/ 2 h 51"/>
                  <a:gd name="T10" fmla="*/ 69 w 69"/>
                  <a:gd name="T11" fmla="*/ 0 h 51"/>
                </a:gdLst>
                <a:ahLst/>
                <a:cxnLst>
                  <a:cxn ang="0">
                    <a:pos x="T0" y="T1"/>
                  </a:cxn>
                  <a:cxn ang="0">
                    <a:pos x="T2" y="T3"/>
                  </a:cxn>
                  <a:cxn ang="0">
                    <a:pos x="T4" y="T5"/>
                  </a:cxn>
                  <a:cxn ang="0">
                    <a:pos x="T6" y="T7"/>
                  </a:cxn>
                  <a:cxn ang="0">
                    <a:pos x="T8" y="T9"/>
                  </a:cxn>
                  <a:cxn ang="0">
                    <a:pos x="T10" y="T11"/>
                  </a:cxn>
                </a:cxnLst>
                <a:rect l="0" t="0" r="r" b="b"/>
                <a:pathLst>
                  <a:path w="69" h="51">
                    <a:moveTo>
                      <a:pt x="69" y="0"/>
                    </a:moveTo>
                    <a:lnTo>
                      <a:pt x="0" y="0"/>
                    </a:lnTo>
                    <a:lnTo>
                      <a:pt x="0" y="51"/>
                    </a:lnTo>
                    <a:lnTo>
                      <a:pt x="32" y="51"/>
                    </a:lnTo>
                    <a:lnTo>
                      <a:pt x="69" y="2"/>
                    </a:lnTo>
                    <a:lnTo>
                      <a:pt x="69" y="0"/>
                    </a:lnTo>
                    <a:close/>
                  </a:path>
                </a:pathLst>
              </a:custGeom>
              <a:solidFill>
                <a:srgbClr val="4A36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1" name="îşlïḋe"/>
              <p:cNvSpPr/>
              <p:nvPr/>
            </p:nvSpPr>
            <p:spPr bwMode="auto">
              <a:xfrm>
                <a:off x="4231" y="1283"/>
                <a:ext cx="69" cy="51"/>
              </a:xfrm>
              <a:custGeom>
                <a:avLst/>
                <a:gdLst>
                  <a:gd name="T0" fmla="*/ 69 w 69"/>
                  <a:gd name="T1" fmla="*/ 0 h 51"/>
                  <a:gd name="T2" fmla="*/ 0 w 69"/>
                  <a:gd name="T3" fmla="*/ 0 h 51"/>
                  <a:gd name="T4" fmla="*/ 0 w 69"/>
                  <a:gd name="T5" fmla="*/ 51 h 51"/>
                  <a:gd name="T6" fmla="*/ 32 w 69"/>
                  <a:gd name="T7" fmla="*/ 51 h 51"/>
                  <a:gd name="T8" fmla="*/ 69 w 69"/>
                  <a:gd name="T9" fmla="*/ 2 h 51"/>
                  <a:gd name="T10" fmla="*/ 69 w 69"/>
                  <a:gd name="T11" fmla="*/ 0 h 51"/>
                </a:gdLst>
                <a:ahLst/>
                <a:cxnLst>
                  <a:cxn ang="0">
                    <a:pos x="T0" y="T1"/>
                  </a:cxn>
                  <a:cxn ang="0">
                    <a:pos x="T2" y="T3"/>
                  </a:cxn>
                  <a:cxn ang="0">
                    <a:pos x="T4" y="T5"/>
                  </a:cxn>
                  <a:cxn ang="0">
                    <a:pos x="T6" y="T7"/>
                  </a:cxn>
                  <a:cxn ang="0">
                    <a:pos x="T8" y="T9"/>
                  </a:cxn>
                  <a:cxn ang="0">
                    <a:pos x="T10" y="T11"/>
                  </a:cxn>
                </a:cxnLst>
                <a:rect l="0" t="0" r="r" b="b"/>
                <a:pathLst>
                  <a:path w="69" h="51">
                    <a:moveTo>
                      <a:pt x="69" y="0"/>
                    </a:moveTo>
                    <a:lnTo>
                      <a:pt x="0" y="0"/>
                    </a:lnTo>
                    <a:lnTo>
                      <a:pt x="0" y="51"/>
                    </a:lnTo>
                    <a:lnTo>
                      <a:pt x="32" y="51"/>
                    </a:lnTo>
                    <a:lnTo>
                      <a:pt x="69" y="2"/>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2" name="iṧľïḓè"/>
              <p:cNvSpPr/>
              <p:nvPr/>
            </p:nvSpPr>
            <p:spPr bwMode="auto">
              <a:xfrm>
                <a:off x="4190" y="1283"/>
                <a:ext cx="41" cy="51"/>
              </a:xfrm>
              <a:custGeom>
                <a:avLst/>
                <a:gdLst>
                  <a:gd name="T0" fmla="*/ 41 w 41"/>
                  <a:gd name="T1" fmla="*/ 0 h 51"/>
                  <a:gd name="T2" fmla="*/ 0 w 41"/>
                  <a:gd name="T3" fmla="*/ 0 h 51"/>
                  <a:gd name="T4" fmla="*/ 0 w 41"/>
                  <a:gd name="T5" fmla="*/ 51 h 51"/>
                  <a:gd name="T6" fmla="*/ 41 w 41"/>
                  <a:gd name="T7" fmla="*/ 51 h 51"/>
                  <a:gd name="T8" fmla="*/ 41 w 41"/>
                  <a:gd name="T9" fmla="*/ 0 h 51"/>
                  <a:gd name="T10" fmla="*/ 41 w 41"/>
                  <a:gd name="T11" fmla="*/ 0 h 51"/>
                </a:gdLst>
                <a:ahLst/>
                <a:cxnLst>
                  <a:cxn ang="0">
                    <a:pos x="T0" y="T1"/>
                  </a:cxn>
                  <a:cxn ang="0">
                    <a:pos x="T2" y="T3"/>
                  </a:cxn>
                  <a:cxn ang="0">
                    <a:pos x="T4" y="T5"/>
                  </a:cxn>
                  <a:cxn ang="0">
                    <a:pos x="T6" y="T7"/>
                  </a:cxn>
                  <a:cxn ang="0">
                    <a:pos x="T8" y="T9"/>
                  </a:cxn>
                  <a:cxn ang="0">
                    <a:pos x="T10" y="T11"/>
                  </a:cxn>
                </a:cxnLst>
                <a:rect l="0" t="0" r="r" b="b"/>
                <a:pathLst>
                  <a:path w="41" h="51">
                    <a:moveTo>
                      <a:pt x="41" y="0"/>
                    </a:moveTo>
                    <a:lnTo>
                      <a:pt x="0" y="0"/>
                    </a:lnTo>
                    <a:lnTo>
                      <a:pt x="0" y="51"/>
                    </a:lnTo>
                    <a:lnTo>
                      <a:pt x="41" y="51"/>
                    </a:lnTo>
                    <a:lnTo>
                      <a:pt x="41" y="0"/>
                    </a:lnTo>
                    <a:lnTo>
                      <a:pt x="41" y="0"/>
                    </a:lnTo>
                    <a:close/>
                  </a:path>
                </a:pathLst>
              </a:custGeom>
              <a:solidFill>
                <a:srgbClr val="A689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3" name="isļiḋè"/>
              <p:cNvSpPr/>
              <p:nvPr/>
            </p:nvSpPr>
            <p:spPr bwMode="auto">
              <a:xfrm>
                <a:off x="4190" y="1283"/>
                <a:ext cx="41" cy="51"/>
              </a:xfrm>
              <a:custGeom>
                <a:avLst/>
                <a:gdLst>
                  <a:gd name="T0" fmla="*/ 41 w 41"/>
                  <a:gd name="T1" fmla="*/ 0 h 51"/>
                  <a:gd name="T2" fmla="*/ 0 w 41"/>
                  <a:gd name="T3" fmla="*/ 0 h 51"/>
                  <a:gd name="T4" fmla="*/ 0 w 41"/>
                  <a:gd name="T5" fmla="*/ 51 h 51"/>
                  <a:gd name="T6" fmla="*/ 41 w 41"/>
                  <a:gd name="T7" fmla="*/ 51 h 51"/>
                  <a:gd name="T8" fmla="*/ 41 w 41"/>
                  <a:gd name="T9" fmla="*/ 0 h 51"/>
                  <a:gd name="T10" fmla="*/ 41 w 41"/>
                  <a:gd name="T11" fmla="*/ 0 h 51"/>
                </a:gdLst>
                <a:ahLst/>
                <a:cxnLst>
                  <a:cxn ang="0">
                    <a:pos x="T0" y="T1"/>
                  </a:cxn>
                  <a:cxn ang="0">
                    <a:pos x="T2" y="T3"/>
                  </a:cxn>
                  <a:cxn ang="0">
                    <a:pos x="T4" y="T5"/>
                  </a:cxn>
                  <a:cxn ang="0">
                    <a:pos x="T6" y="T7"/>
                  </a:cxn>
                  <a:cxn ang="0">
                    <a:pos x="T8" y="T9"/>
                  </a:cxn>
                  <a:cxn ang="0">
                    <a:pos x="T10" y="T11"/>
                  </a:cxn>
                </a:cxnLst>
                <a:rect l="0" t="0" r="r" b="b"/>
                <a:pathLst>
                  <a:path w="41" h="51">
                    <a:moveTo>
                      <a:pt x="41" y="0"/>
                    </a:moveTo>
                    <a:lnTo>
                      <a:pt x="0" y="0"/>
                    </a:lnTo>
                    <a:lnTo>
                      <a:pt x="0" y="51"/>
                    </a:lnTo>
                    <a:lnTo>
                      <a:pt x="41" y="51"/>
                    </a:lnTo>
                    <a:lnTo>
                      <a:pt x="41" y="0"/>
                    </a:lnTo>
                    <a:lnTo>
                      <a:pt x="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4" name="ïṣļïḍê"/>
              <p:cNvSpPr/>
              <p:nvPr/>
            </p:nvSpPr>
            <p:spPr bwMode="auto">
              <a:xfrm>
                <a:off x="4522" y="1285"/>
                <a:ext cx="39" cy="49"/>
              </a:xfrm>
              <a:prstGeom prst="rect">
                <a:avLst/>
              </a:prstGeom>
              <a:solidFill>
                <a:srgbClr val="A689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55" name="ïšļïḑé"/>
              <p:cNvSpPr/>
              <p:nvPr/>
            </p:nvSpPr>
            <p:spPr bwMode="auto">
              <a:xfrm>
                <a:off x="4522" y="1285"/>
                <a:ext cx="39" cy="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56" name="iṩľîḋe"/>
              <p:cNvSpPr/>
              <p:nvPr/>
            </p:nvSpPr>
            <p:spPr bwMode="auto">
              <a:xfrm>
                <a:off x="4418" y="1285"/>
                <a:ext cx="104" cy="49"/>
              </a:xfrm>
              <a:custGeom>
                <a:avLst/>
                <a:gdLst>
                  <a:gd name="T0" fmla="*/ 104 w 104"/>
                  <a:gd name="T1" fmla="*/ 0 h 49"/>
                  <a:gd name="T2" fmla="*/ 2 w 104"/>
                  <a:gd name="T3" fmla="*/ 0 h 49"/>
                  <a:gd name="T4" fmla="*/ 0 w 104"/>
                  <a:gd name="T5" fmla="*/ 0 h 49"/>
                  <a:gd name="T6" fmla="*/ 0 w 104"/>
                  <a:gd name="T7" fmla="*/ 49 h 49"/>
                  <a:gd name="T8" fmla="*/ 58 w 104"/>
                  <a:gd name="T9" fmla="*/ 49 h 49"/>
                  <a:gd name="T10" fmla="*/ 104 w 104"/>
                  <a:gd name="T11" fmla="*/ 49 h 49"/>
                  <a:gd name="T12" fmla="*/ 104 w 10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04" h="49">
                    <a:moveTo>
                      <a:pt x="104" y="0"/>
                    </a:moveTo>
                    <a:lnTo>
                      <a:pt x="2" y="0"/>
                    </a:lnTo>
                    <a:lnTo>
                      <a:pt x="0" y="0"/>
                    </a:lnTo>
                    <a:lnTo>
                      <a:pt x="0" y="49"/>
                    </a:lnTo>
                    <a:lnTo>
                      <a:pt x="58" y="49"/>
                    </a:lnTo>
                    <a:lnTo>
                      <a:pt x="104" y="49"/>
                    </a:lnTo>
                    <a:lnTo>
                      <a:pt x="104" y="0"/>
                    </a:lnTo>
                    <a:close/>
                  </a:path>
                </a:pathLst>
              </a:custGeom>
              <a:solidFill>
                <a:srgbClr val="9F722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7" name="íŝlíḓè"/>
              <p:cNvSpPr/>
              <p:nvPr/>
            </p:nvSpPr>
            <p:spPr bwMode="auto">
              <a:xfrm>
                <a:off x="4418" y="1285"/>
                <a:ext cx="104" cy="49"/>
              </a:xfrm>
              <a:custGeom>
                <a:avLst/>
                <a:gdLst>
                  <a:gd name="T0" fmla="*/ 104 w 104"/>
                  <a:gd name="T1" fmla="*/ 0 h 49"/>
                  <a:gd name="T2" fmla="*/ 2 w 104"/>
                  <a:gd name="T3" fmla="*/ 0 h 49"/>
                  <a:gd name="T4" fmla="*/ 0 w 104"/>
                  <a:gd name="T5" fmla="*/ 0 h 49"/>
                  <a:gd name="T6" fmla="*/ 0 w 104"/>
                  <a:gd name="T7" fmla="*/ 49 h 49"/>
                  <a:gd name="T8" fmla="*/ 58 w 104"/>
                  <a:gd name="T9" fmla="*/ 49 h 49"/>
                  <a:gd name="T10" fmla="*/ 104 w 104"/>
                  <a:gd name="T11" fmla="*/ 49 h 49"/>
                  <a:gd name="T12" fmla="*/ 104 w 10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04" h="49">
                    <a:moveTo>
                      <a:pt x="104" y="0"/>
                    </a:moveTo>
                    <a:lnTo>
                      <a:pt x="2" y="0"/>
                    </a:lnTo>
                    <a:lnTo>
                      <a:pt x="0" y="0"/>
                    </a:lnTo>
                    <a:lnTo>
                      <a:pt x="0" y="49"/>
                    </a:lnTo>
                    <a:lnTo>
                      <a:pt x="58" y="49"/>
                    </a:lnTo>
                    <a:lnTo>
                      <a:pt x="104" y="49"/>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8" name="işľiďê"/>
              <p:cNvSpPr/>
              <p:nvPr/>
            </p:nvSpPr>
            <p:spPr bwMode="auto">
              <a:xfrm>
                <a:off x="4003" y="1203"/>
                <a:ext cx="62" cy="2"/>
              </a:xfrm>
              <a:custGeom>
                <a:avLst/>
                <a:gdLst>
                  <a:gd name="T0" fmla="*/ 62 w 62"/>
                  <a:gd name="T1" fmla="*/ 0 h 2"/>
                  <a:gd name="T2" fmla="*/ 0 w 62"/>
                  <a:gd name="T3" fmla="*/ 0 h 2"/>
                  <a:gd name="T4" fmla="*/ 10 w 62"/>
                  <a:gd name="T5" fmla="*/ 2 h 2"/>
                  <a:gd name="T6" fmla="*/ 38 w 62"/>
                  <a:gd name="T7" fmla="*/ 2 h 2"/>
                  <a:gd name="T8" fmla="*/ 62 w 62"/>
                  <a:gd name="T9" fmla="*/ 2 h 2"/>
                  <a:gd name="T10" fmla="*/ 62 w 62"/>
                  <a:gd name="T11" fmla="*/ 0 h 2"/>
                </a:gdLst>
                <a:ahLst/>
                <a:cxnLst>
                  <a:cxn ang="0">
                    <a:pos x="T0" y="T1"/>
                  </a:cxn>
                  <a:cxn ang="0">
                    <a:pos x="T2" y="T3"/>
                  </a:cxn>
                  <a:cxn ang="0">
                    <a:pos x="T4" y="T5"/>
                  </a:cxn>
                  <a:cxn ang="0">
                    <a:pos x="T6" y="T7"/>
                  </a:cxn>
                  <a:cxn ang="0">
                    <a:pos x="T8" y="T9"/>
                  </a:cxn>
                  <a:cxn ang="0">
                    <a:pos x="T10" y="T11"/>
                  </a:cxn>
                </a:cxnLst>
                <a:rect l="0" t="0" r="r" b="b"/>
                <a:pathLst>
                  <a:path w="62" h="2">
                    <a:moveTo>
                      <a:pt x="62" y="0"/>
                    </a:moveTo>
                    <a:lnTo>
                      <a:pt x="0" y="0"/>
                    </a:lnTo>
                    <a:lnTo>
                      <a:pt x="10" y="2"/>
                    </a:lnTo>
                    <a:lnTo>
                      <a:pt x="38" y="2"/>
                    </a:lnTo>
                    <a:lnTo>
                      <a:pt x="62" y="2"/>
                    </a:lnTo>
                    <a:lnTo>
                      <a:pt x="62" y="0"/>
                    </a:lnTo>
                    <a:close/>
                  </a:path>
                </a:pathLst>
              </a:custGeom>
              <a:solidFill>
                <a:srgbClr val="A6AE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9" name="ïşḻîḑê"/>
              <p:cNvSpPr/>
              <p:nvPr/>
            </p:nvSpPr>
            <p:spPr bwMode="auto">
              <a:xfrm>
                <a:off x="4003" y="1203"/>
                <a:ext cx="62" cy="2"/>
              </a:xfrm>
              <a:custGeom>
                <a:avLst/>
                <a:gdLst>
                  <a:gd name="T0" fmla="*/ 62 w 62"/>
                  <a:gd name="T1" fmla="*/ 0 h 2"/>
                  <a:gd name="T2" fmla="*/ 0 w 62"/>
                  <a:gd name="T3" fmla="*/ 0 h 2"/>
                  <a:gd name="T4" fmla="*/ 10 w 62"/>
                  <a:gd name="T5" fmla="*/ 2 h 2"/>
                  <a:gd name="T6" fmla="*/ 38 w 62"/>
                  <a:gd name="T7" fmla="*/ 2 h 2"/>
                  <a:gd name="T8" fmla="*/ 62 w 62"/>
                  <a:gd name="T9" fmla="*/ 2 h 2"/>
                  <a:gd name="T10" fmla="*/ 62 w 62"/>
                  <a:gd name="T11" fmla="*/ 0 h 2"/>
                </a:gdLst>
                <a:ahLst/>
                <a:cxnLst>
                  <a:cxn ang="0">
                    <a:pos x="T0" y="T1"/>
                  </a:cxn>
                  <a:cxn ang="0">
                    <a:pos x="T2" y="T3"/>
                  </a:cxn>
                  <a:cxn ang="0">
                    <a:pos x="T4" y="T5"/>
                  </a:cxn>
                  <a:cxn ang="0">
                    <a:pos x="T6" y="T7"/>
                  </a:cxn>
                  <a:cxn ang="0">
                    <a:pos x="T8" y="T9"/>
                  </a:cxn>
                  <a:cxn ang="0">
                    <a:pos x="T10" y="T11"/>
                  </a:cxn>
                </a:cxnLst>
                <a:rect l="0" t="0" r="r" b="b"/>
                <a:pathLst>
                  <a:path w="62" h="2">
                    <a:moveTo>
                      <a:pt x="62" y="0"/>
                    </a:moveTo>
                    <a:lnTo>
                      <a:pt x="0" y="0"/>
                    </a:lnTo>
                    <a:lnTo>
                      <a:pt x="10" y="2"/>
                    </a:lnTo>
                    <a:lnTo>
                      <a:pt x="38" y="2"/>
                    </a:lnTo>
                    <a:lnTo>
                      <a:pt x="62" y="2"/>
                    </a:lnTo>
                    <a:lnTo>
                      <a:pt x="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0" name="ïšľíḋè"/>
              <p:cNvSpPr/>
              <p:nvPr/>
            </p:nvSpPr>
            <p:spPr bwMode="auto">
              <a:xfrm>
                <a:off x="4002" y="819"/>
                <a:ext cx="161" cy="384"/>
              </a:xfrm>
              <a:custGeom>
                <a:avLst/>
                <a:gdLst>
                  <a:gd name="T0" fmla="*/ 45 w 114"/>
                  <a:gd name="T1" fmla="*/ 35 h 272"/>
                  <a:gd name="T2" fmla="*/ 14 w 114"/>
                  <a:gd name="T3" fmla="*/ 35 h 272"/>
                  <a:gd name="T4" fmla="*/ 0 w 114"/>
                  <a:gd name="T5" fmla="*/ 50 h 272"/>
                  <a:gd name="T6" fmla="*/ 0 w 114"/>
                  <a:gd name="T7" fmla="*/ 272 h 272"/>
                  <a:gd name="T8" fmla="*/ 1 w 114"/>
                  <a:gd name="T9" fmla="*/ 272 h 272"/>
                  <a:gd name="T10" fmla="*/ 45 w 114"/>
                  <a:gd name="T11" fmla="*/ 272 h 272"/>
                  <a:gd name="T12" fmla="*/ 45 w 114"/>
                  <a:gd name="T13" fmla="*/ 35 h 272"/>
                  <a:gd name="T14" fmla="*/ 45 w 114"/>
                  <a:gd name="T15" fmla="*/ 0 h 272"/>
                  <a:gd name="T16" fmla="*/ 29 w 114"/>
                  <a:gd name="T17" fmla="*/ 18 h 272"/>
                  <a:gd name="T18" fmla="*/ 45 w 114"/>
                  <a:gd name="T19" fmla="*/ 18 h 272"/>
                  <a:gd name="T20" fmla="*/ 45 w 114"/>
                  <a:gd name="T21" fmla="*/ 1 h 272"/>
                  <a:gd name="T22" fmla="*/ 45 w 114"/>
                  <a:gd name="T23" fmla="*/ 0 h 272"/>
                  <a:gd name="T24" fmla="*/ 114 w 114"/>
                  <a:gd name="T25" fmla="*/ 0 h 272"/>
                  <a:gd name="T26" fmla="*/ 83 w 114"/>
                  <a:gd name="T27" fmla="*/ 0 h 272"/>
                  <a:gd name="T28" fmla="*/ 83 w 114"/>
                  <a:gd name="T29" fmla="*/ 1 h 272"/>
                  <a:gd name="T30" fmla="*/ 83 w 114"/>
                  <a:gd name="T31" fmla="*/ 18 h 272"/>
                  <a:gd name="T32" fmla="*/ 114 w 114"/>
                  <a:gd name="T33" fmla="*/ 18 h 272"/>
                  <a:gd name="T34" fmla="*/ 114 w 114"/>
                  <a:gd name="T3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272">
                    <a:moveTo>
                      <a:pt x="45" y="35"/>
                    </a:moveTo>
                    <a:cubicBezTo>
                      <a:pt x="14" y="35"/>
                      <a:pt x="14" y="35"/>
                      <a:pt x="14" y="35"/>
                    </a:cubicBezTo>
                    <a:cubicBezTo>
                      <a:pt x="0" y="50"/>
                      <a:pt x="0" y="50"/>
                      <a:pt x="0" y="50"/>
                    </a:cubicBezTo>
                    <a:cubicBezTo>
                      <a:pt x="0" y="272"/>
                      <a:pt x="0" y="272"/>
                      <a:pt x="0" y="272"/>
                    </a:cubicBezTo>
                    <a:cubicBezTo>
                      <a:pt x="1" y="272"/>
                      <a:pt x="1" y="272"/>
                      <a:pt x="1" y="272"/>
                    </a:cubicBezTo>
                    <a:cubicBezTo>
                      <a:pt x="45" y="272"/>
                      <a:pt x="45" y="272"/>
                      <a:pt x="45" y="272"/>
                    </a:cubicBezTo>
                    <a:cubicBezTo>
                      <a:pt x="45" y="35"/>
                      <a:pt x="45" y="35"/>
                      <a:pt x="45" y="35"/>
                    </a:cubicBezTo>
                    <a:moveTo>
                      <a:pt x="45" y="0"/>
                    </a:moveTo>
                    <a:cubicBezTo>
                      <a:pt x="29" y="18"/>
                      <a:pt x="29" y="18"/>
                      <a:pt x="29" y="18"/>
                    </a:cubicBezTo>
                    <a:cubicBezTo>
                      <a:pt x="45" y="18"/>
                      <a:pt x="45" y="18"/>
                      <a:pt x="45" y="18"/>
                    </a:cubicBezTo>
                    <a:cubicBezTo>
                      <a:pt x="45" y="1"/>
                      <a:pt x="45" y="1"/>
                      <a:pt x="45" y="1"/>
                    </a:cubicBezTo>
                    <a:cubicBezTo>
                      <a:pt x="45" y="0"/>
                      <a:pt x="45" y="0"/>
                      <a:pt x="45" y="0"/>
                    </a:cubicBezTo>
                    <a:moveTo>
                      <a:pt x="114" y="0"/>
                    </a:moveTo>
                    <a:cubicBezTo>
                      <a:pt x="83" y="0"/>
                      <a:pt x="83" y="0"/>
                      <a:pt x="83" y="0"/>
                    </a:cubicBezTo>
                    <a:cubicBezTo>
                      <a:pt x="83" y="0"/>
                      <a:pt x="83" y="0"/>
                      <a:pt x="83" y="1"/>
                    </a:cubicBezTo>
                    <a:cubicBezTo>
                      <a:pt x="83" y="18"/>
                      <a:pt x="83" y="18"/>
                      <a:pt x="83" y="18"/>
                    </a:cubicBezTo>
                    <a:cubicBezTo>
                      <a:pt x="114" y="18"/>
                      <a:pt x="114" y="18"/>
                      <a:pt x="114" y="18"/>
                    </a:cubicBezTo>
                    <a:cubicBezTo>
                      <a:pt x="114" y="0"/>
                      <a:pt x="114" y="0"/>
                      <a:pt x="114" y="0"/>
                    </a:cubicBezTo>
                  </a:path>
                </a:pathLst>
              </a:custGeom>
              <a:solidFill>
                <a:srgbClr val="A4856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1" name="îslïḓè"/>
              <p:cNvSpPr/>
              <p:nvPr/>
            </p:nvSpPr>
            <p:spPr bwMode="auto">
              <a:xfrm>
                <a:off x="4022" y="845"/>
                <a:ext cx="141" cy="24"/>
              </a:xfrm>
              <a:custGeom>
                <a:avLst/>
                <a:gdLst>
                  <a:gd name="T0" fmla="*/ 43 w 141"/>
                  <a:gd name="T1" fmla="*/ 0 h 24"/>
                  <a:gd name="T2" fmla="*/ 21 w 141"/>
                  <a:gd name="T3" fmla="*/ 0 h 24"/>
                  <a:gd name="T4" fmla="*/ 0 w 141"/>
                  <a:gd name="T5" fmla="*/ 24 h 24"/>
                  <a:gd name="T6" fmla="*/ 43 w 141"/>
                  <a:gd name="T7" fmla="*/ 24 h 24"/>
                  <a:gd name="T8" fmla="*/ 43 w 141"/>
                  <a:gd name="T9" fmla="*/ 0 h 24"/>
                  <a:gd name="T10" fmla="*/ 141 w 141"/>
                  <a:gd name="T11" fmla="*/ 0 h 24"/>
                  <a:gd name="T12" fmla="*/ 97 w 141"/>
                  <a:gd name="T13" fmla="*/ 0 h 24"/>
                  <a:gd name="T14" fmla="*/ 97 w 141"/>
                  <a:gd name="T15" fmla="*/ 4 h 24"/>
                  <a:gd name="T16" fmla="*/ 141 w 141"/>
                  <a:gd name="T17" fmla="*/ 4 h 24"/>
                  <a:gd name="T18" fmla="*/ 141 w 141"/>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4">
                    <a:moveTo>
                      <a:pt x="43" y="0"/>
                    </a:moveTo>
                    <a:lnTo>
                      <a:pt x="21" y="0"/>
                    </a:lnTo>
                    <a:lnTo>
                      <a:pt x="0" y="24"/>
                    </a:lnTo>
                    <a:lnTo>
                      <a:pt x="43" y="24"/>
                    </a:lnTo>
                    <a:lnTo>
                      <a:pt x="43" y="0"/>
                    </a:lnTo>
                    <a:close/>
                    <a:moveTo>
                      <a:pt x="141" y="0"/>
                    </a:moveTo>
                    <a:lnTo>
                      <a:pt x="97" y="0"/>
                    </a:lnTo>
                    <a:lnTo>
                      <a:pt x="97" y="4"/>
                    </a:lnTo>
                    <a:lnTo>
                      <a:pt x="141" y="4"/>
                    </a:lnTo>
                    <a:lnTo>
                      <a:pt x="141" y="0"/>
                    </a:lnTo>
                    <a:close/>
                  </a:path>
                </a:pathLst>
              </a:custGeom>
              <a:solidFill>
                <a:srgbClr val="9264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2" name="ïṣḷíḑè"/>
              <p:cNvSpPr/>
              <p:nvPr/>
            </p:nvSpPr>
            <p:spPr bwMode="auto">
              <a:xfrm>
                <a:off x="4022" y="845"/>
                <a:ext cx="141" cy="24"/>
              </a:xfrm>
              <a:custGeom>
                <a:avLst/>
                <a:gdLst>
                  <a:gd name="T0" fmla="*/ 43 w 141"/>
                  <a:gd name="T1" fmla="*/ 0 h 24"/>
                  <a:gd name="T2" fmla="*/ 21 w 141"/>
                  <a:gd name="T3" fmla="*/ 0 h 24"/>
                  <a:gd name="T4" fmla="*/ 0 w 141"/>
                  <a:gd name="T5" fmla="*/ 24 h 24"/>
                  <a:gd name="T6" fmla="*/ 43 w 141"/>
                  <a:gd name="T7" fmla="*/ 24 h 24"/>
                  <a:gd name="T8" fmla="*/ 43 w 141"/>
                  <a:gd name="T9" fmla="*/ 0 h 24"/>
                  <a:gd name="T10" fmla="*/ 141 w 141"/>
                  <a:gd name="T11" fmla="*/ 0 h 24"/>
                  <a:gd name="T12" fmla="*/ 97 w 141"/>
                  <a:gd name="T13" fmla="*/ 0 h 24"/>
                  <a:gd name="T14" fmla="*/ 97 w 141"/>
                  <a:gd name="T15" fmla="*/ 4 h 24"/>
                  <a:gd name="T16" fmla="*/ 141 w 141"/>
                  <a:gd name="T17" fmla="*/ 4 h 24"/>
                  <a:gd name="T18" fmla="*/ 141 w 141"/>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4">
                    <a:moveTo>
                      <a:pt x="43" y="0"/>
                    </a:moveTo>
                    <a:lnTo>
                      <a:pt x="21" y="0"/>
                    </a:lnTo>
                    <a:lnTo>
                      <a:pt x="0" y="24"/>
                    </a:lnTo>
                    <a:lnTo>
                      <a:pt x="43" y="24"/>
                    </a:lnTo>
                    <a:lnTo>
                      <a:pt x="43" y="0"/>
                    </a:lnTo>
                    <a:moveTo>
                      <a:pt x="141" y="0"/>
                    </a:moveTo>
                    <a:lnTo>
                      <a:pt x="97" y="0"/>
                    </a:lnTo>
                    <a:lnTo>
                      <a:pt x="97" y="4"/>
                    </a:lnTo>
                    <a:lnTo>
                      <a:pt x="141" y="4"/>
                    </a:lnTo>
                    <a:lnTo>
                      <a:pt x="1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3" name="íṣḻiḓé"/>
              <p:cNvSpPr/>
              <p:nvPr/>
            </p:nvSpPr>
            <p:spPr bwMode="auto">
              <a:xfrm>
                <a:off x="4065" y="1203"/>
                <a:ext cx="26" cy="2"/>
              </a:xfrm>
              <a:custGeom>
                <a:avLst/>
                <a:gdLst>
                  <a:gd name="T0" fmla="*/ 26 w 26"/>
                  <a:gd name="T1" fmla="*/ 0 h 2"/>
                  <a:gd name="T2" fmla="*/ 0 w 26"/>
                  <a:gd name="T3" fmla="*/ 0 h 2"/>
                  <a:gd name="T4" fmla="*/ 0 w 26"/>
                  <a:gd name="T5" fmla="*/ 2 h 2"/>
                  <a:gd name="T6" fmla="*/ 3 w 26"/>
                  <a:gd name="T7" fmla="*/ 2 h 2"/>
                  <a:gd name="T8" fmla="*/ 26 w 26"/>
                  <a:gd name="T9" fmla="*/ 2 h 2"/>
                  <a:gd name="T10" fmla="*/ 26 w 26"/>
                  <a:gd name="T11" fmla="*/ 0 h 2"/>
                </a:gdLst>
                <a:ahLst/>
                <a:cxnLst>
                  <a:cxn ang="0">
                    <a:pos x="T0" y="T1"/>
                  </a:cxn>
                  <a:cxn ang="0">
                    <a:pos x="T2" y="T3"/>
                  </a:cxn>
                  <a:cxn ang="0">
                    <a:pos x="T4" y="T5"/>
                  </a:cxn>
                  <a:cxn ang="0">
                    <a:pos x="T6" y="T7"/>
                  </a:cxn>
                  <a:cxn ang="0">
                    <a:pos x="T8" y="T9"/>
                  </a:cxn>
                  <a:cxn ang="0">
                    <a:pos x="T10" y="T11"/>
                  </a:cxn>
                </a:cxnLst>
                <a:rect l="0" t="0" r="r" b="b"/>
                <a:pathLst>
                  <a:path w="26" h="2">
                    <a:moveTo>
                      <a:pt x="26" y="0"/>
                    </a:moveTo>
                    <a:lnTo>
                      <a:pt x="0" y="0"/>
                    </a:lnTo>
                    <a:lnTo>
                      <a:pt x="0" y="2"/>
                    </a:lnTo>
                    <a:lnTo>
                      <a:pt x="3" y="2"/>
                    </a:lnTo>
                    <a:lnTo>
                      <a:pt x="26" y="2"/>
                    </a:lnTo>
                    <a:lnTo>
                      <a:pt x="26" y="0"/>
                    </a:lnTo>
                    <a:close/>
                  </a:path>
                </a:pathLst>
              </a:custGeom>
              <a:solidFill>
                <a:srgbClr val="6B768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4" name="íŝḻîdé"/>
              <p:cNvSpPr/>
              <p:nvPr/>
            </p:nvSpPr>
            <p:spPr bwMode="auto">
              <a:xfrm>
                <a:off x="4065" y="1203"/>
                <a:ext cx="26" cy="2"/>
              </a:xfrm>
              <a:custGeom>
                <a:avLst/>
                <a:gdLst>
                  <a:gd name="T0" fmla="*/ 26 w 26"/>
                  <a:gd name="T1" fmla="*/ 0 h 2"/>
                  <a:gd name="T2" fmla="*/ 0 w 26"/>
                  <a:gd name="T3" fmla="*/ 0 h 2"/>
                  <a:gd name="T4" fmla="*/ 0 w 26"/>
                  <a:gd name="T5" fmla="*/ 2 h 2"/>
                  <a:gd name="T6" fmla="*/ 3 w 26"/>
                  <a:gd name="T7" fmla="*/ 2 h 2"/>
                  <a:gd name="T8" fmla="*/ 26 w 26"/>
                  <a:gd name="T9" fmla="*/ 2 h 2"/>
                  <a:gd name="T10" fmla="*/ 26 w 26"/>
                  <a:gd name="T11" fmla="*/ 0 h 2"/>
                </a:gdLst>
                <a:ahLst/>
                <a:cxnLst>
                  <a:cxn ang="0">
                    <a:pos x="T0" y="T1"/>
                  </a:cxn>
                  <a:cxn ang="0">
                    <a:pos x="T2" y="T3"/>
                  </a:cxn>
                  <a:cxn ang="0">
                    <a:pos x="T4" y="T5"/>
                  </a:cxn>
                  <a:cxn ang="0">
                    <a:pos x="T6" y="T7"/>
                  </a:cxn>
                  <a:cxn ang="0">
                    <a:pos x="T8" y="T9"/>
                  </a:cxn>
                  <a:cxn ang="0">
                    <a:pos x="T10" y="T11"/>
                  </a:cxn>
                </a:cxnLst>
                <a:rect l="0" t="0" r="r" b="b"/>
                <a:pathLst>
                  <a:path w="26" h="2">
                    <a:moveTo>
                      <a:pt x="26" y="0"/>
                    </a:moveTo>
                    <a:lnTo>
                      <a:pt x="0" y="0"/>
                    </a:lnTo>
                    <a:lnTo>
                      <a:pt x="0" y="2"/>
                    </a:lnTo>
                    <a:lnTo>
                      <a:pt x="3" y="2"/>
                    </a:lnTo>
                    <a:lnTo>
                      <a:pt x="26" y="2"/>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5" name="ïṩḻîḑè"/>
              <p:cNvSpPr/>
              <p:nvPr/>
            </p:nvSpPr>
            <p:spPr bwMode="auto">
              <a:xfrm>
                <a:off x="4065" y="819"/>
                <a:ext cx="54" cy="384"/>
              </a:xfrm>
              <a:custGeom>
                <a:avLst/>
                <a:gdLst>
                  <a:gd name="T0" fmla="*/ 18 w 38"/>
                  <a:gd name="T1" fmla="*/ 35 h 272"/>
                  <a:gd name="T2" fmla="*/ 0 w 38"/>
                  <a:gd name="T3" fmla="*/ 35 h 272"/>
                  <a:gd name="T4" fmla="*/ 0 w 38"/>
                  <a:gd name="T5" fmla="*/ 272 h 272"/>
                  <a:gd name="T6" fmla="*/ 18 w 38"/>
                  <a:gd name="T7" fmla="*/ 272 h 272"/>
                  <a:gd name="T8" fmla="*/ 18 w 38"/>
                  <a:gd name="T9" fmla="*/ 35 h 272"/>
                  <a:gd name="T10" fmla="*/ 38 w 38"/>
                  <a:gd name="T11" fmla="*/ 0 h 272"/>
                  <a:gd name="T12" fmla="*/ 18 w 38"/>
                  <a:gd name="T13" fmla="*/ 0 h 272"/>
                  <a:gd name="T14" fmla="*/ 0 w 38"/>
                  <a:gd name="T15" fmla="*/ 0 h 272"/>
                  <a:gd name="T16" fmla="*/ 0 w 38"/>
                  <a:gd name="T17" fmla="*/ 0 h 272"/>
                  <a:gd name="T18" fmla="*/ 0 w 38"/>
                  <a:gd name="T19" fmla="*/ 1 h 272"/>
                  <a:gd name="T20" fmla="*/ 0 w 38"/>
                  <a:gd name="T21" fmla="*/ 18 h 272"/>
                  <a:gd name="T22" fmla="*/ 38 w 38"/>
                  <a:gd name="T23" fmla="*/ 18 h 272"/>
                  <a:gd name="T24" fmla="*/ 38 w 38"/>
                  <a:gd name="T25" fmla="*/ 1 h 272"/>
                  <a:gd name="T26" fmla="*/ 38 w 38"/>
                  <a:gd name="T27"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72">
                    <a:moveTo>
                      <a:pt x="18" y="35"/>
                    </a:moveTo>
                    <a:cubicBezTo>
                      <a:pt x="0" y="35"/>
                      <a:pt x="0" y="35"/>
                      <a:pt x="0" y="35"/>
                    </a:cubicBezTo>
                    <a:cubicBezTo>
                      <a:pt x="0" y="272"/>
                      <a:pt x="0" y="272"/>
                      <a:pt x="0" y="272"/>
                    </a:cubicBezTo>
                    <a:cubicBezTo>
                      <a:pt x="18" y="272"/>
                      <a:pt x="18" y="272"/>
                      <a:pt x="18" y="272"/>
                    </a:cubicBezTo>
                    <a:cubicBezTo>
                      <a:pt x="18" y="35"/>
                      <a:pt x="18" y="35"/>
                      <a:pt x="18" y="35"/>
                    </a:cubicBezTo>
                    <a:moveTo>
                      <a:pt x="38" y="0"/>
                    </a:moveTo>
                    <a:cubicBezTo>
                      <a:pt x="18" y="0"/>
                      <a:pt x="18" y="0"/>
                      <a:pt x="18" y="0"/>
                    </a:cubicBezTo>
                    <a:cubicBezTo>
                      <a:pt x="0" y="0"/>
                      <a:pt x="0" y="0"/>
                      <a:pt x="0" y="0"/>
                    </a:cubicBezTo>
                    <a:cubicBezTo>
                      <a:pt x="0" y="0"/>
                      <a:pt x="0" y="0"/>
                      <a:pt x="0" y="0"/>
                    </a:cubicBezTo>
                    <a:cubicBezTo>
                      <a:pt x="0" y="0"/>
                      <a:pt x="0" y="0"/>
                      <a:pt x="0" y="1"/>
                    </a:cubicBezTo>
                    <a:cubicBezTo>
                      <a:pt x="0" y="18"/>
                      <a:pt x="0" y="18"/>
                      <a:pt x="0" y="18"/>
                    </a:cubicBezTo>
                    <a:cubicBezTo>
                      <a:pt x="38" y="18"/>
                      <a:pt x="38" y="18"/>
                      <a:pt x="38" y="18"/>
                    </a:cubicBezTo>
                    <a:cubicBezTo>
                      <a:pt x="38" y="1"/>
                      <a:pt x="38" y="1"/>
                      <a:pt x="38" y="1"/>
                    </a:cubicBezTo>
                    <a:cubicBezTo>
                      <a:pt x="38" y="0"/>
                      <a:pt x="38" y="0"/>
                      <a:pt x="38" y="0"/>
                    </a:cubicBezTo>
                  </a:path>
                </a:pathLst>
              </a:custGeom>
              <a:solidFill>
                <a:srgbClr val="6B5B4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6" name="îšļïḓé"/>
              <p:cNvSpPr/>
              <p:nvPr/>
            </p:nvSpPr>
            <p:spPr bwMode="auto">
              <a:xfrm>
                <a:off x="4065" y="845"/>
                <a:ext cx="54" cy="24"/>
              </a:xfrm>
              <a:custGeom>
                <a:avLst/>
                <a:gdLst>
                  <a:gd name="T0" fmla="*/ 54 w 54"/>
                  <a:gd name="T1" fmla="*/ 0 h 24"/>
                  <a:gd name="T2" fmla="*/ 0 w 54"/>
                  <a:gd name="T3" fmla="*/ 0 h 24"/>
                  <a:gd name="T4" fmla="*/ 0 w 54"/>
                  <a:gd name="T5" fmla="*/ 24 h 24"/>
                  <a:gd name="T6" fmla="*/ 26 w 54"/>
                  <a:gd name="T7" fmla="*/ 24 h 24"/>
                  <a:gd name="T8" fmla="*/ 26 w 54"/>
                  <a:gd name="T9" fmla="*/ 4 h 24"/>
                  <a:gd name="T10" fmla="*/ 54 w 54"/>
                  <a:gd name="T11" fmla="*/ 4 h 24"/>
                  <a:gd name="T12" fmla="*/ 54 w 5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4" h="24">
                    <a:moveTo>
                      <a:pt x="54" y="0"/>
                    </a:moveTo>
                    <a:lnTo>
                      <a:pt x="0" y="0"/>
                    </a:lnTo>
                    <a:lnTo>
                      <a:pt x="0" y="24"/>
                    </a:lnTo>
                    <a:lnTo>
                      <a:pt x="26" y="24"/>
                    </a:lnTo>
                    <a:lnTo>
                      <a:pt x="26" y="4"/>
                    </a:lnTo>
                    <a:lnTo>
                      <a:pt x="54" y="4"/>
                    </a:lnTo>
                    <a:lnTo>
                      <a:pt x="54" y="0"/>
                    </a:lnTo>
                    <a:close/>
                  </a:path>
                </a:pathLst>
              </a:custGeom>
              <a:solidFill>
                <a:srgbClr val="5F44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7" name="í$1iḋè"/>
              <p:cNvSpPr/>
              <p:nvPr/>
            </p:nvSpPr>
            <p:spPr bwMode="auto">
              <a:xfrm>
                <a:off x="4065" y="845"/>
                <a:ext cx="54" cy="24"/>
              </a:xfrm>
              <a:custGeom>
                <a:avLst/>
                <a:gdLst>
                  <a:gd name="T0" fmla="*/ 54 w 54"/>
                  <a:gd name="T1" fmla="*/ 0 h 24"/>
                  <a:gd name="T2" fmla="*/ 0 w 54"/>
                  <a:gd name="T3" fmla="*/ 0 h 24"/>
                  <a:gd name="T4" fmla="*/ 0 w 54"/>
                  <a:gd name="T5" fmla="*/ 24 h 24"/>
                  <a:gd name="T6" fmla="*/ 26 w 54"/>
                  <a:gd name="T7" fmla="*/ 24 h 24"/>
                  <a:gd name="T8" fmla="*/ 26 w 54"/>
                  <a:gd name="T9" fmla="*/ 4 h 24"/>
                  <a:gd name="T10" fmla="*/ 54 w 54"/>
                  <a:gd name="T11" fmla="*/ 4 h 24"/>
                  <a:gd name="T12" fmla="*/ 54 w 54"/>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4" h="24">
                    <a:moveTo>
                      <a:pt x="54" y="0"/>
                    </a:moveTo>
                    <a:lnTo>
                      <a:pt x="0" y="0"/>
                    </a:lnTo>
                    <a:lnTo>
                      <a:pt x="0" y="24"/>
                    </a:lnTo>
                    <a:lnTo>
                      <a:pt x="26" y="24"/>
                    </a:lnTo>
                    <a:lnTo>
                      <a:pt x="26" y="4"/>
                    </a:lnTo>
                    <a:lnTo>
                      <a:pt x="54" y="4"/>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1478" name="iṡ1îḓe"/>
            <p:cNvGrpSpPr/>
            <p:nvPr/>
          </p:nvGrpSpPr>
          <p:grpSpPr bwMode="auto">
            <a:xfrm>
              <a:off x="4379604" y="1906612"/>
              <a:ext cx="2790009" cy="2418060"/>
              <a:chOff x="2342" y="623"/>
              <a:chExt cx="2435" cy="2110"/>
            </a:xfrm>
          </p:grpSpPr>
          <p:sp>
            <p:nvSpPr>
              <p:cNvPr id="1768" name="iṡlíḍê"/>
              <p:cNvSpPr/>
              <p:nvPr/>
            </p:nvSpPr>
            <p:spPr bwMode="auto">
              <a:xfrm>
                <a:off x="4067" y="1205"/>
                <a:ext cx="24" cy="2"/>
              </a:xfrm>
              <a:custGeom>
                <a:avLst/>
                <a:gdLst>
                  <a:gd name="T0" fmla="*/ 24 w 24"/>
                  <a:gd name="T1" fmla="*/ 0 h 2"/>
                  <a:gd name="T2" fmla="*/ 1 w 24"/>
                  <a:gd name="T3" fmla="*/ 0 h 2"/>
                  <a:gd name="T4" fmla="*/ 0 w 24"/>
                  <a:gd name="T5" fmla="*/ 1 h 2"/>
                  <a:gd name="T6" fmla="*/ 24 w 24"/>
                  <a:gd name="T7" fmla="*/ 2 h 2"/>
                  <a:gd name="T8" fmla="*/ 24 w 24"/>
                  <a:gd name="T9" fmla="*/ 0 h 2"/>
                </a:gdLst>
                <a:ahLst/>
                <a:cxnLst>
                  <a:cxn ang="0">
                    <a:pos x="T0" y="T1"/>
                  </a:cxn>
                  <a:cxn ang="0">
                    <a:pos x="T2" y="T3"/>
                  </a:cxn>
                  <a:cxn ang="0">
                    <a:pos x="T4" y="T5"/>
                  </a:cxn>
                  <a:cxn ang="0">
                    <a:pos x="T6" y="T7"/>
                  </a:cxn>
                  <a:cxn ang="0">
                    <a:pos x="T8" y="T9"/>
                  </a:cxn>
                </a:cxnLst>
                <a:rect l="0" t="0" r="r" b="b"/>
                <a:pathLst>
                  <a:path w="24" h="2">
                    <a:moveTo>
                      <a:pt x="24" y="0"/>
                    </a:moveTo>
                    <a:lnTo>
                      <a:pt x="1" y="0"/>
                    </a:lnTo>
                    <a:lnTo>
                      <a:pt x="0" y="1"/>
                    </a:lnTo>
                    <a:lnTo>
                      <a:pt x="24" y="2"/>
                    </a:lnTo>
                    <a:lnTo>
                      <a:pt x="24" y="0"/>
                    </a:lnTo>
                    <a:close/>
                  </a:path>
                </a:pathLst>
              </a:custGeom>
              <a:solidFill>
                <a:srgbClr val="855B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9" name="iš1ïdé"/>
              <p:cNvSpPr/>
              <p:nvPr/>
            </p:nvSpPr>
            <p:spPr bwMode="auto">
              <a:xfrm>
                <a:off x="4067" y="1205"/>
                <a:ext cx="24" cy="2"/>
              </a:xfrm>
              <a:custGeom>
                <a:avLst/>
                <a:gdLst>
                  <a:gd name="T0" fmla="*/ 24 w 24"/>
                  <a:gd name="T1" fmla="*/ 0 h 2"/>
                  <a:gd name="T2" fmla="*/ 1 w 24"/>
                  <a:gd name="T3" fmla="*/ 0 h 2"/>
                  <a:gd name="T4" fmla="*/ 0 w 24"/>
                  <a:gd name="T5" fmla="*/ 1 h 2"/>
                  <a:gd name="T6" fmla="*/ 24 w 24"/>
                  <a:gd name="T7" fmla="*/ 2 h 2"/>
                  <a:gd name="T8" fmla="*/ 24 w 24"/>
                  <a:gd name="T9" fmla="*/ 0 h 2"/>
                </a:gdLst>
                <a:ahLst/>
                <a:cxnLst>
                  <a:cxn ang="0">
                    <a:pos x="T0" y="T1"/>
                  </a:cxn>
                  <a:cxn ang="0">
                    <a:pos x="T2" y="T3"/>
                  </a:cxn>
                  <a:cxn ang="0">
                    <a:pos x="T4" y="T5"/>
                  </a:cxn>
                  <a:cxn ang="0">
                    <a:pos x="T6" y="T7"/>
                  </a:cxn>
                  <a:cxn ang="0">
                    <a:pos x="T8" y="T9"/>
                  </a:cxn>
                </a:cxnLst>
                <a:rect l="0" t="0" r="r" b="b"/>
                <a:pathLst>
                  <a:path w="24" h="2">
                    <a:moveTo>
                      <a:pt x="24" y="0"/>
                    </a:moveTo>
                    <a:lnTo>
                      <a:pt x="1" y="0"/>
                    </a:lnTo>
                    <a:lnTo>
                      <a:pt x="0" y="1"/>
                    </a:lnTo>
                    <a:lnTo>
                      <a:pt x="24" y="2"/>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0" name="îṧ1îďè"/>
              <p:cNvSpPr/>
              <p:nvPr/>
            </p:nvSpPr>
            <p:spPr bwMode="auto">
              <a:xfrm>
                <a:off x="4041" y="1205"/>
                <a:ext cx="27" cy="1"/>
              </a:xfrm>
              <a:custGeom>
                <a:avLst/>
                <a:gdLst>
                  <a:gd name="T0" fmla="*/ 27 w 27"/>
                  <a:gd name="T1" fmla="*/ 0 h 1"/>
                  <a:gd name="T2" fmla="*/ 24 w 27"/>
                  <a:gd name="T3" fmla="*/ 0 h 1"/>
                  <a:gd name="T4" fmla="*/ 0 w 27"/>
                  <a:gd name="T5" fmla="*/ 0 h 1"/>
                  <a:gd name="T6" fmla="*/ 0 w 27"/>
                  <a:gd name="T7" fmla="*/ 1 h 1"/>
                  <a:gd name="T8" fmla="*/ 26 w 27"/>
                  <a:gd name="T9" fmla="*/ 1 h 1"/>
                  <a:gd name="T10" fmla="*/ 27 w 27"/>
                  <a:gd name="T11" fmla="*/ 0 h 1"/>
                </a:gdLst>
                <a:ahLst/>
                <a:cxnLst>
                  <a:cxn ang="0">
                    <a:pos x="T0" y="T1"/>
                  </a:cxn>
                  <a:cxn ang="0">
                    <a:pos x="T2" y="T3"/>
                  </a:cxn>
                  <a:cxn ang="0">
                    <a:pos x="T4" y="T5"/>
                  </a:cxn>
                  <a:cxn ang="0">
                    <a:pos x="T6" y="T7"/>
                  </a:cxn>
                  <a:cxn ang="0">
                    <a:pos x="T8" y="T9"/>
                  </a:cxn>
                  <a:cxn ang="0">
                    <a:pos x="T10" y="T11"/>
                  </a:cxn>
                </a:cxnLst>
                <a:rect l="0" t="0" r="r" b="b"/>
                <a:pathLst>
                  <a:path w="27" h="1">
                    <a:moveTo>
                      <a:pt x="27" y="0"/>
                    </a:moveTo>
                    <a:lnTo>
                      <a:pt x="24" y="0"/>
                    </a:lnTo>
                    <a:lnTo>
                      <a:pt x="0" y="0"/>
                    </a:lnTo>
                    <a:lnTo>
                      <a:pt x="0" y="1"/>
                    </a:lnTo>
                    <a:lnTo>
                      <a:pt x="26" y="1"/>
                    </a:lnTo>
                    <a:lnTo>
                      <a:pt x="27" y="0"/>
                    </a:lnTo>
                    <a:close/>
                  </a:path>
                </a:pathLst>
              </a:custGeom>
              <a:solidFill>
                <a:srgbClr val="4A36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1" name="íṡ1íḓê"/>
              <p:cNvSpPr/>
              <p:nvPr/>
            </p:nvSpPr>
            <p:spPr bwMode="auto">
              <a:xfrm>
                <a:off x="4041" y="1205"/>
                <a:ext cx="27" cy="1"/>
              </a:xfrm>
              <a:custGeom>
                <a:avLst/>
                <a:gdLst>
                  <a:gd name="T0" fmla="*/ 27 w 27"/>
                  <a:gd name="T1" fmla="*/ 0 h 1"/>
                  <a:gd name="T2" fmla="*/ 24 w 27"/>
                  <a:gd name="T3" fmla="*/ 0 h 1"/>
                  <a:gd name="T4" fmla="*/ 0 w 27"/>
                  <a:gd name="T5" fmla="*/ 0 h 1"/>
                  <a:gd name="T6" fmla="*/ 0 w 27"/>
                  <a:gd name="T7" fmla="*/ 1 h 1"/>
                  <a:gd name="T8" fmla="*/ 26 w 27"/>
                  <a:gd name="T9" fmla="*/ 1 h 1"/>
                  <a:gd name="T10" fmla="*/ 27 w 27"/>
                  <a:gd name="T11" fmla="*/ 0 h 1"/>
                </a:gdLst>
                <a:ahLst/>
                <a:cxnLst>
                  <a:cxn ang="0">
                    <a:pos x="T0" y="T1"/>
                  </a:cxn>
                  <a:cxn ang="0">
                    <a:pos x="T2" y="T3"/>
                  </a:cxn>
                  <a:cxn ang="0">
                    <a:pos x="T4" y="T5"/>
                  </a:cxn>
                  <a:cxn ang="0">
                    <a:pos x="T6" y="T7"/>
                  </a:cxn>
                  <a:cxn ang="0">
                    <a:pos x="T8" y="T9"/>
                  </a:cxn>
                  <a:cxn ang="0">
                    <a:pos x="T10" y="T11"/>
                  </a:cxn>
                </a:cxnLst>
                <a:rect l="0" t="0" r="r" b="b"/>
                <a:pathLst>
                  <a:path w="27" h="1">
                    <a:moveTo>
                      <a:pt x="27" y="0"/>
                    </a:moveTo>
                    <a:lnTo>
                      <a:pt x="24" y="0"/>
                    </a:lnTo>
                    <a:lnTo>
                      <a:pt x="0" y="0"/>
                    </a:lnTo>
                    <a:lnTo>
                      <a:pt x="0" y="1"/>
                    </a:lnTo>
                    <a:lnTo>
                      <a:pt x="26" y="1"/>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2" name="ïṩḷiḓé"/>
              <p:cNvSpPr/>
              <p:nvPr/>
            </p:nvSpPr>
            <p:spPr bwMode="auto">
              <a:xfrm>
                <a:off x="4013" y="1205"/>
                <a:ext cx="28" cy="1"/>
              </a:xfrm>
              <a:custGeom>
                <a:avLst/>
                <a:gdLst>
                  <a:gd name="T0" fmla="*/ 28 w 28"/>
                  <a:gd name="T1" fmla="*/ 0 h 1"/>
                  <a:gd name="T2" fmla="*/ 0 w 28"/>
                  <a:gd name="T3" fmla="*/ 0 h 1"/>
                  <a:gd name="T4" fmla="*/ 28 w 28"/>
                  <a:gd name="T5" fmla="*/ 1 h 1"/>
                  <a:gd name="T6" fmla="*/ 28 w 28"/>
                  <a:gd name="T7" fmla="*/ 0 h 1"/>
                </a:gdLst>
                <a:ahLst/>
                <a:cxnLst>
                  <a:cxn ang="0">
                    <a:pos x="T0" y="T1"/>
                  </a:cxn>
                  <a:cxn ang="0">
                    <a:pos x="T2" y="T3"/>
                  </a:cxn>
                  <a:cxn ang="0">
                    <a:pos x="T4" y="T5"/>
                  </a:cxn>
                  <a:cxn ang="0">
                    <a:pos x="T6" y="T7"/>
                  </a:cxn>
                </a:cxnLst>
                <a:rect l="0" t="0" r="r" b="b"/>
                <a:pathLst>
                  <a:path w="28" h="1">
                    <a:moveTo>
                      <a:pt x="28" y="0"/>
                    </a:moveTo>
                    <a:lnTo>
                      <a:pt x="0" y="0"/>
                    </a:lnTo>
                    <a:lnTo>
                      <a:pt x="28" y="1"/>
                    </a:lnTo>
                    <a:lnTo>
                      <a:pt x="28" y="0"/>
                    </a:lnTo>
                    <a:close/>
                  </a:path>
                </a:pathLst>
              </a:custGeom>
              <a:solidFill>
                <a:srgbClr val="A68C5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3" name="í$ľíḓé"/>
              <p:cNvSpPr/>
              <p:nvPr/>
            </p:nvSpPr>
            <p:spPr bwMode="auto">
              <a:xfrm>
                <a:off x="4013" y="1205"/>
                <a:ext cx="28" cy="1"/>
              </a:xfrm>
              <a:custGeom>
                <a:avLst/>
                <a:gdLst>
                  <a:gd name="T0" fmla="*/ 28 w 28"/>
                  <a:gd name="T1" fmla="*/ 0 h 1"/>
                  <a:gd name="T2" fmla="*/ 0 w 28"/>
                  <a:gd name="T3" fmla="*/ 0 h 1"/>
                  <a:gd name="T4" fmla="*/ 28 w 28"/>
                  <a:gd name="T5" fmla="*/ 1 h 1"/>
                  <a:gd name="T6" fmla="*/ 28 w 28"/>
                  <a:gd name="T7" fmla="*/ 0 h 1"/>
                </a:gdLst>
                <a:ahLst/>
                <a:cxnLst>
                  <a:cxn ang="0">
                    <a:pos x="T0" y="T1"/>
                  </a:cxn>
                  <a:cxn ang="0">
                    <a:pos x="T2" y="T3"/>
                  </a:cxn>
                  <a:cxn ang="0">
                    <a:pos x="T4" y="T5"/>
                  </a:cxn>
                  <a:cxn ang="0">
                    <a:pos x="T6" y="T7"/>
                  </a:cxn>
                </a:cxnLst>
                <a:rect l="0" t="0" r="r" b="b"/>
                <a:pathLst>
                  <a:path w="28" h="1">
                    <a:moveTo>
                      <a:pt x="28" y="0"/>
                    </a:moveTo>
                    <a:lnTo>
                      <a:pt x="0" y="0"/>
                    </a:lnTo>
                    <a:lnTo>
                      <a:pt x="28" y="1"/>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4" name="íṩ1ïḑé"/>
              <p:cNvSpPr/>
              <p:nvPr/>
            </p:nvSpPr>
            <p:spPr bwMode="auto">
              <a:xfrm>
                <a:off x="4527" y="804"/>
                <a:ext cx="167" cy="530"/>
              </a:xfrm>
              <a:custGeom>
                <a:avLst/>
                <a:gdLst>
                  <a:gd name="T0" fmla="*/ 4 w 167"/>
                  <a:gd name="T1" fmla="*/ 474 h 530"/>
                  <a:gd name="T2" fmla="*/ 4 w 167"/>
                  <a:gd name="T3" fmla="*/ 0 h 530"/>
                  <a:gd name="T4" fmla="*/ 68 w 167"/>
                  <a:gd name="T5" fmla="*/ 0 h 530"/>
                  <a:gd name="T6" fmla="*/ 93 w 167"/>
                  <a:gd name="T7" fmla="*/ 0 h 530"/>
                  <a:gd name="T8" fmla="*/ 167 w 167"/>
                  <a:gd name="T9" fmla="*/ 0 h 530"/>
                  <a:gd name="T10" fmla="*/ 167 w 167"/>
                  <a:gd name="T11" fmla="*/ 45 h 530"/>
                  <a:gd name="T12" fmla="*/ 93 w 167"/>
                  <a:gd name="T13" fmla="*/ 45 h 530"/>
                  <a:gd name="T14" fmla="*/ 93 w 167"/>
                  <a:gd name="T15" fmla="*/ 474 h 530"/>
                  <a:gd name="T16" fmla="*/ 93 w 167"/>
                  <a:gd name="T17" fmla="*/ 530 h 530"/>
                  <a:gd name="T18" fmla="*/ 7 w 167"/>
                  <a:gd name="T19" fmla="*/ 530 h 530"/>
                  <a:gd name="T20" fmla="*/ 0 w 167"/>
                  <a:gd name="T21" fmla="*/ 530 h 530"/>
                  <a:gd name="T22" fmla="*/ 4 w 167"/>
                  <a:gd name="T23" fmla="*/ 474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530">
                    <a:moveTo>
                      <a:pt x="4" y="474"/>
                    </a:moveTo>
                    <a:lnTo>
                      <a:pt x="4" y="0"/>
                    </a:lnTo>
                    <a:lnTo>
                      <a:pt x="68" y="0"/>
                    </a:lnTo>
                    <a:lnTo>
                      <a:pt x="93" y="0"/>
                    </a:lnTo>
                    <a:lnTo>
                      <a:pt x="167" y="0"/>
                    </a:lnTo>
                    <a:lnTo>
                      <a:pt x="167" y="45"/>
                    </a:lnTo>
                    <a:lnTo>
                      <a:pt x="93" y="45"/>
                    </a:lnTo>
                    <a:lnTo>
                      <a:pt x="93" y="474"/>
                    </a:lnTo>
                    <a:lnTo>
                      <a:pt x="93" y="530"/>
                    </a:lnTo>
                    <a:lnTo>
                      <a:pt x="7" y="530"/>
                    </a:lnTo>
                    <a:lnTo>
                      <a:pt x="0" y="530"/>
                    </a:lnTo>
                    <a:lnTo>
                      <a:pt x="4" y="474"/>
                    </a:lnTo>
                    <a:close/>
                  </a:path>
                </a:pathLst>
              </a:custGeom>
              <a:solidFill>
                <a:srgbClr val="C62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5" name="íṧḷiḋê"/>
              <p:cNvSpPr/>
              <p:nvPr/>
            </p:nvSpPr>
            <p:spPr bwMode="auto">
              <a:xfrm>
                <a:off x="4599" y="804"/>
                <a:ext cx="134" cy="48"/>
              </a:xfrm>
              <a:custGeom>
                <a:avLst/>
                <a:gdLst>
                  <a:gd name="T0" fmla="*/ 64 w 134"/>
                  <a:gd name="T1" fmla="*/ 0 h 48"/>
                  <a:gd name="T2" fmla="*/ 88 w 134"/>
                  <a:gd name="T3" fmla="*/ 0 h 48"/>
                  <a:gd name="T4" fmla="*/ 134 w 134"/>
                  <a:gd name="T5" fmla="*/ 0 h 48"/>
                  <a:gd name="T6" fmla="*/ 134 w 134"/>
                  <a:gd name="T7" fmla="*/ 45 h 48"/>
                  <a:gd name="T8" fmla="*/ 88 w 134"/>
                  <a:gd name="T9" fmla="*/ 45 h 48"/>
                  <a:gd name="T10" fmla="*/ 0 w 134"/>
                  <a:gd name="T11" fmla="*/ 48 h 48"/>
                  <a:gd name="T12" fmla="*/ 0 w 134"/>
                  <a:gd name="T13" fmla="*/ 0 h 48"/>
                  <a:gd name="T14" fmla="*/ 64 w 13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48">
                    <a:moveTo>
                      <a:pt x="64" y="0"/>
                    </a:moveTo>
                    <a:lnTo>
                      <a:pt x="88" y="0"/>
                    </a:lnTo>
                    <a:lnTo>
                      <a:pt x="134" y="0"/>
                    </a:lnTo>
                    <a:lnTo>
                      <a:pt x="134" y="45"/>
                    </a:lnTo>
                    <a:lnTo>
                      <a:pt x="88" y="45"/>
                    </a:lnTo>
                    <a:lnTo>
                      <a:pt x="0" y="48"/>
                    </a:lnTo>
                    <a:lnTo>
                      <a:pt x="0" y="0"/>
                    </a:lnTo>
                    <a:lnTo>
                      <a:pt x="64" y="0"/>
                    </a:lnTo>
                    <a:close/>
                  </a:path>
                </a:pathLst>
              </a:custGeom>
              <a:solidFill>
                <a:srgbClr val="FC51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6" name="îŝlïḓê"/>
              <p:cNvSpPr/>
              <p:nvPr/>
            </p:nvSpPr>
            <p:spPr bwMode="auto">
              <a:xfrm>
                <a:off x="4599" y="849"/>
                <a:ext cx="88" cy="485"/>
              </a:xfrm>
              <a:custGeom>
                <a:avLst/>
                <a:gdLst>
                  <a:gd name="T0" fmla="*/ 0 w 88"/>
                  <a:gd name="T1" fmla="*/ 429 h 485"/>
                  <a:gd name="T2" fmla="*/ 0 w 88"/>
                  <a:gd name="T3" fmla="*/ 3 h 485"/>
                  <a:gd name="T4" fmla="*/ 88 w 88"/>
                  <a:gd name="T5" fmla="*/ 0 h 485"/>
                  <a:gd name="T6" fmla="*/ 88 w 88"/>
                  <a:gd name="T7" fmla="*/ 429 h 485"/>
                  <a:gd name="T8" fmla="*/ 88 w 88"/>
                  <a:gd name="T9" fmla="*/ 485 h 485"/>
                  <a:gd name="T10" fmla="*/ 3 w 88"/>
                  <a:gd name="T11" fmla="*/ 485 h 485"/>
                  <a:gd name="T12" fmla="*/ 2 w 88"/>
                  <a:gd name="T13" fmla="*/ 485 h 485"/>
                  <a:gd name="T14" fmla="*/ 2 w 88"/>
                  <a:gd name="T15" fmla="*/ 429 h 485"/>
                  <a:gd name="T16" fmla="*/ 0 w 88"/>
                  <a:gd name="T17" fmla="*/ 42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485">
                    <a:moveTo>
                      <a:pt x="0" y="429"/>
                    </a:moveTo>
                    <a:lnTo>
                      <a:pt x="0" y="3"/>
                    </a:lnTo>
                    <a:lnTo>
                      <a:pt x="88" y="0"/>
                    </a:lnTo>
                    <a:lnTo>
                      <a:pt x="88" y="429"/>
                    </a:lnTo>
                    <a:lnTo>
                      <a:pt x="88" y="485"/>
                    </a:lnTo>
                    <a:lnTo>
                      <a:pt x="3" y="485"/>
                    </a:lnTo>
                    <a:lnTo>
                      <a:pt x="2" y="485"/>
                    </a:lnTo>
                    <a:lnTo>
                      <a:pt x="2" y="429"/>
                    </a:lnTo>
                    <a:lnTo>
                      <a:pt x="0" y="429"/>
                    </a:lnTo>
                    <a:close/>
                  </a:path>
                </a:pathLst>
              </a:custGeom>
              <a:solidFill>
                <a:srgbClr val="FC51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7" name="íṣḷîḍê"/>
              <p:cNvSpPr/>
              <p:nvPr/>
            </p:nvSpPr>
            <p:spPr bwMode="auto">
              <a:xfrm>
                <a:off x="4127" y="815"/>
                <a:ext cx="87" cy="519"/>
              </a:xfrm>
              <a:prstGeom prst="rect">
                <a:avLst/>
              </a:prstGeom>
              <a:solidFill>
                <a:srgbClr val="FC51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78" name="iṧ1îḑê"/>
              <p:cNvSpPr/>
              <p:nvPr/>
            </p:nvSpPr>
            <p:spPr bwMode="auto">
              <a:xfrm>
                <a:off x="4065" y="807"/>
                <a:ext cx="64" cy="496"/>
              </a:xfrm>
              <a:prstGeom prst="rect">
                <a:avLst/>
              </a:prstGeom>
              <a:solidFill>
                <a:srgbClr val="C62F2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79" name="iS1íḋé"/>
              <p:cNvSpPr/>
              <p:nvPr/>
            </p:nvSpPr>
            <p:spPr bwMode="auto">
              <a:xfrm>
                <a:off x="4030" y="1278"/>
                <a:ext cx="92" cy="56"/>
              </a:xfrm>
              <a:prstGeom prst="rect">
                <a:avLst/>
              </a:prstGeom>
              <a:solidFill>
                <a:srgbClr val="C62F2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0" name="íṩḷídê"/>
              <p:cNvSpPr/>
              <p:nvPr/>
            </p:nvSpPr>
            <p:spPr bwMode="auto">
              <a:xfrm>
                <a:off x="4109" y="804"/>
                <a:ext cx="147" cy="75"/>
              </a:xfrm>
              <a:prstGeom prst="rect">
                <a:avLst/>
              </a:prstGeom>
              <a:solidFill>
                <a:srgbClr val="FC51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1" name="ïşlïḑe"/>
              <p:cNvSpPr/>
              <p:nvPr/>
            </p:nvSpPr>
            <p:spPr bwMode="auto">
              <a:xfrm>
                <a:off x="4096" y="843"/>
                <a:ext cx="669" cy="54"/>
              </a:xfrm>
              <a:custGeom>
                <a:avLst/>
                <a:gdLst>
                  <a:gd name="T0" fmla="*/ 19 w 473"/>
                  <a:gd name="T1" fmla="*/ 38 h 38"/>
                  <a:gd name="T2" fmla="*/ 454 w 473"/>
                  <a:gd name="T3" fmla="*/ 38 h 38"/>
                  <a:gd name="T4" fmla="*/ 473 w 473"/>
                  <a:gd name="T5" fmla="*/ 19 h 38"/>
                  <a:gd name="T6" fmla="*/ 454 w 473"/>
                  <a:gd name="T7" fmla="*/ 0 h 38"/>
                  <a:gd name="T8" fmla="*/ 19 w 473"/>
                  <a:gd name="T9" fmla="*/ 0 h 38"/>
                  <a:gd name="T10" fmla="*/ 0 w 473"/>
                  <a:gd name="T11" fmla="*/ 19 h 38"/>
                  <a:gd name="T12" fmla="*/ 19 w 47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473" h="38">
                    <a:moveTo>
                      <a:pt x="19" y="38"/>
                    </a:moveTo>
                    <a:cubicBezTo>
                      <a:pt x="454" y="38"/>
                      <a:pt x="454" y="38"/>
                      <a:pt x="454" y="38"/>
                    </a:cubicBezTo>
                    <a:cubicBezTo>
                      <a:pt x="464" y="38"/>
                      <a:pt x="473" y="29"/>
                      <a:pt x="473" y="19"/>
                    </a:cubicBezTo>
                    <a:cubicBezTo>
                      <a:pt x="473" y="8"/>
                      <a:pt x="464" y="0"/>
                      <a:pt x="454" y="0"/>
                    </a:cubicBezTo>
                    <a:cubicBezTo>
                      <a:pt x="19" y="0"/>
                      <a:pt x="19" y="0"/>
                      <a:pt x="19" y="0"/>
                    </a:cubicBezTo>
                    <a:cubicBezTo>
                      <a:pt x="9" y="0"/>
                      <a:pt x="0" y="8"/>
                      <a:pt x="0" y="19"/>
                    </a:cubicBezTo>
                    <a:cubicBezTo>
                      <a:pt x="0" y="29"/>
                      <a:pt x="9" y="38"/>
                      <a:pt x="19" y="38"/>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2" name="íṣļîḋe"/>
              <p:cNvSpPr/>
              <p:nvPr/>
            </p:nvSpPr>
            <p:spPr bwMode="auto">
              <a:xfrm>
                <a:off x="4102" y="1173"/>
                <a:ext cx="663" cy="54"/>
              </a:xfrm>
              <a:custGeom>
                <a:avLst/>
                <a:gdLst>
                  <a:gd name="T0" fmla="*/ 19 w 469"/>
                  <a:gd name="T1" fmla="*/ 38 h 38"/>
                  <a:gd name="T2" fmla="*/ 450 w 469"/>
                  <a:gd name="T3" fmla="*/ 38 h 38"/>
                  <a:gd name="T4" fmla="*/ 469 w 469"/>
                  <a:gd name="T5" fmla="*/ 19 h 38"/>
                  <a:gd name="T6" fmla="*/ 450 w 469"/>
                  <a:gd name="T7" fmla="*/ 0 h 38"/>
                  <a:gd name="T8" fmla="*/ 19 w 469"/>
                  <a:gd name="T9" fmla="*/ 0 h 38"/>
                  <a:gd name="T10" fmla="*/ 0 w 469"/>
                  <a:gd name="T11" fmla="*/ 19 h 38"/>
                  <a:gd name="T12" fmla="*/ 19 w 469"/>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469" h="38">
                    <a:moveTo>
                      <a:pt x="19" y="38"/>
                    </a:moveTo>
                    <a:cubicBezTo>
                      <a:pt x="450" y="38"/>
                      <a:pt x="450" y="38"/>
                      <a:pt x="450" y="38"/>
                    </a:cubicBezTo>
                    <a:cubicBezTo>
                      <a:pt x="460" y="38"/>
                      <a:pt x="469" y="29"/>
                      <a:pt x="469" y="19"/>
                    </a:cubicBezTo>
                    <a:cubicBezTo>
                      <a:pt x="469" y="8"/>
                      <a:pt x="460" y="0"/>
                      <a:pt x="450" y="0"/>
                    </a:cubicBezTo>
                    <a:cubicBezTo>
                      <a:pt x="19" y="0"/>
                      <a:pt x="19" y="0"/>
                      <a:pt x="19" y="0"/>
                    </a:cubicBezTo>
                    <a:cubicBezTo>
                      <a:pt x="8" y="0"/>
                      <a:pt x="0" y="8"/>
                      <a:pt x="0" y="19"/>
                    </a:cubicBezTo>
                    <a:cubicBezTo>
                      <a:pt x="0" y="29"/>
                      <a:pt x="8" y="38"/>
                      <a:pt x="19" y="38"/>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3" name="ïṧ1iďê"/>
              <p:cNvSpPr/>
              <p:nvPr/>
            </p:nvSpPr>
            <p:spPr bwMode="auto">
              <a:xfrm>
                <a:off x="4264" y="2381"/>
                <a:ext cx="460" cy="66"/>
              </a:xfrm>
              <a:custGeom>
                <a:avLst/>
                <a:gdLst>
                  <a:gd name="T0" fmla="*/ 23 w 325"/>
                  <a:gd name="T1" fmla="*/ 47 h 47"/>
                  <a:gd name="T2" fmla="*/ 301 w 325"/>
                  <a:gd name="T3" fmla="*/ 47 h 47"/>
                  <a:gd name="T4" fmla="*/ 325 w 325"/>
                  <a:gd name="T5" fmla="*/ 23 h 47"/>
                  <a:gd name="T6" fmla="*/ 301 w 325"/>
                  <a:gd name="T7" fmla="*/ 0 h 47"/>
                  <a:gd name="T8" fmla="*/ 23 w 325"/>
                  <a:gd name="T9" fmla="*/ 0 h 47"/>
                  <a:gd name="T10" fmla="*/ 0 w 325"/>
                  <a:gd name="T11" fmla="*/ 23 h 47"/>
                  <a:gd name="T12" fmla="*/ 23 w 32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325" h="47">
                    <a:moveTo>
                      <a:pt x="23" y="47"/>
                    </a:moveTo>
                    <a:cubicBezTo>
                      <a:pt x="301" y="47"/>
                      <a:pt x="301" y="47"/>
                      <a:pt x="301" y="47"/>
                    </a:cubicBezTo>
                    <a:cubicBezTo>
                      <a:pt x="314" y="47"/>
                      <a:pt x="325" y="36"/>
                      <a:pt x="325" y="23"/>
                    </a:cubicBezTo>
                    <a:cubicBezTo>
                      <a:pt x="325" y="10"/>
                      <a:pt x="314" y="0"/>
                      <a:pt x="301" y="0"/>
                    </a:cubicBezTo>
                    <a:cubicBezTo>
                      <a:pt x="23" y="0"/>
                      <a:pt x="23" y="0"/>
                      <a:pt x="23" y="0"/>
                    </a:cubicBezTo>
                    <a:cubicBezTo>
                      <a:pt x="10" y="0"/>
                      <a:pt x="0" y="10"/>
                      <a:pt x="0" y="23"/>
                    </a:cubicBezTo>
                    <a:cubicBezTo>
                      <a:pt x="0" y="36"/>
                      <a:pt x="10" y="47"/>
                      <a:pt x="23" y="47"/>
                    </a:cubicBezTo>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4" name="îŝlïďè"/>
              <p:cNvSpPr/>
              <p:nvPr/>
            </p:nvSpPr>
            <p:spPr bwMode="auto">
              <a:xfrm>
                <a:off x="4096" y="623"/>
                <a:ext cx="681" cy="718"/>
              </a:xfrm>
              <a:custGeom>
                <a:avLst/>
                <a:gdLst>
                  <a:gd name="T0" fmla="*/ 463 w 482"/>
                  <a:gd name="T1" fmla="*/ 439 h 509"/>
                  <a:gd name="T2" fmla="*/ 444 w 482"/>
                  <a:gd name="T3" fmla="*/ 439 h 509"/>
                  <a:gd name="T4" fmla="*/ 435 w 482"/>
                  <a:gd name="T5" fmla="*/ 462 h 509"/>
                  <a:gd name="T6" fmla="*/ 413 w 482"/>
                  <a:gd name="T7" fmla="*/ 471 h 509"/>
                  <a:gd name="T8" fmla="*/ 69 w 482"/>
                  <a:gd name="T9" fmla="*/ 471 h 509"/>
                  <a:gd name="T10" fmla="*/ 47 w 482"/>
                  <a:gd name="T11" fmla="*/ 462 h 509"/>
                  <a:gd name="T12" fmla="*/ 38 w 482"/>
                  <a:gd name="T13" fmla="*/ 439 h 509"/>
                  <a:gd name="T14" fmla="*/ 38 w 482"/>
                  <a:gd name="T15" fmla="*/ 69 h 509"/>
                  <a:gd name="T16" fmla="*/ 47 w 482"/>
                  <a:gd name="T17" fmla="*/ 47 h 509"/>
                  <a:gd name="T18" fmla="*/ 69 w 482"/>
                  <a:gd name="T19" fmla="*/ 38 h 509"/>
                  <a:gd name="T20" fmla="*/ 413 w 482"/>
                  <a:gd name="T21" fmla="*/ 38 h 509"/>
                  <a:gd name="T22" fmla="*/ 435 w 482"/>
                  <a:gd name="T23" fmla="*/ 47 h 509"/>
                  <a:gd name="T24" fmla="*/ 444 w 482"/>
                  <a:gd name="T25" fmla="*/ 69 h 509"/>
                  <a:gd name="T26" fmla="*/ 444 w 482"/>
                  <a:gd name="T27" fmla="*/ 439 h 509"/>
                  <a:gd name="T28" fmla="*/ 463 w 482"/>
                  <a:gd name="T29" fmla="*/ 439 h 509"/>
                  <a:gd name="T30" fmla="*/ 482 w 482"/>
                  <a:gd name="T31" fmla="*/ 439 h 509"/>
                  <a:gd name="T32" fmla="*/ 482 w 482"/>
                  <a:gd name="T33" fmla="*/ 69 h 509"/>
                  <a:gd name="T34" fmla="*/ 462 w 482"/>
                  <a:gd name="T35" fmla="*/ 20 h 509"/>
                  <a:gd name="T36" fmla="*/ 413 w 482"/>
                  <a:gd name="T37" fmla="*/ 0 h 509"/>
                  <a:gd name="T38" fmla="*/ 69 w 482"/>
                  <a:gd name="T39" fmla="*/ 0 h 509"/>
                  <a:gd name="T40" fmla="*/ 20 w 482"/>
                  <a:gd name="T41" fmla="*/ 20 h 509"/>
                  <a:gd name="T42" fmla="*/ 0 w 482"/>
                  <a:gd name="T43" fmla="*/ 69 h 509"/>
                  <a:gd name="T44" fmla="*/ 0 w 482"/>
                  <a:gd name="T45" fmla="*/ 439 h 509"/>
                  <a:gd name="T46" fmla="*/ 20 w 482"/>
                  <a:gd name="T47" fmla="*/ 488 h 509"/>
                  <a:gd name="T48" fmla="*/ 69 w 482"/>
                  <a:gd name="T49" fmla="*/ 509 h 509"/>
                  <a:gd name="T50" fmla="*/ 413 w 482"/>
                  <a:gd name="T51" fmla="*/ 509 h 509"/>
                  <a:gd name="T52" fmla="*/ 462 w 482"/>
                  <a:gd name="T53" fmla="*/ 488 h 509"/>
                  <a:gd name="T54" fmla="*/ 482 w 482"/>
                  <a:gd name="T55" fmla="*/ 439 h 509"/>
                  <a:gd name="T56" fmla="*/ 463 w 482"/>
                  <a:gd name="T57" fmla="*/ 43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2" h="509">
                    <a:moveTo>
                      <a:pt x="463" y="439"/>
                    </a:moveTo>
                    <a:cubicBezTo>
                      <a:pt x="444" y="439"/>
                      <a:pt x="444" y="439"/>
                      <a:pt x="444" y="439"/>
                    </a:cubicBezTo>
                    <a:cubicBezTo>
                      <a:pt x="444" y="448"/>
                      <a:pt x="440" y="456"/>
                      <a:pt x="435" y="462"/>
                    </a:cubicBezTo>
                    <a:cubicBezTo>
                      <a:pt x="429" y="467"/>
                      <a:pt x="421" y="471"/>
                      <a:pt x="413" y="471"/>
                    </a:cubicBezTo>
                    <a:cubicBezTo>
                      <a:pt x="69" y="471"/>
                      <a:pt x="69" y="471"/>
                      <a:pt x="69" y="471"/>
                    </a:cubicBezTo>
                    <a:cubicBezTo>
                      <a:pt x="60" y="471"/>
                      <a:pt x="53" y="467"/>
                      <a:pt x="47" y="462"/>
                    </a:cubicBezTo>
                    <a:cubicBezTo>
                      <a:pt x="41" y="456"/>
                      <a:pt x="38" y="448"/>
                      <a:pt x="38" y="439"/>
                    </a:cubicBezTo>
                    <a:cubicBezTo>
                      <a:pt x="38" y="69"/>
                      <a:pt x="38" y="69"/>
                      <a:pt x="38" y="69"/>
                    </a:cubicBezTo>
                    <a:cubicBezTo>
                      <a:pt x="38" y="61"/>
                      <a:pt x="41" y="53"/>
                      <a:pt x="47" y="47"/>
                    </a:cubicBezTo>
                    <a:cubicBezTo>
                      <a:pt x="53" y="41"/>
                      <a:pt x="60" y="38"/>
                      <a:pt x="69" y="38"/>
                    </a:cubicBezTo>
                    <a:cubicBezTo>
                      <a:pt x="413" y="38"/>
                      <a:pt x="413" y="38"/>
                      <a:pt x="413" y="38"/>
                    </a:cubicBezTo>
                    <a:cubicBezTo>
                      <a:pt x="421" y="38"/>
                      <a:pt x="429" y="41"/>
                      <a:pt x="435" y="47"/>
                    </a:cubicBezTo>
                    <a:cubicBezTo>
                      <a:pt x="440" y="53"/>
                      <a:pt x="444" y="61"/>
                      <a:pt x="444" y="69"/>
                    </a:cubicBezTo>
                    <a:cubicBezTo>
                      <a:pt x="444" y="439"/>
                      <a:pt x="444" y="439"/>
                      <a:pt x="444" y="439"/>
                    </a:cubicBezTo>
                    <a:cubicBezTo>
                      <a:pt x="463" y="439"/>
                      <a:pt x="463" y="439"/>
                      <a:pt x="463" y="439"/>
                    </a:cubicBezTo>
                    <a:cubicBezTo>
                      <a:pt x="482" y="439"/>
                      <a:pt x="482" y="439"/>
                      <a:pt x="482" y="439"/>
                    </a:cubicBezTo>
                    <a:cubicBezTo>
                      <a:pt x="482" y="69"/>
                      <a:pt x="482" y="69"/>
                      <a:pt x="482" y="69"/>
                    </a:cubicBezTo>
                    <a:cubicBezTo>
                      <a:pt x="482" y="50"/>
                      <a:pt x="474" y="33"/>
                      <a:pt x="462" y="20"/>
                    </a:cubicBezTo>
                    <a:cubicBezTo>
                      <a:pt x="449" y="8"/>
                      <a:pt x="432" y="0"/>
                      <a:pt x="413" y="0"/>
                    </a:cubicBezTo>
                    <a:cubicBezTo>
                      <a:pt x="69" y="0"/>
                      <a:pt x="69" y="0"/>
                      <a:pt x="69" y="0"/>
                    </a:cubicBezTo>
                    <a:cubicBezTo>
                      <a:pt x="50" y="0"/>
                      <a:pt x="33" y="8"/>
                      <a:pt x="20" y="20"/>
                    </a:cubicBezTo>
                    <a:cubicBezTo>
                      <a:pt x="8" y="33"/>
                      <a:pt x="0" y="50"/>
                      <a:pt x="0" y="69"/>
                    </a:cubicBezTo>
                    <a:cubicBezTo>
                      <a:pt x="0" y="439"/>
                      <a:pt x="0" y="439"/>
                      <a:pt x="0" y="439"/>
                    </a:cubicBezTo>
                    <a:cubicBezTo>
                      <a:pt x="0" y="459"/>
                      <a:pt x="8" y="476"/>
                      <a:pt x="20" y="488"/>
                    </a:cubicBezTo>
                    <a:cubicBezTo>
                      <a:pt x="33" y="501"/>
                      <a:pt x="50" y="509"/>
                      <a:pt x="69" y="509"/>
                    </a:cubicBezTo>
                    <a:cubicBezTo>
                      <a:pt x="413" y="509"/>
                      <a:pt x="413" y="509"/>
                      <a:pt x="413" y="509"/>
                    </a:cubicBezTo>
                    <a:cubicBezTo>
                      <a:pt x="432" y="509"/>
                      <a:pt x="449" y="501"/>
                      <a:pt x="462" y="488"/>
                    </a:cubicBezTo>
                    <a:cubicBezTo>
                      <a:pt x="474" y="476"/>
                      <a:pt x="482" y="459"/>
                      <a:pt x="482" y="439"/>
                    </a:cubicBezTo>
                    <a:lnTo>
                      <a:pt x="463" y="439"/>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5" name="ï$ľïḍe"/>
              <p:cNvSpPr/>
              <p:nvPr/>
            </p:nvSpPr>
            <p:spPr bwMode="auto">
              <a:xfrm>
                <a:off x="4024" y="1605"/>
                <a:ext cx="411" cy="955"/>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6" name="işļïḑè"/>
              <p:cNvSpPr/>
              <p:nvPr/>
            </p:nvSpPr>
            <p:spPr bwMode="auto">
              <a:xfrm>
                <a:off x="4024" y="1605"/>
                <a:ext cx="411"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7" name="îś1ïḋê"/>
              <p:cNvSpPr/>
              <p:nvPr/>
            </p:nvSpPr>
            <p:spPr bwMode="auto">
              <a:xfrm>
                <a:off x="3738" y="1605"/>
                <a:ext cx="348" cy="955"/>
              </a:xfrm>
              <a:prstGeom prst="rect">
                <a:avLst/>
              </a:prstGeom>
              <a:solidFill>
                <a:srgbClr val="D888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8" name="íṡḻiḍè"/>
              <p:cNvSpPr/>
              <p:nvPr/>
            </p:nvSpPr>
            <p:spPr bwMode="auto">
              <a:xfrm>
                <a:off x="3738" y="1605"/>
                <a:ext cx="348"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9" name="ísļiḓè"/>
              <p:cNvSpPr/>
              <p:nvPr/>
            </p:nvSpPr>
            <p:spPr bwMode="auto">
              <a:xfrm>
                <a:off x="3411" y="1605"/>
                <a:ext cx="362" cy="955"/>
              </a:xfrm>
              <a:prstGeom prst="rect">
                <a:avLst/>
              </a:prstGeom>
              <a:solidFill>
                <a:srgbClr val="BA61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0" name="îşḻïdè"/>
              <p:cNvSpPr/>
              <p:nvPr/>
            </p:nvSpPr>
            <p:spPr bwMode="auto">
              <a:xfrm>
                <a:off x="3411" y="1605"/>
                <a:ext cx="362"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1" name="îṩ1íḑè"/>
              <p:cNvSpPr/>
              <p:nvPr/>
            </p:nvSpPr>
            <p:spPr bwMode="auto">
              <a:xfrm>
                <a:off x="3184" y="1605"/>
                <a:ext cx="240" cy="955"/>
              </a:xfrm>
              <a:prstGeom prst="rect">
                <a:avLst/>
              </a:prstGeom>
              <a:solidFill>
                <a:srgbClr val="D888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2" name="îS1îḍé"/>
              <p:cNvSpPr/>
              <p:nvPr/>
            </p:nvSpPr>
            <p:spPr bwMode="auto">
              <a:xfrm>
                <a:off x="3184" y="1605"/>
                <a:ext cx="240"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3" name="îṣľíḑé"/>
              <p:cNvSpPr/>
              <p:nvPr/>
            </p:nvSpPr>
            <p:spPr bwMode="auto">
              <a:xfrm>
                <a:off x="3616" y="1920"/>
                <a:ext cx="38" cy="42"/>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4" name="íŝḷïḋè"/>
              <p:cNvSpPr/>
              <p:nvPr/>
            </p:nvSpPr>
            <p:spPr bwMode="auto">
              <a:xfrm>
                <a:off x="3616" y="1920"/>
                <a:ext cx="3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5" name="îş1iḋé"/>
              <p:cNvSpPr/>
              <p:nvPr/>
            </p:nvSpPr>
            <p:spPr bwMode="auto">
              <a:xfrm>
                <a:off x="3619" y="1605"/>
                <a:ext cx="39" cy="35"/>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6" name="íŝlîḍê"/>
              <p:cNvSpPr/>
              <p:nvPr/>
            </p:nvSpPr>
            <p:spPr bwMode="auto">
              <a:xfrm>
                <a:off x="3619" y="2237"/>
                <a:ext cx="39" cy="52"/>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7" name="ïSḷîḍè"/>
              <p:cNvSpPr/>
              <p:nvPr/>
            </p:nvSpPr>
            <p:spPr bwMode="auto">
              <a:xfrm>
                <a:off x="3619" y="2237"/>
                <a:ext cx="3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8" name="íšḷiḍe"/>
              <p:cNvSpPr/>
              <p:nvPr/>
            </p:nvSpPr>
            <p:spPr bwMode="auto">
              <a:xfrm>
                <a:off x="3715" y="1605"/>
                <a:ext cx="393" cy="955"/>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9" name="ïṡlíḑè"/>
              <p:cNvSpPr/>
              <p:nvPr/>
            </p:nvSpPr>
            <p:spPr bwMode="auto">
              <a:xfrm>
                <a:off x="3715" y="1605"/>
                <a:ext cx="393"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0" name="ïṣlïḓé"/>
              <p:cNvSpPr/>
              <p:nvPr/>
            </p:nvSpPr>
            <p:spPr bwMode="auto">
              <a:xfrm>
                <a:off x="3445" y="1605"/>
                <a:ext cx="269" cy="955"/>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1" name="iṩḻídé"/>
              <p:cNvSpPr/>
              <p:nvPr/>
            </p:nvSpPr>
            <p:spPr bwMode="auto">
              <a:xfrm>
                <a:off x="3445" y="1605"/>
                <a:ext cx="269"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2" name="íşlîḍé"/>
              <p:cNvSpPr/>
              <p:nvPr/>
            </p:nvSpPr>
            <p:spPr bwMode="auto">
              <a:xfrm>
                <a:off x="3595" y="2192"/>
                <a:ext cx="24"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3" name="ïṧlíḓè"/>
              <p:cNvSpPr/>
              <p:nvPr/>
            </p:nvSpPr>
            <p:spPr bwMode="auto">
              <a:xfrm>
                <a:off x="3627"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4" name="îṣļïḋê"/>
              <p:cNvSpPr/>
              <p:nvPr/>
            </p:nvSpPr>
            <p:spPr bwMode="auto">
              <a:xfrm>
                <a:off x="3627"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5" name="í$lïďê"/>
              <p:cNvSpPr/>
              <p:nvPr/>
            </p:nvSpPr>
            <p:spPr bwMode="auto">
              <a:xfrm>
                <a:off x="3666"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6" name="îSľiḍe"/>
              <p:cNvSpPr/>
              <p:nvPr/>
            </p:nvSpPr>
            <p:spPr bwMode="auto">
              <a:xfrm>
                <a:off x="3666"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7" name="îšḷïḑè"/>
              <p:cNvSpPr/>
              <p:nvPr/>
            </p:nvSpPr>
            <p:spPr bwMode="auto">
              <a:xfrm>
                <a:off x="3595" y="1872"/>
                <a:ext cx="24"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8" name="ï$ḻîḍé"/>
              <p:cNvSpPr/>
              <p:nvPr/>
            </p:nvSpPr>
            <p:spPr bwMode="auto">
              <a:xfrm>
                <a:off x="3595" y="1872"/>
                <a:ext cx="24"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9" name="iṥḻîde"/>
              <p:cNvSpPr/>
              <p:nvPr/>
            </p:nvSpPr>
            <p:spPr bwMode="auto">
              <a:xfrm>
                <a:off x="3627"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0" name="islidê"/>
              <p:cNvSpPr/>
              <p:nvPr/>
            </p:nvSpPr>
            <p:spPr bwMode="auto">
              <a:xfrm>
                <a:off x="3627"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1" name="îṩ1ídè"/>
              <p:cNvSpPr/>
              <p:nvPr/>
            </p:nvSpPr>
            <p:spPr bwMode="auto">
              <a:xfrm>
                <a:off x="3666"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2" name="íşľiḓê"/>
              <p:cNvSpPr/>
              <p:nvPr/>
            </p:nvSpPr>
            <p:spPr bwMode="auto">
              <a:xfrm>
                <a:off x="3666"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3" name="îŝḻide"/>
              <p:cNvSpPr/>
              <p:nvPr/>
            </p:nvSpPr>
            <p:spPr bwMode="auto">
              <a:xfrm>
                <a:off x="3595" y="2512"/>
                <a:ext cx="24"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4" name="ïŝḷíḓè"/>
              <p:cNvSpPr/>
              <p:nvPr/>
            </p:nvSpPr>
            <p:spPr bwMode="auto">
              <a:xfrm>
                <a:off x="3595" y="2512"/>
                <a:ext cx="24"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5" name="ïšḻíḓè"/>
              <p:cNvSpPr/>
              <p:nvPr/>
            </p:nvSpPr>
            <p:spPr bwMode="auto">
              <a:xfrm>
                <a:off x="3627"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6" name="ïṥḷïḍe"/>
              <p:cNvSpPr/>
              <p:nvPr/>
            </p:nvSpPr>
            <p:spPr bwMode="auto">
              <a:xfrm>
                <a:off x="3627"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7" name="íṩlîḍè"/>
              <p:cNvSpPr/>
              <p:nvPr/>
            </p:nvSpPr>
            <p:spPr bwMode="auto">
              <a:xfrm>
                <a:off x="3666"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8" name="íšḷidè"/>
              <p:cNvSpPr/>
              <p:nvPr/>
            </p:nvSpPr>
            <p:spPr bwMode="auto">
              <a:xfrm>
                <a:off x="3666"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19" name="is1idè"/>
              <p:cNvSpPr/>
              <p:nvPr/>
            </p:nvSpPr>
            <p:spPr bwMode="auto">
              <a:xfrm>
                <a:off x="4435" y="2231"/>
                <a:ext cx="1" cy="21"/>
              </a:xfrm>
              <a:prstGeom prst="rect">
                <a:avLst/>
              </a:prstGeom>
              <a:solidFill>
                <a:srgbClr val="E4BF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0" name="iSļïḑe"/>
              <p:cNvSpPr/>
              <p:nvPr/>
            </p:nvSpPr>
            <p:spPr bwMode="auto">
              <a:xfrm>
                <a:off x="4435" y="2231"/>
                <a:ext cx="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1" name="íS1iḋe"/>
              <p:cNvSpPr/>
              <p:nvPr/>
            </p:nvSpPr>
            <p:spPr bwMode="auto">
              <a:xfrm>
                <a:off x="4108" y="2231"/>
                <a:ext cx="327"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2" name="išlîḓé"/>
              <p:cNvSpPr/>
              <p:nvPr/>
            </p:nvSpPr>
            <p:spPr bwMode="auto">
              <a:xfrm>
                <a:off x="4108" y="2231"/>
                <a:ext cx="327"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3" name="ïṡlídê"/>
              <p:cNvSpPr/>
              <p:nvPr/>
            </p:nvSpPr>
            <p:spPr bwMode="auto">
              <a:xfrm>
                <a:off x="4075" y="2231"/>
                <a:ext cx="33"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4" name="íŝḻídé"/>
              <p:cNvSpPr/>
              <p:nvPr/>
            </p:nvSpPr>
            <p:spPr bwMode="auto">
              <a:xfrm>
                <a:off x="4075" y="2231"/>
                <a:ext cx="33"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5" name="iŝľíḓè"/>
              <p:cNvSpPr/>
              <p:nvPr/>
            </p:nvSpPr>
            <p:spPr bwMode="auto">
              <a:xfrm>
                <a:off x="3714" y="2231"/>
                <a:ext cx="1" cy="21"/>
              </a:xfrm>
              <a:prstGeom prst="rect">
                <a:avLst/>
              </a:prstGeom>
              <a:solidFill>
                <a:srgbClr val="A6492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6" name="îṩḷidè"/>
              <p:cNvSpPr/>
              <p:nvPr/>
            </p:nvSpPr>
            <p:spPr bwMode="auto">
              <a:xfrm>
                <a:off x="3714" y="2231"/>
                <a:ext cx="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7" name="íṡļîďe"/>
              <p:cNvSpPr/>
              <p:nvPr/>
            </p:nvSpPr>
            <p:spPr bwMode="auto">
              <a:xfrm>
                <a:off x="3715" y="2231"/>
                <a:ext cx="339" cy="21"/>
              </a:xfrm>
              <a:custGeom>
                <a:avLst/>
                <a:gdLst>
                  <a:gd name="T0" fmla="*/ 339 w 339"/>
                  <a:gd name="T1" fmla="*/ 0 h 21"/>
                  <a:gd name="T2" fmla="*/ 58 w 339"/>
                  <a:gd name="T3" fmla="*/ 0 h 21"/>
                  <a:gd name="T4" fmla="*/ 23 w 339"/>
                  <a:gd name="T5" fmla="*/ 0 h 21"/>
                  <a:gd name="T6" fmla="*/ 0 w 339"/>
                  <a:gd name="T7" fmla="*/ 0 h 21"/>
                  <a:gd name="T8" fmla="*/ 0 w 339"/>
                  <a:gd name="T9" fmla="*/ 21 h 21"/>
                  <a:gd name="T10" fmla="*/ 58 w 339"/>
                  <a:gd name="T11" fmla="*/ 21 h 21"/>
                  <a:gd name="T12" fmla="*/ 339 w 339"/>
                  <a:gd name="T13" fmla="*/ 21 h 21"/>
                  <a:gd name="T14" fmla="*/ 339 w 339"/>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
                    <a:moveTo>
                      <a:pt x="339" y="0"/>
                    </a:moveTo>
                    <a:lnTo>
                      <a:pt x="58" y="0"/>
                    </a:lnTo>
                    <a:lnTo>
                      <a:pt x="23" y="0"/>
                    </a:lnTo>
                    <a:lnTo>
                      <a:pt x="0" y="0"/>
                    </a:lnTo>
                    <a:lnTo>
                      <a:pt x="0" y="21"/>
                    </a:lnTo>
                    <a:lnTo>
                      <a:pt x="58" y="21"/>
                    </a:lnTo>
                    <a:lnTo>
                      <a:pt x="339" y="21"/>
                    </a:lnTo>
                    <a:lnTo>
                      <a:pt x="339"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8" name="iṡlíḍé"/>
              <p:cNvSpPr/>
              <p:nvPr/>
            </p:nvSpPr>
            <p:spPr bwMode="auto">
              <a:xfrm>
                <a:off x="3715" y="2231"/>
                <a:ext cx="339" cy="21"/>
              </a:xfrm>
              <a:custGeom>
                <a:avLst/>
                <a:gdLst>
                  <a:gd name="T0" fmla="*/ 339 w 339"/>
                  <a:gd name="T1" fmla="*/ 0 h 21"/>
                  <a:gd name="T2" fmla="*/ 58 w 339"/>
                  <a:gd name="T3" fmla="*/ 0 h 21"/>
                  <a:gd name="T4" fmla="*/ 23 w 339"/>
                  <a:gd name="T5" fmla="*/ 0 h 21"/>
                  <a:gd name="T6" fmla="*/ 0 w 339"/>
                  <a:gd name="T7" fmla="*/ 0 h 21"/>
                  <a:gd name="T8" fmla="*/ 0 w 339"/>
                  <a:gd name="T9" fmla="*/ 21 h 21"/>
                  <a:gd name="T10" fmla="*/ 58 w 339"/>
                  <a:gd name="T11" fmla="*/ 21 h 21"/>
                  <a:gd name="T12" fmla="*/ 339 w 339"/>
                  <a:gd name="T13" fmla="*/ 21 h 21"/>
                  <a:gd name="T14" fmla="*/ 339 w 339"/>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
                    <a:moveTo>
                      <a:pt x="339" y="0"/>
                    </a:moveTo>
                    <a:lnTo>
                      <a:pt x="58" y="0"/>
                    </a:lnTo>
                    <a:lnTo>
                      <a:pt x="23" y="0"/>
                    </a:lnTo>
                    <a:lnTo>
                      <a:pt x="0" y="0"/>
                    </a:lnTo>
                    <a:lnTo>
                      <a:pt x="0" y="21"/>
                    </a:lnTo>
                    <a:lnTo>
                      <a:pt x="58" y="21"/>
                    </a:lnTo>
                    <a:lnTo>
                      <a:pt x="339" y="21"/>
                    </a:lnTo>
                    <a:lnTo>
                      <a:pt x="3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9" name="iŝḻîḍê"/>
              <p:cNvSpPr/>
              <p:nvPr/>
            </p:nvSpPr>
            <p:spPr bwMode="auto">
              <a:xfrm>
                <a:off x="3595" y="2231"/>
                <a:ext cx="119" cy="21"/>
              </a:xfrm>
              <a:custGeom>
                <a:avLst/>
                <a:gdLst>
                  <a:gd name="T0" fmla="*/ 119 w 119"/>
                  <a:gd name="T1" fmla="*/ 0 h 21"/>
                  <a:gd name="T2" fmla="*/ 0 w 119"/>
                  <a:gd name="T3" fmla="*/ 0 h 21"/>
                  <a:gd name="T4" fmla="*/ 0 w 119"/>
                  <a:gd name="T5" fmla="*/ 21 h 21"/>
                  <a:gd name="T6" fmla="*/ 0 w 119"/>
                  <a:gd name="T7" fmla="*/ 21 h 21"/>
                  <a:gd name="T8" fmla="*/ 119 w 119"/>
                  <a:gd name="T9" fmla="*/ 21 h 21"/>
                  <a:gd name="T10" fmla="*/ 119 w 119"/>
                  <a:gd name="T11" fmla="*/ 0 h 21"/>
                </a:gdLst>
                <a:ahLst/>
                <a:cxnLst>
                  <a:cxn ang="0">
                    <a:pos x="T0" y="T1"/>
                  </a:cxn>
                  <a:cxn ang="0">
                    <a:pos x="T2" y="T3"/>
                  </a:cxn>
                  <a:cxn ang="0">
                    <a:pos x="T4" y="T5"/>
                  </a:cxn>
                  <a:cxn ang="0">
                    <a:pos x="T6" y="T7"/>
                  </a:cxn>
                  <a:cxn ang="0">
                    <a:pos x="T8" y="T9"/>
                  </a:cxn>
                  <a:cxn ang="0">
                    <a:pos x="T10" y="T11"/>
                  </a:cxn>
                </a:cxnLst>
                <a:rect l="0" t="0" r="r" b="b"/>
                <a:pathLst>
                  <a:path w="119" h="21">
                    <a:moveTo>
                      <a:pt x="119" y="0"/>
                    </a:moveTo>
                    <a:lnTo>
                      <a:pt x="0" y="0"/>
                    </a:lnTo>
                    <a:lnTo>
                      <a:pt x="0" y="21"/>
                    </a:lnTo>
                    <a:lnTo>
                      <a:pt x="0" y="21"/>
                    </a:lnTo>
                    <a:lnTo>
                      <a:pt x="119" y="21"/>
                    </a:lnTo>
                    <a:lnTo>
                      <a:pt x="119" y="0"/>
                    </a:lnTo>
                    <a:close/>
                  </a:path>
                </a:pathLst>
              </a:custGeom>
              <a:solidFill>
                <a:srgbClr val="B661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0" name="iSḻíḓé"/>
              <p:cNvSpPr/>
              <p:nvPr/>
            </p:nvSpPr>
            <p:spPr bwMode="auto">
              <a:xfrm>
                <a:off x="3595" y="2231"/>
                <a:ext cx="119" cy="21"/>
              </a:xfrm>
              <a:custGeom>
                <a:avLst/>
                <a:gdLst>
                  <a:gd name="T0" fmla="*/ 119 w 119"/>
                  <a:gd name="T1" fmla="*/ 0 h 21"/>
                  <a:gd name="T2" fmla="*/ 0 w 119"/>
                  <a:gd name="T3" fmla="*/ 0 h 21"/>
                  <a:gd name="T4" fmla="*/ 0 w 119"/>
                  <a:gd name="T5" fmla="*/ 21 h 21"/>
                  <a:gd name="T6" fmla="*/ 0 w 119"/>
                  <a:gd name="T7" fmla="*/ 21 h 21"/>
                  <a:gd name="T8" fmla="*/ 119 w 119"/>
                  <a:gd name="T9" fmla="*/ 21 h 21"/>
                  <a:gd name="T10" fmla="*/ 119 w 119"/>
                  <a:gd name="T11" fmla="*/ 0 h 21"/>
                </a:gdLst>
                <a:ahLst/>
                <a:cxnLst>
                  <a:cxn ang="0">
                    <a:pos x="T0" y="T1"/>
                  </a:cxn>
                  <a:cxn ang="0">
                    <a:pos x="T2" y="T3"/>
                  </a:cxn>
                  <a:cxn ang="0">
                    <a:pos x="T4" y="T5"/>
                  </a:cxn>
                  <a:cxn ang="0">
                    <a:pos x="T6" y="T7"/>
                  </a:cxn>
                  <a:cxn ang="0">
                    <a:pos x="T8" y="T9"/>
                  </a:cxn>
                  <a:cxn ang="0">
                    <a:pos x="T10" y="T11"/>
                  </a:cxn>
                </a:cxnLst>
                <a:rect l="0" t="0" r="r" b="b"/>
                <a:pathLst>
                  <a:path w="119" h="21">
                    <a:moveTo>
                      <a:pt x="119" y="0"/>
                    </a:moveTo>
                    <a:lnTo>
                      <a:pt x="0" y="0"/>
                    </a:lnTo>
                    <a:lnTo>
                      <a:pt x="0" y="21"/>
                    </a:lnTo>
                    <a:lnTo>
                      <a:pt x="0" y="21"/>
                    </a:lnTo>
                    <a:lnTo>
                      <a:pt x="119" y="21"/>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1" name="ïṧlïḋè"/>
              <p:cNvSpPr/>
              <p:nvPr/>
            </p:nvSpPr>
            <p:spPr bwMode="auto">
              <a:xfrm>
                <a:off x="4108" y="1913"/>
                <a:ext cx="327"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2" name="ïŝlïdê"/>
              <p:cNvSpPr/>
              <p:nvPr/>
            </p:nvSpPr>
            <p:spPr bwMode="auto">
              <a:xfrm>
                <a:off x="4108" y="1913"/>
                <a:ext cx="327"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3" name="íšḷïḋé"/>
              <p:cNvSpPr/>
              <p:nvPr/>
            </p:nvSpPr>
            <p:spPr bwMode="auto">
              <a:xfrm>
                <a:off x="4075" y="1913"/>
                <a:ext cx="33"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4" name="íṧlîde"/>
              <p:cNvSpPr/>
              <p:nvPr/>
            </p:nvSpPr>
            <p:spPr bwMode="auto">
              <a:xfrm>
                <a:off x="4075" y="1913"/>
                <a:ext cx="33"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5" name="íṧ1ïḓe"/>
              <p:cNvSpPr/>
              <p:nvPr/>
            </p:nvSpPr>
            <p:spPr bwMode="auto">
              <a:xfrm>
                <a:off x="3714" y="1913"/>
                <a:ext cx="1" cy="21"/>
              </a:xfrm>
              <a:prstGeom prst="rect">
                <a:avLst/>
              </a:prstGeom>
              <a:solidFill>
                <a:srgbClr val="A6492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6" name="îşļiḓe"/>
              <p:cNvSpPr/>
              <p:nvPr/>
            </p:nvSpPr>
            <p:spPr bwMode="auto">
              <a:xfrm>
                <a:off x="3714" y="1913"/>
                <a:ext cx="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7" name="ï$lïḑé"/>
              <p:cNvSpPr/>
              <p:nvPr/>
            </p:nvSpPr>
            <p:spPr bwMode="auto">
              <a:xfrm>
                <a:off x="3715" y="1913"/>
                <a:ext cx="339" cy="21"/>
              </a:xfrm>
              <a:custGeom>
                <a:avLst/>
                <a:gdLst>
                  <a:gd name="T0" fmla="*/ 339 w 339"/>
                  <a:gd name="T1" fmla="*/ 0 h 21"/>
                  <a:gd name="T2" fmla="*/ 58 w 339"/>
                  <a:gd name="T3" fmla="*/ 0 h 21"/>
                  <a:gd name="T4" fmla="*/ 23 w 339"/>
                  <a:gd name="T5" fmla="*/ 0 h 21"/>
                  <a:gd name="T6" fmla="*/ 0 w 339"/>
                  <a:gd name="T7" fmla="*/ 0 h 21"/>
                  <a:gd name="T8" fmla="*/ 0 w 339"/>
                  <a:gd name="T9" fmla="*/ 21 h 21"/>
                  <a:gd name="T10" fmla="*/ 58 w 339"/>
                  <a:gd name="T11" fmla="*/ 21 h 21"/>
                  <a:gd name="T12" fmla="*/ 339 w 339"/>
                  <a:gd name="T13" fmla="*/ 21 h 21"/>
                  <a:gd name="T14" fmla="*/ 339 w 339"/>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
                    <a:moveTo>
                      <a:pt x="339" y="0"/>
                    </a:moveTo>
                    <a:lnTo>
                      <a:pt x="58" y="0"/>
                    </a:lnTo>
                    <a:lnTo>
                      <a:pt x="23" y="0"/>
                    </a:lnTo>
                    <a:lnTo>
                      <a:pt x="0" y="0"/>
                    </a:lnTo>
                    <a:lnTo>
                      <a:pt x="0" y="21"/>
                    </a:lnTo>
                    <a:lnTo>
                      <a:pt x="58" y="21"/>
                    </a:lnTo>
                    <a:lnTo>
                      <a:pt x="339" y="21"/>
                    </a:lnTo>
                    <a:lnTo>
                      <a:pt x="339"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8" name="íśļiḍè"/>
              <p:cNvSpPr/>
              <p:nvPr/>
            </p:nvSpPr>
            <p:spPr bwMode="auto">
              <a:xfrm>
                <a:off x="3715" y="1913"/>
                <a:ext cx="339" cy="21"/>
              </a:xfrm>
              <a:custGeom>
                <a:avLst/>
                <a:gdLst>
                  <a:gd name="T0" fmla="*/ 339 w 339"/>
                  <a:gd name="T1" fmla="*/ 0 h 21"/>
                  <a:gd name="T2" fmla="*/ 58 w 339"/>
                  <a:gd name="T3" fmla="*/ 0 h 21"/>
                  <a:gd name="T4" fmla="*/ 23 w 339"/>
                  <a:gd name="T5" fmla="*/ 0 h 21"/>
                  <a:gd name="T6" fmla="*/ 0 w 339"/>
                  <a:gd name="T7" fmla="*/ 0 h 21"/>
                  <a:gd name="T8" fmla="*/ 0 w 339"/>
                  <a:gd name="T9" fmla="*/ 21 h 21"/>
                  <a:gd name="T10" fmla="*/ 58 w 339"/>
                  <a:gd name="T11" fmla="*/ 21 h 21"/>
                  <a:gd name="T12" fmla="*/ 339 w 339"/>
                  <a:gd name="T13" fmla="*/ 21 h 21"/>
                  <a:gd name="T14" fmla="*/ 339 w 339"/>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
                    <a:moveTo>
                      <a:pt x="339" y="0"/>
                    </a:moveTo>
                    <a:lnTo>
                      <a:pt x="58" y="0"/>
                    </a:lnTo>
                    <a:lnTo>
                      <a:pt x="23" y="0"/>
                    </a:lnTo>
                    <a:lnTo>
                      <a:pt x="0" y="0"/>
                    </a:lnTo>
                    <a:lnTo>
                      <a:pt x="0" y="21"/>
                    </a:lnTo>
                    <a:lnTo>
                      <a:pt x="58" y="21"/>
                    </a:lnTo>
                    <a:lnTo>
                      <a:pt x="339" y="21"/>
                    </a:lnTo>
                    <a:lnTo>
                      <a:pt x="3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9" name="iṩḷiďe"/>
              <p:cNvSpPr/>
              <p:nvPr/>
            </p:nvSpPr>
            <p:spPr bwMode="auto">
              <a:xfrm>
                <a:off x="3595" y="1913"/>
                <a:ext cx="119" cy="21"/>
              </a:xfrm>
              <a:custGeom>
                <a:avLst/>
                <a:gdLst>
                  <a:gd name="T0" fmla="*/ 119 w 119"/>
                  <a:gd name="T1" fmla="*/ 0 h 21"/>
                  <a:gd name="T2" fmla="*/ 0 w 119"/>
                  <a:gd name="T3" fmla="*/ 0 h 21"/>
                  <a:gd name="T4" fmla="*/ 0 w 119"/>
                  <a:gd name="T5" fmla="*/ 0 h 21"/>
                  <a:gd name="T6" fmla="*/ 0 w 119"/>
                  <a:gd name="T7" fmla="*/ 21 h 21"/>
                  <a:gd name="T8" fmla="*/ 119 w 119"/>
                  <a:gd name="T9" fmla="*/ 21 h 21"/>
                  <a:gd name="T10" fmla="*/ 119 w 119"/>
                  <a:gd name="T11" fmla="*/ 0 h 21"/>
                </a:gdLst>
                <a:ahLst/>
                <a:cxnLst>
                  <a:cxn ang="0">
                    <a:pos x="T0" y="T1"/>
                  </a:cxn>
                  <a:cxn ang="0">
                    <a:pos x="T2" y="T3"/>
                  </a:cxn>
                  <a:cxn ang="0">
                    <a:pos x="T4" y="T5"/>
                  </a:cxn>
                  <a:cxn ang="0">
                    <a:pos x="T6" y="T7"/>
                  </a:cxn>
                  <a:cxn ang="0">
                    <a:pos x="T8" y="T9"/>
                  </a:cxn>
                  <a:cxn ang="0">
                    <a:pos x="T10" y="T11"/>
                  </a:cxn>
                </a:cxnLst>
                <a:rect l="0" t="0" r="r" b="b"/>
                <a:pathLst>
                  <a:path w="119" h="21">
                    <a:moveTo>
                      <a:pt x="119" y="0"/>
                    </a:moveTo>
                    <a:lnTo>
                      <a:pt x="0" y="0"/>
                    </a:lnTo>
                    <a:lnTo>
                      <a:pt x="0" y="0"/>
                    </a:lnTo>
                    <a:lnTo>
                      <a:pt x="0" y="21"/>
                    </a:lnTo>
                    <a:lnTo>
                      <a:pt x="119" y="21"/>
                    </a:lnTo>
                    <a:lnTo>
                      <a:pt x="119" y="0"/>
                    </a:lnTo>
                    <a:close/>
                  </a:path>
                </a:pathLst>
              </a:custGeom>
              <a:solidFill>
                <a:srgbClr val="B661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0" name="ísḷiḑè"/>
              <p:cNvSpPr/>
              <p:nvPr/>
            </p:nvSpPr>
            <p:spPr bwMode="auto">
              <a:xfrm>
                <a:off x="3595" y="1913"/>
                <a:ext cx="119" cy="21"/>
              </a:xfrm>
              <a:custGeom>
                <a:avLst/>
                <a:gdLst>
                  <a:gd name="T0" fmla="*/ 119 w 119"/>
                  <a:gd name="T1" fmla="*/ 0 h 21"/>
                  <a:gd name="T2" fmla="*/ 0 w 119"/>
                  <a:gd name="T3" fmla="*/ 0 h 21"/>
                  <a:gd name="T4" fmla="*/ 0 w 119"/>
                  <a:gd name="T5" fmla="*/ 0 h 21"/>
                  <a:gd name="T6" fmla="*/ 0 w 119"/>
                  <a:gd name="T7" fmla="*/ 21 h 21"/>
                  <a:gd name="T8" fmla="*/ 119 w 119"/>
                  <a:gd name="T9" fmla="*/ 21 h 21"/>
                  <a:gd name="T10" fmla="*/ 119 w 119"/>
                  <a:gd name="T11" fmla="*/ 0 h 21"/>
                </a:gdLst>
                <a:ahLst/>
                <a:cxnLst>
                  <a:cxn ang="0">
                    <a:pos x="T0" y="T1"/>
                  </a:cxn>
                  <a:cxn ang="0">
                    <a:pos x="T2" y="T3"/>
                  </a:cxn>
                  <a:cxn ang="0">
                    <a:pos x="T4" y="T5"/>
                  </a:cxn>
                  <a:cxn ang="0">
                    <a:pos x="T6" y="T7"/>
                  </a:cxn>
                  <a:cxn ang="0">
                    <a:pos x="T8" y="T9"/>
                  </a:cxn>
                  <a:cxn ang="0">
                    <a:pos x="T10" y="T11"/>
                  </a:cxn>
                </a:cxnLst>
                <a:rect l="0" t="0" r="r" b="b"/>
                <a:pathLst>
                  <a:path w="119" h="21">
                    <a:moveTo>
                      <a:pt x="119" y="0"/>
                    </a:moveTo>
                    <a:lnTo>
                      <a:pt x="0" y="0"/>
                    </a:lnTo>
                    <a:lnTo>
                      <a:pt x="0" y="0"/>
                    </a:lnTo>
                    <a:lnTo>
                      <a:pt x="0" y="21"/>
                    </a:lnTo>
                    <a:lnTo>
                      <a:pt x="119" y="21"/>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1" name="íşḻíḍe"/>
              <p:cNvSpPr/>
              <p:nvPr/>
            </p:nvSpPr>
            <p:spPr bwMode="auto">
              <a:xfrm>
                <a:off x="4366"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42" name="iś1îďe"/>
              <p:cNvSpPr/>
              <p:nvPr/>
            </p:nvSpPr>
            <p:spPr bwMode="auto">
              <a:xfrm>
                <a:off x="3671" y="2558"/>
                <a:ext cx="697" cy="37"/>
              </a:xfrm>
              <a:prstGeom prst="rect">
                <a:avLst/>
              </a:prstGeom>
              <a:solidFill>
                <a:srgbClr val="CC86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43" name="îṥ1îḋê"/>
              <p:cNvSpPr/>
              <p:nvPr/>
            </p:nvSpPr>
            <p:spPr bwMode="auto">
              <a:xfrm>
                <a:off x="3671" y="2558"/>
                <a:ext cx="697"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44" name="í$ľîḑè"/>
              <p:cNvSpPr/>
              <p:nvPr/>
            </p:nvSpPr>
            <p:spPr bwMode="auto">
              <a:xfrm>
                <a:off x="4224" y="2558"/>
                <a:ext cx="115" cy="36"/>
              </a:xfrm>
              <a:custGeom>
                <a:avLst/>
                <a:gdLst>
                  <a:gd name="T0" fmla="*/ 0 w 115"/>
                  <a:gd name="T1" fmla="*/ 36 h 36"/>
                  <a:gd name="T2" fmla="*/ 87 w 115"/>
                  <a:gd name="T3" fmla="*/ 36 h 36"/>
                  <a:gd name="T4" fmla="*/ 115 w 115"/>
                  <a:gd name="T5" fmla="*/ 0 h 36"/>
                  <a:gd name="T6" fmla="*/ 87 w 115"/>
                  <a:gd name="T7" fmla="*/ 0 h 36"/>
                  <a:gd name="T8" fmla="*/ 0 w 115"/>
                  <a:gd name="T9" fmla="*/ 36 h 36"/>
                </a:gdLst>
                <a:ahLst/>
                <a:cxnLst>
                  <a:cxn ang="0">
                    <a:pos x="T0" y="T1"/>
                  </a:cxn>
                  <a:cxn ang="0">
                    <a:pos x="T2" y="T3"/>
                  </a:cxn>
                  <a:cxn ang="0">
                    <a:pos x="T4" y="T5"/>
                  </a:cxn>
                  <a:cxn ang="0">
                    <a:pos x="T6" y="T7"/>
                  </a:cxn>
                  <a:cxn ang="0">
                    <a:pos x="T8" y="T9"/>
                  </a:cxn>
                </a:cxnLst>
                <a:rect l="0" t="0" r="r" b="b"/>
                <a:pathLst>
                  <a:path w="115" h="36">
                    <a:moveTo>
                      <a:pt x="0" y="36"/>
                    </a:moveTo>
                    <a:lnTo>
                      <a:pt x="87" y="36"/>
                    </a:lnTo>
                    <a:lnTo>
                      <a:pt x="115" y="0"/>
                    </a:lnTo>
                    <a:lnTo>
                      <a:pt x="87"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5" name="iṡḻîḓé"/>
              <p:cNvSpPr/>
              <p:nvPr/>
            </p:nvSpPr>
            <p:spPr bwMode="auto">
              <a:xfrm>
                <a:off x="4058" y="2558"/>
                <a:ext cx="116" cy="36"/>
              </a:xfrm>
              <a:custGeom>
                <a:avLst/>
                <a:gdLst>
                  <a:gd name="T0" fmla="*/ 0 w 116"/>
                  <a:gd name="T1" fmla="*/ 36 h 36"/>
                  <a:gd name="T2" fmla="*/ 88 w 116"/>
                  <a:gd name="T3" fmla="*/ 36 h 36"/>
                  <a:gd name="T4" fmla="*/ 116 w 116"/>
                  <a:gd name="T5" fmla="*/ 0 h 36"/>
                  <a:gd name="T6" fmla="*/ 88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8" y="36"/>
                    </a:lnTo>
                    <a:lnTo>
                      <a:pt x="116" y="0"/>
                    </a:lnTo>
                    <a:lnTo>
                      <a:pt x="88"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6" name="íṧḷïḑé"/>
              <p:cNvSpPr/>
              <p:nvPr/>
            </p:nvSpPr>
            <p:spPr bwMode="auto">
              <a:xfrm>
                <a:off x="3886" y="2558"/>
                <a:ext cx="116" cy="36"/>
              </a:xfrm>
              <a:custGeom>
                <a:avLst/>
                <a:gdLst>
                  <a:gd name="T0" fmla="*/ 0 w 116"/>
                  <a:gd name="T1" fmla="*/ 36 h 36"/>
                  <a:gd name="T2" fmla="*/ 87 w 116"/>
                  <a:gd name="T3" fmla="*/ 36 h 36"/>
                  <a:gd name="T4" fmla="*/ 116 w 116"/>
                  <a:gd name="T5" fmla="*/ 0 h 36"/>
                  <a:gd name="T6" fmla="*/ 90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7" y="36"/>
                    </a:lnTo>
                    <a:lnTo>
                      <a:pt x="116" y="0"/>
                    </a:lnTo>
                    <a:lnTo>
                      <a:pt x="90"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7" name="îsḻíďe"/>
              <p:cNvSpPr/>
              <p:nvPr/>
            </p:nvSpPr>
            <p:spPr bwMode="auto">
              <a:xfrm>
                <a:off x="3718" y="2558"/>
                <a:ext cx="116" cy="36"/>
              </a:xfrm>
              <a:custGeom>
                <a:avLst/>
                <a:gdLst>
                  <a:gd name="T0" fmla="*/ 0 w 116"/>
                  <a:gd name="T1" fmla="*/ 36 h 36"/>
                  <a:gd name="T2" fmla="*/ 87 w 116"/>
                  <a:gd name="T3" fmla="*/ 36 h 36"/>
                  <a:gd name="T4" fmla="*/ 116 w 116"/>
                  <a:gd name="T5" fmla="*/ 0 h 36"/>
                  <a:gd name="T6" fmla="*/ 90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7" y="36"/>
                    </a:lnTo>
                    <a:lnTo>
                      <a:pt x="116" y="0"/>
                    </a:lnTo>
                    <a:lnTo>
                      <a:pt x="90"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8" name="íṣļïḑè"/>
              <p:cNvSpPr/>
              <p:nvPr/>
            </p:nvSpPr>
            <p:spPr bwMode="auto">
              <a:xfrm>
                <a:off x="4029" y="2558"/>
                <a:ext cx="115"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49" name="ïṥḻïḓè"/>
              <p:cNvSpPr/>
              <p:nvPr/>
            </p:nvSpPr>
            <p:spPr bwMode="auto">
              <a:xfrm>
                <a:off x="4029" y="2558"/>
                <a:ext cx="115"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0" name="iṣlîde"/>
              <p:cNvSpPr/>
              <p:nvPr/>
            </p:nvSpPr>
            <p:spPr bwMode="auto">
              <a:xfrm>
                <a:off x="4197"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1" name="iṣļíde"/>
              <p:cNvSpPr/>
              <p:nvPr/>
            </p:nvSpPr>
            <p:spPr bwMode="auto">
              <a:xfrm>
                <a:off x="3860"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2" name="íṧḻíďe"/>
              <p:cNvSpPr/>
              <p:nvPr/>
            </p:nvSpPr>
            <p:spPr bwMode="auto">
              <a:xfrm>
                <a:off x="3150" y="2558"/>
                <a:ext cx="582" cy="37"/>
              </a:xfrm>
              <a:prstGeom prst="rect">
                <a:avLst/>
              </a:prstGeom>
              <a:solidFill>
                <a:srgbClr val="C48E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3" name="iSliḋe"/>
              <p:cNvSpPr/>
              <p:nvPr/>
            </p:nvSpPr>
            <p:spPr bwMode="auto">
              <a:xfrm>
                <a:off x="3150" y="2558"/>
                <a:ext cx="582"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4" name="ïṩḷîḑe"/>
              <p:cNvSpPr/>
              <p:nvPr/>
            </p:nvSpPr>
            <p:spPr bwMode="auto">
              <a:xfrm>
                <a:off x="3456" y="2622"/>
                <a:ext cx="78"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5" name="îŝ1íḓe"/>
              <p:cNvSpPr/>
              <p:nvPr/>
            </p:nvSpPr>
            <p:spPr bwMode="auto">
              <a:xfrm>
                <a:off x="3222" y="2622"/>
                <a:ext cx="78"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6" name="ís1ïḋè"/>
              <p:cNvSpPr/>
              <p:nvPr/>
            </p:nvSpPr>
            <p:spPr bwMode="auto">
              <a:xfrm>
                <a:off x="3743" y="2695"/>
                <a:ext cx="632" cy="38"/>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7" name="îšļíḍê"/>
              <p:cNvSpPr/>
              <p:nvPr/>
            </p:nvSpPr>
            <p:spPr bwMode="auto">
              <a:xfrm>
                <a:off x="4298" y="2632"/>
                <a:ext cx="77"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58" name="îṩļïḓé"/>
              <p:cNvSpPr/>
              <p:nvPr/>
            </p:nvSpPr>
            <p:spPr bwMode="auto">
              <a:xfrm>
                <a:off x="4286" y="2632"/>
                <a:ext cx="87" cy="101"/>
              </a:xfrm>
              <a:custGeom>
                <a:avLst/>
                <a:gdLst>
                  <a:gd name="T0" fmla="*/ 12 w 87"/>
                  <a:gd name="T1" fmla="*/ 101 h 101"/>
                  <a:gd name="T2" fmla="*/ 87 w 87"/>
                  <a:gd name="T3" fmla="*/ 0 h 101"/>
                  <a:gd name="T4" fmla="*/ 12 w 87"/>
                  <a:gd name="T5" fmla="*/ 0 h 101"/>
                  <a:gd name="T6" fmla="*/ 12 w 87"/>
                  <a:gd name="T7" fmla="*/ 65 h 101"/>
                  <a:gd name="T8" fmla="*/ 0 w 87"/>
                  <a:gd name="T9" fmla="*/ 82 h 101"/>
                  <a:gd name="T10" fmla="*/ 12 w 87"/>
                  <a:gd name="T11" fmla="*/ 101 h 101"/>
                </a:gdLst>
                <a:ahLst/>
                <a:cxnLst>
                  <a:cxn ang="0">
                    <a:pos x="T0" y="T1"/>
                  </a:cxn>
                  <a:cxn ang="0">
                    <a:pos x="T2" y="T3"/>
                  </a:cxn>
                  <a:cxn ang="0">
                    <a:pos x="T4" y="T5"/>
                  </a:cxn>
                  <a:cxn ang="0">
                    <a:pos x="T6" y="T7"/>
                  </a:cxn>
                  <a:cxn ang="0">
                    <a:pos x="T8" y="T9"/>
                  </a:cxn>
                  <a:cxn ang="0">
                    <a:pos x="T10" y="T11"/>
                  </a:cxn>
                </a:cxnLst>
                <a:rect l="0" t="0" r="r" b="b"/>
                <a:pathLst>
                  <a:path w="87" h="101">
                    <a:moveTo>
                      <a:pt x="12" y="101"/>
                    </a:moveTo>
                    <a:lnTo>
                      <a:pt x="87" y="0"/>
                    </a:lnTo>
                    <a:lnTo>
                      <a:pt x="12" y="0"/>
                    </a:lnTo>
                    <a:lnTo>
                      <a:pt x="12" y="65"/>
                    </a:lnTo>
                    <a:lnTo>
                      <a:pt x="0" y="82"/>
                    </a:lnTo>
                    <a:lnTo>
                      <a:pt x="12" y="101"/>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9" name="išlíḓé"/>
              <p:cNvSpPr/>
              <p:nvPr/>
            </p:nvSpPr>
            <p:spPr bwMode="auto">
              <a:xfrm>
                <a:off x="3743" y="2632"/>
                <a:ext cx="77"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60" name="íṣḻíḓè"/>
              <p:cNvSpPr/>
              <p:nvPr/>
            </p:nvSpPr>
            <p:spPr bwMode="auto">
              <a:xfrm>
                <a:off x="4036" y="2632"/>
                <a:ext cx="76"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61" name="iš1ïďê"/>
              <p:cNvSpPr/>
              <p:nvPr/>
            </p:nvSpPr>
            <p:spPr bwMode="auto">
              <a:xfrm>
                <a:off x="3445" y="2695"/>
                <a:ext cx="602" cy="38"/>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62" name="isḷïḑè"/>
              <p:cNvSpPr/>
              <p:nvPr/>
            </p:nvSpPr>
            <p:spPr bwMode="auto">
              <a:xfrm>
                <a:off x="3971" y="2632"/>
                <a:ext cx="76"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63" name="íś1ïďe"/>
              <p:cNvSpPr/>
              <p:nvPr/>
            </p:nvSpPr>
            <p:spPr bwMode="auto">
              <a:xfrm>
                <a:off x="3678" y="2632"/>
                <a:ext cx="77"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64" name="îšḻíḍê"/>
              <p:cNvSpPr/>
              <p:nvPr/>
            </p:nvSpPr>
            <p:spPr bwMode="auto">
              <a:xfrm>
                <a:off x="4373" y="2613"/>
                <a:ext cx="108" cy="120"/>
              </a:xfrm>
              <a:custGeom>
                <a:avLst/>
                <a:gdLst>
                  <a:gd name="T0" fmla="*/ 0 w 108"/>
                  <a:gd name="T1" fmla="*/ 120 h 120"/>
                  <a:gd name="T2" fmla="*/ 108 w 108"/>
                  <a:gd name="T3" fmla="*/ 120 h 120"/>
                  <a:gd name="T4" fmla="*/ 108 w 108"/>
                  <a:gd name="T5" fmla="*/ 0 h 120"/>
                  <a:gd name="T6" fmla="*/ 0 w 108"/>
                  <a:gd name="T7" fmla="*/ 19 h 120"/>
                  <a:gd name="T8" fmla="*/ 0 w 108"/>
                  <a:gd name="T9" fmla="*/ 120 h 120"/>
                </a:gdLst>
                <a:ahLst/>
                <a:cxnLst>
                  <a:cxn ang="0">
                    <a:pos x="T0" y="T1"/>
                  </a:cxn>
                  <a:cxn ang="0">
                    <a:pos x="T2" y="T3"/>
                  </a:cxn>
                  <a:cxn ang="0">
                    <a:pos x="T4" y="T5"/>
                  </a:cxn>
                  <a:cxn ang="0">
                    <a:pos x="T6" y="T7"/>
                  </a:cxn>
                  <a:cxn ang="0">
                    <a:pos x="T8" y="T9"/>
                  </a:cxn>
                </a:cxnLst>
                <a:rect l="0" t="0" r="r" b="b"/>
                <a:pathLst>
                  <a:path w="108" h="120">
                    <a:moveTo>
                      <a:pt x="0" y="120"/>
                    </a:moveTo>
                    <a:lnTo>
                      <a:pt x="108" y="120"/>
                    </a:lnTo>
                    <a:lnTo>
                      <a:pt x="108" y="0"/>
                    </a:lnTo>
                    <a:lnTo>
                      <a:pt x="0" y="19"/>
                    </a:lnTo>
                    <a:lnTo>
                      <a:pt x="0" y="120"/>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5" name="îslíḑé"/>
              <p:cNvSpPr/>
              <p:nvPr/>
            </p:nvSpPr>
            <p:spPr bwMode="auto">
              <a:xfrm>
                <a:off x="4046" y="2616"/>
                <a:ext cx="107" cy="117"/>
              </a:xfrm>
              <a:custGeom>
                <a:avLst/>
                <a:gdLst>
                  <a:gd name="T0" fmla="*/ 0 w 107"/>
                  <a:gd name="T1" fmla="*/ 117 h 117"/>
                  <a:gd name="T2" fmla="*/ 107 w 107"/>
                  <a:gd name="T3" fmla="*/ 117 h 117"/>
                  <a:gd name="T4" fmla="*/ 107 w 107"/>
                  <a:gd name="T5" fmla="*/ 0 h 117"/>
                  <a:gd name="T6" fmla="*/ 0 w 107"/>
                  <a:gd name="T7" fmla="*/ 16 h 117"/>
                  <a:gd name="T8" fmla="*/ 0 w 107"/>
                  <a:gd name="T9" fmla="*/ 117 h 117"/>
                </a:gdLst>
                <a:ahLst/>
                <a:cxnLst>
                  <a:cxn ang="0">
                    <a:pos x="T0" y="T1"/>
                  </a:cxn>
                  <a:cxn ang="0">
                    <a:pos x="T2" y="T3"/>
                  </a:cxn>
                  <a:cxn ang="0">
                    <a:pos x="T4" y="T5"/>
                  </a:cxn>
                  <a:cxn ang="0">
                    <a:pos x="T6" y="T7"/>
                  </a:cxn>
                  <a:cxn ang="0">
                    <a:pos x="T8" y="T9"/>
                  </a:cxn>
                </a:cxnLst>
                <a:rect l="0" t="0" r="r" b="b"/>
                <a:pathLst>
                  <a:path w="107" h="117">
                    <a:moveTo>
                      <a:pt x="0" y="117"/>
                    </a:moveTo>
                    <a:lnTo>
                      <a:pt x="107" y="117"/>
                    </a:lnTo>
                    <a:lnTo>
                      <a:pt x="107" y="0"/>
                    </a:lnTo>
                    <a:lnTo>
                      <a:pt x="0" y="16"/>
                    </a:lnTo>
                    <a:lnTo>
                      <a:pt x="0" y="117"/>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6" name="íś1iḍé"/>
              <p:cNvSpPr/>
              <p:nvPr/>
            </p:nvSpPr>
            <p:spPr bwMode="auto">
              <a:xfrm>
                <a:off x="3691" y="2615"/>
                <a:ext cx="109" cy="118"/>
              </a:xfrm>
              <a:custGeom>
                <a:avLst/>
                <a:gdLst>
                  <a:gd name="T0" fmla="*/ 0 w 109"/>
                  <a:gd name="T1" fmla="*/ 118 h 118"/>
                  <a:gd name="T2" fmla="*/ 109 w 109"/>
                  <a:gd name="T3" fmla="*/ 118 h 118"/>
                  <a:gd name="T4" fmla="*/ 109 w 109"/>
                  <a:gd name="T5" fmla="*/ 0 h 118"/>
                  <a:gd name="T6" fmla="*/ 0 w 109"/>
                  <a:gd name="T7" fmla="*/ 17 h 118"/>
                  <a:gd name="T8" fmla="*/ 0 w 109"/>
                  <a:gd name="T9" fmla="*/ 118 h 118"/>
                </a:gdLst>
                <a:ahLst/>
                <a:cxnLst>
                  <a:cxn ang="0">
                    <a:pos x="T0" y="T1"/>
                  </a:cxn>
                  <a:cxn ang="0">
                    <a:pos x="T2" y="T3"/>
                  </a:cxn>
                  <a:cxn ang="0">
                    <a:pos x="T4" y="T5"/>
                  </a:cxn>
                  <a:cxn ang="0">
                    <a:pos x="T6" y="T7"/>
                  </a:cxn>
                  <a:cxn ang="0">
                    <a:pos x="T8" y="T9"/>
                  </a:cxn>
                </a:cxnLst>
                <a:rect l="0" t="0" r="r" b="b"/>
                <a:pathLst>
                  <a:path w="109" h="118">
                    <a:moveTo>
                      <a:pt x="0" y="118"/>
                    </a:moveTo>
                    <a:lnTo>
                      <a:pt x="109" y="118"/>
                    </a:lnTo>
                    <a:lnTo>
                      <a:pt x="109" y="0"/>
                    </a:lnTo>
                    <a:lnTo>
                      <a:pt x="0" y="17"/>
                    </a:lnTo>
                    <a:lnTo>
                      <a:pt x="0" y="118"/>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7" name="ïṧľïḓé"/>
              <p:cNvSpPr/>
              <p:nvPr/>
            </p:nvSpPr>
            <p:spPr bwMode="auto">
              <a:xfrm>
                <a:off x="3618" y="2616"/>
                <a:ext cx="76" cy="117"/>
              </a:xfrm>
              <a:custGeom>
                <a:avLst/>
                <a:gdLst>
                  <a:gd name="T0" fmla="*/ 0 w 76"/>
                  <a:gd name="T1" fmla="*/ 117 h 117"/>
                  <a:gd name="T2" fmla="*/ 76 w 76"/>
                  <a:gd name="T3" fmla="*/ 117 h 117"/>
                  <a:gd name="T4" fmla="*/ 76 w 76"/>
                  <a:gd name="T5" fmla="*/ 16 h 117"/>
                  <a:gd name="T6" fmla="*/ 0 w 76"/>
                  <a:gd name="T7" fmla="*/ 0 h 117"/>
                  <a:gd name="T8" fmla="*/ 0 w 76"/>
                  <a:gd name="T9" fmla="*/ 117 h 117"/>
                </a:gdLst>
                <a:ahLst/>
                <a:cxnLst>
                  <a:cxn ang="0">
                    <a:pos x="T0" y="T1"/>
                  </a:cxn>
                  <a:cxn ang="0">
                    <a:pos x="T2" y="T3"/>
                  </a:cxn>
                  <a:cxn ang="0">
                    <a:pos x="T4" y="T5"/>
                  </a:cxn>
                  <a:cxn ang="0">
                    <a:pos x="T6" y="T7"/>
                  </a:cxn>
                  <a:cxn ang="0">
                    <a:pos x="T8" y="T9"/>
                  </a:cxn>
                </a:cxnLst>
                <a:rect l="0" t="0" r="r" b="b"/>
                <a:pathLst>
                  <a:path w="76" h="117">
                    <a:moveTo>
                      <a:pt x="0" y="117"/>
                    </a:moveTo>
                    <a:lnTo>
                      <a:pt x="76" y="117"/>
                    </a:lnTo>
                    <a:lnTo>
                      <a:pt x="76" y="16"/>
                    </a:lnTo>
                    <a:lnTo>
                      <a:pt x="0" y="0"/>
                    </a:lnTo>
                    <a:lnTo>
                      <a:pt x="0" y="117"/>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8" name="ïslïḓé"/>
              <p:cNvSpPr/>
              <p:nvPr/>
            </p:nvSpPr>
            <p:spPr bwMode="auto">
              <a:xfrm>
                <a:off x="3151" y="2613"/>
                <a:ext cx="77" cy="120"/>
              </a:xfrm>
              <a:custGeom>
                <a:avLst/>
                <a:gdLst>
                  <a:gd name="T0" fmla="*/ 0 w 77"/>
                  <a:gd name="T1" fmla="*/ 120 h 120"/>
                  <a:gd name="T2" fmla="*/ 77 w 77"/>
                  <a:gd name="T3" fmla="*/ 120 h 120"/>
                  <a:gd name="T4" fmla="*/ 77 w 77"/>
                  <a:gd name="T5" fmla="*/ 19 h 120"/>
                  <a:gd name="T6" fmla="*/ 0 w 77"/>
                  <a:gd name="T7" fmla="*/ 0 h 120"/>
                  <a:gd name="T8" fmla="*/ 0 w 77"/>
                  <a:gd name="T9" fmla="*/ 120 h 120"/>
                </a:gdLst>
                <a:ahLst/>
                <a:cxnLst>
                  <a:cxn ang="0">
                    <a:pos x="T0" y="T1"/>
                  </a:cxn>
                  <a:cxn ang="0">
                    <a:pos x="T2" y="T3"/>
                  </a:cxn>
                  <a:cxn ang="0">
                    <a:pos x="T4" y="T5"/>
                  </a:cxn>
                  <a:cxn ang="0">
                    <a:pos x="T6" y="T7"/>
                  </a:cxn>
                  <a:cxn ang="0">
                    <a:pos x="T8" y="T9"/>
                  </a:cxn>
                </a:cxnLst>
                <a:rect l="0" t="0" r="r" b="b"/>
                <a:pathLst>
                  <a:path w="77" h="120">
                    <a:moveTo>
                      <a:pt x="0" y="120"/>
                    </a:moveTo>
                    <a:lnTo>
                      <a:pt x="77" y="120"/>
                    </a:lnTo>
                    <a:lnTo>
                      <a:pt x="77" y="19"/>
                    </a:lnTo>
                    <a:lnTo>
                      <a:pt x="0" y="0"/>
                    </a:lnTo>
                    <a:lnTo>
                      <a:pt x="0" y="120"/>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9" name="îṩļïḓê"/>
              <p:cNvSpPr/>
              <p:nvPr/>
            </p:nvSpPr>
            <p:spPr bwMode="auto">
              <a:xfrm>
                <a:off x="3384" y="2609"/>
                <a:ext cx="77" cy="124"/>
              </a:xfrm>
              <a:custGeom>
                <a:avLst/>
                <a:gdLst>
                  <a:gd name="T0" fmla="*/ 0 w 77"/>
                  <a:gd name="T1" fmla="*/ 124 h 124"/>
                  <a:gd name="T2" fmla="*/ 77 w 77"/>
                  <a:gd name="T3" fmla="*/ 124 h 124"/>
                  <a:gd name="T4" fmla="*/ 77 w 77"/>
                  <a:gd name="T5" fmla="*/ 23 h 124"/>
                  <a:gd name="T6" fmla="*/ 0 w 77"/>
                  <a:gd name="T7" fmla="*/ 0 h 124"/>
                  <a:gd name="T8" fmla="*/ 0 w 77"/>
                  <a:gd name="T9" fmla="*/ 124 h 124"/>
                </a:gdLst>
                <a:ahLst/>
                <a:cxnLst>
                  <a:cxn ang="0">
                    <a:pos x="T0" y="T1"/>
                  </a:cxn>
                  <a:cxn ang="0">
                    <a:pos x="T2" y="T3"/>
                  </a:cxn>
                  <a:cxn ang="0">
                    <a:pos x="T4" y="T5"/>
                  </a:cxn>
                  <a:cxn ang="0">
                    <a:pos x="T6" y="T7"/>
                  </a:cxn>
                  <a:cxn ang="0">
                    <a:pos x="T8" y="T9"/>
                  </a:cxn>
                </a:cxnLst>
                <a:rect l="0" t="0" r="r" b="b"/>
                <a:pathLst>
                  <a:path w="77" h="124">
                    <a:moveTo>
                      <a:pt x="0" y="124"/>
                    </a:moveTo>
                    <a:lnTo>
                      <a:pt x="77" y="124"/>
                    </a:lnTo>
                    <a:lnTo>
                      <a:pt x="77" y="23"/>
                    </a:lnTo>
                    <a:lnTo>
                      <a:pt x="0" y="0"/>
                    </a:lnTo>
                    <a:lnTo>
                      <a:pt x="0" y="124"/>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0" name="îṧľídê"/>
              <p:cNvSpPr/>
              <p:nvPr/>
            </p:nvSpPr>
            <p:spPr bwMode="auto">
              <a:xfrm>
                <a:off x="3691" y="2594"/>
                <a:ext cx="790" cy="38"/>
              </a:xfrm>
              <a:prstGeom prst="rect">
                <a:avLst/>
              </a:prstGeom>
              <a:solidFill>
                <a:srgbClr val="EFBB6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1" name="îṣļiḑè"/>
              <p:cNvSpPr/>
              <p:nvPr/>
            </p:nvSpPr>
            <p:spPr bwMode="auto">
              <a:xfrm>
                <a:off x="3151" y="2594"/>
                <a:ext cx="543" cy="38"/>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2" name="íśḻîde"/>
              <p:cNvSpPr/>
              <p:nvPr/>
            </p:nvSpPr>
            <p:spPr bwMode="auto">
              <a:xfrm>
                <a:off x="3151" y="2695"/>
                <a:ext cx="543" cy="38"/>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3" name="îṧ1iḍè"/>
              <p:cNvSpPr/>
              <p:nvPr/>
            </p:nvSpPr>
            <p:spPr bwMode="auto">
              <a:xfrm>
                <a:off x="3955" y="2632"/>
                <a:ext cx="91" cy="101"/>
              </a:xfrm>
              <a:custGeom>
                <a:avLst/>
                <a:gdLst>
                  <a:gd name="T0" fmla="*/ 14 w 91"/>
                  <a:gd name="T1" fmla="*/ 101 h 101"/>
                  <a:gd name="T2" fmla="*/ 91 w 91"/>
                  <a:gd name="T3" fmla="*/ 0 h 101"/>
                  <a:gd name="T4" fmla="*/ 14 w 91"/>
                  <a:gd name="T5" fmla="*/ 0 h 101"/>
                  <a:gd name="T6" fmla="*/ 14 w 91"/>
                  <a:gd name="T7" fmla="*/ 63 h 101"/>
                  <a:gd name="T8" fmla="*/ 0 w 91"/>
                  <a:gd name="T9" fmla="*/ 83 h 101"/>
                  <a:gd name="T10" fmla="*/ 14 w 91"/>
                  <a:gd name="T11" fmla="*/ 101 h 101"/>
                </a:gdLst>
                <a:ahLst/>
                <a:cxnLst>
                  <a:cxn ang="0">
                    <a:pos x="T0" y="T1"/>
                  </a:cxn>
                  <a:cxn ang="0">
                    <a:pos x="T2" y="T3"/>
                  </a:cxn>
                  <a:cxn ang="0">
                    <a:pos x="T4" y="T5"/>
                  </a:cxn>
                  <a:cxn ang="0">
                    <a:pos x="T6" y="T7"/>
                  </a:cxn>
                  <a:cxn ang="0">
                    <a:pos x="T8" y="T9"/>
                  </a:cxn>
                  <a:cxn ang="0">
                    <a:pos x="T10" y="T11"/>
                  </a:cxn>
                </a:cxnLst>
                <a:rect l="0" t="0" r="r" b="b"/>
                <a:pathLst>
                  <a:path w="91" h="101">
                    <a:moveTo>
                      <a:pt x="14" y="101"/>
                    </a:moveTo>
                    <a:lnTo>
                      <a:pt x="91" y="0"/>
                    </a:lnTo>
                    <a:lnTo>
                      <a:pt x="14" y="0"/>
                    </a:lnTo>
                    <a:lnTo>
                      <a:pt x="14" y="63"/>
                    </a:lnTo>
                    <a:lnTo>
                      <a:pt x="0" y="83"/>
                    </a:lnTo>
                    <a:lnTo>
                      <a:pt x="14" y="101"/>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4" name="îšľïďe"/>
              <p:cNvSpPr/>
              <p:nvPr/>
            </p:nvSpPr>
            <p:spPr bwMode="auto">
              <a:xfrm>
                <a:off x="3692" y="2558"/>
                <a:ext cx="116" cy="37"/>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5" name="ïṣľíḑé"/>
              <p:cNvSpPr/>
              <p:nvPr/>
            </p:nvSpPr>
            <p:spPr bwMode="auto">
              <a:xfrm>
                <a:off x="4054" y="1608"/>
                <a:ext cx="21" cy="949"/>
              </a:xfrm>
              <a:custGeom>
                <a:avLst/>
                <a:gdLst>
                  <a:gd name="T0" fmla="*/ 21 w 21"/>
                  <a:gd name="T1" fmla="*/ 644 h 949"/>
                  <a:gd name="T2" fmla="*/ 0 w 21"/>
                  <a:gd name="T3" fmla="*/ 644 h 949"/>
                  <a:gd name="T4" fmla="*/ 0 w 21"/>
                  <a:gd name="T5" fmla="*/ 949 h 949"/>
                  <a:gd name="T6" fmla="*/ 21 w 21"/>
                  <a:gd name="T7" fmla="*/ 949 h 949"/>
                  <a:gd name="T8" fmla="*/ 21 w 21"/>
                  <a:gd name="T9" fmla="*/ 644 h 949"/>
                  <a:gd name="T10" fmla="*/ 21 w 21"/>
                  <a:gd name="T11" fmla="*/ 326 h 949"/>
                  <a:gd name="T12" fmla="*/ 0 w 21"/>
                  <a:gd name="T13" fmla="*/ 326 h 949"/>
                  <a:gd name="T14" fmla="*/ 0 w 21"/>
                  <a:gd name="T15" fmla="*/ 553 h 949"/>
                  <a:gd name="T16" fmla="*/ 0 w 21"/>
                  <a:gd name="T17" fmla="*/ 623 h 949"/>
                  <a:gd name="T18" fmla="*/ 21 w 21"/>
                  <a:gd name="T19" fmla="*/ 623 h 949"/>
                  <a:gd name="T20" fmla="*/ 21 w 21"/>
                  <a:gd name="T21" fmla="*/ 553 h 949"/>
                  <a:gd name="T22" fmla="*/ 21 w 21"/>
                  <a:gd name="T23" fmla="*/ 326 h 949"/>
                  <a:gd name="T24" fmla="*/ 21 w 21"/>
                  <a:gd name="T25" fmla="*/ 0 h 949"/>
                  <a:gd name="T26" fmla="*/ 0 w 21"/>
                  <a:gd name="T27" fmla="*/ 0 h 949"/>
                  <a:gd name="T28" fmla="*/ 0 w 21"/>
                  <a:gd name="T29" fmla="*/ 305 h 949"/>
                  <a:gd name="T30" fmla="*/ 21 w 21"/>
                  <a:gd name="T31" fmla="*/ 305 h 949"/>
                  <a:gd name="T32" fmla="*/ 21 w 21"/>
                  <a:gd name="T33" fmla="*/ 0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49">
                    <a:moveTo>
                      <a:pt x="21" y="644"/>
                    </a:moveTo>
                    <a:lnTo>
                      <a:pt x="0" y="644"/>
                    </a:lnTo>
                    <a:lnTo>
                      <a:pt x="0" y="949"/>
                    </a:lnTo>
                    <a:lnTo>
                      <a:pt x="21" y="949"/>
                    </a:lnTo>
                    <a:lnTo>
                      <a:pt x="21" y="644"/>
                    </a:lnTo>
                    <a:close/>
                    <a:moveTo>
                      <a:pt x="21" y="326"/>
                    </a:moveTo>
                    <a:lnTo>
                      <a:pt x="0" y="326"/>
                    </a:lnTo>
                    <a:lnTo>
                      <a:pt x="0" y="553"/>
                    </a:lnTo>
                    <a:lnTo>
                      <a:pt x="0" y="623"/>
                    </a:lnTo>
                    <a:lnTo>
                      <a:pt x="21" y="623"/>
                    </a:lnTo>
                    <a:lnTo>
                      <a:pt x="21" y="553"/>
                    </a:lnTo>
                    <a:lnTo>
                      <a:pt x="21" y="326"/>
                    </a:lnTo>
                    <a:close/>
                    <a:moveTo>
                      <a:pt x="21" y="0"/>
                    </a:moveTo>
                    <a:lnTo>
                      <a:pt x="0" y="0"/>
                    </a:lnTo>
                    <a:lnTo>
                      <a:pt x="0" y="305"/>
                    </a:lnTo>
                    <a:lnTo>
                      <a:pt x="21" y="305"/>
                    </a:lnTo>
                    <a:lnTo>
                      <a:pt x="21"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6" name="iṥḷîḋe"/>
              <p:cNvSpPr/>
              <p:nvPr/>
            </p:nvSpPr>
            <p:spPr bwMode="auto">
              <a:xfrm>
                <a:off x="4054" y="1608"/>
                <a:ext cx="21" cy="949"/>
              </a:xfrm>
              <a:custGeom>
                <a:avLst/>
                <a:gdLst>
                  <a:gd name="T0" fmla="*/ 21 w 21"/>
                  <a:gd name="T1" fmla="*/ 644 h 949"/>
                  <a:gd name="T2" fmla="*/ 0 w 21"/>
                  <a:gd name="T3" fmla="*/ 644 h 949"/>
                  <a:gd name="T4" fmla="*/ 0 w 21"/>
                  <a:gd name="T5" fmla="*/ 949 h 949"/>
                  <a:gd name="T6" fmla="*/ 21 w 21"/>
                  <a:gd name="T7" fmla="*/ 949 h 949"/>
                  <a:gd name="T8" fmla="*/ 21 w 21"/>
                  <a:gd name="T9" fmla="*/ 644 h 949"/>
                  <a:gd name="T10" fmla="*/ 21 w 21"/>
                  <a:gd name="T11" fmla="*/ 326 h 949"/>
                  <a:gd name="T12" fmla="*/ 0 w 21"/>
                  <a:gd name="T13" fmla="*/ 326 h 949"/>
                  <a:gd name="T14" fmla="*/ 0 w 21"/>
                  <a:gd name="T15" fmla="*/ 553 h 949"/>
                  <a:gd name="T16" fmla="*/ 0 w 21"/>
                  <a:gd name="T17" fmla="*/ 623 h 949"/>
                  <a:gd name="T18" fmla="*/ 21 w 21"/>
                  <a:gd name="T19" fmla="*/ 623 h 949"/>
                  <a:gd name="T20" fmla="*/ 21 w 21"/>
                  <a:gd name="T21" fmla="*/ 553 h 949"/>
                  <a:gd name="T22" fmla="*/ 21 w 21"/>
                  <a:gd name="T23" fmla="*/ 326 h 949"/>
                  <a:gd name="T24" fmla="*/ 21 w 21"/>
                  <a:gd name="T25" fmla="*/ 0 h 949"/>
                  <a:gd name="T26" fmla="*/ 0 w 21"/>
                  <a:gd name="T27" fmla="*/ 0 h 949"/>
                  <a:gd name="T28" fmla="*/ 0 w 21"/>
                  <a:gd name="T29" fmla="*/ 305 h 949"/>
                  <a:gd name="T30" fmla="*/ 21 w 21"/>
                  <a:gd name="T31" fmla="*/ 305 h 949"/>
                  <a:gd name="T32" fmla="*/ 21 w 21"/>
                  <a:gd name="T33" fmla="*/ 0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49">
                    <a:moveTo>
                      <a:pt x="21" y="644"/>
                    </a:moveTo>
                    <a:lnTo>
                      <a:pt x="0" y="644"/>
                    </a:lnTo>
                    <a:lnTo>
                      <a:pt x="0" y="949"/>
                    </a:lnTo>
                    <a:lnTo>
                      <a:pt x="21" y="949"/>
                    </a:lnTo>
                    <a:lnTo>
                      <a:pt x="21" y="644"/>
                    </a:lnTo>
                    <a:moveTo>
                      <a:pt x="21" y="326"/>
                    </a:moveTo>
                    <a:lnTo>
                      <a:pt x="0" y="326"/>
                    </a:lnTo>
                    <a:lnTo>
                      <a:pt x="0" y="553"/>
                    </a:lnTo>
                    <a:lnTo>
                      <a:pt x="0" y="623"/>
                    </a:lnTo>
                    <a:lnTo>
                      <a:pt x="21" y="623"/>
                    </a:lnTo>
                    <a:lnTo>
                      <a:pt x="21" y="553"/>
                    </a:lnTo>
                    <a:lnTo>
                      <a:pt x="21" y="326"/>
                    </a:lnTo>
                    <a:moveTo>
                      <a:pt x="21" y="0"/>
                    </a:moveTo>
                    <a:lnTo>
                      <a:pt x="0" y="0"/>
                    </a:lnTo>
                    <a:lnTo>
                      <a:pt x="0" y="305"/>
                    </a:lnTo>
                    <a:lnTo>
                      <a:pt x="21" y="305"/>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7" name="iṧļïḑè"/>
              <p:cNvSpPr/>
              <p:nvPr/>
            </p:nvSpPr>
            <p:spPr bwMode="auto">
              <a:xfrm>
                <a:off x="4054" y="2231"/>
                <a:ext cx="21" cy="21"/>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8" name="îSľídê"/>
              <p:cNvSpPr/>
              <p:nvPr/>
            </p:nvSpPr>
            <p:spPr bwMode="auto">
              <a:xfrm>
                <a:off x="4054" y="2231"/>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79" name="îśľiḓe"/>
              <p:cNvSpPr/>
              <p:nvPr/>
            </p:nvSpPr>
            <p:spPr bwMode="auto">
              <a:xfrm>
                <a:off x="4054" y="1913"/>
                <a:ext cx="21" cy="21"/>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0" name="îŝḷídê"/>
              <p:cNvSpPr/>
              <p:nvPr/>
            </p:nvSpPr>
            <p:spPr bwMode="auto">
              <a:xfrm>
                <a:off x="4054" y="1913"/>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1" name="ïşļíḑé"/>
              <p:cNvSpPr/>
              <p:nvPr/>
            </p:nvSpPr>
            <p:spPr bwMode="auto">
              <a:xfrm>
                <a:off x="3184" y="1605"/>
                <a:ext cx="411" cy="955"/>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2" name="íSļïdé"/>
              <p:cNvSpPr/>
              <p:nvPr/>
            </p:nvSpPr>
            <p:spPr bwMode="auto">
              <a:xfrm>
                <a:off x="3184" y="1605"/>
                <a:ext cx="411"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3" name="ïṥlïḋê"/>
              <p:cNvSpPr/>
              <p:nvPr/>
            </p:nvSpPr>
            <p:spPr bwMode="auto">
              <a:xfrm>
                <a:off x="2896" y="1605"/>
                <a:ext cx="350" cy="955"/>
              </a:xfrm>
              <a:prstGeom prst="rect">
                <a:avLst/>
              </a:prstGeom>
              <a:solidFill>
                <a:srgbClr val="D888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4" name="îṥľîḑè"/>
              <p:cNvSpPr/>
              <p:nvPr/>
            </p:nvSpPr>
            <p:spPr bwMode="auto">
              <a:xfrm>
                <a:off x="2896" y="1605"/>
                <a:ext cx="350"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5" name="išḷîdé"/>
              <p:cNvSpPr/>
              <p:nvPr/>
            </p:nvSpPr>
            <p:spPr bwMode="auto">
              <a:xfrm>
                <a:off x="2571" y="1605"/>
                <a:ext cx="361" cy="955"/>
              </a:xfrm>
              <a:prstGeom prst="rect">
                <a:avLst/>
              </a:prstGeom>
              <a:solidFill>
                <a:srgbClr val="BA61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6" name="íṣļîdé"/>
              <p:cNvSpPr/>
              <p:nvPr/>
            </p:nvSpPr>
            <p:spPr bwMode="auto">
              <a:xfrm>
                <a:off x="2571" y="1605"/>
                <a:ext cx="361"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7" name="ïśľïďe"/>
              <p:cNvSpPr/>
              <p:nvPr/>
            </p:nvSpPr>
            <p:spPr bwMode="auto">
              <a:xfrm>
                <a:off x="2342" y="1605"/>
                <a:ext cx="242" cy="955"/>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8" name="íŝ1ïḍe"/>
              <p:cNvSpPr/>
              <p:nvPr/>
            </p:nvSpPr>
            <p:spPr bwMode="auto">
              <a:xfrm>
                <a:off x="2342" y="1605"/>
                <a:ext cx="242"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89" name="iŝļïḓé"/>
              <p:cNvSpPr/>
              <p:nvPr/>
            </p:nvSpPr>
            <p:spPr bwMode="auto">
              <a:xfrm>
                <a:off x="2776" y="1920"/>
                <a:ext cx="38" cy="42"/>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0" name="íśľídé"/>
              <p:cNvSpPr/>
              <p:nvPr/>
            </p:nvSpPr>
            <p:spPr bwMode="auto">
              <a:xfrm>
                <a:off x="2776" y="1920"/>
                <a:ext cx="3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1" name="îşḻiḑé"/>
              <p:cNvSpPr/>
              <p:nvPr/>
            </p:nvSpPr>
            <p:spPr bwMode="auto">
              <a:xfrm>
                <a:off x="2459" y="2192"/>
                <a:ext cx="30"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2" name="ïsľîďê"/>
              <p:cNvSpPr/>
              <p:nvPr/>
            </p:nvSpPr>
            <p:spPr bwMode="auto">
              <a:xfrm>
                <a:off x="2459" y="2192"/>
                <a:ext cx="30"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3" name="íšļídê"/>
              <p:cNvSpPr/>
              <p:nvPr/>
            </p:nvSpPr>
            <p:spPr bwMode="auto">
              <a:xfrm>
                <a:off x="2497"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4" name="íṡľîḑè"/>
              <p:cNvSpPr/>
              <p:nvPr/>
            </p:nvSpPr>
            <p:spPr bwMode="auto">
              <a:xfrm>
                <a:off x="2497"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5" name="ïṩḻidê"/>
              <p:cNvSpPr/>
              <p:nvPr/>
            </p:nvSpPr>
            <p:spPr bwMode="auto">
              <a:xfrm>
                <a:off x="2535" y="2192"/>
                <a:ext cx="32"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6" name="íṣlïde"/>
              <p:cNvSpPr/>
              <p:nvPr/>
            </p:nvSpPr>
            <p:spPr bwMode="auto">
              <a:xfrm>
                <a:off x="2535" y="2192"/>
                <a:ext cx="32"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7" name="iś1îďè"/>
              <p:cNvSpPr/>
              <p:nvPr/>
            </p:nvSpPr>
            <p:spPr bwMode="auto">
              <a:xfrm>
                <a:off x="2459" y="1872"/>
                <a:ext cx="30"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8" name="ïṥḷîḑê"/>
              <p:cNvSpPr/>
              <p:nvPr/>
            </p:nvSpPr>
            <p:spPr bwMode="auto">
              <a:xfrm>
                <a:off x="2459" y="1872"/>
                <a:ext cx="30"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99" name="is1îďê"/>
              <p:cNvSpPr/>
              <p:nvPr/>
            </p:nvSpPr>
            <p:spPr bwMode="auto">
              <a:xfrm>
                <a:off x="2497"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0" name="isľîde"/>
              <p:cNvSpPr/>
              <p:nvPr/>
            </p:nvSpPr>
            <p:spPr bwMode="auto">
              <a:xfrm>
                <a:off x="2497"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1" name="îšḻíḋè"/>
              <p:cNvSpPr/>
              <p:nvPr/>
            </p:nvSpPr>
            <p:spPr bwMode="auto">
              <a:xfrm>
                <a:off x="2535" y="1872"/>
                <a:ext cx="32"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2" name="îṥḷîdê"/>
              <p:cNvSpPr/>
              <p:nvPr/>
            </p:nvSpPr>
            <p:spPr bwMode="auto">
              <a:xfrm>
                <a:off x="2535" y="1872"/>
                <a:ext cx="32"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3" name="îṣľiḓe"/>
              <p:cNvSpPr/>
              <p:nvPr/>
            </p:nvSpPr>
            <p:spPr bwMode="auto">
              <a:xfrm>
                <a:off x="2459" y="2512"/>
                <a:ext cx="30"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4" name="îṡḻïde"/>
              <p:cNvSpPr/>
              <p:nvPr/>
            </p:nvSpPr>
            <p:spPr bwMode="auto">
              <a:xfrm>
                <a:off x="2459" y="2512"/>
                <a:ext cx="30"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5" name="ïṧļíḑe"/>
              <p:cNvSpPr/>
              <p:nvPr/>
            </p:nvSpPr>
            <p:spPr bwMode="auto">
              <a:xfrm>
                <a:off x="2497"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6" name="îŝlïďe"/>
              <p:cNvSpPr/>
              <p:nvPr/>
            </p:nvSpPr>
            <p:spPr bwMode="auto">
              <a:xfrm>
                <a:off x="2497"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7" name="íśľíďê"/>
              <p:cNvSpPr/>
              <p:nvPr/>
            </p:nvSpPr>
            <p:spPr bwMode="auto">
              <a:xfrm>
                <a:off x="2535" y="2512"/>
                <a:ext cx="32"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8" name="iṥḻiḓè"/>
              <p:cNvSpPr/>
              <p:nvPr/>
            </p:nvSpPr>
            <p:spPr bwMode="auto">
              <a:xfrm>
                <a:off x="2535" y="2512"/>
                <a:ext cx="32"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09" name="íSlíḓé"/>
              <p:cNvSpPr/>
              <p:nvPr/>
            </p:nvSpPr>
            <p:spPr bwMode="auto">
              <a:xfrm>
                <a:off x="2778" y="1605"/>
                <a:ext cx="39" cy="35"/>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0" name="íṣḷïḓè"/>
              <p:cNvSpPr/>
              <p:nvPr/>
            </p:nvSpPr>
            <p:spPr bwMode="auto">
              <a:xfrm>
                <a:off x="2778" y="2237"/>
                <a:ext cx="39" cy="52"/>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1" name="ï$1îďè"/>
              <p:cNvSpPr/>
              <p:nvPr/>
            </p:nvSpPr>
            <p:spPr bwMode="auto">
              <a:xfrm>
                <a:off x="2778" y="2237"/>
                <a:ext cx="3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2" name="îṧļíďé"/>
              <p:cNvSpPr/>
              <p:nvPr/>
            </p:nvSpPr>
            <p:spPr bwMode="auto">
              <a:xfrm>
                <a:off x="2873" y="1605"/>
                <a:ext cx="394" cy="955"/>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3" name="îṡľïḓé"/>
              <p:cNvSpPr/>
              <p:nvPr/>
            </p:nvSpPr>
            <p:spPr bwMode="auto">
              <a:xfrm>
                <a:off x="2873" y="1605"/>
                <a:ext cx="394"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4" name="iṥḻídè"/>
              <p:cNvSpPr/>
              <p:nvPr/>
            </p:nvSpPr>
            <p:spPr bwMode="auto">
              <a:xfrm>
                <a:off x="2605" y="1605"/>
                <a:ext cx="268" cy="955"/>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5" name="îśḻíḑè"/>
              <p:cNvSpPr/>
              <p:nvPr/>
            </p:nvSpPr>
            <p:spPr bwMode="auto">
              <a:xfrm>
                <a:off x="2605" y="1605"/>
                <a:ext cx="268" cy="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6" name="íṡļïḑé"/>
              <p:cNvSpPr/>
              <p:nvPr/>
            </p:nvSpPr>
            <p:spPr bwMode="auto">
              <a:xfrm>
                <a:off x="2747"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7" name="ïṥḷîḑe"/>
              <p:cNvSpPr/>
              <p:nvPr/>
            </p:nvSpPr>
            <p:spPr bwMode="auto">
              <a:xfrm>
                <a:off x="2747"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8" name="îslïḓè"/>
              <p:cNvSpPr/>
              <p:nvPr/>
            </p:nvSpPr>
            <p:spPr bwMode="auto">
              <a:xfrm>
                <a:off x="2787"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9" name="íṩḻíďe"/>
              <p:cNvSpPr/>
              <p:nvPr/>
            </p:nvSpPr>
            <p:spPr bwMode="auto">
              <a:xfrm>
                <a:off x="2787"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0" name="íṥlîďé"/>
              <p:cNvSpPr/>
              <p:nvPr/>
            </p:nvSpPr>
            <p:spPr bwMode="auto">
              <a:xfrm>
                <a:off x="2825" y="219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1" name="î$lídè"/>
              <p:cNvSpPr/>
              <p:nvPr/>
            </p:nvSpPr>
            <p:spPr bwMode="auto">
              <a:xfrm>
                <a:off x="2825" y="219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2" name="ïŝḻîďe"/>
              <p:cNvSpPr/>
              <p:nvPr/>
            </p:nvSpPr>
            <p:spPr bwMode="auto">
              <a:xfrm>
                <a:off x="2747"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3" name="ïṥḻïḑê"/>
              <p:cNvSpPr/>
              <p:nvPr/>
            </p:nvSpPr>
            <p:spPr bwMode="auto">
              <a:xfrm>
                <a:off x="2747"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4" name="işļîḋe"/>
              <p:cNvSpPr/>
              <p:nvPr/>
            </p:nvSpPr>
            <p:spPr bwMode="auto">
              <a:xfrm>
                <a:off x="2787"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5" name="íşļíḑê"/>
              <p:cNvSpPr/>
              <p:nvPr/>
            </p:nvSpPr>
            <p:spPr bwMode="auto">
              <a:xfrm>
                <a:off x="2787"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6" name="îṡļiďè"/>
              <p:cNvSpPr/>
              <p:nvPr/>
            </p:nvSpPr>
            <p:spPr bwMode="auto">
              <a:xfrm>
                <a:off x="2825" y="187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7" name="ïṡ1ïḓê"/>
              <p:cNvSpPr/>
              <p:nvPr/>
            </p:nvSpPr>
            <p:spPr bwMode="auto">
              <a:xfrm>
                <a:off x="2825" y="187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8" name="íṣľîḍè"/>
              <p:cNvSpPr/>
              <p:nvPr/>
            </p:nvSpPr>
            <p:spPr bwMode="auto">
              <a:xfrm>
                <a:off x="2747"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9" name="iṡḻíḋe"/>
              <p:cNvSpPr/>
              <p:nvPr/>
            </p:nvSpPr>
            <p:spPr bwMode="auto">
              <a:xfrm>
                <a:off x="2747"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0" name="ïS1iďe"/>
              <p:cNvSpPr/>
              <p:nvPr/>
            </p:nvSpPr>
            <p:spPr bwMode="auto">
              <a:xfrm>
                <a:off x="2787"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1" name="ïṥ1ïḋé"/>
              <p:cNvSpPr/>
              <p:nvPr/>
            </p:nvSpPr>
            <p:spPr bwMode="auto">
              <a:xfrm>
                <a:off x="2787"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2" name="îŝļîde"/>
              <p:cNvSpPr/>
              <p:nvPr/>
            </p:nvSpPr>
            <p:spPr bwMode="auto">
              <a:xfrm>
                <a:off x="2825" y="2512"/>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3" name="ïṩ1îdé"/>
              <p:cNvSpPr/>
              <p:nvPr/>
            </p:nvSpPr>
            <p:spPr bwMode="auto">
              <a:xfrm>
                <a:off x="2825" y="2512"/>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4" name="îšľide"/>
              <p:cNvSpPr/>
              <p:nvPr/>
            </p:nvSpPr>
            <p:spPr bwMode="auto">
              <a:xfrm>
                <a:off x="3595" y="2231"/>
                <a:ext cx="1" cy="21"/>
              </a:xfrm>
              <a:prstGeom prst="rect">
                <a:avLst/>
              </a:prstGeom>
              <a:solidFill>
                <a:srgbClr val="A249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5" name="iś1îḋê"/>
              <p:cNvSpPr/>
              <p:nvPr/>
            </p:nvSpPr>
            <p:spPr bwMode="auto">
              <a:xfrm>
                <a:off x="3595" y="2231"/>
                <a:ext cx="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6" name="íṧļiďè"/>
              <p:cNvSpPr/>
              <p:nvPr/>
            </p:nvSpPr>
            <p:spPr bwMode="auto">
              <a:xfrm>
                <a:off x="3267" y="2231"/>
                <a:ext cx="328"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7" name="ïṥľïďê"/>
              <p:cNvSpPr/>
              <p:nvPr/>
            </p:nvSpPr>
            <p:spPr bwMode="auto">
              <a:xfrm>
                <a:off x="3267" y="2231"/>
                <a:ext cx="32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38" name="ïŝlîḍê"/>
              <p:cNvSpPr/>
              <p:nvPr/>
            </p:nvSpPr>
            <p:spPr bwMode="auto">
              <a:xfrm>
                <a:off x="2584" y="2231"/>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close/>
                    <a:moveTo>
                      <a:pt x="289" y="0"/>
                    </a:moveTo>
                    <a:lnTo>
                      <a:pt x="289" y="0"/>
                    </a:lnTo>
                    <a:lnTo>
                      <a:pt x="289" y="21"/>
                    </a:lnTo>
                    <a:lnTo>
                      <a:pt x="289" y="21"/>
                    </a:lnTo>
                    <a:lnTo>
                      <a:pt x="289" y="0"/>
                    </a:lnTo>
                    <a:close/>
                  </a:path>
                </a:pathLst>
              </a:custGeom>
              <a:solidFill>
                <a:srgbClr val="A649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9" name="ï$ḻíḍê"/>
              <p:cNvSpPr/>
              <p:nvPr/>
            </p:nvSpPr>
            <p:spPr bwMode="auto">
              <a:xfrm>
                <a:off x="2584" y="2231"/>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moveTo>
                      <a:pt x="289" y="0"/>
                    </a:moveTo>
                    <a:lnTo>
                      <a:pt x="289" y="0"/>
                    </a:lnTo>
                    <a:lnTo>
                      <a:pt x="289" y="21"/>
                    </a:lnTo>
                    <a:lnTo>
                      <a:pt x="289" y="21"/>
                    </a:lnTo>
                    <a:lnTo>
                      <a:pt x="2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0" name="îŝľïďê"/>
              <p:cNvSpPr/>
              <p:nvPr/>
            </p:nvSpPr>
            <p:spPr bwMode="auto">
              <a:xfrm>
                <a:off x="2343" y="2231"/>
                <a:ext cx="241" cy="21"/>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41" name="ísļîdè"/>
              <p:cNvSpPr/>
              <p:nvPr/>
            </p:nvSpPr>
            <p:spPr bwMode="auto">
              <a:xfrm>
                <a:off x="2343" y="2231"/>
                <a:ext cx="24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42" name="îṧļïďé"/>
              <p:cNvSpPr/>
              <p:nvPr/>
            </p:nvSpPr>
            <p:spPr bwMode="auto">
              <a:xfrm>
                <a:off x="2873" y="2231"/>
                <a:ext cx="394" cy="21"/>
              </a:xfrm>
              <a:custGeom>
                <a:avLst/>
                <a:gdLst>
                  <a:gd name="T0" fmla="*/ 339 w 394"/>
                  <a:gd name="T1" fmla="*/ 0 h 21"/>
                  <a:gd name="T2" fmla="*/ 59 w 394"/>
                  <a:gd name="T3" fmla="*/ 0 h 21"/>
                  <a:gd name="T4" fmla="*/ 24 w 394"/>
                  <a:gd name="T5" fmla="*/ 0 h 21"/>
                  <a:gd name="T6" fmla="*/ 0 w 394"/>
                  <a:gd name="T7" fmla="*/ 0 h 21"/>
                  <a:gd name="T8" fmla="*/ 0 w 394"/>
                  <a:gd name="T9" fmla="*/ 21 h 21"/>
                  <a:gd name="T10" fmla="*/ 59 w 394"/>
                  <a:gd name="T11" fmla="*/ 21 h 21"/>
                  <a:gd name="T12" fmla="*/ 339 w 394"/>
                  <a:gd name="T13" fmla="*/ 21 h 21"/>
                  <a:gd name="T14" fmla="*/ 339 w 394"/>
                  <a:gd name="T15" fmla="*/ 0 h 21"/>
                  <a:gd name="T16" fmla="*/ 394 w 394"/>
                  <a:gd name="T17" fmla="*/ 0 h 21"/>
                  <a:gd name="T18" fmla="*/ 360 w 394"/>
                  <a:gd name="T19" fmla="*/ 0 h 21"/>
                  <a:gd name="T20" fmla="*/ 360 w 394"/>
                  <a:gd name="T21" fmla="*/ 21 h 21"/>
                  <a:gd name="T22" fmla="*/ 394 w 394"/>
                  <a:gd name="T23" fmla="*/ 21 h 21"/>
                  <a:gd name="T24" fmla="*/ 394 w 394"/>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21">
                    <a:moveTo>
                      <a:pt x="339" y="0"/>
                    </a:moveTo>
                    <a:lnTo>
                      <a:pt x="59" y="0"/>
                    </a:lnTo>
                    <a:lnTo>
                      <a:pt x="24" y="0"/>
                    </a:lnTo>
                    <a:lnTo>
                      <a:pt x="0" y="0"/>
                    </a:lnTo>
                    <a:lnTo>
                      <a:pt x="0" y="21"/>
                    </a:lnTo>
                    <a:lnTo>
                      <a:pt x="59" y="21"/>
                    </a:lnTo>
                    <a:lnTo>
                      <a:pt x="339" y="21"/>
                    </a:lnTo>
                    <a:lnTo>
                      <a:pt x="339" y="0"/>
                    </a:lnTo>
                    <a:close/>
                    <a:moveTo>
                      <a:pt x="394" y="0"/>
                    </a:moveTo>
                    <a:lnTo>
                      <a:pt x="360" y="0"/>
                    </a:lnTo>
                    <a:lnTo>
                      <a:pt x="360" y="21"/>
                    </a:lnTo>
                    <a:lnTo>
                      <a:pt x="394" y="21"/>
                    </a:lnTo>
                    <a:lnTo>
                      <a:pt x="394"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3" name="iŝḻîḍè"/>
              <p:cNvSpPr/>
              <p:nvPr/>
            </p:nvSpPr>
            <p:spPr bwMode="auto">
              <a:xfrm>
                <a:off x="2873" y="2231"/>
                <a:ext cx="394" cy="21"/>
              </a:xfrm>
              <a:custGeom>
                <a:avLst/>
                <a:gdLst>
                  <a:gd name="T0" fmla="*/ 339 w 394"/>
                  <a:gd name="T1" fmla="*/ 0 h 21"/>
                  <a:gd name="T2" fmla="*/ 59 w 394"/>
                  <a:gd name="T3" fmla="*/ 0 h 21"/>
                  <a:gd name="T4" fmla="*/ 24 w 394"/>
                  <a:gd name="T5" fmla="*/ 0 h 21"/>
                  <a:gd name="T6" fmla="*/ 0 w 394"/>
                  <a:gd name="T7" fmla="*/ 0 h 21"/>
                  <a:gd name="T8" fmla="*/ 0 w 394"/>
                  <a:gd name="T9" fmla="*/ 21 h 21"/>
                  <a:gd name="T10" fmla="*/ 59 w 394"/>
                  <a:gd name="T11" fmla="*/ 21 h 21"/>
                  <a:gd name="T12" fmla="*/ 339 w 394"/>
                  <a:gd name="T13" fmla="*/ 21 h 21"/>
                  <a:gd name="T14" fmla="*/ 339 w 394"/>
                  <a:gd name="T15" fmla="*/ 0 h 21"/>
                  <a:gd name="T16" fmla="*/ 394 w 394"/>
                  <a:gd name="T17" fmla="*/ 0 h 21"/>
                  <a:gd name="T18" fmla="*/ 360 w 394"/>
                  <a:gd name="T19" fmla="*/ 0 h 21"/>
                  <a:gd name="T20" fmla="*/ 360 w 394"/>
                  <a:gd name="T21" fmla="*/ 21 h 21"/>
                  <a:gd name="T22" fmla="*/ 394 w 394"/>
                  <a:gd name="T23" fmla="*/ 21 h 21"/>
                  <a:gd name="T24" fmla="*/ 394 w 394"/>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21">
                    <a:moveTo>
                      <a:pt x="339" y="0"/>
                    </a:moveTo>
                    <a:lnTo>
                      <a:pt x="59" y="0"/>
                    </a:lnTo>
                    <a:lnTo>
                      <a:pt x="24" y="0"/>
                    </a:lnTo>
                    <a:lnTo>
                      <a:pt x="0" y="0"/>
                    </a:lnTo>
                    <a:lnTo>
                      <a:pt x="0" y="21"/>
                    </a:lnTo>
                    <a:lnTo>
                      <a:pt x="59" y="21"/>
                    </a:lnTo>
                    <a:lnTo>
                      <a:pt x="339" y="21"/>
                    </a:lnTo>
                    <a:lnTo>
                      <a:pt x="339" y="0"/>
                    </a:lnTo>
                    <a:moveTo>
                      <a:pt x="394" y="0"/>
                    </a:moveTo>
                    <a:lnTo>
                      <a:pt x="360" y="0"/>
                    </a:lnTo>
                    <a:lnTo>
                      <a:pt x="360" y="21"/>
                    </a:lnTo>
                    <a:lnTo>
                      <a:pt x="394" y="21"/>
                    </a:ln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4" name="ïṡḷiḑê"/>
              <p:cNvSpPr/>
              <p:nvPr/>
            </p:nvSpPr>
            <p:spPr bwMode="auto">
              <a:xfrm>
                <a:off x="2605" y="2231"/>
                <a:ext cx="268" cy="21"/>
              </a:xfrm>
              <a:custGeom>
                <a:avLst/>
                <a:gdLst>
                  <a:gd name="T0" fmla="*/ 268 w 268"/>
                  <a:gd name="T1" fmla="*/ 0 h 21"/>
                  <a:gd name="T2" fmla="*/ 28 w 268"/>
                  <a:gd name="T3" fmla="*/ 0 h 21"/>
                  <a:gd name="T4" fmla="*/ 0 w 268"/>
                  <a:gd name="T5" fmla="*/ 0 h 21"/>
                  <a:gd name="T6" fmla="*/ 0 w 268"/>
                  <a:gd name="T7" fmla="*/ 21 h 21"/>
                  <a:gd name="T8" fmla="*/ 268 w 268"/>
                  <a:gd name="T9" fmla="*/ 21 h 21"/>
                  <a:gd name="T10" fmla="*/ 268 w 268"/>
                  <a:gd name="T11" fmla="*/ 0 h 21"/>
                </a:gdLst>
                <a:ahLst/>
                <a:cxnLst>
                  <a:cxn ang="0">
                    <a:pos x="T0" y="T1"/>
                  </a:cxn>
                  <a:cxn ang="0">
                    <a:pos x="T2" y="T3"/>
                  </a:cxn>
                  <a:cxn ang="0">
                    <a:pos x="T4" y="T5"/>
                  </a:cxn>
                  <a:cxn ang="0">
                    <a:pos x="T6" y="T7"/>
                  </a:cxn>
                  <a:cxn ang="0">
                    <a:pos x="T8" y="T9"/>
                  </a:cxn>
                  <a:cxn ang="0">
                    <a:pos x="T10" y="T11"/>
                  </a:cxn>
                </a:cxnLst>
                <a:rect l="0" t="0" r="r" b="b"/>
                <a:pathLst>
                  <a:path w="268" h="21">
                    <a:moveTo>
                      <a:pt x="268" y="0"/>
                    </a:moveTo>
                    <a:lnTo>
                      <a:pt x="28" y="0"/>
                    </a:lnTo>
                    <a:lnTo>
                      <a:pt x="0" y="0"/>
                    </a:lnTo>
                    <a:lnTo>
                      <a:pt x="0" y="21"/>
                    </a:lnTo>
                    <a:lnTo>
                      <a:pt x="268" y="21"/>
                    </a:lnTo>
                    <a:lnTo>
                      <a:pt x="268" y="0"/>
                    </a:lnTo>
                    <a:close/>
                  </a:path>
                </a:pathLst>
              </a:custGeom>
              <a:solidFill>
                <a:srgbClr val="B661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5" name="ïşľîḑe"/>
              <p:cNvSpPr/>
              <p:nvPr/>
            </p:nvSpPr>
            <p:spPr bwMode="auto">
              <a:xfrm>
                <a:off x="2605" y="2231"/>
                <a:ext cx="268" cy="21"/>
              </a:xfrm>
              <a:custGeom>
                <a:avLst/>
                <a:gdLst>
                  <a:gd name="T0" fmla="*/ 268 w 268"/>
                  <a:gd name="T1" fmla="*/ 0 h 21"/>
                  <a:gd name="T2" fmla="*/ 28 w 268"/>
                  <a:gd name="T3" fmla="*/ 0 h 21"/>
                  <a:gd name="T4" fmla="*/ 0 w 268"/>
                  <a:gd name="T5" fmla="*/ 0 h 21"/>
                  <a:gd name="T6" fmla="*/ 0 w 268"/>
                  <a:gd name="T7" fmla="*/ 21 h 21"/>
                  <a:gd name="T8" fmla="*/ 268 w 268"/>
                  <a:gd name="T9" fmla="*/ 21 h 21"/>
                  <a:gd name="T10" fmla="*/ 268 w 268"/>
                  <a:gd name="T11" fmla="*/ 0 h 21"/>
                </a:gdLst>
                <a:ahLst/>
                <a:cxnLst>
                  <a:cxn ang="0">
                    <a:pos x="T0" y="T1"/>
                  </a:cxn>
                  <a:cxn ang="0">
                    <a:pos x="T2" y="T3"/>
                  </a:cxn>
                  <a:cxn ang="0">
                    <a:pos x="T4" y="T5"/>
                  </a:cxn>
                  <a:cxn ang="0">
                    <a:pos x="T6" y="T7"/>
                  </a:cxn>
                  <a:cxn ang="0">
                    <a:pos x="T8" y="T9"/>
                  </a:cxn>
                  <a:cxn ang="0">
                    <a:pos x="T10" y="T11"/>
                  </a:cxn>
                </a:cxnLst>
                <a:rect l="0" t="0" r="r" b="b"/>
                <a:pathLst>
                  <a:path w="268" h="21">
                    <a:moveTo>
                      <a:pt x="268" y="0"/>
                    </a:moveTo>
                    <a:lnTo>
                      <a:pt x="28" y="0"/>
                    </a:lnTo>
                    <a:lnTo>
                      <a:pt x="0" y="0"/>
                    </a:lnTo>
                    <a:lnTo>
                      <a:pt x="0" y="21"/>
                    </a:lnTo>
                    <a:lnTo>
                      <a:pt x="268" y="21"/>
                    </a:lnTo>
                    <a:lnTo>
                      <a:pt x="2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6" name="ïšļíḍê"/>
              <p:cNvSpPr/>
              <p:nvPr/>
            </p:nvSpPr>
            <p:spPr bwMode="auto">
              <a:xfrm>
                <a:off x="3595" y="1913"/>
                <a:ext cx="0" cy="21"/>
              </a:xfrm>
              <a:custGeom>
                <a:avLst/>
                <a:gdLst>
                  <a:gd name="T0" fmla="*/ 0 h 21"/>
                  <a:gd name="T1" fmla="*/ 0 h 21"/>
                  <a:gd name="T2" fmla="*/ 21 h 21"/>
                  <a:gd name="T3" fmla="*/ 0 h 21"/>
                  <a:gd name="T4" fmla="*/ 0 h 21"/>
                </a:gdLst>
                <a:ahLst/>
                <a:cxnLst>
                  <a:cxn ang="0">
                    <a:pos x="0" y="T0"/>
                  </a:cxn>
                  <a:cxn ang="0">
                    <a:pos x="0" y="T1"/>
                  </a:cxn>
                  <a:cxn ang="0">
                    <a:pos x="0" y="T2"/>
                  </a:cxn>
                  <a:cxn ang="0">
                    <a:pos x="0" y="T3"/>
                  </a:cxn>
                  <a:cxn ang="0">
                    <a:pos x="0" y="T4"/>
                  </a:cxn>
                </a:cxnLst>
                <a:rect l="0" t="0" r="r" b="b"/>
                <a:pathLst>
                  <a:path h="21">
                    <a:moveTo>
                      <a:pt x="0" y="0"/>
                    </a:moveTo>
                    <a:lnTo>
                      <a:pt x="0" y="0"/>
                    </a:lnTo>
                    <a:lnTo>
                      <a:pt x="0" y="21"/>
                    </a:lnTo>
                    <a:lnTo>
                      <a:pt x="0" y="0"/>
                    </a:lnTo>
                    <a:lnTo>
                      <a:pt x="0" y="0"/>
                    </a:lnTo>
                    <a:close/>
                  </a:path>
                </a:pathLst>
              </a:custGeom>
              <a:solidFill>
                <a:srgbClr val="A249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7" name="i$ļïďé"/>
              <p:cNvSpPr/>
              <p:nvPr/>
            </p:nvSpPr>
            <p:spPr bwMode="auto">
              <a:xfrm>
                <a:off x="3595" y="1913"/>
                <a:ext cx="0" cy="21"/>
              </a:xfrm>
              <a:custGeom>
                <a:avLst/>
                <a:gdLst>
                  <a:gd name="T0" fmla="*/ 0 h 21"/>
                  <a:gd name="T1" fmla="*/ 0 h 21"/>
                  <a:gd name="T2" fmla="*/ 21 h 21"/>
                  <a:gd name="T3" fmla="*/ 0 h 21"/>
                  <a:gd name="T4" fmla="*/ 0 h 21"/>
                </a:gdLst>
                <a:ahLst/>
                <a:cxnLst>
                  <a:cxn ang="0">
                    <a:pos x="0" y="T0"/>
                  </a:cxn>
                  <a:cxn ang="0">
                    <a:pos x="0" y="T1"/>
                  </a:cxn>
                  <a:cxn ang="0">
                    <a:pos x="0" y="T2"/>
                  </a:cxn>
                  <a:cxn ang="0">
                    <a:pos x="0" y="T3"/>
                  </a:cxn>
                  <a:cxn ang="0">
                    <a:pos x="0" y="T4"/>
                  </a:cxn>
                </a:cxnLst>
                <a:rect l="0" t="0" r="r" b="b"/>
                <a:pathLst>
                  <a:path h="21">
                    <a:moveTo>
                      <a:pt x="0" y="0"/>
                    </a:moveTo>
                    <a:lnTo>
                      <a:pt x="0" y="0"/>
                    </a:lnTo>
                    <a:lnTo>
                      <a:pt x="0" y="21"/>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8" name="íSľíḋé"/>
              <p:cNvSpPr/>
              <p:nvPr/>
            </p:nvSpPr>
            <p:spPr bwMode="auto">
              <a:xfrm>
                <a:off x="3267" y="1913"/>
                <a:ext cx="328"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49" name="iṧlïďé"/>
              <p:cNvSpPr/>
              <p:nvPr/>
            </p:nvSpPr>
            <p:spPr bwMode="auto">
              <a:xfrm>
                <a:off x="3267" y="1913"/>
                <a:ext cx="32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0" name="iśļîḑe"/>
              <p:cNvSpPr/>
              <p:nvPr/>
            </p:nvSpPr>
            <p:spPr bwMode="auto">
              <a:xfrm>
                <a:off x="2584" y="1913"/>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close/>
                    <a:moveTo>
                      <a:pt x="289" y="0"/>
                    </a:moveTo>
                    <a:lnTo>
                      <a:pt x="289" y="0"/>
                    </a:lnTo>
                    <a:lnTo>
                      <a:pt x="289" y="21"/>
                    </a:lnTo>
                    <a:lnTo>
                      <a:pt x="289" y="21"/>
                    </a:lnTo>
                    <a:lnTo>
                      <a:pt x="289" y="0"/>
                    </a:lnTo>
                    <a:close/>
                  </a:path>
                </a:pathLst>
              </a:custGeom>
              <a:solidFill>
                <a:srgbClr val="A649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1" name="ï$lídê"/>
              <p:cNvSpPr/>
              <p:nvPr/>
            </p:nvSpPr>
            <p:spPr bwMode="auto">
              <a:xfrm>
                <a:off x="2584" y="1913"/>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moveTo>
                      <a:pt x="289" y="0"/>
                    </a:moveTo>
                    <a:lnTo>
                      <a:pt x="289" y="0"/>
                    </a:lnTo>
                    <a:lnTo>
                      <a:pt x="289" y="21"/>
                    </a:lnTo>
                    <a:lnTo>
                      <a:pt x="289" y="21"/>
                    </a:lnTo>
                    <a:lnTo>
                      <a:pt x="2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2" name="ïṣliḍe"/>
              <p:cNvSpPr/>
              <p:nvPr/>
            </p:nvSpPr>
            <p:spPr bwMode="auto">
              <a:xfrm>
                <a:off x="2343" y="1913"/>
                <a:ext cx="241" cy="21"/>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3" name="ïsľiďé"/>
              <p:cNvSpPr/>
              <p:nvPr/>
            </p:nvSpPr>
            <p:spPr bwMode="auto">
              <a:xfrm>
                <a:off x="2343" y="1913"/>
                <a:ext cx="24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4" name="îṣļïḍé"/>
              <p:cNvSpPr/>
              <p:nvPr/>
            </p:nvSpPr>
            <p:spPr bwMode="auto">
              <a:xfrm>
                <a:off x="2873" y="1913"/>
                <a:ext cx="394" cy="21"/>
              </a:xfrm>
              <a:custGeom>
                <a:avLst/>
                <a:gdLst>
                  <a:gd name="T0" fmla="*/ 339 w 394"/>
                  <a:gd name="T1" fmla="*/ 0 h 21"/>
                  <a:gd name="T2" fmla="*/ 59 w 394"/>
                  <a:gd name="T3" fmla="*/ 0 h 21"/>
                  <a:gd name="T4" fmla="*/ 24 w 394"/>
                  <a:gd name="T5" fmla="*/ 0 h 21"/>
                  <a:gd name="T6" fmla="*/ 0 w 394"/>
                  <a:gd name="T7" fmla="*/ 0 h 21"/>
                  <a:gd name="T8" fmla="*/ 0 w 394"/>
                  <a:gd name="T9" fmla="*/ 21 h 21"/>
                  <a:gd name="T10" fmla="*/ 59 w 394"/>
                  <a:gd name="T11" fmla="*/ 21 h 21"/>
                  <a:gd name="T12" fmla="*/ 339 w 394"/>
                  <a:gd name="T13" fmla="*/ 21 h 21"/>
                  <a:gd name="T14" fmla="*/ 339 w 394"/>
                  <a:gd name="T15" fmla="*/ 0 h 21"/>
                  <a:gd name="T16" fmla="*/ 394 w 394"/>
                  <a:gd name="T17" fmla="*/ 0 h 21"/>
                  <a:gd name="T18" fmla="*/ 360 w 394"/>
                  <a:gd name="T19" fmla="*/ 0 h 21"/>
                  <a:gd name="T20" fmla="*/ 360 w 394"/>
                  <a:gd name="T21" fmla="*/ 21 h 21"/>
                  <a:gd name="T22" fmla="*/ 394 w 394"/>
                  <a:gd name="T23" fmla="*/ 21 h 21"/>
                  <a:gd name="T24" fmla="*/ 394 w 394"/>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21">
                    <a:moveTo>
                      <a:pt x="339" y="0"/>
                    </a:moveTo>
                    <a:lnTo>
                      <a:pt x="59" y="0"/>
                    </a:lnTo>
                    <a:lnTo>
                      <a:pt x="24" y="0"/>
                    </a:lnTo>
                    <a:lnTo>
                      <a:pt x="0" y="0"/>
                    </a:lnTo>
                    <a:lnTo>
                      <a:pt x="0" y="21"/>
                    </a:lnTo>
                    <a:lnTo>
                      <a:pt x="59" y="21"/>
                    </a:lnTo>
                    <a:lnTo>
                      <a:pt x="339" y="21"/>
                    </a:lnTo>
                    <a:lnTo>
                      <a:pt x="339" y="0"/>
                    </a:lnTo>
                    <a:close/>
                    <a:moveTo>
                      <a:pt x="394" y="0"/>
                    </a:moveTo>
                    <a:lnTo>
                      <a:pt x="360" y="0"/>
                    </a:lnTo>
                    <a:lnTo>
                      <a:pt x="360" y="21"/>
                    </a:lnTo>
                    <a:lnTo>
                      <a:pt x="394" y="21"/>
                    </a:lnTo>
                    <a:lnTo>
                      <a:pt x="394"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5" name="ïšḻiḍe"/>
              <p:cNvSpPr/>
              <p:nvPr/>
            </p:nvSpPr>
            <p:spPr bwMode="auto">
              <a:xfrm>
                <a:off x="2873" y="1913"/>
                <a:ext cx="394" cy="21"/>
              </a:xfrm>
              <a:custGeom>
                <a:avLst/>
                <a:gdLst>
                  <a:gd name="T0" fmla="*/ 339 w 394"/>
                  <a:gd name="T1" fmla="*/ 0 h 21"/>
                  <a:gd name="T2" fmla="*/ 59 w 394"/>
                  <a:gd name="T3" fmla="*/ 0 h 21"/>
                  <a:gd name="T4" fmla="*/ 24 w 394"/>
                  <a:gd name="T5" fmla="*/ 0 h 21"/>
                  <a:gd name="T6" fmla="*/ 0 w 394"/>
                  <a:gd name="T7" fmla="*/ 0 h 21"/>
                  <a:gd name="T8" fmla="*/ 0 w 394"/>
                  <a:gd name="T9" fmla="*/ 21 h 21"/>
                  <a:gd name="T10" fmla="*/ 59 w 394"/>
                  <a:gd name="T11" fmla="*/ 21 h 21"/>
                  <a:gd name="T12" fmla="*/ 339 w 394"/>
                  <a:gd name="T13" fmla="*/ 21 h 21"/>
                  <a:gd name="T14" fmla="*/ 339 w 394"/>
                  <a:gd name="T15" fmla="*/ 0 h 21"/>
                  <a:gd name="T16" fmla="*/ 394 w 394"/>
                  <a:gd name="T17" fmla="*/ 0 h 21"/>
                  <a:gd name="T18" fmla="*/ 360 w 394"/>
                  <a:gd name="T19" fmla="*/ 0 h 21"/>
                  <a:gd name="T20" fmla="*/ 360 w 394"/>
                  <a:gd name="T21" fmla="*/ 21 h 21"/>
                  <a:gd name="T22" fmla="*/ 394 w 394"/>
                  <a:gd name="T23" fmla="*/ 21 h 21"/>
                  <a:gd name="T24" fmla="*/ 394 w 394"/>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21">
                    <a:moveTo>
                      <a:pt x="339" y="0"/>
                    </a:moveTo>
                    <a:lnTo>
                      <a:pt x="59" y="0"/>
                    </a:lnTo>
                    <a:lnTo>
                      <a:pt x="24" y="0"/>
                    </a:lnTo>
                    <a:lnTo>
                      <a:pt x="0" y="0"/>
                    </a:lnTo>
                    <a:lnTo>
                      <a:pt x="0" y="21"/>
                    </a:lnTo>
                    <a:lnTo>
                      <a:pt x="59" y="21"/>
                    </a:lnTo>
                    <a:lnTo>
                      <a:pt x="339" y="21"/>
                    </a:lnTo>
                    <a:lnTo>
                      <a:pt x="339" y="0"/>
                    </a:lnTo>
                    <a:moveTo>
                      <a:pt x="394" y="0"/>
                    </a:moveTo>
                    <a:lnTo>
                      <a:pt x="360" y="0"/>
                    </a:lnTo>
                    <a:lnTo>
                      <a:pt x="360" y="21"/>
                    </a:lnTo>
                    <a:lnTo>
                      <a:pt x="394" y="21"/>
                    </a:lnTo>
                    <a:lnTo>
                      <a:pt x="3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6" name="íŝļíďê"/>
              <p:cNvSpPr/>
              <p:nvPr/>
            </p:nvSpPr>
            <p:spPr bwMode="auto">
              <a:xfrm>
                <a:off x="2605" y="1913"/>
                <a:ext cx="268" cy="21"/>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7" name="íS1íḑé"/>
              <p:cNvSpPr/>
              <p:nvPr/>
            </p:nvSpPr>
            <p:spPr bwMode="auto">
              <a:xfrm>
                <a:off x="2605" y="1913"/>
                <a:ext cx="26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8" name="íSľidê"/>
              <p:cNvSpPr/>
              <p:nvPr/>
            </p:nvSpPr>
            <p:spPr bwMode="auto">
              <a:xfrm>
                <a:off x="3524"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59" name="işľïďe"/>
              <p:cNvSpPr/>
              <p:nvPr/>
            </p:nvSpPr>
            <p:spPr bwMode="auto">
              <a:xfrm>
                <a:off x="2829" y="2558"/>
                <a:ext cx="698" cy="37"/>
              </a:xfrm>
              <a:prstGeom prst="rect">
                <a:avLst/>
              </a:prstGeom>
              <a:solidFill>
                <a:srgbClr val="CC86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60" name="î$ḷîḍe"/>
              <p:cNvSpPr/>
              <p:nvPr/>
            </p:nvSpPr>
            <p:spPr bwMode="auto">
              <a:xfrm>
                <a:off x="2829" y="2558"/>
                <a:ext cx="698"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61" name="ïṧliḓê"/>
              <p:cNvSpPr/>
              <p:nvPr/>
            </p:nvSpPr>
            <p:spPr bwMode="auto">
              <a:xfrm>
                <a:off x="3383" y="2558"/>
                <a:ext cx="116" cy="36"/>
              </a:xfrm>
              <a:custGeom>
                <a:avLst/>
                <a:gdLst>
                  <a:gd name="T0" fmla="*/ 0 w 116"/>
                  <a:gd name="T1" fmla="*/ 36 h 36"/>
                  <a:gd name="T2" fmla="*/ 88 w 116"/>
                  <a:gd name="T3" fmla="*/ 36 h 36"/>
                  <a:gd name="T4" fmla="*/ 116 w 116"/>
                  <a:gd name="T5" fmla="*/ 0 h 36"/>
                  <a:gd name="T6" fmla="*/ 88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8" y="36"/>
                    </a:lnTo>
                    <a:lnTo>
                      <a:pt x="116" y="0"/>
                    </a:lnTo>
                    <a:lnTo>
                      <a:pt x="88"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2" name="îṥlîḓê"/>
              <p:cNvSpPr/>
              <p:nvPr/>
            </p:nvSpPr>
            <p:spPr bwMode="auto">
              <a:xfrm>
                <a:off x="3218" y="2558"/>
                <a:ext cx="116" cy="36"/>
              </a:xfrm>
              <a:custGeom>
                <a:avLst/>
                <a:gdLst>
                  <a:gd name="T0" fmla="*/ 0 w 116"/>
                  <a:gd name="T1" fmla="*/ 36 h 36"/>
                  <a:gd name="T2" fmla="*/ 87 w 116"/>
                  <a:gd name="T3" fmla="*/ 36 h 36"/>
                  <a:gd name="T4" fmla="*/ 116 w 116"/>
                  <a:gd name="T5" fmla="*/ 0 h 36"/>
                  <a:gd name="T6" fmla="*/ 87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7" y="36"/>
                    </a:lnTo>
                    <a:lnTo>
                      <a:pt x="116" y="0"/>
                    </a:lnTo>
                    <a:lnTo>
                      <a:pt x="87"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3" name="îS1ïḍè"/>
              <p:cNvSpPr/>
              <p:nvPr/>
            </p:nvSpPr>
            <p:spPr bwMode="auto">
              <a:xfrm>
                <a:off x="3045" y="2558"/>
                <a:ext cx="116" cy="36"/>
              </a:xfrm>
              <a:custGeom>
                <a:avLst/>
                <a:gdLst>
                  <a:gd name="T0" fmla="*/ 0 w 116"/>
                  <a:gd name="T1" fmla="*/ 36 h 36"/>
                  <a:gd name="T2" fmla="*/ 88 w 116"/>
                  <a:gd name="T3" fmla="*/ 36 h 36"/>
                  <a:gd name="T4" fmla="*/ 116 w 116"/>
                  <a:gd name="T5" fmla="*/ 0 h 36"/>
                  <a:gd name="T6" fmla="*/ 91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8" y="36"/>
                    </a:lnTo>
                    <a:lnTo>
                      <a:pt x="116" y="0"/>
                    </a:lnTo>
                    <a:lnTo>
                      <a:pt x="91"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4" name="íšḷiďè"/>
              <p:cNvSpPr/>
              <p:nvPr/>
            </p:nvSpPr>
            <p:spPr bwMode="auto">
              <a:xfrm>
                <a:off x="2877" y="2558"/>
                <a:ext cx="116" cy="36"/>
              </a:xfrm>
              <a:custGeom>
                <a:avLst/>
                <a:gdLst>
                  <a:gd name="T0" fmla="*/ 0 w 116"/>
                  <a:gd name="T1" fmla="*/ 36 h 36"/>
                  <a:gd name="T2" fmla="*/ 88 w 116"/>
                  <a:gd name="T3" fmla="*/ 36 h 36"/>
                  <a:gd name="T4" fmla="*/ 116 w 116"/>
                  <a:gd name="T5" fmla="*/ 0 h 36"/>
                  <a:gd name="T6" fmla="*/ 89 w 116"/>
                  <a:gd name="T7" fmla="*/ 0 h 36"/>
                  <a:gd name="T8" fmla="*/ 0 w 116"/>
                  <a:gd name="T9" fmla="*/ 36 h 36"/>
                </a:gdLst>
                <a:ahLst/>
                <a:cxnLst>
                  <a:cxn ang="0">
                    <a:pos x="T0" y="T1"/>
                  </a:cxn>
                  <a:cxn ang="0">
                    <a:pos x="T2" y="T3"/>
                  </a:cxn>
                  <a:cxn ang="0">
                    <a:pos x="T4" y="T5"/>
                  </a:cxn>
                  <a:cxn ang="0">
                    <a:pos x="T6" y="T7"/>
                  </a:cxn>
                  <a:cxn ang="0">
                    <a:pos x="T8" y="T9"/>
                  </a:cxn>
                </a:cxnLst>
                <a:rect l="0" t="0" r="r" b="b"/>
                <a:pathLst>
                  <a:path w="116" h="36">
                    <a:moveTo>
                      <a:pt x="0" y="36"/>
                    </a:moveTo>
                    <a:lnTo>
                      <a:pt x="88" y="36"/>
                    </a:lnTo>
                    <a:lnTo>
                      <a:pt x="116" y="0"/>
                    </a:lnTo>
                    <a:lnTo>
                      <a:pt x="89" y="0"/>
                    </a:lnTo>
                    <a:lnTo>
                      <a:pt x="0" y="36"/>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5" name="îśḷîďé"/>
              <p:cNvSpPr/>
              <p:nvPr/>
            </p:nvSpPr>
            <p:spPr bwMode="auto">
              <a:xfrm>
                <a:off x="3188"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66" name="ïṧḷïḑé"/>
              <p:cNvSpPr/>
              <p:nvPr/>
            </p:nvSpPr>
            <p:spPr bwMode="auto">
              <a:xfrm>
                <a:off x="3188" y="2558"/>
                <a:ext cx="116"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67" name="íślîḍé"/>
              <p:cNvSpPr/>
              <p:nvPr/>
            </p:nvSpPr>
            <p:spPr bwMode="auto">
              <a:xfrm>
                <a:off x="3356" y="2558"/>
                <a:ext cx="116"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479" name="îsľîḋe"/>
            <p:cNvGrpSpPr/>
            <p:nvPr/>
          </p:nvGrpSpPr>
          <p:grpSpPr bwMode="auto">
            <a:xfrm>
              <a:off x="4155026" y="1193798"/>
              <a:ext cx="4253178" cy="4941887"/>
              <a:chOff x="2146" y="1"/>
              <a:chExt cx="3712" cy="4313"/>
            </a:xfrm>
          </p:grpSpPr>
          <p:sp>
            <p:nvSpPr>
              <p:cNvPr id="1568" name="îṥ1îḍê"/>
              <p:cNvSpPr/>
              <p:nvPr/>
            </p:nvSpPr>
            <p:spPr bwMode="auto">
              <a:xfrm>
                <a:off x="3019" y="2558"/>
                <a:ext cx="115" cy="36"/>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69" name="ïṥḷíḋè"/>
              <p:cNvSpPr/>
              <p:nvPr/>
            </p:nvSpPr>
            <p:spPr bwMode="auto">
              <a:xfrm>
                <a:off x="2309" y="2558"/>
                <a:ext cx="581" cy="37"/>
              </a:xfrm>
              <a:prstGeom prst="rect">
                <a:avLst/>
              </a:prstGeom>
              <a:solidFill>
                <a:srgbClr val="C48E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0" name="íṧḻîḍé"/>
              <p:cNvSpPr/>
              <p:nvPr/>
            </p:nvSpPr>
            <p:spPr bwMode="auto">
              <a:xfrm>
                <a:off x="2616" y="2622"/>
                <a:ext cx="78"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1" name="isḷíḑê"/>
              <p:cNvSpPr/>
              <p:nvPr/>
            </p:nvSpPr>
            <p:spPr bwMode="auto">
              <a:xfrm>
                <a:off x="2382" y="2622"/>
                <a:ext cx="77"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2" name="iṣļíḑe"/>
              <p:cNvSpPr/>
              <p:nvPr/>
            </p:nvSpPr>
            <p:spPr bwMode="auto">
              <a:xfrm>
                <a:off x="2901" y="2695"/>
                <a:ext cx="632" cy="38"/>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3" name="iṧļíḑè"/>
              <p:cNvSpPr/>
              <p:nvPr/>
            </p:nvSpPr>
            <p:spPr bwMode="auto">
              <a:xfrm>
                <a:off x="3456" y="2632"/>
                <a:ext cx="77"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4" name="íSḷïḑè"/>
              <p:cNvSpPr/>
              <p:nvPr/>
            </p:nvSpPr>
            <p:spPr bwMode="auto">
              <a:xfrm>
                <a:off x="3445" y="2632"/>
                <a:ext cx="88" cy="101"/>
              </a:xfrm>
              <a:custGeom>
                <a:avLst/>
                <a:gdLst>
                  <a:gd name="T0" fmla="*/ 11 w 88"/>
                  <a:gd name="T1" fmla="*/ 101 h 101"/>
                  <a:gd name="T2" fmla="*/ 88 w 88"/>
                  <a:gd name="T3" fmla="*/ 0 h 101"/>
                  <a:gd name="T4" fmla="*/ 11 w 88"/>
                  <a:gd name="T5" fmla="*/ 0 h 101"/>
                  <a:gd name="T6" fmla="*/ 11 w 88"/>
                  <a:gd name="T7" fmla="*/ 65 h 101"/>
                  <a:gd name="T8" fmla="*/ 0 w 88"/>
                  <a:gd name="T9" fmla="*/ 82 h 101"/>
                  <a:gd name="T10" fmla="*/ 11 w 88"/>
                  <a:gd name="T11" fmla="*/ 101 h 101"/>
                </a:gdLst>
                <a:ahLst/>
                <a:cxnLst>
                  <a:cxn ang="0">
                    <a:pos x="T0" y="T1"/>
                  </a:cxn>
                  <a:cxn ang="0">
                    <a:pos x="T2" y="T3"/>
                  </a:cxn>
                  <a:cxn ang="0">
                    <a:pos x="T4" y="T5"/>
                  </a:cxn>
                  <a:cxn ang="0">
                    <a:pos x="T6" y="T7"/>
                  </a:cxn>
                  <a:cxn ang="0">
                    <a:pos x="T8" y="T9"/>
                  </a:cxn>
                  <a:cxn ang="0">
                    <a:pos x="T10" y="T11"/>
                  </a:cxn>
                </a:cxnLst>
                <a:rect l="0" t="0" r="r" b="b"/>
                <a:pathLst>
                  <a:path w="88" h="101">
                    <a:moveTo>
                      <a:pt x="11" y="101"/>
                    </a:moveTo>
                    <a:lnTo>
                      <a:pt x="88" y="0"/>
                    </a:lnTo>
                    <a:lnTo>
                      <a:pt x="11" y="0"/>
                    </a:lnTo>
                    <a:lnTo>
                      <a:pt x="11" y="65"/>
                    </a:lnTo>
                    <a:lnTo>
                      <a:pt x="0" y="82"/>
                    </a:lnTo>
                    <a:lnTo>
                      <a:pt x="11" y="101"/>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5" name="ïṣļiḑé"/>
              <p:cNvSpPr/>
              <p:nvPr/>
            </p:nvSpPr>
            <p:spPr bwMode="auto">
              <a:xfrm>
                <a:off x="2901" y="2632"/>
                <a:ext cx="77" cy="101"/>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6" name="ïŝḻîḑe"/>
              <p:cNvSpPr/>
              <p:nvPr/>
            </p:nvSpPr>
            <p:spPr bwMode="auto">
              <a:xfrm>
                <a:off x="3194" y="2632"/>
                <a:ext cx="76"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7" name="ïSḻiḑê"/>
              <p:cNvSpPr/>
              <p:nvPr/>
            </p:nvSpPr>
            <p:spPr bwMode="auto">
              <a:xfrm>
                <a:off x="2603" y="2695"/>
                <a:ext cx="602" cy="38"/>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8" name="íṥḻîḋè"/>
              <p:cNvSpPr/>
              <p:nvPr/>
            </p:nvSpPr>
            <p:spPr bwMode="auto">
              <a:xfrm>
                <a:off x="3129" y="2632"/>
                <a:ext cx="76"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9" name="ïSlîḍè"/>
              <p:cNvSpPr/>
              <p:nvPr/>
            </p:nvSpPr>
            <p:spPr bwMode="auto">
              <a:xfrm>
                <a:off x="2836" y="2632"/>
                <a:ext cx="77" cy="101"/>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0" name="îśļíḑe"/>
              <p:cNvSpPr/>
              <p:nvPr/>
            </p:nvSpPr>
            <p:spPr bwMode="auto">
              <a:xfrm>
                <a:off x="3533" y="2613"/>
                <a:ext cx="107" cy="120"/>
              </a:xfrm>
              <a:custGeom>
                <a:avLst/>
                <a:gdLst>
                  <a:gd name="T0" fmla="*/ 0 w 107"/>
                  <a:gd name="T1" fmla="*/ 120 h 120"/>
                  <a:gd name="T2" fmla="*/ 107 w 107"/>
                  <a:gd name="T3" fmla="*/ 120 h 120"/>
                  <a:gd name="T4" fmla="*/ 107 w 107"/>
                  <a:gd name="T5" fmla="*/ 0 h 120"/>
                  <a:gd name="T6" fmla="*/ 0 w 107"/>
                  <a:gd name="T7" fmla="*/ 19 h 120"/>
                  <a:gd name="T8" fmla="*/ 0 w 107"/>
                  <a:gd name="T9" fmla="*/ 120 h 120"/>
                </a:gdLst>
                <a:ahLst/>
                <a:cxnLst>
                  <a:cxn ang="0">
                    <a:pos x="T0" y="T1"/>
                  </a:cxn>
                  <a:cxn ang="0">
                    <a:pos x="T2" y="T3"/>
                  </a:cxn>
                  <a:cxn ang="0">
                    <a:pos x="T4" y="T5"/>
                  </a:cxn>
                  <a:cxn ang="0">
                    <a:pos x="T6" y="T7"/>
                  </a:cxn>
                  <a:cxn ang="0">
                    <a:pos x="T8" y="T9"/>
                  </a:cxn>
                </a:cxnLst>
                <a:rect l="0" t="0" r="r" b="b"/>
                <a:pathLst>
                  <a:path w="107" h="120">
                    <a:moveTo>
                      <a:pt x="0" y="120"/>
                    </a:moveTo>
                    <a:lnTo>
                      <a:pt x="107" y="120"/>
                    </a:lnTo>
                    <a:lnTo>
                      <a:pt x="107" y="0"/>
                    </a:lnTo>
                    <a:lnTo>
                      <a:pt x="0" y="19"/>
                    </a:lnTo>
                    <a:lnTo>
                      <a:pt x="0" y="120"/>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1" name="íş1ïḑê"/>
              <p:cNvSpPr/>
              <p:nvPr/>
            </p:nvSpPr>
            <p:spPr bwMode="auto">
              <a:xfrm>
                <a:off x="3205" y="2616"/>
                <a:ext cx="107" cy="117"/>
              </a:xfrm>
              <a:custGeom>
                <a:avLst/>
                <a:gdLst>
                  <a:gd name="T0" fmla="*/ 0 w 107"/>
                  <a:gd name="T1" fmla="*/ 117 h 117"/>
                  <a:gd name="T2" fmla="*/ 107 w 107"/>
                  <a:gd name="T3" fmla="*/ 117 h 117"/>
                  <a:gd name="T4" fmla="*/ 107 w 107"/>
                  <a:gd name="T5" fmla="*/ 0 h 117"/>
                  <a:gd name="T6" fmla="*/ 0 w 107"/>
                  <a:gd name="T7" fmla="*/ 16 h 117"/>
                  <a:gd name="T8" fmla="*/ 0 w 107"/>
                  <a:gd name="T9" fmla="*/ 117 h 117"/>
                </a:gdLst>
                <a:ahLst/>
                <a:cxnLst>
                  <a:cxn ang="0">
                    <a:pos x="T0" y="T1"/>
                  </a:cxn>
                  <a:cxn ang="0">
                    <a:pos x="T2" y="T3"/>
                  </a:cxn>
                  <a:cxn ang="0">
                    <a:pos x="T4" y="T5"/>
                  </a:cxn>
                  <a:cxn ang="0">
                    <a:pos x="T6" y="T7"/>
                  </a:cxn>
                  <a:cxn ang="0">
                    <a:pos x="T8" y="T9"/>
                  </a:cxn>
                </a:cxnLst>
                <a:rect l="0" t="0" r="r" b="b"/>
                <a:pathLst>
                  <a:path w="107" h="117">
                    <a:moveTo>
                      <a:pt x="0" y="117"/>
                    </a:moveTo>
                    <a:lnTo>
                      <a:pt x="107" y="117"/>
                    </a:lnTo>
                    <a:lnTo>
                      <a:pt x="107" y="0"/>
                    </a:lnTo>
                    <a:lnTo>
                      <a:pt x="0" y="16"/>
                    </a:lnTo>
                    <a:lnTo>
                      <a:pt x="0" y="117"/>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2" name="iṡlíḍé"/>
              <p:cNvSpPr/>
              <p:nvPr/>
            </p:nvSpPr>
            <p:spPr bwMode="auto">
              <a:xfrm>
                <a:off x="2850" y="2615"/>
                <a:ext cx="108" cy="118"/>
              </a:xfrm>
              <a:custGeom>
                <a:avLst/>
                <a:gdLst>
                  <a:gd name="T0" fmla="*/ 0 w 108"/>
                  <a:gd name="T1" fmla="*/ 118 h 118"/>
                  <a:gd name="T2" fmla="*/ 108 w 108"/>
                  <a:gd name="T3" fmla="*/ 118 h 118"/>
                  <a:gd name="T4" fmla="*/ 108 w 108"/>
                  <a:gd name="T5" fmla="*/ 0 h 118"/>
                  <a:gd name="T6" fmla="*/ 0 w 108"/>
                  <a:gd name="T7" fmla="*/ 17 h 118"/>
                  <a:gd name="T8" fmla="*/ 0 w 108"/>
                  <a:gd name="T9" fmla="*/ 118 h 118"/>
                </a:gdLst>
                <a:ahLst/>
                <a:cxnLst>
                  <a:cxn ang="0">
                    <a:pos x="T0" y="T1"/>
                  </a:cxn>
                  <a:cxn ang="0">
                    <a:pos x="T2" y="T3"/>
                  </a:cxn>
                  <a:cxn ang="0">
                    <a:pos x="T4" y="T5"/>
                  </a:cxn>
                  <a:cxn ang="0">
                    <a:pos x="T6" y="T7"/>
                  </a:cxn>
                  <a:cxn ang="0">
                    <a:pos x="T8" y="T9"/>
                  </a:cxn>
                </a:cxnLst>
                <a:rect l="0" t="0" r="r" b="b"/>
                <a:pathLst>
                  <a:path w="108" h="118">
                    <a:moveTo>
                      <a:pt x="0" y="118"/>
                    </a:moveTo>
                    <a:lnTo>
                      <a:pt x="108" y="118"/>
                    </a:lnTo>
                    <a:lnTo>
                      <a:pt x="108" y="0"/>
                    </a:lnTo>
                    <a:lnTo>
                      <a:pt x="0" y="17"/>
                    </a:lnTo>
                    <a:lnTo>
                      <a:pt x="0" y="118"/>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3" name="ísļiḍe"/>
              <p:cNvSpPr/>
              <p:nvPr/>
            </p:nvSpPr>
            <p:spPr bwMode="auto">
              <a:xfrm>
                <a:off x="2776" y="2616"/>
                <a:ext cx="76" cy="117"/>
              </a:xfrm>
              <a:custGeom>
                <a:avLst/>
                <a:gdLst>
                  <a:gd name="T0" fmla="*/ 0 w 76"/>
                  <a:gd name="T1" fmla="*/ 117 h 117"/>
                  <a:gd name="T2" fmla="*/ 76 w 76"/>
                  <a:gd name="T3" fmla="*/ 117 h 117"/>
                  <a:gd name="T4" fmla="*/ 76 w 76"/>
                  <a:gd name="T5" fmla="*/ 16 h 117"/>
                  <a:gd name="T6" fmla="*/ 0 w 76"/>
                  <a:gd name="T7" fmla="*/ 0 h 117"/>
                  <a:gd name="T8" fmla="*/ 0 w 76"/>
                  <a:gd name="T9" fmla="*/ 117 h 117"/>
                </a:gdLst>
                <a:ahLst/>
                <a:cxnLst>
                  <a:cxn ang="0">
                    <a:pos x="T0" y="T1"/>
                  </a:cxn>
                  <a:cxn ang="0">
                    <a:pos x="T2" y="T3"/>
                  </a:cxn>
                  <a:cxn ang="0">
                    <a:pos x="T4" y="T5"/>
                  </a:cxn>
                  <a:cxn ang="0">
                    <a:pos x="T6" y="T7"/>
                  </a:cxn>
                  <a:cxn ang="0">
                    <a:pos x="T8" y="T9"/>
                  </a:cxn>
                </a:cxnLst>
                <a:rect l="0" t="0" r="r" b="b"/>
                <a:pathLst>
                  <a:path w="76" h="117">
                    <a:moveTo>
                      <a:pt x="0" y="117"/>
                    </a:moveTo>
                    <a:lnTo>
                      <a:pt x="76" y="117"/>
                    </a:lnTo>
                    <a:lnTo>
                      <a:pt x="76" y="16"/>
                    </a:lnTo>
                    <a:lnTo>
                      <a:pt x="0" y="0"/>
                    </a:lnTo>
                    <a:lnTo>
                      <a:pt x="0" y="117"/>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4" name="íśľiḋè"/>
              <p:cNvSpPr/>
              <p:nvPr/>
            </p:nvSpPr>
            <p:spPr bwMode="auto">
              <a:xfrm>
                <a:off x="2309" y="2613"/>
                <a:ext cx="77" cy="120"/>
              </a:xfrm>
              <a:custGeom>
                <a:avLst/>
                <a:gdLst>
                  <a:gd name="T0" fmla="*/ 0 w 77"/>
                  <a:gd name="T1" fmla="*/ 120 h 120"/>
                  <a:gd name="T2" fmla="*/ 77 w 77"/>
                  <a:gd name="T3" fmla="*/ 120 h 120"/>
                  <a:gd name="T4" fmla="*/ 77 w 77"/>
                  <a:gd name="T5" fmla="*/ 19 h 120"/>
                  <a:gd name="T6" fmla="*/ 0 w 77"/>
                  <a:gd name="T7" fmla="*/ 0 h 120"/>
                  <a:gd name="T8" fmla="*/ 0 w 77"/>
                  <a:gd name="T9" fmla="*/ 120 h 120"/>
                </a:gdLst>
                <a:ahLst/>
                <a:cxnLst>
                  <a:cxn ang="0">
                    <a:pos x="T0" y="T1"/>
                  </a:cxn>
                  <a:cxn ang="0">
                    <a:pos x="T2" y="T3"/>
                  </a:cxn>
                  <a:cxn ang="0">
                    <a:pos x="T4" y="T5"/>
                  </a:cxn>
                  <a:cxn ang="0">
                    <a:pos x="T6" y="T7"/>
                  </a:cxn>
                  <a:cxn ang="0">
                    <a:pos x="T8" y="T9"/>
                  </a:cxn>
                </a:cxnLst>
                <a:rect l="0" t="0" r="r" b="b"/>
                <a:pathLst>
                  <a:path w="77" h="120">
                    <a:moveTo>
                      <a:pt x="0" y="120"/>
                    </a:moveTo>
                    <a:lnTo>
                      <a:pt x="77" y="120"/>
                    </a:lnTo>
                    <a:lnTo>
                      <a:pt x="77" y="19"/>
                    </a:lnTo>
                    <a:lnTo>
                      <a:pt x="0" y="0"/>
                    </a:lnTo>
                    <a:lnTo>
                      <a:pt x="0" y="120"/>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5" name="îślîdè"/>
              <p:cNvSpPr/>
              <p:nvPr/>
            </p:nvSpPr>
            <p:spPr bwMode="auto">
              <a:xfrm>
                <a:off x="2543" y="2609"/>
                <a:ext cx="76" cy="124"/>
              </a:xfrm>
              <a:custGeom>
                <a:avLst/>
                <a:gdLst>
                  <a:gd name="T0" fmla="*/ 0 w 76"/>
                  <a:gd name="T1" fmla="*/ 124 h 124"/>
                  <a:gd name="T2" fmla="*/ 76 w 76"/>
                  <a:gd name="T3" fmla="*/ 124 h 124"/>
                  <a:gd name="T4" fmla="*/ 76 w 76"/>
                  <a:gd name="T5" fmla="*/ 23 h 124"/>
                  <a:gd name="T6" fmla="*/ 0 w 76"/>
                  <a:gd name="T7" fmla="*/ 0 h 124"/>
                  <a:gd name="T8" fmla="*/ 0 w 76"/>
                  <a:gd name="T9" fmla="*/ 124 h 124"/>
                </a:gdLst>
                <a:ahLst/>
                <a:cxnLst>
                  <a:cxn ang="0">
                    <a:pos x="T0" y="T1"/>
                  </a:cxn>
                  <a:cxn ang="0">
                    <a:pos x="T2" y="T3"/>
                  </a:cxn>
                  <a:cxn ang="0">
                    <a:pos x="T4" y="T5"/>
                  </a:cxn>
                  <a:cxn ang="0">
                    <a:pos x="T6" y="T7"/>
                  </a:cxn>
                  <a:cxn ang="0">
                    <a:pos x="T8" y="T9"/>
                  </a:cxn>
                </a:cxnLst>
                <a:rect l="0" t="0" r="r" b="b"/>
                <a:pathLst>
                  <a:path w="76" h="124">
                    <a:moveTo>
                      <a:pt x="0" y="124"/>
                    </a:moveTo>
                    <a:lnTo>
                      <a:pt x="76" y="124"/>
                    </a:lnTo>
                    <a:lnTo>
                      <a:pt x="76" y="23"/>
                    </a:lnTo>
                    <a:lnTo>
                      <a:pt x="0" y="0"/>
                    </a:lnTo>
                    <a:lnTo>
                      <a:pt x="0" y="124"/>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6" name="îṩļïḓé"/>
              <p:cNvSpPr/>
              <p:nvPr/>
            </p:nvSpPr>
            <p:spPr bwMode="auto">
              <a:xfrm>
                <a:off x="2850" y="2594"/>
                <a:ext cx="790" cy="38"/>
              </a:xfrm>
              <a:prstGeom prst="rect">
                <a:avLst/>
              </a:prstGeom>
              <a:solidFill>
                <a:srgbClr val="EFBB6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7" name="îṥḻiḑê"/>
              <p:cNvSpPr/>
              <p:nvPr/>
            </p:nvSpPr>
            <p:spPr bwMode="auto">
              <a:xfrm>
                <a:off x="2309" y="2594"/>
                <a:ext cx="543" cy="38"/>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8" name="iṥļîdè"/>
              <p:cNvSpPr/>
              <p:nvPr/>
            </p:nvSpPr>
            <p:spPr bwMode="auto">
              <a:xfrm>
                <a:off x="2309" y="2695"/>
                <a:ext cx="543" cy="38"/>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9" name="ïŝḷîdè"/>
              <p:cNvSpPr/>
              <p:nvPr/>
            </p:nvSpPr>
            <p:spPr bwMode="auto">
              <a:xfrm>
                <a:off x="3113" y="2632"/>
                <a:ext cx="91" cy="101"/>
              </a:xfrm>
              <a:custGeom>
                <a:avLst/>
                <a:gdLst>
                  <a:gd name="T0" fmla="*/ 16 w 91"/>
                  <a:gd name="T1" fmla="*/ 101 h 101"/>
                  <a:gd name="T2" fmla="*/ 91 w 91"/>
                  <a:gd name="T3" fmla="*/ 0 h 101"/>
                  <a:gd name="T4" fmla="*/ 16 w 91"/>
                  <a:gd name="T5" fmla="*/ 0 h 101"/>
                  <a:gd name="T6" fmla="*/ 16 w 91"/>
                  <a:gd name="T7" fmla="*/ 63 h 101"/>
                  <a:gd name="T8" fmla="*/ 0 w 91"/>
                  <a:gd name="T9" fmla="*/ 83 h 101"/>
                  <a:gd name="T10" fmla="*/ 16 w 91"/>
                  <a:gd name="T11" fmla="*/ 101 h 101"/>
                </a:gdLst>
                <a:ahLst/>
                <a:cxnLst>
                  <a:cxn ang="0">
                    <a:pos x="T0" y="T1"/>
                  </a:cxn>
                  <a:cxn ang="0">
                    <a:pos x="T2" y="T3"/>
                  </a:cxn>
                  <a:cxn ang="0">
                    <a:pos x="T4" y="T5"/>
                  </a:cxn>
                  <a:cxn ang="0">
                    <a:pos x="T6" y="T7"/>
                  </a:cxn>
                  <a:cxn ang="0">
                    <a:pos x="T8" y="T9"/>
                  </a:cxn>
                  <a:cxn ang="0">
                    <a:pos x="T10" y="T11"/>
                  </a:cxn>
                </a:cxnLst>
                <a:rect l="0" t="0" r="r" b="b"/>
                <a:pathLst>
                  <a:path w="91" h="101">
                    <a:moveTo>
                      <a:pt x="16" y="101"/>
                    </a:moveTo>
                    <a:lnTo>
                      <a:pt x="91" y="0"/>
                    </a:lnTo>
                    <a:lnTo>
                      <a:pt x="16" y="0"/>
                    </a:lnTo>
                    <a:lnTo>
                      <a:pt x="16" y="63"/>
                    </a:lnTo>
                    <a:lnTo>
                      <a:pt x="0" y="83"/>
                    </a:lnTo>
                    <a:lnTo>
                      <a:pt x="16" y="101"/>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0" name="îśļîḋè"/>
              <p:cNvSpPr/>
              <p:nvPr/>
            </p:nvSpPr>
            <p:spPr bwMode="auto">
              <a:xfrm>
                <a:off x="2852" y="2558"/>
                <a:ext cx="116" cy="37"/>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1" name="îṣlïḓê"/>
              <p:cNvSpPr/>
              <p:nvPr/>
            </p:nvSpPr>
            <p:spPr bwMode="auto">
              <a:xfrm>
                <a:off x="3212" y="1608"/>
                <a:ext cx="21" cy="949"/>
              </a:xfrm>
              <a:custGeom>
                <a:avLst/>
                <a:gdLst>
                  <a:gd name="T0" fmla="*/ 21 w 21"/>
                  <a:gd name="T1" fmla="*/ 644 h 949"/>
                  <a:gd name="T2" fmla="*/ 0 w 21"/>
                  <a:gd name="T3" fmla="*/ 644 h 949"/>
                  <a:gd name="T4" fmla="*/ 0 w 21"/>
                  <a:gd name="T5" fmla="*/ 949 h 949"/>
                  <a:gd name="T6" fmla="*/ 21 w 21"/>
                  <a:gd name="T7" fmla="*/ 949 h 949"/>
                  <a:gd name="T8" fmla="*/ 21 w 21"/>
                  <a:gd name="T9" fmla="*/ 644 h 949"/>
                  <a:gd name="T10" fmla="*/ 21 w 21"/>
                  <a:gd name="T11" fmla="*/ 326 h 949"/>
                  <a:gd name="T12" fmla="*/ 0 w 21"/>
                  <a:gd name="T13" fmla="*/ 326 h 949"/>
                  <a:gd name="T14" fmla="*/ 0 w 21"/>
                  <a:gd name="T15" fmla="*/ 553 h 949"/>
                  <a:gd name="T16" fmla="*/ 0 w 21"/>
                  <a:gd name="T17" fmla="*/ 623 h 949"/>
                  <a:gd name="T18" fmla="*/ 21 w 21"/>
                  <a:gd name="T19" fmla="*/ 623 h 949"/>
                  <a:gd name="T20" fmla="*/ 21 w 21"/>
                  <a:gd name="T21" fmla="*/ 553 h 949"/>
                  <a:gd name="T22" fmla="*/ 21 w 21"/>
                  <a:gd name="T23" fmla="*/ 326 h 949"/>
                  <a:gd name="T24" fmla="*/ 21 w 21"/>
                  <a:gd name="T25" fmla="*/ 0 h 949"/>
                  <a:gd name="T26" fmla="*/ 0 w 21"/>
                  <a:gd name="T27" fmla="*/ 0 h 949"/>
                  <a:gd name="T28" fmla="*/ 0 w 21"/>
                  <a:gd name="T29" fmla="*/ 305 h 949"/>
                  <a:gd name="T30" fmla="*/ 21 w 21"/>
                  <a:gd name="T31" fmla="*/ 305 h 949"/>
                  <a:gd name="T32" fmla="*/ 21 w 21"/>
                  <a:gd name="T33" fmla="*/ 0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49">
                    <a:moveTo>
                      <a:pt x="21" y="644"/>
                    </a:moveTo>
                    <a:lnTo>
                      <a:pt x="0" y="644"/>
                    </a:lnTo>
                    <a:lnTo>
                      <a:pt x="0" y="949"/>
                    </a:lnTo>
                    <a:lnTo>
                      <a:pt x="21" y="949"/>
                    </a:lnTo>
                    <a:lnTo>
                      <a:pt x="21" y="644"/>
                    </a:lnTo>
                    <a:close/>
                    <a:moveTo>
                      <a:pt x="21" y="326"/>
                    </a:moveTo>
                    <a:lnTo>
                      <a:pt x="0" y="326"/>
                    </a:lnTo>
                    <a:lnTo>
                      <a:pt x="0" y="553"/>
                    </a:lnTo>
                    <a:lnTo>
                      <a:pt x="0" y="623"/>
                    </a:lnTo>
                    <a:lnTo>
                      <a:pt x="21" y="623"/>
                    </a:lnTo>
                    <a:lnTo>
                      <a:pt x="21" y="553"/>
                    </a:lnTo>
                    <a:lnTo>
                      <a:pt x="21" y="326"/>
                    </a:lnTo>
                    <a:close/>
                    <a:moveTo>
                      <a:pt x="21" y="0"/>
                    </a:moveTo>
                    <a:lnTo>
                      <a:pt x="0" y="0"/>
                    </a:lnTo>
                    <a:lnTo>
                      <a:pt x="0" y="305"/>
                    </a:lnTo>
                    <a:lnTo>
                      <a:pt x="21" y="305"/>
                    </a:lnTo>
                    <a:lnTo>
                      <a:pt x="21"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2" name="ïṥľïḍê"/>
              <p:cNvSpPr/>
              <p:nvPr/>
            </p:nvSpPr>
            <p:spPr bwMode="auto">
              <a:xfrm>
                <a:off x="3212" y="1608"/>
                <a:ext cx="21" cy="949"/>
              </a:xfrm>
              <a:custGeom>
                <a:avLst/>
                <a:gdLst>
                  <a:gd name="T0" fmla="*/ 21 w 21"/>
                  <a:gd name="T1" fmla="*/ 644 h 949"/>
                  <a:gd name="T2" fmla="*/ 0 w 21"/>
                  <a:gd name="T3" fmla="*/ 644 h 949"/>
                  <a:gd name="T4" fmla="*/ 0 w 21"/>
                  <a:gd name="T5" fmla="*/ 949 h 949"/>
                  <a:gd name="T6" fmla="*/ 21 w 21"/>
                  <a:gd name="T7" fmla="*/ 949 h 949"/>
                  <a:gd name="T8" fmla="*/ 21 w 21"/>
                  <a:gd name="T9" fmla="*/ 644 h 949"/>
                  <a:gd name="T10" fmla="*/ 21 w 21"/>
                  <a:gd name="T11" fmla="*/ 326 h 949"/>
                  <a:gd name="T12" fmla="*/ 0 w 21"/>
                  <a:gd name="T13" fmla="*/ 326 h 949"/>
                  <a:gd name="T14" fmla="*/ 0 w 21"/>
                  <a:gd name="T15" fmla="*/ 553 h 949"/>
                  <a:gd name="T16" fmla="*/ 0 w 21"/>
                  <a:gd name="T17" fmla="*/ 623 h 949"/>
                  <a:gd name="T18" fmla="*/ 21 w 21"/>
                  <a:gd name="T19" fmla="*/ 623 h 949"/>
                  <a:gd name="T20" fmla="*/ 21 w 21"/>
                  <a:gd name="T21" fmla="*/ 553 h 949"/>
                  <a:gd name="T22" fmla="*/ 21 w 21"/>
                  <a:gd name="T23" fmla="*/ 326 h 949"/>
                  <a:gd name="T24" fmla="*/ 21 w 21"/>
                  <a:gd name="T25" fmla="*/ 0 h 949"/>
                  <a:gd name="T26" fmla="*/ 0 w 21"/>
                  <a:gd name="T27" fmla="*/ 0 h 949"/>
                  <a:gd name="T28" fmla="*/ 0 w 21"/>
                  <a:gd name="T29" fmla="*/ 305 h 949"/>
                  <a:gd name="T30" fmla="*/ 21 w 21"/>
                  <a:gd name="T31" fmla="*/ 305 h 949"/>
                  <a:gd name="T32" fmla="*/ 21 w 21"/>
                  <a:gd name="T33" fmla="*/ 0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49">
                    <a:moveTo>
                      <a:pt x="21" y="644"/>
                    </a:moveTo>
                    <a:lnTo>
                      <a:pt x="0" y="644"/>
                    </a:lnTo>
                    <a:lnTo>
                      <a:pt x="0" y="949"/>
                    </a:lnTo>
                    <a:lnTo>
                      <a:pt x="21" y="949"/>
                    </a:lnTo>
                    <a:lnTo>
                      <a:pt x="21" y="644"/>
                    </a:lnTo>
                    <a:moveTo>
                      <a:pt x="21" y="326"/>
                    </a:moveTo>
                    <a:lnTo>
                      <a:pt x="0" y="326"/>
                    </a:lnTo>
                    <a:lnTo>
                      <a:pt x="0" y="553"/>
                    </a:lnTo>
                    <a:lnTo>
                      <a:pt x="0" y="623"/>
                    </a:lnTo>
                    <a:lnTo>
                      <a:pt x="21" y="623"/>
                    </a:lnTo>
                    <a:lnTo>
                      <a:pt x="21" y="553"/>
                    </a:lnTo>
                    <a:lnTo>
                      <a:pt x="21" y="326"/>
                    </a:lnTo>
                    <a:moveTo>
                      <a:pt x="21" y="0"/>
                    </a:moveTo>
                    <a:lnTo>
                      <a:pt x="0" y="0"/>
                    </a:lnTo>
                    <a:lnTo>
                      <a:pt x="0" y="305"/>
                    </a:lnTo>
                    <a:lnTo>
                      <a:pt x="21" y="305"/>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3" name="i$ḷíďé"/>
              <p:cNvSpPr/>
              <p:nvPr/>
            </p:nvSpPr>
            <p:spPr bwMode="auto">
              <a:xfrm>
                <a:off x="3212" y="2231"/>
                <a:ext cx="21" cy="21"/>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4" name="ïšliḓè"/>
              <p:cNvSpPr/>
              <p:nvPr/>
            </p:nvSpPr>
            <p:spPr bwMode="auto">
              <a:xfrm>
                <a:off x="3212" y="2231"/>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5" name="ísľíḋè"/>
              <p:cNvSpPr/>
              <p:nvPr/>
            </p:nvSpPr>
            <p:spPr bwMode="auto">
              <a:xfrm>
                <a:off x="3212" y="1913"/>
                <a:ext cx="21" cy="21"/>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6" name="ïşlîḑê"/>
              <p:cNvSpPr/>
              <p:nvPr/>
            </p:nvSpPr>
            <p:spPr bwMode="auto">
              <a:xfrm>
                <a:off x="3212" y="1913"/>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7" name="î$ḻîḓè"/>
              <p:cNvSpPr/>
              <p:nvPr/>
            </p:nvSpPr>
            <p:spPr bwMode="auto">
              <a:xfrm>
                <a:off x="3184" y="274"/>
                <a:ext cx="411" cy="953"/>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8" name="ïşlïḍê"/>
              <p:cNvSpPr/>
              <p:nvPr/>
            </p:nvSpPr>
            <p:spPr bwMode="auto">
              <a:xfrm>
                <a:off x="3184" y="274"/>
                <a:ext cx="411"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99" name="ísľïḓè"/>
              <p:cNvSpPr/>
              <p:nvPr/>
            </p:nvSpPr>
            <p:spPr bwMode="auto">
              <a:xfrm>
                <a:off x="2896" y="274"/>
                <a:ext cx="350" cy="953"/>
              </a:xfrm>
              <a:prstGeom prst="rect">
                <a:avLst/>
              </a:prstGeom>
              <a:solidFill>
                <a:srgbClr val="D888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0" name="iṥḻïḑé"/>
              <p:cNvSpPr/>
              <p:nvPr/>
            </p:nvSpPr>
            <p:spPr bwMode="auto">
              <a:xfrm>
                <a:off x="2896" y="274"/>
                <a:ext cx="350"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1" name="îṣlïďè"/>
              <p:cNvSpPr/>
              <p:nvPr/>
            </p:nvSpPr>
            <p:spPr bwMode="auto">
              <a:xfrm>
                <a:off x="2571" y="274"/>
                <a:ext cx="361" cy="953"/>
              </a:xfrm>
              <a:prstGeom prst="rect">
                <a:avLst/>
              </a:prstGeom>
              <a:solidFill>
                <a:srgbClr val="BA61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2" name="îṥļïďé"/>
              <p:cNvSpPr/>
              <p:nvPr/>
            </p:nvSpPr>
            <p:spPr bwMode="auto">
              <a:xfrm>
                <a:off x="2571" y="274"/>
                <a:ext cx="361"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3" name="ïś1ïdê"/>
              <p:cNvSpPr/>
              <p:nvPr/>
            </p:nvSpPr>
            <p:spPr bwMode="auto">
              <a:xfrm>
                <a:off x="2342" y="274"/>
                <a:ext cx="242" cy="953"/>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4" name="iṩḷîḓe"/>
              <p:cNvSpPr/>
              <p:nvPr/>
            </p:nvSpPr>
            <p:spPr bwMode="auto">
              <a:xfrm>
                <a:off x="2342" y="274"/>
                <a:ext cx="242"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5" name="ïş1ïḑe"/>
              <p:cNvSpPr/>
              <p:nvPr/>
            </p:nvSpPr>
            <p:spPr bwMode="auto">
              <a:xfrm>
                <a:off x="2776" y="587"/>
                <a:ext cx="38" cy="42"/>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6" name="iṣḷíde"/>
              <p:cNvSpPr/>
              <p:nvPr/>
            </p:nvSpPr>
            <p:spPr bwMode="auto">
              <a:xfrm>
                <a:off x="2776" y="587"/>
                <a:ext cx="3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7" name="iş1ïḍê"/>
              <p:cNvSpPr/>
              <p:nvPr/>
            </p:nvSpPr>
            <p:spPr bwMode="auto">
              <a:xfrm>
                <a:off x="2459" y="859"/>
                <a:ext cx="30"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8" name="iṣlïdé"/>
              <p:cNvSpPr/>
              <p:nvPr/>
            </p:nvSpPr>
            <p:spPr bwMode="auto">
              <a:xfrm>
                <a:off x="2459" y="859"/>
                <a:ext cx="30"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09" name="í$ľiďe"/>
              <p:cNvSpPr/>
              <p:nvPr/>
            </p:nvSpPr>
            <p:spPr bwMode="auto">
              <a:xfrm>
                <a:off x="2497" y="85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0" name="ïšḻiďê"/>
              <p:cNvSpPr/>
              <p:nvPr/>
            </p:nvSpPr>
            <p:spPr bwMode="auto">
              <a:xfrm>
                <a:off x="2497" y="85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1" name="íŝḻîḓè"/>
              <p:cNvSpPr/>
              <p:nvPr/>
            </p:nvSpPr>
            <p:spPr bwMode="auto">
              <a:xfrm>
                <a:off x="2535" y="859"/>
                <a:ext cx="32"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2" name="ïṥ1iḓe"/>
              <p:cNvSpPr/>
              <p:nvPr/>
            </p:nvSpPr>
            <p:spPr bwMode="auto">
              <a:xfrm>
                <a:off x="2535" y="859"/>
                <a:ext cx="32"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3" name="ï$1ïḍe"/>
              <p:cNvSpPr/>
              <p:nvPr/>
            </p:nvSpPr>
            <p:spPr bwMode="auto">
              <a:xfrm>
                <a:off x="2459" y="539"/>
                <a:ext cx="30"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4" name="ïSḷîḑè"/>
              <p:cNvSpPr/>
              <p:nvPr/>
            </p:nvSpPr>
            <p:spPr bwMode="auto">
              <a:xfrm>
                <a:off x="2459" y="539"/>
                <a:ext cx="30"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5" name="îSḷîḍe"/>
              <p:cNvSpPr/>
              <p:nvPr/>
            </p:nvSpPr>
            <p:spPr bwMode="auto">
              <a:xfrm>
                <a:off x="2497" y="53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6" name="išḻiḑé"/>
              <p:cNvSpPr/>
              <p:nvPr/>
            </p:nvSpPr>
            <p:spPr bwMode="auto">
              <a:xfrm>
                <a:off x="2497" y="53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7" name="ïṣḻïdé"/>
              <p:cNvSpPr/>
              <p:nvPr/>
            </p:nvSpPr>
            <p:spPr bwMode="auto">
              <a:xfrm>
                <a:off x="2535" y="539"/>
                <a:ext cx="32"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8" name="í$ļíḋé"/>
              <p:cNvSpPr/>
              <p:nvPr/>
            </p:nvSpPr>
            <p:spPr bwMode="auto">
              <a:xfrm>
                <a:off x="2535" y="539"/>
                <a:ext cx="32"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19" name="ïşľîḋê"/>
              <p:cNvSpPr/>
              <p:nvPr/>
            </p:nvSpPr>
            <p:spPr bwMode="auto">
              <a:xfrm>
                <a:off x="2459" y="1179"/>
                <a:ext cx="30"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0" name="iṧ1îďé"/>
              <p:cNvSpPr/>
              <p:nvPr/>
            </p:nvSpPr>
            <p:spPr bwMode="auto">
              <a:xfrm>
                <a:off x="2459" y="1179"/>
                <a:ext cx="30"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1" name="îś1ïďê"/>
              <p:cNvSpPr/>
              <p:nvPr/>
            </p:nvSpPr>
            <p:spPr bwMode="auto">
              <a:xfrm>
                <a:off x="2497" y="1179"/>
                <a:ext cx="31"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2" name="iŝļíďé"/>
              <p:cNvSpPr/>
              <p:nvPr/>
            </p:nvSpPr>
            <p:spPr bwMode="auto">
              <a:xfrm>
                <a:off x="2497" y="1179"/>
                <a:ext cx="3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3" name="íS1idè"/>
              <p:cNvSpPr/>
              <p:nvPr/>
            </p:nvSpPr>
            <p:spPr bwMode="auto">
              <a:xfrm>
                <a:off x="2535" y="1179"/>
                <a:ext cx="32"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4" name="ïṡḷiḓè"/>
              <p:cNvSpPr/>
              <p:nvPr/>
            </p:nvSpPr>
            <p:spPr bwMode="auto">
              <a:xfrm>
                <a:off x="2535" y="1179"/>
                <a:ext cx="32"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5" name="îṥļiďê"/>
              <p:cNvSpPr/>
              <p:nvPr/>
            </p:nvSpPr>
            <p:spPr bwMode="auto">
              <a:xfrm>
                <a:off x="2778" y="274"/>
                <a:ext cx="39" cy="35"/>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6" name="îṡḷiḋé"/>
              <p:cNvSpPr/>
              <p:nvPr/>
            </p:nvSpPr>
            <p:spPr bwMode="auto">
              <a:xfrm>
                <a:off x="2778" y="905"/>
                <a:ext cx="39" cy="53"/>
              </a:xfrm>
              <a:prstGeom prst="rect">
                <a:avLst/>
              </a:prstGeom>
              <a:solidFill>
                <a:srgbClr val="A86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7" name="îṩľïdé"/>
              <p:cNvSpPr/>
              <p:nvPr/>
            </p:nvSpPr>
            <p:spPr bwMode="auto">
              <a:xfrm>
                <a:off x="2778" y="905"/>
                <a:ext cx="3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8" name="iṥ1ïḍè"/>
              <p:cNvSpPr/>
              <p:nvPr/>
            </p:nvSpPr>
            <p:spPr bwMode="auto">
              <a:xfrm>
                <a:off x="2873" y="274"/>
                <a:ext cx="394" cy="953"/>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29" name="ïşļîḓé"/>
              <p:cNvSpPr/>
              <p:nvPr/>
            </p:nvSpPr>
            <p:spPr bwMode="auto">
              <a:xfrm>
                <a:off x="2873" y="274"/>
                <a:ext cx="394"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0" name="ïṡļîḋè"/>
              <p:cNvSpPr/>
              <p:nvPr/>
            </p:nvSpPr>
            <p:spPr bwMode="auto">
              <a:xfrm>
                <a:off x="2605" y="274"/>
                <a:ext cx="268" cy="953"/>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1" name="isḷïḓé"/>
              <p:cNvSpPr/>
              <p:nvPr/>
            </p:nvSpPr>
            <p:spPr bwMode="auto">
              <a:xfrm>
                <a:off x="2605" y="274"/>
                <a:ext cx="268"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2" name="isḷíḑé"/>
              <p:cNvSpPr/>
              <p:nvPr/>
            </p:nvSpPr>
            <p:spPr bwMode="auto">
              <a:xfrm>
                <a:off x="2747" y="85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3" name="iSlíde"/>
              <p:cNvSpPr/>
              <p:nvPr/>
            </p:nvSpPr>
            <p:spPr bwMode="auto">
              <a:xfrm>
                <a:off x="2747" y="85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4" name="íş1ídê"/>
              <p:cNvSpPr/>
              <p:nvPr/>
            </p:nvSpPr>
            <p:spPr bwMode="auto">
              <a:xfrm>
                <a:off x="2787" y="85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5" name="iSļiḋê"/>
              <p:cNvSpPr/>
              <p:nvPr/>
            </p:nvSpPr>
            <p:spPr bwMode="auto">
              <a:xfrm>
                <a:off x="2787" y="85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6" name="işlïḑê"/>
              <p:cNvSpPr/>
              <p:nvPr/>
            </p:nvSpPr>
            <p:spPr bwMode="auto">
              <a:xfrm>
                <a:off x="2825" y="85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7" name="ïśḷîḓè"/>
              <p:cNvSpPr/>
              <p:nvPr/>
            </p:nvSpPr>
            <p:spPr bwMode="auto">
              <a:xfrm>
                <a:off x="2825" y="85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8" name="îṥľïḑê"/>
              <p:cNvSpPr/>
              <p:nvPr/>
            </p:nvSpPr>
            <p:spPr bwMode="auto">
              <a:xfrm>
                <a:off x="2747" y="53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39" name="íṣlíḋè"/>
              <p:cNvSpPr/>
              <p:nvPr/>
            </p:nvSpPr>
            <p:spPr bwMode="auto">
              <a:xfrm>
                <a:off x="2747" y="53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0" name="íšḻïḑé"/>
              <p:cNvSpPr/>
              <p:nvPr/>
            </p:nvSpPr>
            <p:spPr bwMode="auto">
              <a:xfrm>
                <a:off x="2787" y="53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1" name="iSḷïḋé"/>
              <p:cNvSpPr/>
              <p:nvPr/>
            </p:nvSpPr>
            <p:spPr bwMode="auto">
              <a:xfrm>
                <a:off x="2787" y="53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2" name="ísľíḑê"/>
              <p:cNvSpPr/>
              <p:nvPr/>
            </p:nvSpPr>
            <p:spPr bwMode="auto">
              <a:xfrm>
                <a:off x="2825" y="539"/>
                <a:ext cx="31" cy="32"/>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3" name="íšlîḓé"/>
              <p:cNvSpPr/>
              <p:nvPr/>
            </p:nvSpPr>
            <p:spPr bwMode="auto">
              <a:xfrm>
                <a:off x="2825" y="539"/>
                <a:ext cx="31"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4" name="îśľïḓé"/>
              <p:cNvSpPr/>
              <p:nvPr/>
            </p:nvSpPr>
            <p:spPr bwMode="auto">
              <a:xfrm>
                <a:off x="2747" y="1179"/>
                <a:ext cx="31"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5" name="îṣḷïḓé"/>
              <p:cNvSpPr/>
              <p:nvPr/>
            </p:nvSpPr>
            <p:spPr bwMode="auto">
              <a:xfrm>
                <a:off x="2747" y="1179"/>
                <a:ext cx="3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6" name="ïşḷiḑé"/>
              <p:cNvSpPr/>
              <p:nvPr/>
            </p:nvSpPr>
            <p:spPr bwMode="auto">
              <a:xfrm>
                <a:off x="2787" y="1179"/>
                <a:ext cx="31"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7" name="íŝľïḍè"/>
              <p:cNvSpPr/>
              <p:nvPr/>
            </p:nvSpPr>
            <p:spPr bwMode="auto">
              <a:xfrm>
                <a:off x="2787" y="1179"/>
                <a:ext cx="3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8" name="íS1ídè"/>
              <p:cNvSpPr/>
              <p:nvPr/>
            </p:nvSpPr>
            <p:spPr bwMode="auto">
              <a:xfrm>
                <a:off x="2825" y="1179"/>
                <a:ext cx="31" cy="33"/>
              </a:xfrm>
              <a:prstGeom prst="rect">
                <a:avLst/>
              </a:prstGeom>
              <a:solidFill>
                <a:srgbClr val="9E6A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49" name="iṥ1íḋè"/>
              <p:cNvSpPr/>
              <p:nvPr/>
            </p:nvSpPr>
            <p:spPr bwMode="auto">
              <a:xfrm>
                <a:off x="2825" y="1179"/>
                <a:ext cx="3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0" name="i$liḋé"/>
              <p:cNvSpPr/>
              <p:nvPr/>
            </p:nvSpPr>
            <p:spPr bwMode="auto">
              <a:xfrm>
                <a:off x="2584" y="898"/>
                <a:ext cx="21" cy="22"/>
              </a:xfrm>
              <a:prstGeom prst="rect">
                <a:avLst/>
              </a:prstGeom>
              <a:solidFill>
                <a:srgbClr val="A6492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1" name="ïṥľîḍé"/>
              <p:cNvSpPr/>
              <p:nvPr/>
            </p:nvSpPr>
            <p:spPr bwMode="auto">
              <a:xfrm>
                <a:off x="2584" y="898"/>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2" name="iśľîḋe"/>
              <p:cNvSpPr/>
              <p:nvPr/>
            </p:nvSpPr>
            <p:spPr bwMode="auto">
              <a:xfrm>
                <a:off x="2343" y="898"/>
                <a:ext cx="241" cy="22"/>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3" name="iṧḷiḍé"/>
              <p:cNvSpPr/>
              <p:nvPr/>
            </p:nvSpPr>
            <p:spPr bwMode="auto">
              <a:xfrm>
                <a:off x="2343" y="898"/>
                <a:ext cx="24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4" name="ísļíďe"/>
              <p:cNvSpPr/>
              <p:nvPr/>
            </p:nvSpPr>
            <p:spPr bwMode="auto">
              <a:xfrm>
                <a:off x="2873" y="898"/>
                <a:ext cx="1" cy="22"/>
              </a:xfrm>
              <a:prstGeom prst="rect">
                <a:avLst/>
              </a:prstGeom>
              <a:solidFill>
                <a:srgbClr val="A6492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5" name="îṥḷíḓè"/>
              <p:cNvSpPr/>
              <p:nvPr/>
            </p:nvSpPr>
            <p:spPr bwMode="auto">
              <a:xfrm>
                <a:off x="2873" y="898"/>
                <a:ext cx="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56" name="íśľïďê"/>
              <p:cNvSpPr/>
              <p:nvPr/>
            </p:nvSpPr>
            <p:spPr bwMode="auto">
              <a:xfrm>
                <a:off x="2873" y="898"/>
                <a:ext cx="339" cy="22"/>
              </a:xfrm>
              <a:custGeom>
                <a:avLst/>
                <a:gdLst>
                  <a:gd name="T0" fmla="*/ 24 w 339"/>
                  <a:gd name="T1" fmla="*/ 0 h 22"/>
                  <a:gd name="T2" fmla="*/ 24 w 339"/>
                  <a:gd name="T3" fmla="*/ 0 h 22"/>
                  <a:gd name="T4" fmla="*/ 24 w 339"/>
                  <a:gd name="T5" fmla="*/ 0 h 22"/>
                  <a:gd name="T6" fmla="*/ 0 w 339"/>
                  <a:gd name="T7" fmla="*/ 0 h 22"/>
                  <a:gd name="T8" fmla="*/ 0 w 339"/>
                  <a:gd name="T9" fmla="*/ 22 h 22"/>
                  <a:gd name="T10" fmla="*/ 59 w 339"/>
                  <a:gd name="T11" fmla="*/ 22 h 22"/>
                  <a:gd name="T12" fmla="*/ 339 w 339"/>
                  <a:gd name="T13" fmla="*/ 22 h 22"/>
                  <a:gd name="T14" fmla="*/ 339 w 339"/>
                  <a:gd name="T15" fmla="*/ 0 h 22"/>
                  <a:gd name="T16" fmla="*/ 24 w 339"/>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22">
                    <a:moveTo>
                      <a:pt x="24" y="0"/>
                    </a:moveTo>
                    <a:lnTo>
                      <a:pt x="24" y="0"/>
                    </a:lnTo>
                    <a:lnTo>
                      <a:pt x="24" y="0"/>
                    </a:lnTo>
                    <a:lnTo>
                      <a:pt x="0" y="0"/>
                    </a:lnTo>
                    <a:lnTo>
                      <a:pt x="0" y="22"/>
                    </a:lnTo>
                    <a:lnTo>
                      <a:pt x="59" y="22"/>
                    </a:lnTo>
                    <a:lnTo>
                      <a:pt x="339" y="22"/>
                    </a:lnTo>
                    <a:lnTo>
                      <a:pt x="339" y="0"/>
                    </a:lnTo>
                    <a:lnTo>
                      <a:pt x="24"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7" name="iŝļîḋê"/>
              <p:cNvSpPr/>
              <p:nvPr/>
            </p:nvSpPr>
            <p:spPr bwMode="auto">
              <a:xfrm>
                <a:off x="2873" y="898"/>
                <a:ext cx="339" cy="22"/>
              </a:xfrm>
              <a:custGeom>
                <a:avLst/>
                <a:gdLst>
                  <a:gd name="T0" fmla="*/ 24 w 339"/>
                  <a:gd name="T1" fmla="*/ 0 h 22"/>
                  <a:gd name="T2" fmla="*/ 24 w 339"/>
                  <a:gd name="T3" fmla="*/ 0 h 22"/>
                  <a:gd name="T4" fmla="*/ 24 w 339"/>
                  <a:gd name="T5" fmla="*/ 0 h 22"/>
                  <a:gd name="T6" fmla="*/ 0 w 339"/>
                  <a:gd name="T7" fmla="*/ 0 h 22"/>
                  <a:gd name="T8" fmla="*/ 0 w 339"/>
                  <a:gd name="T9" fmla="*/ 22 h 22"/>
                  <a:gd name="T10" fmla="*/ 59 w 339"/>
                  <a:gd name="T11" fmla="*/ 22 h 22"/>
                  <a:gd name="T12" fmla="*/ 339 w 339"/>
                  <a:gd name="T13" fmla="*/ 22 h 22"/>
                  <a:gd name="T14" fmla="*/ 339 w 339"/>
                  <a:gd name="T15" fmla="*/ 0 h 22"/>
                  <a:gd name="T16" fmla="*/ 24 w 339"/>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22">
                    <a:moveTo>
                      <a:pt x="24" y="0"/>
                    </a:moveTo>
                    <a:lnTo>
                      <a:pt x="24" y="0"/>
                    </a:lnTo>
                    <a:lnTo>
                      <a:pt x="24" y="0"/>
                    </a:lnTo>
                    <a:lnTo>
                      <a:pt x="0" y="0"/>
                    </a:lnTo>
                    <a:lnTo>
                      <a:pt x="0" y="22"/>
                    </a:lnTo>
                    <a:lnTo>
                      <a:pt x="59" y="22"/>
                    </a:lnTo>
                    <a:lnTo>
                      <a:pt x="339" y="22"/>
                    </a:lnTo>
                    <a:lnTo>
                      <a:pt x="339"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8" name="ïṩliḋè"/>
              <p:cNvSpPr/>
              <p:nvPr/>
            </p:nvSpPr>
            <p:spPr bwMode="auto">
              <a:xfrm>
                <a:off x="2605" y="898"/>
                <a:ext cx="268" cy="22"/>
              </a:xfrm>
              <a:custGeom>
                <a:avLst/>
                <a:gdLst>
                  <a:gd name="T0" fmla="*/ 28 w 268"/>
                  <a:gd name="T1" fmla="*/ 0 h 22"/>
                  <a:gd name="T2" fmla="*/ 28 w 268"/>
                  <a:gd name="T3" fmla="*/ 0 h 22"/>
                  <a:gd name="T4" fmla="*/ 0 w 268"/>
                  <a:gd name="T5" fmla="*/ 0 h 22"/>
                  <a:gd name="T6" fmla="*/ 0 w 268"/>
                  <a:gd name="T7" fmla="*/ 22 h 22"/>
                  <a:gd name="T8" fmla="*/ 268 w 268"/>
                  <a:gd name="T9" fmla="*/ 22 h 22"/>
                  <a:gd name="T10" fmla="*/ 268 w 268"/>
                  <a:gd name="T11" fmla="*/ 0 h 22"/>
                  <a:gd name="T12" fmla="*/ 28 w 26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68" h="22">
                    <a:moveTo>
                      <a:pt x="28" y="0"/>
                    </a:moveTo>
                    <a:lnTo>
                      <a:pt x="28" y="0"/>
                    </a:lnTo>
                    <a:lnTo>
                      <a:pt x="0" y="0"/>
                    </a:lnTo>
                    <a:lnTo>
                      <a:pt x="0" y="22"/>
                    </a:lnTo>
                    <a:lnTo>
                      <a:pt x="268" y="22"/>
                    </a:lnTo>
                    <a:lnTo>
                      <a:pt x="268" y="0"/>
                    </a:lnTo>
                    <a:lnTo>
                      <a:pt x="28" y="0"/>
                    </a:lnTo>
                    <a:close/>
                  </a:path>
                </a:pathLst>
              </a:custGeom>
              <a:solidFill>
                <a:srgbClr val="B661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9" name="í$ḻîḓe"/>
              <p:cNvSpPr/>
              <p:nvPr/>
            </p:nvSpPr>
            <p:spPr bwMode="auto">
              <a:xfrm>
                <a:off x="2605" y="898"/>
                <a:ext cx="268" cy="22"/>
              </a:xfrm>
              <a:custGeom>
                <a:avLst/>
                <a:gdLst>
                  <a:gd name="T0" fmla="*/ 28 w 268"/>
                  <a:gd name="T1" fmla="*/ 0 h 22"/>
                  <a:gd name="T2" fmla="*/ 28 w 268"/>
                  <a:gd name="T3" fmla="*/ 0 h 22"/>
                  <a:gd name="T4" fmla="*/ 0 w 268"/>
                  <a:gd name="T5" fmla="*/ 0 h 22"/>
                  <a:gd name="T6" fmla="*/ 0 w 268"/>
                  <a:gd name="T7" fmla="*/ 22 h 22"/>
                  <a:gd name="T8" fmla="*/ 268 w 268"/>
                  <a:gd name="T9" fmla="*/ 22 h 22"/>
                  <a:gd name="T10" fmla="*/ 268 w 268"/>
                  <a:gd name="T11" fmla="*/ 0 h 22"/>
                  <a:gd name="T12" fmla="*/ 28 w 26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68" h="22">
                    <a:moveTo>
                      <a:pt x="28" y="0"/>
                    </a:moveTo>
                    <a:lnTo>
                      <a:pt x="28" y="0"/>
                    </a:lnTo>
                    <a:lnTo>
                      <a:pt x="0" y="0"/>
                    </a:lnTo>
                    <a:lnTo>
                      <a:pt x="0" y="22"/>
                    </a:lnTo>
                    <a:lnTo>
                      <a:pt x="268" y="22"/>
                    </a:lnTo>
                    <a:lnTo>
                      <a:pt x="268" y="0"/>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0" name="iśļídê"/>
              <p:cNvSpPr/>
              <p:nvPr/>
            </p:nvSpPr>
            <p:spPr bwMode="auto">
              <a:xfrm>
                <a:off x="3595" y="898"/>
                <a:ext cx="1" cy="22"/>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1" name="ïŝľiḋê"/>
              <p:cNvSpPr/>
              <p:nvPr/>
            </p:nvSpPr>
            <p:spPr bwMode="auto">
              <a:xfrm>
                <a:off x="3595" y="898"/>
                <a:ext cx="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2" name="îṡḷïdé"/>
              <p:cNvSpPr/>
              <p:nvPr/>
            </p:nvSpPr>
            <p:spPr bwMode="auto">
              <a:xfrm>
                <a:off x="3267" y="898"/>
                <a:ext cx="328" cy="22"/>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3" name="išḻîḑé"/>
              <p:cNvSpPr/>
              <p:nvPr/>
            </p:nvSpPr>
            <p:spPr bwMode="auto">
              <a:xfrm>
                <a:off x="3267" y="898"/>
                <a:ext cx="328"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4" name="ïṥlíďé"/>
              <p:cNvSpPr/>
              <p:nvPr/>
            </p:nvSpPr>
            <p:spPr bwMode="auto">
              <a:xfrm>
                <a:off x="3233" y="898"/>
                <a:ext cx="34" cy="22"/>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5" name="íŝļíďé"/>
              <p:cNvSpPr/>
              <p:nvPr/>
            </p:nvSpPr>
            <p:spPr bwMode="auto">
              <a:xfrm>
                <a:off x="3233" y="898"/>
                <a:ext cx="34"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6" name="íŝļïḓé"/>
              <p:cNvSpPr/>
              <p:nvPr/>
            </p:nvSpPr>
            <p:spPr bwMode="auto">
              <a:xfrm>
                <a:off x="3267" y="581"/>
                <a:ext cx="328"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7" name="íšlíḑê"/>
              <p:cNvSpPr/>
              <p:nvPr/>
            </p:nvSpPr>
            <p:spPr bwMode="auto">
              <a:xfrm>
                <a:off x="3267" y="581"/>
                <a:ext cx="32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8" name="îṣ1iḑê"/>
              <p:cNvSpPr/>
              <p:nvPr/>
            </p:nvSpPr>
            <p:spPr bwMode="auto">
              <a:xfrm>
                <a:off x="3233" y="581"/>
                <a:ext cx="34" cy="21"/>
              </a:xfrm>
              <a:prstGeom prst="rect">
                <a:avLst/>
              </a:prstGeom>
              <a:solidFill>
                <a:srgbClr val="E19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69" name="iśḷiḍé"/>
              <p:cNvSpPr/>
              <p:nvPr/>
            </p:nvSpPr>
            <p:spPr bwMode="auto">
              <a:xfrm>
                <a:off x="3233" y="581"/>
                <a:ext cx="34"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0" name="íṩḷïḓé"/>
              <p:cNvSpPr/>
              <p:nvPr/>
            </p:nvSpPr>
            <p:spPr bwMode="auto">
              <a:xfrm>
                <a:off x="2584" y="581"/>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close/>
                    <a:moveTo>
                      <a:pt x="289" y="0"/>
                    </a:moveTo>
                    <a:lnTo>
                      <a:pt x="289" y="0"/>
                    </a:lnTo>
                    <a:lnTo>
                      <a:pt x="289" y="21"/>
                    </a:lnTo>
                    <a:lnTo>
                      <a:pt x="289" y="21"/>
                    </a:lnTo>
                    <a:lnTo>
                      <a:pt x="289" y="0"/>
                    </a:lnTo>
                    <a:close/>
                  </a:path>
                </a:pathLst>
              </a:custGeom>
              <a:solidFill>
                <a:srgbClr val="A649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1" name="í$ľiḍè"/>
              <p:cNvSpPr/>
              <p:nvPr/>
            </p:nvSpPr>
            <p:spPr bwMode="auto">
              <a:xfrm>
                <a:off x="2584" y="581"/>
                <a:ext cx="289" cy="21"/>
              </a:xfrm>
              <a:custGeom>
                <a:avLst/>
                <a:gdLst>
                  <a:gd name="T0" fmla="*/ 21 w 289"/>
                  <a:gd name="T1" fmla="*/ 0 h 21"/>
                  <a:gd name="T2" fmla="*/ 0 w 289"/>
                  <a:gd name="T3" fmla="*/ 0 h 21"/>
                  <a:gd name="T4" fmla="*/ 0 w 289"/>
                  <a:gd name="T5" fmla="*/ 21 h 21"/>
                  <a:gd name="T6" fmla="*/ 21 w 289"/>
                  <a:gd name="T7" fmla="*/ 21 h 21"/>
                  <a:gd name="T8" fmla="*/ 21 w 289"/>
                  <a:gd name="T9" fmla="*/ 0 h 21"/>
                  <a:gd name="T10" fmla="*/ 289 w 289"/>
                  <a:gd name="T11" fmla="*/ 0 h 21"/>
                  <a:gd name="T12" fmla="*/ 289 w 289"/>
                  <a:gd name="T13" fmla="*/ 0 h 21"/>
                  <a:gd name="T14" fmla="*/ 289 w 289"/>
                  <a:gd name="T15" fmla="*/ 21 h 21"/>
                  <a:gd name="T16" fmla="*/ 289 w 289"/>
                  <a:gd name="T17" fmla="*/ 21 h 21"/>
                  <a:gd name="T18" fmla="*/ 289 w 28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1">
                    <a:moveTo>
                      <a:pt x="21" y="0"/>
                    </a:moveTo>
                    <a:lnTo>
                      <a:pt x="0" y="0"/>
                    </a:lnTo>
                    <a:lnTo>
                      <a:pt x="0" y="21"/>
                    </a:lnTo>
                    <a:lnTo>
                      <a:pt x="21" y="21"/>
                    </a:lnTo>
                    <a:lnTo>
                      <a:pt x="21" y="0"/>
                    </a:lnTo>
                    <a:moveTo>
                      <a:pt x="289" y="0"/>
                    </a:moveTo>
                    <a:lnTo>
                      <a:pt x="289" y="0"/>
                    </a:lnTo>
                    <a:lnTo>
                      <a:pt x="289" y="21"/>
                    </a:lnTo>
                    <a:lnTo>
                      <a:pt x="289" y="21"/>
                    </a:lnTo>
                    <a:lnTo>
                      <a:pt x="2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2" name="i$1íḋé"/>
              <p:cNvSpPr/>
              <p:nvPr/>
            </p:nvSpPr>
            <p:spPr bwMode="auto">
              <a:xfrm>
                <a:off x="2343" y="581"/>
                <a:ext cx="241" cy="21"/>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3" name="íṥ1íḓè"/>
              <p:cNvSpPr/>
              <p:nvPr/>
            </p:nvSpPr>
            <p:spPr bwMode="auto">
              <a:xfrm>
                <a:off x="2343" y="581"/>
                <a:ext cx="24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4" name="íś1ïdé"/>
              <p:cNvSpPr/>
              <p:nvPr/>
            </p:nvSpPr>
            <p:spPr bwMode="auto">
              <a:xfrm>
                <a:off x="2873" y="581"/>
                <a:ext cx="339" cy="21"/>
              </a:xfrm>
              <a:custGeom>
                <a:avLst/>
                <a:gdLst>
                  <a:gd name="T0" fmla="*/ 339 w 339"/>
                  <a:gd name="T1" fmla="*/ 0 h 21"/>
                  <a:gd name="T2" fmla="*/ 59 w 339"/>
                  <a:gd name="T3" fmla="*/ 0 h 21"/>
                  <a:gd name="T4" fmla="*/ 24 w 339"/>
                  <a:gd name="T5" fmla="*/ 0 h 21"/>
                  <a:gd name="T6" fmla="*/ 0 w 339"/>
                  <a:gd name="T7" fmla="*/ 0 h 21"/>
                  <a:gd name="T8" fmla="*/ 0 w 339"/>
                  <a:gd name="T9" fmla="*/ 21 h 21"/>
                  <a:gd name="T10" fmla="*/ 24 w 339"/>
                  <a:gd name="T11" fmla="*/ 21 h 21"/>
                  <a:gd name="T12" fmla="*/ 59 w 339"/>
                  <a:gd name="T13" fmla="*/ 21 h 21"/>
                  <a:gd name="T14" fmla="*/ 339 w 339"/>
                  <a:gd name="T15" fmla="*/ 21 h 21"/>
                  <a:gd name="T16" fmla="*/ 339 w 3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21">
                    <a:moveTo>
                      <a:pt x="339" y="0"/>
                    </a:moveTo>
                    <a:lnTo>
                      <a:pt x="59" y="0"/>
                    </a:lnTo>
                    <a:lnTo>
                      <a:pt x="24" y="0"/>
                    </a:lnTo>
                    <a:lnTo>
                      <a:pt x="0" y="0"/>
                    </a:lnTo>
                    <a:lnTo>
                      <a:pt x="0" y="21"/>
                    </a:lnTo>
                    <a:lnTo>
                      <a:pt x="24" y="21"/>
                    </a:lnTo>
                    <a:lnTo>
                      <a:pt x="59" y="21"/>
                    </a:lnTo>
                    <a:lnTo>
                      <a:pt x="339" y="21"/>
                    </a:lnTo>
                    <a:lnTo>
                      <a:pt x="339"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5" name="ïśliḋè"/>
              <p:cNvSpPr/>
              <p:nvPr/>
            </p:nvSpPr>
            <p:spPr bwMode="auto">
              <a:xfrm>
                <a:off x="2873" y="581"/>
                <a:ext cx="339" cy="21"/>
              </a:xfrm>
              <a:custGeom>
                <a:avLst/>
                <a:gdLst>
                  <a:gd name="T0" fmla="*/ 339 w 339"/>
                  <a:gd name="T1" fmla="*/ 0 h 21"/>
                  <a:gd name="T2" fmla="*/ 59 w 339"/>
                  <a:gd name="T3" fmla="*/ 0 h 21"/>
                  <a:gd name="T4" fmla="*/ 24 w 339"/>
                  <a:gd name="T5" fmla="*/ 0 h 21"/>
                  <a:gd name="T6" fmla="*/ 0 w 339"/>
                  <a:gd name="T7" fmla="*/ 0 h 21"/>
                  <a:gd name="T8" fmla="*/ 0 w 339"/>
                  <a:gd name="T9" fmla="*/ 21 h 21"/>
                  <a:gd name="T10" fmla="*/ 24 w 339"/>
                  <a:gd name="T11" fmla="*/ 21 h 21"/>
                  <a:gd name="T12" fmla="*/ 59 w 339"/>
                  <a:gd name="T13" fmla="*/ 21 h 21"/>
                  <a:gd name="T14" fmla="*/ 339 w 339"/>
                  <a:gd name="T15" fmla="*/ 21 h 21"/>
                  <a:gd name="T16" fmla="*/ 339 w 3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21">
                    <a:moveTo>
                      <a:pt x="339" y="0"/>
                    </a:moveTo>
                    <a:lnTo>
                      <a:pt x="59" y="0"/>
                    </a:lnTo>
                    <a:lnTo>
                      <a:pt x="24" y="0"/>
                    </a:lnTo>
                    <a:lnTo>
                      <a:pt x="0" y="0"/>
                    </a:lnTo>
                    <a:lnTo>
                      <a:pt x="0" y="21"/>
                    </a:lnTo>
                    <a:lnTo>
                      <a:pt x="24" y="21"/>
                    </a:lnTo>
                    <a:lnTo>
                      <a:pt x="59" y="21"/>
                    </a:lnTo>
                    <a:lnTo>
                      <a:pt x="339" y="21"/>
                    </a:lnTo>
                    <a:lnTo>
                      <a:pt x="3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6" name="ïṣlîďè"/>
              <p:cNvSpPr/>
              <p:nvPr/>
            </p:nvSpPr>
            <p:spPr bwMode="auto">
              <a:xfrm>
                <a:off x="2605" y="581"/>
                <a:ext cx="268" cy="21"/>
              </a:xfrm>
              <a:prstGeom prst="rect">
                <a:avLst/>
              </a:prstGeom>
              <a:solidFill>
                <a:srgbClr val="B66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7" name="íṩ1ïdè"/>
              <p:cNvSpPr/>
              <p:nvPr/>
            </p:nvSpPr>
            <p:spPr bwMode="auto">
              <a:xfrm>
                <a:off x="2605" y="581"/>
                <a:ext cx="268"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8" name="îş1iḓê"/>
              <p:cNvSpPr/>
              <p:nvPr/>
            </p:nvSpPr>
            <p:spPr bwMode="auto">
              <a:xfrm>
                <a:off x="3524" y="1227"/>
                <a:ext cx="116" cy="35"/>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79" name="îSḷíḋè"/>
              <p:cNvSpPr/>
              <p:nvPr/>
            </p:nvSpPr>
            <p:spPr bwMode="auto">
              <a:xfrm>
                <a:off x="2829" y="1227"/>
                <a:ext cx="698" cy="37"/>
              </a:xfrm>
              <a:prstGeom prst="rect">
                <a:avLst/>
              </a:prstGeom>
              <a:solidFill>
                <a:srgbClr val="CC86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0" name="îṥ1ïḋe"/>
              <p:cNvSpPr/>
              <p:nvPr/>
            </p:nvSpPr>
            <p:spPr bwMode="auto">
              <a:xfrm>
                <a:off x="3383" y="1227"/>
                <a:ext cx="116" cy="35"/>
              </a:xfrm>
              <a:custGeom>
                <a:avLst/>
                <a:gdLst>
                  <a:gd name="T0" fmla="*/ 0 w 116"/>
                  <a:gd name="T1" fmla="*/ 35 h 35"/>
                  <a:gd name="T2" fmla="*/ 88 w 116"/>
                  <a:gd name="T3" fmla="*/ 35 h 35"/>
                  <a:gd name="T4" fmla="*/ 116 w 116"/>
                  <a:gd name="T5" fmla="*/ 0 h 35"/>
                  <a:gd name="T6" fmla="*/ 88 w 116"/>
                  <a:gd name="T7" fmla="*/ 0 h 35"/>
                  <a:gd name="T8" fmla="*/ 0 w 116"/>
                  <a:gd name="T9" fmla="*/ 35 h 35"/>
                </a:gdLst>
                <a:ahLst/>
                <a:cxnLst>
                  <a:cxn ang="0">
                    <a:pos x="T0" y="T1"/>
                  </a:cxn>
                  <a:cxn ang="0">
                    <a:pos x="T2" y="T3"/>
                  </a:cxn>
                  <a:cxn ang="0">
                    <a:pos x="T4" y="T5"/>
                  </a:cxn>
                  <a:cxn ang="0">
                    <a:pos x="T6" y="T7"/>
                  </a:cxn>
                  <a:cxn ang="0">
                    <a:pos x="T8" y="T9"/>
                  </a:cxn>
                </a:cxnLst>
                <a:rect l="0" t="0" r="r" b="b"/>
                <a:pathLst>
                  <a:path w="116" h="35">
                    <a:moveTo>
                      <a:pt x="0" y="35"/>
                    </a:moveTo>
                    <a:lnTo>
                      <a:pt x="88" y="35"/>
                    </a:lnTo>
                    <a:lnTo>
                      <a:pt x="116" y="0"/>
                    </a:lnTo>
                    <a:lnTo>
                      <a:pt x="88" y="0"/>
                    </a:lnTo>
                    <a:lnTo>
                      <a:pt x="0" y="35"/>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1" name="ïSḻïḍé"/>
              <p:cNvSpPr/>
              <p:nvPr/>
            </p:nvSpPr>
            <p:spPr bwMode="auto">
              <a:xfrm>
                <a:off x="3218" y="1227"/>
                <a:ext cx="116" cy="35"/>
              </a:xfrm>
              <a:custGeom>
                <a:avLst/>
                <a:gdLst>
                  <a:gd name="T0" fmla="*/ 0 w 116"/>
                  <a:gd name="T1" fmla="*/ 35 h 35"/>
                  <a:gd name="T2" fmla="*/ 87 w 116"/>
                  <a:gd name="T3" fmla="*/ 35 h 35"/>
                  <a:gd name="T4" fmla="*/ 116 w 116"/>
                  <a:gd name="T5" fmla="*/ 0 h 35"/>
                  <a:gd name="T6" fmla="*/ 87 w 116"/>
                  <a:gd name="T7" fmla="*/ 0 h 35"/>
                  <a:gd name="T8" fmla="*/ 0 w 116"/>
                  <a:gd name="T9" fmla="*/ 35 h 35"/>
                </a:gdLst>
                <a:ahLst/>
                <a:cxnLst>
                  <a:cxn ang="0">
                    <a:pos x="T0" y="T1"/>
                  </a:cxn>
                  <a:cxn ang="0">
                    <a:pos x="T2" y="T3"/>
                  </a:cxn>
                  <a:cxn ang="0">
                    <a:pos x="T4" y="T5"/>
                  </a:cxn>
                  <a:cxn ang="0">
                    <a:pos x="T6" y="T7"/>
                  </a:cxn>
                  <a:cxn ang="0">
                    <a:pos x="T8" y="T9"/>
                  </a:cxn>
                </a:cxnLst>
                <a:rect l="0" t="0" r="r" b="b"/>
                <a:pathLst>
                  <a:path w="116" h="35">
                    <a:moveTo>
                      <a:pt x="0" y="35"/>
                    </a:moveTo>
                    <a:lnTo>
                      <a:pt x="87" y="35"/>
                    </a:lnTo>
                    <a:lnTo>
                      <a:pt x="116" y="0"/>
                    </a:lnTo>
                    <a:lnTo>
                      <a:pt x="87" y="0"/>
                    </a:lnTo>
                    <a:lnTo>
                      <a:pt x="0" y="35"/>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2" name="íŝļîde"/>
              <p:cNvSpPr/>
              <p:nvPr/>
            </p:nvSpPr>
            <p:spPr bwMode="auto">
              <a:xfrm>
                <a:off x="3045" y="1227"/>
                <a:ext cx="116" cy="35"/>
              </a:xfrm>
              <a:custGeom>
                <a:avLst/>
                <a:gdLst>
                  <a:gd name="T0" fmla="*/ 0 w 116"/>
                  <a:gd name="T1" fmla="*/ 35 h 35"/>
                  <a:gd name="T2" fmla="*/ 88 w 116"/>
                  <a:gd name="T3" fmla="*/ 35 h 35"/>
                  <a:gd name="T4" fmla="*/ 116 w 116"/>
                  <a:gd name="T5" fmla="*/ 0 h 35"/>
                  <a:gd name="T6" fmla="*/ 91 w 116"/>
                  <a:gd name="T7" fmla="*/ 0 h 35"/>
                  <a:gd name="T8" fmla="*/ 0 w 116"/>
                  <a:gd name="T9" fmla="*/ 35 h 35"/>
                </a:gdLst>
                <a:ahLst/>
                <a:cxnLst>
                  <a:cxn ang="0">
                    <a:pos x="T0" y="T1"/>
                  </a:cxn>
                  <a:cxn ang="0">
                    <a:pos x="T2" y="T3"/>
                  </a:cxn>
                  <a:cxn ang="0">
                    <a:pos x="T4" y="T5"/>
                  </a:cxn>
                  <a:cxn ang="0">
                    <a:pos x="T6" y="T7"/>
                  </a:cxn>
                  <a:cxn ang="0">
                    <a:pos x="T8" y="T9"/>
                  </a:cxn>
                </a:cxnLst>
                <a:rect l="0" t="0" r="r" b="b"/>
                <a:pathLst>
                  <a:path w="116" h="35">
                    <a:moveTo>
                      <a:pt x="0" y="35"/>
                    </a:moveTo>
                    <a:lnTo>
                      <a:pt x="88" y="35"/>
                    </a:lnTo>
                    <a:lnTo>
                      <a:pt x="116" y="0"/>
                    </a:lnTo>
                    <a:lnTo>
                      <a:pt x="91" y="0"/>
                    </a:lnTo>
                    <a:lnTo>
                      <a:pt x="0" y="35"/>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3" name="iṣlîde"/>
              <p:cNvSpPr/>
              <p:nvPr/>
            </p:nvSpPr>
            <p:spPr bwMode="auto">
              <a:xfrm>
                <a:off x="2877" y="1227"/>
                <a:ext cx="116" cy="35"/>
              </a:xfrm>
              <a:custGeom>
                <a:avLst/>
                <a:gdLst>
                  <a:gd name="T0" fmla="*/ 0 w 116"/>
                  <a:gd name="T1" fmla="*/ 35 h 35"/>
                  <a:gd name="T2" fmla="*/ 88 w 116"/>
                  <a:gd name="T3" fmla="*/ 35 h 35"/>
                  <a:gd name="T4" fmla="*/ 116 w 116"/>
                  <a:gd name="T5" fmla="*/ 0 h 35"/>
                  <a:gd name="T6" fmla="*/ 89 w 116"/>
                  <a:gd name="T7" fmla="*/ 0 h 35"/>
                  <a:gd name="T8" fmla="*/ 0 w 116"/>
                  <a:gd name="T9" fmla="*/ 35 h 35"/>
                </a:gdLst>
                <a:ahLst/>
                <a:cxnLst>
                  <a:cxn ang="0">
                    <a:pos x="T0" y="T1"/>
                  </a:cxn>
                  <a:cxn ang="0">
                    <a:pos x="T2" y="T3"/>
                  </a:cxn>
                  <a:cxn ang="0">
                    <a:pos x="T4" y="T5"/>
                  </a:cxn>
                  <a:cxn ang="0">
                    <a:pos x="T6" y="T7"/>
                  </a:cxn>
                  <a:cxn ang="0">
                    <a:pos x="T8" y="T9"/>
                  </a:cxn>
                </a:cxnLst>
                <a:rect l="0" t="0" r="r" b="b"/>
                <a:pathLst>
                  <a:path w="116" h="35">
                    <a:moveTo>
                      <a:pt x="0" y="35"/>
                    </a:moveTo>
                    <a:lnTo>
                      <a:pt x="88" y="35"/>
                    </a:lnTo>
                    <a:lnTo>
                      <a:pt x="116" y="0"/>
                    </a:lnTo>
                    <a:lnTo>
                      <a:pt x="89" y="0"/>
                    </a:lnTo>
                    <a:lnTo>
                      <a:pt x="0" y="35"/>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4" name="íṧļíḑè"/>
              <p:cNvSpPr/>
              <p:nvPr/>
            </p:nvSpPr>
            <p:spPr bwMode="auto">
              <a:xfrm>
                <a:off x="3188" y="1227"/>
                <a:ext cx="116" cy="35"/>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5" name="îṩlîdè"/>
              <p:cNvSpPr/>
              <p:nvPr/>
            </p:nvSpPr>
            <p:spPr bwMode="auto">
              <a:xfrm>
                <a:off x="3356" y="1227"/>
                <a:ext cx="116" cy="35"/>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6" name="íṩlïďê"/>
              <p:cNvSpPr/>
              <p:nvPr/>
            </p:nvSpPr>
            <p:spPr bwMode="auto">
              <a:xfrm>
                <a:off x="3019" y="1227"/>
                <a:ext cx="115" cy="35"/>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7" name="îšľíḑe"/>
              <p:cNvSpPr/>
              <p:nvPr/>
            </p:nvSpPr>
            <p:spPr bwMode="auto">
              <a:xfrm>
                <a:off x="2309" y="1227"/>
                <a:ext cx="581" cy="37"/>
              </a:xfrm>
              <a:prstGeom prst="rect">
                <a:avLst/>
              </a:prstGeom>
              <a:solidFill>
                <a:srgbClr val="C48E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8" name="íš1îdé"/>
              <p:cNvSpPr/>
              <p:nvPr/>
            </p:nvSpPr>
            <p:spPr bwMode="auto">
              <a:xfrm>
                <a:off x="2616" y="1291"/>
                <a:ext cx="78" cy="100"/>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89" name="iSľïḑè"/>
              <p:cNvSpPr/>
              <p:nvPr/>
            </p:nvSpPr>
            <p:spPr bwMode="auto">
              <a:xfrm>
                <a:off x="2382" y="1291"/>
                <a:ext cx="77" cy="100"/>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0" name="îṥļîḋê"/>
              <p:cNvSpPr/>
              <p:nvPr/>
            </p:nvSpPr>
            <p:spPr bwMode="auto">
              <a:xfrm>
                <a:off x="2901" y="1362"/>
                <a:ext cx="632" cy="39"/>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1" name="íṧļiḍé"/>
              <p:cNvSpPr/>
              <p:nvPr/>
            </p:nvSpPr>
            <p:spPr bwMode="auto">
              <a:xfrm>
                <a:off x="3456" y="1299"/>
                <a:ext cx="77" cy="102"/>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2" name="ï$ḷiďe"/>
              <p:cNvSpPr/>
              <p:nvPr/>
            </p:nvSpPr>
            <p:spPr bwMode="auto">
              <a:xfrm>
                <a:off x="3445" y="1299"/>
                <a:ext cx="88" cy="102"/>
              </a:xfrm>
              <a:custGeom>
                <a:avLst/>
                <a:gdLst>
                  <a:gd name="T0" fmla="*/ 11 w 88"/>
                  <a:gd name="T1" fmla="*/ 102 h 102"/>
                  <a:gd name="T2" fmla="*/ 88 w 88"/>
                  <a:gd name="T3" fmla="*/ 0 h 102"/>
                  <a:gd name="T4" fmla="*/ 11 w 88"/>
                  <a:gd name="T5" fmla="*/ 0 h 102"/>
                  <a:gd name="T6" fmla="*/ 11 w 88"/>
                  <a:gd name="T7" fmla="*/ 65 h 102"/>
                  <a:gd name="T8" fmla="*/ 0 w 88"/>
                  <a:gd name="T9" fmla="*/ 82 h 102"/>
                  <a:gd name="T10" fmla="*/ 11 w 88"/>
                  <a:gd name="T11" fmla="*/ 102 h 102"/>
                </a:gdLst>
                <a:ahLst/>
                <a:cxnLst>
                  <a:cxn ang="0">
                    <a:pos x="T0" y="T1"/>
                  </a:cxn>
                  <a:cxn ang="0">
                    <a:pos x="T2" y="T3"/>
                  </a:cxn>
                  <a:cxn ang="0">
                    <a:pos x="T4" y="T5"/>
                  </a:cxn>
                  <a:cxn ang="0">
                    <a:pos x="T6" y="T7"/>
                  </a:cxn>
                  <a:cxn ang="0">
                    <a:pos x="T8" y="T9"/>
                  </a:cxn>
                  <a:cxn ang="0">
                    <a:pos x="T10" y="T11"/>
                  </a:cxn>
                </a:cxnLst>
                <a:rect l="0" t="0" r="r" b="b"/>
                <a:pathLst>
                  <a:path w="88" h="102">
                    <a:moveTo>
                      <a:pt x="11" y="102"/>
                    </a:moveTo>
                    <a:lnTo>
                      <a:pt x="88" y="0"/>
                    </a:lnTo>
                    <a:lnTo>
                      <a:pt x="11" y="0"/>
                    </a:lnTo>
                    <a:lnTo>
                      <a:pt x="11" y="65"/>
                    </a:lnTo>
                    <a:lnTo>
                      <a:pt x="0" y="82"/>
                    </a:lnTo>
                    <a:lnTo>
                      <a:pt x="11" y="102"/>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3" name="ïS1ídé"/>
              <p:cNvSpPr/>
              <p:nvPr/>
            </p:nvSpPr>
            <p:spPr bwMode="auto">
              <a:xfrm>
                <a:off x="2901" y="1299"/>
                <a:ext cx="77" cy="102"/>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4" name="íSľîḑe"/>
              <p:cNvSpPr/>
              <p:nvPr/>
            </p:nvSpPr>
            <p:spPr bwMode="auto">
              <a:xfrm>
                <a:off x="3194" y="1299"/>
                <a:ext cx="76" cy="102"/>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5" name="ïṥḻïḍè"/>
              <p:cNvSpPr/>
              <p:nvPr/>
            </p:nvSpPr>
            <p:spPr bwMode="auto">
              <a:xfrm>
                <a:off x="2603" y="1362"/>
                <a:ext cx="602" cy="39"/>
              </a:xfrm>
              <a:prstGeom prst="rect">
                <a:avLst/>
              </a:prstGeom>
              <a:solidFill>
                <a:srgbClr val="72504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6" name="íSḷídê"/>
              <p:cNvSpPr/>
              <p:nvPr/>
            </p:nvSpPr>
            <p:spPr bwMode="auto">
              <a:xfrm>
                <a:off x="3129" y="1299"/>
                <a:ext cx="76" cy="102"/>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7" name="í$ļíḑê"/>
              <p:cNvSpPr/>
              <p:nvPr/>
            </p:nvSpPr>
            <p:spPr bwMode="auto">
              <a:xfrm>
                <a:off x="2836" y="1299"/>
                <a:ext cx="77" cy="102"/>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698" name="iş1ídé"/>
              <p:cNvSpPr/>
              <p:nvPr/>
            </p:nvSpPr>
            <p:spPr bwMode="auto">
              <a:xfrm>
                <a:off x="3533" y="1282"/>
                <a:ext cx="107" cy="119"/>
              </a:xfrm>
              <a:custGeom>
                <a:avLst/>
                <a:gdLst>
                  <a:gd name="T0" fmla="*/ 0 w 107"/>
                  <a:gd name="T1" fmla="*/ 119 h 119"/>
                  <a:gd name="T2" fmla="*/ 107 w 107"/>
                  <a:gd name="T3" fmla="*/ 119 h 119"/>
                  <a:gd name="T4" fmla="*/ 107 w 107"/>
                  <a:gd name="T5" fmla="*/ 0 h 119"/>
                  <a:gd name="T6" fmla="*/ 0 w 107"/>
                  <a:gd name="T7" fmla="*/ 17 h 119"/>
                  <a:gd name="T8" fmla="*/ 0 w 107"/>
                  <a:gd name="T9" fmla="*/ 119 h 119"/>
                </a:gdLst>
                <a:ahLst/>
                <a:cxnLst>
                  <a:cxn ang="0">
                    <a:pos x="T0" y="T1"/>
                  </a:cxn>
                  <a:cxn ang="0">
                    <a:pos x="T2" y="T3"/>
                  </a:cxn>
                  <a:cxn ang="0">
                    <a:pos x="T4" y="T5"/>
                  </a:cxn>
                  <a:cxn ang="0">
                    <a:pos x="T6" y="T7"/>
                  </a:cxn>
                  <a:cxn ang="0">
                    <a:pos x="T8" y="T9"/>
                  </a:cxn>
                </a:cxnLst>
                <a:rect l="0" t="0" r="r" b="b"/>
                <a:pathLst>
                  <a:path w="107" h="119">
                    <a:moveTo>
                      <a:pt x="0" y="119"/>
                    </a:moveTo>
                    <a:lnTo>
                      <a:pt x="107" y="119"/>
                    </a:lnTo>
                    <a:lnTo>
                      <a:pt x="107" y="0"/>
                    </a:lnTo>
                    <a:lnTo>
                      <a:pt x="0" y="17"/>
                    </a:lnTo>
                    <a:lnTo>
                      <a:pt x="0" y="119"/>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9" name="ísľïḋe"/>
              <p:cNvSpPr/>
              <p:nvPr/>
            </p:nvSpPr>
            <p:spPr bwMode="auto">
              <a:xfrm>
                <a:off x="3205" y="1283"/>
                <a:ext cx="107" cy="118"/>
              </a:xfrm>
              <a:custGeom>
                <a:avLst/>
                <a:gdLst>
                  <a:gd name="T0" fmla="*/ 0 w 107"/>
                  <a:gd name="T1" fmla="*/ 118 h 118"/>
                  <a:gd name="T2" fmla="*/ 107 w 107"/>
                  <a:gd name="T3" fmla="*/ 118 h 118"/>
                  <a:gd name="T4" fmla="*/ 107 w 107"/>
                  <a:gd name="T5" fmla="*/ 0 h 118"/>
                  <a:gd name="T6" fmla="*/ 0 w 107"/>
                  <a:gd name="T7" fmla="*/ 16 h 118"/>
                  <a:gd name="T8" fmla="*/ 0 w 107"/>
                  <a:gd name="T9" fmla="*/ 118 h 118"/>
                </a:gdLst>
                <a:ahLst/>
                <a:cxnLst>
                  <a:cxn ang="0">
                    <a:pos x="T0" y="T1"/>
                  </a:cxn>
                  <a:cxn ang="0">
                    <a:pos x="T2" y="T3"/>
                  </a:cxn>
                  <a:cxn ang="0">
                    <a:pos x="T4" y="T5"/>
                  </a:cxn>
                  <a:cxn ang="0">
                    <a:pos x="T6" y="T7"/>
                  </a:cxn>
                  <a:cxn ang="0">
                    <a:pos x="T8" y="T9"/>
                  </a:cxn>
                </a:cxnLst>
                <a:rect l="0" t="0" r="r" b="b"/>
                <a:pathLst>
                  <a:path w="107" h="118">
                    <a:moveTo>
                      <a:pt x="0" y="118"/>
                    </a:moveTo>
                    <a:lnTo>
                      <a:pt x="107" y="118"/>
                    </a:lnTo>
                    <a:lnTo>
                      <a:pt x="107" y="0"/>
                    </a:lnTo>
                    <a:lnTo>
                      <a:pt x="0" y="16"/>
                    </a:lnTo>
                    <a:lnTo>
                      <a:pt x="0" y="118"/>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0" name="îṧlîḋê"/>
              <p:cNvSpPr/>
              <p:nvPr/>
            </p:nvSpPr>
            <p:spPr bwMode="auto">
              <a:xfrm>
                <a:off x="2850" y="1282"/>
                <a:ext cx="108" cy="119"/>
              </a:xfrm>
              <a:custGeom>
                <a:avLst/>
                <a:gdLst>
                  <a:gd name="T0" fmla="*/ 0 w 108"/>
                  <a:gd name="T1" fmla="*/ 119 h 119"/>
                  <a:gd name="T2" fmla="*/ 108 w 108"/>
                  <a:gd name="T3" fmla="*/ 119 h 119"/>
                  <a:gd name="T4" fmla="*/ 108 w 108"/>
                  <a:gd name="T5" fmla="*/ 0 h 119"/>
                  <a:gd name="T6" fmla="*/ 0 w 108"/>
                  <a:gd name="T7" fmla="*/ 17 h 119"/>
                  <a:gd name="T8" fmla="*/ 0 w 108"/>
                  <a:gd name="T9" fmla="*/ 119 h 119"/>
                </a:gdLst>
                <a:ahLst/>
                <a:cxnLst>
                  <a:cxn ang="0">
                    <a:pos x="T0" y="T1"/>
                  </a:cxn>
                  <a:cxn ang="0">
                    <a:pos x="T2" y="T3"/>
                  </a:cxn>
                  <a:cxn ang="0">
                    <a:pos x="T4" y="T5"/>
                  </a:cxn>
                  <a:cxn ang="0">
                    <a:pos x="T6" y="T7"/>
                  </a:cxn>
                  <a:cxn ang="0">
                    <a:pos x="T8" y="T9"/>
                  </a:cxn>
                </a:cxnLst>
                <a:rect l="0" t="0" r="r" b="b"/>
                <a:pathLst>
                  <a:path w="108" h="119">
                    <a:moveTo>
                      <a:pt x="0" y="119"/>
                    </a:moveTo>
                    <a:lnTo>
                      <a:pt x="108" y="119"/>
                    </a:lnTo>
                    <a:lnTo>
                      <a:pt x="108" y="0"/>
                    </a:lnTo>
                    <a:lnTo>
                      <a:pt x="0" y="17"/>
                    </a:lnTo>
                    <a:lnTo>
                      <a:pt x="0" y="119"/>
                    </a:lnTo>
                    <a:close/>
                  </a:path>
                </a:pathLst>
              </a:custGeom>
              <a:solidFill>
                <a:srgbClr val="EFBB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1" name="î$ḻíḓê"/>
              <p:cNvSpPr/>
              <p:nvPr/>
            </p:nvSpPr>
            <p:spPr bwMode="auto">
              <a:xfrm>
                <a:off x="2776" y="1285"/>
                <a:ext cx="76" cy="116"/>
              </a:xfrm>
              <a:custGeom>
                <a:avLst/>
                <a:gdLst>
                  <a:gd name="T0" fmla="*/ 0 w 76"/>
                  <a:gd name="T1" fmla="*/ 116 h 116"/>
                  <a:gd name="T2" fmla="*/ 76 w 76"/>
                  <a:gd name="T3" fmla="*/ 116 h 116"/>
                  <a:gd name="T4" fmla="*/ 76 w 76"/>
                  <a:gd name="T5" fmla="*/ 14 h 116"/>
                  <a:gd name="T6" fmla="*/ 0 w 76"/>
                  <a:gd name="T7" fmla="*/ 0 h 116"/>
                  <a:gd name="T8" fmla="*/ 0 w 76"/>
                  <a:gd name="T9" fmla="*/ 116 h 116"/>
                </a:gdLst>
                <a:ahLst/>
                <a:cxnLst>
                  <a:cxn ang="0">
                    <a:pos x="T0" y="T1"/>
                  </a:cxn>
                  <a:cxn ang="0">
                    <a:pos x="T2" y="T3"/>
                  </a:cxn>
                  <a:cxn ang="0">
                    <a:pos x="T4" y="T5"/>
                  </a:cxn>
                  <a:cxn ang="0">
                    <a:pos x="T6" y="T7"/>
                  </a:cxn>
                  <a:cxn ang="0">
                    <a:pos x="T8" y="T9"/>
                  </a:cxn>
                </a:cxnLst>
                <a:rect l="0" t="0" r="r" b="b"/>
                <a:pathLst>
                  <a:path w="76" h="116">
                    <a:moveTo>
                      <a:pt x="0" y="116"/>
                    </a:moveTo>
                    <a:lnTo>
                      <a:pt x="76" y="116"/>
                    </a:lnTo>
                    <a:lnTo>
                      <a:pt x="76" y="14"/>
                    </a:lnTo>
                    <a:lnTo>
                      <a:pt x="0" y="0"/>
                    </a:lnTo>
                    <a:lnTo>
                      <a:pt x="0" y="116"/>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2" name="íśḻídê"/>
              <p:cNvSpPr/>
              <p:nvPr/>
            </p:nvSpPr>
            <p:spPr bwMode="auto">
              <a:xfrm>
                <a:off x="2309" y="1282"/>
                <a:ext cx="77" cy="119"/>
              </a:xfrm>
              <a:custGeom>
                <a:avLst/>
                <a:gdLst>
                  <a:gd name="T0" fmla="*/ 0 w 77"/>
                  <a:gd name="T1" fmla="*/ 119 h 119"/>
                  <a:gd name="T2" fmla="*/ 77 w 77"/>
                  <a:gd name="T3" fmla="*/ 119 h 119"/>
                  <a:gd name="T4" fmla="*/ 77 w 77"/>
                  <a:gd name="T5" fmla="*/ 17 h 119"/>
                  <a:gd name="T6" fmla="*/ 0 w 77"/>
                  <a:gd name="T7" fmla="*/ 0 h 119"/>
                  <a:gd name="T8" fmla="*/ 0 w 77"/>
                  <a:gd name="T9" fmla="*/ 119 h 119"/>
                </a:gdLst>
                <a:ahLst/>
                <a:cxnLst>
                  <a:cxn ang="0">
                    <a:pos x="T0" y="T1"/>
                  </a:cxn>
                  <a:cxn ang="0">
                    <a:pos x="T2" y="T3"/>
                  </a:cxn>
                  <a:cxn ang="0">
                    <a:pos x="T4" y="T5"/>
                  </a:cxn>
                  <a:cxn ang="0">
                    <a:pos x="T6" y="T7"/>
                  </a:cxn>
                  <a:cxn ang="0">
                    <a:pos x="T8" y="T9"/>
                  </a:cxn>
                </a:cxnLst>
                <a:rect l="0" t="0" r="r" b="b"/>
                <a:pathLst>
                  <a:path w="77" h="119">
                    <a:moveTo>
                      <a:pt x="0" y="119"/>
                    </a:moveTo>
                    <a:lnTo>
                      <a:pt x="77" y="119"/>
                    </a:lnTo>
                    <a:lnTo>
                      <a:pt x="77" y="17"/>
                    </a:lnTo>
                    <a:lnTo>
                      <a:pt x="0" y="0"/>
                    </a:lnTo>
                    <a:lnTo>
                      <a:pt x="0" y="119"/>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3" name="išļíḑé"/>
              <p:cNvSpPr/>
              <p:nvPr/>
            </p:nvSpPr>
            <p:spPr bwMode="auto">
              <a:xfrm>
                <a:off x="2543" y="1278"/>
                <a:ext cx="76" cy="123"/>
              </a:xfrm>
              <a:custGeom>
                <a:avLst/>
                <a:gdLst>
                  <a:gd name="T0" fmla="*/ 0 w 76"/>
                  <a:gd name="T1" fmla="*/ 123 h 123"/>
                  <a:gd name="T2" fmla="*/ 76 w 76"/>
                  <a:gd name="T3" fmla="*/ 123 h 123"/>
                  <a:gd name="T4" fmla="*/ 76 w 76"/>
                  <a:gd name="T5" fmla="*/ 21 h 123"/>
                  <a:gd name="T6" fmla="*/ 0 w 76"/>
                  <a:gd name="T7" fmla="*/ 0 h 123"/>
                  <a:gd name="T8" fmla="*/ 0 w 76"/>
                  <a:gd name="T9" fmla="*/ 123 h 123"/>
                </a:gdLst>
                <a:ahLst/>
                <a:cxnLst>
                  <a:cxn ang="0">
                    <a:pos x="T0" y="T1"/>
                  </a:cxn>
                  <a:cxn ang="0">
                    <a:pos x="T2" y="T3"/>
                  </a:cxn>
                  <a:cxn ang="0">
                    <a:pos x="T4" y="T5"/>
                  </a:cxn>
                  <a:cxn ang="0">
                    <a:pos x="T6" y="T7"/>
                  </a:cxn>
                  <a:cxn ang="0">
                    <a:pos x="T8" y="T9"/>
                  </a:cxn>
                </a:cxnLst>
                <a:rect l="0" t="0" r="r" b="b"/>
                <a:pathLst>
                  <a:path w="76" h="123">
                    <a:moveTo>
                      <a:pt x="0" y="123"/>
                    </a:moveTo>
                    <a:lnTo>
                      <a:pt x="76" y="123"/>
                    </a:lnTo>
                    <a:lnTo>
                      <a:pt x="76" y="21"/>
                    </a:lnTo>
                    <a:lnTo>
                      <a:pt x="0" y="0"/>
                    </a:lnTo>
                    <a:lnTo>
                      <a:pt x="0" y="123"/>
                    </a:lnTo>
                    <a:close/>
                  </a:path>
                </a:pathLst>
              </a:custGeom>
              <a:solidFill>
                <a:srgbClr val="B87A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4" name="ïṥļíḍe"/>
              <p:cNvSpPr/>
              <p:nvPr/>
            </p:nvSpPr>
            <p:spPr bwMode="auto">
              <a:xfrm>
                <a:off x="2850" y="1262"/>
                <a:ext cx="790" cy="37"/>
              </a:xfrm>
              <a:prstGeom prst="rect">
                <a:avLst/>
              </a:prstGeom>
              <a:solidFill>
                <a:srgbClr val="EFBB6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05" name="ïṣḷíḓè"/>
              <p:cNvSpPr/>
              <p:nvPr/>
            </p:nvSpPr>
            <p:spPr bwMode="auto">
              <a:xfrm>
                <a:off x="2309" y="1262"/>
                <a:ext cx="543" cy="37"/>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06" name="îṧ1îḓè"/>
              <p:cNvSpPr/>
              <p:nvPr/>
            </p:nvSpPr>
            <p:spPr bwMode="auto">
              <a:xfrm>
                <a:off x="2309" y="1362"/>
                <a:ext cx="543" cy="39"/>
              </a:xfrm>
              <a:prstGeom prst="rect">
                <a:avLst/>
              </a:prstGeom>
              <a:solidFill>
                <a:srgbClr val="B87A5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07" name="iŝliḓé"/>
              <p:cNvSpPr/>
              <p:nvPr/>
            </p:nvSpPr>
            <p:spPr bwMode="auto">
              <a:xfrm>
                <a:off x="3113" y="1299"/>
                <a:ext cx="91" cy="102"/>
              </a:xfrm>
              <a:custGeom>
                <a:avLst/>
                <a:gdLst>
                  <a:gd name="T0" fmla="*/ 16 w 91"/>
                  <a:gd name="T1" fmla="*/ 102 h 102"/>
                  <a:gd name="T2" fmla="*/ 91 w 91"/>
                  <a:gd name="T3" fmla="*/ 0 h 102"/>
                  <a:gd name="T4" fmla="*/ 16 w 91"/>
                  <a:gd name="T5" fmla="*/ 0 h 102"/>
                  <a:gd name="T6" fmla="*/ 16 w 91"/>
                  <a:gd name="T7" fmla="*/ 63 h 102"/>
                  <a:gd name="T8" fmla="*/ 0 w 91"/>
                  <a:gd name="T9" fmla="*/ 83 h 102"/>
                  <a:gd name="T10" fmla="*/ 16 w 91"/>
                  <a:gd name="T11" fmla="*/ 102 h 102"/>
                </a:gdLst>
                <a:ahLst/>
                <a:cxnLst>
                  <a:cxn ang="0">
                    <a:pos x="T0" y="T1"/>
                  </a:cxn>
                  <a:cxn ang="0">
                    <a:pos x="T2" y="T3"/>
                  </a:cxn>
                  <a:cxn ang="0">
                    <a:pos x="T4" y="T5"/>
                  </a:cxn>
                  <a:cxn ang="0">
                    <a:pos x="T6" y="T7"/>
                  </a:cxn>
                  <a:cxn ang="0">
                    <a:pos x="T8" y="T9"/>
                  </a:cxn>
                  <a:cxn ang="0">
                    <a:pos x="T10" y="T11"/>
                  </a:cxn>
                </a:cxnLst>
                <a:rect l="0" t="0" r="r" b="b"/>
                <a:pathLst>
                  <a:path w="91" h="102">
                    <a:moveTo>
                      <a:pt x="16" y="102"/>
                    </a:moveTo>
                    <a:lnTo>
                      <a:pt x="91" y="0"/>
                    </a:lnTo>
                    <a:lnTo>
                      <a:pt x="16" y="0"/>
                    </a:lnTo>
                    <a:lnTo>
                      <a:pt x="16" y="63"/>
                    </a:lnTo>
                    <a:lnTo>
                      <a:pt x="0" y="83"/>
                    </a:lnTo>
                    <a:lnTo>
                      <a:pt x="16" y="102"/>
                    </a:lnTo>
                    <a:close/>
                  </a:path>
                </a:pathLst>
              </a:custGeom>
              <a:solidFill>
                <a:srgbClr val="7250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8" name="îs1îḓè"/>
              <p:cNvSpPr/>
              <p:nvPr/>
            </p:nvSpPr>
            <p:spPr bwMode="auto">
              <a:xfrm>
                <a:off x="2852" y="1227"/>
                <a:ext cx="116" cy="35"/>
              </a:xfrm>
              <a:prstGeom prst="rect">
                <a:avLst/>
              </a:prstGeom>
              <a:solidFill>
                <a:srgbClr val="FFD7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09" name="î$lîḑé"/>
              <p:cNvSpPr/>
              <p:nvPr/>
            </p:nvSpPr>
            <p:spPr bwMode="auto">
              <a:xfrm>
                <a:off x="3212" y="276"/>
                <a:ext cx="21" cy="950"/>
              </a:xfrm>
              <a:custGeom>
                <a:avLst/>
                <a:gdLst>
                  <a:gd name="T0" fmla="*/ 21 w 21"/>
                  <a:gd name="T1" fmla="*/ 644 h 950"/>
                  <a:gd name="T2" fmla="*/ 0 w 21"/>
                  <a:gd name="T3" fmla="*/ 644 h 950"/>
                  <a:gd name="T4" fmla="*/ 0 w 21"/>
                  <a:gd name="T5" fmla="*/ 950 h 950"/>
                  <a:gd name="T6" fmla="*/ 21 w 21"/>
                  <a:gd name="T7" fmla="*/ 950 h 950"/>
                  <a:gd name="T8" fmla="*/ 21 w 21"/>
                  <a:gd name="T9" fmla="*/ 644 h 950"/>
                  <a:gd name="T10" fmla="*/ 21 w 21"/>
                  <a:gd name="T11" fmla="*/ 326 h 950"/>
                  <a:gd name="T12" fmla="*/ 0 w 21"/>
                  <a:gd name="T13" fmla="*/ 326 h 950"/>
                  <a:gd name="T14" fmla="*/ 0 w 21"/>
                  <a:gd name="T15" fmla="*/ 552 h 950"/>
                  <a:gd name="T16" fmla="*/ 0 w 21"/>
                  <a:gd name="T17" fmla="*/ 622 h 950"/>
                  <a:gd name="T18" fmla="*/ 21 w 21"/>
                  <a:gd name="T19" fmla="*/ 622 h 950"/>
                  <a:gd name="T20" fmla="*/ 21 w 21"/>
                  <a:gd name="T21" fmla="*/ 552 h 950"/>
                  <a:gd name="T22" fmla="*/ 21 w 21"/>
                  <a:gd name="T23" fmla="*/ 326 h 950"/>
                  <a:gd name="T24" fmla="*/ 21 w 21"/>
                  <a:gd name="T25" fmla="*/ 0 h 950"/>
                  <a:gd name="T26" fmla="*/ 0 w 21"/>
                  <a:gd name="T27" fmla="*/ 0 h 950"/>
                  <a:gd name="T28" fmla="*/ 0 w 21"/>
                  <a:gd name="T29" fmla="*/ 305 h 950"/>
                  <a:gd name="T30" fmla="*/ 21 w 21"/>
                  <a:gd name="T31" fmla="*/ 305 h 950"/>
                  <a:gd name="T32" fmla="*/ 21 w 21"/>
                  <a:gd name="T3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50">
                    <a:moveTo>
                      <a:pt x="21" y="644"/>
                    </a:moveTo>
                    <a:lnTo>
                      <a:pt x="0" y="644"/>
                    </a:lnTo>
                    <a:lnTo>
                      <a:pt x="0" y="950"/>
                    </a:lnTo>
                    <a:lnTo>
                      <a:pt x="21" y="950"/>
                    </a:lnTo>
                    <a:lnTo>
                      <a:pt x="21" y="644"/>
                    </a:lnTo>
                    <a:close/>
                    <a:moveTo>
                      <a:pt x="21" y="326"/>
                    </a:moveTo>
                    <a:lnTo>
                      <a:pt x="0" y="326"/>
                    </a:lnTo>
                    <a:lnTo>
                      <a:pt x="0" y="552"/>
                    </a:lnTo>
                    <a:lnTo>
                      <a:pt x="0" y="622"/>
                    </a:lnTo>
                    <a:lnTo>
                      <a:pt x="21" y="622"/>
                    </a:lnTo>
                    <a:lnTo>
                      <a:pt x="21" y="552"/>
                    </a:lnTo>
                    <a:lnTo>
                      <a:pt x="21" y="326"/>
                    </a:lnTo>
                    <a:close/>
                    <a:moveTo>
                      <a:pt x="21" y="0"/>
                    </a:moveTo>
                    <a:lnTo>
                      <a:pt x="0" y="0"/>
                    </a:lnTo>
                    <a:lnTo>
                      <a:pt x="0" y="305"/>
                    </a:lnTo>
                    <a:lnTo>
                      <a:pt x="21" y="305"/>
                    </a:lnTo>
                    <a:lnTo>
                      <a:pt x="21" y="0"/>
                    </a:lnTo>
                    <a:close/>
                  </a:path>
                </a:pathLst>
              </a:custGeom>
              <a:solidFill>
                <a:srgbClr val="E193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0" name="íśḷîḍe"/>
              <p:cNvSpPr/>
              <p:nvPr/>
            </p:nvSpPr>
            <p:spPr bwMode="auto">
              <a:xfrm>
                <a:off x="3212" y="276"/>
                <a:ext cx="21" cy="950"/>
              </a:xfrm>
              <a:custGeom>
                <a:avLst/>
                <a:gdLst>
                  <a:gd name="T0" fmla="*/ 21 w 21"/>
                  <a:gd name="T1" fmla="*/ 644 h 950"/>
                  <a:gd name="T2" fmla="*/ 0 w 21"/>
                  <a:gd name="T3" fmla="*/ 644 h 950"/>
                  <a:gd name="T4" fmla="*/ 0 w 21"/>
                  <a:gd name="T5" fmla="*/ 950 h 950"/>
                  <a:gd name="T6" fmla="*/ 21 w 21"/>
                  <a:gd name="T7" fmla="*/ 950 h 950"/>
                  <a:gd name="T8" fmla="*/ 21 w 21"/>
                  <a:gd name="T9" fmla="*/ 644 h 950"/>
                  <a:gd name="T10" fmla="*/ 21 w 21"/>
                  <a:gd name="T11" fmla="*/ 326 h 950"/>
                  <a:gd name="T12" fmla="*/ 0 w 21"/>
                  <a:gd name="T13" fmla="*/ 326 h 950"/>
                  <a:gd name="T14" fmla="*/ 0 w 21"/>
                  <a:gd name="T15" fmla="*/ 552 h 950"/>
                  <a:gd name="T16" fmla="*/ 0 w 21"/>
                  <a:gd name="T17" fmla="*/ 622 h 950"/>
                  <a:gd name="T18" fmla="*/ 21 w 21"/>
                  <a:gd name="T19" fmla="*/ 622 h 950"/>
                  <a:gd name="T20" fmla="*/ 21 w 21"/>
                  <a:gd name="T21" fmla="*/ 552 h 950"/>
                  <a:gd name="T22" fmla="*/ 21 w 21"/>
                  <a:gd name="T23" fmla="*/ 326 h 950"/>
                  <a:gd name="T24" fmla="*/ 21 w 21"/>
                  <a:gd name="T25" fmla="*/ 0 h 950"/>
                  <a:gd name="T26" fmla="*/ 0 w 21"/>
                  <a:gd name="T27" fmla="*/ 0 h 950"/>
                  <a:gd name="T28" fmla="*/ 0 w 21"/>
                  <a:gd name="T29" fmla="*/ 305 h 950"/>
                  <a:gd name="T30" fmla="*/ 21 w 21"/>
                  <a:gd name="T31" fmla="*/ 305 h 950"/>
                  <a:gd name="T32" fmla="*/ 21 w 21"/>
                  <a:gd name="T3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50">
                    <a:moveTo>
                      <a:pt x="21" y="644"/>
                    </a:moveTo>
                    <a:lnTo>
                      <a:pt x="0" y="644"/>
                    </a:lnTo>
                    <a:lnTo>
                      <a:pt x="0" y="950"/>
                    </a:lnTo>
                    <a:lnTo>
                      <a:pt x="21" y="950"/>
                    </a:lnTo>
                    <a:lnTo>
                      <a:pt x="21" y="644"/>
                    </a:lnTo>
                    <a:moveTo>
                      <a:pt x="21" y="326"/>
                    </a:moveTo>
                    <a:lnTo>
                      <a:pt x="0" y="326"/>
                    </a:lnTo>
                    <a:lnTo>
                      <a:pt x="0" y="552"/>
                    </a:lnTo>
                    <a:lnTo>
                      <a:pt x="0" y="622"/>
                    </a:lnTo>
                    <a:lnTo>
                      <a:pt x="21" y="622"/>
                    </a:lnTo>
                    <a:lnTo>
                      <a:pt x="21" y="552"/>
                    </a:lnTo>
                    <a:lnTo>
                      <a:pt x="21" y="326"/>
                    </a:lnTo>
                    <a:moveTo>
                      <a:pt x="21" y="0"/>
                    </a:moveTo>
                    <a:lnTo>
                      <a:pt x="0" y="0"/>
                    </a:lnTo>
                    <a:lnTo>
                      <a:pt x="0" y="305"/>
                    </a:lnTo>
                    <a:lnTo>
                      <a:pt x="21" y="305"/>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1" name="íSľîḑè"/>
              <p:cNvSpPr/>
              <p:nvPr/>
            </p:nvSpPr>
            <p:spPr bwMode="auto">
              <a:xfrm>
                <a:off x="3212" y="898"/>
                <a:ext cx="21" cy="22"/>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2" name="ïṩliḍê"/>
              <p:cNvSpPr/>
              <p:nvPr/>
            </p:nvSpPr>
            <p:spPr bwMode="auto">
              <a:xfrm>
                <a:off x="3212" y="898"/>
                <a:ext cx="21" cy="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3" name="íšḷïḓè"/>
              <p:cNvSpPr/>
              <p:nvPr/>
            </p:nvSpPr>
            <p:spPr bwMode="auto">
              <a:xfrm>
                <a:off x="3212" y="581"/>
                <a:ext cx="21" cy="21"/>
              </a:xfrm>
              <a:prstGeom prst="rect">
                <a:avLst/>
              </a:prstGeom>
              <a:solidFill>
                <a:srgbClr val="C96E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4" name="iśḻiḓé"/>
              <p:cNvSpPr/>
              <p:nvPr/>
            </p:nvSpPr>
            <p:spPr bwMode="auto">
              <a:xfrm>
                <a:off x="3212" y="581"/>
                <a:ext cx="21" cy="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5" name="işlíḍè"/>
              <p:cNvSpPr/>
              <p:nvPr/>
            </p:nvSpPr>
            <p:spPr bwMode="auto">
              <a:xfrm>
                <a:off x="2157" y="1395"/>
                <a:ext cx="1698" cy="111"/>
              </a:xfrm>
              <a:prstGeom prst="rect">
                <a:avLst/>
              </a:prstGeom>
              <a:solidFill>
                <a:srgbClr val="1670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6" name="íṡliďê"/>
              <p:cNvSpPr/>
              <p:nvPr/>
            </p:nvSpPr>
            <p:spPr bwMode="auto">
              <a:xfrm>
                <a:off x="2157" y="1395"/>
                <a:ext cx="1698"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7" name="iSľîḓè"/>
              <p:cNvSpPr/>
              <p:nvPr/>
            </p:nvSpPr>
            <p:spPr bwMode="auto">
              <a:xfrm>
                <a:off x="2886" y="1395"/>
                <a:ext cx="1684" cy="111"/>
              </a:xfrm>
              <a:prstGeom prst="rect">
                <a:avLst/>
              </a:prstGeom>
              <a:solidFill>
                <a:srgbClr val="1AC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8" name="íṩḷíḍé"/>
              <p:cNvSpPr/>
              <p:nvPr/>
            </p:nvSpPr>
            <p:spPr bwMode="auto">
              <a:xfrm>
                <a:off x="2886" y="1395"/>
                <a:ext cx="1684"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19" name="ïṩļîḍe"/>
              <p:cNvSpPr/>
              <p:nvPr/>
            </p:nvSpPr>
            <p:spPr bwMode="auto">
              <a:xfrm>
                <a:off x="2157" y="2725"/>
                <a:ext cx="1698" cy="111"/>
              </a:xfrm>
              <a:prstGeom prst="rect">
                <a:avLst/>
              </a:prstGeom>
              <a:solidFill>
                <a:srgbClr val="1670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0" name="iSlïḍé"/>
              <p:cNvSpPr/>
              <p:nvPr/>
            </p:nvSpPr>
            <p:spPr bwMode="auto">
              <a:xfrm>
                <a:off x="2886" y="2725"/>
                <a:ext cx="1684" cy="111"/>
              </a:xfrm>
              <a:prstGeom prst="rect">
                <a:avLst/>
              </a:prstGeom>
              <a:solidFill>
                <a:srgbClr val="1AC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1" name="iṩḻïḓe"/>
              <p:cNvSpPr/>
              <p:nvPr/>
            </p:nvSpPr>
            <p:spPr bwMode="auto">
              <a:xfrm>
                <a:off x="2187" y="2993"/>
                <a:ext cx="1059" cy="740"/>
              </a:xfrm>
              <a:custGeom>
                <a:avLst/>
                <a:gdLst>
                  <a:gd name="T0" fmla="*/ 952 w 1059"/>
                  <a:gd name="T1" fmla="*/ 740 h 740"/>
                  <a:gd name="T2" fmla="*/ 0 w 1059"/>
                  <a:gd name="T3" fmla="*/ 740 h 740"/>
                  <a:gd name="T4" fmla="*/ 0 w 1059"/>
                  <a:gd name="T5" fmla="*/ 0 h 740"/>
                  <a:gd name="T6" fmla="*/ 1059 w 1059"/>
                  <a:gd name="T7" fmla="*/ 0 h 740"/>
                  <a:gd name="T8" fmla="*/ 952 w 1059"/>
                  <a:gd name="T9" fmla="*/ 740 h 740"/>
                </a:gdLst>
                <a:ahLst/>
                <a:cxnLst>
                  <a:cxn ang="0">
                    <a:pos x="T0" y="T1"/>
                  </a:cxn>
                  <a:cxn ang="0">
                    <a:pos x="T2" y="T3"/>
                  </a:cxn>
                  <a:cxn ang="0">
                    <a:pos x="T4" y="T5"/>
                  </a:cxn>
                  <a:cxn ang="0">
                    <a:pos x="T6" y="T7"/>
                  </a:cxn>
                  <a:cxn ang="0">
                    <a:pos x="T8" y="T9"/>
                  </a:cxn>
                </a:cxnLst>
                <a:rect l="0" t="0" r="r" b="b"/>
                <a:pathLst>
                  <a:path w="1059" h="740">
                    <a:moveTo>
                      <a:pt x="952" y="740"/>
                    </a:moveTo>
                    <a:lnTo>
                      <a:pt x="0" y="740"/>
                    </a:lnTo>
                    <a:lnTo>
                      <a:pt x="0" y="0"/>
                    </a:lnTo>
                    <a:lnTo>
                      <a:pt x="1059" y="0"/>
                    </a:lnTo>
                    <a:lnTo>
                      <a:pt x="952" y="740"/>
                    </a:lnTo>
                    <a:close/>
                  </a:path>
                </a:pathLst>
              </a:custGeom>
              <a:solidFill>
                <a:srgbClr val="CC82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2" name="íS1ïḑé"/>
              <p:cNvSpPr/>
              <p:nvPr/>
            </p:nvSpPr>
            <p:spPr bwMode="auto">
              <a:xfrm>
                <a:off x="2187" y="2993"/>
                <a:ext cx="1059" cy="740"/>
              </a:xfrm>
              <a:custGeom>
                <a:avLst/>
                <a:gdLst>
                  <a:gd name="T0" fmla="*/ 952 w 1059"/>
                  <a:gd name="T1" fmla="*/ 740 h 740"/>
                  <a:gd name="T2" fmla="*/ 0 w 1059"/>
                  <a:gd name="T3" fmla="*/ 740 h 740"/>
                  <a:gd name="T4" fmla="*/ 0 w 1059"/>
                  <a:gd name="T5" fmla="*/ 0 h 740"/>
                  <a:gd name="T6" fmla="*/ 1059 w 1059"/>
                  <a:gd name="T7" fmla="*/ 0 h 740"/>
                  <a:gd name="T8" fmla="*/ 952 w 1059"/>
                  <a:gd name="T9" fmla="*/ 740 h 740"/>
                </a:gdLst>
                <a:ahLst/>
                <a:cxnLst>
                  <a:cxn ang="0">
                    <a:pos x="T0" y="T1"/>
                  </a:cxn>
                  <a:cxn ang="0">
                    <a:pos x="T2" y="T3"/>
                  </a:cxn>
                  <a:cxn ang="0">
                    <a:pos x="T4" y="T5"/>
                  </a:cxn>
                  <a:cxn ang="0">
                    <a:pos x="T6" y="T7"/>
                  </a:cxn>
                  <a:cxn ang="0">
                    <a:pos x="T8" y="T9"/>
                  </a:cxn>
                </a:cxnLst>
                <a:rect l="0" t="0" r="r" b="b"/>
                <a:pathLst>
                  <a:path w="1059" h="740">
                    <a:moveTo>
                      <a:pt x="952" y="740"/>
                    </a:moveTo>
                    <a:lnTo>
                      <a:pt x="0" y="740"/>
                    </a:lnTo>
                    <a:lnTo>
                      <a:pt x="0" y="0"/>
                    </a:lnTo>
                    <a:lnTo>
                      <a:pt x="1059" y="0"/>
                    </a:lnTo>
                    <a:lnTo>
                      <a:pt x="952" y="7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3" name="ïṥľîďè"/>
              <p:cNvSpPr/>
              <p:nvPr/>
            </p:nvSpPr>
            <p:spPr bwMode="auto">
              <a:xfrm>
                <a:off x="2976" y="2993"/>
                <a:ext cx="1452" cy="740"/>
              </a:xfrm>
              <a:prstGeom prst="rect">
                <a:avLst/>
              </a:prstGeom>
              <a:solidFill>
                <a:srgbClr val="FCC49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4" name="ïŝľíḍê"/>
              <p:cNvSpPr/>
              <p:nvPr/>
            </p:nvSpPr>
            <p:spPr bwMode="auto">
              <a:xfrm>
                <a:off x="2976" y="2993"/>
                <a:ext cx="1452" cy="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5" name="ïşḻidê"/>
              <p:cNvSpPr/>
              <p:nvPr/>
            </p:nvSpPr>
            <p:spPr bwMode="auto">
              <a:xfrm>
                <a:off x="2545" y="2993"/>
                <a:ext cx="31" cy="732"/>
              </a:xfrm>
              <a:prstGeom prst="rect">
                <a:avLst/>
              </a:prstGeom>
              <a:solidFill>
                <a:srgbClr val="A95C4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6" name="îṡļîḑè"/>
              <p:cNvSpPr/>
              <p:nvPr/>
            </p:nvSpPr>
            <p:spPr bwMode="auto">
              <a:xfrm>
                <a:off x="2545" y="2993"/>
                <a:ext cx="31"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7" name="íṩḷîďè"/>
              <p:cNvSpPr/>
              <p:nvPr/>
            </p:nvSpPr>
            <p:spPr bwMode="auto">
              <a:xfrm>
                <a:off x="3524" y="2993"/>
                <a:ext cx="40" cy="732"/>
              </a:xfrm>
              <a:prstGeom prst="rect">
                <a:avLst/>
              </a:prstGeom>
              <a:solidFill>
                <a:srgbClr val="E3A9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8" name="îşḻïḑê"/>
              <p:cNvSpPr/>
              <p:nvPr/>
            </p:nvSpPr>
            <p:spPr bwMode="auto">
              <a:xfrm>
                <a:off x="3524" y="2993"/>
                <a:ext cx="40"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9" name="îṡ1ïďê"/>
              <p:cNvSpPr/>
              <p:nvPr/>
            </p:nvSpPr>
            <p:spPr bwMode="auto">
              <a:xfrm>
                <a:off x="4002" y="2993"/>
                <a:ext cx="39" cy="732"/>
              </a:xfrm>
              <a:prstGeom prst="rect">
                <a:avLst/>
              </a:prstGeom>
              <a:solidFill>
                <a:srgbClr val="E3A9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0" name="iŝ1idê"/>
              <p:cNvSpPr/>
              <p:nvPr/>
            </p:nvSpPr>
            <p:spPr bwMode="auto">
              <a:xfrm>
                <a:off x="4002" y="2993"/>
                <a:ext cx="39"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1" name="iśḻiḋe"/>
              <p:cNvSpPr/>
              <p:nvPr/>
            </p:nvSpPr>
            <p:spPr bwMode="auto">
              <a:xfrm>
                <a:off x="3763" y="2999"/>
                <a:ext cx="69" cy="63"/>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2" name="isḻiḍé"/>
              <p:cNvSpPr/>
              <p:nvPr/>
            </p:nvSpPr>
            <p:spPr bwMode="auto">
              <a:xfrm>
                <a:off x="3218" y="2999"/>
                <a:ext cx="69" cy="63"/>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3" name="î$ḷiḓè"/>
              <p:cNvSpPr/>
              <p:nvPr/>
            </p:nvSpPr>
            <p:spPr bwMode="auto">
              <a:xfrm>
                <a:off x="4202" y="2999"/>
                <a:ext cx="70" cy="63"/>
              </a:xfrm>
              <a:prstGeom prst="rect">
                <a:avLst/>
              </a:prstGeom>
              <a:solidFill>
                <a:srgbClr val="CC82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4" name="işlïḑé"/>
              <p:cNvSpPr/>
              <p:nvPr/>
            </p:nvSpPr>
            <p:spPr bwMode="auto">
              <a:xfrm>
                <a:off x="2147" y="3728"/>
                <a:ext cx="1698" cy="111"/>
              </a:xfrm>
              <a:prstGeom prst="rect">
                <a:avLst/>
              </a:prstGeom>
              <a:solidFill>
                <a:srgbClr val="1670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5" name="ïṧľïḍê"/>
              <p:cNvSpPr/>
              <p:nvPr/>
            </p:nvSpPr>
            <p:spPr bwMode="auto">
              <a:xfrm>
                <a:off x="2907" y="3728"/>
                <a:ext cx="1653" cy="111"/>
              </a:xfrm>
              <a:prstGeom prst="rect">
                <a:avLst/>
              </a:prstGeom>
              <a:solidFill>
                <a:srgbClr val="1AC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6" name="í$ľïḑé"/>
              <p:cNvSpPr/>
              <p:nvPr/>
            </p:nvSpPr>
            <p:spPr bwMode="auto">
              <a:xfrm>
                <a:off x="2907" y="3728"/>
                <a:ext cx="1653"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37" name="íṥḷîḓè"/>
              <p:cNvSpPr/>
              <p:nvPr/>
            </p:nvSpPr>
            <p:spPr bwMode="auto">
              <a:xfrm>
                <a:off x="2148" y="649"/>
                <a:ext cx="619" cy="661"/>
              </a:xfrm>
              <a:custGeom>
                <a:avLst/>
                <a:gdLst>
                  <a:gd name="T0" fmla="*/ 393 w 438"/>
                  <a:gd name="T1" fmla="*/ 10 h 469"/>
                  <a:gd name="T2" fmla="*/ 9 w 438"/>
                  <a:gd name="T3" fmla="*/ 428 h 469"/>
                  <a:gd name="T4" fmla="*/ 4 w 438"/>
                  <a:gd name="T5" fmla="*/ 455 h 469"/>
                  <a:gd name="T6" fmla="*/ 27 w 438"/>
                  <a:gd name="T7" fmla="*/ 469 h 469"/>
                  <a:gd name="T8" fmla="*/ 411 w 438"/>
                  <a:gd name="T9" fmla="*/ 465 h 469"/>
                  <a:gd name="T10" fmla="*/ 435 w 438"/>
                  <a:gd name="T11" fmla="*/ 441 h 469"/>
                  <a:gd name="T12" fmla="*/ 411 w 438"/>
                  <a:gd name="T13" fmla="*/ 417 h 469"/>
                  <a:gd name="T14" fmla="*/ 83 w 438"/>
                  <a:gd name="T15" fmla="*/ 420 h 469"/>
                  <a:gd name="T16" fmla="*/ 429 w 438"/>
                  <a:gd name="T17" fmla="*/ 43 h 469"/>
                  <a:gd name="T18" fmla="*/ 427 w 438"/>
                  <a:gd name="T19" fmla="*/ 9 h 469"/>
                  <a:gd name="T20" fmla="*/ 393 w 438"/>
                  <a:gd name="T21" fmla="*/ 1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469">
                    <a:moveTo>
                      <a:pt x="393" y="10"/>
                    </a:moveTo>
                    <a:cubicBezTo>
                      <a:pt x="9" y="428"/>
                      <a:pt x="9" y="428"/>
                      <a:pt x="9" y="428"/>
                    </a:cubicBezTo>
                    <a:cubicBezTo>
                      <a:pt x="2" y="436"/>
                      <a:pt x="0" y="446"/>
                      <a:pt x="4" y="455"/>
                    </a:cubicBezTo>
                    <a:cubicBezTo>
                      <a:pt x="8" y="464"/>
                      <a:pt x="17" y="469"/>
                      <a:pt x="27" y="469"/>
                    </a:cubicBezTo>
                    <a:cubicBezTo>
                      <a:pt x="411" y="465"/>
                      <a:pt x="411" y="465"/>
                      <a:pt x="411" y="465"/>
                    </a:cubicBezTo>
                    <a:cubicBezTo>
                      <a:pt x="425" y="465"/>
                      <a:pt x="435" y="454"/>
                      <a:pt x="435" y="441"/>
                    </a:cubicBezTo>
                    <a:cubicBezTo>
                      <a:pt x="435" y="427"/>
                      <a:pt x="424" y="417"/>
                      <a:pt x="411" y="417"/>
                    </a:cubicBezTo>
                    <a:cubicBezTo>
                      <a:pt x="83" y="420"/>
                      <a:pt x="83" y="420"/>
                      <a:pt x="83" y="420"/>
                    </a:cubicBezTo>
                    <a:cubicBezTo>
                      <a:pt x="429" y="43"/>
                      <a:pt x="429" y="43"/>
                      <a:pt x="429" y="43"/>
                    </a:cubicBezTo>
                    <a:cubicBezTo>
                      <a:pt x="438" y="33"/>
                      <a:pt x="437" y="18"/>
                      <a:pt x="427" y="9"/>
                    </a:cubicBezTo>
                    <a:cubicBezTo>
                      <a:pt x="417" y="0"/>
                      <a:pt x="402" y="0"/>
                      <a:pt x="393" y="10"/>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8" name="ïṥḻîḋé"/>
              <p:cNvSpPr/>
              <p:nvPr/>
            </p:nvSpPr>
            <p:spPr bwMode="auto">
              <a:xfrm>
                <a:off x="2148" y="65"/>
                <a:ext cx="618" cy="659"/>
              </a:xfrm>
              <a:custGeom>
                <a:avLst/>
                <a:gdLst>
                  <a:gd name="T0" fmla="*/ 411 w 437"/>
                  <a:gd name="T1" fmla="*/ 414 h 467"/>
                  <a:gd name="T2" fmla="*/ 83 w 437"/>
                  <a:gd name="T3" fmla="*/ 417 h 467"/>
                  <a:gd name="T4" fmla="*/ 429 w 437"/>
                  <a:gd name="T5" fmla="*/ 40 h 467"/>
                  <a:gd name="T6" fmla="*/ 433 w 437"/>
                  <a:gd name="T7" fmla="*/ 14 h 467"/>
                  <a:gd name="T8" fmla="*/ 411 w 437"/>
                  <a:gd name="T9" fmla="*/ 0 h 467"/>
                  <a:gd name="T10" fmla="*/ 36 w 437"/>
                  <a:gd name="T11" fmla="*/ 0 h 467"/>
                  <a:gd name="T12" fmla="*/ 12 w 437"/>
                  <a:gd name="T13" fmla="*/ 24 h 467"/>
                  <a:gd name="T14" fmla="*/ 36 w 437"/>
                  <a:gd name="T15" fmla="*/ 48 h 467"/>
                  <a:gd name="T16" fmla="*/ 355 w 437"/>
                  <a:gd name="T17" fmla="*/ 48 h 467"/>
                  <a:gd name="T18" fmla="*/ 9 w 437"/>
                  <a:gd name="T19" fmla="*/ 426 h 467"/>
                  <a:gd name="T20" fmla="*/ 4 w 437"/>
                  <a:gd name="T21" fmla="*/ 452 h 467"/>
                  <a:gd name="T22" fmla="*/ 27 w 437"/>
                  <a:gd name="T23" fmla="*/ 467 h 467"/>
                  <a:gd name="T24" fmla="*/ 411 w 437"/>
                  <a:gd name="T25" fmla="*/ 463 h 467"/>
                  <a:gd name="T26" fmla="*/ 435 w 437"/>
                  <a:gd name="T27" fmla="*/ 438 h 467"/>
                  <a:gd name="T28" fmla="*/ 411 w 437"/>
                  <a:gd name="T29" fmla="*/ 414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467">
                    <a:moveTo>
                      <a:pt x="411" y="414"/>
                    </a:moveTo>
                    <a:cubicBezTo>
                      <a:pt x="83" y="417"/>
                      <a:pt x="83" y="417"/>
                      <a:pt x="83" y="417"/>
                    </a:cubicBezTo>
                    <a:cubicBezTo>
                      <a:pt x="429" y="40"/>
                      <a:pt x="429" y="40"/>
                      <a:pt x="429" y="40"/>
                    </a:cubicBezTo>
                    <a:cubicBezTo>
                      <a:pt x="435" y="33"/>
                      <a:pt x="437" y="23"/>
                      <a:pt x="433" y="14"/>
                    </a:cubicBezTo>
                    <a:cubicBezTo>
                      <a:pt x="429" y="5"/>
                      <a:pt x="421" y="0"/>
                      <a:pt x="411" y="0"/>
                    </a:cubicBezTo>
                    <a:cubicBezTo>
                      <a:pt x="36" y="0"/>
                      <a:pt x="36" y="0"/>
                      <a:pt x="36" y="0"/>
                    </a:cubicBezTo>
                    <a:cubicBezTo>
                      <a:pt x="23" y="0"/>
                      <a:pt x="12" y="11"/>
                      <a:pt x="12" y="24"/>
                    </a:cubicBezTo>
                    <a:cubicBezTo>
                      <a:pt x="12" y="37"/>
                      <a:pt x="23" y="48"/>
                      <a:pt x="36" y="48"/>
                    </a:cubicBezTo>
                    <a:cubicBezTo>
                      <a:pt x="355" y="48"/>
                      <a:pt x="355" y="48"/>
                      <a:pt x="355" y="48"/>
                    </a:cubicBezTo>
                    <a:cubicBezTo>
                      <a:pt x="9" y="426"/>
                      <a:pt x="9" y="426"/>
                      <a:pt x="9" y="426"/>
                    </a:cubicBezTo>
                    <a:cubicBezTo>
                      <a:pt x="2" y="433"/>
                      <a:pt x="0" y="443"/>
                      <a:pt x="4" y="452"/>
                    </a:cubicBezTo>
                    <a:cubicBezTo>
                      <a:pt x="8" y="461"/>
                      <a:pt x="17" y="467"/>
                      <a:pt x="27" y="467"/>
                    </a:cubicBezTo>
                    <a:cubicBezTo>
                      <a:pt x="411" y="463"/>
                      <a:pt x="411" y="463"/>
                      <a:pt x="411" y="463"/>
                    </a:cubicBezTo>
                    <a:cubicBezTo>
                      <a:pt x="425" y="463"/>
                      <a:pt x="435" y="452"/>
                      <a:pt x="435" y="438"/>
                    </a:cubicBezTo>
                    <a:cubicBezTo>
                      <a:pt x="435" y="425"/>
                      <a:pt x="424" y="414"/>
                      <a:pt x="411" y="414"/>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9" name="isḻîďe"/>
              <p:cNvSpPr/>
              <p:nvPr/>
            </p:nvSpPr>
            <p:spPr bwMode="auto">
              <a:xfrm>
                <a:off x="2148" y="1307"/>
                <a:ext cx="619" cy="662"/>
              </a:xfrm>
              <a:custGeom>
                <a:avLst/>
                <a:gdLst>
                  <a:gd name="T0" fmla="*/ 393 w 438"/>
                  <a:gd name="T1" fmla="*/ 10 h 469"/>
                  <a:gd name="T2" fmla="*/ 9 w 438"/>
                  <a:gd name="T3" fmla="*/ 428 h 469"/>
                  <a:gd name="T4" fmla="*/ 4 w 438"/>
                  <a:gd name="T5" fmla="*/ 455 h 469"/>
                  <a:gd name="T6" fmla="*/ 27 w 438"/>
                  <a:gd name="T7" fmla="*/ 469 h 469"/>
                  <a:gd name="T8" fmla="*/ 411 w 438"/>
                  <a:gd name="T9" fmla="*/ 466 h 469"/>
                  <a:gd name="T10" fmla="*/ 435 w 438"/>
                  <a:gd name="T11" fmla="*/ 441 h 469"/>
                  <a:gd name="T12" fmla="*/ 411 w 438"/>
                  <a:gd name="T13" fmla="*/ 417 h 469"/>
                  <a:gd name="T14" fmla="*/ 83 w 438"/>
                  <a:gd name="T15" fmla="*/ 420 h 469"/>
                  <a:gd name="T16" fmla="*/ 429 w 438"/>
                  <a:gd name="T17" fmla="*/ 43 h 469"/>
                  <a:gd name="T18" fmla="*/ 427 w 438"/>
                  <a:gd name="T19" fmla="*/ 9 h 469"/>
                  <a:gd name="T20" fmla="*/ 393 w 438"/>
                  <a:gd name="T21" fmla="*/ 1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469">
                    <a:moveTo>
                      <a:pt x="393" y="10"/>
                    </a:moveTo>
                    <a:cubicBezTo>
                      <a:pt x="9" y="428"/>
                      <a:pt x="9" y="428"/>
                      <a:pt x="9" y="428"/>
                    </a:cubicBezTo>
                    <a:cubicBezTo>
                      <a:pt x="2" y="436"/>
                      <a:pt x="0" y="446"/>
                      <a:pt x="4" y="455"/>
                    </a:cubicBezTo>
                    <a:cubicBezTo>
                      <a:pt x="8" y="464"/>
                      <a:pt x="17" y="469"/>
                      <a:pt x="27" y="469"/>
                    </a:cubicBezTo>
                    <a:cubicBezTo>
                      <a:pt x="411" y="466"/>
                      <a:pt x="411" y="466"/>
                      <a:pt x="411" y="466"/>
                    </a:cubicBezTo>
                    <a:cubicBezTo>
                      <a:pt x="425" y="465"/>
                      <a:pt x="435" y="454"/>
                      <a:pt x="435" y="441"/>
                    </a:cubicBezTo>
                    <a:cubicBezTo>
                      <a:pt x="435" y="427"/>
                      <a:pt x="424" y="417"/>
                      <a:pt x="411" y="417"/>
                    </a:cubicBezTo>
                    <a:cubicBezTo>
                      <a:pt x="83" y="420"/>
                      <a:pt x="83" y="420"/>
                      <a:pt x="83" y="420"/>
                    </a:cubicBezTo>
                    <a:cubicBezTo>
                      <a:pt x="429" y="43"/>
                      <a:pt x="429" y="43"/>
                      <a:pt x="429" y="43"/>
                    </a:cubicBezTo>
                    <a:cubicBezTo>
                      <a:pt x="438" y="33"/>
                      <a:pt x="437" y="18"/>
                      <a:pt x="427" y="9"/>
                    </a:cubicBezTo>
                    <a:cubicBezTo>
                      <a:pt x="417" y="0"/>
                      <a:pt x="402" y="0"/>
                      <a:pt x="393" y="10"/>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0" name="ísḷíḍé"/>
              <p:cNvSpPr/>
              <p:nvPr/>
            </p:nvSpPr>
            <p:spPr bwMode="auto">
              <a:xfrm>
                <a:off x="2148" y="1966"/>
                <a:ext cx="619" cy="662"/>
              </a:xfrm>
              <a:custGeom>
                <a:avLst/>
                <a:gdLst>
                  <a:gd name="T0" fmla="*/ 393 w 438"/>
                  <a:gd name="T1" fmla="*/ 10 h 469"/>
                  <a:gd name="T2" fmla="*/ 9 w 438"/>
                  <a:gd name="T3" fmla="*/ 429 h 469"/>
                  <a:gd name="T4" fmla="*/ 4 w 438"/>
                  <a:gd name="T5" fmla="*/ 455 h 469"/>
                  <a:gd name="T6" fmla="*/ 27 w 438"/>
                  <a:gd name="T7" fmla="*/ 469 h 469"/>
                  <a:gd name="T8" fmla="*/ 408 w 438"/>
                  <a:gd name="T9" fmla="*/ 468 h 469"/>
                  <a:gd name="T10" fmla="*/ 432 w 438"/>
                  <a:gd name="T11" fmla="*/ 443 h 469"/>
                  <a:gd name="T12" fmla="*/ 407 w 438"/>
                  <a:gd name="T13" fmla="*/ 419 h 469"/>
                  <a:gd name="T14" fmla="*/ 82 w 438"/>
                  <a:gd name="T15" fmla="*/ 420 h 469"/>
                  <a:gd name="T16" fmla="*/ 429 w 438"/>
                  <a:gd name="T17" fmla="*/ 43 h 469"/>
                  <a:gd name="T18" fmla="*/ 427 w 438"/>
                  <a:gd name="T19" fmla="*/ 9 h 469"/>
                  <a:gd name="T20" fmla="*/ 393 w 438"/>
                  <a:gd name="T21" fmla="*/ 1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469">
                    <a:moveTo>
                      <a:pt x="393" y="10"/>
                    </a:moveTo>
                    <a:cubicBezTo>
                      <a:pt x="9" y="429"/>
                      <a:pt x="9" y="429"/>
                      <a:pt x="9" y="429"/>
                    </a:cubicBezTo>
                    <a:cubicBezTo>
                      <a:pt x="2" y="436"/>
                      <a:pt x="0" y="446"/>
                      <a:pt x="4" y="455"/>
                    </a:cubicBezTo>
                    <a:cubicBezTo>
                      <a:pt x="8" y="464"/>
                      <a:pt x="17" y="469"/>
                      <a:pt x="27" y="469"/>
                    </a:cubicBezTo>
                    <a:cubicBezTo>
                      <a:pt x="408" y="468"/>
                      <a:pt x="408" y="468"/>
                      <a:pt x="408" y="468"/>
                    </a:cubicBezTo>
                    <a:cubicBezTo>
                      <a:pt x="421" y="468"/>
                      <a:pt x="432" y="457"/>
                      <a:pt x="432" y="443"/>
                    </a:cubicBezTo>
                    <a:cubicBezTo>
                      <a:pt x="432" y="430"/>
                      <a:pt x="421" y="419"/>
                      <a:pt x="407" y="419"/>
                    </a:cubicBezTo>
                    <a:cubicBezTo>
                      <a:pt x="82" y="420"/>
                      <a:pt x="82" y="420"/>
                      <a:pt x="82" y="420"/>
                    </a:cubicBezTo>
                    <a:cubicBezTo>
                      <a:pt x="429" y="43"/>
                      <a:pt x="429" y="43"/>
                      <a:pt x="429" y="43"/>
                    </a:cubicBezTo>
                    <a:cubicBezTo>
                      <a:pt x="438" y="33"/>
                      <a:pt x="437" y="18"/>
                      <a:pt x="427" y="9"/>
                    </a:cubicBezTo>
                    <a:cubicBezTo>
                      <a:pt x="417" y="0"/>
                      <a:pt x="402" y="0"/>
                      <a:pt x="393" y="10"/>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1" name="ïśḷiḓe"/>
              <p:cNvSpPr/>
              <p:nvPr/>
            </p:nvSpPr>
            <p:spPr bwMode="auto">
              <a:xfrm>
                <a:off x="2148" y="2625"/>
                <a:ext cx="619" cy="663"/>
              </a:xfrm>
              <a:custGeom>
                <a:avLst/>
                <a:gdLst>
                  <a:gd name="T0" fmla="*/ 393 w 438"/>
                  <a:gd name="T1" fmla="*/ 10 h 470"/>
                  <a:gd name="T2" fmla="*/ 9 w 438"/>
                  <a:gd name="T3" fmla="*/ 429 h 470"/>
                  <a:gd name="T4" fmla="*/ 4 w 438"/>
                  <a:gd name="T5" fmla="*/ 455 h 470"/>
                  <a:gd name="T6" fmla="*/ 27 w 438"/>
                  <a:gd name="T7" fmla="*/ 470 h 470"/>
                  <a:gd name="T8" fmla="*/ 411 w 438"/>
                  <a:gd name="T9" fmla="*/ 466 h 470"/>
                  <a:gd name="T10" fmla="*/ 435 w 438"/>
                  <a:gd name="T11" fmla="*/ 441 h 470"/>
                  <a:gd name="T12" fmla="*/ 411 w 438"/>
                  <a:gd name="T13" fmla="*/ 417 h 470"/>
                  <a:gd name="T14" fmla="*/ 83 w 438"/>
                  <a:gd name="T15" fmla="*/ 420 h 470"/>
                  <a:gd name="T16" fmla="*/ 429 w 438"/>
                  <a:gd name="T17" fmla="*/ 43 h 470"/>
                  <a:gd name="T18" fmla="*/ 427 w 438"/>
                  <a:gd name="T19" fmla="*/ 9 h 470"/>
                  <a:gd name="T20" fmla="*/ 393 w 438"/>
                  <a:gd name="T21" fmla="*/ 1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470">
                    <a:moveTo>
                      <a:pt x="393" y="10"/>
                    </a:moveTo>
                    <a:cubicBezTo>
                      <a:pt x="9" y="429"/>
                      <a:pt x="9" y="429"/>
                      <a:pt x="9" y="429"/>
                    </a:cubicBezTo>
                    <a:cubicBezTo>
                      <a:pt x="2" y="436"/>
                      <a:pt x="0" y="446"/>
                      <a:pt x="4" y="455"/>
                    </a:cubicBezTo>
                    <a:cubicBezTo>
                      <a:pt x="8" y="464"/>
                      <a:pt x="17" y="470"/>
                      <a:pt x="27" y="470"/>
                    </a:cubicBezTo>
                    <a:cubicBezTo>
                      <a:pt x="411" y="466"/>
                      <a:pt x="411" y="466"/>
                      <a:pt x="411" y="466"/>
                    </a:cubicBezTo>
                    <a:cubicBezTo>
                      <a:pt x="425" y="466"/>
                      <a:pt x="435" y="455"/>
                      <a:pt x="435" y="441"/>
                    </a:cubicBezTo>
                    <a:cubicBezTo>
                      <a:pt x="435" y="428"/>
                      <a:pt x="424" y="417"/>
                      <a:pt x="411" y="417"/>
                    </a:cubicBezTo>
                    <a:cubicBezTo>
                      <a:pt x="83" y="420"/>
                      <a:pt x="83" y="420"/>
                      <a:pt x="83" y="420"/>
                    </a:cubicBezTo>
                    <a:cubicBezTo>
                      <a:pt x="429" y="43"/>
                      <a:pt x="429" y="43"/>
                      <a:pt x="429" y="43"/>
                    </a:cubicBezTo>
                    <a:cubicBezTo>
                      <a:pt x="438" y="34"/>
                      <a:pt x="437" y="18"/>
                      <a:pt x="427" y="9"/>
                    </a:cubicBezTo>
                    <a:cubicBezTo>
                      <a:pt x="417" y="0"/>
                      <a:pt x="402" y="1"/>
                      <a:pt x="393" y="10"/>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2" name="iṧḷiḓe"/>
              <p:cNvSpPr/>
              <p:nvPr/>
            </p:nvSpPr>
            <p:spPr bwMode="auto">
              <a:xfrm>
                <a:off x="2148" y="3283"/>
                <a:ext cx="619" cy="659"/>
              </a:xfrm>
              <a:custGeom>
                <a:avLst/>
                <a:gdLst>
                  <a:gd name="T0" fmla="*/ 393 w 438"/>
                  <a:gd name="T1" fmla="*/ 10 h 467"/>
                  <a:gd name="T2" fmla="*/ 9 w 438"/>
                  <a:gd name="T3" fmla="*/ 426 h 467"/>
                  <a:gd name="T4" fmla="*/ 4 w 438"/>
                  <a:gd name="T5" fmla="*/ 452 h 467"/>
                  <a:gd name="T6" fmla="*/ 27 w 438"/>
                  <a:gd name="T7" fmla="*/ 467 h 467"/>
                  <a:gd name="T8" fmla="*/ 411 w 438"/>
                  <a:gd name="T9" fmla="*/ 466 h 467"/>
                  <a:gd name="T10" fmla="*/ 435 w 438"/>
                  <a:gd name="T11" fmla="*/ 441 h 467"/>
                  <a:gd name="T12" fmla="*/ 411 w 438"/>
                  <a:gd name="T13" fmla="*/ 417 h 467"/>
                  <a:gd name="T14" fmla="*/ 83 w 438"/>
                  <a:gd name="T15" fmla="*/ 418 h 467"/>
                  <a:gd name="T16" fmla="*/ 429 w 438"/>
                  <a:gd name="T17" fmla="*/ 44 h 467"/>
                  <a:gd name="T18" fmla="*/ 427 w 438"/>
                  <a:gd name="T19" fmla="*/ 9 h 467"/>
                  <a:gd name="T20" fmla="*/ 393 w 438"/>
                  <a:gd name="T21" fmla="*/ 1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8" h="467">
                    <a:moveTo>
                      <a:pt x="393" y="10"/>
                    </a:moveTo>
                    <a:cubicBezTo>
                      <a:pt x="9" y="426"/>
                      <a:pt x="9" y="426"/>
                      <a:pt x="9" y="426"/>
                    </a:cubicBezTo>
                    <a:cubicBezTo>
                      <a:pt x="2" y="433"/>
                      <a:pt x="0" y="443"/>
                      <a:pt x="4" y="452"/>
                    </a:cubicBezTo>
                    <a:cubicBezTo>
                      <a:pt x="8" y="461"/>
                      <a:pt x="17" y="467"/>
                      <a:pt x="27" y="467"/>
                    </a:cubicBezTo>
                    <a:cubicBezTo>
                      <a:pt x="411" y="466"/>
                      <a:pt x="411" y="466"/>
                      <a:pt x="411" y="466"/>
                    </a:cubicBezTo>
                    <a:cubicBezTo>
                      <a:pt x="424" y="466"/>
                      <a:pt x="435" y="455"/>
                      <a:pt x="435" y="441"/>
                    </a:cubicBezTo>
                    <a:cubicBezTo>
                      <a:pt x="435" y="428"/>
                      <a:pt x="424" y="417"/>
                      <a:pt x="411" y="417"/>
                    </a:cubicBezTo>
                    <a:cubicBezTo>
                      <a:pt x="83" y="418"/>
                      <a:pt x="83" y="418"/>
                      <a:pt x="83" y="418"/>
                    </a:cubicBezTo>
                    <a:cubicBezTo>
                      <a:pt x="429" y="44"/>
                      <a:pt x="429" y="44"/>
                      <a:pt x="429" y="44"/>
                    </a:cubicBezTo>
                    <a:cubicBezTo>
                      <a:pt x="438" y="34"/>
                      <a:pt x="437" y="18"/>
                      <a:pt x="427" y="9"/>
                    </a:cubicBezTo>
                    <a:cubicBezTo>
                      <a:pt x="418" y="0"/>
                      <a:pt x="402" y="1"/>
                      <a:pt x="393" y="10"/>
                    </a:cubicBezTo>
                    <a:close/>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3" name="ïṡlïdê"/>
              <p:cNvSpPr/>
              <p:nvPr/>
            </p:nvSpPr>
            <p:spPr bwMode="auto">
              <a:xfrm>
                <a:off x="2146" y="1"/>
                <a:ext cx="69" cy="4313"/>
              </a:xfrm>
              <a:custGeom>
                <a:avLst/>
                <a:gdLst>
                  <a:gd name="T0" fmla="*/ 49 w 49"/>
                  <a:gd name="T1" fmla="*/ 3033 h 3058"/>
                  <a:gd name="T2" fmla="*/ 49 w 49"/>
                  <a:gd name="T3" fmla="*/ 24 h 3058"/>
                  <a:gd name="T4" fmla="*/ 24 w 49"/>
                  <a:gd name="T5" fmla="*/ 0 h 3058"/>
                  <a:gd name="T6" fmla="*/ 0 w 49"/>
                  <a:gd name="T7" fmla="*/ 24 h 3058"/>
                  <a:gd name="T8" fmla="*/ 0 w 49"/>
                  <a:gd name="T9" fmla="*/ 3033 h 3058"/>
                  <a:gd name="T10" fmla="*/ 24 w 49"/>
                  <a:gd name="T11" fmla="*/ 3058 h 3058"/>
                  <a:gd name="T12" fmla="*/ 49 w 49"/>
                  <a:gd name="T13" fmla="*/ 3033 h 3058"/>
                </a:gdLst>
                <a:ahLst/>
                <a:cxnLst>
                  <a:cxn ang="0">
                    <a:pos x="T0" y="T1"/>
                  </a:cxn>
                  <a:cxn ang="0">
                    <a:pos x="T2" y="T3"/>
                  </a:cxn>
                  <a:cxn ang="0">
                    <a:pos x="T4" y="T5"/>
                  </a:cxn>
                  <a:cxn ang="0">
                    <a:pos x="T6" y="T7"/>
                  </a:cxn>
                  <a:cxn ang="0">
                    <a:pos x="T8" y="T9"/>
                  </a:cxn>
                  <a:cxn ang="0">
                    <a:pos x="T10" y="T11"/>
                  </a:cxn>
                  <a:cxn ang="0">
                    <a:pos x="T12" y="T13"/>
                  </a:cxn>
                </a:cxnLst>
                <a:rect l="0" t="0" r="r" b="b"/>
                <a:pathLst>
                  <a:path w="49" h="3058">
                    <a:moveTo>
                      <a:pt x="49" y="3033"/>
                    </a:moveTo>
                    <a:cubicBezTo>
                      <a:pt x="49" y="24"/>
                      <a:pt x="49" y="24"/>
                      <a:pt x="49" y="24"/>
                    </a:cubicBezTo>
                    <a:cubicBezTo>
                      <a:pt x="49" y="11"/>
                      <a:pt x="38" y="0"/>
                      <a:pt x="24" y="0"/>
                    </a:cubicBezTo>
                    <a:cubicBezTo>
                      <a:pt x="11" y="0"/>
                      <a:pt x="0" y="11"/>
                      <a:pt x="0" y="24"/>
                    </a:cubicBezTo>
                    <a:cubicBezTo>
                      <a:pt x="0" y="3033"/>
                      <a:pt x="0" y="3033"/>
                      <a:pt x="0" y="3033"/>
                    </a:cubicBezTo>
                    <a:cubicBezTo>
                      <a:pt x="0" y="3047"/>
                      <a:pt x="11" y="3058"/>
                      <a:pt x="24" y="3058"/>
                    </a:cubicBezTo>
                    <a:cubicBezTo>
                      <a:pt x="38" y="3058"/>
                      <a:pt x="49" y="3047"/>
                      <a:pt x="49" y="3033"/>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4" name="ïśļîḓè"/>
              <p:cNvSpPr/>
              <p:nvPr/>
            </p:nvSpPr>
            <p:spPr bwMode="auto">
              <a:xfrm>
                <a:off x="2713" y="1"/>
                <a:ext cx="68" cy="4313"/>
              </a:xfrm>
              <a:custGeom>
                <a:avLst/>
                <a:gdLst>
                  <a:gd name="T0" fmla="*/ 48 w 48"/>
                  <a:gd name="T1" fmla="*/ 3033 h 3058"/>
                  <a:gd name="T2" fmla="*/ 48 w 48"/>
                  <a:gd name="T3" fmla="*/ 24 h 3058"/>
                  <a:gd name="T4" fmla="*/ 24 w 48"/>
                  <a:gd name="T5" fmla="*/ 0 h 3058"/>
                  <a:gd name="T6" fmla="*/ 0 w 48"/>
                  <a:gd name="T7" fmla="*/ 24 h 3058"/>
                  <a:gd name="T8" fmla="*/ 0 w 48"/>
                  <a:gd name="T9" fmla="*/ 3033 h 3058"/>
                  <a:gd name="T10" fmla="*/ 24 w 48"/>
                  <a:gd name="T11" fmla="*/ 3058 h 3058"/>
                  <a:gd name="T12" fmla="*/ 48 w 48"/>
                  <a:gd name="T13" fmla="*/ 3033 h 3058"/>
                </a:gdLst>
                <a:ahLst/>
                <a:cxnLst>
                  <a:cxn ang="0">
                    <a:pos x="T0" y="T1"/>
                  </a:cxn>
                  <a:cxn ang="0">
                    <a:pos x="T2" y="T3"/>
                  </a:cxn>
                  <a:cxn ang="0">
                    <a:pos x="T4" y="T5"/>
                  </a:cxn>
                  <a:cxn ang="0">
                    <a:pos x="T6" y="T7"/>
                  </a:cxn>
                  <a:cxn ang="0">
                    <a:pos x="T8" y="T9"/>
                  </a:cxn>
                  <a:cxn ang="0">
                    <a:pos x="T10" y="T11"/>
                  </a:cxn>
                  <a:cxn ang="0">
                    <a:pos x="T12" y="T13"/>
                  </a:cxn>
                </a:cxnLst>
                <a:rect l="0" t="0" r="r" b="b"/>
                <a:pathLst>
                  <a:path w="48" h="3058">
                    <a:moveTo>
                      <a:pt x="48" y="3033"/>
                    </a:moveTo>
                    <a:cubicBezTo>
                      <a:pt x="48" y="24"/>
                      <a:pt x="48" y="24"/>
                      <a:pt x="48" y="24"/>
                    </a:cubicBezTo>
                    <a:cubicBezTo>
                      <a:pt x="48" y="11"/>
                      <a:pt x="38" y="0"/>
                      <a:pt x="24" y="0"/>
                    </a:cubicBezTo>
                    <a:cubicBezTo>
                      <a:pt x="11" y="0"/>
                      <a:pt x="0" y="11"/>
                      <a:pt x="0" y="24"/>
                    </a:cubicBezTo>
                    <a:cubicBezTo>
                      <a:pt x="0" y="3033"/>
                      <a:pt x="0" y="3033"/>
                      <a:pt x="0" y="3033"/>
                    </a:cubicBezTo>
                    <a:cubicBezTo>
                      <a:pt x="0" y="3047"/>
                      <a:pt x="11" y="3058"/>
                      <a:pt x="24" y="3058"/>
                    </a:cubicBezTo>
                    <a:cubicBezTo>
                      <a:pt x="38" y="3058"/>
                      <a:pt x="48" y="3047"/>
                      <a:pt x="48" y="3033"/>
                    </a:cubicBezTo>
                  </a:path>
                </a:pathLst>
              </a:custGeom>
              <a:solidFill>
                <a:srgbClr val="D5D8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5" name="ïṧlíḍè"/>
              <p:cNvSpPr/>
              <p:nvPr/>
            </p:nvSpPr>
            <p:spPr bwMode="auto">
              <a:xfrm>
                <a:off x="3680" y="1395"/>
                <a:ext cx="775" cy="111"/>
              </a:xfrm>
              <a:custGeom>
                <a:avLst/>
                <a:gdLst>
                  <a:gd name="T0" fmla="*/ 775 w 775"/>
                  <a:gd name="T1" fmla="*/ 0 h 111"/>
                  <a:gd name="T2" fmla="*/ 740 w 775"/>
                  <a:gd name="T3" fmla="*/ 0 h 111"/>
                  <a:gd name="T4" fmla="*/ 621 w 775"/>
                  <a:gd name="T5" fmla="*/ 0 h 111"/>
                  <a:gd name="T6" fmla="*/ 538 w 775"/>
                  <a:gd name="T7" fmla="*/ 0 h 111"/>
                  <a:gd name="T8" fmla="*/ 536 w 775"/>
                  <a:gd name="T9" fmla="*/ 0 h 111"/>
                  <a:gd name="T10" fmla="*/ 234 w 775"/>
                  <a:gd name="T11" fmla="*/ 0 h 111"/>
                  <a:gd name="T12" fmla="*/ 52 w 775"/>
                  <a:gd name="T13" fmla="*/ 0 h 111"/>
                  <a:gd name="T14" fmla="*/ 0 w 775"/>
                  <a:gd name="T15" fmla="*/ 111 h 111"/>
                  <a:gd name="T16" fmla="*/ 723 w 775"/>
                  <a:gd name="T17" fmla="*/ 111 h 111"/>
                  <a:gd name="T18" fmla="*/ 775 w 775"/>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5" h="111">
                    <a:moveTo>
                      <a:pt x="775" y="0"/>
                    </a:moveTo>
                    <a:lnTo>
                      <a:pt x="740" y="0"/>
                    </a:lnTo>
                    <a:lnTo>
                      <a:pt x="621" y="0"/>
                    </a:lnTo>
                    <a:lnTo>
                      <a:pt x="538" y="0"/>
                    </a:lnTo>
                    <a:lnTo>
                      <a:pt x="536" y="0"/>
                    </a:lnTo>
                    <a:lnTo>
                      <a:pt x="234" y="0"/>
                    </a:lnTo>
                    <a:lnTo>
                      <a:pt x="52" y="0"/>
                    </a:lnTo>
                    <a:lnTo>
                      <a:pt x="0" y="111"/>
                    </a:lnTo>
                    <a:lnTo>
                      <a:pt x="723" y="111"/>
                    </a:lnTo>
                    <a:lnTo>
                      <a:pt x="775" y="0"/>
                    </a:lnTo>
                    <a:close/>
                  </a:path>
                </a:pathLst>
              </a:custGeom>
              <a:solidFill>
                <a:srgbClr val="1188B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6" name="ïs1iďè"/>
              <p:cNvSpPr/>
              <p:nvPr/>
            </p:nvSpPr>
            <p:spPr bwMode="auto">
              <a:xfrm>
                <a:off x="3680" y="1395"/>
                <a:ext cx="775" cy="111"/>
              </a:xfrm>
              <a:custGeom>
                <a:avLst/>
                <a:gdLst>
                  <a:gd name="T0" fmla="*/ 775 w 775"/>
                  <a:gd name="T1" fmla="*/ 0 h 111"/>
                  <a:gd name="T2" fmla="*/ 740 w 775"/>
                  <a:gd name="T3" fmla="*/ 0 h 111"/>
                  <a:gd name="T4" fmla="*/ 621 w 775"/>
                  <a:gd name="T5" fmla="*/ 0 h 111"/>
                  <a:gd name="T6" fmla="*/ 538 w 775"/>
                  <a:gd name="T7" fmla="*/ 0 h 111"/>
                  <a:gd name="T8" fmla="*/ 536 w 775"/>
                  <a:gd name="T9" fmla="*/ 0 h 111"/>
                  <a:gd name="T10" fmla="*/ 234 w 775"/>
                  <a:gd name="T11" fmla="*/ 0 h 111"/>
                  <a:gd name="T12" fmla="*/ 52 w 775"/>
                  <a:gd name="T13" fmla="*/ 0 h 111"/>
                  <a:gd name="T14" fmla="*/ 0 w 775"/>
                  <a:gd name="T15" fmla="*/ 111 h 111"/>
                  <a:gd name="T16" fmla="*/ 723 w 775"/>
                  <a:gd name="T17" fmla="*/ 111 h 111"/>
                  <a:gd name="T18" fmla="*/ 775 w 775"/>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5" h="111">
                    <a:moveTo>
                      <a:pt x="775" y="0"/>
                    </a:moveTo>
                    <a:lnTo>
                      <a:pt x="740" y="0"/>
                    </a:lnTo>
                    <a:lnTo>
                      <a:pt x="621" y="0"/>
                    </a:lnTo>
                    <a:lnTo>
                      <a:pt x="538" y="0"/>
                    </a:lnTo>
                    <a:lnTo>
                      <a:pt x="536" y="0"/>
                    </a:lnTo>
                    <a:lnTo>
                      <a:pt x="234" y="0"/>
                    </a:lnTo>
                    <a:lnTo>
                      <a:pt x="52" y="0"/>
                    </a:lnTo>
                    <a:lnTo>
                      <a:pt x="0" y="111"/>
                    </a:lnTo>
                    <a:lnTo>
                      <a:pt x="723" y="111"/>
                    </a:lnTo>
                    <a:lnTo>
                      <a:pt x="7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7" name="ïşḷîḍè"/>
              <p:cNvSpPr/>
              <p:nvPr/>
            </p:nvSpPr>
            <p:spPr bwMode="auto">
              <a:xfrm>
                <a:off x="4242" y="2114"/>
                <a:ext cx="446" cy="54"/>
              </a:xfrm>
              <a:custGeom>
                <a:avLst/>
                <a:gdLst>
                  <a:gd name="T0" fmla="*/ 19 w 316"/>
                  <a:gd name="T1" fmla="*/ 38 h 38"/>
                  <a:gd name="T2" fmla="*/ 297 w 316"/>
                  <a:gd name="T3" fmla="*/ 38 h 38"/>
                  <a:gd name="T4" fmla="*/ 316 w 316"/>
                  <a:gd name="T5" fmla="*/ 19 h 38"/>
                  <a:gd name="T6" fmla="*/ 297 w 316"/>
                  <a:gd name="T7" fmla="*/ 0 h 38"/>
                  <a:gd name="T8" fmla="*/ 19 w 316"/>
                  <a:gd name="T9" fmla="*/ 0 h 38"/>
                  <a:gd name="T10" fmla="*/ 0 w 316"/>
                  <a:gd name="T11" fmla="*/ 19 h 38"/>
                  <a:gd name="T12" fmla="*/ 19 w 316"/>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16" h="38">
                    <a:moveTo>
                      <a:pt x="19" y="38"/>
                    </a:moveTo>
                    <a:cubicBezTo>
                      <a:pt x="297" y="38"/>
                      <a:pt x="297" y="38"/>
                      <a:pt x="297" y="38"/>
                    </a:cubicBezTo>
                    <a:cubicBezTo>
                      <a:pt x="307" y="38"/>
                      <a:pt x="316" y="30"/>
                      <a:pt x="316" y="19"/>
                    </a:cubicBezTo>
                    <a:cubicBezTo>
                      <a:pt x="316" y="9"/>
                      <a:pt x="307" y="0"/>
                      <a:pt x="297" y="0"/>
                    </a:cubicBezTo>
                    <a:cubicBezTo>
                      <a:pt x="19" y="0"/>
                      <a:pt x="19" y="0"/>
                      <a:pt x="19" y="0"/>
                    </a:cubicBezTo>
                    <a:cubicBezTo>
                      <a:pt x="9" y="0"/>
                      <a:pt x="0" y="9"/>
                      <a:pt x="0" y="19"/>
                    </a:cubicBezTo>
                    <a:cubicBezTo>
                      <a:pt x="0" y="30"/>
                      <a:pt x="9" y="38"/>
                      <a:pt x="19" y="38"/>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8" name="işľîḓé"/>
              <p:cNvSpPr/>
              <p:nvPr/>
            </p:nvSpPr>
            <p:spPr bwMode="auto">
              <a:xfrm>
                <a:off x="4652" y="975"/>
                <a:ext cx="104" cy="2053"/>
              </a:xfrm>
              <a:custGeom>
                <a:avLst/>
                <a:gdLst>
                  <a:gd name="T0" fmla="*/ 45 w 104"/>
                  <a:gd name="T1" fmla="*/ 0 h 2053"/>
                  <a:gd name="T2" fmla="*/ 59 w 104"/>
                  <a:gd name="T3" fmla="*/ 0 h 2053"/>
                  <a:gd name="T4" fmla="*/ 104 w 104"/>
                  <a:gd name="T5" fmla="*/ 0 h 2053"/>
                  <a:gd name="T6" fmla="*/ 104 w 104"/>
                  <a:gd name="T7" fmla="*/ 2053 h 2053"/>
                  <a:gd name="T8" fmla="*/ 59 w 104"/>
                  <a:gd name="T9" fmla="*/ 2053 h 2053"/>
                  <a:gd name="T10" fmla="*/ 0 w 104"/>
                  <a:gd name="T11" fmla="*/ 2053 h 2053"/>
                  <a:gd name="T12" fmla="*/ 0 w 104"/>
                  <a:gd name="T13" fmla="*/ 0 h 2053"/>
                  <a:gd name="T14" fmla="*/ 45 w 104"/>
                  <a:gd name="T15" fmla="*/ 0 h 2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2053">
                    <a:moveTo>
                      <a:pt x="45" y="0"/>
                    </a:moveTo>
                    <a:lnTo>
                      <a:pt x="59" y="0"/>
                    </a:lnTo>
                    <a:lnTo>
                      <a:pt x="104" y="0"/>
                    </a:lnTo>
                    <a:lnTo>
                      <a:pt x="104" y="2053"/>
                    </a:lnTo>
                    <a:lnTo>
                      <a:pt x="59" y="2053"/>
                    </a:lnTo>
                    <a:lnTo>
                      <a:pt x="0" y="2053"/>
                    </a:lnTo>
                    <a:lnTo>
                      <a:pt x="0" y="0"/>
                    </a:lnTo>
                    <a:lnTo>
                      <a:pt x="45" y="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9" name="ïṣ1ïḍe"/>
              <p:cNvSpPr/>
              <p:nvPr/>
            </p:nvSpPr>
            <p:spPr bwMode="auto">
              <a:xfrm>
                <a:off x="4205" y="975"/>
                <a:ext cx="105" cy="2138"/>
              </a:xfrm>
              <a:custGeom>
                <a:avLst/>
                <a:gdLst>
                  <a:gd name="T0" fmla="*/ 45 w 105"/>
                  <a:gd name="T1" fmla="*/ 0 h 2138"/>
                  <a:gd name="T2" fmla="*/ 59 w 105"/>
                  <a:gd name="T3" fmla="*/ 0 h 2138"/>
                  <a:gd name="T4" fmla="*/ 105 w 105"/>
                  <a:gd name="T5" fmla="*/ 0 h 2138"/>
                  <a:gd name="T6" fmla="*/ 105 w 105"/>
                  <a:gd name="T7" fmla="*/ 2138 h 2138"/>
                  <a:gd name="T8" fmla="*/ 59 w 105"/>
                  <a:gd name="T9" fmla="*/ 2138 h 2138"/>
                  <a:gd name="T10" fmla="*/ 0 w 105"/>
                  <a:gd name="T11" fmla="*/ 2138 h 2138"/>
                  <a:gd name="T12" fmla="*/ 0 w 105"/>
                  <a:gd name="T13" fmla="*/ 2138 h 2138"/>
                  <a:gd name="T14" fmla="*/ 0 w 105"/>
                  <a:gd name="T15" fmla="*/ 0 h 2138"/>
                  <a:gd name="T16" fmla="*/ 45 w 105"/>
                  <a:gd name="T17" fmla="*/ 0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138">
                    <a:moveTo>
                      <a:pt x="45" y="0"/>
                    </a:moveTo>
                    <a:lnTo>
                      <a:pt x="59" y="0"/>
                    </a:lnTo>
                    <a:lnTo>
                      <a:pt x="105" y="0"/>
                    </a:lnTo>
                    <a:lnTo>
                      <a:pt x="105" y="2138"/>
                    </a:lnTo>
                    <a:lnTo>
                      <a:pt x="59" y="2138"/>
                    </a:lnTo>
                    <a:lnTo>
                      <a:pt x="0" y="2138"/>
                    </a:lnTo>
                    <a:lnTo>
                      <a:pt x="0" y="2138"/>
                    </a:lnTo>
                    <a:lnTo>
                      <a:pt x="0" y="0"/>
                    </a:lnTo>
                    <a:lnTo>
                      <a:pt x="45" y="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0" name="ïsļídê"/>
              <p:cNvSpPr/>
              <p:nvPr/>
            </p:nvSpPr>
            <p:spPr bwMode="auto">
              <a:xfrm>
                <a:off x="4652" y="975"/>
                <a:ext cx="76" cy="2053"/>
              </a:xfrm>
              <a:custGeom>
                <a:avLst/>
                <a:gdLst>
                  <a:gd name="T0" fmla="*/ 16 w 76"/>
                  <a:gd name="T1" fmla="*/ 0 h 2053"/>
                  <a:gd name="T2" fmla="*/ 29 w 76"/>
                  <a:gd name="T3" fmla="*/ 0 h 2053"/>
                  <a:gd name="T4" fmla="*/ 76 w 76"/>
                  <a:gd name="T5" fmla="*/ 0 h 2053"/>
                  <a:gd name="T6" fmla="*/ 76 w 76"/>
                  <a:gd name="T7" fmla="*/ 2053 h 2053"/>
                  <a:gd name="T8" fmla="*/ 29 w 76"/>
                  <a:gd name="T9" fmla="*/ 2053 h 2053"/>
                  <a:gd name="T10" fmla="*/ 0 w 76"/>
                  <a:gd name="T11" fmla="*/ 2053 h 2053"/>
                  <a:gd name="T12" fmla="*/ 0 w 76"/>
                  <a:gd name="T13" fmla="*/ 0 h 2053"/>
                  <a:gd name="T14" fmla="*/ 16 w 76"/>
                  <a:gd name="T15" fmla="*/ 0 h 2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053">
                    <a:moveTo>
                      <a:pt x="16" y="0"/>
                    </a:moveTo>
                    <a:lnTo>
                      <a:pt x="29" y="0"/>
                    </a:lnTo>
                    <a:lnTo>
                      <a:pt x="76" y="0"/>
                    </a:lnTo>
                    <a:lnTo>
                      <a:pt x="76" y="2053"/>
                    </a:lnTo>
                    <a:lnTo>
                      <a:pt x="29" y="2053"/>
                    </a:lnTo>
                    <a:lnTo>
                      <a:pt x="0" y="2053"/>
                    </a:lnTo>
                    <a:lnTo>
                      <a:pt x="0" y="0"/>
                    </a:lnTo>
                    <a:lnTo>
                      <a:pt x="16" y="0"/>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1" name="ïŝľídé"/>
              <p:cNvSpPr/>
              <p:nvPr/>
            </p:nvSpPr>
            <p:spPr bwMode="auto">
              <a:xfrm>
                <a:off x="4328" y="3141"/>
                <a:ext cx="445" cy="54"/>
              </a:xfrm>
              <a:custGeom>
                <a:avLst/>
                <a:gdLst>
                  <a:gd name="T0" fmla="*/ 19 w 315"/>
                  <a:gd name="T1" fmla="*/ 38 h 38"/>
                  <a:gd name="T2" fmla="*/ 296 w 315"/>
                  <a:gd name="T3" fmla="*/ 38 h 38"/>
                  <a:gd name="T4" fmla="*/ 315 w 315"/>
                  <a:gd name="T5" fmla="*/ 19 h 38"/>
                  <a:gd name="T6" fmla="*/ 296 w 315"/>
                  <a:gd name="T7" fmla="*/ 0 h 38"/>
                  <a:gd name="T8" fmla="*/ 19 w 315"/>
                  <a:gd name="T9" fmla="*/ 0 h 38"/>
                  <a:gd name="T10" fmla="*/ 0 w 315"/>
                  <a:gd name="T11" fmla="*/ 19 h 38"/>
                  <a:gd name="T12" fmla="*/ 19 w 3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15" h="38">
                    <a:moveTo>
                      <a:pt x="19" y="38"/>
                    </a:moveTo>
                    <a:cubicBezTo>
                      <a:pt x="296" y="38"/>
                      <a:pt x="296" y="38"/>
                      <a:pt x="296" y="38"/>
                    </a:cubicBezTo>
                    <a:cubicBezTo>
                      <a:pt x="307" y="38"/>
                      <a:pt x="315" y="29"/>
                      <a:pt x="315" y="19"/>
                    </a:cubicBezTo>
                    <a:cubicBezTo>
                      <a:pt x="315" y="8"/>
                      <a:pt x="307" y="0"/>
                      <a:pt x="296" y="0"/>
                    </a:cubicBezTo>
                    <a:cubicBezTo>
                      <a:pt x="19" y="0"/>
                      <a:pt x="19" y="0"/>
                      <a:pt x="19" y="0"/>
                    </a:cubicBezTo>
                    <a:cubicBezTo>
                      <a:pt x="9" y="0"/>
                      <a:pt x="0" y="8"/>
                      <a:pt x="0" y="19"/>
                    </a:cubicBezTo>
                    <a:cubicBezTo>
                      <a:pt x="0" y="29"/>
                      <a:pt x="9" y="38"/>
                      <a:pt x="19" y="38"/>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2" name="iṣļïde"/>
              <p:cNvSpPr/>
              <p:nvPr/>
            </p:nvSpPr>
            <p:spPr bwMode="auto">
              <a:xfrm>
                <a:off x="4205" y="975"/>
                <a:ext cx="76" cy="2138"/>
              </a:xfrm>
              <a:custGeom>
                <a:avLst/>
                <a:gdLst>
                  <a:gd name="T0" fmla="*/ 17 w 76"/>
                  <a:gd name="T1" fmla="*/ 0 h 2138"/>
                  <a:gd name="T2" fmla="*/ 31 w 76"/>
                  <a:gd name="T3" fmla="*/ 0 h 2138"/>
                  <a:gd name="T4" fmla="*/ 76 w 76"/>
                  <a:gd name="T5" fmla="*/ 0 h 2138"/>
                  <a:gd name="T6" fmla="*/ 76 w 76"/>
                  <a:gd name="T7" fmla="*/ 2138 h 2138"/>
                  <a:gd name="T8" fmla="*/ 31 w 76"/>
                  <a:gd name="T9" fmla="*/ 2138 h 2138"/>
                  <a:gd name="T10" fmla="*/ 0 w 76"/>
                  <a:gd name="T11" fmla="*/ 2138 h 2138"/>
                  <a:gd name="T12" fmla="*/ 0 w 76"/>
                  <a:gd name="T13" fmla="*/ 2138 h 2138"/>
                  <a:gd name="T14" fmla="*/ 0 w 76"/>
                  <a:gd name="T15" fmla="*/ 0 h 2138"/>
                  <a:gd name="T16" fmla="*/ 17 w 76"/>
                  <a:gd name="T17" fmla="*/ 0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38">
                    <a:moveTo>
                      <a:pt x="17" y="0"/>
                    </a:moveTo>
                    <a:lnTo>
                      <a:pt x="31" y="0"/>
                    </a:lnTo>
                    <a:lnTo>
                      <a:pt x="76" y="0"/>
                    </a:lnTo>
                    <a:lnTo>
                      <a:pt x="76" y="2138"/>
                    </a:lnTo>
                    <a:lnTo>
                      <a:pt x="31" y="2138"/>
                    </a:lnTo>
                    <a:lnTo>
                      <a:pt x="0" y="2138"/>
                    </a:lnTo>
                    <a:lnTo>
                      <a:pt x="0" y="2138"/>
                    </a:lnTo>
                    <a:lnTo>
                      <a:pt x="0" y="0"/>
                    </a:lnTo>
                    <a:lnTo>
                      <a:pt x="17" y="0"/>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3" name="isḷiḑê"/>
              <p:cNvSpPr/>
              <p:nvPr/>
            </p:nvSpPr>
            <p:spPr bwMode="auto">
              <a:xfrm>
                <a:off x="4993" y="2680"/>
                <a:ext cx="57" cy="186"/>
              </a:xfrm>
              <a:custGeom>
                <a:avLst/>
                <a:gdLst>
                  <a:gd name="T0" fmla="*/ 0 w 40"/>
                  <a:gd name="T1" fmla="*/ 0 h 132"/>
                  <a:gd name="T2" fmla="*/ 28 w 40"/>
                  <a:gd name="T3" fmla="*/ 0 h 132"/>
                  <a:gd name="T4" fmla="*/ 40 w 40"/>
                  <a:gd name="T5" fmla="*/ 19 h 132"/>
                  <a:gd name="T6" fmla="*/ 40 w 40"/>
                  <a:gd name="T7" fmla="*/ 113 h 132"/>
                  <a:gd name="T8" fmla="*/ 28 w 40"/>
                  <a:gd name="T9" fmla="*/ 132 h 132"/>
                  <a:gd name="T10" fmla="*/ 0 w 40"/>
                  <a:gd name="T11" fmla="*/ 132 h 132"/>
                </a:gdLst>
                <a:ahLst/>
                <a:cxnLst>
                  <a:cxn ang="0">
                    <a:pos x="T0" y="T1"/>
                  </a:cxn>
                  <a:cxn ang="0">
                    <a:pos x="T2" y="T3"/>
                  </a:cxn>
                  <a:cxn ang="0">
                    <a:pos x="T4" y="T5"/>
                  </a:cxn>
                  <a:cxn ang="0">
                    <a:pos x="T6" y="T7"/>
                  </a:cxn>
                  <a:cxn ang="0">
                    <a:pos x="T8" y="T9"/>
                  </a:cxn>
                  <a:cxn ang="0">
                    <a:pos x="T10" y="T11"/>
                  </a:cxn>
                </a:cxnLst>
                <a:rect l="0" t="0" r="r" b="b"/>
                <a:pathLst>
                  <a:path w="40" h="132">
                    <a:moveTo>
                      <a:pt x="0" y="0"/>
                    </a:moveTo>
                    <a:cubicBezTo>
                      <a:pt x="28" y="0"/>
                      <a:pt x="28" y="0"/>
                      <a:pt x="28" y="0"/>
                    </a:cubicBezTo>
                    <a:cubicBezTo>
                      <a:pt x="35" y="0"/>
                      <a:pt x="40" y="9"/>
                      <a:pt x="40" y="19"/>
                    </a:cubicBezTo>
                    <a:cubicBezTo>
                      <a:pt x="40" y="113"/>
                      <a:pt x="40" y="113"/>
                      <a:pt x="40" y="113"/>
                    </a:cubicBezTo>
                    <a:cubicBezTo>
                      <a:pt x="40" y="124"/>
                      <a:pt x="35" y="132"/>
                      <a:pt x="28" y="132"/>
                    </a:cubicBezTo>
                    <a:cubicBezTo>
                      <a:pt x="0" y="132"/>
                      <a:pt x="0" y="132"/>
                      <a:pt x="0" y="132"/>
                    </a:cubicBezTo>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4" name="ïś1îḑê"/>
              <p:cNvSpPr/>
              <p:nvPr/>
            </p:nvSpPr>
            <p:spPr bwMode="auto">
              <a:xfrm>
                <a:off x="4921" y="2680"/>
                <a:ext cx="38" cy="186"/>
              </a:xfrm>
              <a:custGeom>
                <a:avLst/>
                <a:gdLst>
                  <a:gd name="T0" fmla="*/ 27 w 27"/>
                  <a:gd name="T1" fmla="*/ 132 h 132"/>
                  <a:gd name="T2" fmla="*/ 12 w 27"/>
                  <a:gd name="T3" fmla="*/ 132 h 132"/>
                  <a:gd name="T4" fmla="*/ 0 w 27"/>
                  <a:gd name="T5" fmla="*/ 114 h 132"/>
                  <a:gd name="T6" fmla="*/ 0 w 27"/>
                  <a:gd name="T7" fmla="*/ 18 h 132"/>
                  <a:gd name="T8" fmla="*/ 12 w 27"/>
                  <a:gd name="T9" fmla="*/ 0 h 132"/>
                  <a:gd name="T10" fmla="*/ 27 w 27"/>
                  <a:gd name="T11" fmla="*/ 0 h 132"/>
                  <a:gd name="T12" fmla="*/ 27 w 27"/>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27" h="132">
                    <a:moveTo>
                      <a:pt x="27" y="132"/>
                    </a:moveTo>
                    <a:cubicBezTo>
                      <a:pt x="12" y="132"/>
                      <a:pt x="12" y="132"/>
                      <a:pt x="12" y="132"/>
                    </a:cubicBezTo>
                    <a:cubicBezTo>
                      <a:pt x="6" y="132"/>
                      <a:pt x="0" y="124"/>
                      <a:pt x="0" y="114"/>
                    </a:cubicBezTo>
                    <a:cubicBezTo>
                      <a:pt x="0" y="18"/>
                      <a:pt x="0" y="18"/>
                      <a:pt x="0" y="18"/>
                    </a:cubicBezTo>
                    <a:cubicBezTo>
                      <a:pt x="0" y="8"/>
                      <a:pt x="6" y="0"/>
                      <a:pt x="12" y="0"/>
                    </a:cubicBezTo>
                    <a:cubicBezTo>
                      <a:pt x="27" y="0"/>
                      <a:pt x="27" y="0"/>
                      <a:pt x="27" y="0"/>
                    </a:cubicBezTo>
                    <a:lnTo>
                      <a:pt x="27" y="132"/>
                    </a:lnTo>
                    <a:close/>
                  </a:path>
                </a:pathLst>
              </a:custGeom>
              <a:solidFill>
                <a:srgbClr val="FF43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5" name="isļiḋé"/>
              <p:cNvSpPr/>
              <p:nvPr/>
            </p:nvSpPr>
            <p:spPr bwMode="auto">
              <a:xfrm>
                <a:off x="4954" y="2680"/>
                <a:ext cx="56" cy="186"/>
              </a:xfrm>
              <a:custGeom>
                <a:avLst/>
                <a:gdLst>
                  <a:gd name="T0" fmla="*/ 0 w 40"/>
                  <a:gd name="T1" fmla="*/ 0 h 132"/>
                  <a:gd name="T2" fmla="*/ 28 w 40"/>
                  <a:gd name="T3" fmla="*/ 0 h 132"/>
                  <a:gd name="T4" fmla="*/ 40 w 40"/>
                  <a:gd name="T5" fmla="*/ 19 h 132"/>
                  <a:gd name="T6" fmla="*/ 40 w 40"/>
                  <a:gd name="T7" fmla="*/ 113 h 132"/>
                  <a:gd name="T8" fmla="*/ 28 w 40"/>
                  <a:gd name="T9" fmla="*/ 132 h 132"/>
                  <a:gd name="T10" fmla="*/ 0 w 40"/>
                  <a:gd name="T11" fmla="*/ 132 h 132"/>
                </a:gdLst>
                <a:ahLst/>
                <a:cxnLst>
                  <a:cxn ang="0">
                    <a:pos x="T0" y="T1"/>
                  </a:cxn>
                  <a:cxn ang="0">
                    <a:pos x="T2" y="T3"/>
                  </a:cxn>
                  <a:cxn ang="0">
                    <a:pos x="T4" y="T5"/>
                  </a:cxn>
                  <a:cxn ang="0">
                    <a:pos x="T6" y="T7"/>
                  </a:cxn>
                  <a:cxn ang="0">
                    <a:pos x="T8" y="T9"/>
                  </a:cxn>
                  <a:cxn ang="0">
                    <a:pos x="T10" y="T11"/>
                  </a:cxn>
                </a:cxnLst>
                <a:rect l="0" t="0" r="r" b="b"/>
                <a:pathLst>
                  <a:path w="40" h="132">
                    <a:moveTo>
                      <a:pt x="0" y="0"/>
                    </a:moveTo>
                    <a:cubicBezTo>
                      <a:pt x="28" y="0"/>
                      <a:pt x="28" y="0"/>
                      <a:pt x="28" y="0"/>
                    </a:cubicBezTo>
                    <a:cubicBezTo>
                      <a:pt x="35" y="0"/>
                      <a:pt x="40" y="9"/>
                      <a:pt x="40" y="19"/>
                    </a:cubicBezTo>
                    <a:cubicBezTo>
                      <a:pt x="40" y="113"/>
                      <a:pt x="40" y="113"/>
                      <a:pt x="40" y="113"/>
                    </a:cubicBezTo>
                    <a:cubicBezTo>
                      <a:pt x="40" y="124"/>
                      <a:pt x="35" y="132"/>
                      <a:pt x="28" y="132"/>
                    </a:cubicBezTo>
                    <a:cubicBezTo>
                      <a:pt x="0" y="132"/>
                      <a:pt x="0" y="132"/>
                      <a:pt x="0" y="132"/>
                    </a:cubicBezTo>
                  </a:path>
                </a:pathLst>
              </a:custGeom>
              <a:solidFill>
                <a:srgbClr val="48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6" name="ïṩḻïḓé"/>
              <p:cNvSpPr/>
              <p:nvPr/>
            </p:nvSpPr>
            <p:spPr bwMode="auto">
              <a:xfrm>
                <a:off x="5573" y="2681"/>
                <a:ext cx="56" cy="861"/>
              </a:xfrm>
              <a:prstGeom prst="rect">
                <a:avLst/>
              </a:prstGeom>
              <a:solidFill>
                <a:srgbClr val="7380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57" name="iṣḻïḑe"/>
              <p:cNvSpPr/>
              <p:nvPr/>
            </p:nvSpPr>
            <p:spPr bwMode="auto">
              <a:xfrm>
                <a:off x="5573" y="2681"/>
                <a:ext cx="56" cy="861"/>
              </a:xfrm>
              <a:custGeom>
                <a:avLst/>
                <a:gdLst>
                  <a:gd name="T0" fmla="*/ 56 w 56"/>
                  <a:gd name="T1" fmla="*/ 861 h 861"/>
                  <a:gd name="T2" fmla="*/ 56 w 56"/>
                  <a:gd name="T3" fmla="*/ 0 h 861"/>
                  <a:gd name="T4" fmla="*/ 0 w 56"/>
                  <a:gd name="T5" fmla="*/ 0 h 861"/>
                  <a:gd name="T6" fmla="*/ 0 w 56"/>
                  <a:gd name="T7" fmla="*/ 861 h 861"/>
                </a:gdLst>
                <a:ahLst/>
                <a:cxnLst>
                  <a:cxn ang="0">
                    <a:pos x="T0" y="T1"/>
                  </a:cxn>
                  <a:cxn ang="0">
                    <a:pos x="T2" y="T3"/>
                  </a:cxn>
                  <a:cxn ang="0">
                    <a:pos x="T4" y="T5"/>
                  </a:cxn>
                  <a:cxn ang="0">
                    <a:pos x="T6" y="T7"/>
                  </a:cxn>
                </a:cxnLst>
                <a:rect l="0" t="0" r="r" b="b"/>
                <a:pathLst>
                  <a:path w="56" h="861">
                    <a:moveTo>
                      <a:pt x="56" y="861"/>
                    </a:moveTo>
                    <a:lnTo>
                      <a:pt x="56" y="0"/>
                    </a:lnTo>
                    <a:lnTo>
                      <a:pt x="0" y="0"/>
                    </a:lnTo>
                    <a:lnTo>
                      <a:pt x="0" y="8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8" name="işļiḓè"/>
              <p:cNvSpPr/>
              <p:nvPr/>
            </p:nvSpPr>
            <p:spPr bwMode="auto">
              <a:xfrm>
                <a:off x="5529" y="2684"/>
                <a:ext cx="53" cy="915"/>
              </a:xfrm>
              <a:custGeom>
                <a:avLst/>
                <a:gdLst>
                  <a:gd name="T0" fmla="*/ 38 w 38"/>
                  <a:gd name="T1" fmla="*/ 630 h 649"/>
                  <a:gd name="T2" fmla="*/ 38 w 38"/>
                  <a:gd name="T3" fmla="*/ 19 h 649"/>
                  <a:gd name="T4" fmla="*/ 19 w 38"/>
                  <a:gd name="T5" fmla="*/ 0 h 649"/>
                  <a:gd name="T6" fmla="*/ 0 w 38"/>
                  <a:gd name="T7" fmla="*/ 19 h 649"/>
                  <a:gd name="T8" fmla="*/ 0 w 38"/>
                  <a:gd name="T9" fmla="*/ 630 h 649"/>
                  <a:gd name="T10" fmla="*/ 19 w 38"/>
                  <a:gd name="T11" fmla="*/ 649 h 649"/>
                  <a:gd name="T12" fmla="*/ 38 w 38"/>
                  <a:gd name="T13" fmla="*/ 630 h 649"/>
                </a:gdLst>
                <a:ahLst/>
                <a:cxnLst>
                  <a:cxn ang="0">
                    <a:pos x="T0" y="T1"/>
                  </a:cxn>
                  <a:cxn ang="0">
                    <a:pos x="T2" y="T3"/>
                  </a:cxn>
                  <a:cxn ang="0">
                    <a:pos x="T4" y="T5"/>
                  </a:cxn>
                  <a:cxn ang="0">
                    <a:pos x="T6" y="T7"/>
                  </a:cxn>
                  <a:cxn ang="0">
                    <a:pos x="T8" y="T9"/>
                  </a:cxn>
                  <a:cxn ang="0">
                    <a:pos x="T10" y="T11"/>
                  </a:cxn>
                  <a:cxn ang="0">
                    <a:pos x="T12" y="T13"/>
                  </a:cxn>
                </a:cxnLst>
                <a:rect l="0" t="0" r="r" b="b"/>
                <a:pathLst>
                  <a:path w="38" h="649">
                    <a:moveTo>
                      <a:pt x="38" y="630"/>
                    </a:moveTo>
                    <a:cubicBezTo>
                      <a:pt x="38" y="19"/>
                      <a:pt x="38" y="19"/>
                      <a:pt x="38" y="19"/>
                    </a:cubicBezTo>
                    <a:cubicBezTo>
                      <a:pt x="38" y="9"/>
                      <a:pt x="30" y="0"/>
                      <a:pt x="19" y="0"/>
                    </a:cubicBezTo>
                    <a:cubicBezTo>
                      <a:pt x="9" y="0"/>
                      <a:pt x="0" y="9"/>
                      <a:pt x="0" y="19"/>
                    </a:cubicBezTo>
                    <a:cubicBezTo>
                      <a:pt x="0" y="630"/>
                      <a:pt x="0" y="630"/>
                      <a:pt x="0" y="630"/>
                    </a:cubicBezTo>
                    <a:cubicBezTo>
                      <a:pt x="0" y="640"/>
                      <a:pt x="9" y="649"/>
                      <a:pt x="19" y="649"/>
                    </a:cubicBezTo>
                    <a:cubicBezTo>
                      <a:pt x="30" y="649"/>
                      <a:pt x="38" y="640"/>
                      <a:pt x="38" y="630"/>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9" name="íŝļïḍê"/>
              <p:cNvSpPr/>
              <p:nvPr/>
            </p:nvSpPr>
            <p:spPr bwMode="auto">
              <a:xfrm>
                <a:off x="4865" y="3849"/>
                <a:ext cx="237" cy="454"/>
              </a:xfrm>
              <a:custGeom>
                <a:avLst/>
                <a:gdLst>
                  <a:gd name="T0" fmla="*/ 62 w 168"/>
                  <a:gd name="T1" fmla="*/ 0 h 322"/>
                  <a:gd name="T2" fmla="*/ 66 w 168"/>
                  <a:gd name="T3" fmla="*/ 0 h 322"/>
                  <a:gd name="T4" fmla="*/ 168 w 168"/>
                  <a:gd name="T5" fmla="*/ 161 h 322"/>
                  <a:gd name="T6" fmla="*/ 168 w 168"/>
                  <a:gd name="T7" fmla="*/ 171 h 322"/>
                  <a:gd name="T8" fmla="*/ 66 w 168"/>
                  <a:gd name="T9" fmla="*/ 322 h 322"/>
                  <a:gd name="T10" fmla="*/ 15 w 168"/>
                  <a:gd name="T11" fmla="*/ 322 h 322"/>
                  <a:gd name="T12" fmla="*/ 15 w 168"/>
                  <a:gd name="T13" fmla="*/ 0 h 322"/>
                  <a:gd name="T14" fmla="*/ 62 w 168"/>
                  <a:gd name="T15" fmla="*/ 0 h 3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22">
                    <a:moveTo>
                      <a:pt x="62" y="0"/>
                    </a:moveTo>
                    <a:cubicBezTo>
                      <a:pt x="64" y="0"/>
                      <a:pt x="65" y="0"/>
                      <a:pt x="66" y="0"/>
                    </a:cubicBezTo>
                    <a:cubicBezTo>
                      <a:pt x="123" y="0"/>
                      <a:pt x="168" y="72"/>
                      <a:pt x="168" y="161"/>
                    </a:cubicBezTo>
                    <a:cubicBezTo>
                      <a:pt x="168" y="164"/>
                      <a:pt x="168" y="168"/>
                      <a:pt x="168" y="171"/>
                    </a:cubicBezTo>
                    <a:cubicBezTo>
                      <a:pt x="165" y="255"/>
                      <a:pt x="120" y="322"/>
                      <a:pt x="66" y="322"/>
                    </a:cubicBezTo>
                    <a:cubicBezTo>
                      <a:pt x="15" y="322"/>
                      <a:pt x="15" y="322"/>
                      <a:pt x="15" y="322"/>
                    </a:cubicBezTo>
                    <a:cubicBezTo>
                      <a:pt x="15" y="322"/>
                      <a:pt x="0" y="0"/>
                      <a:pt x="15" y="0"/>
                    </a:cubicBezTo>
                    <a:cubicBezTo>
                      <a:pt x="44" y="0"/>
                      <a:pt x="62" y="0"/>
                      <a:pt x="62" y="0"/>
                    </a:cubicBezTo>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0" name="ïślîdê"/>
              <p:cNvSpPr/>
              <p:nvPr/>
            </p:nvSpPr>
            <p:spPr bwMode="auto">
              <a:xfrm>
                <a:off x="5666" y="3912"/>
                <a:ext cx="192" cy="391"/>
              </a:xfrm>
              <a:custGeom>
                <a:avLst/>
                <a:gdLst>
                  <a:gd name="T0" fmla="*/ 48 w 136"/>
                  <a:gd name="T1" fmla="*/ 0 h 277"/>
                  <a:gd name="T2" fmla="*/ 50 w 136"/>
                  <a:gd name="T3" fmla="*/ 0 h 277"/>
                  <a:gd name="T4" fmla="*/ 136 w 136"/>
                  <a:gd name="T5" fmla="*/ 139 h 277"/>
                  <a:gd name="T6" fmla="*/ 48 w 136"/>
                  <a:gd name="T7" fmla="*/ 277 h 277"/>
                  <a:gd name="T8" fmla="*/ 0 w 136"/>
                  <a:gd name="T9" fmla="*/ 277 h 277"/>
                  <a:gd name="T10" fmla="*/ 0 w 136"/>
                  <a:gd name="T11" fmla="*/ 0 h 277"/>
                </a:gdLst>
                <a:ahLst/>
                <a:cxnLst>
                  <a:cxn ang="0">
                    <a:pos x="T0" y="T1"/>
                  </a:cxn>
                  <a:cxn ang="0">
                    <a:pos x="T2" y="T3"/>
                  </a:cxn>
                  <a:cxn ang="0">
                    <a:pos x="T4" y="T5"/>
                  </a:cxn>
                  <a:cxn ang="0">
                    <a:pos x="T6" y="T7"/>
                  </a:cxn>
                  <a:cxn ang="0">
                    <a:pos x="T8" y="T9"/>
                  </a:cxn>
                  <a:cxn ang="0">
                    <a:pos x="T10" y="T11"/>
                  </a:cxn>
                </a:cxnLst>
                <a:rect l="0" t="0" r="r" b="b"/>
                <a:pathLst>
                  <a:path w="136" h="277">
                    <a:moveTo>
                      <a:pt x="48" y="0"/>
                    </a:moveTo>
                    <a:cubicBezTo>
                      <a:pt x="49" y="0"/>
                      <a:pt x="49" y="0"/>
                      <a:pt x="50" y="0"/>
                    </a:cubicBezTo>
                    <a:cubicBezTo>
                      <a:pt x="98" y="2"/>
                      <a:pt x="136" y="63"/>
                      <a:pt x="136" y="139"/>
                    </a:cubicBezTo>
                    <a:cubicBezTo>
                      <a:pt x="136" y="215"/>
                      <a:pt x="96" y="277"/>
                      <a:pt x="48" y="277"/>
                    </a:cubicBezTo>
                    <a:cubicBezTo>
                      <a:pt x="0" y="277"/>
                      <a:pt x="0" y="277"/>
                      <a:pt x="0" y="277"/>
                    </a:cubicBezTo>
                    <a:cubicBezTo>
                      <a:pt x="0" y="0"/>
                      <a:pt x="0" y="0"/>
                      <a:pt x="0" y="0"/>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1" name="ïşľïdé"/>
              <p:cNvSpPr/>
              <p:nvPr/>
            </p:nvSpPr>
            <p:spPr bwMode="auto">
              <a:xfrm>
                <a:off x="5581" y="3953"/>
                <a:ext cx="168" cy="309"/>
              </a:xfrm>
              <a:custGeom>
                <a:avLst/>
                <a:gdLst>
                  <a:gd name="T0" fmla="*/ 59 w 119"/>
                  <a:gd name="T1" fmla="*/ 219 h 219"/>
                  <a:gd name="T2" fmla="*/ 0 w 119"/>
                  <a:gd name="T3" fmla="*/ 117 h 219"/>
                  <a:gd name="T4" fmla="*/ 0 w 119"/>
                  <a:gd name="T5" fmla="*/ 110 h 219"/>
                  <a:gd name="T6" fmla="*/ 59 w 119"/>
                  <a:gd name="T7" fmla="*/ 0 h 219"/>
                  <a:gd name="T8" fmla="*/ 61 w 119"/>
                  <a:gd name="T9" fmla="*/ 0 h 219"/>
                  <a:gd name="T10" fmla="*/ 119 w 119"/>
                  <a:gd name="T11" fmla="*/ 110 h 219"/>
                  <a:gd name="T12" fmla="*/ 59 w 119"/>
                  <a:gd name="T13" fmla="*/ 219 h 219"/>
                </a:gdLst>
                <a:ahLst/>
                <a:cxnLst>
                  <a:cxn ang="0">
                    <a:pos x="T0" y="T1"/>
                  </a:cxn>
                  <a:cxn ang="0">
                    <a:pos x="T2" y="T3"/>
                  </a:cxn>
                  <a:cxn ang="0">
                    <a:pos x="T4" y="T5"/>
                  </a:cxn>
                  <a:cxn ang="0">
                    <a:pos x="T6" y="T7"/>
                  </a:cxn>
                  <a:cxn ang="0">
                    <a:pos x="T8" y="T9"/>
                  </a:cxn>
                  <a:cxn ang="0">
                    <a:pos x="T10" y="T11"/>
                  </a:cxn>
                  <a:cxn ang="0">
                    <a:pos x="T12" y="T13"/>
                  </a:cxn>
                </a:cxnLst>
                <a:rect l="0" t="0" r="r" b="b"/>
                <a:pathLst>
                  <a:path w="119" h="219">
                    <a:moveTo>
                      <a:pt x="59" y="219"/>
                    </a:moveTo>
                    <a:cubicBezTo>
                      <a:pt x="33" y="219"/>
                      <a:pt x="3" y="178"/>
                      <a:pt x="0" y="117"/>
                    </a:cubicBezTo>
                    <a:cubicBezTo>
                      <a:pt x="0" y="115"/>
                      <a:pt x="0" y="112"/>
                      <a:pt x="0" y="110"/>
                    </a:cubicBezTo>
                    <a:cubicBezTo>
                      <a:pt x="0" y="45"/>
                      <a:pt x="31" y="0"/>
                      <a:pt x="59" y="0"/>
                    </a:cubicBezTo>
                    <a:cubicBezTo>
                      <a:pt x="61" y="0"/>
                      <a:pt x="61" y="0"/>
                      <a:pt x="61" y="0"/>
                    </a:cubicBezTo>
                    <a:cubicBezTo>
                      <a:pt x="88" y="1"/>
                      <a:pt x="119" y="46"/>
                      <a:pt x="119" y="110"/>
                    </a:cubicBezTo>
                    <a:cubicBezTo>
                      <a:pt x="119" y="174"/>
                      <a:pt x="87" y="219"/>
                      <a:pt x="59" y="219"/>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2" name="iśľidê"/>
              <p:cNvSpPr/>
              <p:nvPr/>
            </p:nvSpPr>
            <p:spPr bwMode="auto">
              <a:xfrm>
                <a:off x="5541" y="3912"/>
                <a:ext cx="248" cy="391"/>
              </a:xfrm>
              <a:custGeom>
                <a:avLst/>
                <a:gdLst>
                  <a:gd name="T0" fmla="*/ 87 w 175"/>
                  <a:gd name="T1" fmla="*/ 58 h 277"/>
                  <a:gd name="T2" fmla="*/ 87 w 175"/>
                  <a:gd name="T3" fmla="*/ 58 h 277"/>
                  <a:gd name="T4" fmla="*/ 103 w 175"/>
                  <a:gd name="T5" fmla="*/ 74 h 277"/>
                  <a:gd name="T6" fmla="*/ 118 w 175"/>
                  <a:gd name="T7" fmla="*/ 139 h 277"/>
                  <a:gd name="T8" fmla="*/ 87 w 175"/>
                  <a:gd name="T9" fmla="*/ 219 h 277"/>
                  <a:gd name="T10" fmla="*/ 57 w 175"/>
                  <a:gd name="T11" fmla="*/ 145 h 277"/>
                  <a:gd name="T12" fmla="*/ 57 w 175"/>
                  <a:gd name="T13" fmla="*/ 139 h 277"/>
                  <a:gd name="T14" fmla="*/ 72 w 175"/>
                  <a:gd name="T15" fmla="*/ 74 h 277"/>
                  <a:gd name="T16" fmla="*/ 87 w 175"/>
                  <a:gd name="T17" fmla="*/ 58 h 277"/>
                  <a:gd name="T18" fmla="*/ 87 w 175"/>
                  <a:gd name="T19" fmla="*/ 0 h 277"/>
                  <a:gd name="T20" fmla="*/ 0 w 175"/>
                  <a:gd name="T21" fmla="*/ 139 h 277"/>
                  <a:gd name="T22" fmla="*/ 0 w 175"/>
                  <a:gd name="T23" fmla="*/ 147 h 277"/>
                  <a:gd name="T24" fmla="*/ 87 w 175"/>
                  <a:gd name="T25" fmla="*/ 277 h 277"/>
                  <a:gd name="T26" fmla="*/ 175 w 175"/>
                  <a:gd name="T27" fmla="*/ 139 h 277"/>
                  <a:gd name="T28" fmla="*/ 90 w 175"/>
                  <a:gd name="T29" fmla="*/ 0 h 277"/>
                  <a:gd name="T30" fmla="*/ 87 w 175"/>
                  <a:gd name="T3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5" h="277">
                    <a:moveTo>
                      <a:pt x="87" y="58"/>
                    </a:moveTo>
                    <a:cubicBezTo>
                      <a:pt x="87" y="58"/>
                      <a:pt x="87" y="58"/>
                      <a:pt x="87" y="58"/>
                    </a:cubicBezTo>
                    <a:cubicBezTo>
                      <a:pt x="89" y="58"/>
                      <a:pt x="95" y="61"/>
                      <a:pt x="103" y="74"/>
                    </a:cubicBezTo>
                    <a:cubicBezTo>
                      <a:pt x="113" y="91"/>
                      <a:pt x="118" y="114"/>
                      <a:pt x="118" y="139"/>
                    </a:cubicBezTo>
                    <a:cubicBezTo>
                      <a:pt x="118" y="191"/>
                      <a:pt x="95" y="218"/>
                      <a:pt x="87" y="219"/>
                    </a:cubicBezTo>
                    <a:cubicBezTo>
                      <a:pt x="81" y="219"/>
                      <a:pt x="59" y="193"/>
                      <a:pt x="57" y="145"/>
                    </a:cubicBezTo>
                    <a:cubicBezTo>
                      <a:pt x="57" y="142"/>
                      <a:pt x="57" y="140"/>
                      <a:pt x="57" y="139"/>
                    </a:cubicBezTo>
                    <a:cubicBezTo>
                      <a:pt x="57" y="114"/>
                      <a:pt x="62" y="91"/>
                      <a:pt x="72" y="74"/>
                    </a:cubicBezTo>
                    <a:cubicBezTo>
                      <a:pt x="79" y="61"/>
                      <a:pt x="86" y="58"/>
                      <a:pt x="87" y="58"/>
                    </a:cubicBezTo>
                    <a:moveTo>
                      <a:pt x="87" y="0"/>
                    </a:moveTo>
                    <a:cubicBezTo>
                      <a:pt x="39" y="0"/>
                      <a:pt x="0" y="62"/>
                      <a:pt x="0" y="139"/>
                    </a:cubicBezTo>
                    <a:cubicBezTo>
                      <a:pt x="0" y="141"/>
                      <a:pt x="0" y="144"/>
                      <a:pt x="0" y="147"/>
                    </a:cubicBezTo>
                    <a:cubicBezTo>
                      <a:pt x="3" y="219"/>
                      <a:pt x="41" y="277"/>
                      <a:pt x="87" y="277"/>
                    </a:cubicBezTo>
                    <a:cubicBezTo>
                      <a:pt x="136" y="277"/>
                      <a:pt x="175" y="215"/>
                      <a:pt x="175" y="139"/>
                    </a:cubicBezTo>
                    <a:cubicBezTo>
                      <a:pt x="175" y="63"/>
                      <a:pt x="137" y="2"/>
                      <a:pt x="90" y="0"/>
                    </a:cubicBezTo>
                    <a:cubicBezTo>
                      <a:pt x="89" y="0"/>
                      <a:pt x="88" y="0"/>
                      <a:pt x="87" y="0"/>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3" name="ïsļïḓé"/>
              <p:cNvSpPr/>
              <p:nvPr/>
            </p:nvSpPr>
            <p:spPr bwMode="auto">
              <a:xfrm>
                <a:off x="4817" y="2640"/>
                <a:ext cx="469" cy="1196"/>
              </a:xfrm>
              <a:custGeom>
                <a:avLst/>
                <a:gdLst>
                  <a:gd name="T0" fmla="*/ 219 w 332"/>
                  <a:gd name="T1" fmla="*/ 4 h 848"/>
                  <a:gd name="T2" fmla="*/ 155 w 332"/>
                  <a:gd name="T3" fmla="*/ 79 h 848"/>
                  <a:gd name="T4" fmla="*/ 20 w 332"/>
                  <a:gd name="T5" fmla="*/ 675 h 848"/>
                  <a:gd name="T6" fmla="*/ 26 w 332"/>
                  <a:gd name="T7" fmla="*/ 796 h 848"/>
                  <a:gd name="T8" fmla="*/ 26 w 332"/>
                  <a:gd name="T9" fmla="*/ 796 h 848"/>
                  <a:gd name="T10" fmla="*/ 26 w 332"/>
                  <a:gd name="T11" fmla="*/ 822 h 848"/>
                  <a:gd name="T12" fmla="*/ 26 w 332"/>
                  <a:gd name="T13" fmla="*/ 822 h 848"/>
                  <a:gd name="T14" fmla="*/ 48 w 332"/>
                  <a:gd name="T15" fmla="*/ 807 h 848"/>
                  <a:gd name="T16" fmla="*/ 48 w 332"/>
                  <a:gd name="T17" fmla="*/ 807 h 848"/>
                  <a:gd name="T18" fmla="*/ 48 w 332"/>
                  <a:gd name="T19" fmla="*/ 807 h 848"/>
                  <a:gd name="T20" fmla="*/ 26 w 332"/>
                  <a:gd name="T21" fmla="*/ 822 h 848"/>
                  <a:gd name="T22" fmla="*/ 26 w 332"/>
                  <a:gd name="T23" fmla="*/ 822 h 848"/>
                  <a:gd name="T24" fmla="*/ 52 w 332"/>
                  <a:gd name="T25" fmla="*/ 816 h 848"/>
                  <a:gd name="T26" fmla="*/ 52 w 332"/>
                  <a:gd name="T27" fmla="*/ 816 h 848"/>
                  <a:gd name="T28" fmla="*/ 52 w 332"/>
                  <a:gd name="T29" fmla="*/ 819 h 848"/>
                  <a:gd name="T30" fmla="*/ 50 w 332"/>
                  <a:gd name="T31" fmla="*/ 812 h 848"/>
                  <a:gd name="T32" fmla="*/ 37 w 332"/>
                  <a:gd name="T33" fmla="*/ 798 h 848"/>
                  <a:gd name="T34" fmla="*/ 0 w 332"/>
                  <a:gd name="T35" fmla="*/ 822 h 848"/>
                  <a:gd name="T36" fmla="*/ 26 w 332"/>
                  <a:gd name="T37" fmla="*/ 822 h 848"/>
                  <a:gd name="T38" fmla="*/ 26 w 332"/>
                  <a:gd name="T39" fmla="*/ 822 h 848"/>
                  <a:gd name="T40" fmla="*/ 10 w 332"/>
                  <a:gd name="T41" fmla="*/ 842 h 848"/>
                  <a:gd name="T42" fmla="*/ 10 w 332"/>
                  <a:gd name="T43" fmla="*/ 842 h 848"/>
                  <a:gd name="T44" fmla="*/ 10 w 332"/>
                  <a:gd name="T45" fmla="*/ 842 h 848"/>
                  <a:gd name="T46" fmla="*/ 26 w 332"/>
                  <a:gd name="T47" fmla="*/ 822 h 848"/>
                  <a:gd name="T48" fmla="*/ 26 w 332"/>
                  <a:gd name="T49" fmla="*/ 822 h 848"/>
                  <a:gd name="T50" fmla="*/ 0 w 332"/>
                  <a:gd name="T51" fmla="*/ 822 h 848"/>
                  <a:gd name="T52" fmla="*/ 0 w 332"/>
                  <a:gd name="T53" fmla="*/ 822 h 848"/>
                  <a:gd name="T54" fmla="*/ 52 w 332"/>
                  <a:gd name="T55" fmla="*/ 819 h 848"/>
                  <a:gd name="T56" fmla="*/ 47 w 332"/>
                  <a:gd name="T57" fmla="*/ 806 h 848"/>
                  <a:gd name="T58" fmla="*/ 8 w 332"/>
                  <a:gd name="T59" fmla="*/ 804 h 848"/>
                  <a:gd name="T60" fmla="*/ 26 w 332"/>
                  <a:gd name="T61" fmla="*/ 848 h 848"/>
                  <a:gd name="T62" fmla="*/ 26 w 332"/>
                  <a:gd name="T63" fmla="*/ 848 h 848"/>
                  <a:gd name="T64" fmla="*/ 26 w 332"/>
                  <a:gd name="T65" fmla="*/ 822 h 848"/>
                  <a:gd name="T66" fmla="*/ 26 w 332"/>
                  <a:gd name="T67" fmla="*/ 822 h 848"/>
                  <a:gd name="T68" fmla="*/ 4 w 332"/>
                  <a:gd name="T69" fmla="*/ 835 h 848"/>
                  <a:gd name="T70" fmla="*/ 4 w 332"/>
                  <a:gd name="T71" fmla="*/ 835 h 848"/>
                  <a:gd name="T72" fmla="*/ 4 w 332"/>
                  <a:gd name="T73" fmla="*/ 835 h 848"/>
                  <a:gd name="T74" fmla="*/ 26 w 332"/>
                  <a:gd name="T75" fmla="*/ 822 h 848"/>
                  <a:gd name="T76" fmla="*/ 26 w 332"/>
                  <a:gd name="T77" fmla="*/ 822 h 848"/>
                  <a:gd name="T78" fmla="*/ 0 w 332"/>
                  <a:gd name="T79" fmla="*/ 822 h 848"/>
                  <a:gd name="T80" fmla="*/ 0 w 332"/>
                  <a:gd name="T81" fmla="*/ 822 h 848"/>
                  <a:gd name="T82" fmla="*/ 2 w 332"/>
                  <a:gd name="T83" fmla="*/ 830 h 848"/>
                  <a:gd name="T84" fmla="*/ 7 w 332"/>
                  <a:gd name="T85" fmla="*/ 839 h 848"/>
                  <a:gd name="T86" fmla="*/ 26 w 332"/>
                  <a:gd name="T87" fmla="*/ 848 h 848"/>
                  <a:gd name="T88" fmla="*/ 52 w 332"/>
                  <a:gd name="T89" fmla="*/ 825 h 848"/>
                  <a:gd name="T90" fmla="*/ 52 w 332"/>
                  <a:gd name="T91" fmla="*/ 825 h 848"/>
                  <a:gd name="T92" fmla="*/ 132 w 332"/>
                  <a:gd name="T93" fmla="*/ 336 h 848"/>
                  <a:gd name="T94" fmla="*/ 201 w 332"/>
                  <a:gd name="T95" fmla="*/ 103 h 848"/>
                  <a:gd name="T96" fmla="*/ 240 w 332"/>
                  <a:gd name="T97" fmla="*/ 52 h 848"/>
                  <a:gd name="T98" fmla="*/ 306 w 332"/>
                  <a:gd name="T99" fmla="*/ 0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2" h="848">
                    <a:moveTo>
                      <a:pt x="306" y="0"/>
                    </a:moveTo>
                    <a:cubicBezTo>
                      <a:pt x="287" y="0"/>
                      <a:pt x="266" y="0"/>
                      <a:pt x="240" y="0"/>
                    </a:cubicBezTo>
                    <a:cubicBezTo>
                      <a:pt x="232" y="0"/>
                      <a:pt x="225" y="1"/>
                      <a:pt x="219" y="4"/>
                    </a:cubicBezTo>
                    <a:cubicBezTo>
                      <a:pt x="212" y="6"/>
                      <a:pt x="207" y="10"/>
                      <a:pt x="202" y="14"/>
                    </a:cubicBezTo>
                    <a:cubicBezTo>
                      <a:pt x="192" y="22"/>
                      <a:pt x="183" y="31"/>
                      <a:pt x="176" y="43"/>
                    </a:cubicBezTo>
                    <a:cubicBezTo>
                      <a:pt x="168" y="53"/>
                      <a:pt x="162" y="66"/>
                      <a:pt x="155" y="79"/>
                    </a:cubicBezTo>
                    <a:cubicBezTo>
                      <a:pt x="143" y="104"/>
                      <a:pt x="132" y="135"/>
                      <a:pt x="121" y="168"/>
                    </a:cubicBezTo>
                    <a:cubicBezTo>
                      <a:pt x="103" y="227"/>
                      <a:pt x="86" y="297"/>
                      <a:pt x="71" y="369"/>
                    </a:cubicBezTo>
                    <a:cubicBezTo>
                      <a:pt x="49" y="477"/>
                      <a:pt x="32" y="589"/>
                      <a:pt x="20" y="675"/>
                    </a:cubicBezTo>
                    <a:cubicBezTo>
                      <a:pt x="7" y="760"/>
                      <a:pt x="1" y="819"/>
                      <a:pt x="1" y="819"/>
                    </a:cubicBezTo>
                    <a:cubicBezTo>
                      <a:pt x="26" y="822"/>
                      <a:pt x="26" y="822"/>
                      <a:pt x="26" y="822"/>
                    </a:cubicBezTo>
                    <a:cubicBezTo>
                      <a:pt x="26" y="796"/>
                      <a:pt x="26" y="796"/>
                      <a:pt x="26" y="796"/>
                    </a:cubicBezTo>
                    <a:cubicBezTo>
                      <a:pt x="26" y="822"/>
                      <a:pt x="26" y="822"/>
                      <a:pt x="26" y="822"/>
                    </a:cubicBezTo>
                    <a:cubicBezTo>
                      <a:pt x="38" y="798"/>
                      <a:pt x="38" y="798"/>
                      <a:pt x="38" y="798"/>
                    </a:cubicBezTo>
                    <a:cubicBezTo>
                      <a:pt x="35" y="797"/>
                      <a:pt x="31" y="796"/>
                      <a:pt x="26" y="796"/>
                    </a:cubicBezTo>
                    <a:cubicBezTo>
                      <a:pt x="26" y="822"/>
                      <a:pt x="26" y="822"/>
                      <a:pt x="26" y="822"/>
                    </a:cubicBezTo>
                    <a:cubicBezTo>
                      <a:pt x="38" y="798"/>
                      <a:pt x="38" y="798"/>
                      <a:pt x="38" y="798"/>
                    </a:cubicBezTo>
                    <a:cubicBezTo>
                      <a:pt x="26" y="822"/>
                      <a:pt x="26" y="822"/>
                      <a:pt x="26" y="822"/>
                    </a:cubicBezTo>
                    <a:cubicBezTo>
                      <a:pt x="43" y="802"/>
                      <a:pt x="43" y="802"/>
                      <a:pt x="43" y="802"/>
                    </a:cubicBezTo>
                    <a:cubicBezTo>
                      <a:pt x="42" y="801"/>
                      <a:pt x="40" y="800"/>
                      <a:pt x="38" y="798"/>
                    </a:cubicBezTo>
                    <a:cubicBezTo>
                      <a:pt x="26" y="822"/>
                      <a:pt x="26" y="822"/>
                      <a:pt x="26" y="822"/>
                    </a:cubicBezTo>
                    <a:cubicBezTo>
                      <a:pt x="43" y="802"/>
                      <a:pt x="43" y="802"/>
                      <a:pt x="43" y="802"/>
                    </a:cubicBezTo>
                    <a:cubicBezTo>
                      <a:pt x="26" y="822"/>
                      <a:pt x="26" y="822"/>
                      <a:pt x="26" y="822"/>
                    </a:cubicBezTo>
                    <a:cubicBezTo>
                      <a:pt x="48" y="807"/>
                      <a:pt x="48" y="807"/>
                      <a:pt x="48" y="807"/>
                    </a:cubicBezTo>
                    <a:cubicBezTo>
                      <a:pt x="47" y="806"/>
                      <a:pt x="46" y="805"/>
                      <a:pt x="43" y="802"/>
                    </a:cubicBezTo>
                    <a:cubicBezTo>
                      <a:pt x="26" y="822"/>
                      <a:pt x="26" y="822"/>
                      <a:pt x="26" y="822"/>
                    </a:cubicBezTo>
                    <a:cubicBezTo>
                      <a:pt x="48" y="807"/>
                      <a:pt x="48" y="807"/>
                      <a:pt x="48" y="807"/>
                    </a:cubicBezTo>
                    <a:cubicBezTo>
                      <a:pt x="26" y="822"/>
                      <a:pt x="26" y="822"/>
                      <a:pt x="26" y="822"/>
                    </a:cubicBezTo>
                    <a:cubicBezTo>
                      <a:pt x="50" y="812"/>
                      <a:pt x="50" y="812"/>
                      <a:pt x="50" y="812"/>
                    </a:cubicBezTo>
                    <a:cubicBezTo>
                      <a:pt x="50" y="811"/>
                      <a:pt x="50" y="810"/>
                      <a:pt x="48" y="807"/>
                    </a:cubicBezTo>
                    <a:cubicBezTo>
                      <a:pt x="26" y="822"/>
                      <a:pt x="26" y="822"/>
                      <a:pt x="26" y="822"/>
                    </a:cubicBezTo>
                    <a:cubicBezTo>
                      <a:pt x="50" y="812"/>
                      <a:pt x="50" y="812"/>
                      <a:pt x="50" y="812"/>
                    </a:cubicBezTo>
                    <a:cubicBezTo>
                      <a:pt x="26" y="822"/>
                      <a:pt x="26" y="822"/>
                      <a:pt x="26" y="822"/>
                    </a:cubicBezTo>
                    <a:cubicBezTo>
                      <a:pt x="51" y="814"/>
                      <a:pt x="51" y="814"/>
                      <a:pt x="51" y="814"/>
                    </a:cubicBezTo>
                    <a:cubicBezTo>
                      <a:pt x="51" y="814"/>
                      <a:pt x="51" y="813"/>
                      <a:pt x="50" y="812"/>
                    </a:cubicBezTo>
                    <a:cubicBezTo>
                      <a:pt x="26" y="822"/>
                      <a:pt x="26" y="822"/>
                      <a:pt x="26" y="822"/>
                    </a:cubicBezTo>
                    <a:cubicBezTo>
                      <a:pt x="51" y="814"/>
                      <a:pt x="51" y="814"/>
                      <a:pt x="51" y="814"/>
                    </a:cubicBezTo>
                    <a:cubicBezTo>
                      <a:pt x="26" y="822"/>
                      <a:pt x="26" y="822"/>
                      <a:pt x="26" y="822"/>
                    </a:cubicBezTo>
                    <a:cubicBezTo>
                      <a:pt x="52" y="816"/>
                      <a:pt x="52" y="816"/>
                      <a:pt x="52" y="816"/>
                    </a:cubicBezTo>
                    <a:cubicBezTo>
                      <a:pt x="52" y="815"/>
                      <a:pt x="52" y="815"/>
                      <a:pt x="51" y="814"/>
                    </a:cubicBezTo>
                    <a:cubicBezTo>
                      <a:pt x="26" y="822"/>
                      <a:pt x="26" y="822"/>
                      <a:pt x="26" y="822"/>
                    </a:cubicBezTo>
                    <a:cubicBezTo>
                      <a:pt x="52" y="816"/>
                      <a:pt x="52" y="816"/>
                      <a:pt x="52" y="816"/>
                    </a:cubicBezTo>
                    <a:cubicBezTo>
                      <a:pt x="26" y="822"/>
                      <a:pt x="26" y="822"/>
                      <a:pt x="26" y="822"/>
                    </a:cubicBezTo>
                    <a:cubicBezTo>
                      <a:pt x="53" y="822"/>
                      <a:pt x="53" y="822"/>
                      <a:pt x="53" y="822"/>
                    </a:cubicBezTo>
                    <a:cubicBezTo>
                      <a:pt x="52" y="821"/>
                      <a:pt x="52" y="820"/>
                      <a:pt x="52" y="819"/>
                    </a:cubicBezTo>
                    <a:cubicBezTo>
                      <a:pt x="52" y="818"/>
                      <a:pt x="52" y="817"/>
                      <a:pt x="52" y="817"/>
                    </a:cubicBezTo>
                    <a:cubicBezTo>
                      <a:pt x="52" y="816"/>
                      <a:pt x="52" y="815"/>
                      <a:pt x="51" y="814"/>
                    </a:cubicBezTo>
                    <a:cubicBezTo>
                      <a:pt x="51" y="814"/>
                      <a:pt x="51" y="813"/>
                      <a:pt x="50" y="812"/>
                    </a:cubicBezTo>
                    <a:cubicBezTo>
                      <a:pt x="50" y="811"/>
                      <a:pt x="50" y="810"/>
                      <a:pt x="49" y="809"/>
                    </a:cubicBezTo>
                    <a:cubicBezTo>
                      <a:pt x="48" y="808"/>
                      <a:pt x="47" y="805"/>
                      <a:pt x="44" y="803"/>
                    </a:cubicBezTo>
                    <a:cubicBezTo>
                      <a:pt x="42" y="801"/>
                      <a:pt x="40" y="800"/>
                      <a:pt x="37" y="798"/>
                    </a:cubicBezTo>
                    <a:cubicBezTo>
                      <a:pt x="34" y="797"/>
                      <a:pt x="31" y="796"/>
                      <a:pt x="26" y="796"/>
                    </a:cubicBezTo>
                    <a:cubicBezTo>
                      <a:pt x="20" y="796"/>
                      <a:pt x="13" y="799"/>
                      <a:pt x="8" y="804"/>
                    </a:cubicBezTo>
                    <a:cubicBezTo>
                      <a:pt x="3" y="808"/>
                      <a:pt x="0" y="815"/>
                      <a:pt x="0" y="822"/>
                    </a:cubicBezTo>
                    <a:cubicBezTo>
                      <a:pt x="0" y="829"/>
                      <a:pt x="3" y="835"/>
                      <a:pt x="8" y="840"/>
                    </a:cubicBezTo>
                    <a:cubicBezTo>
                      <a:pt x="13" y="845"/>
                      <a:pt x="20" y="848"/>
                      <a:pt x="26" y="848"/>
                    </a:cubicBezTo>
                    <a:cubicBezTo>
                      <a:pt x="26" y="822"/>
                      <a:pt x="26" y="822"/>
                      <a:pt x="26" y="822"/>
                    </a:cubicBezTo>
                    <a:cubicBezTo>
                      <a:pt x="17" y="846"/>
                      <a:pt x="17" y="846"/>
                      <a:pt x="17" y="846"/>
                    </a:cubicBezTo>
                    <a:cubicBezTo>
                      <a:pt x="20" y="847"/>
                      <a:pt x="24" y="848"/>
                      <a:pt x="26" y="848"/>
                    </a:cubicBezTo>
                    <a:cubicBezTo>
                      <a:pt x="26" y="822"/>
                      <a:pt x="26" y="822"/>
                      <a:pt x="26" y="822"/>
                    </a:cubicBezTo>
                    <a:cubicBezTo>
                      <a:pt x="17" y="846"/>
                      <a:pt x="17" y="846"/>
                      <a:pt x="17" y="846"/>
                    </a:cubicBezTo>
                    <a:cubicBezTo>
                      <a:pt x="26" y="822"/>
                      <a:pt x="26" y="822"/>
                      <a:pt x="26" y="822"/>
                    </a:cubicBezTo>
                    <a:cubicBezTo>
                      <a:pt x="10" y="842"/>
                      <a:pt x="10" y="842"/>
                      <a:pt x="10" y="842"/>
                    </a:cubicBezTo>
                    <a:cubicBezTo>
                      <a:pt x="12" y="844"/>
                      <a:pt x="14" y="845"/>
                      <a:pt x="17" y="846"/>
                    </a:cubicBezTo>
                    <a:cubicBezTo>
                      <a:pt x="26" y="822"/>
                      <a:pt x="26" y="822"/>
                      <a:pt x="26" y="822"/>
                    </a:cubicBezTo>
                    <a:cubicBezTo>
                      <a:pt x="10" y="842"/>
                      <a:pt x="10" y="842"/>
                      <a:pt x="10" y="842"/>
                    </a:cubicBezTo>
                    <a:cubicBezTo>
                      <a:pt x="26" y="822"/>
                      <a:pt x="26" y="822"/>
                      <a:pt x="26" y="822"/>
                    </a:cubicBezTo>
                    <a:cubicBezTo>
                      <a:pt x="3" y="833"/>
                      <a:pt x="3" y="833"/>
                      <a:pt x="3" y="833"/>
                    </a:cubicBezTo>
                    <a:cubicBezTo>
                      <a:pt x="4" y="836"/>
                      <a:pt x="6" y="839"/>
                      <a:pt x="10" y="842"/>
                    </a:cubicBezTo>
                    <a:cubicBezTo>
                      <a:pt x="26" y="822"/>
                      <a:pt x="26" y="822"/>
                      <a:pt x="26" y="822"/>
                    </a:cubicBezTo>
                    <a:cubicBezTo>
                      <a:pt x="3" y="833"/>
                      <a:pt x="3" y="833"/>
                      <a:pt x="3" y="833"/>
                    </a:cubicBezTo>
                    <a:cubicBezTo>
                      <a:pt x="26" y="822"/>
                      <a:pt x="26" y="822"/>
                      <a:pt x="26" y="822"/>
                    </a:cubicBezTo>
                    <a:cubicBezTo>
                      <a:pt x="1" y="825"/>
                      <a:pt x="1" y="825"/>
                      <a:pt x="1" y="825"/>
                    </a:cubicBezTo>
                    <a:cubicBezTo>
                      <a:pt x="1" y="827"/>
                      <a:pt x="1" y="829"/>
                      <a:pt x="3" y="833"/>
                    </a:cubicBezTo>
                    <a:cubicBezTo>
                      <a:pt x="26" y="822"/>
                      <a:pt x="26" y="822"/>
                      <a:pt x="26" y="822"/>
                    </a:cubicBezTo>
                    <a:cubicBezTo>
                      <a:pt x="1" y="825"/>
                      <a:pt x="1" y="825"/>
                      <a:pt x="1" y="825"/>
                    </a:cubicBezTo>
                    <a:cubicBezTo>
                      <a:pt x="26" y="822"/>
                      <a:pt x="26" y="822"/>
                      <a:pt x="26" y="822"/>
                    </a:cubicBezTo>
                    <a:cubicBezTo>
                      <a:pt x="0" y="822"/>
                      <a:pt x="0" y="822"/>
                      <a:pt x="0" y="822"/>
                    </a:cubicBezTo>
                    <a:cubicBezTo>
                      <a:pt x="0" y="823"/>
                      <a:pt x="0" y="824"/>
                      <a:pt x="1" y="825"/>
                    </a:cubicBezTo>
                    <a:cubicBezTo>
                      <a:pt x="26" y="822"/>
                      <a:pt x="26" y="822"/>
                      <a:pt x="26" y="822"/>
                    </a:cubicBezTo>
                    <a:cubicBezTo>
                      <a:pt x="0" y="822"/>
                      <a:pt x="0" y="822"/>
                      <a:pt x="0" y="822"/>
                    </a:cubicBezTo>
                    <a:cubicBezTo>
                      <a:pt x="0" y="836"/>
                      <a:pt x="12" y="848"/>
                      <a:pt x="26" y="848"/>
                    </a:cubicBezTo>
                    <a:cubicBezTo>
                      <a:pt x="41" y="848"/>
                      <a:pt x="53" y="836"/>
                      <a:pt x="53" y="822"/>
                    </a:cubicBezTo>
                    <a:cubicBezTo>
                      <a:pt x="52" y="821"/>
                      <a:pt x="52" y="820"/>
                      <a:pt x="52" y="819"/>
                    </a:cubicBezTo>
                    <a:cubicBezTo>
                      <a:pt x="52" y="818"/>
                      <a:pt x="52" y="817"/>
                      <a:pt x="52" y="815"/>
                    </a:cubicBezTo>
                    <a:cubicBezTo>
                      <a:pt x="51" y="814"/>
                      <a:pt x="51" y="812"/>
                      <a:pt x="50" y="811"/>
                    </a:cubicBezTo>
                    <a:cubicBezTo>
                      <a:pt x="49" y="809"/>
                      <a:pt x="48" y="808"/>
                      <a:pt x="47" y="806"/>
                    </a:cubicBezTo>
                    <a:cubicBezTo>
                      <a:pt x="45" y="803"/>
                      <a:pt x="42" y="801"/>
                      <a:pt x="38" y="799"/>
                    </a:cubicBezTo>
                    <a:cubicBezTo>
                      <a:pt x="35" y="797"/>
                      <a:pt x="30" y="796"/>
                      <a:pt x="26" y="796"/>
                    </a:cubicBezTo>
                    <a:cubicBezTo>
                      <a:pt x="20" y="796"/>
                      <a:pt x="13" y="799"/>
                      <a:pt x="8" y="804"/>
                    </a:cubicBezTo>
                    <a:cubicBezTo>
                      <a:pt x="3" y="808"/>
                      <a:pt x="0" y="815"/>
                      <a:pt x="0" y="822"/>
                    </a:cubicBezTo>
                    <a:cubicBezTo>
                      <a:pt x="0" y="829"/>
                      <a:pt x="3" y="835"/>
                      <a:pt x="8" y="840"/>
                    </a:cubicBezTo>
                    <a:cubicBezTo>
                      <a:pt x="13" y="845"/>
                      <a:pt x="20" y="848"/>
                      <a:pt x="26" y="848"/>
                    </a:cubicBezTo>
                    <a:cubicBezTo>
                      <a:pt x="26" y="822"/>
                      <a:pt x="26" y="822"/>
                      <a:pt x="26" y="822"/>
                    </a:cubicBezTo>
                    <a:cubicBezTo>
                      <a:pt x="15" y="845"/>
                      <a:pt x="15" y="845"/>
                      <a:pt x="15" y="845"/>
                    </a:cubicBezTo>
                    <a:cubicBezTo>
                      <a:pt x="18" y="847"/>
                      <a:pt x="22" y="848"/>
                      <a:pt x="26" y="848"/>
                    </a:cubicBezTo>
                    <a:cubicBezTo>
                      <a:pt x="26" y="822"/>
                      <a:pt x="26" y="822"/>
                      <a:pt x="26" y="822"/>
                    </a:cubicBezTo>
                    <a:cubicBezTo>
                      <a:pt x="15" y="845"/>
                      <a:pt x="15" y="845"/>
                      <a:pt x="15" y="845"/>
                    </a:cubicBezTo>
                    <a:cubicBezTo>
                      <a:pt x="26" y="822"/>
                      <a:pt x="26" y="822"/>
                      <a:pt x="26" y="822"/>
                    </a:cubicBezTo>
                    <a:cubicBezTo>
                      <a:pt x="9" y="841"/>
                      <a:pt x="9" y="841"/>
                      <a:pt x="9" y="841"/>
                    </a:cubicBezTo>
                    <a:cubicBezTo>
                      <a:pt x="10" y="842"/>
                      <a:pt x="12" y="844"/>
                      <a:pt x="15" y="845"/>
                    </a:cubicBezTo>
                    <a:cubicBezTo>
                      <a:pt x="26" y="822"/>
                      <a:pt x="26" y="822"/>
                      <a:pt x="26" y="822"/>
                    </a:cubicBezTo>
                    <a:cubicBezTo>
                      <a:pt x="9" y="841"/>
                      <a:pt x="9" y="841"/>
                      <a:pt x="9" y="841"/>
                    </a:cubicBezTo>
                    <a:cubicBezTo>
                      <a:pt x="26" y="822"/>
                      <a:pt x="26" y="822"/>
                      <a:pt x="26" y="822"/>
                    </a:cubicBezTo>
                    <a:cubicBezTo>
                      <a:pt x="4" y="835"/>
                      <a:pt x="4" y="835"/>
                      <a:pt x="4" y="835"/>
                    </a:cubicBezTo>
                    <a:cubicBezTo>
                      <a:pt x="5" y="836"/>
                      <a:pt x="6" y="838"/>
                      <a:pt x="9" y="841"/>
                    </a:cubicBezTo>
                    <a:cubicBezTo>
                      <a:pt x="26" y="822"/>
                      <a:pt x="26" y="822"/>
                      <a:pt x="26" y="822"/>
                    </a:cubicBezTo>
                    <a:cubicBezTo>
                      <a:pt x="4" y="835"/>
                      <a:pt x="4" y="835"/>
                      <a:pt x="4" y="835"/>
                    </a:cubicBezTo>
                    <a:cubicBezTo>
                      <a:pt x="26" y="822"/>
                      <a:pt x="26" y="822"/>
                      <a:pt x="26" y="822"/>
                    </a:cubicBezTo>
                    <a:cubicBezTo>
                      <a:pt x="2" y="830"/>
                      <a:pt x="2" y="830"/>
                      <a:pt x="2" y="830"/>
                    </a:cubicBezTo>
                    <a:cubicBezTo>
                      <a:pt x="2" y="831"/>
                      <a:pt x="2" y="832"/>
                      <a:pt x="4" y="835"/>
                    </a:cubicBezTo>
                    <a:cubicBezTo>
                      <a:pt x="26" y="822"/>
                      <a:pt x="26" y="822"/>
                      <a:pt x="26" y="822"/>
                    </a:cubicBezTo>
                    <a:cubicBezTo>
                      <a:pt x="2" y="830"/>
                      <a:pt x="2" y="830"/>
                      <a:pt x="2" y="830"/>
                    </a:cubicBezTo>
                    <a:cubicBezTo>
                      <a:pt x="26" y="822"/>
                      <a:pt x="26" y="822"/>
                      <a:pt x="26" y="822"/>
                    </a:cubicBezTo>
                    <a:cubicBezTo>
                      <a:pt x="1" y="825"/>
                      <a:pt x="1" y="825"/>
                      <a:pt x="1" y="825"/>
                    </a:cubicBezTo>
                    <a:cubicBezTo>
                      <a:pt x="1" y="827"/>
                      <a:pt x="1" y="828"/>
                      <a:pt x="2" y="830"/>
                    </a:cubicBezTo>
                    <a:cubicBezTo>
                      <a:pt x="26" y="822"/>
                      <a:pt x="26" y="822"/>
                      <a:pt x="26" y="822"/>
                    </a:cubicBezTo>
                    <a:cubicBezTo>
                      <a:pt x="1" y="825"/>
                      <a:pt x="1" y="825"/>
                      <a:pt x="1" y="825"/>
                    </a:cubicBezTo>
                    <a:cubicBezTo>
                      <a:pt x="26" y="822"/>
                      <a:pt x="26" y="822"/>
                      <a:pt x="26" y="822"/>
                    </a:cubicBezTo>
                    <a:cubicBezTo>
                      <a:pt x="0" y="822"/>
                      <a:pt x="0" y="822"/>
                      <a:pt x="0" y="822"/>
                    </a:cubicBezTo>
                    <a:cubicBezTo>
                      <a:pt x="0" y="823"/>
                      <a:pt x="1" y="824"/>
                      <a:pt x="1" y="825"/>
                    </a:cubicBezTo>
                    <a:cubicBezTo>
                      <a:pt x="26" y="822"/>
                      <a:pt x="26" y="822"/>
                      <a:pt x="26" y="822"/>
                    </a:cubicBezTo>
                    <a:cubicBezTo>
                      <a:pt x="0" y="822"/>
                      <a:pt x="0" y="822"/>
                      <a:pt x="0" y="822"/>
                    </a:cubicBezTo>
                    <a:cubicBezTo>
                      <a:pt x="0" y="824"/>
                      <a:pt x="1" y="826"/>
                      <a:pt x="1" y="828"/>
                    </a:cubicBezTo>
                    <a:cubicBezTo>
                      <a:pt x="1" y="828"/>
                      <a:pt x="1" y="829"/>
                      <a:pt x="1" y="829"/>
                    </a:cubicBezTo>
                    <a:cubicBezTo>
                      <a:pt x="2" y="830"/>
                      <a:pt x="2" y="830"/>
                      <a:pt x="2" y="830"/>
                    </a:cubicBezTo>
                    <a:cubicBezTo>
                      <a:pt x="2" y="831"/>
                      <a:pt x="2" y="831"/>
                      <a:pt x="2" y="832"/>
                    </a:cubicBezTo>
                    <a:cubicBezTo>
                      <a:pt x="3" y="833"/>
                      <a:pt x="3" y="833"/>
                      <a:pt x="3" y="834"/>
                    </a:cubicBezTo>
                    <a:cubicBezTo>
                      <a:pt x="4" y="835"/>
                      <a:pt x="5" y="837"/>
                      <a:pt x="7" y="839"/>
                    </a:cubicBezTo>
                    <a:cubicBezTo>
                      <a:pt x="9" y="841"/>
                      <a:pt x="10" y="843"/>
                      <a:pt x="13" y="844"/>
                    </a:cubicBezTo>
                    <a:cubicBezTo>
                      <a:pt x="15" y="845"/>
                      <a:pt x="17" y="846"/>
                      <a:pt x="19" y="847"/>
                    </a:cubicBezTo>
                    <a:cubicBezTo>
                      <a:pt x="21" y="847"/>
                      <a:pt x="24" y="848"/>
                      <a:pt x="26" y="848"/>
                    </a:cubicBezTo>
                    <a:cubicBezTo>
                      <a:pt x="40" y="848"/>
                      <a:pt x="51" y="838"/>
                      <a:pt x="52" y="825"/>
                    </a:cubicBezTo>
                    <a:cubicBezTo>
                      <a:pt x="36" y="823"/>
                      <a:pt x="36" y="823"/>
                      <a:pt x="36" y="823"/>
                    </a:cubicBezTo>
                    <a:cubicBezTo>
                      <a:pt x="52" y="825"/>
                      <a:pt x="52" y="825"/>
                      <a:pt x="52" y="825"/>
                    </a:cubicBezTo>
                    <a:cubicBezTo>
                      <a:pt x="52" y="825"/>
                      <a:pt x="52" y="825"/>
                      <a:pt x="52" y="825"/>
                    </a:cubicBezTo>
                    <a:cubicBezTo>
                      <a:pt x="36" y="823"/>
                      <a:pt x="36" y="823"/>
                      <a:pt x="36" y="823"/>
                    </a:cubicBezTo>
                    <a:cubicBezTo>
                      <a:pt x="52" y="825"/>
                      <a:pt x="52" y="825"/>
                      <a:pt x="52" y="825"/>
                    </a:cubicBezTo>
                    <a:cubicBezTo>
                      <a:pt x="52" y="824"/>
                      <a:pt x="58" y="774"/>
                      <a:pt x="69" y="700"/>
                    </a:cubicBezTo>
                    <a:cubicBezTo>
                      <a:pt x="76" y="644"/>
                      <a:pt x="87" y="574"/>
                      <a:pt x="100" y="501"/>
                    </a:cubicBezTo>
                    <a:cubicBezTo>
                      <a:pt x="109" y="446"/>
                      <a:pt x="120" y="390"/>
                      <a:pt x="132" y="336"/>
                    </a:cubicBezTo>
                    <a:cubicBezTo>
                      <a:pt x="141" y="295"/>
                      <a:pt x="150" y="256"/>
                      <a:pt x="160" y="221"/>
                    </a:cubicBezTo>
                    <a:cubicBezTo>
                      <a:pt x="168" y="194"/>
                      <a:pt x="175" y="169"/>
                      <a:pt x="183" y="147"/>
                    </a:cubicBezTo>
                    <a:cubicBezTo>
                      <a:pt x="189" y="131"/>
                      <a:pt x="195" y="116"/>
                      <a:pt x="201" y="103"/>
                    </a:cubicBezTo>
                    <a:cubicBezTo>
                      <a:pt x="210" y="84"/>
                      <a:pt x="220" y="69"/>
                      <a:pt x="227" y="61"/>
                    </a:cubicBezTo>
                    <a:cubicBezTo>
                      <a:pt x="231" y="57"/>
                      <a:pt x="234" y="54"/>
                      <a:pt x="236" y="53"/>
                    </a:cubicBezTo>
                    <a:cubicBezTo>
                      <a:pt x="239" y="52"/>
                      <a:pt x="239" y="52"/>
                      <a:pt x="240" y="52"/>
                    </a:cubicBezTo>
                    <a:cubicBezTo>
                      <a:pt x="266" y="52"/>
                      <a:pt x="287" y="52"/>
                      <a:pt x="306" y="52"/>
                    </a:cubicBezTo>
                    <a:cubicBezTo>
                      <a:pt x="320" y="52"/>
                      <a:pt x="332" y="40"/>
                      <a:pt x="332" y="26"/>
                    </a:cubicBezTo>
                    <a:cubicBezTo>
                      <a:pt x="332" y="11"/>
                      <a:pt x="320" y="0"/>
                      <a:pt x="306" y="0"/>
                    </a:cubicBez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4" name="isľíḓè"/>
              <p:cNvSpPr/>
              <p:nvPr/>
            </p:nvSpPr>
            <p:spPr bwMode="auto">
              <a:xfrm>
                <a:off x="5211" y="2637"/>
                <a:ext cx="463" cy="78"/>
              </a:xfrm>
              <a:custGeom>
                <a:avLst/>
                <a:gdLst>
                  <a:gd name="T0" fmla="*/ 301 w 328"/>
                  <a:gd name="T1" fmla="*/ 0 h 55"/>
                  <a:gd name="T2" fmla="*/ 27 w 328"/>
                  <a:gd name="T3" fmla="*/ 0 h 55"/>
                  <a:gd name="T4" fmla="*/ 0 w 328"/>
                  <a:gd name="T5" fmla="*/ 28 h 55"/>
                  <a:gd name="T6" fmla="*/ 27 w 328"/>
                  <a:gd name="T7" fmla="*/ 55 h 55"/>
                  <a:gd name="T8" fmla="*/ 301 w 328"/>
                  <a:gd name="T9" fmla="*/ 55 h 55"/>
                  <a:gd name="T10" fmla="*/ 328 w 328"/>
                  <a:gd name="T11" fmla="*/ 28 h 55"/>
                  <a:gd name="T12" fmla="*/ 301 w 328"/>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328" h="55">
                    <a:moveTo>
                      <a:pt x="301" y="0"/>
                    </a:moveTo>
                    <a:cubicBezTo>
                      <a:pt x="136" y="0"/>
                      <a:pt x="104" y="0"/>
                      <a:pt x="27" y="0"/>
                    </a:cubicBezTo>
                    <a:cubicBezTo>
                      <a:pt x="12" y="0"/>
                      <a:pt x="0" y="13"/>
                      <a:pt x="0" y="28"/>
                    </a:cubicBezTo>
                    <a:cubicBezTo>
                      <a:pt x="0" y="43"/>
                      <a:pt x="12" y="55"/>
                      <a:pt x="27" y="55"/>
                    </a:cubicBezTo>
                    <a:cubicBezTo>
                      <a:pt x="104" y="55"/>
                      <a:pt x="136" y="55"/>
                      <a:pt x="301" y="55"/>
                    </a:cubicBezTo>
                    <a:cubicBezTo>
                      <a:pt x="316" y="55"/>
                      <a:pt x="328" y="43"/>
                      <a:pt x="328" y="28"/>
                    </a:cubicBezTo>
                    <a:cubicBezTo>
                      <a:pt x="328" y="13"/>
                      <a:pt x="316" y="0"/>
                      <a:pt x="301" y="0"/>
                    </a:cubicBez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5" name="iS1iďè"/>
              <p:cNvSpPr/>
              <p:nvPr/>
            </p:nvSpPr>
            <p:spPr bwMode="auto">
              <a:xfrm>
                <a:off x="4797" y="3890"/>
                <a:ext cx="208" cy="372"/>
              </a:xfrm>
              <a:custGeom>
                <a:avLst/>
                <a:gdLst>
                  <a:gd name="T0" fmla="*/ 74 w 147"/>
                  <a:gd name="T1" fmla="*/ 264 h 264"/>
                  <a:gd name="T2" fmla="*/ 0 w 147"/>
                  <a:gd name="T3" fmla="*/ 132 h 264"/>
                  <a:gd name="T4" fmla="*/ 72 w 147"/>
                  <a:gd name="T5" fmla="*/ 0 h 264"/>
                  <a:gd name="T6" fmla="*/ 74 w 147"/>
                  <a:gd name="T7" fmla="*/ 0 h 264"/>
                  <a:gd name="T8" fmla="*/ 147 w 147"/>
                  <a:gd name="T9" fmla="*/ 132 h 264"/>
                  <a:gd name="T10" fmla="*/ 147 w 147"/>
                  <a:gd name="T11" fmla="*/ 141 h 264"/>
                  <a:gd name="T12" fmla="*/ 74 w 147"/>
                  <a:gd name="T13" fmla="*/ 264 h 264"/>
                </a:gdLst>
                <a:ahLst/>
                <a:cxnLst>
                  <a:cxn ang="0">
                    <a:pos x="T0" y="T1"/>
                  </a:cxn>
                  <a:cxn ang="0">
                    <a:pos x="T2" y="T3"/>
                  </a:cxn>
                  <a:cxn ang="0">
                    <a:pos x="T4" y="T5"/>
                  </a:cxn>
                  <a:cxn ang="0">
                    <a:pos x="T6" y="T7"/>
                  </a:cxn>
                  <a:cxn ang="0">
                    <a:pos x="T8" y="T9"/>
                  </a:cxn>
                  <a:cxn ang="0">
                    <a:pos x="T10" y="T11"/>
                  </a:cxn>
                  <a:cxn ang="0">
                    <a:pos x="T12" y="T13"/>
                  </a:cxn>
                </a:cxnLst>
                <a:rect l="0" t="0" r="r" b="b"/>
                <a:pathLst>
                  <a:path w="147" h="264">
                    <a:moveTo>
                      <a:pt x="74" y="264"/>
                    </a:moveTo>
                    <a:cubicBezTo>
                      <a:pt x="30" y="264"/>
                      <a:pt x="0" y="194"/>
                      <a:pt x="0" y="132"/>
                    </a:cubicBezTo>
                    <a:cubicBezTo>
                      <a:pt x="0" y="55"/>
                      <a:pt x="37" y="2"/>
                      <a:pt x="72" y="0"/>
                    </a:cubicBezTo>
                    <a:cubicBezTo>
                      <a:pt x="72" y="0"/>
                      <a:pt x="73" y="0"/>
                      <a:pt x="74" y="0"/>
                    </a:cubicBezTo>
                    <a:cubicBezTo>
                      <a:pt x="117" y="0"/>
                      <a:pt x="147" y="70"/>
                      <a:pt x="147" y="132"/>
                    </a:cubicBezTo>
                    <a:cubicBezTo>
                      <a:pt x="147" y="135"/>
                      <a:pt x="147" y="138"/>
                      <a:pt x="147" y="141"/>
                    </a:cubicBezTo>
                    <a:cubicBezTo>
                      <a:pt x="145" y="208"/>
                      <a:pt x="111" y="264"/>
                      <a:pt x="74" y="264"/>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6" name="îṩļïďé"/>
              <p:cNvSpPr/>
              <p:nvPr/>
            </p:nvSpPr>
            <p:spPr bwMode="auto">
              <a:xfrm>
                <a:off x="4756" y="3849"/>
                <a:ext cx="290" cy="454"/>
              </a:xfrm>
              <a:custGeom>
                <a:avLst/>
                <a:gdLst>
                  <a:gd name="T0" fmla="*/ 103 w 205"/>
                  <a:gd name="T1" fmla="*/ 58 h 322"/>
                  <a:gd name="T2" fmla="*/ 148 w 205"/>
                  <a:gd name="T3" fmla="*/ 161 h 322"/>
                  <a:gd name="T4" fmla="*/ 148 w 205"/>
                  <a:gd name="T5" fmla="*/ 169 h 322"/>
                  <a:gd name="T6" fmla="*/ 103 w 205"/>
                  <a:gd name="T7" fmla="*/ 264 h 322"/>
                  <a:gd name="T8" fmla="*/ 58 w 205"/>
                  <a:gd name="T9" fmla="*/ 161 h 322"/>
                  <a:gd name="T10" fmla="*/ 102 w 205"/>
                  <a:gd name="T11" fmla="*/ 58 h 322"/>
                  <a:gd name="T12" fmla="*/ 103 w 205"/>
                  <a:gd name="T13" fmla="*/ 58 h 322"/>
                  <a:gd name="T14" fmla="*/ 103 w 205"/>
                  <a:gd name="T15" fmla="*/ 0 h 322"/>
                  <a:gd name="T16" fmla="*/ 99 w 205"/>
                  <a:gd name="T17" fmla="*/ 0 h 322"/>
                  <a:gd name="T18" fmla="*/ 0 w 205"/>
                  <a:gd name="T19" fmla="*/ 161 h 322"/>
                  <a:gd name="T20" fmla="*/ 103 w 205"/>
                  <a:gd name="T21" fmla="*/ 322 h 322"/>
                  <a:gd name="T22" fmla="*/ 205 w 205"/>
                  <a:gd name="T23" fmla="*/ 171 h 322"/>
                  <a:gd name="T24" fmla="*/ 205 w 205"/>
                  <a:gd name="T25" fmla="*/ 161 h 322"/>
                  <a:gd name="T26" fmla="*/ 103 w 205"/>
                  <a:gd name="T2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5" h="322">
                    <a:moveTo>
                      <a:pt x="103" y="58"/>
                    </a:moveTo>
                    <a:cubicBezTo>
                      <a:pt x="118" y="58"/>
                      <a:pt x="148" y="98"/>
                      <a:pt x="148" y="161"/>
                    </a:cubicBezTo>
                    <a:cubicBezTo>
                      <a:pt x="148" y="163"/>
                      <a:pt x="148" y="166"/>
                      <a:pt x="148" y="169"/>
                    </a:cubicBezTo>
                    <a:cubicBezTo>
                      <a:pt x="145" y="228"/>
                      <a:pt x="117" y="264"/>
                      <a:pt x="103" y="264"/>
                    </a:cubicBezTo>
                    <a:cubicBezTo>
                      <a:pt x="87" y="264"/>
                      <a:pt x="58" y="224"/>
                      <a:pt x="58" y="161"/>
                    </a:cubicBezTo>
                    <a:cubicBezTo>
                      <a:pt x="58" y="94"/>
                      <a:pt x="89" y="58"/>
                      <a:pt x="102" y="58"/>
                    </a:cubicBezTo>
                    <a:cubicBezTo>
                      <a:pt x="103" y="58"/>
                      <a:pt x="103" y="58"/>
                      <a:pt x="103" y="58"/>
                    </a:cubicBezTo>
                    <a:moveTo>
                      <a:pt x="103" y="0"/>
                    </a:moveTo>
                    <a:cubicBezTo>
                      <a:pt x="101" y="0"/>
                      <a:pt x="100" y="0"/>
                      <a:pt x="99" y="0"/>
                    </a:cubicBezTo>
                    <a:cubicBezTo>
                      <a:pt x="44" y="3"/>
                      <a:pt x="0" y="74"/>
                      <a:pt x="0" y="161"/>
                    </a:cubicBezTo>
                    <a:cubicBezTo>
                      <a:pt x="0" y="250"/>
                      <a:pt x="46" y="322"/>
                      <a:pt x="103" y="322"/>
                    </a:cubicBezTo>
                    <a:cubicBezTo>
                      <a:pt x="157" y="322"/>
                      <a:pt x="201" y="255"/>
                      <a:pt x="205" y="171"/>
                    </a:cubicBezTo>
                    <a:cubicBezTo>
                      <a:pt x="205" y="168"/>
                      <a:pt x="205" y="164"/>
                      <a:pt x="205" y="161"/>
                    </a:cubicBezTo>
                    <a:cubicBezTo>
                      <a:pt x="205" y="72"/>
                      <a:pt x="159" y="0"/>
                      <a:pt x="103" y="0"/>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7" name="ï$ḻiďè"/>
              <p:cNvSpPr/>
              <p:nvPr/>
            </p:nvSpPr>
            <p:spPr bwMode="auto">
              <a:xfrm>
                <a:off x="4814" y="2384"/>
                <a:ext cx="97" cy="76"/>
              </a:xfrm>
              <a:prstGeom prst="rect">
                <a:avLst/>
              </a:prstGeom>
              <a:solidFill>
                <a:srgbClr val="7380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1480" name="ï$ļîďè"/>
            <p:cNvSpPr/>
            <p:nvPr/>
          </p:nvSpPr>
          <p:spPr bwMode="auto">
            <a:xfrm>
              <a:off x="7106590" y="3924224"/>
              <a:ext cx="173015" cy="2012012"/>
            </a:xfrm>
            <a:custGeom>
              <a:avLst/>
              <a:gdLst>
                <a:gd name="T0" fmla="*/ 92 w 151"/>
                <a:gd name="T1" fmla="*/ 0 h 1756"/>
                <a:gd name="T2" fmla="*/ 105 w 151"/>
                <a:gd name="T3" fmla="*/ 0 h 1756"/>
                <a:gd name="T4" fmla="*/ 151 w 151"/>
                <a:gd name="T5" fmla="*/ 0 h 1756"/>
                <a:gd name="T6" fmla="*/ 151 w 151"/>
                <a:gd name="T7" fmla="*/ 1756 h 1756"/>
                <a:gd name="T8" fmla="*/ 105 w 151"/>
                <a:gd name="T9" fmla="*/ 1756 h 1756"/>
                <a:gd name="T10" fmla="*/ 45 w 151"/>
                <a:gd name="T11" fmla="*/ 1756 h 1756"/>
                <a:gd name="T12" fmla="*/ 0 w 151"/>
                <a:gd name="T13" fmla="*/ 1756 h 1756"/>
                <a:gd name="T14" fmla="*/ 45 w 151"/>
                <a:gd name="T15" fmla="*/ 0 h 1756"/>
                <a:gd name="T16" fmla="*/ 92 w 151"/>
                <a:gd name="T17" fmla="*/ 0 h 1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756">
                  <a:moveTo>
                    <a:pt x="92" y="0"/>
                  </a:moveTo>
                  <a:lnTo>
                    <a:pt x="105" y="0"/>
                  </a:lnTo>
                  <a:lnTo>
                    <a:pt x="151" y="0"/>
                  </a:lnTo>
                  <a:lnTo>
                    <a:pt x="151" y="1756"/>
                  </a:lnTo>
                  <a:lnTo>
                    <a:pt x="105" y="1756"/>
                  </a:lnTo>
                  <a:lnTo>
                    <a:pt x="45" y="1756"/>
                  </a:lnTo>
                  <a:lnTo>
                    <a:pt x="0" y="1756"/>
                  </a:lnTo>
                  <a:lnTo>
                    <a:pt x="45" y="0"/>
                  </a:lnTo>
                  <a:lnTo>
                    <a:pt x="92" y="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1" name="isļîḋe"/>
            <p:cNvSpPr/>
            <p:nvPr/>
          </p:nvSpPr>
          <p:spPr bwMode="auto">
            <a:xfrm>
              <a:off x="7106590" y="3924224"/>
              <a:ext cx="173015" cy="2012012"/>
            </a:xfrm>
            <a:custGeom>
              <a:avLst/>
              <a:gdLst>
                <a:gd name="T0" fmla="*/ 92 w 151"/>
                <a:gd name="T1" fmla="*/ 0 h 1756"/>
                <a:gd name="T2" fmla="*/ 105 w 151"/>
                <a:gd name="T3" fmla="*/ 0 h 1756"/>
                <a:gd name="T4" fmla="*/ 151 w 151"/>
                <a:gd name="T5" fmla="*/ 0 h 1756"/>
                <a:gd name="T6" fmla="*/ 151 w 151"/>
                <a:gd name="T7" fmla="*/ 1756 h 1756"/>
                <a:gd name="T8" fmla="*/ 105 w 151"/>
                <a:gd name="T9" fmla="*/ 1756 h 1756"/>
                <a:gd name="T10" fmla="*/ 45 w 151"/>
                <a:gd name="T11" fmla="*/ 1756 h 1756"/>
                <a:gd name="T12" fmla="*/ 0 w 151"/>
                <a:gd name="T13" fmla="*/ 1756 h 1756"/>
                <a:gd name="T14" fmla="*/ 45 w 151"/>
                <a:gd name="T15" fmla="*/ 0 h 1756"/>
                <a:gd name="T16" fmla="*/ 92 w 151"/>
                <a:gd name="T17" fmla="*/ 0 h 1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756">
                  <a:moveTo>
                    <a:pt x="92" y="0"/>
                  </a:moveTo>
                  <a:lnTo>
                    <a:pt x="105" y="0"/>
                  </a:lnTo>
                  <a:lnTo>
                    <a:pt x="151" y="0"/>
                  </a:lnTo>
                  <a:lnTo>
                    <a:pt x="151" y="1756"/>
                  </a:lnTo>
                  <a:lnTo>
                    <a:pt x="105" y="1756"/>
                  </a:lnTo>
                  <a:lnTo>
                    <a:pt x="45" y="1756"/>
                  </a:lnTo>
                  <a:lnTo>
                    <a:pt x="0" y="1756"/>
                  </a:lnTo>
                  <a:lnTo>
                    <a:pt x="45" y="0"/>
                  </a:lnTo>
                  <a:lnTo>
                    <a:pt x="9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2" name="íṣlïḑe"/>
            <p:cNvSpPr/>
            <p:nvPr/>
          </p:nvSpPr>
          <p:spPr bwMode="auto">
            <a:xfrm>
              <a:off x="7150130" y="3924224"/>
              <a:ext cx="112288" cy="87080"/>
            </a:xfrm>
            <a:prstGeom prst="rect">
              <a:avLst/>
            </a:prstGeom>
            <a:solidFill>
              <a:srgbClr val="3B3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83" name="ísľïḑé"/>
            <p:cNvSpPr/>
            <p:nvPr/>
          </p:nvSpPr>
          <p:spPr bwMode="auto">
            <a:xfrm>
              <a:off x="7098569" y="3924224"/>
              <a:ext cx="120309" cy="2012012"/>
            </a:xfrm>
            <a:custGeom>
              <a:avLst/>
              <a:gdLst>
                <a:gd name="T0" fmla="*/ 45 w 105"/>
                <a:gd name="T1" fmla="*/ 0 h 1756"/>
                <a:gd name="T2" fmla="*/ 59 w 105"/>
                <a:gd name="T3" fmla="*/ 0 h 1756"/>
                <a:gd name="T4" fmla="*/ 105 w 105"/>
                <a:gd name="T5" fmla="*/ 0 h 1756"/>
                <a:gd name="T6" fmla="*/ 105 w 105"/>
                <a:gd name="T7" fmla="*/ 1756 h 1756"/>
                <a:gd name="T8" fmla="*/ 59 w 105"/>
                <a:gd name="T9" fmla="*/ 1756 h 1756"/>
                <a:gd name="T10" fmla="*/ 0 w 105"/>
                <a:gd name="T11" fmla="*/ 1756 h 1756"/>
                <a:gd name="T12" fmla="*/ 0 w 105"/>
                <a:gd name="T13" fmla="*/ 0 h 1756"/>
                <a:gd name="T14" fmla="*/ 45 w 105"/>
                <a:gd name="T15" fmla="*/ 0 h 17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756">
                  <a:moveTo>
                    <a:pt x="45" y="0"/>
                  </a:moveTo>
                  <a:lnTo>
                    <a:pt x="59" y="0"/>
                  </a:lnTo>
                  <a:lnTo>
                    <a:pt x="105" y="0"/>
                  </a:lnTo>
                  <a:lnTo>
                    <a:pt x="105" y="1756"/>
                  </a:lnTo>
                  <a:lnTo>
                    <a:pt x="59" y="1756"/>
                  </a:lnTo>
                  <a:lnTo>
                    <a:pt x="0" y="1756"/>
                  </a:lnTo>
                  <a:lnTo>
                    <a:pt x="0" y="0"/>
                  </a:lnTo>
                  <a:lnTo>
                    <a:pt x="45" y="0"/>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4" name="íSlïdè"/>
            <p:cNvSpPr/>
            <p:nvPr/>
          </p:nvSpPr>
          <p:spPr bwMode="auto">
            <a:xfrm>
              <a:off x="7098569" y="3924224"/>
              <a:ext cx="120309" cy="2012012"/>
            </a:xfrm>
            <a:custGeom>
              <a:avLst/>
              <a:gdLst>
                <a:gd name="T0" fmla="*/ 45 w 105"/>
                <a:gd name="T1" fmla="*/ 0 h 1756"/>
                <a:gd name="T2" fmla="*/ 59 w 105"/>
                <a:gd name="T3" fmla="*/ 0 h 1756"/>
                <a:gd name="T4" fmla="*/ 105 w 105"/>
                <a:gd name="T5" fmla="*/ 0 h 1756"/>
                <a:gd name="T6" fmla="*/ 105 w 105"/>
                <a:gd name="T7" fmla="*/ 1756 h 1756"/>
                <a:gd name="T8" fmla="*/ 59 w 105"/>
                <a:gd name="T9" fmla="*/ 1756 h 1756"/>
                <a:gd name="T10" fmla="*/ 0 w 105"/>
                <a:gd name="T11" fmla="*/ 1756 h 1756"/>
                <a:gd name="T12" fmla="*/ 0 w 105"/>
                <a:gd name="T13" fmla="*/ 0 h 1756"/>
                <a:gd name="T14" fmla="*/ 45 w 105"/>
                <a:gd name="T15" fmla="*/ 0 h 17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756">
                  <a:moveTo>
                    <a:pt x="45" y="0"/>
                  </a:moveTo>
                  <a:lnTo>
                    <a:pt x="59" y="0"/>
                  </a:lnTo>
                  <a:lnTo>
                    <a:pt x="105" y="0"/>
                  </a:lnTo>
                  <a:lnTo>
                    <a:pt x="105" y="1756"/>
                  </a:lnTo>
                  <a:lnTo>
                    <a:pt x="59" y="1756"/>
                  </a:lnTo>
                  <a:lnTo>
                    <a:pt x="0" y="1756"/>
                  </a:lnTo>
                  <a:lnTo>
                    <a:pt x="0" y="0"/>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5" name="î$liḍé"/>
            <p:cNvSpPr/>
            <p:nvPr/>
          </p:nvSpPr>
          <p:spPr bwMode="auto">
            <a:xfrm>
              <a:off x="7098569" y="3924224"/>
              <a:ext cx="93955" cy="87080"/>
            </a:xfrm>
            <a:prstGeom prst="rect">
              <a:avLst/>
            </a:prstGeom>
            <a:solidFill>
              <a:srgbClr val="3B3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86" name="ïŝ1ïďê"/>
            <p:cNvSpPr/>
            <p:nvPr/>
          </p:nvSpPr>
          <p:spPr bwMode="auto">
            <a:xfrm>
              <a:off x="6700979" y="3924224"/>
              <a:ext cx="111142" cy="87080"/>
            </a:xfrm>
            <a:prstGeom prst="rect">
              <a:avLst/>
            </a:prstGeom>
            <a:solidFill>
              <a:srgbClr val="7380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87" name="ïş1íḍe"/>
            <p:cNvSpPr/>
            <p:nvPr/>
          </p:nvSpPr>
          <p:spPr bwMode="auto">
            <a:xfrm>
              <a:off x="6595566" y="3924224"/>
              <a:ext cx="173015" cy="2107113"/>
            </a:xfrm>
            <a:custGeom>
              <a:avLst/>
              <a:gdLst>
                <a:gd name="T0" fmla="*/ 92 w 151"/>
                <a:gd name="T1" fmla="*/ 0 h 1839"/>
                <a:gd name="T2" fmla="*/ 106 w 151"/>
                <a:gd name="T3" fmla="*/ 0 h 1839"/>
                <a:gd name="T4" fmla="*/ 151 w 151"/>
                <a:gd name="T5" fmla="*/ 0 h 1839"/>
                <a:gd name="T6" fmla="*/ 151 w 151"/>
                <a:gd name="T7" fmla="*/ 1839 h 1839"/>
                <a:gd name="T8" fmla="*/ 106 w 151"/>
                <a:gd name="T9" fmla="*/ 1839 h 1839"/>
                <a:gd name="T10" fmla="*/ 46 w 151"/>
                <a:gd name="T11" fmla="*/ 1839 h 1839"/>
                <a:gd name="T12" fmla="*/ 0 w 151"/>
                <a:gd name="T13" fmla="*/ 1839 h 1839"/>
                <a:gd name="T14" fmla="*/ 46 w 151"/>
                <a:gd name="T15" fmla="*/ 0 h 1839"/>
                <a:gd name="T16" fmla="*/ 92 w 151"/>
                <a:gd name="T17" fmla="*/ 0 h 1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839">
                  <a:moveTo>
                    <a:pt x="92" y="0"/>
                  </a:moveTo>
                  <a:lnTo>
                    <a:pt x="106" y="0"/>
                  </a:lnTo>
                  <a:lnTo>
                    <a:pt x="151" y="0"/>
                  </a:lnTo>
                  <a:lnTo>
                    <a:pt x="151" y="1839"/>
                  </a:lnTo>
                  <a:lnTo>
                    <a:pt x="106" y="1839"/>
                  </a:lnTo>
                  <a:lnTo>
                    <a:pt x="46" y="1839"/>
                  </a:lnTo>
                  <a:lnTo>
                    <a:pt x="0" y="1839"/>
                  </a:lnTo>
                  <a:lnTo>
                    <a:pt x="46" y="0"/>
                  </a:lnTo>
                  <a:lnTo>
                    <a:pt x="92" y="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8" name="íšļïḑê"/>
            <p:cNvSpPr/>
            <p:nvPr/>
          </p:nvSpPr>
          <p:spPr bwMode="auto">
            <a:xfrm>
              <a:off x="7297937" y="4943980"/>
              <a:ext cx="232596" cy="505295"/>
            </a:xfrm>
            <a:custGeom>
              <a:avLst/>
              <a:gdLst>
                <a:gd name="T0" fmla="*/ 42 w 144"/>
                <a:gd name="T1" fmla="*/ 311 h 313"/>
                <a:gd name="T2" fmla="*/ 55 w 144"/>
                <a:gd name="T3" fmla="*/ 304 h 313"/>
                <a:gd name="T4" fmla="*/ 142 w 144"/>
                <a:gd name="T5" fmla="*/ 69 h 313"/>
                <a:gd name="T6" fmla="*/ 139 w 144"/>
                <a:gd name="T7" fmla="*/ 51 h 313"/>
                <a:gd name="T8" fmla="*/ 104 w 144"/>
                <a:gd name="T9" fmla="*/ 5 h 313"/>
                <a:gd name="T10" fmla="*/ 91 w 144"/>
                <a:gd name="T11" fmla="*/ 5 h 313"/>
                <a:gd name="T12" fmla="*/ 6 w 144"/>
                <a:gd name="T13" fmla="*/ 129 h 313"/>
                <a:gd name="T14" fmla="*/ 1 w 144"/>
                <a:gd name="T15" fmla="*/ 148 h 313"/>
                <a:gd name="T16" fmla="*/ 3 w 144"/>
                <a:gd name="T17" fmla="*/ 289 h 313"/>
                <a:gd name="T18" fmla="*/ 13 w 144"/>
                <a:gd name="T19" fmla="*/ 302 h 313"/>
                <a:gd name="T20" fmla="*/ 42 w 144"/>
                <a:gd name="T21"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313">
                  <a:moveTo>
                    <a:pt x="42" y="311"/>
                  </a:moveTo>
                  <a:cubicBezTo>
                    <a:pt x="47" y="313"/>
                    <a:pt x="53" y="310"/>
                    <a:pt x="55" y="304"/>
                  </a:cubicBezTo>
                  <a:cubicBezTo>
                    <a:pt x="142" y="69"/>
                    <a:pt x="142" y="69"/>
                    <a:pt x="142" y="69"/>
                  </a:cubicBezTo>
                  <a:cubicBezTo>
                    <a:pt x="144" y="64"/>
                    <a:pt x="143" y="56"/>
                    <a:pt x="139" y="51"/>
                  </a:cubicBezTo>
                  <a:cubicBezTo>
                    <a:pt x="104" y="5"/>
                    <a:pt x="104" y="5"/>
                    <a:pt x="104" y="5"/>
                  </a:cubicBezTo>
                  <a:cubicBezTo>
                    <a:pt x="100" y="0"/>
                    <a:pt x="95" y="0"/>
                    <a:pt x="91" y="5"/>
                  </a:cubicBezTo>
                  <a:cubicBezTo>
                    <a:pt x="6" y="129"/>
                    <a:pt x="6" y="129"/>
                    <a:pt x="6" y="129"/>
                  </a:cubicBezTo>
                  <a:cubicBezTo>
                    <a:pt x="3" y="134"/>
                    <a:pt x="0" y="143"/>
                    <a:pt x="1" y="148"/>
                  </a:cubicBezTo>
                  <a:cubicBezTo>
                    <a:pt x="3" y="289"/>
                    <a:pt x="3" y="289"/>
                    <a:pt x="3" y="289"/>
                  </a:cubicBezTo>
                  <a:cubicBezTo>
                    <a:pt x="3" y="294"/>
                    <a:pt x="8" y="300"/>
                    <a:pt x="13" y="302"/>
                  </a:cubicBezTo>
                  <a:lnTo>
                    <a:pt x="42" y="311"/>
                  </a:lnTo>
                  <a:close/>
                </a:path>
              </a:pathLst>
            </a:custGeom>
            <a:solidFill>
              <a:srgbClr val="48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9" name="işļïdê"/>
            <p:cNvSpPr/>
            <p:nvPr/>
          </p:nvSpPr>
          <p:spPr bwMode="auto">
            <a:xfrm>
              <a:off x="7656570" y="5193762"/>
              <a:ext cx="529356" cy="401027"/>
            </a:xfrm>
            <a:custGeom>
              <a:avLst/>
              <a:gdLst>
                <a:gd name="T0" fmla="*/ 327 w 327"/>
                <a:gd name="T1" fmla="*/ 196 h 248"/>
                <a:gd name="T2" fmla="*/ 275 w 327"/>
                <a:gd name="T3" fmla="*/ 248 h 248"/>
                <a:gd name="T4" fmla="*/ 52 w 327"/>
                <a:gd name="T5" fmla="*/ 248 h 248"/>
                <a:gd name="T6" fmla="*/ 0 w 327"/>
                <a:gd name="T7" fmla="*/ 196 h 248"/>
                <a:gd name="T8" fmla="*/ 0 w 327"/>
                <a:gd name="T9" fmla="*/ 52 h 248"/>
                <a:gd name="T10" fmla="*/ 52 w 327"/>
                <a:gd name="T11" fmla="*/ 0 h 248"/>
                <a:gd name="T12" fmla="*/ 275 w 327"/>
                <a:gd name="T13" fmla="*/ 0 h 248"/>
                <a:gd name="T14" fmla="*/ 327 w 327"/>
                <a:gd name="T15" fmla="*/ 52 h 248"/>
                <a:gd name="T16" fmla="*/ 327 w 327"/>
                <a:gd name="T17" fmla="*/ 19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248">
                  <a:moveTo>
                    <a:pt x="327" y="196"/>
                  </a:moveTo>
                  <a:cubicBezTo>
                    <a:pt x="327" y="224"/>
                    <a:pt x="303" y="248"/>
                    <a:pt x="275" y="248"/>
                  </a:cubicBezTo>
                  <a:cubicBezTo>
                    <a:pt x="52" y="248"/>
                    <a:pt x="52" y="248"/>
                    <a:pt x="52" y="248"/>
                  </a:cubicBezTo>
                  <a:cubicBezTo>
                    <a:pt x="23" y="248"/>
                    <a:pt x="0" y="224"/>
                    <a:pt x="0" y="196"/>
                  </a:cubicBezTo>
                  <a:cubicBezTo>
                    <a:pt x="0" y="52"/>
                    <a:pt x="0" y="52"/>
                    <a:pt x="0" y="52"/>
                  </a:cubicBezTo>
                  <a:cubicBezTo>
                    <a:pt x="0" y="23"/>
                    <a:pt x="23" y="0"/>
                    <a:pt x="52" y="0"/>
                  </a:cubicBezTo>
                  <a:cubicBezTo>
                    <a:pt x="275" y="0"/>
                    <a:pt x="275" y="0"/>
                    <a:pt x="275" y="0"/>
                  </a:cubicBezTo>
                  <a:cubicBezTo>
                    <a:pt x="303" y="0"/>
                    <a:pt x="327" y="23"/>
                    <a:pt x="327" y="52"/>
                  </a:cubicBezTo>
                  <a:lnTo>
                    <a:pt x="327" y="196"/>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0" name="ï$1iďe"/>
            <p:cNvSpPr/>
            <p:nvPr/>
          </p:nvSpPr>
          <p:spPr bwMode="auto">
            <a:xfrm>
              <a:off x="7218877" y="5260218"/>
              <a:ext cx="694351" cy="428527"/>
            </a:xfrm>
            <a:custGeom>
              <a:avLst/>
              <a:gdLst>
                <a:gd name="T0" fmla="*/ 391 w 429"/>
                <a:gd name="T1" fmla="*/ 250 h 265"/>
                <a:gd name="T2" fmla="*/ 370 w 429"/>
                <a:gd name="T3" fmla="*/ 265 h 265"/>
                <a:gd name="T4" fmla="*/ 15 w 429"/>
                <a:gd name="T5" fmla="*/ 265 h 265"/>
                <a:gd name="T6" fmla="*/ 1 w 429"/>
                <a:gd name="T7" fmla="*/ 250 h 265"/>
                <a:gd name="T8" fmla="*/ 14 w 429"/>
                <a:gd name="T9" fmla="*/ 140 h 265"/>
                <a:gd name="T10" fmla="*/ 20 w 429"/>
                <a:gd name="T11" fmla="*/ 109 h 265"/>
                <a:gd name="T12" fmla="*/ 43 w 429"/>
                <a:gd name="T13" fmla="*/ 9 h 265"/>
                <a:gd name="T14" fmla="*/ 55 w 429"/>
                <a:gd name="T15" fmla="*/ 7 h 265"/>
                <a:gd name="T16" fmla="*/ 120 w 429"/>
                <a:gd name="T17" fmla="*/ 111 h 265"/>
                <a:gd name="T18" fmla="*/ 144 w 429"/>
                <a:gd name="T19" fmla="*/ 125 h 265"/>
                <a:gd name="T20" fmla="*/ 416 w 429"/>
                <a:gd name="T21" fmla="*/ 125 h 265"/>
                <a:gd name="T22" fmla="*/ 427 w 429"/>
                <a:gd name="T23" fmla="*/ 140 h 265"/>
                <a:gd name="T24" fmla="*/ 391 w 429"/>
                <a:gd name="T25" fmla="*/ 25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9" h="265">
                  <a:moveTo>
                    <a:pt x="391" y="250"/>
                  </a:moveTo>
                  <a:cubicBezTo>
                    <a:pt x="388" y="258"/>
                    <a:pt x="379" y="265"/>
                    <a:pt x="370" y="265"/>
                  </a:cubicBezTo>
                  <a:cubicBezTo>
                    <a:pt x="15" y="265"/>
                    <a:pt x="15" y="265"/>
                    <a:pt x="15" y="265"/>
                  </a:cubicBezTo>
                  <a:cubicBezTo>
                    <a:pt x="7" y="265"/>
                    <a:pt x="0" y="258"/>
                    <a:pt x="1" y="250"/>
                  </a:cubicBezTo>
                  <a:cubicBezTo>
                    <a:pt x="14" y="140"/>
                    <a:pt x="14" y="140"/>
                    <a:pt x="14" y="140"/>
                  </a:cubicBezTo>
                  <a:cubicBezTo>
                    <a:pt x="15" y="132"/>
                    <a:pt x="18" y="118"/>
                    <a:pt x="20" y="109"/>
                  </a:cubicBezTo>
                  <a:cubicBezTo>
                    <a:pt x="43" y="9"/>
                    <a:pt x="43" y="9"/>
                    <a:pt x="43" y="9"/>
                  </a:cubicBezTo>
                  <a:cubicBezTo>
                    <a:pt x="45" y="1"/>
                    <a:pt x="50" y="0"/>
                    <a:pt x="55" y="7"/>
                  </a:cubicBezTo>
                  <a:cubicBezTo>
                    <a:pt x="120" y="111"/>
                    <a:pt x="120" y="111"/>
                    <a:pt x="120" y="111"/>
                  </a:cubicBezTo>
                  <a:cubicBezTo>
                    <a:pt x="125" y="119"/>
                    <a:pt x="135" y="125"/>
                    <a:pt x="144" y="125"/>
                  </a:cubicBezTo>
                  <a:cubicBezTo>
                    <a:pt x="416" y="125"/>
                    <a:pt x="416" y="125"/>
                    <a:pt x="416" y="125"/>
                  </a:cubicBezTo>
                  <a:cubicBezTo>
                    <a:pt x="424" y="125"/>
                    <a:pt x="429" y="131"/>
                    <a:pt x="427" y="140"/>
                  </a:cubicBezTo>
                  <a:lnTo>
                    <a:pt x="391" y="25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1" name="ïṩlîdê"/>
            <p:cNvSpPr/>
            <p:nvPr/>
          </p:nvSpPr>
          <p:spPr bwMode="auto">
            <a:xfrm>
              <a:off x="7130652" y="5531772"/>
              <a:ext cx="1220270" cy="347176"/>
            </a:xfrm>
            <a:custGeom>
              <a:avLst/>
              <a:gdLst>
                <a:gd name="T0" fmla="*/ 754 w 754"/>
                <a:gd name="T1" fmla="*/ 78 h 215"/>
                <a:gd name="T2" fmla="*/ 754 w 754"/>
                <a:gd name="T3" fmla="*/ 215 h 215"/>
                <a:gd name="T4" fmla="*/ 135 w 754"/>
                <a:gd name="T5" fmla="*/ 215 h 215"/>
                <a:gd name="T6" fmla="*/ 135 w 754"/>
                <a:gd name="T7" fmla="*/ 205 h 215"/>
                <a:gd name="T8" fmla="*/ 4 w 754"/>
                <a:gd name="T9" fmla="*/ 116 h 215"/>
                <a:gd name="T10" fmla="*/ 0 w 754"/>
                <a:gd name="T11" fmla="*/ 116 h 215"/>
                <a:gd name="T12" fmla="*/ 0 w 754"/>
                <a:gd name="T13" fmla="*/ 0 h 215"/>
                <a:gd name="T14" fmla="*/ 123 w 754"/>
                <a:gd name="T15" fmla="*/ 0 h 215"/>
                <a:gd name="T16" fmla="*/ 196 w 754"/>
                <a:gd name="T17" fmla="*/ 78 h 215"/>
                <a:gd name="T18" fmla="*/ 754 w 754"/>
                <a:gd name="T19" fmla="*/ 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4" h="215">
                  <a:moveTo>
                    <a:pt x="754" y="78"/>
                  </a:moveTo>
                  <a:cubicBezTo>
                    <a:pt x="754" y="215"/>
                    <a:pt x="754" y="215"/>
                    <a:pt x="754" y="215"/>
                  </a:cubicBezTo>
                  <a:cubicBezTo>
                    <a:pt x="135" y="215"/>
                    <a:pt x="135" y="215"/>
                    <a:pt x="135" y="215"/>
                  </a:cubicBezTo>
                  <a:cubicBezTo>
                    <a:pt x="135" y="212"/>
                    <a:pt x="135" y="208"/>
                    <a:pt x="135" y="205"/>
                  </a:cubicBezTo>
                  <a:cubicBezTo>
                    <a:pt x="135" y="91"/>
                    <a:pt x="76" y="116"/>
                    <a:pt x="4" y="116"/>
                  </a:cubicBezTo>
                  <a:cubicBezTo>
                    <a:pt x="3" y="116"/>
                    <a:pt x="1" y="116"/>
                    <a:pt x="0" y="116"/>
                  </a:cubicBezTo>
                  <a:cubicBezTo>
                    <a:pt x="0" y="0"/>
                    <a:pt x="0" y="0"/>
                    <a:pt x="0" y="0"/>
                  </a:cubicBezTo>
                  <a:cubicBezTo>
                    <a:pt x="123" y="0"/>
                    <a:pt x="123" y="0"/>
                    <a:pt x="123" y="0"/>
                  </a:cubicBezTo>
                  <a:cubicBezTo>
                    <a:pt x="196" y="78"/>
                    <a:pt x="196" y="78"/>
                    <a:pt x="196" y="78"/>
                  </a:cubicBezTo>
                  <a:lnTo>
                    <a:pt x="754" y="78"/>
                  </a:lnTo>
                  <a:close/>
                </a:path>
              </a:pathLst>
            </a:custGeom>
            <a:solidFill>
              <a:srgbClr val="FFC9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2" name="ïṣlîdé"/>
            <p:cNvSpPr/>
            <p:nvPr/>
          </p:nvSpPr>
          <p:spPr bwMode="auto">
            <a:xfrm>
              <a:off x="7129505" y="5539792"/>
              <a:ext cx="323114" cy="339155"/>
            </a:xfrm>
            <a:custGeom>
              <a:avLst/>
              <a:gdLst>
                <a:gd name="T0" fmla="*/ 200 w 200"/>
                <a:gd name="T1" fmla="*/ 210 h 210"/>
                <a:gd name="T2" fmla="*/ 96 w 200"/>
                <a:gd name="T3" fmla="*/ 2 h 210"/>
                <a:gd name="T4" fmla="*/ 79 w 200"/>
                <a:gd name="T5" fmla="*/ 0 h 210"/>
                <a:gd name="T6" fmla="*/ 0 w 200"/>
                <a:gd name="T7" fmla="*/ 0 h 210"/>
                <a:gd name="T8" fmla="*/ 0 w 200"/>
                <a:gd name="T9" fmla="*/ 210 h 210"/>
                <a:gd name="T10" fmla="*/ 200 w 200"/>
                <a:gd name="T11" fmla="*/ 210 h 210"/>
              </a:gdLst>
              <a:ahLst/>
              <a:cxnLst>
                <a:cxn ang="0">
                  <a:pos x="T0" y="T1"/>
                </a:cxn>
                <a:cxn ang="0">
                  <a:pos x="T2" y="T3"/>
                </a:cxn>
                <a:cxn ang="0">
                  <a:pos x="T4" y="T5"/>
                </a:cxn>
                <a:cxn ang="0">
                  <a:pos x="T6" y="T7"/>
                </a:cxn>
                <a:cxn ang="0">
                  <a:pos x="T8" y="T9"/>
                </a:cxn>
                <a:cxn ang="0">
                  <a:pos x="T10" y="T11"/>
                </a:cxn>
              </a:cxnLst>
              <a:rect l="0" t="0" r="r" b="b"/>
              <a:pathLst>
                <a:path w="200" h="210">
                  <a:moveTo>
                    <a:pt x="200" y="210"/>
                  </a:moveTo>
                  <a:cubicBezTo>
                    <a:pt x="197" y="103"/>
                    <a:pt x="152" y="16"/>
                    <a:pt x="96" y="2"/>
                  </a:cubicBezTo>
                  <a:cubicBezTo>
                    <a:pt x="90" y="0"/>
                    <a:pt x="85" y="0"/>
                    <a:pt x="79" y="0"/>
                  </a:cubicBezTo>
                  <a:cubicBezTo>
                    <a:pt x="0" y="0"/>
                    <a:pt x="0" y="0"/>
                    <a:pt x="0" y="0"/>
                  </a:cubicBezTo>
                  <a:cubicBezTo>
                    <a:pt x="0" y="210"/>
                    <a:pt x="0" y="210"/>
                    <a:pt x="0" y="210"/>
                  </a:cubicBezTo>
                  <a:lnTo>
                    <a:pt x="200" y="210"/>
                  </a:lnTo>
                  <a:close/>
                </a:path>
              </a:pathLst>
            </a:custGeom>
            <a:solidFill>
              <a:srgbClr val="8D7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3" name="îSļiḑe"/>
            <p:cNvSpPr/>
            <p:nvPr/>
          </p:nvSpPr>
          <p:spPr bwMode="auto">
            <a:xfrm>
              <a:off x="7061904" y="5493960"/>
              <a:ext cx="423943" cy="428527"/>
            </a:xfrm>
            <a:custGeom>
              <a:avLst/>
              <a:gdLst>
                <a:gd name="T0" fmla="*/ 21 w 262"/>
                <a:gd name="T1" fmla="*/ 42 h 265"/>
                <a:gd name="T2" fmla="*/ 120 w 262"/>
                <a:gd name="T3" fmla="*/ 42 h 265"/>
                <a:gd name="T4" fmla="*/ 122 w 262"/>
                <a:gd name="T5" fmla="*/ 42 h 265"/>
                <a:gd name="T6" fmla="*/ 123 w 262"/>
                <a:gd name="T7" fmla="*/ 42 h 265"/>
                <a:gd name="T8" fmla="*/ 132 w 262"/>
                <a:gd name="T9" fmla="*/ 43 h 265"/>
                <a:gd name="T10" fmla="*/ 133 w 262"/>
                <a:gd name="T11" fmla="*/ 43 h 265"/>
                <a:gd name="T12" fmla="*/ 163 w 262"/>
                <a:gd name="T13" fmla="*/ 59 h 265"/>
                <a:gd name="T14" fmla="*/ 202 w 262"/>
                <a:gd name="T15" fmla="*/ 114 h 265"/>
                <a:gd name="T16" fmla="*/ 221 w 262"/>
                <a:gd name="T17" fmla="*/ 200 h 265"/>
                <a:gd name="T18" fmla="*/ 241 w 262"/>
                <a:gd name="T19" fmla="*/ 199 h 265"/>
                <a:gd name="T20" fmla="*/ 221 w 262"/>
                <a:gd name="T21" fmla="*/ 199 h 265"/>
                <a:gd name="T22" fmla="*/ 221 w 262"/>
                <a:gd name="T23" fmla="*/ 244 h 265"/>
                <a:gd name="T24" fmla="*/ 241 w 262"/>
                <a:gd name="T25" fmla="*/ 265 h 265"/>
                <a:gd name="T26" fmla="*/ 262 w 262"/>
                <a:gd name="T27" fmla="*/ 244 h 265"/>
                <a:gd name="T28" fmla="*/ 262 w 262"/>
                <a:gd name="T29" fmla="*/ 199 h 265"/>
                <a:gd name="T30" fmla="*/ 262 w 262"/>
                <a:gd name="T31" fmla="*/ 198 h 265"/>
                <a:gd name="T32" fmla="*/ 227 w 262"/>
                <a:gd name="T33" fmla="*/ 71 h 265"/>
                <a:gd name="T34" fmla="*/ 190 w 262"/>
                <a:gd name="T35" fmla="*/ 26 h 265"/>
                <a:gd name="T36" fmla="*/ 141 w 262"/>
                <a:gd name="T37" fmla="*/ 2 h 265"/>
                <a:gd name="T38" fmla="*/ 137 w 262"/>
                <a:gd name="T39" fmla="*/ 23 h 265"/>
                <a:gd name="T40" fmla="*/ 142 w 262"/>
                <a:gd name="T41" fmla="*/ 2 h 265"/>
                <a:gd name="T42" fmla="*/ 124 w 262"/>
                <a:gd name="T43" fmla="*/ 0 h 265"/>
                <a:gd name="T44" fmla="*/ 123 w 262"/>
                <a:gd name="T45" fmla="*/ 21 h 265"/>
                <a:gd name="T46" fmla="*/ 125 w 262"/>
                <a:gd name="T47" fmla="*/ 0 h 265"/>
                <a:gd name="T48" fmla="*/ 120 w 262"/>
                <a:gd name="T49" fmla="*/ 0 h 265"/>
                <a:gd name="T50" fmla="*/ 21 w 262"/>
                <a:gd name="T51" fmla="*/ 0 h 265"/>
                <a:gd name="T52" fmla="*/ 0 w 262"/>
                <a:gd name="T53" fmla="*/ 21 h 265"/>
                <a:gd name="T54" fmla="*/ 21 w 262"/>
                <a:gd name="T55" fmla="*/ 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2" h="265">
                  <a:moveTo>
                    <a:pt x="21" y="42"/>
                  </a:moveTo>
                  <a:cubicBezTo>
                    <a:pt x="21" y="42"/>
                    <a:pt x="115" y="42"/>
                    <a:pt x="120" y="42"/>
                  </a:cubicBezTo>
                  <a:cubicBezTo>
                    <a:pt x="121" y="42"/>
                    <a:pt x="122" y="42"/>
                    <a:pt x="122" y="42"/>
                  </a:cubicBezTo>
                  <a:cubicBezTo>
                    <a:pt x="123" y="42"/>
                    <a:pt x="123" y="42"/>
                    <a:pt x="123" y="42"/>
                  </a:cubicBezTo>
                  <a:cubicBezTo>
                    <a:pt x="126" y="42"/>
                    <a:pt x="129" y="42"/>
                    <a:pt x="132" y="43"/>
                  </a:cubicBezTo>
                  <a:cubicBezTo>
                    <a:pt x="133" y="43"/>
                    <a:pt x="133" y="43"/>
                    <a:pt x="133" y="43"/>
                  </a:cubicBezTo>
                  <a:cubicBezTo>
                    <a:pt x="143" y="45"/>
                    <a:pt x="153" y="50"/>
                    <a:pt x="163" y="59"/>
                  </a:cubicBezTo>
                  <a:cubicBezTo>
                    <a:pt x="178" y="71"/>
                    <a:pt x="192" y="90"/>
                    <a:pt x="202" y="114"/>
                  </a:cubicBezTo>
                  <a:cubicBezTo>
                    <a:pt x="213" y="139"/>
                    <a:pt x="219" y="168"/>
                    <a:pt x="221" y="200"/>
                  </a:cubicBezTo>
                  <a:cubicBezTo>
                    <a:pt x="241" y="199"/>
                    <a:pt x="241" y="199"/>
                    <a:pt x="241" y="199"/>
                  </a:cubicBezTo>
                  <a:cubicBezTo>
                    <a:pt x="221" y="199"/>
                    <a:pt x="221" y="199"/>
                    <a:pt x="221" y="199"/>
                  </a:cubicBezTo>
                  <a:cubicBezTo>
                    <a:pt x="221" y="244"/>
                    <a:pt x="221" y="244"/>
                    <a:pt x="221" y="244"/>
                  </a:cubicBezTo>
                  <a:cubicBezTo>
                    <a:pt x="221" y="256"/>
                    <a:pt x="230" y="265"/>
                    <a:pt x="241" y="265"/>
                  </a:cubicBezTo>
                  <a:cubicBezTo>
                    <a:pt x="253" y="265"/>
                    <a:pt x="262" y="256"/>
                    <a:pt x="262" y="244"/>
                  </a:cubicBezTo>
                  <a:cubicBezTo>
                    <a:pt x="262" y="199"/>
                    <a:pt x="262" y="199"/>
                    <a:pt x="262" y="199"/>
                  </a:cubicBezTo>
                  <a:cubicBezTo>
                    <a:pt x="262" y="198"/>
                    <a:pt x="262" y="198"/>
                    <a:pt x="262" y="198"/>
                  </a:cubicBezTo>
                  <a:cubicBezTo>
                    <a:pt x="260" y="149"/>
                    <a:pt x="248" y="105"/>
                    <a:pt x="227" y="71"/>
                  </a:cubicBezTo>
                  <a:cubicBezTo>
                    <a:pt x="217" y="53"/>
                    <a:pt x="204" y="38"/>
                    <a:pt x="190" y="26"/>
                  </a:cubicBezTo>
                  <a:cubicBezTo>
                    <a:pt x="176" y="15"/>
                    <a:pt x="159" y="6"/>
                    <a:pt x="141" y="2"/>
                  </a:cubicBezTo>
                  <a:cubicBezTo>
                    <a:pt x="137" y="23"/>
                    <a:pt x="137" y="23"/>
                    <a:pt x="137" y="23"/>
                  </a:cubicBezTo>
                  <a:cubicBezTo>
                    <a:pt x="142" y="2"/>
                    <a:pt x="142" y="2"/>
                    <a:pt x="142" y="2"/>
                  </a:cubicBezTo>
                  <a:cubicBezTo>
                    <a:pt x="136" y="1"/>
                    <a:pt x="130" y="0"/>
                    <a:pt x="124" y="0"/>
                  </a:cubicBezTo>
                  <a:cubicBezTo>
                    <a:pt x="123" y="21"/>
                    <a:pt x="123" y="21"/>
                    <a:pt x="123" y="21"/>
                  </a:cubicBezTo>
                  <a:cubicBezTo>
                    <a:pt x="125" y="0"/>
                    <a:pt x="125" y="0"/>
                    <a:pt x="125" y="0"/>
                  </a:cubicBezTo>
                  <a:cubicBezTo>
                    <a:pt x="123" y="0"/>
                    <a:pt x="121" y="0"/>
                    <a:pt x="120" y="0"/>
                  </a:cubicBezTo>
                  <a:cubicBezTo>
                    <a:pt x="115" y="0"/>
                    <a:pt x="21" y="0"/>
                    <a:pt x="21" y="0"/>
                  </a:cubicBezTo>
                  <a:cubicBezTo>
                    <a:pt x="10" y="0"/>
                    <a:pt x="0" y="9"/>
                    <a:pt x="0" y="21"/>
                  </a:cubicBezTo>
                  <a:cubicBezTo>
                    <a:pt x="0" y="32"/>
                    <a:pt x="10" y="42"/>
                    <a:pt x="21" y="42"/>
                  </a:cubicBezTo>
                  <a:close/>
                </a:path>
              </a:pathLst>
            </a:custGeom>
            <a:solidFill>
              <a:srgbClr val="48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4" name="ïŝḷídè"/>
            <p:cNvSpPr/>
            <p:nvPr/>
          </p:nvSpPr>
          <p:spPr bwMode="auto">
            <a:xfrm>
              <a:off x="6639106" y="3924224"/>
              <a:ext cx="113434" cy="87080"/>
            </a:xfrm>
            <a:prstGeom prst="rect">
              <a:avLst/>
            </a:prstGeom>
            <a:solidFill>
              <a:srgbClr val="3B3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5" name="işļiďé"/>
            <p:cNvSpPr/>
            <p:nvPr/>
          </p:nvSpPr>
          <p:spPr bwMode="auto">
            <a:xfrm>
              <a:off x="6587546" y="3924224"/>
              <a:ext cx="119162" cy="2107113"/>
            </a:xfrm>
            <a:custGeom>
              <a:avLst/>
              <a:gdLst>
                <a:gd name="T0" fmla="*/ 45 w 104"/>
                <a:gd name="T1" fmla="*/ 0 h 1839"/>
                <a:gd name="T2" fmla="*/ 59 w 104"/>
                <a:gd name="T3" fmla="*/ 0 h 1839"/>
                <a:gd name="T4" fmla="*/ 104 w 104"/>
                <a:gd name="T5" fmla="*/ 0 h 1839"/>
                <a:gd name="T6" fmla="*/ 104 w 104"/>
                <a:gd name="T7" fmla="*/ 1839 h 1839"/>
                <a:gd name="T8" fmla="*/ 59 w 104"/>
                <a:gd name="T9" fmla="*/ 1839 h 1839"/>
                <a:gd name="T10" fmla="*/ 0 w 104"/>
                <a:gd name="T11" fmla="*/ 1839 h 1839"/>
                <a:gd name="T12" fmla="*/ 0 w 104"/>
                <a:gd name="T13" fmla="*/ 1839 h 1839"/>
                <a:gd name="T14" fmla="*/ 0 w 104"/>
                <a:gd name="T15" fmla="*/ 0 h 1839"/>
                <a:gd name="T16" fmla="*/ 45 w 104"/>
                <a:gd name="T17" fmla="*/ 0 h 1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839">
                  <a:moveTo>
                    <a:pt x="45" y="0"/>
                  </a:moveTo>
                  <a:lnTo>
                    <a:pt x="59" y="0"/>
                  </a:lnTo>
                  <a:lnTo>
                    <a:pt x="104" y="0"/>
                  </a:lnTo>
                  <a:lnTo>
                    <a:pt x="104" y="1839"/>
                  </a:lnTo>
                  <a:lnTo>
                    <a:pt x="59" y="1839"/>
                  </a:lnTo>
                  <a:lnTo>
                    <a:pt x="0" y="1839"/>
                  </a:lnTo>
                  <a:lnTo>
                    <a:pt x="0" y="1839"/>
                  </a:lnTo>
                  <a:lnTo>
                    <a:pt x="0" y="0"/>
                  </a:lnTo>
                  <a:lnTo>
                    <a:pt x="45" y="0"/>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6" name="îṧḻiḑê"/>
            <p:cNvSpPr/>
            <p:nvPr/>
          </p:nvSpPr>
          <p:spPr bwMode="auto">
            <a:xfrm>
              <a:off x="6587546" y="3924224"/>
              <a:ext cx="95101" cy="87080"/>
            </a:xfrm>
            <a:prstGeom prst="rect">
              <a:avLst/>
            </a:prstGeom>
            <a:solidFill>
              <a:srgbClr val="3B3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7" name="ïŝḻîďê"/>
            <p:cNvSpPr/>
            <p:nvPr/>
          </p:nvSpPr>
          <p:spPr bwMode="auto">
            <a:xfrm>
              <a:off x="6846495" y="4937105"/>
              <a:ext cx="423943" cy="548835"/>
            </a:xfrm>
            <a:custGeom>
              <a:avLst/>
              <a:gdLst>
                <a:gd name="T0" fmla="*/ 2 w 262"/>
                <a:gd name="T1" fmla="*/ 330 h 340"/>
                <a:gd name="T2" fmla="*/ 10 w 262"/>
                <a:gd name="T3" fmla="*/ 340 h 340"/>
                <a:gd name="T4" fmla="*/ 159 w 262"/>
                <a:gd name="T5" fmla="*/ 340 h 340"/>
                <a:gd name="T6" fmla="*/ 173 w 262"/>
                <a:gd name="T7" fmla="*/ 330 h 340"/>
                <a:gd name="T8" fmla="*/ 242 w 262"/>
                <a:gd name="T9" fmla="*/ 127 h 340"/>
                <a:gd name="T10" fmla="*/ 249 w 262"/>
                <a:gd name="T11" fmla="*/ 107 h 340"/>
                <a:gd name="T12" fmla="*/ 260 w 262"/>
                <a:gd name="T13" fmla="*/ 73 h 340"/>
                <a:gd name="T14" fmla="*/ 257 w 262"/>
                <a:gd name="T15" fmla="*/ 55 h 340"/>
                <a:gd name="T16" fmla="*/ 221 w 262"/>
                <a:gd name="T17" fmla="*/ 9 h 340"/>
                <a:gd name="T18" fmla="*/ 204 w 262"/>
                <a:gd name="T19" fmla="*/ 0 h 340"/>
                <a:gd name="T20" fmla="*/ 91 w 262"/>
                <a:gd name="T21" fmla="*/ 0 h 340"/>
                <a:gd name="T22" fmla="*/ 79 w 262"/>
                <a:gd name="T23" fmla="*/ 11 h 340"/>
                <a:gd name="T24" fmla="*/ 58 w 262"/>
                <a:gd name="T25" fmla="*/ 132 h 340"/>
                <a:gd name="T26" fmla="*/ 54 w 262"/>
                <a:gd name="T27" fmla="*/ 152 h 340"/>
                <a:gd name="T28" fmla="*/ 40 w 262"/>
                <a:gd name="T29" fmla="*/ 200 h 340"/>
                <a:gd name="T30" fmla="*/ 34 w 262"/>
                <a:gd name="T31" fmla="*/ 220 h 340"/>
                <a:gd name="T32" fmla="*/ 2 w 262"/>
                <a:gd name="T33" fmla="*/ 3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2" h="340">
                  <a:moveTo>
                    <a:pt x="2" y="330"/>
                  </a:moveTo>
                  <a:cubicBezTo>
                    <a:pt x="0" y="335"/>
                    <a:pt x="4" y="340"/>
                    <a:pt x="10" y="340"/>
                  </a:cubicBezTo>
                  <a:cubicBezTo>
                    <a:pt x="159" y="340"/>
                    <a:pt x="159" y="340"/>
                    <a:pt x="159" y="340"/>
                  </a:cubicBezTo>
                  <a:cubicBezTo>
                    <a:pt x="165" y="340"/>
                    <a:pt x="171" y="335"/>
                    <a:pt x="173" y="330"/>
                  </a:cubicBezTo>
                  <a:cubicBezTo>
                    <a:pt x="242" y="127"/>
                    <a:pt x="242" y="127"/>
                    <a:pt x="242" y="127"/>
                  </a:cubicBezTo>
                  <a:cubicBezTo>
                    <a:pt x="244" y="121"/>
                    <a:pt x="247" y="112"/>
                    <a:pt x="249" y="107"/>
                  </a:cubicBezTo>
                  <a:cubicBezTo>
                    <a:pt x="260" y="73"/>
                    <a:pt x="260" y="73"/>
                    <a:pt x="260" y="73"/>
                  </a:cubicBezTo>
                  <a:cubicBezTo>
                    <a:pt x="262" y="68"/>
                    <a:pt x="260" y="60"/>
                    <a:pt x="257" y="55"/>
                  </a:cubicBezTo>
                  <a:cubicBezTo>
                    <a:pt x="221" y="9"/>
                    <a:pt x="221" y="9"/>
                    <a:pt x="221" y="9"/>
                  </a:cubicBezTo>
                  <a:cubicBezTo>
                    <a:pt x="218" y="4"/>
                    <a:pt x="210" y="0"/>
                    <a:pt x="204" y="0"/>
                  </a:cubicBezTo>
                  <a:cubicBezTo>
                    <a:pt x="91" y="0"/>
                    <a:pt x="91" y="0"/>
                    <a:pt x="91" y="0"/>
                  </a:cubicBezTo>
                  <a:cubicBezTo>
                    <a:pt x="85" y="0"/>
                    <a:pt x="80" y="5"/>
                    <a:pt x="79" y="11"/>
                  </a:cubicBezTo>
                  <a:cubicBezTo>
                    <a:pt x="58" y="132"/>
                    <a:pt x="58" y="132"/>
                    <a:pt x="58" y="132"/>
                  </a:cubicBezTo>
                  <a:cubicBezTo>
                    <a:pt x="57" y="137"/>
                    <a:pt x="55" y="146"/>
                    <a:pt x="54" y="152"/>
                  </a:cubicBezTo>
                  <a:cubicBezTo>
                    <a:pt x="40" y="200"/>
                    <a:pt x="40" y="200"/>
                    <a:pt x="40" y="200"/>
                  </a:cubicBezTo>
                  <a:cubicBezTo>
                    <a:pt x="38" y="206"/>
                    <a:pt x="35" y="215"/>
                    <a:pt x="34" y="220"/>
                  </a:cubicBezTo>
                  <a:cubicBezTo>
                    <a:pt x="2" y="330"/>
                    <a:pt x="2" y="330"/>
                    <a:pt x="2" y="330"/>
                  </a:cubicBezTo>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8" name="îṩḻïḍe"/>
            <p:cNvSpPr/>
            <p:nvPr/>
          </p:nvSpPr>
          <p:spPr bwMode="auto">
            <a:xfrm>
              <a:off x="6851078" y="5276259"/>
              <a:ext cx="54998" cy="187910"/>
            </a:xfrm>
            <a:custGeom>
              <a:avLst/>
              <a:gdLst>
                <a:gd name="T0" fmla="*/ 8 w 34"/>
                <a:gd name="T1" fmla="*/ 90 h 116"/>
                <a:gd name="T2" fmla="*/ 0 w 34"/>
                <a:gd name="T3" fmla="*/ 116 h 116"/>
                <a:gd name="T4" fmla="*/ 0 w 34"/>
                <a:gd name="T5" fmla="*/ 116 h 116"/>
                <a:gd name="T6" fmla="*/ 8 w 34"/>
                <a:gd name="T7" fmla="*/ 90 h 116"/>
                <a:gd name="T8" fmla="*/ 34 w 34"/>
                <a:gd name="T9" fmla="*/ 0 h 116"/>
                <a:gd name="T10" fmla="*/ 34 w 34"/>
                <a:gd name="T11" fmla="*/ 0 h 116"/>
                <a:gd name="T12" fmla="*/ 32 w 34"/>
                <a:gd name="T13" fmla="*/ 8 h 116"/>
                <a:gd name="T14" fmla="*/ 34 w 34"/>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16">
                  <a:moveTo>
                    <a:pt x="8" y="90"/>
                  </a:moveTo>
                  <a:cubicBezTo>
                    <a:pt x="0" y="116"/>
                    <a:pt x="0" y="116"/>
                    <a:pt x="0" y="116"/>
                  </a:cubicBezTo>
                  <a:cubicBezTo>
                    <a:pt x="0" y="116"/>
                    <a:pt x="0" y="116"/>
                    <a:pt x="0" y="116"/>
                  </a:cubicBezTo>
                  <a:cubicBezTo>
                    <a:pt x="8" y="90"/>
                    <a:pt x="8" y="90"/>
                    <a:pt x="8" y="90"/>
                  </a:cubicBezTo>
                  <a:moveTo>
                    <a:pt x="34" y="0"/>
                  </a:moveTo>
                  <a:cubicBezTo>
                    <a:pt x="34" y="0"/>
                    <a:pt x="34" y="0"/>
                    <a:pt x="34" y="0"/>
                  </a:cubicBezTo>
                  <a:cubicBezTo>
                    <a:pt x="32" y="8"/>
                    <a:pt x="32" y="8"/>
                    <a:pt x="32" y="8"/>
                  </a:cubicBezTo>
                  <a:cubicBezTo>
                    <a:pt x="32" y="5"/>
                    <a:pt x="33" y="3"/>
                    <a:pt x="34" y="0"/>
                  </a:cubicBezTo>
                </a:path>
              </a:pathLst>
            </a:custGeom>
            <a:solidFill>
              <a:srgbClr val="9DA4A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9" name="íšļïde"/>
            <p:cNvSpPr/>
            <p:nvPr/>
          </p:nvSpPr>
          <p:spPr bwMode="auto">
            <a:xfrm>
              <a:off x="6844203" y="5464169"/>
              <a:ext cx="18333" cy="21770"/>
            </a:xfrm>
            <a:custGeom>
              <a:avLst/>
              <a:gdLst>
                <a:gd name="T0" fmla="*/ 4 w 11"/>
                <a:gd name="T1" fmla="*/ 0 h 14"/>
                <a:gd name="T2" fmla="*/ 4 w 11"/>
                <a:gd name="T3" fmla="*/ 0 h 14"/>
                <a:gd name="T4" fmla="*/ 0 w 11"/>
                <a:gd name="T5" fmla="*/ 14 h 14"/>
                <a:gd name="T6" fmla="*/ 11 w 11"/>
                <a:gd name="T7" fmla="*/ 14 h 14"/>
                <a:gd name="T8" fmla="*/ 3 w 11"/>
                <a:gd name="T9" fmla="*/ 4 h 14"/>
                <a:gd name="T10" fmla="*/ 4 w 11"/>
                <a:gd name="T11" fmla="*/ 0 h 14"/>
              </a:gdLst>
              <a:ahLst/>
              <a:cxnLst>
                <a:cxn ang="0">
                  <a:pos x="T0" y="T1"/>
                </a:cxn>
                <a:cxn ang="0">
                  <a:pos x="T2" y="T3"/>
                </a:cxn>
                <a:cxn ang="0">
                  <a:pos x="T4" y="T5"/>
                </a:cxn>
                <a:cxn ang="0">
                  <a:pos x="T6" y="T7"/>
                </a:cxn>
                <a:cxn ang="0">
                  <a:pos x="T8" y="T9"/>
                </a:cxn>
                <a:cxn ang="0">
                  <a:pos x="T10" y="T11"/>
                </a:cxn>
              </a:cxnLst>
              <a:rect l="0" t="0" r="r" b="b"/>
              <a:pathLst>
                <a:path w="11" h="14">
                  <a:moveTo>
                    <a:pt x="4" y="0"/>
                  </a:moveTo>
                  <a:cubicBezTo>
                    <a:pt x="4" y="0"/>
                    <a:pt x="4" y="0"/>
                    <a:pt x="4" y="0"/>
                  </a:cubicBezTo>
                  <a:cubicBezTo>
                    <a:pt x="0" y="14"/>
                    <a:pt x="0" y="14"/>
                    <a:pt x="0" y="14"/>
                  </a:cubicBezTo>
                  <a:cubicBezTo>
                    <a:pt x="11" y="14"/>
                    <a:pt x="11" y="14"/>
                    <a:pt x="11" y="14"/>
                  </a:cubicBezTo>
                  <a:cubicBezTo>
                    <a:pt x="5" y="14"/>
                    <a:pt x="1" y="9"/>
                    <a:pt x="3" y="4"/>
                  </a:cubicBezTo>
                  <a:cubicBezTo>
                    <a:pt x="4" y="0"/>
                    <a:pt x="4" y="0"/>
                    <a:pt x="4" y="0"/>
                  </a:cubicBezTo>
                </a:path>
              </a:pathLst>
            </a:custGeom>
            <a:solidFill>
              <a:srgbClr val="2B88A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0" name="íṡľïḑe"/>
            <p:cNvSpPr/>
            <p:nvPr/>
          </p:nvSpPr>
          <p:spPr bwMode="auto">
            <a:xfrm>
              <a:off x="7103153" y="5469899"/>
              <a:ext cx="22916" cy="16041"/>
            </a:xfrm>
            <a:custGeom>
              <a:avLst/>
              <a:gdLst>
                <a:gd name="T0" fmla="*/ 14 w 14"/>
                <a:gd name="T1" fmla="*/ 0 h 10"/>
                <a:gd name="T2" fmla="*/ 0 w 14"/>
                <a:gd name="T3" fmla="*/ 10 h 10"/>
                <a:gd name="T4" fmla="*/ 10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cubicBezTo>
                    <a:pt x="12" y="5"/>
                    <a:pt x="5" y="10"/>
                    <a:pt x="0" y="10"/>
                  </a:cubicBezTo>
                  <a:cubicBezTo>
                    <a:pt x="10" y="10"/>
                    <a:pt x="10" y="10"/>
                    <a:pt x="10" y="10"/>
                  </a:cubicBezTo>
                  <a:cubicBezTo>
                    <a:pt x="14" y="0"/>
                    <a:pt x="14" y="0"/>
                    <a:pt x="14" y="0"/>
                  </a:cubicBezTo>
                </a:path>
              </a:pathLst>
            </a:custGeom>
            <a:solidFill>
              <a:srgbClr val="3C4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1" name="íŝḷíḓè"/>
            <p:cNvSpPr/>
            <p:nvPr/>
          </p:nvSpPr>
          <p:spPr bwMode="auto">
            <a:xfrm>
              <a:off x="6846495" y="5126161"/>
              <a:ext cx="396444" cy="359779"/>
            </a:xfrm>
            <a:custGeom>
              <a:avLst/>
              <a:gdLst>
                <a:gd name="T0" fmla="*/ 245 w 245"/>
                <a:gd name="T1" fmla="*/ 0 h 223"/>
                <a:gd name="T2" fmla="*/ 37 w 245"/>
                <a:gd name="T3" fmla="*/ 93 h 223"/>
                <a:gd name="T4" fmla="*/ 35 w 245"/>
                <a:gd name="T5" fmla="*/ 101 h 223"/>
                <a:gd name="T6" fmla="*/ 11 w 245"/>
                <a:gd name="T7" fmla="*/ 183 h 223"/>
                <a:gd name="T8" fmla="*/ 3 w 245"/>
                <a:gd name="T9" fmla="*/ 209 h 223"/>
                <a:gd name="T10" fmla="*/ 2 w 245"/>
                <a:gd name="T11" fmla="*/ 213 h 223"/>
                <a:gd name="T12" fmla="*/ 10 w 245"/>
                <a:gd name="T13" fmla="*/ 223 h 223"/>
                <a:gd name="T14" fmla="*/ 159 w 245"/>
                <a:gd name="T15" fmla="*/ 223 h 223"/>
                <a:gd name="T16" fmla="*/ 173 w 245"/>
                <a:gd name="T17" fmla="*/ 213 h 223"/>
                <a:gd name="T18" fmla="*/ 245 w 245"/>
                <a:gd name="T1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 h="223">
                  <a:moveTo>
                    <a:pt x="245" y="0"/>
                  </a:moveTo>
                  <a:cubicBezTo>
                    <a:pt x="37" y="93"/>
                    <a:pt x="37" y="93"/>
                    <a:pt x="37" y="93"/>
                  </a:cubicBezTo>
                  <a:cubicBezTo>
                    <a:pt x="36" y="96"/>
                    <a:pt x="35" y="98"/>
                    <a:pt x="35" y="101"/>
                  </a:cubicBezTo>
                  <a:cubicBezTo>
                    <a:pt x="11" y="183"/>
                    <a:pt x="11" y="183"/>
                    <a:pt x="11" y="183"/>
                  </a:cubicBezTo>
                  <a:cubicBezTo>
                    <a:pt x="3" y="209"/>
                    <a:pt x="3" y="209"/>
                    <a:pt x="3" y="209"/>
                  </a:cubicBezTo>
                  <a:cubicBezTo>
                    <a:pt x="2" y="213"/>
                    <a:pt x="2" y="213"/>
                    <a:pt x="2" y="213"/>
                  </a:cubicBezTo>
                  <a:cubicBezTo>
                    <a:pt x="0" y="218"/>
                    <a:pt x="4" y="223"/>
                    <a:pt x="10" y="223"/>
                  </a:cubicBezTo>
                  <a:cubicBezTo>
                    <a:pt x="159" y="223"/>
                    <a:pt x="159" y="223"/>
                    <a:pt x="159" y="223"/>
                  </a:cubicBezTo>
                  <a:cubicBezTo>
                    <a:pt x="164" y="223"/>
                    <a:pt x="171" y="218"/>
                    <a:pt x="173" y="213"/>
                  </a:cubicBezTo>
                  <a:cubicBezTo>
                    <a:pt x="245" y="0"/>
                    <a:pt x="245" y="0"/>
                    <a:pt x="245" y="0"/>
                  </a:cubicBezTo>
                </a:path>
              </a:pathLst>
            </a:custGeom>
            <a:solidFill>
              <a:srgbClr val="57646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2" name="îṩľîḋê"/>
            <p:cNvSpPr/>
            <p:nvPr/>
          </p:nvSpPr>
          <p:spPr bwMode="auto">
            <a:xfrm>
              <a:off x="6755977" y="4943980"/>
              <a:ext cx="305927" cy="531648"/>
            </a:xfrm>
            <a:custGeom>
              <a:avLst/>
              <a:gdLst>
                <a:gd name="T0" fmla="*/ 76 w 189"/>
                <a:gd name="T1" fmla="*/ 326 h 329"/>
                <a:gd name="T2" fmla="*/ 88 w 189"/>
                <a:gd name="T3" fmla="*/ 323 h 329"/>
                <a:gd name="T4" fmla="*/ 186 w 189"/>
                <a:gd name="T5" fmla="*/ 69 h 329"/>
                <a:gd name="T6" fmla="*/ 184 w 189"/>
                <a:gd name="T7" fmla="*/ 51 h 329"/>
                <a:gd name="T8" fmla="*/ 148 w 189"/>
                <a:gd name="T9" fmla="*/ 5 h 329"/>
                <a:gd name="T10" fmla="*/ 136 w 189"/>
                <a:gd name="T11" fmla="*/ 5 h 329"/>
                <a:gd name="T12" fmla="*/ 4 w 189"/>
                <a:gd name="T13" fmla="*/ 191 h 329"/>
                <a:gd name="T14" fmla="*/ 2 w 189"/>
                <a:gd name="T15" fmla="*/ 209 h 329"/>
                <a:gd name="T16" fmla="*/ 43 w 189"/>
                <a:gd name="T17" fmla="*/ 290 h 329"/>
                <a:gd name="T18" fmla="*/ 55 w 189"/>
                <a:gd name="T19" fmla="*/ 306 h 329"/>
                <a:gd name="T20" fmla="*/ 76 w 189"/>
                <a:gd name="T21" fmla="*/ 32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329">
                  <a:moveTo>
                    <a:pt x="76" y="326"/>
                  </a:moveTo>
                  <a:cubicBezTo>
                    <a:pt x="80" y="329"/>
                    <a:pt x="86" y="328"/>
                    <a:pt x="88" y="323"/>
                  </a:cubicBezTo>
                  <a:cubicBezTo>
                    <a:pt x="186" y="69"/>
                    <a:pt x="186" y="69"/>
                    <a:pt x="186" y="69"/>
                  </a:cubicBezTo>
                  <a:cubicBezTo>
                    <a:pt x="189" y="64"/>
                    <a:pt x="187" y="56"/>
                    <a:pt x="184" y="51"/>
                  </a:cubicBezTo>
                  <a:cubicBezTo>
                    <a:pt x="148" y="5"/>
                    <a:pt x="148" y="5"/>
                    <a:pt x="148" y="5"/>
                  </a:cubicBezTo>
                  <a:cubicBezTo>
                    <a:pt x="145" y="0"/>
                    <a:pt x="139" y="0"/>
                    <a:pt x="136" y="5"/>
                  </a:cubicBezTo>
                  <a:cubicBezTo>
                    <a:pt x="4" y="191"/>
                    <a:pt x="4" y="191"/>
                    <a:pt x="4" y="191"/>
                  </a:cubicBezTo>
                  <a:cubicBezTo>
                    <a:pt x="0" y="196"/>
                    <a:pt x="0" y="204"/>
                    <a:pt x="2" y="209"/>
                  </a:cubicBezTo>
                  <a:cubicBezTo>
                    <a:pt x="43" y="290"/>
                    <a:pt x="43" y="290"/>
                    <a:pt x="43" y="290"/>
                  </a:cubicBezTo>
                  <a:cubicBezTo>
                    <a:pt x="46" y="295"/>
                    <a:pt x="51" y="302"/>
                    <a:pt x="55" y="306"/>
                  </a:cubicBezTo>
                  <a:lnTo>
                    <a:pt x="76" y="326"/>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3" name="íśḷïďé"/>
            <p:cNvSpPr/>
            <p:nvPr/>
          </p:nvSpPr>
          <p:spPr bwMode="auto">
            <a:xfrm>
              <a:off x="6800663" y="5881238"/>
              <a:ext cx="1450574" cy="96247"/>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4" name="îsļîďe"/>
            <p:cNvSpPr/>
            <p:nvPr/>
          </p:nvSpPr>
          <p:spPr bwMode="auto">
            <a:xfrm>
              <a:off x="7326582" y="5044809"/>
              <a:ext cx="388424" cy="364362"/>
            </a:xfrm>
            <a:custGeom>
              <a:avLst/>
              <a:gdLst>
                <a:gd name="T0" fmla="*/ 0 w 240"/>
                <a:gd name="T1" fmla="*/ 201 h 225"/>
                <a:gd name="T2" fmla="*/ 27 w 240"/>
                <a:gd name="T3" fmla="*/ 221 h 225"/>
                <a:gd name="T4" fmla="*/ 36 w 240"/>
                <a:gd name="T5" fmla="*/ 222 h 225"/>
                <a:gd name="T6" fmla="*/ 62 w 240"/>
                <a:gd name="T7" fmla="*/ 216 h 225"/>
                <a:gd name="T8" fmla="*/ 64 w 240"/>
                <a:gd name="T9" fmla="*/ 212 h 225"/>
                <a:gd name="T10" fmla="*/ 70 w 240"/>
                <a:gd name="T11" fmla="*/ 64 h 225"/>
                <a:gd name="T12" fmla="*/ 208 w 240"/>
                <a:gd name="T13" fmla="*/ 65 h 225"/>
                <a:gd name="T14" fmla="*/ 240 w 240"/>
                <a:gd name="T15" fmla="*/ 33 h 225"/>
                <a:gd name="T16" fmla="*/ 208 w 240"/>
                <a:gd name="T17" fmla="*/ 0 h 225"/>
                <a:gd name="T18" fmla="*/ 38 w 240"/>
                <a:gd name="T19" fmla="*/ 0 h 225"/>
                <a:gd name="T20" fmla="*/ 7 w 240"/>
                <a:gd name="T21" fmla="*/ 24 h 225"/>
                <a:gd name="T22" fmla="*/ 1 w 240"/>
                <a:gd name="T23" fmla="*/ 195 h 225"/>
                <a:gd name="T24" fmla="*/ 0 w 240"/>
                <a:gd name="T25" fmla="*/ 2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225">
                  <a:moveTo>
                    <a:pt x="0" y="201"/>
                  </a:moveTo>
                  <a:cubicBezTo>
                    <a:pt x="0" y="213"/>
                    <a:pt x="12" y="216"/>
                    <a:pt x="27" y="221"/>
                  </a:cubicBezTo>
                  <a:cubicBezTo>
                    <a:pt x="30" y="221"/>
                    <a:pt x="33" y="222"/>
                    <a:pt x="36" y="222"/>
                  </a:cubicBezTo>
                  <a:cubicBezTo>
                    <a:pt x="48" y="222"/>
                    <a:pt x="57" y="225"/>
                    <a:pt x="62" y="216"/>
                  </a:cubicBezTo>
                  <a:cubicBezTo>
                    <a:pt x="63" y="215"/>
                    <a:pt x="63" y="214"/>
                    <a:pt x="64" y="212"/>
                  </a:cubicBezTo>
                  <a:cubicBezTo>
                    <a:pt x="70" y="64"/>
                    <a:pt x="70" y="64"/>
                    <a:pt x="70" y="64"/>
                  </a:cubicBezTo>
                  <a:cubicBezTo>
                    <a:pt x="208" y="65"/>
                    <a:pt x="208" y="65"/>
                    <a:pt x="208" y="65"/>
                  </a:cubicBezTo>
                  <a:cubicBezTo>
                    <a:pt x="226" y="65"/>
                    <a:pt x="240" y="51"/>
                    <a:pt x="240" y="33"/>
                  </a:cubicBezTo>
                  <a:cubicBezTo>
                    <a:pt x="240" y="15"/>
                    <a:pt x="226" y="0"/>
                    <a:pt x="208" y="0"/>
                  </a:cubicBezTo>
                  <a:cubicBezTo>
                    <a:pt x="38" y="0"/>
                    <a:pt x="38" y="0"/>
                    <a:pt x="38" y="0"/>
                  </a:cubicBezTo>
                  <a:cubicBezTo>
                    <a:pt x="23" y="0"/>
                    <a:pt x="11" y="10"/>
                    <a:pt x="7" y="24"/>
                  </a:cubicBezTo>
                  <a:cubicBezTo>
                    <a:pt x="1" y="195"/>
                    <a:pt x="1" y="195"/>
                    <a:pt x="1" y="195"/>
                  </a:cubicBezTo>
                  <a:cubicBezTo>
                    <a:pt x="0" y="197"/>
                    <a:pt x="0" y="199"/>
                    <a:pt x="0" y="201"/>
                  </a:cubicBezTo>
                  <a:close/>
                </a:path>
              </a:pathLst>
            </a:custGeom>
            <a:solidFill>
              <a:srgbClr val="AF3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5" name="işļïḑè"/>
            <p:cNvSpPr/>
            <p:nvPr/>
          </p:nvSpPr>
          <p:spPr bwMode="auto">
            <a:xfrm>
              <a:off x="7404496" y="4392854"/>
              <a:ext cx="244054" cy="56144"/>
            </a:xfrm>
            <a:custGeom>
              <a:avLst/>
              <a:gdLst>
                <a:gd name="T0" fmla="*/ 65 w 151"/>
                <a:gd name="T1" fmla="*/ 8 h 35"/>
                <a:gd name="T2" fmla="*/ 151 w 151"/>
                <a:gd name="T3" fmla="*/ 35 h 35"/>
                <a:gd name="T4" fmla="*/ 99 w 151"/>
                <a:gd name="T5" fmla="*/ 24 h 35"/>
                <a:gd name="T6" fmla="*/ 66 w 151"/>
                <a:gd name="T7" fmla="*/ 25 h 35"/>
                <a:gd name="T8" fmla="*/ 65 w 151"/>
                <a:gd name="T9" fmla="*/ 8 h 35"/>
              </a:gdLst>
              <a:ahLst/>
              <a:cxnLst>
                <a:cxn ang="0">
                  <a:pos x="T0" y="T1"/>
                </a:cxn>
                <a:cxn ang="0">
                  <a:pos x="T2" y="T3"/>
                </a:cxn>
                <a:cxn ang="0">
                  <a:pos x="T4" y="T5"/>
                </a:cxn>
                <a:cxn ang="0">
                  <a:pos x="T6" y="T7"/>
                </a:cxn>
                <a:cxn ang="0">
                  <a:pos x="T8" y="T9"/>
                </a:cxn>
              </a:cxnLst>
              <a:rect l="0" t="0" r="r" b="b"/>
              <a:pathLst>
                <a:path w="151" h="35">
                  <a:moveTo>
                    <a:pt x="65" y="8"/>
                  </a:moveTo>
                  <a:cubicBezTo>
                    <a:pt x="129" y="15"/>
                    <a:pt x="151" y="35"/>
                    <a:pt x="151" y="35"/>
                  </a:cubicBezTo>
                  <a:cubicBezTo>
                    <a:pt x="151" y="35"/>
                    <a:pt x="125" y="27"/>
                    <a:pt x="99" y="24"/>
                  </a:cubicBezTo>
                  <a:cubicBezTo>
                    <a:pt x="73" y="21"/>
                    <a:pt x="66" y="25"/>
                    <a:pt x="66" y="25"/>
                  </a:cubicBezTo>
                  <a:cubicBezTo>
                    <a:pt x="51" y="19"/>
                    <a:pt x="0" y="0"/>
                    <a:pt x="65" y="8"/>
                  </a:cubicBezTo>
                  <a:close/>
                </a:path>
              </a:pathLst>
            </a:custGeom>
            <a:solidFill>
              <a:srgbClr val="D889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6" name="îS1ïḋè"/>
            <p:cNvSpPr/>
            <p:nvPr/>
          </p:nvSpPr>
          <p:spPr bwMode="auto">
            <a:xfrm>
              <a:off x="7600427" y="4318377"/>
              <a:ext cx="63019" cy="41249"/>
            </a:xfrm>
            <a:custGeom>
              <a:avLst/>
              <a:gdLst>
                <a:gd name="T0" fmla="*/ 39 w 39"/>
                <a:gd name="T1" fmla="*/ 18 h 26"/>
                <a:gd name="T2" fmla="*/ 17 w 39"/>
                <a:gd name="T3" fmla="*/ 1 h 26"/>
                <a:gd name="T4" fmla="*/ 2 w 39"/>
                <a:gd name="T5" fmla="*/ 15 h 26"/>
                <a:gd name="T6" fmla="*/ 7 w 39"/>
                <a:gd name="T7" fmla="*/ 22 h 26"/>
                <a:gd name="T8" fmla="*/ 22 w 39"/>
                <a:gd name="T9" fmla="*/ 26 h 26"/>
                <a:gd name="T10" fmla="*/ 39 w 39"/>
                <a:gd name="T11" fmla="*/ 18 h 26"/>
              </a:gdLst>
              <a:ahLst/>
              <a:cxnLst>
                <a:cxn ang="0">
                  <a:pos x="T0" y="T1"/>
                </a:cxn>
                <a:cxn ang="0">
                  <a:pos x="T2" y="T3"/>
                </a:cxn>
                <a:cxn ang="0">
                  <a:pos x="T4" y="T5"/>
                </a:cxn>
                <a:cxn ang="0">
                  <a:pos x="T6" y="T7"/>
                </a:cxn>
                <a:cxn ang="0">
                  <a:pos x="T8" y="T9"/>
                </a:cxn>
                <a:cxn ang="0">
                  <a:pos x="T10" y="T11"/>
                </a:cxn>
              </a:cxnLst>
              <a:rect l="0" t="0" r="r" b="b"/>
              <a:pathLst>
                <a:path w="39" h="26">
                  <a:moveTo>
                    <a:pt x="39" y="18"/>
                  </a:moveTo>
                  <a:cubicBezTo>
                    <a:pt x="37" y="12"/>
                    <a:pt x="32" y="2"/>
                    <a:pt x="17" y="1"/>
                  </a:cubicBezTo>
                  <a:cubicBezTo>
                    <a:pt x="1" y="0"/>
                    <a:pt x="0" y="13"/>
                    <a:pt x="2" y="15"/>
                  </a:cubicBezTo>
                  <a:cubicBezTo>
                    <a:pt x="3" y="17"/>
                    <a:pt x="7" y="22"/>
                    <a:pt x="7" y="22"/>
                  </a:cubicBezTo>
                  <a:cubicBezTo>
                    <a:pt x="22" y="26"/>
                    <a:pt x="22" y="26"/>
                    <a:pt x="22" y="26"/>
                  </a:cubicBezTo>
                  <a:lnTo>
                    <a:pt x="39" y="18"/>
                  </a:lnTo>
                  <a:close/>
                </a:path>
              </a:pathLst>
            </a:custGeom>
            <a:solidFill>
              <a:srgbClr val="FFF1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7" name="isļíḋê"/>
            <p:cNvSpPr/>
            <p:nvPr/>
          </p:nvSpPr>
          <p:spPr bwMode="auto">
            <a:xfrm>
              <a:off x="7499597" y="5001269"/>
              <a:ext cx="2292" cy="229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E5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8" name="îṣļïḍê"/>
            <p:cNvSpPr/>
            <p:nvPr/>
          </p:nvSpPr>
          <p:spPr bwMode="auto">
            <a:xfrm>
              <a:off x="7491576" y="4649511"/>
              <a:ext cx="239471" cy="351759"/>
            </a:xfrm>
            <a:custGeom>
              <a:avLst/>
              <a:gdLst>
                <a:gd name="T0" fmla="*/ 0 w 148"/>
                <a:gd name="T1" fmla="*/ 44 h 218"/>
                <a:gd name="T2" fmla="*/ 1 w 148"/>
                <a:gd name="T3" fmla="*/ 127 h 218"/>
                <a:gd name="T4" fmla="*/ 4 w 148"/>
                <a:gd name="T5" fmla="*/ 190 h 218"/>
                <a:gd name="T6" fmla="*/ 5 w 148"/>
                <a:gd name="T7" fmla="*/ 203 h 218"/>
                <a:gd name="T8" fmla="*/ 4 w 148"/>
                <a:gd name="T9" fmla="*/ 215 h 218"/>
                <a:gd name="T10" fmla="*/ 6 w 148"/>
                <a:gd name="T11" fmla="*/ 218 h 218"/>
                <a:gd name="T12" fmla="*/ 53 w 148"/>
                <a:gd name="T13" fmla="*/ 213 h 218"/>
                <a:gd name="T14" fmla="*/ 148 w 148"/>
                <a:gd name="T15" fmla="*/ 188 h 218"/>
                <a:gd name="T16" fmla="*/ 148 w 148"/>
                <a:gd name="T17" fmla="*/ 33 h 218"/>
                <a:gd name="T18" fmla="*/ 142 w 148"/>
                <a:gd name="T19" fmla="*/ 14 h 218"/>
                <a:gd name="T20" fmla="*/ 142 w 148"/>
                <a:gd name="T21" fmla="*/ 14 h 218"/>
                <a:gd name="T22" fmla="*/ 142 w 148"/>
                <a:gd name="T23" fmla="*/ 14 h 218"/>
                <a:gd name="T24" fmla="*/ 118 w 148"/>
                <a:gd name="T25" fmla="*/ 3 h 218"/>
                <a:gd name="T26" fmla="*/ 110 w 148"/>
                <a:gd name="T27" fmla="*/ 1 h 218"/>
                <a:gd name="T28" fmla="*/ 110 w 148"/>
                <a:gd name="T29" fmla="*/ 1 h 218"/>
                <a:gd name="T30" fmla="*/ 110 w 148"/>
                <a:gd name="T31" fmla="*/ 1 h 218"/>
                <a:gd name="T32" fmla="*/ 105 w 148"/>
                <a:gd name="T33" fmla="*/ 0 h 218"/>
                <a:gd name="T34" fmla="*/ 37 w 148"/>
                <a:gd name="T35" fmla="*/ 0 h 218"/>
                <a:gd name="T36" fmla="*/ 34 w 148"/>
                <a:gd name="T37" fmla="*/ 1 h 218"/>
                <a:gd name="T38" fmla="*/ 31 w 148"/>
                <a:gd name="T39" fmla="*/ 1 h 218"/>
                <a:gd name="T40" fmla="*/ 19 w 148"/>
                <a:gd name="T41" fmla="*/ 5 h 218"/>
                <a:gd name="T42" fmla="*/ 18 w 148"/>
                <a:gd name="T43" fmla="*/ 6 h 218"/>
                <a:gd name="T44" fmla="*/ 0 w 148"/>
                <a:gd name="T45" fmla="*/ 44 h 218"/>
                <a:gd name="T46" fmla="*/ 97 w 148"/>
                <a:gd name="T47" fmla="*/ 60 h 218"/>
                <a:gd name="T48" fmla="*/ 97 w 148"/>
                <a:gd name="T49" fmla="*/ 60 h 218"/>
                <a:gd name="T50" fmla="*/ 97 w 148"/>
                <a:gd name="T51" fmla="*/ 59 h 218"/>
                <a:gd name="T52" fmla="*/ 97 w 148"/>
                <a:gd name="T53" fmla="*/ 6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8" h="218">
                  <a:moveTo>
                    <a:pt x="0" y="44"/>
                  </a:moveTo>
                  <a:cubicBezTo>
                    <a:pt x="0" y="44"/>
                    <a:pt x="0" y="83"/>
                    <a:pt x="1" y="127"/>
                  </a:cubicBezTo>
                  <a:cubicBezTo>
                    <a:pt x="2" y="167"/>
                    <a:pt x="2" y="162"/>
                    <a:pt x="4" y="190"/>
                  </a:cubicBezTo>
                  <a:cubicBezTo>
                    <a:pt x="4" y="195"/>
                    <a:pt x="5" y="199"/>
                    <a:pt x="5" y="203"/>
                  </a:cubicBezTo>
                  <a:cubicBezTo>
                    <a:pt x="5" y="209"/>
                    <a:pt x="4" y="213"/>
                    <a:pt x="4" y="215"/>
                  </a:cubicBezTo>
                  <a:cubicBezTo>
                    <a:pt x="4" y="216"/>
                    <a:pt x="5" y="217"/>
                    <a:pt x="6" y="218"/>
                  </a:cubicBezTo>
                  <a:cubicBezTo>
                    <a:pt x="6" y="216"/>
                    <a:pt x="12" y="212"/>
                    <a:pt x="53" y="213"/>
                  </a:cubicBezTo>
                  <a:cubicBezTo>
                    <a:pt x="121" y="213"/>
                    <a:pt x="148" y="188"/>
                    <a:pt x="148" y="188"/>
                  </a:cubicBezTo>
                  <a:cubicBezTo>
                    <a:pt x="148" y="33"/>
                    <a:pt x="148" y="33"/>
                    <a:pt x="148" y="33"/>
                  </a:cubicBezTo>
                  <a:cubicBezTo>
                    <a:pt x="148" y="25"/>
                    <a:pt x="146" y="19"/>
                    <a:pt x="142" y="14"/>
                  </a:cubicBezTo>
                  <a:cubicBezTo>
                    <a:pt x="142" y="14"/>
                    <a:pt x="142" y="14"/>
                    <a:pt x="142" y="14"/>
                  </a:cubicBezTo>
                  <a:cubicBezTo>
                    <a:pt x="142" y="14"/>
                    <a:pt x="142" y="14"/>
                    <a:pt x="142" y="14"/>
                  </a:cubicBezTo>
                  <a:cubicBezTo>
                    <a:pt x="137" y="7"/>
                    <a:pt x="129" y="3"/>
                    <a:pt x="118" y="3"/>
                  </a:cubicBezTo>
                  <a:cubicBezTo>
                    <a:pt x="115" y="3"/>
                    <a:pt x="113" y="2"/>
                    <a:pt x="110" y="1"/>
                  </a:cubicBezTo>
                  <a:cubicBezTo>
                    <a:pt x="110" y="1"/>
                    <a:pt x="110" y="1"/>
                    <a:pt x="110" y="1"/>
                  </a:cubicBezTo>
                  <a:cubicBezTo>
                    <a:pt x="110" y="1"/>
                    <a:pt x="110" y="1"/>
                    <a:pt x="110" y="1"/>
                  </a:cubicBezTo>
                  <a:cubicBezTo>
                    <a:pt x="108" y="1"/>
                    <a:pt x="107" y="0"/>
                    <a:pt x="105" y="0"/>
                  </a:cubicBezTo>
                  <a:cubicBezTo>
                    <a:pt x="37" y="0"/>
                    <a:pt x="37" y="0"/>
                    <a:pt x="37" y="0"/>
                  </a:cubicBezTo>
                  <a:cubicBezTo>
                    <a:pt x="36" y="0"/>
                    <a:pt x="35" y="0"/>
                    <a:pt x="34" y="1"/>
                  </a:cubicBezTo>
                  <a:cubicBezTo>
                    <a:pt x="33" y="1"/>
                    <a:pt x="32" y="1"/>
                    <a:pt x="31" y="1"/>
                  </a:cubicBezTo>
                  <a:cubicBezTo>
                    <a:pt x="27" y="2"/>
                    <a:pt x="23" y="3"/>
                    <a:pt x="19" y="5"/>
                  </a:cubicBezTo>
                  <a:cubicBezTo>
                    <a:pt x="19" y="5"/>
                    <a:pt x="19" y="6"/>
                    <a:pt x="18" y="6"/>
                  </a:cubicBezTo>
                  <a:cubicBezTo>
                    <a:pt x="7" y="13"/>
                    <a:pt x="0" y="28"/>
                    <a:pt x="0" y="44"/>
                  </a:cubicBezTo>
                  <a:moveTo>
                    <a:pt x="97" y="60"/>
                  </a:moveTo>
                  <a:cubicBezTo>
                    <a:pt x="97" y="60"/>
                    <a:pt x="97" y="60"/>
                    <a:pt x="97" y="60"/>
                  </a:cubicBezTo>
                  <a:cubicBezTo>
                    <a:pt x="97" y="59"/>
                    <a:pt x="97" y="59"/>
                    <a:pt x="97" y="59"/>
                  </a:cubicBezTo>
                  <a:cubicBezTo>
                    <a:pt x="97" y="60"/>
                    <a:pt x="97" y="60"/>
                    <a:pt x="97" y="60"/>
                  </a:cubicBezTo>
                </a:path>
              </a:pathLst>
            </a:custGeom>
            <a:solidFill>
              <a:srgbClr val="F7C5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9" name="íṣļïḋé"/>
            <p:cNvSpPr/>
            <p:nvPr/>
          </p:nvSpPr>
          <p:spPr bwMode="auto">
            <a:xfrm>
              <a:off x="7498451" y="4778985"/>
              <a:ext cx="232596" cy="303635"/>
            </a:xfrm>
            <a:custGeom>
              <a:avLst/>
              <a:gdLst>
                <a:gd name="T0" fmla="*/ 144 w 144"/>
                <a:gd name="T1" fmla="*/ 110 h 188"/>
                <a:gd name="T2" fmla="*/ 144 w 144"/>
                <a:gd name="T3" fmla="*/ 115 h 188"/>
                <a:gd name="T4" fmla="*/ 144 w 144"/>
                <a:gd name="T5" fmla="*/ 116 h 188"/>
                <a:gd name="T6" fmla="*/ 144 w 144"/>
                <a:gd name="T7" fmla="*/ 188 h 188"/>
                <a:gd name="T8" fmla="*/ 0 w 144"/>
                <a:gd name="T9" fmla="*/ 188 h 188"/>
                <a:gd name="T10" fmla="*/ 0 w 144"/>
                <a:gd name="T11" fmla="*/ 109 h 188"/>
                <a:gd name="T12" fmla="*/ 0 w 144"/>
                <a:gd name="T13" fmla="*/ 107 h 188"/>
                <a:gd name="T14" fmla="*/ 47 w 144"/>
                <a:gd name="T15" fmla="*/ 111 h 188"/>
                <a:gd name="T16" fmla="*/ 55 w 144"/>
                <a:gd name="T17" fmla="*/ 103 h 188"/>
                <a:gd name="T18" fmla="*/ 54 w 144"/>
                <a:gd name="T19" fmla="*/ 62 h 188"/>
                <a:gd name="T20" fmla="*/ 54 w 144"/>
                <a:gd name="T21" fmla="*/ 26 h 188"/>
                <a:gd name="T22" fmla="*/ 55 w 144"/>
                <a:gd name="T23" fmla="*/ 13 h 188"/>
                <a:gd name="T24" fmla="*/ 55 w 144"/>
                <a:gd name="T25" fmla="*/ 0 h 188"/>
                <a:gd name="T26" fmla="*/ 138 w 144"/>
                <a:gd name="T27" fmla="*/ 0 h 188"/>
                <a:gd name="T28" fmla="*/ 138 w 144"/>
                <a:gd name="T29" fmla="*/ 111 h 188"/>
                <a:gd name="T30" fmla="*/ 144 w 144"/>
                <a:gd name="T31" fmla="*/ 1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88">
                  <a:moveTo>
                    <a:pt x="144" y="110"/>
                  </a:moveTo>
                  <a:cubicBezTo>
                    <a:pt x="144" y="115"/>
                    <a:pt x="144" y="115"/>
                    <a:pt x="144" y="115"/>
                  </a:cubicBezTo>
                  <a:cubicBezTo>
                    <a:pt x="144" y="116"/>
                    <a:pt x="144" y="116"/>
                    <a:pt x="144" y="116"/>
                  </a:cubicBezTo>
                  <a:cubicBezTo>
                    <a:pt x="144" y="188"/>
                    <a:pt x="144" y="188"/>
                    <a:pt x="144" y="188"/>
                  </a:cubicBezTo>
                  <a:cubicBezTo>
                    <a:pt x="0" y="188"/>
                    <a:pt x="0" y="188"/>
                    <a:pt x="0" y="188"/>
                  </a:cubicBezTo>
                  <a:cubicBezTo>
                    <a:pt x="0" y="109"/>
                    <a:pt x="0" y="109"/>
                    <a:pt x="0" y="109"/>
                  </a:cubicBezTo>
                  <a:cubicBezTo>
                    <a:pt x="0" y="108"/>
                    <a:pt x="0" y="107"/>
                    <a:pt x="0" y="107"/>
                  </a:cubicBezTo>
                  <a:cubicBezTo>
                    <a:pt x="0" y="109"/>
                    <a:pt x="47" y="111"/>
                    <a:pt x="47" y="111"/>
                  </a:cubicBezTo>
                  <a:cubicBezTo>
                    <a:pt x="52" y="110"/>
                    <a:pt x="55" y="107"/>
                    <a:pt x="55" y="103"/>
                  </a:cubicBezTo>
                  <a:cubicBezTo>
                    <a:pt x="55" y="92"/>
                    <a:pt x="54" y="77"/>
                    <a:pt x="54" y="62"/>
                  </a:cubicBezTo>
                  <a:cubicBezTo>
                    <a:pt x="54" y="50"/>
                    <a:pt x="54" y="37"/>
                    <a:pt x="54" y="26"/>
                  </a:cubicBezTo>
                  <a:cubicBezTo>
                    <a:pt x="54" y="21"/>
                    <a:pt x="55" y="17"/>
                    <a:pt x="55" y="13"/>
                  </a:cubicBezTo>
                  <a:cubicBezTo>
                    <a:pt x="55" y="1"/>
                    <a:pt x="55" y="6"/>
                    <a:pt x="55" y="0"/>
                  </a:cubicBezTo>
                  <a:cubicBezTo>
                    <a:pt x="138" y="0"/>
                    <a:pt x="138" y="0"/>
                    <a:pt x="138" y="0"/>
                  </a:cubicBezTo>
                  <a:cubicBezTo>
                    <a:pt x="138" y="111"/>
                    <a:pt x="138" y="111"/>
                    <a:pt x="138" y="111"/>
                  </a:cubicBezTo>
                  <a:lnTo>
                    <a:pt x="144" y="110"/>
                  </a:lnTo>
                  <a:close/>
                </a:path>
              </a:pathLst>
            </a:custGeom>
            <a:solidFill>
              <a:srgbClr val="AF3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0" name="íŝḷîḍê"/>
            <p:cNvSpPr/>
            <p:nvPr/>
          </p:nvSpPr>
          <p:spPr bwMode="auto">
            <a:xfrm>
              <a:off x="7522513" y="4646073"/>
              <a:ext cx="57290" cy="11458"/>
            </a:xfrm>
            <a:custGeom>
              <a:avLst/>
              <a:gdLst>
                <a:gd name="T0" fmla="*/ 26 w 35"/>
                <a:gd name="T1" fmla="*/ 0 h 7"/>
                <a:gd name="T2" fmla="*/ 20 w 35"/>
                <a:gd name="T3" fmla="*/ 1 h 7"/>
                <a:gd name="T4" fmla="*/ 12 w 35"/>
                <a:gd name="T5" fmla="*/ 3 h 7"/>
                <a:gd name="T6" fmla="*/ 0 w 35"/>
                <a:gd name="T7" fmla="*/ 7 h 7"/>
                <a:gd name="T8" fmla="*/ 0 w 35"/>
                <a:gd name="T9" fmla="*/ 7 h 7"/>
                <a:gd name="T10" fmla="*/ 12 w 35"/>
                <a:gd name="T11" fmla="*/ 3 h 7"/>
                <a:gd name="T12" fmla="*/ 15 w 35"/>
                <a:gd name="T13" fmla="*/ 3 h 7"/>
                <a:gd name="T14" fmla="*/ 18 w 35"/>
                <a:gd name="T15" fmla="*/ 2 h 7"/>
                <a:gd name="T16" fmla="*/ 35 w 35"/>
                <a:gd name="T17" fmla="*/ 2 h 7"/>
                <a:gd name="T18" fmla="*/ 35 w 35"/>
                <a:gd name="T19" fmla="*/ 2 h 7"/>
                <a:gd name="T20" fmla="*/ 31 w 35"/>
                <a:gd name="T21" fmla="*/ 2 h 7"/>
                <a:gd name="T22" fmla="*/ 31 w 35"/>
                <a:gd name="T23" fmla="*/ 1 h 7"/>
                <a:gd name="T24" fmla="*/ 30 w 35"/>
                <a:gd name="T25" fmla="*/ 1 h 7"/>
                <a:gd name="T26" fmla="*/ 26 w 35"/>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7">
                  <a:moveTo>
                    <a:pt x="26" y="0"/>
                  </a:moveTo>
                  <a:cubicBezTo>
                    <a:pt x="23" y="0"/>
                    <a:pt x="20" y="1"/>
                    <a:pt x="20" y="1"/>
                  </a:cubicBezTo>
                  <a:cubicBezTo>
                    <a:pt x="17" y="1"/>
                    <a:pt x="15" y="1"/>
                    <a:pt x="12" y="3"/>
                  </a:cubicBezTo>
                  <a:cubicBezTo>
                    <a:pt x="8" y="4"/>
                    <a:pt x="4" y="5"/>
                    <a:pt x="0" y="7"/>
                  </a:cubicBezTo>
                  <a:cubicBezTo>
                    <a:pt x="0" y="7"/>
                    <a:pt x="0" y="7"/>
                    <a:pt x="0" y="7"/>
                  </a:cubicBezTo>
                  <a:cubicBezTo>
                    <a:pt x="4" y="5"/>
                    <a:pt x="8" y="4"/>
                    <a:pt x="12" y="3"/>
                  </a:cubicBezTo>
                  <a:cubicBezTo>
                    <a:pt x="13" y="3"/>
                    <a:pt x="14" y="3"/>
                    <a:pt x="15" y="3"/>
                  </a:cubicBezTo>
                  <a:cubicBezTo>
                    <a:pt x="16" y="2"/>
                    <a:pt x="17" y="2"/>
                    <a:pt x="18" y="2"/>
                  </a:cubicBezTo>
                  <a:cubicBezTo>
                    <a:pt x="35" y="2"/>
                    <a:pt x="35" y="2"/>
                    <a:pt x="35" y="2"/>
                  </a:cubicBezTo>
                  <a:cubicBezTo>
                    <a:pt x="35" y="2"/>
                    <a:pt x="35" y="2"/>
                    <a:pt x="35" y="2"/>
                  </a:cubicBezTo>
                  <a:cubicBezTo>
                    <a:pt x="31" y="2"/>
                    <a:pt x="31" y="2"/>
                    <a:pt x="31" y="2"/>
                  </a:cubicBezTo>
                  <a:cubicBezTo>
                    <a:pt x="31" y="1"/>
                    <a:pt x="31" y="1"/>
                    <a:pt x="31" y="1"/>
                  </a:cubicBezTo>
                  <a:cubicBezTo>
                    <a:pt x="30" y="1"/>
                    <a:pt x="30" y="1"/>
                    <a:pt x="30" y="1"/>
                  </a:cubicBezTo>
                  <a:cubicBezTo>
                    <a:pt x="29" y="0"/>
                    <a:pt x="27" y="0"/>
                    <a:pt x="26" y="0"/>
                  </a:cubicBezTo>
                </a:path>
              </a:pathLst>
            </a:custGeom>
            <a:solidFill>
              <a:srgbClr val="EFC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1" name="ïšḻide"/>
            <p:cNvSpPr/>
            <p:nvPr/>
          </p:nvSpPr>
          <p:spPr bwMode="auto">
            <a:xfrm>
              <a:off x="7522513" y="4649511"/>
              <a:ext cx="57290" cy="16041"/>
            </a:xfrm>
            <a:custGeom>
              <a:avLst/>
              <a:gdLst>
                <a:gd name="T0" fmla="*/ 35 w 35"/>
                <a:gd name="T1" fmla="*/ 0 h 10"/>
                <a:gd name="T2" fmla="*/ 18 w 35"/>
                <a:gd name="T3" fmla="*/ 0 h 10"/>
                <a:gd name="T4" fmla="*/ 15 w 35"/>
                <a:gd name="T5" fmla="*/ 1 h 10"/>
                <a:gd name="T6" fmla="*/ 12 w 35"/>
                <a:gd name="T7" fmla="*/ 1 h 10"/>
                <a:gd name="T8" fmla="*/ 0 w 35"/>
                <a:gd name="T9" fmla="*/ 5 h 10"/>
                <a:gd name="T10" fmla="*/ 8 w 35"/>
                <a:gd name="T11" fmla="*/ 4 h 10"/>
                <a:gd name="T12" fmla="*/ 10 w 35"/>
                <a:gd name="T13" fmla="*/ 4 h 10"/>
                <a:gd name="T14" fmla="*/ 26 w 35"/>
                <a:gd name="T15" fmla="*/ 7 h 10"/>
                <a:gd name="T16" fmla="*/ 31 w 35"/>
                <a:gd name="T17" fmla="*/ 9 h 10"/>
                <a:gd name="T18" fmla="*/ 34 w 35"/>
                <a:gd name="T19" fmla="*/ 10 h 10"/>
                <a:gd name="T20" fmla="*/ 34 w 35"/>
                <a:gd name="T21" fmla="*/ 5 h 10"/>
                <a:gd name="T22" fmla="*/ 35 w 3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0">
                  <a:moveTo>
                    <a:pt x="35" y="0"/>
                  </a:moveTo>
                  <a:cubicBezTo>
                    <a:pt x="18" y="0"/>
                    <a:pt x="18" y="0"/>
                    <a:pt x="18" y="0"/>
                  </a:cubicBezTo>
                  <a:cubicBezTo>
                    <a:pt x="17" y="0"/>
                    <a:pt x="16" y="0"/>
                    <a:pt x="15" y="1"/>
                  </a:cubicBezTo>
                  <a:cubicBezTo>
                    <a:pt x="14" y="1"/>
                    <a:pt x="13" y="1"/>
                    <a:pt x="12" y="1"/>
                  </a:cubicBezTo>
                  <a:cubicBezTo>
                    <a:pt x="8" y="2"/>
                    <a:pt x="4" y="3"/>
                    <a:pt x="0" y="5"/>
                  </a:cubicBezTo>
                  <a:cubicBezTo>
                    <a:pt x="3" y="5"/>
                    <a:pt x="6" y="4"/>
                    <a:pt x="8" y="4"/>
                  </a:cubicBezTo>
                  <a:cubicBezTo>
                    <a:pt x="9" y="4"/>
                    <a:pt x="10" y="4"/>
                    <a:pt x="10" y="4"/>
                  </a:cubicBezTo>
                  <a:cubicBezTo>
                    <a:pt x="16" y="4"/>
                    <a:pt x="22" y="5"/>
                    <a:pt x="26" y="7"/>
                  </a:cubicBezTo>
                  <a:cubicBezTo>
                    <a:pt x="28" y="7"/>
                    <a:pt x="30" y="8"/>
                    <a:pt x="31" y="9"/>
                  </a:cubicBezTo>
                  <a:cubicBezTo>
                    <a:pt x="32" y="10"/>
                    <a:pt x="33" y="10"/>
                    <a:pt x="34" y="10"/>
                  </a:cubicBezTo>
                  <a:cubicBezTo>
                    <a:pt x="35" y="10"/>
                    <a:pt x="34" y="7"/>
                    <a:pt x="34" y="5"/>
                  </a:cubicBezTo>
                  <a:cubicBezTo>
                    <a:pt x="34" y="5"/>
                    <a:pt x="34" y="3"/>
                    <a:pt x="35" y="0"/>
                  </a:cubicBezTo>
                </a:path>
              </a:pathLst>
            </a:custGeom>
            <a:solidFill>
              <a:srgbClr val="E8A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2" name="îṥḻíḑé"/>
            <p:cNvSpPr/>
            <p:nvPr/>
          </p:nvSpPr>
          <p:spPr bwMode="auto">
            <a:xfrm>
              <a:off x="7140963" y="4673572"/>
              <a:ext cx="294469" cy="219992"/>
            </a:xfrm>
            <a:custGeom>
              <a:avLst/>
              <a:gdLst>
                <a:gd name="T0" fmla="*/ 20 w 182"/>
                <a:gd name="T1" fmla="*/ 68 h 136"/>
                <a:gd name="T2" fmla="*/ 5 w 182"/>
                <a:gd name="T3" fmla="*/ 75 h 136"/>
                <a:gd name="T4" fmla="*/ 24 w 182"/>
                <a:gd name="T5" fmla="*/ 100 h 136"/>
                <a:gd name="T6" fmla="*/ 65 w 182"/>
                <a:gd name="T7" fmla="*/ 126 h 136"/>
                <a:gd name="T8" fmla="*/ 115 w 182"/>
                <a:gd name="T9" fmla="*/ 136 h 136"/>
                <a:gd name="T10" fmla="*/ 140 w 182"/>
                <a:gd name="T11" fmla="*/ 132 h 136"/>
                <a:gd name="T12" fmla="*/ 170 w 182"/>
                <a:gd name="T13" fmla="*/ 115 h 136"/>
                <a:gd name="T14" fmla="*/ 178 w 182"/>
                <a:gd name="T15" fmla="*/ 101 h 136"/>
                <a:gd name="T16" fmla="*/ 182 w 182"/>
                <a:gd name="T17" fmla="*/ 85 h 136"/>
                <a:gd name="T18" fmla="*/ 176 w 182"/>
                <a:gd name="T19" fmla="*/ 61 h 136"/>
                <a:gd name="T20" fmla="*/ 158 w 182"/>
                <a:gd name="T21" fmla="*/ 36 h 136"/>
                <a:gd name="T22" fmla="*/ 117 w 182"/>
                <a:gd name="T23" fmla="*/ 10 h 136"/>
                <a:gd name="T24" fmla="*/ 67 w 182"/>
                <a:gd name="T25" fmla="*/ 0 h 136"/>
                <a:gd name="T26" fmla="*/ 42 w 182"/>
                <a:gd name="T27" fmla="*/ 4 h 136"/>
                <a:gd name="T28" fmla="*/ 12 w 182"/>
                <a:gd name="T29" fmla="*/ 21 h 136"/>
                <a:gd name="T30" fmla="*/ 3 w 182"/>
                <a:gd name="T31" fmla="*/ 35 h 136"/>
                <a:gd name="T32" fmla="*/ 0 w 182"/>
                <a:gd name="T33" fmla="*/ 51 h 136"/>
                <a:gd name="T34" fmla="*/ 5 w 182"/>
                <a:gd name="T35" fmla="*/ 75 h 136"/>
                <a:gd name="T36" fmla="*/ 20 w 182"/>
                <a:gd name="T37" fmla="*/ 68 h 136"/>
                <a:gd name="T38" fmla="*/ 34 w 182"/>
                <a:gd name="T39" fmla="*/ 61 h 136"/>
                <a:gd name="T40" fmla="*/ 32 w 182"/>
                <a:gd name="T41" fmla="*/ 51 h 136"/>
                <a:gd name="T42" fmla="*/ 33 w 182"/>
                <a:gd name="T43" fmla="*/ 45 h 136"/>
                <a:gd name="T44" fmla="*/ 37 w 182"/>
                <a:gd name="T45" fmla="*/ 41 h 136"/>
                <a:gd name="T46" fmla="*/ 48 w 182"/>
                <a:gd name="T47" fmla="*/ 35 h 136"/>
                <a:gd name="T48" fmla="*/ 67 w 182"/>
                <a:gd name="T49" fmla="*/ 32 h 136"/>
                <a:gd name="T50" fmla="*/ 117 w 182"/>
                <a:gd name="T51" fmla="*/ 45 h 136"/>
                <a:gd name="T52" fmla="*/ 136 w 182"/>
                <a:gd name="T53" fmla="*/ 59 h 136"/>
                <a:gd name="T54" fmla="*/ 147 w 182"/>
                <a:gd name="T55" fmla="*/ 75 h 136"/>
                <a:gd name="T56" fmla="*/ 150 w 182"/>
                <a:gd name="T57" fmla="*/ 85 h 136"/>
                <a:gd name="T58" fmla="*/ 148 w 182"/>
                <a:gd name="T59" fmla="*/ 91 h 136"/>
                <a:gd name="T60" fmla="*/ 145 w 182"/>
                <a:gd name="T61" fmla="*/ 95 h 136"/>
                <a:gd name="T62" fmla="*/ 133 w 182"/>
                <a:gd name="T63" fmla="*/ 101 h 136"/>
                <a:gd name="T64" fmla="*/ 115 w 182"/>
                <a:gd name="T65" fmla="*/ 104 h 136"/>
                <a:gd name="T66" fmla="*/ 65 w 182"/>
                <a:gd name="T67" fmla="*/ 91 h 136"/>
                <a:gd name="T68" fmla="*/ 46 w 182"/>
                <a:gd name="T69" fmla="*/ 77 h 136"/>
                <a:gd name="T70" fmla="*/ 34 w 182"/>
                <a:gd name="T71" fmla="*/ 61 h 136"/>
                <a:gd name="T72" fmla="*/ 20 w 182"/>
                <a:gd name="T73" fmla="*/ 6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36">
                  <a:moveTo>
                    <a:pt x="20" y="68"/>
                  </a:moveTo>
                  <a:cubicBezTo>
                    <a:pt x="5" y="75"/>
                    <a:pt x="5" y="75"/>
                    <a:pt x="5" y="75"/>
                  </a:cubicBezTo>
                  <a:cubicBezTo>
                    <a:pt x="10" y="84"/>
                    <a:pt x="16" y="92"/>
                    <a:pt x="24" y="100"/>
                  </a:cubicBezTo>
                  <a:cubicBezTo>
                    <a:pt x="35" y="111"/>
                    <a:pt x="49" y="119"/>
                    <a:pt x="65" y="126"/>
                  </a:cubicBezTo>
                  <a:cubicBezTo>
                    <a:pt x="81" y="132"/>
                    <a:pt x="98" y="136"/>
                    <a:pt x="115" y="136"/>
                  </a:cubicBezTo>
                  <a:cubicBezTo>
                    <a:pt x="124" y="136"/>
                    <a:pt x="132" y="135"/>
                    <a:pt x="140" y="132"/>
                  </a:cubicBezTo>
                  <a:cubicBezTo>
                    <a:pt x="152" y="129"/>
                    <a:pt x="162" y="124"/>
                    <a:pt x="170" y="115"/>
                  </a:cubicBezTo>
                  <a:cubicBezTo>
                    <a:pt x="173" y="111"/>
                    <a:pt x="176" y="106"/>
                    <a:pt x="178" y="101"/>
                  </a:cubicBezTo>
                  <a:cubicBezTo>
                    <a:pt x="181" y="96"/>
                    <a:pt x="182" y="90"/>
                    <a:pt x="182" y="85"/>
                  </a:cubicBezTo>
                  <a:cubicBezTo>
                    <a:pt x="182" y="77"/>
                    <a:pt x="180" y="69"/>
                    <a:pt x="176" y="61"/>
                  </a:cubicBezTo>
                  <a:cubicBezTo>
                    <a:pt x="172" y="52"/>
                    <a:pt x="166" y="44"/>
                    <a:pt x="158" y="36"/>
                  </a:cubicBezTo>
                  <a:cubicBezTo>
                    <a:pt x="146" y="25"/>
                    <a:pt x="132" y="17"/>
                    <a:pt x="117" y="10"/>
                  </a:cubicBezTo>
                  <a:cubicBezTo>
                    <a:pt x="101" y="4"/>
                    <a:pt x="84" y="0"/>
                    <a:pt x="67" y="0"/>
                  </a:cubicBezTo>
                  <a:cubicBezTo>
                    <a:pt x="58" y="0"/>
                    <a:pt x="49" y="1"/>
                    <a:pt x="42" y="4"/>
                  </a:cubicBezTo>
                  <a:cubicBezTo>
                    <a:pt x="30" y="7"/>
                    <a:pt x="20" y="12"/>
                    <a:pt x="12" y="21"/>
                  </a:cubicBezTo>
                  <a:cubicBezTo>
                    <a:pt x="8" y="25"/>
                    <a:pt x="5" y="30"/>
                    <a:pt x="3" y="35"/>
                  </a:cubicBezTo>
                  <a:cubicBezTo>
                    <a:pt x="1" y="40"/>
                    <a:pt x="0" y="46"/>
                    <a:pt x="0" y="51"/>
                  </a:cubicBezTo>
                  <a:cubicBezTo>
                    <a:pt x="0" y="59"/>
                    <a:pt x="2" y="67"/>
                    <a:pt x="5" y="75"/>
                  </a:cubicBezTo>
                  <a:cubicBezTo>
                    <a:pt x="20" y="68"/>
                    <a:pt x="20" y="68"/>
                    <a:pt x="20" y="68"/>
                  </a:cubicBezTo>
                  <a:cubicBezTo>
                    <a:pt x="34" y="61"/>
                    <a:pt x="34" y="61"/>
                    <a:pt x="34" y="61"/>
                  </a:cubicBezTo>
                  <a:cubicBezTo>
                    <a:pt x="32" y="57"/>
                    <a:pt x="32" y="54"/>
                    <a:pt x="32" y="51"/>
                  </a:cubicBezTo>
                  <a:cubicBezTo>
                    <a:pt x="32" y="49"/>
                    <a:pt x="32" y="47"/>
                    <a:pt x="33" y="45"/>
                  </a:cubicBezTo>
                  <a:cubicBezTo>
                    <a:pt x="34" y="43"/>
                    <a:pt x="35" y="42"/>
                    <a:pt x="37" y="41"/>
                  </a:cubicBezTo>
                  <a:cubicBezTo>
                    <a:pt x="39" y="38"/>
                    <a:pt x="43" y="36"/>
                    <a:pt x="48" y="35"/>
                  </a:cubicBezTo>
                  <a:cubicBezTo>
                    <a:pt x="53" y="33"/>
                    <a:pt x="60" y="32"/>
                    <a:pt x="67" y="32"/>
                  </a:cubicBezTo>
                  <a:cubicBezTo>
                    <a:pt x="83" y="32"/>
                    <a:pt x="102" y="37"/>
                    <a:pt x="117" y="45"/>
                  </a:cubicBezTo>
                  <a:cubicBezTo>
                    <a:pt x="124" y="49"/>
                    <a:pt x="131" y="54"/>
                    <a:pt x="136" y="59"/>
                  </a:cubicBezTo>
                  <a:cubicBezTo>
                    <a:pt x="141" y="64"/>
                    <a:pt x="145" y="70"/>
                    <a:pt x="147" y="75"/>
                  </a:cubicBezTo>
                  <a:cubicBezTo>
                    <a:pt x="149" y="79"/>
                    <a:pt x="150" y="82"/>
                    <a:pt x="150" y="85"/>
                  </a:cubicBezTo>
                  <a:cubicBezTo>
                    <a:pt x="150" y="87"/>
                    <a:pt x="149" y="89"/>
                    <a:pt x="148" y="91"/>
                  </a:cubicBezTo>
                  <a:cubicBezTo>
                    <a:pt x="147" y="93"/>
                    <a:pt x="146" y="94"/>
                    <a:pt x="145" y="95"/>
                  </a:cubicBezTo>
                  <a:cubicBezTo>
                    <a:pt x="142" y="98"/>
                    <a:pt x="138" y="100"/>
                    <a:pt x="133" y="101"/>
                  </a:cubicBezTo>
                  <a:cubicBezTo>
                    <a:pt x="128" y="103"/>
                    <a:pt x="122" y="104"/>
                    <a:pt x="115" y="104"/>
                  </a:cubicBezTo>
                  <a:cubicBezTo>
                    <a:pt x="98" y="104"/>
                    <a:pt x="80" y="99"/>
                    <a:pt x="65" y="91"/>
                  </a:cubicBezTo>
                  <a:cubicBezTo>
                    <a:pt x="58" y="87"/>
                    <a:pt x="51" y="82"/>
                    <a:pt x="46" y="77"/>
                  </a:cubicBezTo>
                  <a:cubicBezTo>
                    <a:pt x="40" y="72"/>
                    <a:pt x="36" y="66"/>
                    <a:pt x="34" y="61"/>
                  </a:cubicBezTo>
                  <a:lnTo>
                    <a:pt x="20" y="68"/>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3" name="ïSḻîďè"/>
            <p:cNvSpPr/>
            <p:nvPr/>
          </p:nvSpPr>
          <p:spPr bwMode="auto">
            <a:xfrm>
              <a:off x="7223460" y="4681593"/>
              <a:ext cx="317385" cy="193639"/>
            </a:xfrm>
            <a:custGeom>
              <a:avLst/>
              <a:gdLst>
                <a:gd name="T0" fmla="*/ 192 w 196"/>
                <a:gd name="T1" fmla="*/ 30 h 120"/>
                <a:gd name="T2" fmla="*/ 179 w 196"/>
                <a:gd name="T3" fmla="*/ 55 h 120"/>
                <a:gd name="T4" fmla="*/ 165 w 196"/>
                <a:gd name="T5" fmla="*/ 80 h 120"/>
                <a:gd name="T6" fmla="*/ 149 w 196"/>
                <a:gd name="T7" fmla="*/ 105 h 120"/>
                <a:gd name="T8" fmla="*/ 132 w 196"/>
                <a:gd name="T9" fmla="*/ 119 h 120"/>
                <a:gd name="T10" fmla="*/ 118 w 196"/>
                <a:gd name="T11" fmla="*/ 119 h 120"/>
                <a:gd name="T12" fmla="*/ 13 w 196"/>
                <a:gd name="T13" fmla="*/ 118 h 120"/>
                <a:gd name="T14" fmla="*/ 1 w 196"/>
                <a:gd name="T15" fmla="*/ 100 h 120"/>
                <a:gd name="T16" fmla="*/ 20 w 196"/>
                <a:gd name="T17" fmla="*/ 88 h 120"/>
                <a:gd name="T18" fmla="*/ 123 w 196"/>
                <a:gd name="T19" fmla="*/ 88 h 120"/>
                <a:gd name="T20" fmla="*/ 146 w 196"/>
                <a:gd name="T21" fmla="*/ 50 h 120"/>
                <a:gd name="T22" fmla="*/ 150 w 196"/>
                <a:gd name="T23" fmla="*/ 43 h 120"/>
                <a:gd name="T24" fmla="*/ 173 w 196"/>
                <a:gd name="T25" fmla="*/ 7 h 120"/>
                <a:gd name="T26" fmla="*/ 176 w 196"/>
                <a:gd name="T27" fmla="*/ 24 h 120"/>
                <a:gd name="T28" fmla="*/ 192 w 196"/>
                <a:gd name="T29" fmla="*/ 3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20">
                  <a:moveTo>
                    <a:pt x="192" y="30"/>
                  </a:moveTo>
                  <a:cubicBezTo>
                    <a:pt x="179" y="55"/>
                    <a:pt x="179" y="55"/>
                    <a:pt x="179" y="55"/>
                  </a:cubicBezTo>
                  <a:cubicBezTo>
                    <a:pt x="165" y="80"/>
                    <a:pt x="165" y="80"/>
                    <a:pt x="165" y="80"/>
                  </a:cubicBezTo>
                  <a:cubicBezTo>
                    <a:pt x="149" y="105"/>
                    <a:pt x="149" y="105"/>
                    <a:pt x="149" y="105"/>
                  </a:cubicBezTo>
                  <a:cubicBezTo>
                    <a:pt x="145" y="112"/>
                    <a:pt x="139" y="116"/>
                    <a:pt x="132" y="119"/>
                  </a:cubicBezTo>
                  <a:cubicBezTo>
                    <a:pt x="127" y="120"/>
                    <a:pt x="122" y="120"/>
                    <a:pt x="118" y="119"/>
                  </a:cubicBezTo>
                  <a:cubicBezTo>
                    <a:pt x="13" y="118"/>
                    <a:pt x="13" y="118"/>
                    <a:pt x="13" y="118"/>
                  </a:cubicBezTo>
                  <a:cubicBezTo>
                    <a:pt x="5" y="117"/>
                    <a:pt x="0" y="108"/>
                    <a:pt x="1" y="100"/>
                  </a:cubicBezTo>
                  <a:cubicBezTo>
                    <a:pt x="3" y="92"/>
                    <a:pt x="12" y="86"/>
                    <a:pt x="20" y="88"/>
                  </a:cubicBezTo>
                  <a:cubicBezTo>
                    <a:pt x="123" y="88"/>
                    <a:pt x="123" y="88"/>
                    <a:pt x="123" y="88"/>
                  </a:cubicBezTo>
                  <a:cubicBezTo>
                    <a:pt x="146" y="50"/>
                    <a:pt x="146" y="50"/>
                    <a:pt x="146" y="50"/>
                  </a:cubicBezTo>
                  <a:cubicBezTo>
                    <a:pt x="150" y="43"/>
                    <a:pt x="150" y="43"/>
                    <a:pt x="150" y="43"/>
                  </a:cubicBezTo>
                  <a:cubicBezTo>
                    <a:pt x="173" y="7"/>
                    <a:pt x="173" y="7"/>
                    <a:pt x="173" y="7"/>
                  </a:cubicBezTo>
                  <a:cubicBezTo>
                    <a:pt x="178" y="0"/>
                    <a:pt x="168" y="19"/>
                    <a:pt x="176" y="24"/>
                  </a:cubicBezTo>
                  <a:cubicBezTo>
                    <a:pt x="183" y="28"/>
                    <a:pt x="196" y="23"/>
                    <a:pt x="192" y="30"/>
                  </a:cubicBezTo>
                  <a:close/>
                </a:path>
              </a:pathLst>
            </a:custGeom>
            <a:solidFill>
              <a:srgbClr val="FFA68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4" name="íśľîḍê"/>
            <p:cNvSpPr/>
            <p:nvPr/>
          </p:nvSpPr>
          <p:spPr bwMode="auto">
            <a:xfrm>
              <a:off x="7459494" y="4740028"/>
              <a:ext cx="53853" cy="71039"/>
            </a:xfrm>
            <a:custGeom>
              <a:avLst/>
              <a:gdLst>
                <a:gd name="T0" fmla="*/ 47 w 47"/>
                <a:gd name="T1" fmla="*/ 27 h 62"/>
                <a:gd name="T2" fmla="*/ 27 w 47"/>
                <a:gd name="T3" fmla="*/ 62 h 62"/>
                <a:gd name="T4" fmla="*/ 0 w 47"/>
                <a:gd name="T5" fmla="*/ 20 h 62"/>
                <a:gd name="T6" fmla="*/ 6 w 47"/>
                <a:gd name="T7" fmla="*/ 10 h 62"/>
                <a:gd name="T8" fmla="*/ 18 w 47"/>
                <a:gd name="T9" fmla="*/ 0 h 62"/>
                <a:gd name="T10" fmla="*/ 47 w 47"/>
                <a:gd name="T11" fmla="*/ 27 h 62"/>
              </a:gdLst>
              <a:ahLst/>
              <a:cxnLst>
                <a:cxn ang="0">
                  <a:pos x="T0" y="T1"/>
                </a:cxn>
                <a:cxn ang="0">
                  <a:pos x="T2" y="T3"/>
                </a:cxn>
                <a:cxn ang="0">
                  <a:pos x="T4" y="T5"/>
                </a:cxn>
                <a:cxn ang="0">
                  <a:pos x="T6" y="T7"/>
                </a:cxn>
                <a:cxn ang="0">
                  <a:pos x="T8" y="T9"/>
                </a:cxn>
                <a:cxn ang="0">
                  <a:pos x="T10" y="T11"/>
                </a:cxn>
              </a:cxnLst>
              <a:rect l="0" t="0" r="r" b="b"/>
              <a:pathLst>
                <a:path w="47" h="62">
                  <a:moveTo>
                    <a:pt x="47" y="27"/>
                  </a:moveTo>
                  <a:lnTo>
                    <a:pt x="27" y="62"/>
                  </a:lnTo>
                  <a:lnTo>
                    <a:pt x="0" y="20"/>
                  </a:lnTo>
                  <a:lnTo>
                    <a:pt x="6" y="10"/>
                  </a:lnTo>
                  <a:lnTo>
                    <a:pt x="18" y="0"/>
                  </a:lnTo>
                  <a:lnTo>
                    <a:pt x="47" y="27"/>
                  </a:lnTo>
                  <a:close/>
                </a:path>
              </a:pathLst>
            </a:custGeom>
            <a:solidFill>
              <a:srgbClr val="E5785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5" name="îŝḷîḍé"/>
            <p:cNvSpPr/>
            <p:nvPr/>
          </p:nvSpPr>
          <p:spPr bwMode="auto">
            <a:xfrm>
              <a:off x="7459494" y="4668989"/>
              <a:ext cx="103121" cy="130620"/>
            </a:xfrm>
            <a:custGeom>
              <a:avLst/>
              <a:gdLst>
                <a:gd name="T0" fmla="*/ 31 w 64"/>
                <a:gd name="T1" fmla="*/ 0 h 81"/>
                <a:gd name="T2" fmla="*/ 0 w 64"/>
                <a:gd name="T3" fmla="*/ 57 h 81"/>
                <a:gd name="T4" fmla="*/ 37 w 64"/>
                <a:gd name="T5" fmla="*/ 81 h 81"/>
                <a:gd name="T6" fmla="*/ 64 w 64"/>
                <a:gd name="T7" fmla="*/ 39 h 81"/>
                <a:gd name="T8" fmla="*/ 31 w 64"/>
                <a:gd name="T9" fmla="*/ 0 h 81"/>
              </a:gdLst>
              <a:ahLst/>
              <a:cxnLst>
                <a:cxn ang="0">
                  <a:pos x="T0" y="T1"/>
                </a:cxn>
                <a:cxn ang="0">
                  <a:pos x="T2" y="T3"/>
                </a:cxn>
                <a:cxn ang="0">
                  <a:pos x="T4" y="T5"/>
                </a:cxn>
                <a:cxn ang="0">
                  <a:pos x="T6" y="T7"/>
                </a:cxn>
                <a:cxn ang="0">
                  <a:pos x="T8" y="T9"/>
                </a:cxn>
              </a:cxnLst>
              <a:rect l="0" t="0" r="r" b="b"/>
              <a:pathLst>
                <a:path w="64" h="81">
                  <a:moveTo>
                    <a:pt x="31" y="0"/>
                  </a:moveTo>
                  <a:cubicBezTo>
                    <a:pt x="25" y="10"/>
                    <a:pt x="0" y="57"/>
                    <a:pt x="0" y="57"/>
                  </a:cubicBezTo>
                  <a:cubicBezTo>
                    <a:pt x="37" y="81"/>
                    <a:pt x="37" y="81"/>
                    <a:pt x="37" y="81"/>
                  </a:cubicBezTo>
                  <a:cubicBezTo>
                    <a:pt x="64" y="39"/>
                    <a:pt x="64" y="39"/>
                    <a:pt x="64" y="39"/>
                  </a:cubicBezTo>
                  <a:lnTo>
                    <a:pt x="31" y="0"/>
                  </a:lnTo>
                  <a:close/>
                </a:path>
              </a:pathLst>
            </a:custGeom>
            <a:solidFill>
              <a:srgbClr val="F7C5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6" name="íṩḷîḓè"/>
            <p:cNvSpPr/>
            <p:nvPr/>
          </p:nvSpPr>
          <p:spPr bwMode="auto">
            <a:xfrm>
              <a:off x="7495014" y="4337856"/>
              <a:ext cx="208534" cy="216555"/>
            </a:xfrm>
            <a:custGeom>
              <a:avLst/>
              <a:gdLst>
                <a:gd name="T0" fmla="*/ 94 w 129"/>
                <a:gd name="T1" fmla="*/ 125 h 134"/>
                <a:gd name="T2" fmla="*/ 98 w 129"/>
                <a:gd name="T3" fmla="*/ 132 h 134"/>
                <a:gd name="T4" fmla="*/ 124 w 129"/>
                <a:gd name="T5" fmla="*/ 94 h 134"/>
                <a:gd name="T6" fmla="*/ 127 w 129"/>
                <a:gd name="T7" fmla="*/ 54 h 134"/>
                <a:gd name="T8" fmla="*/ 58 w 129"/>
                <a:gd name="T9" fmla="*/ 1 h 134"/>
                <a:gd name="T10" fmla="*/ 13 w 129"/>
                <a:gd name="T11" fmla="*/ 29 h 134"/>
                <a:gd name="T12" fmla="*/ 10 w 129"/>
                <a:gd name="T13" fmla="*/ 95 h 134"/>
                <a:gd name="T14" fmla="*/ 94 w 129"/>
                <a:gd name="T15" fmla="*/ 125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4">
                  <a:moveTo>
                    <a:pt x="94" y="125"/>
                  </a:moveTo>
                  <a:cubicBezTo>
                    <a:pt x="96" y="120"/>
                    <a:pt x="98" y="134"/>
                    <a:pt x="98" y="132"/>
                  </a:cubicBezTo>
                  <a:cubicBezTo>
                    <a:pt x="98" y="104"/>
                    <a:pt x="123" y="125"/>
                    <a:pt x="124" y="94"/>
                  </a:cubicBezTo>
                  <a:cubicBezTo>
                    <a:pt x="126" y="67"/>
                    <a:pt x="126" y="67"/>
                    <a:pt x="127" y="54"/>
                  </a:cubicBezTo>
                  <a:cubicBezTo>
                    <a:pt x="129" y="28"/>
                    <a:pt x="113" y="0"/>
                    <a:pt x="58" y="1"/>
                  </a:cubicBezTo>
                  <a:cubicBezTo>
                    <a:pt x="28" y="1"/>
                    <a:pt x="20" y="13"/>
                    <a:pt x="13" y="29"/>
                  </a:cubicBezTo>
                  <a:cubicBezTo>
                    <a:pt x="0" y="58"/>
                    <a:pt x="10" y="95"/>
                    <a:pt x="10" y="95"/>
                  </a:cubicBezTo>
                  <a:lnTo>
                    <a:pt x="94" y="125"/>
                  </a:lnTo>
                  <a:close/>
                </a:path>
              </a:pathLst>
            </a:custGeom>
            <a:solidFill>
              <a:srgbClr val="8E39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7" name="iṥļídê"/>
            <p:cNvSpPr/>
            <p:nvPr/>
          </p:nvSpPr>
          <p:spPr bwMode="auto">
            <a:xfrm>
              <a:off x="7566053" y="4562431"/>
              <a:ext cx="76768" cy="107705"/>
            </a:xfrm>
            <a:custGeom>
              <a:avLst/>
              <a:gdLst>
                <a:gd name="T0" fmla="*/ 1 w 47"/>
                <a:gd name="T1" fmla="*/ 56 h 67"/>
                <a:gd name="T2" fmla="*/ 18 w 47"/>
                <a:gd name="T3" fmla="*/ 67 h 67"/>
                <a:gd name="T4" fmla="*/ 47 w 47"/>
                <a:gd name="T5" fmla="*/ 56 h 67"/>
                <a:gd name="T6" fmla="*/ 47 w 47"/>
                <a:gd name="T7" fmla="*/ 2 h 67"/>
                <a:gd name="T8" fmla="*/ 1 w 47"/>
                <a:gd name="T9" fmla="*/ 0 h 67"/>
                <a:gd name="T10" fmla="*/ 1 w 47"/>
                <a:gd name="T11" fmla="*/ 56 h 67"/>
              </a:gdLst>
              <a:ahLst/>
              <a:cxnLst>
                <a:cxn ang="0">
                  <a:pos x="T0" y="T1"/>
                </a:cxn>
                <a:cxn ang="0">
                  <a:pos x="T2" y="T3"/>
                </a:cxn>
                <a:cxn ang="0">
                  <a:pos x="T4" y="T5"/>
                </a:cxn>
                <a:cxn ang="0">
                  <a:pos x="T6" y="T7"/>
                </a:cxn>
                <a:cxn ang="0">
                  <a:pos x="T8" y="T9"/>
                </a:cxn>
                <a:cxn ang="0">
                  <a:pos x="T10" y="T11"/>
                </a:cxn>
              </a:cxnLst>
              <a:rect l="0" t="0" r="r" b="b"/>
              <a:pathLst>
                <a:path w="47" h="67">
                  <a:moveTo>
                    <a:pt x="1" y="56"/>
                  </a:moveTo>
                  <a:cubicBezTo>
                    <a:pt x="1" y="56"/>
                    <a:pt x="0" y="67"/>
                    <a:pt x="18" y="67"/>
                  </a:cubicBezTo>
                  <a:cubicBezTo>
                    <a:pt x="36" y="67"/>
                    <a:pt x="47" y="56"/>
                    <a:pt x="47" y="56"/>
                  </a:cubicBezTo>
                  <a:cubicBezTo>
                    <a:pt x="47" y="2"/>
                    <a:pt x="47" y="2"/>
                    <a:pt x="47" y="2"/>
                  </a:cubicBezTo>
                  <a:cubicBezTo>
                    <a:pt x="1" y="0"/>
                    <a:pt x="1" y="0"/>
                    <a:pt x="1" y="0"/>
                  </a:cubicBezTo>
                  <a:lnTo>
                    <a:pt x="1" y="56"/>
                  </a:lnTo>
                  <a:close/>
                </a:path>
              </a:pathLst>
            </a:custGeom>
            <a:solidFill>
              <a:srgbClr val="FFB2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8" name="ïş1ïďe"/>
            <p:cNvSpPr/>
            <p:nvPr/>
          </p:nvSpPr>
          <p:spPr bwMode="auto">
            <a:xfrm>
              <a:off x="7498451" y="4367646"/>
              <a:ext cx="177598" cy="244054"/>
            </a:xfrm>
            <a:custGeom>
              <a:avLst/>
              <a:gdLst>
                <a:gd name="T0" fmla="*/ 0 w 110"/>
                <a:gd name="T1" fmla="*/ 51 h 151"/>
                <a:gd name="T2" fmla="*/ 0 w 110"/>
                <a:gd name="T3" fmla="*/ 63 h 151"/>
                <a:gd name="T4" fmla="*/ 0 w 110"/>
                <a:gd name="T5" fmla="*/ 69 h 151"/>
                <a:gd name="T6" fmla="*/ 1 w 110"/>
                <a:gd name="T7" fmla="*/ 93 h 151"/>
                <a:gd name="T8" fmla="*/ 45 w 110"/>
                <a:gd name="T9" fmla="*/ 150 h 151"/>
                <a:gd name="T10" fmla="*/ 109 w 110"/>
                <a:gd name="T11" fmla="*/ 91 h 151"/>
                <a:gd name="T12" fmla="*/ 88 w 110"/>
                <a:gd name="T13" fmla="*/ 53 h 151"/>
                <a:gd name="T14" fmla="*/ 88 w 110"/>
                <a:gd name="T15" fmla="*/ 50 h 151"/>
                <a:gd name="T16" fmla="*/ 46 w 110"/>
                <a:gd name="T17" fmla="*/ 0 h 151"/>
                <a:gd name="T18" fmla="*/ 0 w 110"/>
                <a:gd name="T19" fmla="*/ 44 h 151"/>
                <a:gd name="T20" fmla="*/ 0 w 110"/>
                <a:gd name="T21"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51">
                  <a:moveTo>
                    <a:pt x="0" y="51"/>
                  </a:moveTo>
                  <a:cubicBezTo>
                    <a:pt x="0" y="63"/>
                    <a:pt x="0" y="63"/>
                    <a:pt x="0" y="63"/>
                  </a:cubicBezTo>
                  <a:cubicBezTo>
                    <a:pt x="0" y="69"/>
                    <a:pt x="0" y="69"/>
                    <a:pt x="0" y="69"/>
                  </a:cubicBezTo>
                  <a:cubicBezTo>
                    <a:pt x="1" y="93"/>
                    <a:pt x="1" y="93"/>
                    <a:pt x="1" y="93"/>
                  </a:cubicBezTo>
                  <a:cubicBezTo>
                    <a:pt x="2" y="123"/>
                    <a:pt x="9" y="151"/>
                    <a:pt x="45" y="150"/>
                  </a:cubicBezTo>
                  <a:cubicBezTo>
                    <a:pt x="81" y="150"/>
                    <a:pt x="110" y="120"/>
                    <a:pt x="109" y="91"/>
                  </a:cubicBezTo>
                  <a:cubicBezTo>
                    <a:pt x="88" y="53"/>
                    <a:pt x="88" y="53"/>
                    <a:pt x="88" y="53"/>
                  </a:cubicBezTo>
                  <a:cubicBezTo>
                    <a:pt x="88" y="52"/>
                    <a:pt x="88" y="51"/>
                    <a:pt x="88" y="50"/>
                  </a:cubicBezTo>
                  <a:cubicBezTo>
                    <a:pt x="87" y="13"/>
                    <a:pt x="72" y="0"/>
                    <a:pt x="46" y="0"/>
                  </a:cubicBezTo>
                  <a:cubicBezTo>
                    <a:pt x="12" y="0"/>
                    <a:pt x="1" y="19"/>
                    <a:pt x="0" y="44"/>
                  </a:cubicBezTo>
                  <a:cubicBezTo>
                    <a:pt x="0" y="47"/>
                    <a:pt x="0" y="49"/>
                    <a:pt x="0" y="51"/>
                  </a:cubicBezTo>
                  <a:close/>
                </a:path>
              </a:pathLst>
            </a:custGeom>
            <a:solidFill>
              <a:srgbClr val="FFB2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9" name="îŝḷîḋe"/>
            <p:cNvSpPr/>
            <p:nvPr/>
          </p:nvSpPr>
          <p:spPr bwMode="auto">
            <a:xfrm>
              <a:off x="7506472" y="4418061"/>
              <a:ext cx="191348" cy="132912"/>
            </a:xfrm>
            <a:custGeom>
              <a:avLst/>
              <a:gdLst>
                <a:gd name="T0" fmla="*/ 118 w 118"/>
                <a:gd name="T1" fmla="*/ 39 h 82"/>
                <a:gd name="T2" fmla="*/ 94 w 118"/>
                <a:gd name="T3" fmla="*/ 82 h 82"/>
                <a:gd name="T4" fmla="*/ 0 w 118"/>
                <a:gd name="T5" fmla="*/ 3 h 82"/>
                <a:gd name="T6" fmla="*/ 118 w 118"/>
                <a:gd name="T7" fmla="*/ 39 h 82"/>
              </a:gdLst>
              <a:ahLst/>
              <a:cxnLst>
                <a:cxn ang="0">
                  <a:pos x="T0" y="T1"/>
                </a:cxn>
                <a:cxn ang="0">
                  <a:pos x="T2" y="T3"/>
                </a:cxn>
                <a:cxn ang="0">
                  <a:pos x="T4" y="T5"/>
                </a:cxn>
                <a:cxn ang="0">
                  <a:pos x="T6" y="T7"/>
                </a:cxn>
              </a:cxnLst>
              <a:rect l="0" t="0" r="r" b="b"/>
              <a:pathLst>
                <a:path w="118" h="82">
                  <a:moveTo>
                    <a:pt x="118" y="39"/>
                  </a:moveTo>
                  <a:cubicBezTo>
                    <a:pt x="115" y="73"/>
                    <a:pt x="107" y="82"/>
                    <a:pt x="94" y="82"/>
                  </a:cubicBezTo>
                  <a:cubicBezTo>
                    <a:pt x="83" y="82"/>
                    <a:pt x="5" y="47"/>
                    <a:pt x="0" y="3"/>
                  </a:cubicBezTo>
                  <a:cubicBezTo>
                    <a:pt x="0" y="0"/>
                    <a:pt x="118" y="39"/>
                    <a:pt x="118" y="39"/>
                  </a:cubicBezTo>
                  <a:close/>
                </a:path>
              </a:pathLst>
            </a:custGeom>
            <a:solidFill>
              <a:srgbClr val="8E39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0" name="íSļïḍè"/>
            <p:cNvSpPr/>
            <p:nvPr/>
          </p:nvSpPr>
          <p:spPr bwMode="auto">
            <a:xfrm>
              <a:off x="7489284" y="4319523"/>
              <a:ext cx="224575" cy="155828"/>
            </a:xfrm>
            <a:custGeom>
              <a:avLst/>
              <a:gdLst>
                <a:gd name="T0" fmla="*/ 3 w 139"/>
                <a:gd name="T1" fmla="*/ 64 h 96"/>
                <a:gd name="T2" fmla="*/ 135 w 139"/>
                <a:gd name="T3" fmla="*/ 95 h 96"/>
                <a:gd name="T4" fmla="*/ 139 w 139"/>
                <a:gd name="T5" fmla="*/ 75 h 96"/>
                <a:gd name="T6" fmla="*/ 139 w 139"/>
                <a:gd name="T7" fmla="*/ 64 h 96"/>
                <a:gd name="T8" fmla="*/ 139 w 139"/>
                <a:gd name="T9" fmla="*/ 62 h 96"/>
                <a:gd name="T10" fmla="*/ 138 w 139"/>
                <a:gd name="T11" fmla="*/ 47 h 96"/>
                <a:gd name="T12" fmla="*/ 94 w 139"/>
                <a:gd name="T13" fmla="*/ 4 h 96"/>
                <a:gd name="T14" fmla="*/ 85 w 139"/>
                <a:gd name="T15" fmla="*/ 2 h 96"/>
                <a:gd name="T16" fmla="*/ 80 w 139"/>
                <a:gd name="T17" fmla="*/ 1 h 96"/>
                <a:gd name="T18" fmla="*/ 80 w 139"/>
                <a:gd name="T19" fmla="*/ 1 h 96"/>
                <a:gd name="T20" fmla="*/ 69 w 139"/>
                <a:gd name="T21" fmla="*/ 0 h 96"/>
                <a:gd name="T22" fmla="*/ 68 w 139"/>
                <a:gd name="T23" fmla="*/ 0 h 96"/>
                <a:gd name="T24" fmla="*/ 64 w 139"/>
                <a:gd name="T25" fmla="*/ 0 h 96"/>
                <a:gd name="T26" fmla="*/ 44 w 139"/>
                <a:gd name="T27" fmla="*/ 2 h 96"/>
                <a:gd name="T28" fmla="*/ 36 w 139"/>
                <a:gd name="T29" fmla="*/ 8 h 96"/>
                <a:gd name="T30" fmla="*/ 6 w 139"/>
                <a:gd name="T31" fmla="*/ 35 h 96"/>
                <a:gd name="T32" fmla="*/ 3 w 139"/>
                <a:gd name="T33"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96">
                  <a:moveTo>
                    <a:pt x="3" y="64"/>
                  </a:moveTo>
                  <a:cubicBezTo>
                    <a:pt x="6" y="62"/>
                    <a:pt x="53" y="94"/>
                    <a:pt x="135" y="95"/>
                  </a:cubicBezTo>
                  <a:cubicBezTo>
                    <a:pt x="136" y="96"/>
                    <a:pt x="138" y="86"/>
                    <a:pt x="139" y="75"/>
                  </a:cubicBezTo>
                  <a:cubicBezTo>
                    <a:pt x="139" y="71"/>
                    <a:pt x="139" y="68"/>
                    <a:pt x="139" y="64"/>
                  </a:cubicBezTo>
                  <a:cubicBezTo>
                    <a:pt x="139" y="64"/>
                    <a:pt x="139" y="63"/>
                    <a:pt x="139" y="62"/>
                  </a:cubicBezTo>
                  <a:cubicBezTo>
                    <a:pt x="139" y="57"/>
                    <a:pt x="139" y="52"/>
                    <a:pt x="138" y="47"/>
                  </a:cubicBezTo>
                  <a:cubicBezTo>
                    <a:pt x="133" y="28"/>
                    <a:pt x="119" y="12"/>
                    <a:pt x="94" y="4"/>
                  </a:cubicBezTo>
                  <a:cubicBezTo>
                    <a:pt x="91" y="4"/>
                    <a:pt x="88" y="3"/>
                    <a:pt x="85" y="2"/>
                  </a:cubicBezTo>
                  <a:cubicBezTo>
                    <a:pt x="84" y="2"/>
                    <a:pt x="82" y="1"/>
                    <a:pt x="80" y="1"/>
                  </a:cubicBezTo>
                  <a:cubicBezTo>
                    <a:pt x="80" y="1"/>
                    <a:pt x="80" y="1"/>
                    <a:pt x="80" y="1"/>
                  </a:cubicBezTo>
                  <a:cubicBezTo>
                    <a:pt x="76" y="1"/>
                    <a:pt x="72" y="0"/>
                    <a:pt x="69" y="0"/>
                  </a:cubicBezTo>
                  <a:cubicBezTo>
                    <a:pt x="68" y="0"/>
                    <a:pt x="68" y="0"/>
                    <a:pt x="68" y="0"/>
                  </a:cubicBezTo>
                  <a:cubicBezTo>
                    <a:pt x="66" y="0"/>
                    <a:pt x="65" y="0"/>
                    <a:pt x="64" y="0"/>
                  </a:cubicBezTo>
                  <a:cubicBezTo>
                    <a:pt x="55" y="0"/>
                    <a:pt x="51" y="0"/>
                    <a:pt x="44" y="2"/>
                  </a:cubicBezTo>
                  <a:cubicBezTo>
                    <a:pt x="40" y="4"/>
                    <a:pt x="37" y="7"/>
                    <a:pt x="36" y="8"/>
                  </a:cubicBezTo>
                  <a:cubicBezTo>
                    <a:pt x="19" y="14"/>
                    <a:pt x="12" y="23"/>
                    <a:pt x="6" y="35"/>
                  </a:cubicBezTo>
                  <a:cubicBezTo>
                    <a:pt x="0" y="50"/>
                    <a:pt x="0" y="64"/>
                    <a:pt x="3" y="64"/>
                  </a:cubicBezTo>
                  <a:close/>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1" name="ís1íde"/>
            <p:cNvSpPr/>
            <p:nvPr/>
          </p:nvSpPr>
          <p:spPr bwMode="auto">
            <a:xfrm>
              <a:off x="7498451" y="4952000"/>
              <a:ext cx="232596" cy="130620"/>
            </a:xfrm>
            <a:custGeom>
              <a:avLst/>
              <a:gdLst>
                <a:gd name="T0" fmla="*/ 0 w 203"/>
                <a:gd name="T1" fmla="*/ 88 h 114"/>
                <a:gd name="T2" fmla="*/ 0 w 203"/>
                <a:gd name="T3" fmla="*/ 114 h 114"/>
                <a:gd name="T4" fmla="*/ 203 w 203"/>
                <a:gd name="T5" fmla="*/ 114 h 114"/>
                <a:gd name="T6" fmla="*/ 203 w 203"/>
                <a:gd name="T7" fmla="*/ 0 h 114"/>
                <a:gd name="T8" fmla="*/ 160 w 203"/>
                <a:gd name="T9" fmla="*/ 4 h 114"/>
                <a:gd name="T10" fmla="*/ 145 w 203"/>
                <a:gd name="T11" fmla="*/ 72 h 114"/>
                <a:gd name="T12" fmla="*/ 0 w 203"/>
                <a:gd name="T13" fmla="*/ 88 h 114"/>
              </a:gdLst>
              <a:ahLst/>
              <a:cxnLst>
                <a:cxn ang="0">
                  <a:pos x="T0" y="T1"/>
                </a:cxn>
                <a:cxn ang="0">
                  <a:pos x="T2" y="T3"/>
                </a:cxn>
                <a:cxn ang="0">
                  <a:pos x="T4" y="T5"/>
                </a:cxn>
                <a:cxn ang="0">
                  <a:pos x="T6" y="T7"/>
                </a:cxn>
                <a:cxn ang="0">
                  <a:pos x="T8" y="T9"/>
                </a:cxn>
                <a:cxn ang="0">
                  <a:pos x="T10" y="T11"/>
                </a:cxn>
                <a:cxn ang="0">
                  <a:pos x="T12" y="T13"/>
                </a:cxn>
              </a:cxnLst>
              <a:rect l="0" t="0" r="r" b="b"/>
              <a:pathLst>
                <a:path w="203" h="114">
                  <a:moveTo>
                    <a:pt x="0" y="88"/>
                  </a:moveTo>
                  <a:lnTo>
                    <a:pt x="0" y="114"/>
                  </a:lnTo>
                  <a:lnTo>
                    <a:pt x="203" y="114"/>
                  </a:lnTo>
                  <a:lnTo>
                    <a:pt x="203" y="0"/>
                  </a:lnTo>
                  <a:lnTo>
                    <a:pt x="160" y="4"/>
                  </a:lnTo>
                  <a:lnTo>
                    <a:pt x="145" y="72"/>
                  </a:lnTo>
                  <a:lnTo>
                    <a:pt x="0" y="88"/>
                  </a:lnTo>
                  <a:close/>
                </a:path>
              </a:pathLst>
            </a:custGeom>
            <a:solidFill>
              <a:srgbClr val="AF3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2" name="ïsľîḓè"/>
            <p:cNvSpPr/>
            <p:nvPr/>
          </p:nvSpPr>
          <p:spPr bwMode="auto">
            <a:xfrm>
              <a:off x="7093986" y="5044809"/>
              <a:ext cx="456026" cy="451442"/>
            </a:xfrm>
            <a:custGeom>
              <a:avLst/>
              <a:gdLst>
                <a:gd name="T0" fmla="*/ 250 w 282"/>
                <a:gd name="T1" fmla="*/ 0 h 279"/>
                <a:gd name="T2" fmla="*/ 92 w 282"/>
                <a:gd name="T3" fmla="*/ 0 h 279"/>
                <a:gd name="T4" fmla="*/ 61 w 282"/>
                <a:gd name="T5" fmla="*/ 24 h 279"/>
                <a:gd name="T6" fmla="*/ 4 w 282"/>
                <a:gd name="T7" fmla="*/ 235 h 279"/>
                <a:gd name="T8" fmla="*/ 27 w 282"/>
                <a:gd name="T9" fmla="*/ 275 h 279"/>
                <a:gd name="T10" fmla="*/ 67 w 282"/>
                <a:gd name="T11" fmla="*/ 252 h 279"/>
                <a:gd name="T12" fmla="*/ 117 w 282"/>
                <a:gd name="T13" fmla="*/ 65 h 279"/>
                <a:gd name="T14" fmla="*/ 250 w 282"/>
                <a:gd name="T15" fmla="*/ 65 h 279"/>
                <a:gd name="T16" fmla="*/ 282 w 282"/>
                <a:gd name="T17" fmla="*/ 33 h 279"/>
                <a:gd name="T18" fmla="*/ 250 w 282"/>
                <a:gd name="T19"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79">
                  <a:moveTo>
                    <a:pt x="250" y="0"/>
                  </a:moveTo>
                  <a:cubicBezTo>
                    <a:pt x="92" y="0"/>
                    <a:pt x="92" y="0"/>
                    <a:pt x="92" y="0"/>
                  </a:cubicBezTo>
                  <a:cubicBezTo>
                    <a:pt x="78" y="0"/>
                    <a:pt x="65" y="10"/>
                    <a:pt x="61" y="24"/>
                  </a:cubicBezTo>
                  <a:cubicBezTo>
                    <a:pt x="4" y="235"/>
                    <a:pt x="4" y="235"/>
                    <a:pt x="4" y="235"/>
                  </a:cubicBezTo>
                  <a:cubicBezTo>
                    <a:pt x="0" y="252"/>
                    <a:pt x="10" y="270"/>
                    <a:pt x="27" y="275"/>
                  </a:cubicBezTo>
                  <a:cubicBezTo>
                    <a:pt x="45" y="279"/>
                    <a:pt x="63" y="269"/>
                    <a:pt x="67" y="252"/>
                  </a:cubicBezTo>
                  <a:cubicBezTo>
                    <a:pt x="117" y="65"/>
                    <a:pt x="117" y="65"/>
                    <a:pt x="117" y="65"/>
                  </a:cubicBezTo>
                  <a:cubicBezTo>
                    <a:pt x="250" y="65"/>
                    <a:pt x="250" y="65"/>
                    <a:pt x="250" y="65"/>
                  </a:cubicBezTo>
                  <a:cubicBezTo>
                    <a:pt x="268" y="65"/>
                    <a:pt x="282" y="51"/>
                    <a:pt x="282" y="33"/>
                  </a:cubicBezTo>
                  <a:cubicBezTo>
                    <a:pt x="282" y="15"/>
                    <a:pt x="268" y="0"/>
                    <a:pt x="250" y="0"/>
                  </a:cubicBezTo>
                  <a:close/>
                </a:path>
              </a:pathLst>
            </a:custGeom>
            <a:solidFill>
              <a:srgbClr val="AF3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3" name="îşlîďè"/>
            <p:cNvSpPr/>
            <p:nvPr/>
          </p:nvSpPr>
          <p:spPr bwMode="auto">
            <a:xfrm>
              <a:off x="7273875" y="5111265"/>
              <a:ext cx="527065" cy="113434"/>
            </a:xfrm>
            <a:prstGeom prst="rect">
              <a:avLst/>
            </a:prstGeom>
            <a:solidFill>
              <a:srgbClr val="21211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24" name="ïšḷídé"/>
            <p:cNvSpPr/>
            <p:nvPr/>
          </p:nvSpPr>
          <p:spPr bwMode="auto">
            <a:xfrm>
              <a:off x="7595843" y="5151368"/>
              <a:ext cx="755078" cy="592375"/>
            </a:xfrm>
            <a:custGeom>
              <a:avLst/>
              <a:gdLst>
                <a:gd name="T0" fmla="*/ 7 w 467"/>
                <a:gd name="T1" fmla="*/ 67 h 366"/>
                <a:gd name="T2" fmla="*/ 84 w 467"/>
                <a:gd name="T3" fmla="*/ 322 h 366"/>
                <a:gd name="T4" fmla="*/ 144 w 467"/>
                <a:gd name="T5" fmla="*/ 341 h 366"/>
                <a:gd name="T6" fmla="*/ 426 w 467"/>
                <a:gd name="T7" fmla="*/ 366 h 366"/>
                <a:gd name="T8" fmla="*/ 467 w 467"/>
                <a:gd name="T9" fmla="*/ 301 h 366"/>
                <a:gd name="T10" fmla="*/ 467 w 467"/>
                <a:gd name="T11" fmla="*/ 65 h 366"/>
                <a:gd name="T12" fmla="*/ 426 w 467"/>
                <a:gd name="T13" fmla="*/ 0 h 366"/>
                <a:gd name="T14" fmla="*/ 54 w 467"/>
                <a:gd name="T15" fmla="*/ 0 h 366"/>
                <a:gd name="T16" fmla="*/ 0 w 467"/>
                <a:gd name="T17" fmla="*/ 43 h 366"/>
                <a:gd name="T18" fmla="*/ 7 w 467"/>
                <a:gd name="T19" fmla="*/ 67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7" h="366">
                  <a:moveTo>
                    <a:pt x="7" y="67"/>
                  </a:moveTo>
                  <a:cubicBezTo>
                    <a:pt x="84" y="322"/>
                    <a:pt x="84" y="322"/>
                    <a:pt x="84" y="322"/>
                  </a:cubicBezTo>
                  <a:cubicBezTo>
                    <a:pt x="66" y="346"/>
                    <a:pt x="121" y="341"/>
                    <a:pt x="144" y="341"/>
                  </a:cubicBezTo>
                  <a:cubicBezTo>
                    <a:pt x="426" y="366"/>
                    <a:pt x="426" y="366"/>
                    <a:pt x="426" y="366"/>
                  </a:cubicBezTo>
                  <a:cubicBezTo>
                    <a:pt x="448" y="366"/>
                    <a:pt x="467" y="337"/>
                    <a:pt x="467" y="301"/>
                  </a:cubicBezTo>
                  <a:cubicBezTo>
                    <a:pt x="467" y="65"/>
                    <a:pt x="467" y="65"/>
                    <a:pt x="467" y="65"/>
                  </a:cubicBezTo>
                  <a:cubicBezTo>
                    <a:pt x="467" y="29"/>
                    <a:pt x="448" y="0"/>
                    <a:pt x="426" y="0"/>
                  </a:cubicBezTo>
                  <a:cubicBezTo>
                    <a:pt x="54" y="0"/>
                    <a:pt x="54" y="0"/>
                    <a:pt x="54" y="0"/>
                  </a:cubicBezTo>
                  <a:cubicBezTo>
                    <a:pt x="31" y="0"/>
                    <a:pt x="17" y="19"/>
                    <a:pt x="0" y="43"/>
                  </a:cubicBezTo>
                  <a:lnTo>
                    <a:pt x="7" y="67"/>
                  </a:lnTo>
                  <a:close/>
                </a:path>
              </a:pathLst>
            </a:custGeom>
            <a:solidFill>
              <a:srgbClr val="FC51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5" name="ïš1îḋé"/>
            <p:cNvSpPr/>
            <p:nvPr/>
          </p:nvSpPr>
          <p:spPr bwMode="auto">
            <a:xfrm>
              <a:off x="7595843" y="5151368"/>
              <a:ext cx="755078" cy="383841"/>
            </a:xfrm>
            <a:custGeom>
              <a:avLst/>
              <a:gdLst>
                <a:gd name="T0" fmla="*/ 0 w 467"/>
                <a:gd name="T1" fmla="*/ 43 h 237"/>
                <a:gd name="T2" fmla="*/ 7 w 467"/>
                <a:gd name="T3" fmla="*/ 67 h 237"/>
                <a:gd name="T4" fmla="*/ 467 w 467"/>
                <a:gd name="T5" fmla="*/ 237 h 237"/>
                <a:gd name="T6" fmla="*/ 467 w 467"/>
                <a:gd name="T7" fmla="*/ 67 h 237"/>
                <a:gd name="T8" fmla="*/ 467 w 467"/>
                <a:gd name="T9" fmla="*/ 65 h 237"/>
                <a:gd name="T10" fmla="*/ 426 w 467"/>
                <a:gd name="T11" fmla="*/ 0 h 237"/>
                <a:gd name="T12" fmla="*/ 54 w 467"/>
                <a:gd name="T13" fmla="*/ 0 h 237"/>
                <a:gd name="T14" fmla="*/ 0 w 467"/>
                <a:gd name="T15" fmla="*/ 43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7" h="237">
                  <a:moveTo>
                    <a:pt x="0" y="43"/>
                  </a:moveTo>
                  <a:cubicBezTo>
                    <a:pt x="7" y="67"/>
                    <a:pt x="7" y="67"/>
                    <a:pt x="7" y="67"/>
                  </a:cubicBezTo>
                  <a:cubicBezTo>
                    <a:pt x="467" y="237"/>
                    <a:pt x="467" y="237"/>
                    <a:pt x="467" y="237"/>
                  </a:cubicBezTo>
                  <a:cubicBezTo>
                    <a:pt x="467" y="67"/>
                    <a:pt x="467" y="67"/>
                    <a:pt x="467" y="67"/>
                  </a:cubicBezTo>
                  <a:cubicBezTo>
                    <a:pt x="467" y="65"/>
                    <a:pt x="467" y="65"/>
                    <a:pt x="467" y="65"/>
                  </a:cubicBezTo>
                  <a:cubicBezTo>
                    <a:pt x="467" y="29"/>
                    <a:pt x="448" y="0"/>
                    <a:pt x="426" y="0"/>
                  </a:cubicBezTo>
                  <a:cubicBezTo>
                    <a:pt x="54" y="0"/>
                    <a:pt x="54" y="0"/>
                    <a:pt x="54" y="0"/>
                  </a:cubicBezTo>
                  <a:cubicBezTo>
                    <a:pt x="31" y="0"/>
                    <a:pt x="17" y="19"/>
                    <a:pt x="0" y="43"/>
                  </a:cubicBezTo>
                  <a:close/>
                </a:path>
              </a:pathLst>
            </a:custGeom>
            <a:solidFill>
              <a:srgbClr val="FF73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6" name="ïs1íďê"/>
            <p:cNvSpPr/>
            <p:nvPr/>
          </p:nvSpPr>
          <p:spPr bwMode="auto">
            <a:xfrm>
              <a:off x="7442307" y="4989811"/>
              <a:ext cx="396444" cy="128329"/>
            </a:xfrm>
            <a:custGeom>
              <a:avLst/>
              <a:gdLst>
                <a:gd name="T0" fmla="*/ 245 w 245"/>
                <a:gd name="T1" fmla="*/ 61 h 79"/>
                <a:gd name="T2" fmla="*/ 226 w 245"/>
                <a:gd name="T3" fmla="*/ 79 h 79"/>
                <a:gd name="T4" fmla="*/ 18 w 245"/>
                <a:gd name="T5" fmla="*/ 79 h 79"/>
                <a:gd name="T6" fmla="*/ 0 w 245"/>
                <a:gd name="T7" fmla="*/ 61 h 79"/>
                <a:gd name="T8" fmla="*/ 0 w 245"/>
                <a:gd name="T9" fmla="*/ 19 h 79"/>
                <a:gd name="T10" fmla="*/ 18 w 245"/>
                <a:gd name="T11" fmla="*/ 0 h 79"/>
                <a:gd name="T12" fmla="*/ 226 w 245"/>
                <a:gd name="T13" fmla="*/ 0 h 79"/>
                <a:gd name="T14" fmla="*/ 245 w 245"/>
                <a:gd name="T15" fmla="*/ 19 h 79"/>
                <a:gd name="T16" fmla="*/ 245 w 245"/>
                <a:gd name="T17" fmla="*/ 6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79">
                  <a:moveTo>
                    <a:pt x="245" y="61"/>
                  </a:moveTo>
                  <a:cubicBezTo>
                    <a:pt x="245" y="71"/>
                    <a:pt x="237" y="79"/>
                    <a:pt x="226" y="79"/>
                  </a:cubicBezTo>
                  <a:cubicBezTo>
                    <a:pt x="18" y="79"/>
                    <a:pt x="18" y="79"/>
                    <a:pt x="18" y="79"/>
                  </a:cubicBezTo>
                  <a:cubicBezTo>
                    <a:pt x="8" y="79"/>
                    <a:pt x="0" y="71"/>
                    <a:pt x="0" y="61"/>
                  </a:cubicBezTo>
                  <a:cubicBezTo>
                    <a:pt x="0" y="19"/>
                    <a:pt x="0" y="19"/>
                    <a:pt x="0" y="19"/>
                  </a:cubicBezTo>
                  <a:cubicBezTo>
                    <a:pt x="0" y="9"/>
                    <a:pt x="8" y="0"/>
                    <a:pt x="18" y="0"/>
                  </a:cubicBezTo>
                  <a:cubicBezTo>
                    <a:pt x="226" y="0"/>
                    <a:pt x="226" y="0"/>
                    <a:pt x="226" y="0"/>
                  </a:cubicBezTo>
                  <a:cubicBezTo>
                    <a:pt x="237" y="0"/>
                    <a:pt x="245" y="9"/>
                    <a:pt x="245" y="19"/>
                  </a:cubicBezTo>
                  <a:lnTo>
                    <a:pt x="245" y="61"/>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7" name="ïṩḻïďê"/>
            <p:cNvSpPr/>
            <p:nvPr/>
          </p:nvSpPr>
          <p:spPr bwMode="auto">
            <a:xfrm>
              <a:off x="7480118" y="4709092"/>
              <a:ext cx="336863" cy="263532"/>
            </a:xfrm>
            <a:custGeom>
              <a:avLst/>
              <a:gdLst>
                <a:gd name="T0" fmla="*/ 195 w 208"/>
                <a:gd name="T1" fmla="*/ 0 h 163"/>
                <a:gd name="T2" fmla="*/ 207 w 208"/>
                <a:gd name="T3" fmla="*/ 13 h 163"/>
                <a:gd name="T4" fmla="*/ 196 w 208"/>
                <a:gd name="T5" fmla="*/ 150 h 163"/>
                <a:gd name="T6" fmla="*/ 181 w 208"/>
                <a:gd name="T7" fmla="*/ 163 h 163"/>
                <a:gd name="T8" fmla="*/ 13 w 208"/>
                <a:gd name="T9" fmla="*/ 163 h 163"/>
                <a:gd name="T10" fmla="*/ 0 w 208"/>
                <a:gd name="T11" fmla="*/ 150 h 163"/>
                <a:gd name="T12" fmla="*/ 5 w 208"/>
                <a:gd name="T13" fmla="*/ 13 h 163"/>
                <a:gd name="T14" fmla="*/ 19 w 208"/>
                <a:gd name="T15" fmla="*/ 0 h 163"/>
                <a:gd name="T16" fmla="*/ 195 w 208"/>
                <a:gd name="T1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163">
                  <a:moveTo>
                    <a:pt x="195" y="0"/>
                  </a:moveTo>
                  <a:cubicBezTo>
                    <a:pt x="202" y="0"/>
                    <a:pt x="208" y="6"/>
                    <a:pt x="207" y="13"/>
                  </a:cubicBezTo>
                  <a:cubicBezTo>
                    <a:pt x="196" y="150"/>
                    <a:pt x="196" y="150"/>
                    <a:pt x="196" y="150"/>
                  </a:cubicBezTo>
                  <a:cubicBezTo>
                    <a:pt x="195" y="157"/>
                    <a:pt x="189" y="163"/>
                    <a:pt x="181" y="163"/>
                  </a:cubicBezTo>
                  <a:cubicBezTo>
                    <a:pt x="13" y="163"/>
                    <a:pt x="13" y="163"/>
                    <a:pt x="13" y="163"/>
                  </a:cubicBezTo>
                  <a:cubicBezTo>
                    <a:pt x="6" y="163"/>
                    <a:pt x="0" y="157"/>
                    <a:pt x="0" y="150"/>
                  </a:cubicBezTo>
                  <a:cubicBezTo>
                    <a:pt x="5" y="13"/>
                    <a:pt x="5" y="13"/>
                    <a:pt x="5" y="13"/>
                  </a:cubicBezTo>
                  <a:cubicBezTo>
                    <a:pt x="5" y="6"/>
                    <a:pt x="12" y="0"/>
                    <a:pt x="19" y="0"/>
                  </a:cubicBezTo>
                  <a:lnTo>
                    <a:pt x="195" y="0"/>
                  </a:lnTo>
                  <a:close/>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8" name="ïşḻíďè"/>
            <p:cNvSpPr/>
            <p:nvPr/>
          </p:nvSpPr>
          <p:spPr bwMode="auto">
            <a:xfrm>
              <a:off x="6879723" y="4263379"/>
              <a:ext cx="65311" cy="213117"/>
            </a:xfrm>
            <a:custGeom>
              <a:avLst/>
              <a:gdLst>
                <a:gd name="T0" fmla="*/ 0 w 40"/>
                <a:gd name="T1" fmla="*/ 0 h 132"/>
                <a:gd name="T2" fmla="*/ 28 w 40"/>
                <a:gd name="T3" fmla="*/ 0 h 132"/>
                <a:gd name="T4" fmla="*/ 40 w 40"/>
                <a:gd name="T5" fmla="*/ 19 h 132"/>
                <a:gd name="T6" fmla="*/ 40 w 40"/>
                <a:gd name="T7" fmla="*/ 113 h 132"/>
                <a:gd name="T8" fmla="*/ 28 w 40"/>
                <a:gd name="T9" fmla="*/ 132 h 132"/>
                <a:gd name="T10" fmla="*/ 0 w 40"/>
                <a:gd name="T11" fmla="*/ 132 h 132"/>
              </a:gdLst>
              <a:ahLst/>
              <a:cxnLst>
                <a:cxn ang="0">
                  <a:pos x="T0" y="T1"/>
                </a:cxn>
                <a:cxn ang="0">
                  <a:pos x="T2" y="T3"/>
                </a:cxn>
                <a:cxn ang="0">
                  <a:pos x="T4" y="T5"/>
                </a:cxn>
                <a:cxn ang="0">
                  <a:pos x="T6" y="T7"/>
                </a:cxn>
                <a:cxn ang="0">
                  <a:pos x="T8" y="T9"/>
                </a:cxn>
                <a:cxn ang="0">
                  <a:pos x="T10" y="T11"/>
                </a:cxn>
              </a:cxnLst>
              <a:rect l="0" t="0" r="r" b="b"/>
              <a:pathLst>
                <a:path w="40" h="132">
                  <a:moveTo>
                    <a:pt x="0" y="0"/>
                  </a:moveTo>
                  <a:cubicBezTo>
                    <a:pt x="28" y="0"/>
                    <a:pt x="28" y="0"/>
                    <a:pt x="28" y="0"/>
                  </a:cubicBezTo>
                  <a:cubicBezTo>
                    <a:pt x="35" y="0"/>
                    <a:pt x="40" y="9"/>
                    <a:pt x="40" y="19"/>
                  </a:cubicBezTo>
                  <a:cubicBezTo>
                    <a:pt x="40" y="113"/>
                    <a:pt x="40" y="113"/>
                    <a:pt x="40" y="113"/>
                  </a:cubicBezTo>
                  <a:cubicBezTo>
                    <a:pt x="40" y="124"/>
                    <a:pt x="35" y="132"/>
                    <a:pt x="28" y="132"/>
                  </a:cubicBezTo>
                  <a:cubicBezTo>
                    <a:pt x="0" y="132"/>
                    <a:pt x="0" y="132"/>
                    <a:pt x="0" y="132"/>
                  </a:cubicBezTo>
                </a:path>
              </a:pathLst>
            </a:custGeom>
            <a:solidFill>
              <a:srgbClr val="7380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9" name="ïš1iďè"/>
            <p:cNvSpPr/>
            <p:nvPr/>
          </p:nvSpPr>
          <p:spPr bwMode="auto">
            <a:xfrm>
              <a:off x="6796080" y="4263379"/>
              <a:ext cx="42395" cy="213117"/>
            </a:xfrm>
            <a:custGeom>
              <a:avLst/>
              <a:gdLst>
                <a:gd name="T0" fmla="*/ 26 w 26"/>
                <a:gd name="T1" fmla="*/ 132 h 132"/>
                <a:gd name="T2" fmla="*/ 12 w 26"/>
                <a:gd name="T3" fmla="*/ 132 h 132"/>
                <a:gd name="T4" fmla="*/ 0 w 26"/>
                <a:gd name="T5" fmla="*/ 114 h 132"/>
                <a:gd name="T6" fmla="*/ 0 w 26"/>
                <a:gd name="T7" fmla="*/ 18 h 132"/>
                <a:gd name="T8" fmla="*/ 12 w 26"/>
                <a:gd name="T9" fmla="*/ 0 h 132"/>
                <a:gd name="T10" fmla="*/ 26 w 26"/>
                <a:gd name="T11" fmla="*/ 0 h 132"/>
                <a:gd name="T12" fmla="*/ 26 w 26"/>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26" h="132">
                  <a:moveTo>
                    <a:pt x="26" y="132"/>
                  </a:moveTo>
                  <a:cubicBezTo>
                    <a:pt x="12" y="132"/>
                    <a:pt x="12" y="132"/>
                    <a:pt x="12" y="132"/>
                  </a:cubicBezTo>
                  <a:cubicBezTo>
                    <a:pt x="5" y="132"/>
                    <a:pt x="0" y="124"/>
                    <a:pt x="0" y="114"/>
                  </a:cubicBezTo>
                  <a:cubicBezTo>
                    <a:pt x="0" y="18"/>
                    <a:pt x="0" y="18"/>
                    <a:pt x="0" y="18"/>
                  </a:cubicBezTo>
                  <a:cubicBezTo>
                    <a:pt x="0" y="8"/>
                    <a:pt x="5" y="0"/>
                    <a:pt x="12" y="0"/>
                  </a:cubicBezTo>
                  <a:cubicBezTo>
                    <a:pt x="26" y="0"/>
                    <a:pt x="26" y="0"/>
                    <a:pt x="26" y="0"/>
                  </a:cubicBezTo>
                  <a:lnTo>
                    <a:pt x="26" y="132"/>
                  </a:lnTo>
                  <a:close/>
                </a:path>
              </a:pathLst>
            </a:custGeom>
            <a:solidFill>
              <a:srgbClr val="FF43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0" name="îş1íḍe"/>
            <p:cNvSpPr/>
            <p:nvPr/>
          </p:nvSpPr>
          <p:spPr bwMode="auto">
            <a:xfrm>
              <a:off x="6832745" y="4263379"/>
              <a:ext cx="65311" cy="213117"/>
            </a:xfrm>
            <a:custGeom>
              <a:avLst/>
              <a:gdLst>
                <a:gd name="T0" fmla="*/ 0 w 40"/>
                <a:gd name="T1" fmla="*/ 0 h 132"/>
                <a:gd name="T2" fmla="*/ 27 w 40"/>
                <a:gd name="T3" fmla="*/ 0 h 132"/>
                <a:gd name="T4" fmla="*/ 40 w 40"/>
                <a:gd name="T5" fmla="*/ 19 h 132"/>
                <a:gd name="T6" fmla="*/ 40 w 40"/>
                <a:gd name="T7" fmla="*/ 113 h 132"/>
                <a:gd name="T8" fmla="*/ 27 w 40"/>
                <a:gd name="T9" fmla="*/ 132 h 132"/>
                <a:gd name="T10" fmla="*/ 0 w 40"/>
                <a:gd name="T11" fmla="*/ 132 h 132"/>
              </a:gdLst>
              <a:ahLst/>
              <a:cxnLst>
                <a:cxn ang="0">
                  <a:pos x="T0" y="T1"/>
                </a:cxn>
                <a:cxn ang="0">
                  <a:pos x="T2" y="T3"/>
                </a:cxn>
                <a:cxn ang="0">
                  <a:pos x="T4" y="T5"/>
                </a:cxn>
                <a:cxn ang="0">
                  <a:pos x="T6" y="T7"/>
                </a:cxn>
                <a:cxn ang="0">
                  <a:pos x="T8" y="T9"/>
                </a:cxn>
                <a:cxn ang="0">
                  <a:pos x="T10" y="T11"/>
                </a:cxn>
              </a:cxnLst>
              <a:rect l="0" t="0" r="r" b="b"/>
              <a:pathLst>
                <a:path w="40" h="132">
                  <a:moveTo>
                    <a:pt x="0" y="0"/>
                  </a:moveTo>
                  <a:cubicBezTo>
                    <a:pt x="27" y="0"/>
                    <a:pt x="27" y="0"/>
                    <a:pt x="27" y="0"/>
                  </a:cubicBezTo>
                  <a:cubicBezTo>
                    <a:pt x="34" y="0"/>
                    <a:pt x="40" y="9"/>
                    <a:pt x="40" y="19"/>
                  </a:cubicBezTo>
                  <a:cubicBezTo>
                    <a:pt x="40" y="113"/>
                    <a:pt x="40" y="113"/>
                    <a:pt x="40" y="113"/>
                  </a:cubicBezTo>
                  <a:cubicBezTo>
                    <a:pt x="40" y="124"/>
                    <a:pt x="34" y="132"/>
                    <a:pt x="27" y="132"/>
                  </a:cubicBezTo>
                  <a:cubicBezTo>
                    <a:pt x="0" y="132"/>
                    <a:pt x="0" y="132"/>
                    <a:pt x="0" y="132"/>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1" name="i$ḻîďé"/>
            <p:cNvSpPr/>
            <p:nvPr/>
          </p:nvSpPr>
          <p:spPr bwMode="auto">
            <a:xfrm>
              <a:off x="7116902" y="5193762"/>
              <a:ext cx="529356" cy="401027"/>
            </a:xfrm>
            <a:custGeom>
              <a:avLst/>
              <a:gdLst>
                <a:gd name="T0" fmla="*/ 327 w 327"/>
                <a:gd name="T1" fmla="*/ 196 h 248"/>
                <a:gd name="T2" fmla="*/ 275 w 327"/>
                <a:gd name="T3" fmla="*/ 248 h 248"/>
                <a:gd name="T4" fmla="*/ 52 w 327"/>
                <a:gd name="T5" fmla="*/ 248 h 248"/>
                <a:gd name="T6" fmla="*/ 0 w 327"/>
                <a:gd name="T7" fmla="*/ 196 h 248"/>
                <a:gd name="T8" fmla="*/ 0 w 327"/>
                <a:gd name="T9" fmla="*/ 52 h 248"/>
                <a:gd name="T10" fmla="*/ 52 w 327"/>
                <a:gd name="T11" fmla="*/ 0 h 248"/>
                <a:gd name="T12" fmla="*/ 275 w 327"/>
                <a:gd name="T13" fmla="*/ 0 h 248"/>
                <a:gd name="T14" fmla="*/ 327 w 327"/>
                <a:gd name="T15" fmla="*/ 52 h 248"/>
                <a:gd name="T16" fmla="*/ 327 w 327"/>
                <a:gd name="T17" fmla="*/ 19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248">
                  <a:moveTo>
                    <a:pt x="327" y="196"/>
                  </a:moveTo>
                  <a:cubicBezTo>
                    <a:pt x="327" y="224"/>
                    <a:pt x="304" y="248"/>
                    <a:pt x="275" y="248"/>
                  </a:cubicBezTo>
                  <a:cubicBezTo>
                    <a:pt x="52" y="248"/>
                    <a:pt x="52" y="248"/>
                    <a:pt x="52" y="248"/>
                  </a:cubicBezTo>
                  <a:cubicBezTo>
                    <a:pt x="24" y="248"/>
                    <a:pt x="0" y="224"/>
                    <a:pt x="0" y="196"/>
                  </a:cubicBezTo>
                  <a:cubicBezTo>
                    <a:pt x="0" y="52"/>
                    <a:pt x="0" y="52"/>
                    <a:pt x="0" y="52"/>
                  </a:cubicBezTo>
                  <a:cubicBezTo>
                    <a:pt x="0" y="23"/>
                    <a:pt x="24" y="0"/>
                    <a:pt x="52" y="0"/>
                  </a:cubicBezTo>
                  <a:cubicBezTo>
                    <a:pt x="275" y="0"/>
                    <a:pt x="275" y="0"/>
                    <a:pt x="275" y="0"/>
                  </a:cubicBezTo>
                  <a:cubicBezTo>
                    <a:pt x="304" y="0"/>
                    <a:pt x="327" y="23"/>
                    <a:pt x="327" y="52"/>
                  </a:cubicBezTo>
                  <a:lnTo>
                    <a:pt x="327" y="196"/>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2" name="iṩḻiḓè"/>
            <p:cNvSpPr/>
            <p:nvPr/>
          </p:nvSpPr>
          <p:spPr bwMode="auto">
            <a:xfrm>
              <a:off x="7212002" y="4989811"/>
              <a:ext cx="285303" cy="128329"/>
            </a:xfrm>
            <a:custGeom>
              <a:avLst/>
              <a:gdLst>
                <a:gd name="T0" fmla="*/ 176 w 176"/>
                <a:gd name="T1" fmla="*/ 61 h 79"/>
                <a:gd name="T2" fmla="*/ 158 w 176"/>
                <a:gd name="T3" fmla="*/ 79 h 79"/>
                <a:gd name="T4" fmla="*/ 18 w 176"/>
                <a:gd name="T5" fmla="*/ 79 h 79"/>
                <a:gd name="T6" fmla="*/ 0 w 176"/>
                <a:gd name="T7" fmla="*/ 61 h 79"/>
                <a:gd name="T8" fmla="*/ 0 w 176"/>
                <a:gd name="T9" fmla="*/ 54 h 79"/>
                <a:gd name="T10" fmla="*/ 18 w 176"/>
                <a:gd name="T11" fmla="*/ 30 h 79"/>
                <a:gd name="T12" fmla="*/ 109 w 176"/>
                <a:gd name="T13" fmla="*/ 5 h 79"/>
                <a:gd name="T14" fmla="*/ 145 w 176"/>
                <a:gd name="T15" fmla="*/ 0 h 79"/>
                <a:gd name="T16" fmla="*/ 158 w 176"/>
                <a:gd name="T17" fmla="*/ 0 h 79"/>
                <a:gd name="T18" fmla="*/ 176 w 176"/>
                <a:gd name="T19" fmla="*/ 19 h 79"/>
                <a:gd name="T20" fmla="*/ 176 w 176"/>
                <a:gd name="T21" fmla="*/ 6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79">
                  <a:moveTo>
                    <a:pt x="176" y="61"/>
                  </a:moveTo>
                  <a:cubicBezTo>
                    <a:pt x="176" y="71"/>
                    <a:pt x="168" y="79"/>
                    <a:pt x="158" y="79"/>
                  </a:cubicBezTo>
                  <a:cubicBezTo>
                    <a:pt x="18" y="79"/>
                    <a:pt x="18" y="79"/>
                    <a:pt x="18" y="79"/>
                  </a:cubicBezTo>
                  <a:cubicBezTo>
                    <a:pt x="8" y="79"/>
                    <a:pt x="0" y="71"/>
                    <a:pt x="0" y="61"/>
                  </a:cubicBezTo>
                  <a:cubicBezTo>
                    <a:pt x="0" y="54"/>
                    <a:pt x="0" y="54"/>
                    <a:pt x="0" y="54"/>
                  </a:cubicBezTo>
                  <a:cubicBezTo>
                    <a:pt x="0" y="44"/>
                    <a:pt x="8" y="33"/>
                    <a:pt x="18" y="30"/>
                  </a:cubicBezTo>
                  <a:cubicBezTo>
                    <a:pt x="109" y="5"/>
                    <a:pt x="109" y="5"/>
                    <a:pt x="109" y="5"/>
                  </a:cubicBezTo>
                  <a:cubicBezTo>
                    <a:pt x="119" y="3"/>
                    <a:pt x="135" y="0"/>
                    <a:pt x="145" y="0"/>
                  </a:cubicBezTo>
                  <a:cubicBezTo>
                    <a:pt x="158" y="0"/>
                    <a:pt x="158" y="0"/>
                    <a:pt x="158" y="0"/>
                  </a:cubicBezTo>
                  <a:cubicBezTo>
                    <a:pt x="168" y="0"/>
                    <a:pt x="176" y="9"/>
                    <a:pt x="176" y="19"/>
                  </a:cubicBezTo>
                  <a:lnTo>
                    <a:pt x="176" y="61"/>
                  </a:ln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3" name="ísḻïḑe"/>
            <p:cNvSpPr/>
            <p:nvPr/>
          </p:nvSpPr>
          <p:spPr bwMode="auto">
            <a:xfrm>
              <a:off x="7587823" y="4264525"/>
              <a:ext cx="66456" cy="986528"/>
            </a:xfrm>
            <a:prstGeom prst="rect">
              <a:avLst/>
            </a:prstGeom>
            <a:solidFill>
              <a:srgbClr val="7380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34" name="ïṥ1ïḓè"/>
            <p:cNvSpPr/>
            <p:nvPr/>
          </p:nvSpPr>
          <p:spPr bwMode="auto">
            <a:xfrm>
              <a:off x="7587823" y="4264525"/>
              <a:ext cx="66456" cy="986528"/>
            </a:xfrm>
            <a:custGeom>
              <a:avLst/>
              <a:gdLst>
                <a:gd name="T0" fmla="*/ 58 w 58"/>
                <a:gd name="T1" fmla="*/ 861 h 861"/>
                <a:gd name="T2" fmla="*/ 58 w 58"/>
                <a:gd name="T3" fmla="*/ 0 h 861"/>
                <a:gd name="T4" fmla="*/ 0 w 58"/>
                <a:gd name="T5" fmla="*/ 0 h 861"/>
                <a:gd name="T6" fmla="*/ 0 w 58"/>
                <a:gd name="T7" fmla="*/ 861 h 861"/>
              </a:gdLst>
              <a:ahLst/>
              <a:cxnLst>
                <a:cxn ang="0">
                  <a:pos x="T0" y="T1"/>
                </a:cxn>
                <a:cxn ang="0">
                  <a:pos x="T2" y="T3"/>
                </a:cxn>
                <a:cxn ang="0">
                  <a:pos x="T4" y="T5"/>
                </a:cxn>
                <a:cxn ang="0">
                  <a:pos x="T6" y="T7"/>
                </a:cxn>
              </a:cxnLst>
              <a:rect l="0" t="0" r="r" b="b"/>
              <a:pathLst>
                <a:path w="58" h="861">
                  <a:moveTo>
                    <a:pt x="58" y="861"/>
                  </a:moveTo>
                  <a:lnTo>
                    <a:pt x="58" y="0"/>
                  </a:lnTo>
                  <a:lnTo>
                    <a:pt x="0" y="0"/>
                  </a:lnTo>
                  <a:lnTo>
                    <a:pt x="0" y="8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5" name="îṣ1îḓe"/>
            <p:cNvSpPr/>
            <p:nvPr/>
          </p:nvSpPr>
          <p:spPr bwMode="auto">
            <a:xfrm>
              <a:off x="7428558" y="4709092"/>
              <a:ext cx="89372" cy="263532"/>
            </a:xfrm>
            <a:custGeom>
              <a:avLst/>
              <a:gdLst>
                <a:gd name="T0" fmla="*/ 43 w 55"/>
                <a:gd name="T1" fmla="*/ 0 h 163"/>
                <a:gd name="T2" fmla="*/ 55 w 55"/>
                <a:gd name="T3" fmla="*/ 13 h 163"/>
                <a:gd name="T4" fmla="*/ 43 w 55"/>
                <a:gd name="T5" fmla="*/ 150 h 163"/>
                <a:gd name="T6" fmla="*/ 31 w 55"/>
                <a:gd name="T7" fmla="*/ 163 h 163"/>
                <a:gd name="T8" fmla="*/ 17 w 55"/>
                <a:gd name="T9" fmla="*/ 150 h 163"/>
                <a:gd name="T10" fmla="*/ 2 w 55"/>
                <a:gd name="T11" fmla="*/ 82 h 163"/>
                <a:gd name="T12" fmla="*/ 5 w 55"/>
                <a:gd name="T13" fmla="*/ 56 h 163"/>
                <a:gd name="T14" fmla="*/ 24 w 55"/>
                <a:gd name="T15" fmla="*/ 12 h 163"/>
                <a:gd name="T16" fmla="*/ 43 w 55"/>
                <a:gd name="T1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63">
                  <a:moveTo>
                    <a:pt x="43" y="0"/>
                  </a:moveTo>
                  <a:cubicBezTo>
                    <a:pt x="50" y="0"/>
                    <a:pt x="55" y="6"/>
                    <a:pt x="55" y="13"/>
                  </a:cubicBezTo>
                  <a:cubicBezTo>
                    <a:pt x="43" y="150"/>
                    <a:pt x="43" y="150"/>
                    <a:pt x="43" y="150"/>
                  </a:cubicBezTo>
                  <a:cubicBezTo>
                    <a:pt x="43" y="157"/>
                    <a:pt x="37" y="163"/>
                    <a:pt x="31" y="163"/>
                  </a:cubicBezTo>
                  <a:cubicBezTo>
                    <a:pt x="25" y="163"/>
                    <a:pt x="18" y="158"/>
                    <a:pt x="17" y="150"/>
                  </a:cubicBezTo>
                  <a:cubicBezTo>
                    <a:pt x="2" y="82"/>
                    <a:pt x="2" y="82"/>
                    <a:pt x="2" y="82"/>
                  </a:cubicBezTo>
                  <a:cubicBezTo>
                    <a:pt x="0" y="74"/>
                    <a:pt x="2" y="63"/>
                    <a:pt x="5" y="56"/>
                  </a:cubicBezTo>
                  <a:cubicBezTo>
                    <a:pt x="24" y="12"/>
                    <a:pt x="24" y="12"/>
                    <a:pt x="24" y="12"/>
                  </a:cubicBezTo>
                  <a:cubicBezTo>
                    <a:pt x="27" y="6"/>
                    <a:pt x="36" y="0"/>
                    <a:pt x="43" y="0"/>
                  </a:cubicBez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6" name="ïṡ1ïḓé"/>
            <p:cNvSpPr/>
            <p:nvPr/>
          </p:nvSpPr>
          <p:spPr bwMode="auto">
            <a:xfrm>
              <a:off x="6679209" y="5260218"/>
              <a:ext cx="694351" cy="428527"/>
            </a:xfrm>
            <a:custGeom>
              <a:avLst/>
              <a:gdLst>
                <a:gd name="T0" fmla="*/ 390 w 429"/>
                <a:gd name="T1" fmla="*/ 250 h 265"/>
                <a:gd name="T2" fmla="*/ 370 w 429"/>
                <a:gd name="T3" fmla="*/ 265 h 265"/>
                <a:gd name="T4" fmla="*/ 15 w 429"/>
                <a:gd name="T5" fmla="*/ 265 h 265"/>
                <a:gd name="T6" fmla="*/ 1 w 429"/>
                <a:gd name="T7" fmla="*/ 250 h 265"/>
                <a:gd name="T8" fmla="*/ 14 w 429"/>
                <a:gd name="T9" fmla="*/ 140 h 265"/>
                <a:gd name="T10" fmla="*/ 19 w 429"/>
                <a:gd name="T11" fmla="*/ 109 h 265"/>
                <a:gd name="T12" fmla="*/ 43 w 429"/>
                <a:gd name="T13" fmla="*/ 9 h 265"/>
                <a:gd name="T14" fmla="*/ 54 w 429"/>
                <a:gd name="T15" fmla="*/ 7 h 265"/>
                <a:gd name="T16" fmla="*/ 119 w 429"/>
                <a:gd name="T17" fmla="*/ 111 h 265"/>
                <a:gd name="T18" fmla="*/ 143 w 429"/>
                <a:gd name="T19" fmla="*/ 125 h 265"/>
                <a:gd name="T20" fmla="*/ 415 w 429"/>
                <a:gd name="T21" fmla="*/ 125 h 265"/>
                <a:gd name="T22" fmla="*/ 426 w 429"/>
                <a:gd name="T23" fmla="*/ 140 h 265"/>
                <a:gd name="T24" fmla="*/ 390 w 429"/>
                <a:gd name="T25" fmla="*/ 25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9" h="265">
                  <a:moveTo>
                    <a:pt x="390" y="250"/>
                  </a:moveTo>
                  <a:cubicBezTo>
                    <a:pt x="387" y="258"/>
                    <a:pt x="378" y="265"/>
                    <a:pt x="370" y="265"/>
                  </a:cubicBezTo>
                  <a:cubicBezTo>
                    <a:pt x="15" y="265"/>
                    <a:pt x="15" y="265"/>
                    <a:pt x="15" y="265"/>
                  </a:cubicBezTo>
                  <a:cubicBezTo>
                    <a:pt x="6" y="265"/>
                    <a:pt x="0" y="258"/>
                    <a:pt x="1" y="250"/>
                  </a:cubicBezTo>
                  <a:cubicBezTo>
                    <a:pt x="14" y="140"/>
                    <a:pt x="14" y="140"/>
                    <a:pt x="14" y="140"/>
                  </a:cubicBezTo>
                  <a:cubicBezTo>
                    <a:pt x="15" y="132"/>
                    <a:pt x="17" y="118"/>
                    <a:pt x="19" y="109"/>
                  </a:cubicBezTo>
                  <a:cubicBezTo>
                    <a:pt x="43" y="9"/>
                    <a:pt x="43" y="9"/>
                    <a:pt x="43" y="9"/>
                  </a:cubicBezTo>
                  <a:cubicBezTo>
                    <a:pt x="44" y="1"/>
                    <a:pt x="50" y="0"/>
                    <a:pt x="54" y="7"/>
                  </a:cubicBezTo>
                  <a:cubicBezTo>
                    <a:pt x="119" y="111"/>
                    <a:pt x="119" y="111"/>
                    <a:pt x="119" y="111"/>
                  </a:cubicBezTo>
                  <a:cubicBezTo>
                    <a:pt x="124" y="119"/>
                    <a:pt x="135" y="125"/>
                    <a:pt x="143" y="125"/>
                  </a:cubicBezTo>
                  <a:cubicBezTo>
                    <a:pt x="415" y="125"/>
                    <a:pt x="415" y="125"/>
                    <a:pt x="415" y="125"/>
                  </a:cubicBezTo>
                  <a:cubicBezTo>
                    <a:pt x="424" y="125"/>
                    <a:pt x="429" y="131"/>
                    <a:pt x="426" y="140"/>
                  </a:cubicBezTo>
                  <a:lnTo>
                    <a:pt x="390" y="250"/>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7" name="ïś1ídè"/>
            <p:cNvSpPr/>
            <p:nvPr/>
          </p:nvSpPr>
          <p:spPr bwMode="auto">
            <a:xfrm>
              <a:off x="6674626" y="4217547"/>
              <a:ext cx="1089649" cy="1372660"/>
            </a:xfrm>
            <a:custGeom>
              <a:avLst/>
              <a:gdLst>
                <a:gd name="T0" fmla="*/ 647 w 673"/>
                <a:gd name="T1" fmla="*/ 0 h 849"/>
                <a:gd name="T2" fmla="*/ 240 w 673"/>
                <a:gd name="T3" fmla="*/ 0 h 849"/>
                <a:gd name="T4" fmla="*/ 219 w 673"/>
                <a:gd name="T5" fmla="*/ 3 h 849"/>
                <a:gd name="T6" fmla="*/ 201 w 673"/>
                <a:gd name="T7" fmla="*/ 13 h 849"/>
                <a:gd name="T8" fmla="*/ 173 w 673"/>
                <a:gd name="T9" fmla="*/ 42 h 849"/>
                <a:gd name="T10" fmla="*/ 132 w 673"/>
                <a:gd name="T11" fmla="*/ 123 h 849"/>
                <a:gd name="T12" fmla="*/ 75 w 673"/>
                <a:gd name="T13" fmla="*/ 327 h 849"/>
                <a:gd name="T14" fmla="*/ 20 w 673"/>
                <a:gd name="T15" fmla="*/ 658 h 849"/>
                <a:gd name="T16" fmla="*/ 1 w 673"/>
                <a:gd name="T17" fmla="*/ 819 h 849"/>
                <a:gd name="T18" fmla="*/ 24 w 673"/>
                <a:gd name="T19" fmla="*/ 848 h 849"/>
                <a:gd name="T20" fmla="*/ 53 w 673"/>
                <a:gd name="T21" fmla="*/ 824 h 849"/>
                <a:gd name="T22" fmla="*/ 53 w 673"/>
                <a:gd name="T23" fmla="*/ 822 h 849"/>
                <a:gd name="T24" fmla="*/ 112 w 673"/>
                <a:gd name="T25" fmla="*/ 410 h 849"/>
                <a:gd name="T26" fmla="*/ 141 w 673"/>
                <a:gd name="T27" fmla="*/ 271 h 849"/>
                <a:gd name="T28" fmla="*/ 167 w 673"/>
                <a:gd name="T29" fmla="*/ 179 h 849"/>
                <a:gd name="T30" fmla="*/ 188 w 673"/>
                <a:gd name="T31" fmla="*/ 122 h 849"/>
                <a:gd name="T32" fmla="*/ 220 w 673"/>
                <a:gd name="T33" fmla="*/ 66 h 849"/>
                <a:gd name="T34" fmla="*/ 233 w 673"/>
                <a:gd name="T35" fmla="*/ 54 h 849"/>
                <a:gd name="T36" fmla="*/ 237 w 673"/>
                <a:gd name="T37" fmla="*/ 52 h 849"/>
                <a:gd name="T38" fmla="*/ 240 w 673"/>
                <a:gd name="T39" fmla="*/ 52 h 849"/>
                <a:gd name="T40" fmla="*/ 647 w 673"/>
                <a:gd name="T41" fmla="*/ 52 h 849"/>
                <a:gd name="T42" fmla="*/ 673 w 673"/>
                <a:gd name="T43" fmla="*/ 26 h 849"/>
                <a:gd name="T44" fmla="*/ 647 w 673"/>
                <a:gd name="T45"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3" h="849">
                  <a:moveTo>
                    <a:pt x="647" y="0"/>
                  </a:moveTo>
                  <a:cubicBezTo>
                    <a:pt x="360" y="0"/>
                    <a:pt x="360" y="0"/>
                    <a:pt x="240" y="0"/>
                  </a:cubicBezTo>
                  <a:cubicBezTo>
                    <a:pt x="233" y="0"/>
                    <a:pt x="225" y="1"/>
                    <a:pt x="219" y="3"/>
                  </a:cubicBezTo>
                  <a:cubicBezTo>
                    <a:pt x="212" y="6"/>
                    <a:pt x="206" y="9"/>
                    <a:pt x="201" y="13"/>
                  </a:cubicBezTo>
                  <a:cubicBezTo>
                    <a:pt x="190" y="21"/>
                    <a:pt x="181" y="31"/>
                    <a:pt x="173" y="42"/>
                  </a:cubicBezTo>
                  <a:cubicBezTo>
                    <a:pt x="157" y="64"/>
                    <a:pt x="144" y="91"/>
                    <a:pt x="132" y="123"/>
                  </a:cubicBezTo>
                  <a:cubicBezTo>
                    <a:pt x="110" y="180"/>
                    <a:pt x="91" y="251"/>
                    <a:pt x="75" y="327"/>
                  </a:cubicBezTo>
                  <a:cubicBezTo>
                    <a:pt x="51" y="440"/>
                    <a:pt x="33" y="563"/>
                    <a:pt x="20" y="658"/>
                  </a:cubicBezTo>
                  <a:cubicBezTo>
                    <a:pt x="8" y="753"/>
                    <a:pt x="1" y="819"/>
                    <a:pt x="1" y="819"/>
                  </a:cubicBezTo>
                  <a:cubicBezTo>
                    <a:pt x="0" y="834"/>
                    <a:pt x="10" y="846"/>
                    <a:pt x="24" y="848"/>
                  </a:cubicBezTo>
                  <a:cubicBezTo>
                    <a:pt x="39" y="849"/>
                    <a:pt x="51" y="839"/>
                    <a:pt x="53" y="824"/>
                  </a:cubicBezTo>
                  <a:cubicBezTo>
                    <a:pt x="53" y="824"/>
                    <a:pt x="53" y="824"/>
                    <a:pt x="53" y="822"/>
                  </a:cubicBezTo>
                  <a:cubicBezTo>
                    <a:pt x="55" y="799"/>
                    <a:pt x="76" y="601"/>
                    <a:pt x="112" y="410"/>
                  </a:cubicBezTo>
                  <a:cubicBezTo>
                    <a:pt x="121" y="362"/>
                    <a:pt x="131" y="315"/>
                    <a:pt x="141" y="271"/>
                  </a:cubicBezTo>
                  <a:cubicBezTo>
                    <a:pt x="150" y="238"/>
                    <a:pt x="158" y="207"/>
                    <a:pt x="167" y="179"/>
                  </a:cubicBezTo>
                  <a:cubicBezTo>
                    <a:pt x="174" y="158"/>
                    <a:pt x="181" y="139"/>
                    <a:pt x="188" y="122"/>
                  </a:cubicBezTo>
                  <a:cubicBezTo>
                    <a:pt x="199" y="97"/>
                    <a:pt x="210" y="77"/>
                    <a:pt x="220" y="66"/>
                  </a:cubicBezTo>
                  <a:cubicBezTo>
                    <a:pt x="225" y="60"/>
                    <a:pt x="230" y="56"/>
                    <a:pt x="233" y="54"/>
                  </a:cubicBezTo>
                  <a:cubicBezTo>
                    <a:pt x="235" y="53"/>
                    <a:pt x="236" y="52"/>
                    <a:pt x="237" y="52"/>
                  </a:cubicBezTo>
                  <a:cubicBezTo>
                    <a:pt x="238" y="52"/>
                    <a:pt x="239" y="52"/>
                    <a:pt x="240" y="52"/>
                  </a:cubicBezTo>
                  <a:cubicBezTo>
                    <a:pt x="360" y="52"/>
                    <a:pt x="360" y="52"/>
                    <a:pt x="647" y="52"/>
                  </a:cubicBezTo>
                  <a:cubicBezTo>
                    <a:pt x="661" y="52"/>
                    <a:pt x="673" y="40"/>
                    <a:pt x="673" y="26"/>
                  </a:cubicBezTo>
                  <a:cubicBezTo>
                    <a:pt x="673" y="11"/>
                    <a:pt x="661" y="0"/>
                    <a:pt x="647" y="0"/>
                  </a:cubicBez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8" name="íŝ1îḓê"/>
            <p:cNvSpPr/>
            <p:nvPr/>
          </p:nvSpPr>
          <p:spPr bwMode="auto">
            <a:xfrm>
              <a:off x="7544282" y="4233588"/>
              <a:ext cx="60727" cy="1047255"/>
            </a:xfrm>
            <a:custGeom>
              <a:avLst/>
              <a:gdLst>
                <a:gd name="T0" fmla="*/ 38 w 38"/>
                <a:gd name="T1" fmla="*/ 629 h 648"/>
                <a:gd name="T2" fmla="*/ 38 w 38"/>
                <a:gd name="T3" fmla="*/ 19 h 648"/>
                <a:gd name="T4" fmla="*/ 19 w 38"/>
                <a:gd name="T5" fmla="*/ 0 h 648"/>
                <a:gd name="T6" fmla="*/ 0 w 38"/>
                <a:gd name="T7" fmla="*/ 19 h 648"/>
                <a:gd name="T8" fmla="*/ 0 w 38"/>
                <a:gd name="T9" fmla="*/ 629 h 648"/>
                <a:gd name="T10" fmla="*/ 19 w 38"/>
                <a:gd name="T11" fmla="*/ 648 h 648"/>
                <a:gd name="T12" fmla="*/ 38 w 38"/>
                <a:gd name="T13" fmla="*/ 629 h 648"/>
              </a:gdLst>
              <a:ahLst/>
              <a:cxnLst>
                <a:cxn ang="0">
                  <a:pos x="T0" y="T1"/>
                </a:cxn>
                <a:cxn ang="0">
                  <a:pos x="T2" y="T3"/>
                </a:cxn>
                <a:cxn ang="0">
                  <a:pos x="T4" y="T5"/>
                </a:cxn>
                <a:cxn ang="0">
                  <a:pos x="T6" y="T7"/>
                </a:cxn>
                <a:cxn ang="0">
                  <a:pos x="T8" y="T9"/>
                </a:cxn>
                <a:cxn ang="0">
                  <a:pos x="T10" y="T11"/>
                </a:cxn>
                <a:cxn ang="0">
                  <a:pos x="T12" y="T13"/>
                </a:cxn>
              </a:cxnLst>
              <a:rect l="0" t="0" r="r" b="b"/>
              <a:pathLst>
                <a:path w="38" h="648">
                  <a:moveTo>
                    <a:pt x="38" y="629"/>
                  </a:moveTo>
                  <a:cubicBezTo>
                    <a:pt x="38" y="19"/>
                    <a:pt x="38" y="19"/>
                    <a:pt x="38" y="19"/>
                  </a:cubicBezTo>
                  <a:cubicBezTo>
                    <a:pt x="38" y="8"/>
                    <a:pt x="29" y="0"/>
                    <a:pt x="19" y="0"/>
                  </a:cubicBezTo>
                  <a:cubicBezTo>
                    <a:pt x="8" y="0"/>
                    <a:pt x="0" y="8"/>
                    <a:pt x="0" y="19"/>
                  </a:cubicBezTo>
                  <a:cubicBezTo>
                    <a:pt x="0" y="629"/>
                    <a:pt x="0" y="629"/>
                    <a:pt x="0" y="629"/>
                  </a:cubicBezTo>
                  <a:cubicBezTo>
                    <a:pt x="0" y="640"/>
                    <a:pt x="8" y="648"/>
                    <a:pt x="19" y="648"/>
                  </a:cubicBezTo>
                  <a:cubicBezTo>
                    <a:pt x="29" y="648"/>
                    <a:pt x="38" y="640"/>
                    <a:pt x="38" y="629"/>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9" name="îṥľiḑê"/>
            <p:cNvSpPr/>
            <p:nvPr/>
          </p:nvSpPr>
          <p:spPr bwMode="auto">
            <a:xfrm>
              <a:off x="6592129" y="5536355"/>
              <a:ext cx="1219124" cy="349467"/>
            </a:xfrm>
            <a:custGeom>
              <a:avLst/>
              <a:gdLst>
                <a:gd name="T0" fmla="*/ 753 w 753"/>
                <a:gd name="T1" fmla="*/ 78 h 216"/>
                <a:gd name="T2" fmla="*/ 753 w 753"/>
                <a:gd name="T3" fmla="*/ 216 h 216"/>
                <a:gd name="T4" fmla="*/ 134 w 753"/>
                <a:gd name="T5" fmla="*/ 216 h 216"/>
                <a:gd name="T6" fmla="*/ 135 w 753"/>
                <a:gd name="T7" fmla="*/ 206 h 216"/>
                <a:gd name="T8" fmla="*/ 3 w 753"/>
                <a:gd name="T9" fmla="*/ 117 h 216"/>
                <a:gd name="T10" fmla="*/ 0 w 753"/>
                <a:gd name="T11" fmla="*/ 117 h 216"/>
                <a:gd name="T12" fmla="*/ 0 w 753"/>
                <a:gd name="T13" fmla="*/ 0 h 216"/>
                <a:gd name="T14" fmla="*/ 123 w 753"/>
                <a:gd name="T15" fmla="*/ 0 h 216"/>
                <a:gd name="T16" fmla="*/ 196 w 753"/>
                <a:gd name="T17" fmla="*/ 78 h 216"/>
                <a:gd name="T18" fmla="*/ 753 w 753"/>
                <a:gd name="T19" fmla="*/ 7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3" h="216">
                  <a:moveTo>
                    <a:pt x="753" y="78"/>
                  </a:moveTo>
                  <a:cubicBezTo>
                    <a:pt x="753" y="216"/>
                    <a:pt x="753" y="216"/>
                    <a:pt x="753" y="216"/>
                  </a:cubicBezTo>
                  <a:cubicBezTo>
                    <a:pt x="134" y="216"/>
                    <a:pt x="134" y="216"/>
                    <a:pt x="134" y="216"/>
                  </a:cubicBezTo>
                  <a:cubicBezTo>
                    <a:pt x="134" y="212"/>
                    <a:pt x="135" y="209"/>
                    <a:pt x="135" y="206"/>
                  </a:cubicBezTo>
                  <a:cubicBezTo>
                    <a:pt x="135" y="92"/>
                    <a:pt x="76" y="117"/>
                    <a:pt x="3" y="117"/>
                  </a:cubicBezTo>
                  <a:cubicBezTo>
                    <a:pt x="2" y="117"/>
                    <a:pt x="1" y="117"/>
                    <a:pt x="0" y="117"/>
                  </a:cubicBezTo>
                  <a:cubicBezTo>
                    <a:pt x="0" y="0"/>
                    <a:pt x="0" y="0"/>
                    <a:pt x="0" y="0"/>
                  </a:cubicBezTo>
                  <a:cubicBezTo>
                    <a:pt x="123" y="0"/>
                    <a:pt x="123" y="0"/>
                    <a:pt x="123" y="0"/>
                  </a:cubicBezTo>
                  <a:cubicBezTo>
                    <a:pt x="196" y="78"/>
                    <a:pt x="196" y="78"/>
                    <a:pt x="196" y="78"/>
                  </a:cubicBezTo>
                  <a:lnTo>
                    <a:pt x="753" y="78"/>
                  </a:lnTo>
                  <a:close/>
                </a:path>
              </a:pathLst>
            </a:custGeom>
            <a:solidFill>
              <a:srgbClr val="C62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0" name="i$ľíde"/>
            <p:cNvSpPr/>
            <p:nvPr/>
          </p:nvSpPr>
          <p:spPr bwMode="auto">
            <a:xfrm>
              <a:off x="7163879" y="5151368"/>
              <a:ext cx="647373" cy="592375"/>
            </a:xfrm>
            <a:custGeom>
              <a:avLst/>
              <a:gdLst>
                <a:gd name="T0" fmla="*/ 400 w 400"/>
                <a:gd name="T1" fmla="*/ 301 h 366"/>
                <a:gd name="T2" fmla="*/ 359 w 400"/>
                <a:gd name="T3" fmla="*/ 366 h 366"/>
                <a:gd name="T4" fmla="*/ 77 w 400"/>
                <a:gd name="T5" fmla="*/ 319 h 366"/>
                <a:gd name="T6" fmla="*/ 17 w 400"/>
                <a:gd name="T7" fmla="*/ 322 h 366"/>
                <a:gd name="T8" fmla="*/ 200 w 400"/>
                <a:gd name="T9" fmla="*/ 43 h 366"/>
                <a:gd name="T10" fmla="*/ 273 w 400"/>
                <a:gd name="T11" fmla="*/ 0 h 366"/>
                <a:gd name="T12" fmla="*/ 359 w 400"/>
                <a:gd name="T13" fmla="*/ 0 h 366"/>
                <a:gd name="T14" fmla="*/ 400 w 400"/>
                <a:gd name="T15" fmla="*/ 65 h 366"/>
                <a:gd name="T16" fmla="*/ 400 w 400"/>
                <a:gd name="T17" fmla="*/ 30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66">
                  <a:moveTo>
                    <a:pt x="400" y="301"/>
                  </a:moveTo>
                  <a:cubicBezTo>
                    <a:pt x="400" y="337"/>
                    <a:pt x="382" y="366"/>
                    <a:pt x="359" y="366"/>
                  </a:cubicBezTo>
                  <a:cubicBezTo>
                    <a:pt x="77" y="319"/>
                    <a:pt x="77" y="319"/>
                    <a:pt x="77" y="319"/>
                  </a:cubicBezTo>
                  <a:cubicBezTo>
                    <a:pt x="54" y="319"/>
                    <a:pt x="0" y="346"/>
                    <a:pt x="17" y="322"/>
                  </a:cubicBezTo>
                  <a:cubicBezTo>
                    <a:pt x="200" y="43"/>
                    <a:pt x="200" y="43"/>
                    <a:pt x="200" y="43"/>
                  </a:cubicBezTo>
                  <a:cubicBezTo>
                    <a:pt x="218" y="19"/>
                    <a:pt x="250" y="0"/>
                    <a:pt x="273" y="0"/>
                  </a:cubicBezTo>
                  <a:cubicBezTo>
                    <a:pt x="359" y="0"/>
                    <a:pt x="359" y="0"/>
                    <a:pt x="359" y="0"/>
                  </a:cubicBezTo>
                  <a:cubicBezTo>
                    <a:pt x="382" y="0"/>
                    <a:pt x="400" y="29"/>
                    <a:pt x="400" y="65"/>
                  </a:cubicBezTo>
                  <a:lnTo>
                    <a:pt x="400" y="301"/>
                  </a:lnTo>
                  <a:close/>
                </a:path>
              </a:pathLst>
            </a:custGeom>
            <a:solidFill>
              <a:srgbClr val="C62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1" name="îṥḷïḍè"/>
            <p:cNvSpPr/>
            <p:nvPr/>
          </p:nvSpPr>
          <p:spPr bwMode="auto">
            <a:xfrm>
              <a:off x="7341477" y="5595936"/>
              <a:ext cx="469775" cy="289886"/>
            </a:xfrm>
            <a:custGeom>
              <a:avLst/>
              <a:gdLst>
                <a:gd name="T0" fmla="*/ 0 w 290"/>
                <a:gd name="T1" fmla="*/ 179 h 179"/>
                <a:gd name="T2" fmla="*/ 105 w 290"/>
                <a:gd name="T3" fmla="*/ 2 h 179"/>
                <a:gd name="T4" fmla="*/ 121 w 290"/>
                <a:gd name="T5" fmla="*/ 0 h 179"/>
                <a:gd name="T6" fmla="*/ 290 w 290"/>
                <a:gd name="T7" fmla="*/ 0 h 179"/>
                <a:gd name="T8" fmla="*/ 290 w 290"/>
                <a:gd name="T9" fmla="*/ 179 h 179"/>
                <a:gd name="T10" fmla="*/ 0 w 290"/>
                <a:gd name="T11" fmla="*/ 179 h 179"/>
              </a:gdLst>
              <a:ahLst/>
              <a:cxnLst>
                <a:cxn ang="0">
                  <a:pos x="T0" y="T1"/>
                </a:cxn>
                <a:cxn ang="0">
                  <a:pos x="T2" y="T3"/>
                </a:cxn>
                <a:cxn ang="0">
                  <a:pos x="T4" y="T5"/>
                </a:cxn>
                <a:cxn ang="0">
                  <a:pos x="T6" y="T7"/>
                </a:cxn>
                <a:cxn ang="0">
                  <a:pos x="T8" y="T9"/>
                </a:cxn>
                <a:cxn ang="0">
                  <a:pos x="T10" y="T11"/>
                </a:cxn>
              </a:cxnLst>
              <a:rect l="0" t="0" r="r" b="b"/>
              <a:pathLst>
                <a:path w="290" h="179">
                  <a:moveTo>
                    <a:pt x="0" y="179"/>
                  </a:moveTo>
                  <a:cubicBezTo>
                    <a:pt x="4" y="88"/>
                    <a:pt x="48" y="14"/>
                    <a:pt x="105" y="2"/>
                  </a:cubicBezTo>
                  <a:cubicBezTo>
                    <a:pt x="110" y="1"/>
                    <a:pt x="116" y="0"/>
                    <a:pt x="121" y="0"/>
                  </a:cubicBezTo>
                  <a:cubicBezTo>
                    <a:pt x="290" y="0"/>
                    <a:pt x="290" y="0"/>
                    <a:pt x="290" y="0"/>
                  </a:cubicBezTo>
                  <a:cubicBezTo>
                    <a:pt x="290" y="179"/>
                    <a:pt x="290" y="179"/>
                    <a:pt x="290" y="179"/>
                  </a:cubicBezTo>
                  <a:lnTo>
                    <a:pt x="0" y="179"/>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2" name="íṣlídè"/>
            <p:cNvSpPr/>
            <p:nvPr/>
          </p:nvSpPr>
          <p:spPr bwMode="auto">
            <a:xfrm>
              <a:off x="6588691" y="5539792"/>
              <a:ext cx="325405" cy="339155"/>
            </a:xfrm>
            <a:custGeom>
              <a:avLst/>
              <a:gdLst>
                <a:gd name="T0" fmla="*/ 201 w 201"/>
                <a:gd name="T1" fmla="*/ 210 h 210"/>
                <a:gd name="T2" fmla="*/ 96 w 201"/>
                <a:gd name="T3" fmla="*/ 2 h 210"/>
                <a:gd name="T4" fmla="*/ 80 w 201"/>
                <a:gd name="T5" fmla="*/ 0 h 210"/>
                <a:gd name="T6" fmla="*/ 0 w 201"/>
                <a:gd name="T7" fmla="*/ 0 h 210"/>
                <a:gd name="T8" fmla="*/ 0 w 201"/>
                <a:gd name="T9" fmla="*/ 210 h 210"/>
                <a:gd name="T10" fmla="*/ 201 w 201"/>
                <a:gd name="T11" fmla="*/ 210 h 210"/>
              </a:gdLst>
              <a:ahLst/>
              <a:cxnLst>
                <a:cxn ang="0">
                  <a:pos x="T0" y="T1"/>
                </a:cxn>
                <a:cxn ang="0">
                  <a:pos x="T2" y="T3"/>
                </a:cxn>
                <a:cxn ang="0">
                  <a:pos x="T4" y="T5"/>
                </a:cxn>
                <a:cxn ang="0">
                  <a:pos x="T6" y="T7"/>
                </a:cxn>
                <a:cxn ang="0">
                  <a:pos x="T8" y="T9"/>
                </a:cxn>
                <a:cxn ang="0">
                  <a:pos x="T10" y="T11"/>
                </a:cxn>
              </a:cxnLst>
              <a:rect l="0" t="0" r="r" b="b"/>
              <a:pathLst>
                <a:path w="201" h="210">
                  <a:moveTo>
                    <a:pt x="201" y="210"/>
                  </a:moveTo>
                  <a:cubicBezTo>
                    <a:pt x="197" y="103"/>
                    <a:pt x="153" y="16"/>
                    <a:pt x="96" y="2"/>
                  </a:cubicBezTo>
                  <a:cubicBezTo>
                    <a:pt x="91" y="0"/>
                    <a:pt x="85" y="0"/>
                    <a:pt x="80" y="0"/>
                  </a:cubicBezTo>
                  <a:cubicBezTo>
                    <a:pt x="0" y="0"/>
                    <a:pt x="0" y="0"/>
                    <a:pt x="0" y="0"/>
                  </a:cubicBezTo>
                  <a:cubicBezTo>
                    <a:pt x="0" y="210"/>
                    <a:pt x="0" y="210"/>
                    <a:pt x="0" y="210"/>
                  </a:cubicBezTo>
                  <a:lnTo>
                    <a:pt x="201" y="210"/>
                  </a:lnTo>
                  <a:close/>
                </a:path>
              </a:pathLst>
            </a:custGeom>
            <a:solidFill>
              <a:srgbClr val="8D7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3" name="ïṩľîḍe"/>
            <p:cNvSpPr/>
            <p:nvPr/>
          </p:nvSpPr>
          <p:spPr bwMode="auto">
            <a:xfrm>
              <a:off x="7560324" y="5674995"/>
              <a:ext cx="219992" cy="448005"/>
            </a:xfrm>
            <a:custGeom>
              <a:avLst/>
              <a:gdLst>
                <a:gd name="T0" fmla="*/ 48 w 136"/>
                <a:gd name="T1" fmla="*/ 0 h 277"/>
                <a:gd name="T2" fmla="*/ 51 w 136"/>
                <a:gd name="T3" fmla="*/ 0 h 277"/>
                <a:gd name="T4" fmla="*/ 136 w 136"/>
                <a:gd name="T5" fmla="*/ 139 h 277"/>
                <a:gd name="T6" fmla="*/ 48 w 136"/>
                <a:gd name="T7" fmla="*/ 277 h 277"/>
                <a:gd name="T8" fmla="*/ 0 w 136"/>
                <a:gd name="T9" fmla="*/ 277 h 277"/>
                <a:gd name="T10" fmla="*/ 0 w 136"/>
                <a:gd name="T11" fmla="*/ 0 h 277"/>
              </a:gdLst>
              <a:ahLst/>
              <a:cxnLst>
                <a:cxn ang="0">
                  <a:pos x="T0" y="T1"/>
                </a:cxn>
                <a:cxn ang="0">
                  <a:pos x="T2" y="T3"/>
                </a:cxn>
                <a:cxn ang="0">
                  <a:pos x="T4" y="T5"/>
                </a:cxn>
                <a:cxn ang="0">
                  <a:pos x="T6" y="T7"/>
                </a:cxn>
                <a:cxn ang="0">
                  <a:pos x="T8" y="T9"/>
                </a:cxn>
                <a:cxn ang="0">
                  <a:pos x="T10" y="T11"/>
                </a:cxn>
              </a:cxnLst>
              <a:rect l="0" t="0" r="r" b="b"/>
              <a:pathLst>
                <a:path w="136" h="277">
                  <a:moveTo>
                    <a:pt x="48" y="0"/>
                  </a:moveTo>
                  <a:cubicBezTo>
                    <a:pt x="49" y="0"/>
                    <a:pt x="50" y="0"/>
                    <a:pt x="51" y="0"/>
                  </a:cubicBezTo>
                  <a:cubicBezTo>
                    <a:pt x="98" y="2"/>
                    <a:pt x="136" y="63"/>
                    <a:pt x="136" y="139"/>
                  </a:cubicBezTo>
                  <a:cubicBezTo>
                    <a:pt x="136" y="215"/>
                    <a:pt x="97" y="277"/>
                    <a:pt x="48" y="277"/>
                  </a:cubicBezTo>
                  <a:cubicBezTo>
                    <a:pt x="0" y="277"/>
                    <a:pt x="0" y="277"/>
                    <a:pt x="0" y="277"/>
                  </a:cubicBezTo>
                  <a:cubicBezTo>
                    <a:pt x="0" y="0"/>
                    <a:pt x="0" y="0"/>
                    <a:pt x="0" y="0"/>
                  </a:cubicBezTo>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4" name="íšḻide"/>
            <p:cNvSpPr/>
            <p:nvPr/>
          </p:nvSpPr>
          <p:spPr bwMode="auto">
            <a:xfrm>
              <a:off x="7464077" y="5721973"/>
              <a:ext cx="191348" cy="354050"/>
            </a:xfrm>
            <a:custGeom>
              <a:avLst/>
              <a:gdLst>
                <a:gd name="T0" fmla="*/ 59 w 118"/>
                <a:gd name="T1" fmla="*/ 219 h 219"/>
                <a:gd name="T2" fmla="*/ 0 w 118"/>
                <a:gd name="T3" fmla="*/ 117 h 219"/>
                <a:gd name="T4" fmla="*/ 0 w 118"/>
                <a:gd name="T5" fmla="*/ 110 h 219"/>
                <a:gd name="T6" fmla="*/ 59 w 118"/>
                <a:gd name="T7" fmla="*/ 0 h 219"/>
                <a:gd name="T8" fmla="*/ 60 w 118"/>
                <a:gd name="T9" fmla="*/ 0 h 219"/>
                <a:gd name="T10" fmla="*/ 118 w 118"/>
                <a:gd name="T11" fmla="*/ 110 h 219"/>
                <a:gd name="T12" fmla="*/ 59 w 118"/>
                <a:gd name="T13" fmla="*/ 219 h 219"/>
              </a:gdLst>
              <a:ahLst/>
              <a:cxnLst>
                <a:cxn ang="0">
                  <a:pos x="T0" y="T1"/>
                </a:cxn>
                <a:cxn ang="0">
                  <a:pos x="T2" y="T3"/>
                </a:cxn>
                <a:cxn ang="0">
                  <a:pos x="T4" y="T5"/>
                </a:cxn>
                <a:cxn ang="0">
                  <a:pos x="T6" y="T7"/>
                </a:cxn>
                <a:cxn ang="0">
                  <a:pos x="T8" y="T9"/>
                </a:cxn>
                <a:cxn ang="0">
                  <a:pos x="T10" y="T11"/>
                </a:cxn>
                <a:cxn ang="0">
                  <a:pos x="T12" y="T13"/>
                </a:cxn>
              </a:cxnLst>
              <a:rect l="0" t="0" r="r" b="b"/>
              <a:pathLst>
                <a:path w="118" h="219">
                  <a:moveTo>
                    <a:pt x="59" y="219"/>
                  </a:moveTo>
                  <a:cubicBezTo>
                    <a:pt x="32" y="219"/>
                    <a:pt x="2" y="178"/>
                    <a:pt x="0" y="117"/>
                  </a:cubicBezTo>
                  <a:cubicBezTo>
                    <a:pt x="0" y="115"/>
                    <a:pt x="0" y="112"/>
                    <a:pt x="0" y="110"/>
                  </a:cubicBezTo>
                  <a:cubicBezTo>
                    <a:pt x="0" y="45"/>
                    <a:pt x="31" y="0"/>
                    <a:pt x="59" y="0"/>
                  </a:cubicBezTo>
                  <a:cubicBezTo>
                    <a:pt x="60" y="0"/>
                    <a:pt x="60" y="0"/>
                    <a:pt x="60" y="0"/>
                  </a:cubicBezTo>
                  <a:cubicBezTo>
                    <a:pt x="88" y="1"/>
                    <a:pt x="118" y="46"/>
                    <a:pt x="118" y="110"/>
                  </a:cubicBezTo>
                  <a:cubicBezTo>
                    <a:pt x="118" y="174"/>
                    <a:pt x="87" y="219"/>
                    <a:pt x="59" y="219"/>
                  </a:cubicBezTo>
                  <a:close/>
                </a:path>
              </a:pathLst>
            </a:custGeom>
            <a:solidFill>
              <a:srgbClr val="BCBD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5" name="îṧḷiḓé"/>
            <p:cNvSpPr/>
            <p:nvPr/>
          </p:nvSpPr>
          <p:spPr bwMode="auto">
            <a:xfrm>
              <a:off x="7417100" y="5674995"/>
              <a:ext cx="285303" cy="448005"/>
            </a:xfrm>
            <a:custGeom>
              <a:avLst/>
              <a:gdLst>
                <a:gd name="T0" fmla="*/ 88 w 176"/>
                <a:gd name="T1" fmla="*/ 58 h 277"/>
                <a:gd name="T2" fmla="*/ 88 w 176"/>
                <a:gd name="T3" fmla="*/ 58 h 277"/>
                <a:gd name="T4" fmla="*/ 103 w 176"/>
                <a:gd name="T5" fmla="*/ 74 h 277"/>
                <a:gd name="T6" fmla="*/ 119 w 176"/>
                <a:gd name="T7" fmla="*/ 139 h 277"/>
                <a:gd name="T8" fmla="*/ 88 w 176"/>
                <a:gd name="T9" fmla="*/ 219 h 277"/>
                <a:gd name="T10" fmla="*/ 58 w 176"/>
                <a:gd name="T11" fmla="*/ 145 h 277"/>
                <a:gd name="T12" fmla="*/ 57 w 176"/>
                <a:gd name="T13" fmla="*/ 139 h 277"/>
                <a:gd name="T14" fmla="*/ 73 w 176"/>
                <a:gd name="T15" fmla="*/ 74 h 277"/>
                <a:gd name="T16" fmla="*/ 88 w 176"/>
                <a:gd name="T17" fmla="*/ 58 h 277"/>
                <a:gd name="T18" fmla="*/ 88 w 176"/>
                <a:gd name="T19" fmla="*/ 0 h 277"/>
                <a:gd name="T20" fmla="*/ 0 w 176"/>
                <a:gd name="T21" fmla="*/ 139 h 277"/>
                <a:gd name="T22" fmla="*/ 0 w 176"/>
                <a:gd name="T23" fmla="*/ 147 h 277"/>
                <a:gd name="T24" fmla="*/ 88 w 176"/>
                <a:gd name="T25" fmla="*/ 277 h 277"/>
                <a:gd name="T26" fmla="*/ 176 w 176"/>
                <a:gd name="T27" fmla="*/ 139 h 277"/>
                <a:gd name="T28" fmla="*/ 90 w 176"/>
                <a:gd name="T29" fmla="*/ 0 h 277"/>
                <a:gd name="T30" fmla="*/ 88 w 176"/>
                <a:gd name="T3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277">
                  <a:moveTo>
                    <a:pt x="88" y="58"/>
                  </a:moveTo>
                  <a:cubicBezTo>
                    <a:pt x="88" y="58"/>
                    <a:pt x="88" y="58"/>
                    <a:pt x="88" y="58"/>
                  </a:cubicBezTo>
                  <a:cubicBezTo>
                    <a:pt x="89" y="58"/>
                    <a:pt x="96" y="61"/>
                    <a:pt x="103" y="74"/>
                  </a:cubicBezTo>
                  <a:cubicBezTo>
                    <a:pt x="113" y="91"/>
                    <a:pt x="119" y="114"/>
                    <a:pt x="119" y="139"/>
                  </a:cubicBezTo>
                  <a:cubicBezTo>
                    <a:pt x="119" y="191"/>
                    <a:pt x="95" y="218"/>
                    <a:pt x="88" y="219"/>
                  </a:cubicBezTo>
                  <a:cubicBezTo>
                    <a:pt x="82" y="219"/>
                    <a:pt x="59" y="193"/>
                    <a:pt x="58" y="145"/>
                  </a:cubicBezTo>
                  <a:cubicBezTo>
                    <a:pt x="57" y="142"/>
                    <a:pt x="57" y="140"/>
                    <a:pt x="57" y="139"/>
                  </a:cubicBezTo>
                  <a:cubicBezTo>
                    <a:pt x="57" y="114"/>
                    <a:pt x="63" y="91"/>
                    <a:pt x="73" y="74"/>
                  </a:cubicBezTo>
                  <a:cubicBezTo>
                    <a:pt x="80" y="61"/>
                    <a:pt x="87" y="58"/>
                    <a:pt x="88" y="58"/>
                  </a:cubicBezTo>
                  <a:moveTo>
                    <a:pt x="88" y="0"/>
                  </a:moveTo>
                  <a:cubicBezTo>
                    <a:pt x="39" y="0"/>
                    <a:pt x="0" y="62"/>
                    <a:pt x="0" y="139"/>
                  </a:cubicBezTo>
                  <a:cubicBezTo>
                    <a:pt x="0" y="141"/>
                    <a:pt x="0" y="144"/>
                    <a:pt x="0" y="147"/>
                  </a:cubicBezTo>
                  <a:cubicBezTo>
                    <a:pt x="3" y="219"/>
                    <a:pt x="41" y="277"/>
                    <a:pt x="88" y="277"/>
                  </a:cubicBezTo>
                  <a:cubicBezTo>
                    <a:pt x="137" y="277"/>
                    <a:pt x="176" y="215"/>
                    <a:pt x="176" y="139"/>
                  </a:cubicBezTo>
                  <a:cubicBezTo>
                    <a:pt x="176" y="63"/>
                    <a:pt x="138" y="2"/>
                    <a:pt x="90" y="0"/>
                  </a:cubicBezTo>
                  <a:cubicBezTo>
                    <a:pt x="90" y="0"/>
                    <a:pt x="89" y="0"/>
                    <a:pt x="88" y="0"/>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6" name="iṥlïḓé"/>
            <p:cNvSpPr/>
            <p:nvPr/>
          </p:nvSpPr>
          <p:spPr bwMode="auto">
            <a:xfrm>
              <a:off x="6581816" y="5602811"/>
              <a:ext cx="325405" cy="520190"/>
            </a:xfrm>
            <a:custGeom>
              <a:avLst/>
              <a:gdLst>
                <a:gd name="T0" fmla="*/ 95 w 201"/>
                <a:gd name="T1" fmla="*/ 0 h 322"/>
                <a:gd name="T2" fmla="*/ 98 w 201"/>
                <a:gd name="T3" fmla="*/ 0 h 322"/>
                <a:gd name="T4" fmla="*/ 201 w 201"/>
                <a:gd name="T5" fmla="*/ 161 h 322"/>
                <a:gd name="T6" fmla="*/ 200 w 201"/>
                <a:gd name="T7" fmla="*/ 171 h 322"/>
                <a:gd name="T8" fmla="*/ 98 w 201"/>
                <a:gd name="T9" fmla="*/ 322 h 322"/>
                <a:gd name="T10" fmla="*/ 15 w 201"/>
                <a:gd name="T11" fmla="*/ 322 h 322"/>
                <a:gd name="T12" fmla="*/ 15 w 201"/>
                <a:gd name="T13" fmla="*/ 0 h 322"/>
                <a:gd name="T14" fmla="*/ 95 w 201"/>
                <a:gd name="T15" fmla="*/ 0 h 3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322">
                  <a:moveTo>
                    <a:pt x="95" y="0"/>
                  </a:moveTo>
                  <a:cubicBezTo>
                    <a:pt x="96" y="0"/>
                    <a:pt x="97" y="0"/>
                    <a:pt x="98" y="0"/>
                  </a:cubicBezTo>
                  <a:cubicBezTo>
                    <a:pt x="155" y="0"/>
                    <a:pt x="201" y="72"/>
                    <a:pt x="201" y="161"/>
                  </a:cubicBezTo>
                  <a:cubicBezTo>
                    <a:pt x="201" y="164"/>
                    <a:pt x="200" y="168"/>
                    <a:pt x="200" y="171"/>
                  </a:cubicBezTo>
                  <a:cubicBezTo>
                    <a:pt x="197" y="255"/>
                    <a:pt x="153" y="322"/>
                    <a:pt x="98" y="322"/>
                  </a:cubicBezTo>
                  <a:cubicBezTo>
                    <a:pt x="15" y="322"/>
                    <a:pt x="15" y="322"/>
                    <a:pt x="15" y="322"/>
                  </a:cubicBezTo>
                  <a:cubicBezTo>
                    <a:pt x="15" y="322"/>
                    <a:pt x="0" y="0"/>
                    <a:pt x="15" y="0"/>
                  </a:cubicBezTo>
                  <a:cubicBezTo>
                    <a:pt x="44" y="0"/>
                    <a:pt x="95" y="0"/>
                    <a:pt x="95" y="0"/>
                  </a:cubicBezTo>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7" name="îṡlîḋe"/>
            <p:cNvSpPr/>
            <p:nvPr/>
          </p:nvSpPr>
          <p:spPr bwMode="auto">
            <a:xfrm>
              <a:off x="6486716" y="5649788"/>
              <a:ext cx="239471" cy="426235"/>
            </a:xfrm>
            <a:custGeom>
              <a:avLst/>
              <a:gdLst>
                <a:gd name="T0" fmla="*/ 74 w 148"/>
                <a:gd name="T1" fmla="*/ 264 h 264"/>
                <a:gd name="T2" fmla="*/ 0 w 148"/>
                <a:gd name="T3" fmla="*/ 132 h 264"/>
                <a:gd name="T4" fmla="*/ 72 w 148"/>
                <a:gd name="T5" fmla="*/ 0 h 264"/>
                <a:gd name="T6" fmla="*/ 74 w 148"/>
                <a:gd name="T7" fmla="*/ 0 h 264"/>
                <a:gd name="T8" fmla="*/ 148 w 148"/>
                <a:gd name="T9" fmla="*/ 132 h 264"/>
                <a:gd name="T10" fmla="*/ 147 w 148"/>
                <a:gd name="T11" fmla="*/ 141 h 264"/>
                <a:gd name="T12" fmla="*/ 74 w 148"/>
                <a:gd name="T13" fmla="*/ 264 h 264"/>
              </a:gdLst>
              <a:ahLst/>
              <a:cxnLst>
                <a:cxn ang="0">
                  <a:pos x="T0" y="T1"/>
                </a:cxn>
                <a:cxn ang="0">
                  <a:pos x="T2" y="T3"/>
                </a:cxn>
                <a:cxn ang="0">
                  <a:pos x="T4" y="T5"/>
                </a:cxn>
                <a:cxn ang="0">
                  <a:pos x="T6" y="T7"/>
                </a:cxn>
                <a:cxn ang="0">
                  <a:pos x="T8" y="T9"/>
                </a:cxn>
                <a:cxn ang="0">
                  <a:pos x="T10" y="T11"/>
                </a:cxn>
                <a:cxn ang="0">
                  <a:pos x="T12" y="T13"/>
                </a:cxn>
              </a:cxnLst>
              <a:rect l="0" t="0" r="r" b="b"/>
              <a:pathLst>
                <a:path w="148" h="264">
                  <a:moveTo>
                    <a:pt x="74" y="264"/>
                  </a:moveTo>
                  <a:cubicBezTo>
                    <a:pt x="30" y="264"/>
                    <a:pt x="0" y="194"/>
                    <a:pt x="0" y="132"/>
                  </a:cubicBezTo>
                  <a:cubicBezTo>
                    <a:pt x="0" y="55"/>
                    <a:pt x="37" y="2"/>
                    <a:pt x="72" y="0"/>
                  </a:cubicBezTo>
                  <a:cubicBezTo>
                    <a:pt x="73" y="0"/>
                    <a:pt x="73" y="0"/>
                    <a:pt x="74" y="0"/>
                  </a:cubicBezTo>
                  <a:cubicBezTo>
                    <a:pt x="117" y="0"/>
                    <a:pt x="148" y="70"/>
                    <a:pt x="148" y="132"/>
                  </a:cubicBezTo>
                  <a:cubicBezTo>
                    <a:pt x="148" y="135"/>
                    <a:pt x="147" y="138"/>
                    <a:pt x="147" y="141"/>
                  </a:cubicBezTo>
                  <a:cubicBezTo>
                    <a:pt x="145" y="208"/>
                    <a:pt x="111" y="264"/>
                    <a:pt x="74" y="264"/>
                  </a:cubicBezTo>
                  <a:close/>
                </a:path>
              </a:pathLst>
            </a:custGeom>
            <a:solidFill>
              <a:srgbClr val="BCBD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8" name="î$ļide"/>
            <p:cNvSpPr/>
            <p:nvPr/>
          </p:nvSpPr>
          <p:spPr bwMode="auto">
            <a:xfrm>
              <a:off x="6442030" y="5602811"/>
              <a:ext cx="329988" cy="520190"/>
            </a:xfrm>
            <a:custGeom>
              <a:avLst/>
              <a:gdLst>
                <a:gd name="T0" fmla="*/ 102 w 204"/>
                <a:gd name="T1" fmla="*/ 58 h 322"/>
                <a:gd name="T2" fmla="*/ 147 w 204"/>
                <a:gd name="T3" fmla="*/ 161 h 322"/>
                <a:gd name="T4" fmla="*/ 147 w 204"/>
                <a:gd name="T5" fmla="*/ 169 h 322"/>
                <a:gd name="T6" fmla="*/ 102 w 204"/>
                <a:gd name="T7" fmla="*/ 264 h 322"/>
                <a:gd name="T8" fmla="*/ 57 w 204"/>
                <a:gd name="T9" fmla="*/ 161 h 322"/>
                <a:gd name="T10" fmla="*/ 101 w 204"/>
                <a:gd name="T11" fmla="*/ 58 h 322"/>
                <a:gd name="T12" fmla="*/ 102 w 204"/>
                <a:gd name="T13" fmla="*/ 58 h 322"/>
                <a:gd name="T14" fmla="*/ 102 w 204"/>
                <a:gd name="T15" fmla="*/ 0 h 322"/>
                <a:gd name="T16" fmla="*/ 98 w 204"/>
                <a:gd name="T17" fmla="*/ 0 h 322"/>
                <a:gd name="T18" fmla="*/ 0 w 204"/>
                <a:gd name="T19" fmla="*/ 161 h 322"/>
                <a:gd name="T20" fmla="*/ 102 w 204"/>
                <a:gd name="T21" fmla="*/ 322 h 322"/>
                <a:gd name="T22" fmla="*/ 204 w 204"/>
                <a:gd name="T23" fmla="*/ 171 h 322"/>
                <a:gd name="T24" fmla="*/ 204 w 204"/>
                <a:gd name="T25" fmla="*/ 161 h 322"/>
                <a:gd name="T26" fmla="*/ 102 w 204"/>
                <a:gd name="T2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4" h="322">
                  <a:moveTo>
                    <a:pt x="102" y="58"/>
                  </a:moveTo>
                  <a:cubicBezTo>
                    <a:pt x="118" y="58"/>
                    <a:pt x="147" y="98"/>
                    <a:pt x="147" y="161"/>
                  </a:cubicBezTo>
                  <a:cubicBezTo>
                    <a:pt x="147" y="163"/>
                    <a:pt x="147" y="166"/>
                    <a:pt x="147" y="169"/>
                  </a:cubicBezTo>
                  <a:cubicBezTo>
                    <a:pt x="144" y="228"/>
                    <a:pt x="116" y="264"/>
                    <a:pt x="102" y="264"/>
                  </a:cubicBezTo>
                  <a:cubicBezTo>
                    <a:pt x="86" y="264"/>
                    <a:pt x="57" y="224"/>
                    <a:pt x="57" y="161"/>
                  </a:cubicBezTo>
                  <a:cubicBezTo>
                    <a:pt x="57" y="94"/>
                    <a:pt x="88" y="58"/>
                    <a:pt x="101" y="58"/>
                  </a:cubicBezTo>
                  <a:cubicBezTo>
                    <a:pt x="102" y="58"/>
                    <a:pt x="102" y="58"/>
                    <a:pt x="102" y="58"/>
                  </a:cubicBezTo>
                  <a:moveTo>
                    <a:pt x="102" y="0"/>
                  </a:moveTo>
                  <a:cubicBezTo>
                    <a:pt x="101" y="0"/>
                    <a:pt x="99" y="0"/>
                    <a:pt x="98" y="0"/>
                  </a:cubicBezTo>
                  <a:cubicBezTo>
                    <a:pt x="43" y="3"/>
                    <a:pt x="0" y="74"/>
                    <a:pt x="0" y="161"/>
                  </a:cubicBezTo>
                  <a:cubicBezTo>
                    <a:pt x="0" y="250"/>
                    <a:pt x="45" y="322"/>
                    <a:pt x="102" y="322"/>
                  </a:cubicBezTo>
                  <a:cubicBezTo>
                    <a:pt x="156" y="322"/>
                    <a:pt x="201" y="255"/>
                    <a:pt x="204" y="171"/>
                  </a:cubicBezTo>
                  <a:cubicBezTo>
                    <a:pt x="204" y="168"/>
                    <a:pt x="204" y="164"/>
                    <a:pt x="204" y="161"/>
                  </a:cubicBezTo>
                  <a:cubicBezTo>
                    <a:pt x="204" y="72"/>
                    <a:pt x="158" y="0"/>
                    <a:pt x="102" y="0"/>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9" name="íṩḷíde"/>
            <p:cNvSpPr/>
            <p:nvPr/>
          </p:nvSpPr>
          <p:spPr bwMode="auto">
            <a:xfrm>
              <a:off x="6590983" y="5523751"/>
              <a:ext cx="321968" cy="365508"/>
            </a:xfrm>
            <a:custGeom>
              <a:avLst/>
              <a:gdLst>
                <a:gd name="T0" fmla="*/ 0 w 199"/>
                <a:gd name="T1" fmla="*/ 3 h 226"/>
                <a:gd name="T2" fmla="*/ 78 w 199"/>
                <a:gd name="T3" fmla="*/ 3 h 226"/>
                <a:gd name="T4" fmla="*/ 102 w 199"/>
                <a:gd name="T5" fmla="*/ 3 h 226"/>
                <a:gd name="T6" fmla="*/ 114 w 199"/>
                <a:gd name="T7" fmla="*/ 5 h 226"/>
                <a:gd name="T8" fmla="*/ 199 w 199"/>
                <a:gd name="T9" fmla="*/ 181 h 226"/>
                <a:gd name="T10" fmla="*/ 199 w 199"/>
                <a:gd name="T11" fmla="*/ 226 h 226"/>
                <a:gd name="T12" fmla="*/ 134 w 199"/>
                <a:gd name="T13" fmla="*/ 226 h 226"/>
                <a:gd name="T14" fmla="*/ 99 w 199"/>
                <a:gd name="T15" fmla="*/ 58 h 226"/>
                <a:gd name="T16" fmla="*/ 3 w 199"/>
                <a:gd name="T17"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226">
                  <a:moveTo>
                    <a:pt x="0" y="3"/>
                  </a:moveTo>
                  <a:cubicBezTo>
                    <a:pt x="0" y="3"/>
                    <a:pt x="72" y="3"/>
                    <a:pt x="78" y="3"/>
                  </a:cubicBezTo>
                  <a:cubicBezTo>
                    <a:pt x="79" y="3"/>
                    <a:pt x="101" y="3"/>
                    <a:pt x="102" y="3"/>
                  </a:cubicBezTo>
                  <a:cubicBezTo>
                    <a:pt x="107" y="3"/>
                    <a:pt x="110" y="4"/>
                    <a:pt x="114" y="5"/>
                  </a:cubicBezTo>
                  <a:cubicBezTo>
                    <a:pt x="171" y="17"/>
                    <a:pt x="195" y="90"/>
                    <a:pt x="199" y="181"/>
                  </a:cubicBezTo>
                  <a:cubicBezTo>
                    <a:pt x="199" y="226"/>
                    <a:pt x="199" y="226"/>
                    <a:pt x="199" y="226"/>
                  </a:cubicBezTo>
                  <a:cubicBezTo>
                    <a:pt x="134" y="226"/>
                    <a:pt x="134" y="226"/>
                    <a:pt x="134" y="226"/>
                  </a:cubicBezTo>
                  <a:cubicBezTo>
                    <a:pt x="134" y="203"/>
                    <a:pt x="144" y="117"/>
                    <a:pt x="99" y="58"/>
                  </a:cubicBezTo>
                  <a:cubicBezTo>
                    <a:pt x="54" y="0"/>
                    <a:pt x="3" y="3"/>
                    <a:pt x="3" y="3"/>
                  </a:cubicBezTo>
                </a:path>
              </a:pathLst>
            </a:custGeom>
            <a:solidFill>
              <a:srgbClr val="6172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0" name="íśľîḍé"/>
            <p:cNvSpPr/>
            <p:nvPr/>
          </p:nvSpPr>
          <p:spPr bwMode="auto">
            <a:xfrm>
              <a:off x="6556609" y="5493960"/>
              <a:ext cx="389570" cy="428527"/>
            </a:xfrm>
            <a:custGeom>
              <a:avLst/>
              <a:gdLst>
                <a:gd name="T0" fmla="*/ 32 w 241"/>
                <a:gd name="T1" fmla="*/ 42 h 265"/>
                <a:gd name="T2" fmla="*/ 111 w 241"/>
                <a:gd name="T3" fmla="*/ 42 h 265"/>
                <a:gd name="T4" fmla="*/ 122 w 241"/>
                <a:gd name="T5" fmla="*/ 42 h 265"/>
                <a:gd name="T6" fmla="*/ 123 w 241"/>
                <a:gd name="T7" fmla="*/ 42 h 265"/>
                <a:gd name="T8" fmla="*/ 123 w 241"/>
                <a:gd name="T9" fmla="*/ 26 h 265"/>
                <a:gd name="T10" fmla="*/ 123 w 241"/>
                <a:gd name="T11" fmla="*/ 42 h 265"/>
                <a:gd name="T12" fmla="*/ 122 w 241"/>
                <a:gd name="T13" fmla="*/ 42 h 265"/>
                <a:gd name="T14" fmla="*/ 126 w 241"/>
                <a:gd name="T15" fmla="*/ 42 h 265"/>
                <a:gd name="T16" fmla="*/ 131 w 241"/>
                <a:gd name="T17" fmla="*/ 43 h 265"/>
                <a:gd name="T18" fmla="*/ 166 w 241"/>
                <a:gd name="T19" fmla="*/ 67 h 265"/>
                <a:gd name="T20" fmla="*/ 199 w 241"/>
                <a:gd name="T21" fmla="*/ 200 h 265"/>
                <a:gd name="T22" fmla="*/ 199 w 241"/>
                <a:gd name="T23" fmla="*/ 199 h 265"/>
                <a:gd name="T24" fmla="*/ 155 w 241"/>
                <a:gd name="T25" fmla="*/ 223 h 265"/>
                <a:gd name="T26" fmla="*/ 176 w 241"/>
                <a:gd name="T27" fmla="*/ 244 h 265"/>
                <a:gd name="T28" fmla="*/ 177 w 241"/>
                <a:gd name="T29" fmla="*/ 207 h 265"/>
                <a:gd name="T30" fmla="*/ 136 w 241"/>
                <a:gd name="T31" fmla="*/ 63 h 265"/>
                <a:gd name="T32" fmla="*/ 25 w 241"/>
                <a:gd name="T33" fmla="*/ 0 h 265"/>
                <a:gd name="T34" fmla="*/ 3 w 241"/>
                <a:gd name="T35" fmla="*/ 22 h 265"/>
                <a:gd name="T36" fmla="*/ 24 w 241"/>
                <a:gd name="T37" fmla="*/ 32 h 265"/>
                <a:gd name="T38" fmla="*/ 25 w 241"/>
                <a:gd name="T39" fmla="*/ 42 h 265"/>
                <a:gd name="T40" fmla="*/ 25 w 241"/>
                <a:gd name="T41" fmla="*/ 42 h 265"/>
                <a:gd name="T42" fmla="*/ 53 w 241"/>
                <a:gd name="T43" fmla="*/ 48 h 265"/>
                <a:gd name="T44" fmla="*/ 129 w 241"/>
                <a:gd name="T45" fmla="*/ 147 h 265"/>
                <a:gd name="T46" fmla="*/ 135 w 241"/>
                <a:gd name="T47" fmla="*/ 228 h 265"/>
                <a:gd name="T48" fmla="*/ 140 w 241"/>
                <a:gd name="T49" fmla="*/ 259 h 265"/>
                <a:gd name="T50" fmla="*/ 220 w 241"/>
                <a:gd name="T51" fmla="*/ 265 h 265"/>
                <a:gd name="T52" fmla="*/ 241 w 241"/>
                <a:gd name="T53" fmla="*/ 244 h 265"/>
                <a:gd name="T54" fmla="*/ 241 w 241"/>
                <a:gd name="T55" fmla="*/ 198 h 265"/>
                <a:gd name="T56" fmla="*/ 203 w 241"/>
                <a:gd name="T57" fmla="*/ 48 h 265"/>
                <a:gd name="T58" fmla="*/ 139 w 241"/>
                <a:gd name="T59" fmla="*/ 2 h 265"/>
                <a:gd name="T60" fmla="*/ 140 w 241"/>
                <a:gd name="T61" fmla="*/ 2 h 265"/>
                <a:gd name="T62" fmla="*/ 124 w 241"/>
                <a:gd name="T63" fmla="*/ 0 h 265"/>
                <a:gd name="T64" fmla="*/ 125 w 241"/>
                <a:gd name="T65" fmla="*/ 0 h 265"/>
                <a:gd name="T66" fmla="*/ 122 w 241"/>
                <a:gd name="T67" fmla="*/ 0 h 265"/>
                <a:gd name="T68" fmla="*/ 58 w 241"/>
                <a:gd name="T69" fmla="*/ 0 h 265"/>
                <a:gd name="T70" fmla="*/ 21 w 241"/>
                <a:gd name="T71" fmla="*/ 0 h 265"/>
                <a:gd name="T72" fmla="*/ 21 w 241"/>
                <a:gd name="T73" fmla="*/ 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265">
                  <a:moveTo>
                    <a:pt x="21" y="42"/>
                  </a:moveTo>
                  <a:cubicBezTo>
                    <a:pt x="21" y="42"/>
                    <a:pt x="26" y="42"/>
                    <a:pt x="32" y="42"/>
                  </a:cubicBezTo>
                  <a:cubicBezTo>
                    <a:pt x="53" y="42"/>
                    <a:pt x="95" y="42"/>
                    <a:pt x="99" y="42"/>
                  </a:cubicBezTo>
                  <a:cubicBezTo>
                    <a:pt x="99" y="42"/>
                    <a:pt x="105" y="42"/>
                    <a:pt x="111" y="42"/>
                  </a:cubicBezTo>
                  <a:cubicBezTo>
                    <a:pt x="114" y="42"/>
                    <a:pt x="117" y="42"/>
                    <a:pt x="119" y="42"/>
                  </a:cubicBezTo>
                  <a:cubicBezTo>
                    <a:pt x="120" y="42"/>
                    <a:pt x="121" y="42"/>
                    <a:pt x="122" y="42"/>
                  </a:cubicBezTo>
                  <a:cubicBezTo>
                    <a:pt x="123" y="42"/>
                    <a:pt x="123" y="42"/>
                    <a:pt x="123" y="42"/>
                  </a:cubicBezTo>
                  <a:cubicBezTo>
                    <a:pt x="123" y="42"/>
                    <a:pt x="123" y="42"/>
                    <a:pt x="123" y="42"/>
                  </a:cubicBezTo>
                  <a:cubicBezTo>
                    <a:pt x="123" y="42"/>
                    <a:pt x="123" y="42"/>
                    <a:pt x="123" y="42"/>
                  </a:cubicBezTo>
                  <a:cubicBezTo>
                    <a:pt x="123" y="26"/>
                    <a:pt x="123" y="26"/>
                    <a:pt x="123" y="26"/>
                  </a:cubicBezTo>
                  <a:cubicBezTo>
                    <a:pt x="122" y="42"/>
                    <a:pt x="122" y="42"/>
                    <a:pt x="122" y="42"/>
                  </a:cubicBezTo>
                  <a:cubicBezTo>
                    <a:pt x="123" y="42"/>
                    <a:pt x="123" y="42"/>
                    <a:pt x="123" y="42"/>
                  </a:cubicBezTo>
                  <a:cubicBezTo>
                    <a:pt x="123" y="26"/>
                    <a:pt x="123" y="26"/>
                    <a:pt x="123" y="26"/>
                  </a:cubicBezTo>
                  <a:cubicBezTo>
                    <a:pt x="122" y="42"/>
                    <a:pt x="122" y="42"/>
                    <a:pt x="122" y="42"/>
                  </a:cubicBezTo>
                  <a:cubicBezTo>
                    <a:pt x="122" y="42"/>
                    <a:pt x="122" y="42"/>
                    <a:pt x="122" y="42"/>
                  </a:cubicBezTo>
                  <a:cubicBezTo>
                    <a:pt x="124" y="42"/>
                    <a:pt x="125" y="42"/>
                    <a:pt x="126" y="42"/>
                  </a:cubicBezTo>
                  <a:cubicBezTo>
                    <a:pt x="127" y="42"/>
                    <a:pt x="128" y="42"/>
                    <a:pt x="130" y="43"/>
                  </a:cubicBezTo>
                  <a:cubicBezTo>
                    <a:pt x="131" y="43"/>
                    <a:pt x="131" y="43"/>
                    <a:pt x="131" y="43"/>
                  </a:cubicBezTo>
                  <a:cubicBezTo>
                    <a:pt x="136" y="44"/>
                    <a:pt x="141" y="46"/>
                    <a:pt x="145" y="48"/>
                  </a:cubicBezTo>
                  <a:cubicBezTo>
                    <a:pt x="152" y="52"/>
                    <a:pt x="159" y="59"/>
                    <a:pt x="166" y="67"/>
                  </a:cubicBezTo>
                  <a:cubicBezTo>
                    <a:pt x="175" y="80"/>
                    <a:pt x="183" y="99"/>
                    <a:pt x="189" y="122"/>
                  </a:cubicBezTo>
                  <a:cubicBezTo>
                    <a:pt x="195" y="144"/>
                    <a:pt x="198" y="171"/>
                    <a:pt x="199" y="200"/>
                  </a:cubicBezTo>
                  <a:cubicBezTo>
                    <a:pt x="220" y="199"/>
                    <a:pt x="220" y="199"/>
                    <a:pt x="220" y="199"/>
                  </a:cubicBezTo>
                  <a:cubicBezTo>
                    <a:pt x="199" y="199"/>
                    <a:pt x="199" y="199"/>
                    <a:pt x="199" y="199"/>
                  </a:cubicBezTo>
                  <a:cubicBezTo>
                    <a:pt x="199" y="223"/>
                    <a:pt x="199" y="223"/>
                    <a:pt x="199" y="223"/>
                  </a:cubicBezTo>
                  <a:cubicBezTo>
                    <a:pt x="155" y="223"/>
                    <a:pt x="155" y="223"/>
                    <a:pt x="155" y="223"/>
                  </a:cubicBezTo>
                  <a:cubicBezTo>
                    <a:pt x="155" y="244"/>
                    <a:pt x="155" y="244"/>
                    <a:pt x="155" y="244"/>
                  </a:cubicBezTo>
                  <a:cubicBezTo>
                    <a:pt x="176" y="244"/>
                    <a:pt x="176" y="244"/>
                    <a:pt x="176" y="244"/>
                  </a:cubicBezTo>
                  <a:cubicBezTo>
                    <a:pt x="176" y="241"/>
                    <a:pt x="176" y="236"/>
                    <a:pt x="176" y="230"/>
                  </a:cubicBezTo>
                  <a:cubicBezTo>
                    <a:pt x="176" y="223"/>
                    <a:pt x="177" y="215"/>
                    <a:pt x="177" y="207"/>
                  </a:cubicBezTo>
                  <a:cubicBezTo>
                    <a:pt x="177" y="187"/>
                    <a:pt x="175" y="163"/>
                    <a:pt x="170" y="138"/>
                  </a:cubicBezTo>
                  <a:cubicBezTo>
                    <a:pt x="164" y="113"/>
                    <a:pt x="154" y="87"/>
                    <a:pt x="136" y="63"/>
                  </a:cubicBezTo>
                  <a:cubicBezTo>
                    <a:pt x="114" y="34"/>
                    <a:pt x="89" y="18"/>
                    <a:pt x="68" y="9"/>
                  </a:cubicBezTo>
                  <a:cubicBezTo>
                    <a:pt x="48" y="1"/>
                    <a:pt x="31" y="0"/>
                    <a:pt x="25" y="0"/>
                  </a:cubicBezTo>
                  <a:cubicBezTo>
                    <a:pt x="24" y="0"/>
                    <a:pt x="23" y="0"/>
                    <a:pt x="22" y="0"/>
                  </a:cubicBezTo>
                  <a:cubicBezTo>
                    <a:pt x="11" y="1"/>
                    <a:pt x="2" y="11"/>
                    <a:pt x="3" y="22"/>
                  </a:cubicBezTo>
                  <a:cubicBezTo>
                    <a:pt x="4" y="34"/>
                    <a:pt x="13" y="42"/>
                    <a:pt x="25" y="42"/>
                  </a:cubicBezTo>
                  <a:cubicBezTo>
                    <a:pt x="24" y="32"/>
                    <a:pt x="24" y="32"/>
                    <a:pt x="24" y="32"/>
                  </a:cubicBezTo>
                  <a:cubicBezTo>
                    <a:pt x="25" y="42"/>
                    <a:pt x="25" y="42"/>
                    <a:pt x="25" y="42"/>
                  </a:cubicBezTo>
                  <a:cubicBezTo>
                    <a:pt x="25" y="42"/>
                    <a:pt x="25" y="42"/>
                    <a:pt x="25" y="42"/>
                  </a:cubicBezTo>
                  <a:cubicBezTo>
                    <a:pt x="24" y="32"/>
                    <a:pt x="24" y="32"/>
                    <a:pt x="24" y="32"/>
                  </a:cubicBezTo>
                  <a:cubicBezTo>
                    <a:pt x="25" y="42"/>
                    <a:pt x="25" y="42"/>
                    <a:pt x="25" y="42"/>
                  </a:cubicBezTo>
                  <a:cubicBezTo>
                    <a:pt x="25" y="42"/>
                    <a:pt x="25" y="42"/>
                    <a:pt x="25" y="42"/>
                  </a:cubicBezTo>
                  <a:cubicBezTo>
                    <a:pt x="27" y="42"/>
                    <a:pt x="38" y="42"/>
                    <a:pt x="53" y="48"/>
                  </a:cubicBezTo>
                  <a:cubicBezTo>
                    <a:pt x="67" y="54"/>
                    <a:pt x="85" y="65"/>
                    <a:pt x="103" y="89"/>
                  </a:cubicBezTo>
                  <a:cubicBezTo>
                    <a:pt x="117" y="106"/>
                    <a:pt x="125" y="126"/>
                    <a:pt x="129" y="147"/>
                  </a:cubicBezTo>
                  <a:cubicBezTo>
                    <a:pt x="134" y="168"/>
                    <a:pt x="135" y="189"/>
                    <a:pt x="135" y="207"/>
                  </a:cubicBezTo>
                  <a:cubicBezTo>
                    <a:pt x="135" y="215"/>
                    <a:pt x="135" y="222"/>
                    <a:pt x="135" y="228"/>
                  </a:cubicBezTo>
                  <a:cubicBezTo>
                    <a:pt x="134" y="234"/>
                    <a:pt x="134" y="240"/>
                    <a:pt x="134" y="244"/>
                  </a:cubicBezTo>
                  <a:cubicBezTo>
                    <a:pt x="134" y="250"/>
                    <a:pt x="136" y="255"/>
                    <a:pt x="140" y="259"/>
                  </a:cubicBezTo>
                  <a:cubicBezTo>
                    <a:pt x="144" y="263"/>
                    <a:pt x="149" y="265"/>
                    <a:pt x="155" y="265"/>
                  </a:cubicBezTo>
                  <a:cubicBezTo>
                    <a:pt x="220" y="265"/>
                    <a:pt x="220" y="265"/>
                    <a:pt x="220" y="265"/>
                  </a:cubicBezTo>
                  <a:cubicBezTo>
                    <a:pt x="225" y="265"/>
                    <a:pt x="231" y="263"/>
                    <a:pt x="235" y="259"/>
                  </a:cubicBezTo>
                  <a:cubicBezTo>
                    <a:pt x="238" y="255"/>
                    <a:pt x="241" y="250"/>
                    <a:pt x="241" y="244"/>
                  </a:cubicBezTo>
                  <a:cubicBezTo>
                    <a:pt x="241" y="199"/>
                    <a:pt x="241" y="199"/>
                    <a:pt x="241" y="199"/>
                  </a:cubicBezTo>
                  <a:cubicBezTo>
                    <a:pt x="241" y="198"/>
                    <a:pt x="241" y="198"/>
                    <a:pt x="241" y="198"/>
                  </a:cubicBezTo>
                  <a:cubicBezTo>
                    <a:pt x="240" y="174"/>
                    <a:pt x="237" y="152"/>
                    <a:pt x="233" y="131"/>
                  </a:cubicBezTo>
                  <a:cubicBezTo>
                    <a:pt x="228" y="99"/>
                    <a:pt x="218" y="71"/>
                    <a:pt x="203" y="48"/>
                  </a:cubicBezTo>
                  <a:cubicBezTo>
                    <a:pt x="196" y="37"/>
                    <a:pt x="187" y="27"/>
                    <a:pt x="176" y="19"/>
                  </a:cubicBezTo>
                  <a:cubicBezTo>
                    <a:pt x="165" y="11"/>
                    <a:pt x="153" y="5"/>
                    <a:pt x="139" y="2"/>
                  </a:cubicBezTo>
                  <a:cubicBezTo>
                    <a:pt x="135" y="23"/>
                    <a:pt x="135" y="23"/>
                    <a:pt x="135" y="23"/>
                  </a:cubicBezTo>
                  <a:cubicBezTo>
                    <a:pt x="140" y="2"/>
                    <a:pt x="140" y="2"/>
                    <a:pt x="140" y="2"/>
                  </a:cubicBezTo>
                  <a:cubicBezTo>
                    <a:pt x="138" y="2"/>
                    <a:pt x="135" y="1"/>
                    <a:pt x="133" y="1"/>
                  </a:cubicBezTo>
                  <a:cubicBezTo>
                    <a:pt x="130" y="0"/>
                    <a:pt x="127" y="0"/>
                    <a:pt x="124" y="0"/>
                  </a:cubicBezTo>
                  <a:cubicBezTo>
                    <a:pt x="123" y="21"/>
                    <a:pt x="123" y="21"/>
                    <a:pt x="123" y="21"/>
                  </a:cubicBezTo>
                  <a:cubicBezTo>
                    <a:pt x="125" y="0"/>
                    <a:pt x="125" y="0"/>
                    <a:pt x="125" y="0"/>
                  </a:cubicBezTo>
                  <a:cubicBezTo>
                    <a:pt x="124" y="0"/>
                    <a:pt x="124" y="0"/>
                    <a:pt x="124" y="0"/>
                  </a:cubicBezTo>
                  <a:cubicBezTo>
                    <a:pt x="123" y="0"/>
                    <a:pt x="123" y="0"/>
                    <a:pt x="122" y="0"/>
                  </a:cubicBezTo>
                  <a:cubicBezTo>
                    <a:pt x="116" y="0"/>
                    <a:pt x="100" y="0"/>
                    <a:pt x="99" y="0"/>
                  </a:cubicBezTo>
                  <a:cubicBezTo>
                    <a:pt x="96" y="0"/>
                    <a:pt x="77" y="0"/>
                    <a:pt x="58" y="0"/>
                  </a:cubicBezTo>
                  <a:cubicBezTo>
                    <a:pt x="48" y="0"/>
                    <a:pt x="39" y="0"/>
                    <a:pt x="32" y="0"/>
                  </a:cubicBezTo>
                  <a:cubicBezTo>
                    <a:pt x="26" y="0"/>
                    <a:pt x="21" y="0"/>
                    <a:pt x="21" y="0"/>
                  </a:cubicBezTo>
                  <a:cubicBezTo>
                    <a:pt x="10" y="0"/>
                    <a:pt x="0" y="9"/>
                    <a:pt x="0" y="21"/>
                  </a:cubicBezTo>
                  <a:cubicBezTo>
                    <a:pt x="0" y="32"/>
                    <a:pt x="10" y="42"/>
                    <a:pt x="21" y="42"/>
                  </a:cubicBezTo>
                  <a:close/>
                </a:path>
              </a:pathLst>
            </a:custGeom>
            <a:solidFill>
              <a:srgbClr val="6172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1" name="îśḷîdè"/>
            <p:cNvSpPr/>
            <p:nvPr/>
          </p:nvSpPr>
          <p:spPr bwMode="auto">
            <a:xfrm>
              <a:off x="6399636" y="5493960"/>
              <a:ext cx="423943" cy="428527"/>
            </a:xfrm>
            <a:custGeom>
              <a:avLst/>
              <a:gdLst>
                <a:gd name="T0" fmla="*/ 121 w 262"/>
                <a:gd name="T1" fmla="*/ 42 h 265"/>
                <a:gd name="T2" fmla="*/ 135 w 262"/>
                <a:gd name="T3" fmla="*/ 6 h 265"/>
                <a:gd name="T4" fmla="*/ 114 w 262"/>
                <a:gd name="T5" fmla="*/ 0 h 265"/>
                <a:gd name="T6" fmla="*/ 111 w 262"/>
                <a:gd name="T7" fmla="*/ 0 h 265"/>
                <a:gd name="T8" fmla="*/ 106 w 262"/>
                <a:gd name="T9" fmla="*/ 1 h 265"/>
                <a:gd name="T10" fmla="*/ 94 w 262"/>
                <a:gd name="T11" fmla="*/ 11 h 265"/>
                <a:gd name="T12" fmla="*/ 98 w 262"/>
                <a:gd name="T13" fmla="*/ 36 h 265"/>
                <a:gd name="T14" fmla="*/ 109 w 262"/>
                <a:gd name="T15" fmla="*/ 41 h 265"/>
                <a:gd name="T16" fmla="*/ 112 w 262"/>
                <a:gd name="T17" fmla="*/ 42 h 265"/>
                <a:gd name="T18" fmla="*/ 132 w 262"/>
                <a:gd name="T19" fmla="*/ 43 h 265"/>
                <a:gd name="T20" fmla="*/ 134 w 262"/>
                <a:gd name="T21" fmla="*/ 37 h 265"/>
                <a:gd name="T22" fmla="*/ 134 w 262"/>
                <a:gd name="T23" fmla="*/ 37 h 265"/>
                <a:gd name="T24" fmla="*/ 164 w 262"/>
                <a:gd name="T25" fmla="*/ 59 h 265"/>
                <a:gd name="T26" fmla="*/ 242 w 262"/>
                <a:gd name="T27" fmla="*/ 199 h 265"/>
                <a:gd name="T28" fmla="*/ 242 w 262"/>
                <a:gd name="T29" fmla="*/ 265 h 265"/>
                <a:gd name="T30" fmla="*/ 262 w 262"/>
                <a:gd name="T31" fmla="*/ 198 h 265"/>
                <a:gd name="T32" fmla="*/ 141 w 262"/>
                <a:gd name="T33" fmla="*/ 2 h 265"/>
                <a:gd name="T34" fmla="*/ 138 w 262"/>
                <a:gd name="T35" fmla="*/ 2 h 265"/>
                <a:gd name="T36" fmla="*/ 114 w 262"/>
                <a:gd name="T37" fmla="*/ 0 h 265"/>
                <a:gd name="T38" fmla="*/ 115 w 262"/>
                <a:gd name="T39" fmla="*/ 0 h 265"/>
                <a:gd name="T40" fmla="*/ 115 w 262"/>
                <a:gd name="T41" fmla="*/ 0 h 265"/>
                <a:gd name="T42" fmla="*/ 113 w 262"/>
                <a:gd name="T43" fmla="*/ 21 h 265"/>
                <a:gd name="T44" fmla="*/ 113 w 262"/>
                <a:gd name="T45" fmla="*/ 21 h 265"/>
                <a:gd name="T46" fmla="*/ 118 w 262"/>
                <a:gd name="T47" fmla="*/ 1 h 265"/>
                <a:gd name="T48" fmla="*/ 118 w 262"/>
                <a:gd name="T49" fmla="*/ 1 h 265"/>
                <a:gd name="T50" fmla="*/ 118 w 262"/>
                <a:gd name="T51" fmla="*/ 1 h 265"/>
                <a:gd name="T52" fmla="*/ 113 w 262"/>
                <a:gd name="T53" fmla="*/ 21 h 265"/>
                <a:gd name="T54" fmla="*/ 113 w 262"/>
                <a:gd name="T55" fmla="*/ 21 h 265"/>
                <a:gd name="T56" fmla="*/ 130 w 262"/>
                <a:gd name="T57" fmla="*/ 9 h 265"/>
                <a:gd name="T58" fmla="*/ 130 w 262"/>
                <a:gd name="T59" fmla="*/ 9 h 265"/>
                <a:gd name="T60" fmla="*/ 130 w 262"/>
                <a:gd name="T61" fmla="*/ 9 h 265"/>
                <a:gd name="T62" fmla="*/ 113 w 262"/>
                <a:gd name="T63" fmla="*/ 21 h 265"/>
                <a:gd name="T64" fmla="*/ 113 w 262"/>
                <a:gd name="T65" fmla="*/ 21 h 265"/>
                <a:gd name="T66" fmla="*/ 133 w 262"/>
                <a:gd name="T67" fmla="*/ 27 h 265"/>
                <a:gd name="T68" fmla="*/ 133 w 262"/>
                <a:gd name="T69" fmla="*/ 27 h 265"/>
                <a:gd name="T70" fmla="*/ 133 w 262"/>
                <a:gd name="T71" fmla="*/ 27 h 265"/>
                <a:gd name="T72" fmla="*/ 113 w 262"/>
                <a:gd name="T73" fmla="*/ 21 h 265"/>
                <a:gd name="T74" fmla="*/ 113 w 262"/>
                <a:gd name="T75" fmla="*/ 21 h 265"/>
                <a:gd name="T76" fmla="*/ 120 w 262"/>
                <a:gd name="T77" fmla="*/ 40 h 265"/>
                <a:gd name="T78" fmla="*/ 120 w 262"/>
                <a:gd name="T79" fmla="*/ 40 h 265"/>
                <a:gd name="T80" fmla="*/ 120 w 262"/>
                <a:gd name="T81" fmla="*/ 40 h 265"/>
                <a:gd name="T82" fmla="*/ 113 w 262"/>
                <a:gd name="T83" fmla="*/ 21 h 265"/>
                <a:gd name="T84" fmla="*/ 113 w 262"/>
                <a:gd name="T85" fmla="*/ 21 h 265"/>
                <a:gd name="T86" fmla="*/ 114 w 262"/>
                <a:gd name="T87" fmla="*/ 42 h 265"/>
                <a:gd name="T88" fmla="*/ 114 w 262"/>
                <a:gd name="T89" fmla="*/ 42 h 265"/>
                <a:gd name="T90" fmla="*/ 114 w 262"/>
                <a:gd name="T91" fmla="*/ 42 h 265"/>
                <a:gd name="T92" fmla="*/ 115 w 262"/>
                <a:gd name="T93" fmla="*/ 42 h 265"/>
                <a:gd name="T94" fmla="*/ 141 w 262"/>
                <a:gd name="T95" fmla="*/ 21 h 265"/>
                <a:gd name="T96" fmla="*/ 21 w 262"/>
                <a:gd name="T9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2" h="265">
                  <a:moveTo>
                    <a:pt x="21" y="42"/>
                  </a:moveTo>
                  <a:cubicBezTo>
                    <a:pt x="21" y="42"/>
                    <a:pt x="115" y="42"/>
                    <a:pt x="121" y="42"/>
                  </a:cubicBezTo>
                  <a:cubicBezTo>
                    <a:pt x="121" y="42"/>
                    <a:pt x="121" y="42"/>
                    <a:pt x="121" y="42"/>
                  </a:cubicBezTo>
                  <a:cubicBezTo>
                    <a:pt x="126" y="42"/>
                    <a:pt x="131" y="39"/>
                    <a:pt x="135" y="35"/>
                  </a:cubicBezTo>
                  <a:cubicBezTo>
                    <a:pt x="139" y="32"/>
                    <a:pt x="141" y="26"/>
                    <a:pt x="141" y="21"/>
                  </a:cubicBezTo>
                  <a:cubicBezTo>
                    <a:pt x="141" y="15"/>
                    <a:pt x="139" y="10"/>
                    <a:pt x="135" y="6"/>
                  </a:cubicBezTo>
                  <a:cubicBezTo>
                    <a:pt x="131" y="2"/>
                    <a:pt x="126" y="0"/>
                    <a:pt x="121" y="0"/>
                  </a:cubicBezTo>
                  <a:cubicBezTo>
                    <a:pt x="121" y="0"/>
                    <a:pt x="119" y="0"/>
                    <a:pt x="117" y="0"/>
                  </a:cubicBezTo>
                  <a:cubicBezTo>
                    <a:pt x="116" y="0"/>
                    <a:pt x="115" y="0"/>
                    <a:pt x="114" y="0"/>
                  </a:cubicBezTo>
                  <a:cubicBezTo>
                    <a:pt x="113" y="0"/>
                    <a:pt x="113" y="0"/>
                    <a:pt x="113" y="0"/>
                  </a:cubicBezTo>
                  <a:cubicBezTo>
                    <a:pt x="112" y="0"/>
                    <a:pt x="112" y="0"/>
                    <a:pt x="112" y="0"/>
                  </a:cubicBezTo>
                  <a:cubicBezTo>
                    <a:pt x="112" y="0"/>
                    <a:pt x="111" y="0"/>
                    <a:pt x="111" y="0"/>
                  </a:cubicBezTo>
                  <a:cubicBezTo>
                    <a:pt x="110" y="0"/>
                    <a:pt x="110" y="0"/>
                    <a:pt x="109" y="0"/>
                  </a:cubicBezTo>
                  <a:cubicBezTo>
                    <a:pt x="108" y="0"/>
                    <a:pt x="108" y="1"/>
                    <a:pt x="107" y="1"/>
                  </a:cubicBezTo>
                  <a:cubicBezTo>
                    <a:pt x="107" y="1"/>
                    <a:pt x="106" y="1"/>
                    <a:pt x="106" y="1"/>
                  </a:cubicBezTo>
                  <a:cubicBezTo>
                    <a:pt x="105" y="1"/>
                    <a:pt x="104" y="2"/>
                    <a:pt x="104" y="2"/>
                  </a:cubicBezTo>
                  <a:cubicBezTo>
                    <a:pt x="102" y="3"/>
                    <a:pt x="101" y="3"/>
                    <a:pt x="98" y="6"/>
                  </a:cubicBezTo>
                  <a:cubicBezTo>
                    <a:pt x="97" y="7"/>
                    <a:pt x="96" y="9"/>
                    <a:pt x="94" y="11"/>
                  </a:cubicBezTo>
                  <a:cubicBezTo>
                    <a:pt x="93" y="14"/>
                    <a:pt x="92" y="17"/>
                    <a:pt x="92" y="21"/>
                  </a:cubicBezTo>
                  <a:cubicBezTo>
                    <a:pt x="92" y="24"/>
                    <a:pt x="93" y="28"/>
                    <a:pt x="94" y="30"/>
                  </a:cubicBezTo>
                  <a:cubicBezTo>
                    <a:pt x="95" y="33"/>
                    <a:pt x="97" y="34"/>
                    <a:pt x="98" y="36"/>
                  </a:cubicBezTo>
                  <a:cubicBezTo>
                    <a:pt x="101" y="38"/>
                    <a:pt x="102" y="39"/>
                    <a:pt x="104" y="40"/>
                  </a:cubicBezTo>
                  <a:cubicBezTo>
                    <a:pt x="105" y="40"/>
                    <a:pt x="106" y="40"/>
                    <a:pt x="106" y="41"/>
                  </a:cubicBezTo>
                  <a:cubicBezTo>
                    <a:pt x="107" y="41"/>
                    <a:pt x="108" y="41"/>
                    <a:pt x="109" y="41"/>
                  </a:cubicBezTo>
                  <a:cubicBezTo>
                    <a:pt x="109" y="41"/>
                    <a:pt x="110" y="41"/>
                    <a:pt x="110" y="41"/>
                  </a:cubicBezTo>
                  <a:cubicBezTo>
                    <a:pt x="111" y="42"/>
                    <a:pt x="111" y="42"/>
                    <a:pt x="111" y="42"/>
                  </a:cubicBezTo>
                  <a:cubicBezTo>
                    <a:pt x="112" y="42"/>
                    <a:pt x="112" y="42"/>
                    <a:pt x="112" y="42"/>
                  </a:cubicBezTo>
                  <a:cubicBezTo>
                    <a:pt x="114" y="42"/>
                    <a:pt x="119" y="42"/>
                    <a:pt x="124" y="42"/>
                  </a:cubicBezTo>
                  <a:cubicBezTo>
                    <a:pt x="126" y="42"/>
                    <a:pt x="128" y="42"/>
                    <a:pt x="130" y="43"/>
                  </a:cubicBezTo>
                  <a:cubicBezTo>
                    <a:pt x="131" y="43"/>
                    <a:pt x="132" y="43"/>
                    <a:pt x="132" y="43"/>
                  </a:cubicBezTo>
                  <a:cubicBezTo>
                    <a:pt x="133" y="43"/>
                    <a:pt x="133" y="43"/>
                    <a:pt x="133" y="43"/>
                  </a:cubicBezTo>
                  <a:cubicBezTo>
                    <a:pt x="133" y="43"/>
                    <a:pt x="133" y="43"/>
                    <a:pt x="133" y="43"/>
                  </a:cubicBezTo>
                  <a:cubicBezTo>
                    <a:pt x="134" y="37"/>
                    <a:pt x="134" y="37"/>
                    <a:pt x="134" y="37"/>
                  </a:cubicBezTo>
                  <a:cubicBezTo>
                    <a:pt x="132" y="43"/>
                    <a:pt x="132" y="43"/>
                    <a:pt x="132" y="43"/>
                  </a:cubicBezTo>
                  <a:cubicBezTo>
                    <a:pt x="133" y="43"/>
                    <a:pt x="133" y="43"/>
                    <a:pt x="133" y="43"/>
                  </a:cubicBezTo>
                  <a:cubicBezTo>
                    <a:pt x="134" y="37"/>
                    <a:pt x="134" y="37"/>
                    <a:pt x="134" y="37"/>
                  </a:cubicBezTo>
                  <a:cubicBezTo>
                    <a:pt x="132" y="43"/>
                    <a:pt x="132" y="43"/>
                    <a:pt x="132" y="43"/>
                  </a:cubicBezTo>
                  <a:cubicBezTo>
                    <a:pt x="133" y="43"/>
                    <a:pt x="133" y="43"/>
                    <a:pt x="133" y="43"/>
                  </a:cubicBezTo>
                  <a:cubicBezTo>
                    <a:pt x="143" y="45"/>
                    <a:pt x="154" y="50"/>
                    <a:pt x="164" y="59"/>
                  </a:cubicBezTo>
                  <a:cubicBezTo>
                    <a:pt x="179" y="71"/>
                    <a:pt x="192" y="90"/>
                    <a:pt x="203" y="114"/>
                  </a:cubicBezTo>
                  <a:cubicBezTo>
                    <a:pt x="213" y="139"/>
                    <a:pt x="219" y="168"/>
                    <a:pt x="221" y="200"/>
                  </a:cubicBezTo>
                  <a:cubicBezTo>
                    <a:pt x="242" y="199"/>
                    <a:pt x="242" y="199"/>
                    <a:pt x="242" y="199"/>
                  </a:cubicBezTo>
                  <a:cubicBezTo>
                    <a:pt x="221" y="199"/>
                    <a:pt x="221" y="199"/>
                    <a:pt x="221" y="199"/>
                  </a:cubicBezTo>
                  <a:cubicBezTo>
                    <a:pt x="221" y="244"/>
                    <a:pt x="221" y="244"/>
                    <a:pt x="221" y="244"/>
                  </a:cubicBezTo>
                  <a:cubicBezTo>
                    <a:pt x="221" y="256"/>
                    <a:pt x="230" y="265"/>
                    <a:pt x="242" y="265"/>
                  </a:cubicBezTo>
                  <a:cubicBezTo>
                    <a:pt x="253" y="265"/>
                    <a:pt x="262" y="256"/>
                    <a:pt x="262" y="244"/>
                  </a:cubicBezTo>
                  <a:cubicBezTo>
                    <a:pt x="262" y="199"/>
                    <a:pt x="262" y="199"/>
                    <a:pt x="262" y="199"/>
                  </a:cubicBezTo>
                  <a:cubicBezTo>
                    <a:pt x="262" y="198"/>
                    <a:pt x="262" y="198"/>
                    <a:pt x="262" y="198"/>
                  </a:cubicBezTo>
                  <a:cubicBezTo>
                    <a:pt x="260" y="149"/>
                    <a:pt x="248" y="105"/>
                    <a:pt x="227" y="71"/>
                  </a:cubicBezTo>
                  <a:cubicBezTo>
                    <a:pt x="217" y="53"/>
                    <a:pt x="204" y="38"/>
                    <a:pt x="190" y="26"/>
                  </a:cubicBezTo>
                  <a:cubicBezTo>
                    <a:pt x="176" y="15"/>
                    <a:pt x="159" y="6"/>
                    <a:pt x="141" y="2"/>
                  </a:cubicBezTo>
                  <a:cubicBezTo>
                    <a:pt x="137" y="23"/>
                    <a:pt x="137" y="23"/>
                    <a:pt x="137" y="23"/>
                  </a:cubicBezTo>
                  <a:cubicBezTo>
                    <a:pt x="142" y="2"/>
                    <a:pt x="142" y="2"/>
                    <a:pt x="142" y="2"/>
                  </a:cubicBezTo>
                  <a:cubicBezTo>
                    <a:pt x="140" y="2"/>
                    <a:pt x="139" y="2"/>
                    <a:pt x="138" y="2"/>
                  </a:cubicBezTo>
                  <a:cubicBezTo>
                    <a:pt x="136" y="1"/>
                    <a:pt x="133" y="1"/>
                    <a:pt x="131" y="1"/>
                  </a:cubicBezTo>
                  <a:cubicBezTo>
                    <a:pt x="128" y="1"/>
                    <a:pt x="124" y="0"/>
                    <a:pt x="121" y="0"/>
                  </a:cubicBezTo>
                  <a:cubicBezTo>
                    <a:pt x="118" y="0"/>
                    <a:pt x="115" y="0"/>
                    <a:pt x="114" y="0"/>
                  </a:cubicBezTo>
                  <a:cubicBezTo>
                    <a:pt x="113" y="21"/>
                    <a:pt x="113" y="21"/>
                    <a:pt x="113" y="21"/>
                  </a:cubicBezTo>
                  <a:cubicBezTo>
                    <a:pt x="115" y="0"/>
                    <a:pt x="115" y="0"/>
                    <a:pt x="115" y="0"/>
                  </a:cubicBezTo>
                  <a:cubicBezTo>
                    <a:pt x="115" y="0"/>
                    <a:pt x="115" y="0"/>
                    <a:pt x="115" y="0"/>
                  </a:cubicBezTo>
                  <a:cubicBezTo>
                    <a:pt x="113" y="20"/>
                    <a:pt x="113" y="20"/>
                    <a:pt x="113" y="20"/>
                  </a:cubicBezTo>
                  <a:cubicBezTo>
                    <a:pt x="116" y="0"/>
                    <a:pt x="116" y="0"/>
                    <a:pt x="116" y="0"/>
                  </a:cubicBezTo>
                  <a:cubicBezTo>
                    <a:pt x="115" y="0"/>
                    <a:pt x="115" y="0"/>
                    <a:pt x="115" y="0"/>
                  </a:cubicBezTo>
                  <a:cubicBezTo>
                    <a:pt x="113" y="20"/>
                    <a:pt x="113" y="20"/>
                    <a:pt x="113" y="20"/>
                  </a:cubicBezTo>
                  <a:cubicBezTo>
                    <a:pt x="116" y="0"/>
                    <a:pt x="116" y="0"/>
                    <a:pt x="116" y="0"/>
                  </a:cubicBezTo>
                  <a:cubicBezTo>
                    <a:pt x="113" y="21"/>
                    <a:pt x="113" y="21"/>
                    <a:pt x="113" y="21"/>
                  </a:cubicBezTo>
                  <a:cubicBezTo>
                    <a:pt x="117" y="0"/>
                    <a:pt x="117" y="0"/>
                    <a:pt x="117" y="0"/>
                  </a:cubicBezTo>
                  <a:cubicBezTo>
                    <a:pt x="116" y="0"/>
                    <a:pt x="116" y="0"/>
                    <a:pt x="116" y="0"/>
                  </a:cubicBezTo>
                  <a:cubicBezTo>
                    <a:pt x="113" y="21"/>
                    <a:pt x="113" y="21"/>
                    <a:pt x="113" y="21"/>
                  </a:cubicBezTo>
                  <a:cubicBezTo>
                    <a:pt x="117" y="0"/>
                    <a:pt x="117" y="0"/>
                    <a:pt x="117" y="0"/>
                  </a:cubicBezTo>
                  <a:cubicBezTo>
                    <a:pt x="113" y="21"/>
                    <a:pt x="113" y="21"/>
                    <a:pt x="113" y="21"/>
                  </a:cubicBezTo>
                  <a:cubicBezTo>
                    <a:pt x="118" y="1"/>
                    <a:pt x="118" y="1"/>
                    <a:pt x="118" y="1"/>
                  </a:cubicBezTo>
                  <a:cubicBezTo>
                    <a:pt x="118" y="1"/>
                    <a:pt x="117" y="0"/>
                    <a:pt x="117" y="0"/>
                  </a:cubicBezTo>
                  <a:cubicBezTo>
                    <a:pt x="113" y="21"/>
                    <a:pt x="113" y="21"/>
                    <a:pt x="113" y="21"/>
                  </a:cubicBezTo>
                  <a:cubicBezTo>
                    <a:pt x="118" y="1"/>
                    <a:pt x="118" y="1"/>
                    <a:pt x="118" y="1"/>
                  </a:cubicBezTo>
                  <a:cubicBezTo>
                    <a:pt x="113" y="21"/>
                    <a:pt x="113" y="21"/>
                    <a:pt x="113" y="21"/>
                  </a:cubicBezTo>
                  <a:cubicBezTo>
                    <a:pt x="120" y="1"/>
                    <a:pt x="120" y="1"/>
                    <a:pt x="120" y="1"/>
                  </a:cubicBezTo>
                  <a:cubicBezTo>
                    <a:pt x="119" y="1"/>
                    <a:pt x="119" y="1"/>
                    <a:pt x="118" y="1"/>
                  </a:cubicBezTo>
                  <a:cubicBezTo>
                    <a:pt x="113" y="21"/>
                    <a:pt x="113" y="21"/>
                    <a:pt x="113" y="21"/>
                  </a:cubicBezTo>
                  <a:cubicBezTo>
                    <a:pt x="120" y="1"/>
                    <a:pt x="120" y="1"/>
                    <a:pt x="120" y="1"/>
                  </a:cubicBezTo>
                  <a:cubicBezTo>
                    <a:pt x="113" y="21"/>
                    <a:pt x="113" y="21"/>
                    <a:pt x="113" y="21"/>
                  </a:cubicBezTo>
                  <a:cubicBezTo>
                    <a:pt x="125" y="4"/>
                    <a:pt x="125" y="4"/>
                    <a:pt x="125" y="4"/>
                  </a:cubicBezTo>
                  <a:cubicBezTo>
                    <a:pt x="123" y="2"/>
                    <a:pt x="121" y="2"/>
                    <a:pt x="120" y="1"/>
                  </a:cubicBezTo>
                  <a:cubicBezTo>
                    <a:pt x="113" y="21"/>
                    <a:pt x="113" y="21"/>
                    <a:pt x="113" y="21"/>
                  </a:cubicBezTo>
                  <a:cubicBezTo>
                    <a:pt x="125" y="4"/>
                    <a:pt x="125" y="4"/>
                    <a:pt x="125" y="4"/>
                  </a:cubicBezTo>
                  <a:cubicBezTo>
                    <a:pt x="113" y="21"/>
                    <a:pt x="113" y="21"/>
                    <a:pt x="113" y="21"/>
                  </a:cubicBezTo>
                  <a:cubicBezTo>
                    <a:pt x="130" y="9"/>
                    <a:pt x="130" y="9"/>
                    <a:pt x="130" y="9"/>
                  </a:cubicBezTo>
                  <a:cubicBezTo>
                    <a:pt x="128" y="7"/>
                    <a:pt x="127" y="5"/>
                    <a:pt x="125" y="4"/>
                  </a:cubicBezTo>
                  <a:cubicBezTo>
                    <a:pt x="113" y="21"/>
                    <a:pt x="113" y="21"/>
                    <a:pt x="113" y="21"/>
                  </a:cubicBezTo>
                  <a:cubicBezTo>
                    <a:pt x="130" y="9"/>
                    <a:pt x="130" y="9"/>
                    <a:pt x="130" y="9"/>
                  </a:cubicBezTo>
                  <a:cubicBezTo>
                    <a:pt x="113" y="21"/>
                    <a:pt x="113" y="21"/>
                    <a:pt x="113" y="21"/>
                  </a:cubicBezTo>
                  <a:cubicBezTo>
                    <a:pt x="133" y="14"/>
                    <a:pt x="133" y="14"/>
                    <a:pt x="133" y="14"/>
                  </a:cubicBezTo>
                  <a:cubicBezTo>
                    <a:pt x="132" y="13"/>
                    <a:pt x="131" y="11"/>
                    <a:pt x="130" y="9"/>
                  </a:cubicBezTo>
                  <a:cubicBezTo>
                    <a:pt x="113" y="21"/>
                    <a:pt x="113" y="21"/>
                    <a:pt x="113" y="21"/>
                  </a:cubicBezTo>
                  <a:cubicBezTo>
                    <a:pt x="133" y="14"/>
                    <a:pt x="133" y="14"/>
                    <a:pt x="133" y="14"/>
                  </a:cubicBezTo>
                  <a:cubicBezTo>
                    <a:pt x="113" y="21"/>
                    <a:pt x="113" y="21"/>
                    <a:pt x="113" y="21"/>
                  </a:cubicBezTo>
                  <a:cubicBezTo>
                    <a:pt x="134" y="21"/>
                    <a:pt x="134" y="21"/>
                    <a:pt x="134" y="21"/>
                  </a:cubicBezTo>
                  <a:cubicBezTo>
                    <a:pt x="134" y="19"/>
                    <a:pt x="133" y="16"/>
                    <a:pt x="133" y="14"/>
                  </a:cubicBezTo>
                  <a:cubicBezTo>
                    <a:pt x="113" y="21"/>
                    <a:pt x="113" y="21"/>
                    <a:pt x="113" y="21"/>
                  </a:cubicBezTo>
                  <a:cubicBezTo>
                    <a:pt x="134" y="21"/>
                    <a:pt x="134" y="21"/>
                    <a:pt x="134" y="21"/>
                  </a:cubicBezTo>
                  <a:cubicBezTo>
                    <a:pt x="113" y="21"/>
                    <a:pt x="113" y="21"/>
                    <a:pt x="113" y="21"/>
                  </a:cubicBezTo>
                  <a:cubicBezTo>
                    <a:pt x="133" y="27"/>
                    <a:pt x="133" y="27"/>
                    <a:pt x="133" y="27"/>
                  </a:cubicBezTo>
                  <a:cubicBezTo>
                    <a:pt x="133" y="25"/>
                    <a:pt x="134" y="23"/>
                    <a:pt x="134" y="21"/>
                  </a:cubicBezTo>
                  <a:cubicBezTo>
                    <a:pt x="113" y="21"/>
                    <a:pt x="113" y="21"/>
                    <a:pt x="113" y="21"/>
                  </a:cubicBezTo>
                  <a:cubicBezTo>
                    <a:pt x="133" y="27"/>
                    <a:pt x="133" y="27"/>
                    <a:pt x="133" y="27"/>
                  </a:cubicBezTo>
                  <a:cubicBezTo>
                    <a:pt x="113" y="21"/>
                    <a:pt x="113" y="21"/>
                    <a:pt x="113" y="21"/>
                  </a:cubicBezTo>
                  <a:cubicBezTo>
                    <a:pt x="128" y="35"/>
                    <a:pt x="128" y="35"/>
                    <a:pt x="128" y="35"/>
                  </a:cubicBezTo>
                  <a:cubicBezTo>
                    <a:pt x="130" y="33"/>
                    <a:pt x="131" y="31"/>
                    <a:pt x="133" y="27"/>
                  </a:cubicBezTo>
                  <a:cubicBezTo>
                    <a:pt x="113" y="21"/>
                    <a:pt x="113" y="21"/>
                    <a:pt x="113" y="21"/>
                  </a:cubicBezTo>
                  <a:cubicBezTo>
                    <a:pt x="128" y="35"/>
                    <a:pt x="128" y="35"/>
                    <a:pt x="128" y="35"/>
                  </a:cubicBezTo>
                  <a:cubicBezTo>
                    <a:pt x="113" y="21"/>
                    <a:pt x="113" y="21"/>
                    <a:pt x="113" y="21"/>
                  </a:cubicBezTo>
                  <a:cubicBezTo>
                    <a:pt x="124" y="38"/>
                    <a:pt x="124" y="38"/>
                    <a:pt x="124" y="38"/>
                  </a:cubicBezTo>
                  <a:cubicBezTo>
                    <a:pt x="125" y="38"/>
                    <a:pt x="127" y="37"/>
                    <a:pt x="128" y="35"/>
                  </a:cubicBezTo>
                  <a:cubicBezTo>
                    <a:pt x="113" y="21"/>
                    <a:pt x="113" y="21"/>
                    <a:pt x="113" y="21"/>
                  </a:cubicBezTo>
                  <a:cubicBezTo>
                    <a:pt x="124" y="38"/>
                    <a:pt x="124" y="38"/>
                    <a:pt x="124" y="38"/>
                  </a:cubicBezTo>
                  <a:cubicBezTo>
                    <a:pt x="113" y="21"/>
                    <a:pt x="113" y="21"/>
                    <a:pt x="113" y="21"/>
                  </a:cubicBezTo>
                  <a:cubicBezTo>
                    <a:pt x="120" y="40"/>
                    <a:pt x="120" y="40"/>
                    <a:pt x="120" y="40"/>
                  </a:cubicBezTo>
                  <a:cubicBezTo>
                    <a:pt x="121" y="40"/>
                    <a:pt x="122" y="40"/>
                    <a:pt x="124" y="38"/>
                  </a:cubicBezTo>
                  <a:cubicBezTo>
                    <a:pt x="113" y="21"/>
                    <a:pt x="113" y="21"/>
                    <a:pt x="113" y="21"/>
                  </a:cubicBezTo>
                  <a:cubicBezTo>
                    <a:pt x="120" y="40"/>
                    <a:pt x="120" y="40"/>
                    <a:pt x="120" y="40"/>
                  </a:cubicBezTo>
                  <a:cubicBezTo>
                    <a:pt x="113" y="21"/>
                    <a:pt x="113" y="21"/>
                    <a:pt x="113" y="21"/>
                  </a:cubicBezTo>
                  <a:cubicBezTo>
                    <a:pt x="117" y="41"/>
                    <a:pt x="117" y="41"/>
                    <a:pt x="117" y="41"/>
                  </a:cubicBezTo>
                  <a:cubicBezTo>
                    <a:pt x="117" y="41"/>
                    <a:pt x="118" y="41"/>
                    <a:pt x="120" y="40"/>
                  </a:cubicBezTo>
                  <a:cubicBezTo>
                    <a:pt x="113" y="21"/>
                    <a:pt x="113" y="21"/>
                    <a:pt x="113" y="21"/>
                  </a:cubicBezTo>
                  <a:cubicBezTo>
                    <a:pt x="117" y="41"/>
                    <a:pt x="117" y="41"/>
                    <a:pt x="117" y="41"/>
                  </a:cubicBezTo>
                  <a:cubicBezTo>
                    <a:pt x="113" y="21"/>
                    <a:pt x="113" y="21"/>
                    <a:pt x="113" y="21"/>
                  </a:cubicBezTo>
                  <a:cubicBezTo>
                    <a:pt x="115" y="42"/>
                    <a:pt x="115" y="42"/>
                    <a:pt x="115" y="42"/>
                  </a:cubicBezTo>
                  <a:cubicBezTo>
                    <a:pt x="115" y="41"/>
                    <a:pt x="116" y="41"/>
                    <a:pt x="117" y="41"/>
                  </a:cubicBezTo>
                  <a:cubicBezTo>
                    <a:pt x="113" y="21"/>
                    <a:pt x="113" y="21"/>
                    <a:pt x="113" y="21"/>
                  </a:cubicBezTo>
                  <a:cubicBezTo>
                    <a:pt x="115" y="42"/>
                    <a:pt x="115" y="42"/>
                    <a:pt x="115" y="42"/>
                  </a:cubicBezTo>
                  <a:cubicBezTo>
                    <a:pt x="113" y="22"/>
                    <a:pt x="113" y="22"/>
                    <a:pt x="113" y="22"/>
                  </a:cubicBezTo>
                  <a:cubicBezTo>
                    <a:pt x="114" y="42"/>
                    <a:pt x="114" y="42"/>
                    <a:pt x="114" y="42"/>
                  </a:cubicBezTo>
                  <a:cubicBezTo>
                    <a:pt x="114" y="42"/>
                    <a:pt x="114" y="42"/>
                    <a:pt x="115" y="42"/>
                  </a:cubicBezTo>
                  <a:cubicBezTo>
                    <a:pt x="113" y="22"/>
                    <a:pt x="113" y="22"/>
                    <a:pt x="113" y="22"/>
                  </a:cubicBezTo>
                  <a:cubicBezTo>
                    <a:pt x="114" y="42"/>
                    <a:pt x="114" y="42"/>
                    <a:pt x="114" y="42"/>
                  </a:cubicBezTo>
                  <a:cubicBezTo>
                    <a:pt x="113" y="30"/>
                    <a:pt x="113" y="30"/>
                    <a:pt x="113" y="30"/>
                  </a:cubicBezTo>
                  <a:cubicBezTo>
                    <a:pt x="114" y="42"/>
                    <a:pt x="114" y="42"/>
                    <a:pt x="114" y="42"/>
                  </a:cubicBezTo>
                  <a:cubicBezTo>
                    <a:pt x="114" y="42"/>
                    <a:pt x="114" y="42"/>
                    <a:pt x="114" y="42"/>
                  </a:cubicBezTo>
                  <a:cubicBezTo>
                    <a:pt x="113" y="30"/>
                    <a:pt x="113" y="30"/>
                    <a:pt x="113" y="30"/>
                  </a:cubicBezTo>
                  <a:cubicBezTo>
                    <a:pt x="114" y="42"/>
                    <a:pt x="114" y="42"/>
                    <a:pt x="114" y="42"/>
                  </a:cubicBezTo>
                  <a:cubicBezTo>
                    <a:pt x="114" y="42"/>
                    <a:pt x="114" y="42"/>
                    <a:pt x="115" y="42"/>
                  </a:cubicBezTo>
                  <a:cubicBezTo>
                    <a:pt x="116" y="42"/>
                    <a:pt x="118" y="42"/>
                    <a:pt x="119" y="42"/>
                  </a:cubicBezTo>
                  <a:cubicBezTo>
                    <a:pt x="120" y="42"/>
                    <a:pt x="121" y="42"/>
                    <a:pt x="121" y="42"/>
                  </a:cubicBezTo>
                  <a:cubicBezTo>
                    <a:pt x="132" y="42"/>
                    <a:pt x="141" y="32"/>
                    <a:pt x="141" y="21"/>
                  </a:cubicBezTo>
                  <a:cubicBezTo>
                    <a:pt x="141" y="9"/>
                    <a:pt x="132" y="0"/>
                    <a:pt x="121" y="0"/>
                  </a:cubicBezTo>
                  <a:cubicBezTo>
                    <a:pt x="121" y="0"/>
                    <a:pt x="121" y="0"/>
                    <a:pt x="121" y="0"/>
                  </a:cubicBezTo>
                  <a:cubicBezTo>
                    <a:pt x="115" y="0"/>
                    <a:pt x="21" y="0"/>
                    <a:pt x="21" y="0"/>
                  </a:cubicBezTo>
                  <a:cubicBezTo>
                    <a:pt x="10" y="0"/>
                    <a:pt x="0" y="9"/>
                    <a:pt x="0" y="21"/>
                  </a:cubicBezTo>
                  <a:cubicBezTo>
                    <a:pt x="0" y="32"/>
                    <a:pt x="10" y="42"/>
                    <a:pt x="21" y="42"/>
                  </a:cubicBezTo>
                  <a:close/>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2" name="iSḷïďe"/>
            <p:cNvSpPr/>
            <p:nvPr/>
          </p:nvSpPr>
          <p:spPr bwMode="auto">
            <a:xfrm>
              <a:off x="6623065" y="4373375"/>
              <a:ext cx="50415" cy="41249"/>
            </a:xfrm>
            <a:custGeom>
              <a:avLst/>
              <a:gdLst>
                <a:gd name="T0" fmla="*/ 10 w 31"/>
                <a:gd name="T1" fmla="*/ 24 h 26"/>
                <a:gd name="T2" fmla="*/ 27 w 31"/>
                <a:gd name="T3" fmla="*/ 12 h 26"/>
                <a:gd name="T4" fmla="*/ 29 w 31"/>
                <a:gd name="T5" fmla="*/ 4 h 26"/>
                <a:gd name="T6" fmla="*/ 21 w 31"/>
                <a:gd name="T7" fmla="*/ 2 h 26"/>
                <a:gd name="T8" fmla="*/ 3 w 31"/>
                <a:gd name="T9" fmla="*/ 14 h 26"/>
                <a:gd name="T10" fmla="*/ 1 w 31"/>
                <a:gd name="T11" fmla="*/ 22 h 26"/>
                <a:gd name="T12" fmla="*/ 10 w 31"/>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0" y="24"/>
                  </a:moveTo>
                  <a:cubicBezTo>
                    <a:pt x="27" y="12"/>
                    <a:pt x="27" y="12"/>
                    <a:pt x="27" y="12"/>
                  </a:cubicBezTo>
                  <a:cubicBezTo>
                    <a:pt x="30" y="10"/>
                    <a:pt x="31" y="6"/>
                    <a:pt x="29" y="4"/>
                  </a:cubicBezTo>
                  <a:cubicBezTo>
                    <a:pt x="27" y="1"/>
                    <a:pt x="23" y="0"/>
                    <a:pt x="21" y="2"/>
                  </a:cubicBezTo>
                  <a:cubicBezTo>
                    <a:pt x="3" y="14"/>
                    <a:pt x="3" y="14"/>
                    <a:pt x="3" y="14"/>
                  </a:cubicBezTo>
                  <a:cubicBezTo>
                    <a:pt x="0" y="15"/>
                    <a:pt x="0" y="19"/>
                    <a:pt x="1" y="22"/>
                  </a:cubicBezTo>
                  <a:cubicBezTo>
                    <a:pt x="3" y="25"/>
                    <a:pt x="7" y="26"/>
                    <a:pt x="10" y="24"/>
                  </a:cubicBezTo>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3" name="ïṣļïḑê"/>
            <p:cNvSpPr/>
            <p:nvPr/>
          </p:nvSpPr>
          <p:spPr bwMode="auto">
            <a:xfrm>
              <a:off x="6623065" y="4329835"/>
              <a:ext cx="50415" cy="41249"/>
            </a:xfrm>
            <a:custGeom>
              <a:avLst/>
              <a:gdLst>
                <a:gd name="T0" fmla="*/ 10 w 31"/>
                <a:gd name="T1" fmla="*/ 24 h 26"/>
                <a:gd name="T2" fmla="*/ 27 w 31"/>
                <a:gd name="T3" fmla="*/ 12 h 26"/>
                <a:gd name="T4" fmla="*/ 29 w 31"/>
                <a:gd name="T5" fmla="*/ 4 h 26"/>
                <a:gd name="T6" fmla="*/ 21 w 31"/>
                <a:gd name="T7" fmla="*/ 2 h 26"/>
                <a:gd name="T8" fmla="*/ 3 w 31"/>
                <a:gd name="T9" fmla="*/ 14 h 26"/>
                <a:gd name="T10" fmla="*/ 1 w 31"/>
                <a:gd name="T11" fmla="*/ 22 h 26"/>
                <a:gd name="T12" fmla="*/ 10 w 31"/>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0" y="24"/>
                  </a:moveTo>
                  <a:cubicBezTo>
                    <a:pt x="27" y="12"/>
                    <a:pt x="27" y="12"/>
                    <a:pt x="27" y="12"/>
                  </a:cubicBezTo>
                  <a:cubicBezTo>
                    <a:pt x="30" y="10"/>
                    <a:pt x="31" y="6"/>
                    <a:pt x="29" y="4"/>
                  </a:cubicBezTo>
                  <a:cubicBezTo>
                    <a:pt x="27" y="1"/>
                    <a:pt x="23" y="0"/>
                    <a:pt x="21" y="2"/>
                  </a:cubicBezTo>
                  <a:cubicBezTo>
                    <a:pt x="3" y="14"/>
                    <a:pt x="3" y="14"/>
                    <a:pt x="3" y="14"/>
                  </a:cubicBezTo>
                  <a:cubicBezTo>
                    <a:pt x="0" y="15"/>
                    <a:pt x="0" y="19"/>
                    <a:pt x="1" y="22"/>
                  </a:cubicBezTo>
                  <a:cubicBezTo>
                    <a:pt x="3" y="25"/>
                    <a:pt x="7" y="26"/>
                    <a:pt x="10" y="24"/>
                  </a:cubicBezTo>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4" name="îṥļîḑè"/>
            <p:cNvSpPr/>
            <p:nvPr/>
          </p:nvSpPr>
          <p:spPr bwMode="auto">
            <a:xfrm>
              <a:off x="6623065" y="4286294"/>
              <a:ext cx="50415" cy="41249"/>
            </a:xfrm>
            <a:custGeom>
              <a:avLst/>
              <a:gdLst>
                <a:gd name="T0" fmla="*/ 10 w 31"/>
                <a:gd name="T1" fmla="*/ 24 h 26"/>
                <a:gd name="T2" fmla="*/ 27 w 31"/>
                <a:gd name="T3" fmla="*/ 12 h 26"/>
                <a:gd name="T4" fmla="*/ 29 w 31"/>
                <a:gd name="T5" fmla="*/ 4 h 26"/>
                <a:gd name="T6" fmla="*/ 21 w 31"/>
                <a:gd name="T7" fmla="*/ 2 h 26"/>
                <a:gd name="T8" fmla="*/ 3 w 31"/>
                <a:gd name="T9" fmla="*/ 14 h 26"/>
                <a:gd name="T10" fmla="*/ 1 w 31"/>
                <a:gd name="T11" fmla="*/ 22 h 26"/>
                <a:gd name="T12" fmla="*/ 10 w 31"/>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0" y="24"/>
                  </a:moveTo>
                  <a:cubicBezTo>
                    <a:pt x="27" y="12"/>
                    <a:pt x="27" y="12"/>
                    <a:pt x="27" y="12"/>
                  </a:cubicBezTo>
                  <a:cubicBezTo>
                    <a:pt x="30" y="10"/>
                    <a:pt x="31" y="6"/>
                    <a:pt x="29" y="4"/>
                  </a:cubicBezTo>
                  <a:cubicBezTo>
                    <a:pt x="27" y="1"/>
                    <a:pt x="23" y="0"/>
                    <a:pt x="21" y="2"/>
                  </a:cubicBezTo>
                  <a:cubicBezTo>
                    <a:pt x="3" y="14"/>
                    <a:pt x="3" y="14"/>
                    <a:pt x="3" y="14"/>
                  </a:cubicBezTo>
                  <a:cubicBezTo>
                    <a:pt x="0" y="16"/>
                    <a:pt x="0" y="19"/>
                    <a:pt x="1" y="22"/>
                  </a:cubicBezTo>
                  <a:cubicBezTo>
                    <a:pt x="3" y="25"/>
                    <a:pt x="7" y="26"/>
                    <a:pt x="10" y="24"/>
                  </a:cubicBezTo>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5" name="îşľiḑè"/>
            <p:cNvSpPr/>
            <p:nvPr/>
          </p:nvSpPr>
          <p:spPr bwMode="auto">
            <a:xfrm>
              <a:off x="6623065" y="4241609"/>
              <a:ext cx="50415" cy="42395"/>
            </a:xfrm>
            <a:custGeom>
              <a:avLst/>
              <a:gdLst>
                <a:gd name="T0" fmla="*/ 10 w 31"/>
                <a:gd name="T1" fmla="*/ 24 h 26"/>
                <a:gd name="T2" fmla="*/ 27 w 31"/>
                <a:gd name="T3" fmla="*/ 12 h 26"/>
                <a:gd name="T4" fmla="*/ 29 w 31"/>
                <a:gd name="T5" fmla="*/ 4 h 26"/>
                <a:gd name="T6" fmla="*/ 21 w 31"/>
                <a:gd name="T7" fmla="*/ 2 h 26"/>
                <a:gd name="T8" fmla="*/ 3 w 31"/>
                <a:gd name="T9" fmla="*/ 14 h 26"/>
                <a:gd name="T10" fmla="*/ 1 w 31"/>
                <a:gd name="T11" fmla="*/ 22 h 26"/>
                <a:gd name="T12" fmla="*/ 10 w 31"/>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0" y="24"/>
                  </a:moveTo>
                  <a:cubicBezTo>
                    <a:pt x="27" y="12"/>
                    <a:pt x="27" y="12"/>
                    <a:pt x="27" y="12"/>
                  </a:cubicBezTo>
                  <a:cubicBezTo>
                    <a:pt x="30" y="10"/>
                    <a:pt x="31" y="7"/>
                    <a:pt x="29" y="4"/>
                  </a:cubicBezTo>
                  <a:cubicBezTo>
                    <a:pt x="27" y="1"/>
                    <a:pt x="23" y="0"/>
                    <a:pt x="21" y="2"/>
                  </a:cubicBezTo>
                  <a:cubicBezTo>
                    <a:pt x="3" y="14"/>
                    <a:pt x="3" y="14"/>
                    <a:pt x="3" y="14"/>
                  </a:cubicBezTo>
                  <a:cubicBezTo>
                    <a:pt x="0" y="16"/>
                    <a:pt x="0" y="19"/>
                    <a:pt x="1" y="22"/>
                  </a:cubicBezTo>
                  <a:cubicBezTo>
                    <a:pt x="3" y="25"/>
                    <a:pt x="7" y="26"/>
                    <a:pt x="10" y="24"/>
                  </a:cubicBezTo>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6" name="is1îdê"/>
            <p:cNvSpPr/>
            <p:nvPr/>
          </p:nvSpPr>
          <p:spPr bwMode="auto">
            <a:xfrm>
              <a:off x="6623065" y="4198069"/>
              <a:ext cx="50415" cy="42395"/>
            </a:xfrm>
            <a:custGeom>
              <a:avLst/>
              <a:gdLst>
                <a:gd name="T0" fmla="*/ 10 w 31"/>
                <a:gd name="T1" fmla="*/ 24 h 26"/>
                <a:gd name="T2" fmla="*/ 27 w 31"/>
                <a:gd name="T3" fmla="*/ 12 h 26"/>
                <a:gd name="T4" fmla="*/ 29 w 31"/>
                <a:gd name="T5" fmla="*/ 4 h 26"/>
                <a:gd name="T6" fmla="*/ 21 w 31"/>
                <a:gd name="T7" fmla="*/ 2 h 26"/>
                <a:gd name="T8" fmla="*/ 3 w 31"/>
                <a:gd name="T9" fmla="*/ 14 h 26"/>
                <a:gd name="T10" fmla="*/ 1 w 31"/>
                <a:gd name="T11" fmla="*/ 22 h 26"/>
                <a:gd name="T12" fmla="*/ 10 w 31"/>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0" y="24"/>
                  </a:moveTo>
                  <a:cubicBezTo>
                    <a:pt x="27" y="12"/>
                    <a:pt x="27" y="12"/>
                    <a:pt x="27" y="12"/>
                  </a:cubicBezTo>
                  <a:cubicBezTo>
                    <a:pt x="30" y="10"/>
                    <a:pt x="31" y="7"/>
                    <a:pt x="29" y="4"/>
                  </a:cubicBezTo>
                  <a:cubicBezTo>
                    <a:pt x="27" y="1"/>
                    <a:pt x="23" y="0"/>
                    <a:pt x="21" y="2"/>
                  </a:cubicBezTo>
                  <a:cubicBezTo>
                    <a:pt x="3" y="14"/>
                    <a:pt x="3" y="14"/>
                    <a:pt x="3" y="14"/>
                  </a:cubicBezTo>
                  <a:cubicBezTo>
                    <a:pt x="0" y="16"/>
                    <a:pt x="0" y="20"/>
                    <a:pt x="1" y="22"/>
                  </a:cubicBezTo>
                  <a:cubicBezTo>
                    <a:pt x="3" y="25"/>
                    <a:pt x="7" y="26"/>
                    <a:pt x="10" y="24"/>
                  </a:cubicBezTo>
                </a:path>
              </a:pathLst>
            </a:custGeom>
            <a:solidFill>
              <a:srgbClr val="F5A8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7" name="íš1ide"/>
            <p:cNvSpPr/>
            <p:nvPr/>
          </p:nvSpPr>
          <p:spPr bwMode="auto">
            <a:xfrm>
              <a:off x="7671466" y="5314071"/>
              <a:ext cx="76768" cy="116871"/>
            </a:xfrm>
            <a:custGeom>
              <a:avLst/>
              <a:gdLst>
                <a:gd name="T0" fmla="*/ 47 w 47"/>
                <a:gd name="T1" fmla="*/ 37 h 73"/>
                <a:gd name="T2" fmla="*/ 24 w 47"/>
                <a:gd name="T3" fmla="*/ 73 h 73"/>
                <a:gd name="T4" fmla="*/ 0 w 47"/>
                <a:gd name="T5" fmla="*/ 39 h 73"/>
                <a:gd name="T6" fmla="*/ 0 w 47"/>
                <a:gd name="T7" fmla="*/ 37 h 73"/>
                <a:gd name="T8" fmla="*/ 24 w 47"/>
                <a:gd name="T9" fmla="*/ 0 h 73"/>
                <a:gd name="T10" fmla="*/ 24 w 47"/>
                <a:gd name="T11" fmla="*/ 0 h 73"/>
                <a:gd name="T12" fmla="*/ 47 w 47"/>
                <a:gd name="T13" fmla="*/ 37 h 73"/>
              </a:gdLst>
              <a:ahLst/>
              <a:cxnLst>
                <a:cxn ang="0">
                  <a:pos x="T0" y="T1"/>
                </a:cxn>
                <a:cxn ang="0">
                  <a:pos x="T2" y="T3"/>
                </a:cxn>
                <a:cxn ang="0">
                  <a:pos x="T4" y="T5"/>
                </a:cxn>
                <a:cxn ang="0">
                  <a:pos x="T6" y="T7"/>
                </a:cxn>
                <a:cxn ang="0">
                  <a:pos x="T8" y="T9"/>
                </a:cxn>
                <a:cxn ang="0">
                  <a:pos x="T10" y="T11"/>
                </a:cxn>
                <a:cxn ang="0">
                  <a:pos x="T12" y="T13"/>
                </a:cxn>
              </a:cxnLst>
              <a:rect l="0" t="0" r="r" b="b"/>
              <a:pathLst>
                <a:path w="47" h="73">
                  <a:moveTo>
                    <a:pt x="47" y="37"/>
                  </a:moveTo>
                  <a:cubicBezTo>
                    <a:pt x="47" y="57"/>
                    <a:pt x="37" y="73"/>
                    <a:pt x="24" y="73"/>
                  </a:cubicBezTo>
                  <a:cubicBezTo>
                    <a:pt x="11" y="73"/>
                    <a:pt x="1" y="58"/>
                    <a:pt x="0" y="39"/>
                  </a:cubicBezTo>
                  <a:cubicBezTo>
                    <a:pt x="0" y="38"/>
                    <a:pt x="0" y="37"/>
                    <a:pt x="0" y="37"/>
                  </a:cubicBezTo>
                  <a:cubicBezTo>
                    <a:pt x="0" y="17"/>
                    <a:pt x="10" y="0"/>
                    <a:pt x="24" y="0"/>
                  </a:cubicBezTo>
                  <a:cubicBezTo>
                    <a:pt x="24" y="0"/>
                    <a:pt x="24" y="0"/>
                    <a:pt x="24" y="0"/>
                  </a:cubicBezTo>
                  <a:cubicBezTo>
                    <a:pt x="37" y="1"/>
                    <a:pt x="47" y="17"/>
                    <a:pt x="47" y="37"/>
                  </a:cubicBez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8" name="îṥļïḍé"/>
            <p:cNvSpPr/>
            <p:nvPr/>
          </p:nvSpPr>
          <p:spPr bwMode="auto">
            <a:xfrm>
              <a:off x="7684069" y="4326398"/>
              <a:ext cx="85935" cy="153536"/>
            </a:xfrm>
            <a:custGeom>
              <a:avLst/>
              <a:gdLst>
                <a:gd name="T0" fmla="*/ 0 w 53"/>
                <a:gd name="T1" fmla="*/ 95 h 95"/>
                <a:gd name="T2" fmla="*/ 44 w 53"/>
                <a:gd name="T3" fmla="*/ 95 h 95"/>
                <a:gd name="T4" fmla="*/ 53 w 53"/>
                <a:gd name="T5" fmla="*/ 82 h 95"/>
                <a:gd name="T6" fmla="*/ 53 w 53"/>
                <a:gd name="T7" fmla="*/ 13 h 95"/>
                <a:gd name="T8" fmla="*/ 44 w 53"/>
                <a:gd name="T9" fmla="*/ 0 h 95"/>
                <a:gd name="T10" fmla="*/ 0 w 53"/>
                <a:gd name="T11" fmla="*/ 0 h 95"/>
                <a:gd name="T12" fmla="*/ 0 w 53"/>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53" h="95">
                  <a:moveTo>
                    <a:pt x="0" y="95"/>
                  </a:moveTo>
                  <a:cubicBezTo>
                    <a:pt x="44" y="95"/>
                    <a:pt x="44" y="95"/>
                    <a:pt x="44" y="95"/>
                  </a:cubicBezTo>
                  <a:cubicBezTo>
                    <a:pt x="49" y="95"/>
                    <a:pt x="53" y="89"/>
                    <a:pt x="53" y="82"/>
                  </a:cubicBezTo>
                  <a:cubicBezTo>
                    <a:pt x="53" y="13"/>
                    <a:pt x="53" y="13"/>
                    <a:pt x="53" y="13"/>
                  </a:cubicBezTo>
                  <a:cubicBezTo>
                    <a:pt x="53" y="6"/>
                    <a:pt x="49" y="0"/>
                    <a:pt x="44" y="0"/>
                  </a:cubicBezTo>
                  <a:cubicBezTo>
                    <a:pt x="0" y="0"/>
                    <a:pt x="0" y="0"/>
                    <a:pt x="0" y="0"/>
                  </a:cubicBezTo>
                  <a:lnTo>
                    <a:pt x="0" y="95"/>
                  </a:lnTo>
                  <a:close/>
                </a:path>
              </a:pathLst>
            </a:custGeom>
            <a:solidFill>
              <a:srgbClr val="FF8F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9" name="îṥļídê"/>
            <p:cNvSpPr/>
            <p:nvPr/>
          </p:nvSpPr>
          <p:spPr bwMode="auto">
            <a:xfrm>
              <a:off x="7679486" y="4326398"/>
              <a:ext cx="30937" cy="153536"/>
            </a:xfrm>
            <a:custGeom>
              <a:avLst/>
              <a:gdLst>
                <a:gd name="T0" fmla="*/ 0 w 19"/>
                <a:gd name="T1" fmla="*/ 95 h 95"/>
                <a:gd name="T2" fmla="*/ 11 w 19"/>
                <a:gd name="T3" fmla="*/ 95 h 95"/>
                <a:gd name="T4" fmla="*/ 19 w 19"/>
                <a:gd name="T5" fmla="*/ 82 h 95"/>
                <a:gd name="T6" fmla="*/ 19 w 19"/>
                <a:gd name="T7" fmla="*/ 13 h 95"/>
                <a:gd name="T8" fmla="*/ 11 w 19"/>
                <a:gd name="T9" fmla="*/ 0 h 95"/>
                <a:gd name="T10" fmla="*/ 0 w 19"/>
                <a:gd name="T11" fmla="*/ 0 h 95"/>
                <a:gd name="T12" fmla="*/ 0 w 19"/>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19" h="95">
                  <a:moveTo>
                    <a:pt x="0" y="95"/>
                  </a:moveTo>
                  <a:cubicBezTo>
                    <a:pt x="11" y="95"/>
                    <a:pt x="11" y="95"/>
                    <a:pt x="11" y="95"/>
                  </a:cubicBezTo>
                  <a:cubicBezTo>
                    <a:pt x="16" y="95"/>
                    <a:pt x="19" y="89"/>
                    <a:pt x="19" y="82"/>
                  </a:cubicBezTo>
                  <a:cubicBezTo>
                    <a:pt x="19" y="13"/>
                    <a:pt x="19" y="13"/>
                    <a:pt x="19" y="13"/>
                  </a:cubicBezTo>
                  <a:cubicBezTo>
                    <a:pt x="19" y="6"/>
                    <a:pt x="16" y="0"/>
                    <a:pt x="11" y="0"/>
                  </a:cubicBezTo>
                  <a:cubicBezTo>
                    <a:pt x="0" y="0"/>
                    <a:pt x="0" y="0"/>
                    <a:pt x="0" y="0"/>
                  </a:cubicBezTo>
                  <a:lnTo>
                    <a:pt x="0" y="95"/>
                  </a:lnTo>
                  <a:close/>
                </a:path>
              </a:pathLst>
            </a:custGeom>
            <a:solidFill>
              <a:srgbClr val="FF63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0" name="ïsḷîde"/>
            <p:cNvSpPr/>
            <p:nvPr/>
          </p:nvSpPr>
          <p:spPr bwMode="auto">
            <a:xfrm>
              <a:off x="7635946" y="4326398"/>
              <a:ext cx="48123" cy="154682"/>
            </a:xfrm>
            <a:custGeom>
              <a:avLst/>
              <a:gdLst>
                <a:gd name="T0" fmla="*/ 30 w 30"/>
                <a:gd name="T1" fmla="*/ 0 h 96"/>
                <a:gd name="T2" fmla="*/ 9 w 30"/>
                <a:gd name="T3" fmla="*/ 0 h 96"/>
                <a:gd name="T4" fmla="*/ 0 w 30"/>
                <a:gd name="T5" fmla="*/ 14 h 96"/>
                <a:gd name="T6" fmla="*/ 0 w 30"/>
                <a:gd name="T7" fmla="*/ 81 h 96"/>
                <a:gd name="T8" fmla="*/ 9 w 30"/>
                <a:gd name="T9" fmla="*/ 96 h 96"/>
                <a:gd name="T10" fmla="*/ 30 w 30"/>
                <a:gd name="T11" fmla="*/ 96 h 96"/>
              </a:gdLst>
              <a:ahLst/>
              <a:cxnLst>
                <a:cxn ang="0">
                  <a:pos x="T0" y="T1"/>
                </a:cxn>
                <a:cxn ang="0">
                  <a:pos x="T2" y="T3"/>
                </a:cxn>
                <a:cxn ang="0">
                  <a:pos x="T4" y="T5"/>
                </a:cxn>
                <a:cxn ang="0">
                  <a:pos x="T6" y="T7"/>
                </a:cxn>
                <a:cxn ang="0">
                  <a:pos x="T8" y="T9"/>
                </a:cxn>
                <a:cxn ang="0">
                  <a:pos x="T10" y="T11"/>
                </a:cxn>
              </a:cxnLst>
              <a:rect l="0" t="0" r="r" b="b"/>
              <a:pathLst>
                <a:path w="30" h="96">
                  <a:moveTo>
                    <a:pt x="30" y="0"/>
                  </a:moveTo>
                  <a:cubicBezTo>
                    <a:pt x="9" y="0"/>
                    <a:pt x="9" y="0"/>
                    <a:pt x="9" y="0"/>
                  </a:cubicBezTo>
                  <a:cubicBezTo>
                    <a:pt x="4" y="0"/>
                    <a:pt x="0" y="6"/>
                    <a:pt x="0" y="14"/>
                  </a:cubicBezTo>
                  <a:cubicBezTo>
                    <a:pt x="0" y="81"/>
                    <a:pt x="0" y="81"/>
                    <a:pt x="0" y="81"/>
                  </a:cubicBezTo>
                  <a:cubicBezTo>
                    <a:pt x="0" y="89"/>
                    <a:pt x="4" y="96"/>
                    <a:pt x="9" y="96"/>
                  </a:cubicBezTo>
                  <a:cubicBezTo>
                    <a:pt x="30" y="96"/>
                    <a:pt x="30" y="96"/>
                    <a:pt x="30" y="96"/>
                  </a:cubicBezTo>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1" name="işļiďê"/>
            <p:cNvSpPr/>
            <p:nvPr/>
          </p:nvSpPr>
          <p:spPr bwMode="auto">
            <a:xfrm>
              <a:off x="8174469" y="4326398"/>
              <a:ext cx="85935" cy="153536"/>
            </a:xfrm>
            <a:custGeom>
              <a:avLst/>
              <a:gdLst>
                <a:gd name="T0" fmla="*/ 0 w 53"/>
                <a:gd name="T1" fmla="*/ 95 h 95"/>
                <a:gd name="T2" fmla="*/ 44 w 53"/>
                <a:gd name="T3" fmla="*/ 95 h 95"/>
                <a:gd name="T4" fmla="*/ 53 w 53"/>
                <a:gd name="T5" fmla="*/ 82 h 95"/>
                <a:gd name="T6" fmla="*/ 53 w 53"/>
                <a:gd name="T7" fmla="*/ 13 h 95"/>
                <a:gd name="T8" fmla="*/ 44 w 53"/>
                <a:gd name="T9" fmla="*/ 0 h 95"/>
                <a:gd name="T10" fmla="*/ 0 w 53"/>
                <a:gd name="T11" fmla="*/ 0 h 95"/>
                <a:gd name="T12" fmla="*/ 0 w 53"/>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53" h="95">
                  <a:moveTo>
                    <a:pt x="0" y="95"/>
                  </a:moveTo>
                  <a:cubicBezTo>
                    <a:pt x="44" y="95"/>
                    <a:pt x="44" y="95"/>
                    <a:pt x="44" y="95"/>
                  </a:cubicBezTo>
                  <a:cubicBezTo>
                    <a:pt x="49" y="95"/>
                    <a:pt x="53" y="89"/>
                    <a:pt x="53" y="82"/>
                  </a:cubicBezTo>
                  <a:cubicBezTo>
                    <a:pt x="53" y="13"/>
                    <a:pt x="53" y="13"/>
                    <a:pt x="53" y="13"/>
                  </a:cubicBezTo>
                  <a:cubicBezTo>
                    <a:pt x="53" y="6"/>
                    <a:pt x="49" y="0"/>
                    <a:pt x="44" y="0"/>
                  </a:cubicBezTo>
                  <a:cubicBezTo>
                    <a:pt x="0" y="0"/>
                    <a:pt x="0" y="0"/>
                    <a:pt x="0" y="0"/>
                  </a:cubicBezTo>
                  <a:lnTo>
                    <a:pt x="0" y="95"/>
                  </a:lnTo>
                  <a:close/>
                </a:path>
              </a:pathLst>
            </a:custGeom>
            <a:solidFill>
              <a:srgbClr val="FF8F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2" name="ïsļîḑê"/>
            <p:cNvSpPr/>
            <p:nvPr/>
          </p:nvSpPr>
          <p:spPr bwMode="auto">
            <a:xfrm>
              <a:off x="8169885" y="4326398"/>
              <a:ext cx="30937" cy="153536"/>
            </a:xfrm>
            <a:custGeom>
              <a:avLst/>
              <a:gdLst>
                <a:gd name="T0" fmla="*/ 0 w 19"/>
                <a:gd name="T1" fmla="*/ 95 h 95"/>
                <a:gd name="T2" fmla="*/ 11 w 19"/>
                <a:gd name="T3" fmla="*/ 95 h 95"/>
                <a:gd name="T4" fmla="*/ 19 w 19"/>
                <a:gd name="T5" fmla="*/ 82 h 95"/>
                <a:gd name="T6" fmla="*/ 19 w 19"/>
                <a:gd name="T7" fmla="*/ 13 h 95"/>
                <a:gd name="T8" fmla="*/ 11 w 19"/>
                <a:gd name="T9" fmla="*/ 0 h 95"/>
                <a:gd name="T10" fmla="*/ 0 w 19"/>
                <a:gd name="T11" fmla="*/ 0 h 95"/>
                <a:gd name="T12" fmla="*/ 0 w 19"/>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19" h="95">
                  <a:moveTo>
                    <a:pt x="0" y="95"/>
                  </a:moveTo>
                  <a:cubicBezTo>
                    <a:pt x="11" y="95"/>
                    <a:pt x="11" y="95"/>
                    <a:pt x="11" y="95"/>
                  </a:cubicBezTo>
                  <a:cubicBezTo>
                    <a:pt x="16" y="95"/>
                    <a:pt x="19" y="89"/>
                    <a:pt x="19" y="82"/>
                  </a:cubicBezTo>
                  <a:cubicBezTo>
                    <a:pt x="19" y="13"/>
                    <a:pt x="19" y="13"/>
                    <a:pt x="19" y="13"/>
                  </a:cubicBezTo>
                  <a:cubicBezTo>
                    <a:pt x="19" y="6"/>
                    <a:pt x="16" y="0"/>
                    <a:pt x="11" y="0"/>
                  </a:cubicBezTo>
                  <a:cubicBezTo>
                    <a:pt x="0" y="0"/>
                    <a:pt x="0" y="0"/>
                    <a:pt x="0" y="0"/>
                  </a:cubicBezTo>
                  <a:lnTo>
                    <a:pt x="0" y="95"/>
                  </a:lnTo>
                  <a:close/>
                </a:path>
              </a:pathLst>
            </a:custGeom>
            <a:solidFill>
              <a:srgbClr val="FF63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3" name="ïṩļîde"/>
            <p:cNvSpPr/>
            <p:nvPr/>
          </p:nvSpPr>
          <p:spPr bwMode="auto">
            <a:xfrm>
              <a:off x="8126345" y="4326398"/>
              <a:ext cx="48123" cy="154682"/>
            </a:xfrm>
            <a:custGeom>
              <a:avLst/>
              <a:gdLst>
                <a:gd name="T0" fmla="*/ 30 w 30"/>
                <a:gd name="T1" fmla="*/ 0 h 96"/>
                <a:gd name="T2" fmla="*/ 9 w 30"/>
                <a:gd name="T3" fmla="*/ 0 h 96"/>
                <a:gd name="T4" fmla="*/ 0 w 30"/>
                <a:gd name="T5" fmla="*/ 14 h 96"/>
                <a:gd name="T6" fmla="*/ 0 w 30"/>
                <a:gd name="T7" fmla="*/ 81 h 96"/>
                <a:gd name="T8" fmla="*/ 9 w 30"/>
                <a:gd name="T9" fmla="*/ 96 h 96"/>
                <a:gd name="T10" fmla="*/ 30 w 30"/>
                <a:gd name="T11" fmla="*/ 96 h 96"/>
              </a:gdLst>
              <a:ahLst/>
              <a:cxnLst>
                <a:cxn ang="0">
                  <a:pos x="T0" y="T1"/>
                </a:cxn>
                <a:cxn ang="0">
                  <a:pos x="T2" y="T3"/>
                </a:cxn>
                <a:cxn ang="0">
                  <a:pos x="T4" y="T5"/>
                </a:cxn>
                <a:cxn ang="0">
                  <a:pos x="T6" y="T7"/>
                </a:cxn>
                <a:cxn ang="0">
                  <a:pos x="T8" y="T9"/>
                </a:cxn>
                <a:cxn ang="0">
                  <a:pos x="T10" y="T11"/>
                </a:cxn>
              </a:cxnLst>
              <a:rect l="0" t="0" r="r" b="b"/>
              <a:pathLst>
                <a:path w="30" h="96">
                  <a:moveTo>
                    <a:pt x="30" y="0"/>
                  </a:moveTo>
                  <a:cubicBezTo>
                    <a:pt x="9" y="0"/>
                    <a:pt x="9" y="0"/>
                    <a:pt x="9" y="0"/>
                  </a:cubicBezTo>
                  <a:cubicBezTo>
                    <a:pt x="4" y="0"/>
                    <a:pt x="0" y="6"/>
                    <a:pt x="0" y="14"/>
                  </a:cubicBezTo>
                  <a:cubicBezTo>
                    <a:pt x="0" y="81"/>
                    <a:pt x="0" y="81"/>
                    <a:pt x="0" y="81"/>
                  </a:cubicBezTo>
                  <a:cubicBezTo>
                    <a:pt x="0" y="89"/>
                    <a:pt x="4" y="96"/>
                    <a:pt x="9" y="96"/>
                  </a:cubicBezTo>
                  <a:cubicBezTo>
                    <a:pt x="30" y="96"/>
                    <a:pt x="30" y="96"/>
                    <a:pt x="30" y="96"/>
                  </a:cubicBezTo>
                </a:path>
              </a:pathLst>
            </a:custGeom>
            <a:solidFill>
              <a:srgbClr val="3B3F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4" name="îşļïḑê"/>
            <p:cNvSpPr/>
            <p:nvPr/>
          </p:nvSpPr>
          <p:spPr bwMode="auto">
            <a:xfrm>
              <a:off x="7811253" y="5674995"/>
              <a:ext cx="611853" cy="210826"/>
            </a:xfrm>
            <a:custGeom>
              <a:avLst/>
              <a:gdLst>
                <a:gd name="T0" fmla="*/ 0 w 534"/>
                <a:gd name="T1" fmla="*/ 182 h 184"/>
                <a:gd name="T2" fmla="*/ 534 w 534"/>
                <a:gd name="T3" fmla="*/ 184 h 184"/>
                <a:gd name="T4" fmla="*/ 534 w 534"/>
                <a:gd name="T5" fmla="*/ 0 h 184"/>
                <a:gd name="T6" fmla="*/ 0 w 534"/>
                <a:gd name="T7" fmla="*/ 0 h 184"/>
                <a:gd name="T8" fmla="*/ 0 w 534"/>
                <a:gd name="T9" fmla="*/ 182 h 184"/>
              </a:gdLst>
              <a:ahLst/>
              <a:cxnLst>
                <a:cxn ang="0">
                  <a:pos x="T0" y="T1"/>
                </a:cxn>
                <a:cxn ang="0">
                  <a:pos x="T2" y="T3"/>
                </a:cxn>
                <a:cxn ang="0">
                  <a:pos x="T4" y="T5"/>
                </a:cxn>
                <a:cxn ang="0">
                  <a:pos x="T6" y="T7"/>
                </a:cxn>
                <a:cxn ang="0">
                  <a:pos x="T8" y="T9"/>
                </a:cxn>
              </a:cxnLst>
              <a:rect l="0" t="0" r="r" b="b"/>
              <a:pathLst>
                <a:path w="534" h="184">
                  <a:moveTo>
                    <a:pt x="0" y="182"/>
                  </a:moveTo>
                  <a:lnTo>
                    <a:pt x="534" y="184"/>
                  </a:lnTo>
                  <a:lnTo>
                    <a:pt x="534" y="0"/>
                  </a:lnTo>
                  <a:lnTo>
                    <a:pt x="0" y="0"/>
                  </a:lnTo>
                  <a:lnTo>
                    <a:pt x="0" y="182"/>
                  </a:lnTo>
                  <a:close/>
                </a:path>
              </a:pathLst>
            </a:custGeom>
            <a:solidFill>
              <a:srgbClr val="3C494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5" name="ïṣ1íḓê"/>
            <p:cNvSpPr/>
            <p:nvPr/>
          </p:nvSpPr>
          <p:spPr bwMode="auto">
            <a:xfrm>
              <a:off x="7896041" y="5674995"/>
              <a:ext cx="527065" cy="210826"/>
            </a:xfrm>
            <a:prstGeom prst="rect">
              <a:avLst/>
            </a:prstGeom>
            <a:solidFill>
              <a:srgbClr val="5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66" name="iṧḷide"/>
            <p:cNvSpPr/>
            <p:nvPr/>
          </p:nvSpPr>
          <p:spPr bwMode="auto">
            <a:xfrm>
              <a:off x="7965934" y="5277406"/>
              <a:ext cx="288740" cy="132912"/>
            </a:xfrm>
            <a:custGeom>
              <a:avLst/>
              <a:gdLst>
                <a:gd name="T0" fmla="*/ 55 w 178"/>
                <a:gd name="T1" fmla="*/ 82 h 82"/>
                <a:gd name="T2" fmla="*/ 123 w 178"/>
                <a:gd name="T3" fmla="*/ 82 h 82"/>
                <a:gd name="T4" fmla="*/ 176 w 178"/>
                <a:gd name="T5" fmla="*/ 36 h 82"/>
                <a:gd name="T6" fmla="*/ 153 w 178"/>
                <a:gd name="T7" fmla="*/ 0 h 82"/>
                <a:gd name="T8" fmla="*/ 27 w 178"/>
                <a:gd name="T9" fmla="*/ 0 h 82"/>
                <a:gd name="T10" fmla="*/ 1 w 178"/>
                <a:gd name="T11" fmla="*/ 36 h 82"/>
                <a:gd name="T12" fmla="*/ 55 w 178"/>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178" h="82">
                  <a:moveTo>
                    <a:pt x="55" y="82"/>
                  </a:moveTo>
                  <a:cubicBezTo>
                    <a:pt x="123" y="82"/>
                    <a:pt x="123" y="82"/>
                    <a:pt x="123" y="82"/>
                  </a:cubicBezTo>
                  <a:cubicBezTo>
                    <a:pt x="152" y="82"/>
                    <a:pt x="176" y="59"/>
                    <a:pt x="176" y="36"/>
                  </a:cubicBezTo>
                  <a:cubicBezTo>
                    <a:pt x="176" y="5"/>
                    <a:pt x="178" y="0"/>
                    <a:pt x="153" y="0"/>
                  </a:cubicBezTo>
                  <a:cubicBezTo>
                    <a:pt x="27" y="0"/>
                    <a:pt x="27" y="0"/>
                    <a:pt x="27" y="0"/>
                  </a:cubicBezTo>
                  <a:cubicBezTo>
                    <a:pt x="0" y="0"/>
                    <a:pt x="1" y="4"/>
                    <a:pt x="1" y="36"/>
                  </a:cubicBezTo>
                  <a:cubicBezTo>
                    <a:pt x="1" y="59"/>
                    <a:pt x="25" y="82"/>
                    <a:pt x="55" y="82"/>
                  </a:cubicBezTo>
                  <a:close/>
                </a:path>
              </a:pathLst>
            </a:custGeom>
            <a:solidFill>
              <a:srgbClr val="C62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7" name="îśḷïďè"/>
            <p:cNvSpPr/>
            <p:nvPr/>
          </p:nvSpPr>
          <p:spPr bwMode="auto">
            <a:xfrm>
              <a:off x="7910936" y="5277406"/>
              <a:ext cx="288740" cy="132912"/>
            </a:xfrm>
            <a:custGeom>
              <a:avLst/>
              <a:gdLst>
                <a:gd name="T0" fmla="*/ 55 w 178"/>
                <a:gd name="T1" fmla="*/ 82 h 82"/>
                <a:gd name="T2" fmla="*/ 123 w 178"/>
                <a:gd name="T3" fmla="*/ 82 h 82"/>
                <a:gd name="T4" fmla="*/ 176 w 178"/>
                <a:gd name="T5" fmla="*/ 36 h 82"/>
                <a:gd name="T6" fmla="*/ 153 w 178"/>
                <a:gd name="T7" fmla="*/ 0 h 82"/>
                <a:gd name="T8" fmla="*/ 27 w 178"/>
                <a:gd name="T9" fmla="*/ 0 h 82"/>
                <a:gd name="T10" fmla="*/ 2 w 178"/>
                <a:gd name="T11" fmla="*/ 36 h 82"/>
                <a:gd name="T12" fmla="*/ 55 w 178"/>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178" h="82">
                  <a:moveTo>
                    <a:pt x="55" y="82"/>
                  </a:moveTo>
                  <a:cubicBezTo>
                    <a:pt x="123" y="82"/>
                    <a:pt x="123" y="82"/>
                    <a:pt x="123" y="82"/>
                  </a:cubicBezTo>
                  <a:cubicBezTo>
                    <a:pt x="152" y="82"/>
                    <a:pt x="176" y="59"/>
                    <a:pt x="176" y="36"/>
                  </a:cubicBezTo>
                  <a:cubicBezTo>
                    <a:pt x="176" y="5"/>
                    <a:pt x="178" y="0"/>
                    <a:pt x="153" y="0"/>
                  </a:cubicBezTo>
                  <a:cubicBezTo>
                    <a:pt x="27" y="0"/>
                    <a:pt x="27" y="0"/>
                    <a:pt x="27" y="0"/>
                  </a:cubicBezTo>
                  <a:cubicBezTo>
                    <a:pt x="0" y="0"/>
                    <a:pt x="2" y="4"/>
                    <a:pt x="2" y="36"/>
                  </a:cubicBezTo>
                  <a:cubicBezTo>
                    <a:pt x="2" y="59"/>
                    <a:pt x="26" y="82"/>
                    <a:pt x="55" y="82"/>
                  </a:cubicBez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419"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（二）影响供给的因素</a:t>
            </a:r>
            <a:endParaRPr lang="zh-CN" altLang="en-US" sz="2400" b="1" dirty="0">
              <a:solidFill>
                <a:schemeClr val="bg1"/>
              </a:solidFill>
              <a:cs typeface="+mn-ea"/>
              <a:sym typeface="+mn-lt"/>
            </a:endParaRPr>
          </a:p>
        </p:txBody>
      </p:sp>
      <p:cxnSp>
        <p:nvCxnSpPr>
          <p:cNvPr id="6" name="连接符: 肘形 5"/>
          <p:cNvCxnSpPr>
            <a:stCxn id="16" idx="3"/>
            <a:endCxn id="14" idx="1"/>
          </p:cNvCxnSpPr>
          <p:nvPr/>
        </p:nvCxnSpPr>
        <p:spPr>
          <a:xfrm>
            <a:off x="4344784" y="2701287"/>
            <a:ext cx="1233922" cy="676477"/>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8" name="连接符: 肘形 7"/>
          <p:cNvCxnSpPr>
            <a:stCxn id="20" idx="1"/>
            <a:endCxn id="14" idx="7"/>
          </p:cNvCxnSpPr>
          <p:nvPr/>
        </p:nvCxnSpPr>
        <p:spPr>
          <a:xfrm rot="10800000" flipV="1">
            <a:off x="6646543" y="2701286"/>
            <a:ext cx="1233923" cy="676477"/>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9" name="连接符: 肘形 8"/>
          <p:cNvCxnSpPr>
            <a:endCxn id="14" idx="5"/>
          </p:cNvCxnSpPr>
          <p:nvPr/>
        </p:nvCxnSpPr>
        <p:spPr>
          <a:xfrm rot="10800000">
            <a:off x="6646543" y="4445601"/>
            <a:ext cx="1233927" cy="640621"/>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21" idx="1"/>
            <a:endCxn id="14" idx="6"/>
          </p:cNvCxnSpPr>
          <p:nvPr/>
        </p:nvCxnSpPr>
        <p:spPr>
          <a:xfrm flipH="1">
            <a:off x="6867698" y="3911682"/>
            <a:ext cx="1012767"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7" idx="3"/>
            <a:endCxn id="15" idx="2"/>
          </p:cNvCxnSpPr>
          <p:nvPr/>
        </p:nvCxnSpPr>
        <p:spPr>
          <a:xfrm>
            <a:off x="4344784" y="3911682"/>
            <a:ext cx="1277389"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357550" y="3156608"/>
            <a:ext cx="1510148" cy="1510148"/>
            <a:chOff x="5357550" y="3156608"/>
            <a:chExt cx="1510148" cy="1510148"/>
          </a:xfrm>
        </p:grpSpPr>
        <p:sp>
          <p:nvSpPr>
            <p:cNvPr id="14" name="椭圆 13"/>
            <p:cNvSpPr/>
            <p:nvPr/>
          </p:nvSpPr>
          <p:spPr>
            <a:xfrm>
              <a:off x="5357550" y="3156608"/>
              <a:ext cx="1510148" cy="1510148"/>
            </a:xfrm>
            <a:prstGeom prst="ellipse">
              <a:avLst/>
            </a:prstGeom>
            <a:solidFill>
              <a:srgbClr val="FDD8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p>
          </p:txBody>
        </p:sp>
        <p:sp>
          <p:nvSpPr>
            <p:cNvPr id="15" name="椭圆 14"/>
            <p:cNvSpPr/>
            <p:nvPr/>
          </p:nvSpPr>
          <p:spPr>
            <a:xfrm>
              <a:off x="5622173" y="3421231"/>
              <a:ext cx="980902" cy="980902"/>
            </a:xfrm>
            <a:prstGeom prst="ellipse">
              <a:avLst/>
            </a:prstGeom>
            <a:solidFill>
              <a:schemeClr val="accent3"/>
            </a:solidFill>
            <a:ln w="228600">
              <a:solidFill>
                <a:schemeClr val="accent3">
                  <a:alpha val="3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供给</a:t>
              </a:r>
              <a:endParaRPr lang="zh-CN" altLang="en-US" sz="2400" b="1" dirty="0"/>
            </a:p>
          </p:txBody>
        </p:sp>
      </p:grpSp>
      <p:sp>
        <p:nvSpPr>
          <p:cNvPr id="16" name="矩形: 圆角 15"/>
          <p:cNvSpPr/>
          <p:nvPr/>
        </p:nvSpPr>
        <p:spPr>
          <a:xfrm>
            <a:off x="889239" y="2410179"/>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商品本身的价格</a:t>
            </a:r>
            <a:endParaRPr lang="zh-CN" altLang="en-US" sz="2400" dirty="0">
              <a:solidFill>
                <a:schemeClr val="bg1"/>
              </a:solidFill>
            </a:endParaRPr>
          </a:p>
        </p:txBody>
      </p:sp>
      <p:sp>
        <p:nvSpPr>
          <p:cNvPr id="17" name="矩形: 圆角 16"/>
          <p:cNvSpPr/>
          <p:nvPr/>
        </p:nvSpPr>
        <p:spPr>
          <a:xfrm>
            <a:off x="889239" y="3620574"/>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相关商品的价格</a:t>
            </a:r>
            <a:endParaRPr lang="zh-CN" altLang="en-US" sz="2400" dirty="0">
              <a:solidFill>
                <a:schemeClr val="bg1"/>
              </a:solidFill>
            </a:endParaRPr>
          </a:p>
        </p:txBody>
      </p:sp>
      <p:sp>
        <p:nvSpPr>
          <p:cNvPr id="18" name="矩形: 圆角 17"/>
          <p:cNvSpPr/>
          <p:nvPr/>
        </p:nvSpPr>
        <p:spPr>
          <a:xfrm>
            <a:off x="889239" y="4795111"/>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生产技术和管理水平</a:t>
            </a:r>
            <a:endParaRPr lang="zh-CN" altLang="en-US" sz="2400" dirty="0">
              <a:solidFill>
                <a:schemeClr val="bg1"/>
              </a:solidFill>
            </a:endParaRPr>
          </a:p>
        </p:txBody>
      </p:sp>
      <p:sp>
        <p:nvSpPr>
          <p:cNvPr id="20" name="矩形: 圆角 19"/>
          <p:cNvSpPr/>
          <p:nvPr/>
        </p:nvSpPr>
        <p:spPr>
          <a:xfrm>
            <a:off x="7880465" y="2410179"/>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生产要素的价格</a:t>
            </a:r>
            <a:endParaRPr lang="zh-CN" altLang="en-US" sz="2400" dirty="0">
              <a:solidFill>
                <a:schemeClr val="bg1"/>
              </a:solidFill>
            </a:endParaRPr>
          </a:p>
        </p:txBody>
      </p:sp>
      <p:sp>
        <p:nvSpPr>
          <p:cNvPr id="21" name="矩形: 圆角 20"/>
          <p:cNvSpPr/>
          <p:nvPr/>
        </p:nvSpPr>
        <p:spPr>
          <a:xfrm>
            <a:off x="7880465" y="3620574"/>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政府的相关政策</a:t>
            </a:r>
            <a:endParaRPr lang="zh-CN" altLang="en-US" sz="2400" dirty="0">
              <a:solidFill>
                <a:schemeClr val="bg1"/>
              </a:solidFill>
            </a:endParaRPr>
          </a:p>
        </p:txBody>
      </p:sp>
      <p:sp>
        <p:nvSpPr>
          <p:cNvPr id="22" name="矩形: 圆角 21"/>
          <p:cNvSpPr/>
          <p:nvPr/>
        </p:nvSpPr>
        <p:spPr>
          <a:xfrm>
            <a:off x="7880465" y="4795111"/>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厂商对未来的预期</a:t>
            </a:r>
            <a:endParaRPr lang="zh-CN" altLang="en-US" sz="2400" dirty="0">
              <a:solidFill>
                <a:schemeClr val="bg1"/>
              </a:solidFill>
            </a:endParaRPr>
          </a:p>
        </p:txBody>
      </p:sp>
      <p:cxnSp>
        <p:nvCxnSpPr>
          <p:cNvPr id="26" name="连接符: 肘形 25"/>
          <p:cNvCxnSpPr>
            <a:stCxn id="18" idx="3"/>
            <a:endCxn id="14" idx="3"/>
          </p:cNvCxnSpPr>
          <p:nvPr/>
        </p:nvCxnSpPr>
        <p:spPr>
          <a:xfrm flipV="1">
            <a:off x="4344784" y="4445600"/>
            <a:ext cx="1233922" cy="640619"/>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5" name="直接连接符 28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Group 211"/>
          <p:cNvGraphicFramePr/>
          <p:nvPr>
            <p:custDataLst>
              <p:tags r:id="rId1"/>
            </p:custDataLst>
          </p:nvPr>
        </p:nvGraphicFramePr>
        <p:xfrm>
          <a:off x="5208106" y="2044169"/>
          <a:ext cx="6305600" cy="4144469"/>
        </p:xfrm>
        <a:graphic>
          <a:graphicData uri="http://schemas.openxmlformats.org/drawingml/2006/table">
            <a:tbl>
              <a:tblPr/>
              <a:tblGrid>
                <a:gridCol w="879104"/>
                <a:gridCol w="1394589"/>
                <a:gridCol w="1386035"/>
                <a:gridCol w="1386035"/>
                <a:gridCol w="1259837"/>
              </a:tblGrid>
              <a:tr h="592551">
                <a:tc rowSpan="2">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价格</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gridSpan="3">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个人需求量（</a:t>
                      </a:r>
                      <a:r>
                        <a:rPr kumimoji="0" lang="en-US" altLang="zh-CN" sz="2000" b="1" i="0" u="none" strike="noStrike" cap="none" normalizeH="0" baseline="0" dirty="0">
                          <a:ln>
                            <a:noFill/>
                          </a:ln>
                          <a:solidFill>
                            <a:schemeClr val="bg1"/>
                          </a:solidFill>
                          <a:effectLst/>
                          <a:latin typeface="+mn-lt"/>
                          <a:ea typeface="+mn-ea"/>
                          <a:cs typeface="+mn-ea"/>
                          <a:sym typeface="+mn-lt"/>
                        </a:rPr>
                        <a:t>kg</a:t>
                      </a:r>
                      <a:r>
                        <a:rPr kumimoji="0" lang="zh-CN" altLang="en-US" sz="2000" b="1" i="0" u="none" strike="noStrike" cap="none" normalizeH="0" baseline="0" dirty="0">
                          <a:ln>
                            <a:noFill/>
                          </a:ln>
                          <a:solidFill>
                            <a:schemeClr val="bg1"/>
                          </a:solidFill>
                          <a:effectLst/>
                          <a:latin typeface="+mn-lt"/>
                          <a:ea typeface="+mn-ea"/>
                          <a:cs typeface="+mn-ea"/>
                          <a:sym typeface="+mn-lt"/>
                        </a:rPr>
                        <a:t>）</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hMerge="1">
                  <a:tcPr/>
                </a:tc>
                <a:tc hMerge="1">
                  <a:tcPr/>
                </a:tc>
                <a:tc rowSpan="2">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市场</a:t>
                      </a:r>
                      <a:endParaRPr kumimoji="0" lang="zh-CN" altLang="en-US" sz="2000" b="1" i="0" u="none" strike="noStrike" cap="none" normalizeH="0" baseline="0" dirty="0">
                        <a:ln>
                          <a:noFill/>
                        </a:ln>
                        <a:solidFill>
                          <a:schemeClr val="bg1"/>
                        </a:solidFill>
                        <a:effectLst/>
                        <a:latin typeface="+mn-lt"/>
                        <a:ea typeface="+mn-ea"/>
                        <a:cs typeface="+mn-ea"/>
                        <a:sym typeface="+mn-lt"/>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供给量</a:t>
                      </a:r>
                      <a:endParaRPr kumimoji="0" lang="en-US" altLang="zh-CN" sz="2000" b="1" i="0" u="none" strike="noStrike" cap="none" normalizeH="0" baseline="0" dirty="0">
                        <a:ln>
                          <a:noFill/>
                        </a:ln>
                        <a:solidFill>
                          <a:schemeClr val="bg1"/>
                        </a:solidFill>
                        <a:effectLst/>
                        <a:latin typeface="+mn-lt"/>
                        <a:ea typeface="+mn-ea"/>
                        <a:cs typeface="+mn-ea"/>
                        <a:sym typeface="+mn-lt"/>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a:t>
                      </a:r>
                      <a:r>
                        <a:rPr kumimoji="0" lang="en-US" altLang="zh-CN" sz="2000" b="1" i="0" u="none" strike="noStrike" cap="none" normalizeH="0" baseline="0" dirty="0">
                          <a:ln>
                            <a:noFill/>
                          </a:ln>
                          <a:solidFill>
                            <a:schemeClr val="bg1"/>
                          </a:solidFill>
                          <a:effectLst/>
                          <a:latin typeface="+mn-lt"/>
                          <a:ea typeface="+mn-ea"/>
                          <a:cs typeface="+mn-ea"/>
                          <a:sym typeface="+mn-lt"/>
                        </a:rPr>
                        <a:t>t</a:t>
                      </a:r>
                      <a:r>
                        <a:rPr kumimoji="0" lang="zh-CN" altLang="en-US" sz="2000" b="1" i="0" u="none" strike="noStrike" cap="none" normalizeH="0" baseline="0" dirty="0">
                          <a:ln>
                            <a:noFill/>
                          </a:ln>
                          <a:solidFill>
                            <a:schemeClr val="bg1"/>
                          </a:solidFill>
                          <a:effectLst/>
                          <a:latin typeface="+mn-lt"/>
                          <a:ea typeface="+mn-ea"/>
                          <a:cs typeface="+mn-ea"/>
                          <a:sym typeface="+mn-lt"/>
                        </a:rPr>
                        <a:t>）</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r>
              <a:tr h="590857">
                <a:tc vMerge="1">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A</a:t>
                      </a:r>
                      <a:r>
                        <a:rPr kumimoji="0" lang="zh-CN" altLang="en-US" sz="2000" b="1" i="0" u="none" strike="noStrike" cap="none" normalizeH="0" baseline="0" dirty="0">
                          <a:ln>
                            <a:noFill/>
                          </a:ln>
                          <a:solidFill>
                            <a:schemeClr val="bg1"/>
                          </a:solidFill>
                          <a:effectLst/>
                          <a:latin typeface="+mn-lt"/>
                          <a:ea typeface="+mn-ea"/>
                          <a:cs typeface="+mn-ea"/>
                          <a:sym typeface="+mn-lt"/>
                        </a:rPr>
                        <a:t>生产者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B</a:t>
                      </a:r>
                      <a:r>
                        <a:rPr kumimoji="0" lang="zh-CN" altLang="en-US" sz="2000" b="1" i="0" u="none" strike="noStrike" cap="none" normalizeH="0" baseline="0" dirty="0">
                          <a:ln>
                            <a:noFill/>
                          </a:ln>
                          <a:solidFill>
                            <a:schemeClr val="bg1"/>
                          </a:solidFill>
                          <a:effectLst/>
                          <a:latin typeface="+mn-lt"/>
                          <a:ea typeface="+mn-ea"/>
                          <a:cs typeface="+mn-ea"/>
                          <a:sym typeface="+mn-lt"/>
                        </a:rPr>
                        <a:t>生产者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C</a:t>
                      </a:r>
                      <a:r>
                        <a:rPr kumimoji="0" lang="zh-CN" altLang="en-US" sz="2000" b="1" i="0" u="none" strike="noStrike" cap="none" normalizeH="0" baseline="0" dirty="0">
                          <a:ln>
                            <a:noFill/>
                          </a:ln>
                          <a:solidFill>
                            <a:schemeClr val="bg1"/>
                          </a:solidFill>
                          <a:effectLst/>
                          <a:latin typeface="+mn-lt"/>
                          <a:ea typeface="+mn-ea"/>
                          <a:cs typeface="+mn-ea"/>
                          <a:sym typeface="+mn-lt"/>
                        </a:rPr>
                        <a:t>生产者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vMerge="1">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5</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600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480</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10000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500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420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8000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3</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260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6000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0857">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300</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180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4000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120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2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2000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bl>
          </a:graphicData>
        </a:graphic>
      </p:graphicFrame>
      <p:sp>
        <p:nvSpPr>
          <p:cNvPr id="8" name="平行四边形 7"/>
          <p:cNvSpPr/>
          <p:nvPr/>
        </p:nvSpPr>
        <p:spPr>
          <a:xfrm>
            <a:off x="3896167" y="1129672"/>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（三）供给表示方式</a:t>
            </a:r>
            <a:endParaRPr lang="zh-CN" altLang="en-US" sz="2400" b="1" dirty="0">
              <a:solidFill>
                <a:schemeClr val="bg1"/>
              </a:solidFill>
              <a:cs typeface="+mn-ea"/>
              <a:sym typeface="+mn-lt"/>
            </a:endParaRPr>
          </a:p>
        </p:txBody>
      </p:sp>
      <p:sp>
        <p:nvSpPr>
          <p:cNvPr id="283" name="矩形 282"/>
          <p:cNvSpPr/>
          <p:nvPr/>
        </p:nvSpPr>
        <p:spPr>
          <a:xfrm flipV="1">
            <a:off x="778934" y="2052634"/>
            <a:ext cx="4375905" cy="1495424"/>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内容占位符 2"/>
          <p:cNvSpPr txBox="1"/>
          <p:nvPr/>
        </p:nvSpPr>
        <p:spPr>
          <a:xfrm>
            <a:off x="746328" y="2050569"/>
            <a:ext cx="4495644" cy="1458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buFont typeface="+mj-lt"/>
              <a:buAutoNum type="arabicPeriod"/>
            </a:pPr>
            <a:r>
              <a:rPr lang="zh-CN" altLang="en-US" b="1" dirty="0">
                <a:solidFill>
                  <a:srgbClr val="0097E2"/>
                </a:solidFill>
                <a:cs typeface="+mn-ea"/>
                <a:sym typeface="+mn-lt"/>
              </a:rPr>
              <a:t>供给表</a:t>
            </a:r>
            <a:endParaRPr lang="en-US" altLang="zh-CN" b="1" dirty="0">
              <a:solidFill>
                <a:srgbClr val="0097E2"/>
              </a:solidFill>
              <a:cs typeface="+mn-ea"/>
              <a:sym typeface="+mn-lt"/>
            </a:endParaRPr>
          </a:p>
          <a:p>
            <a:pPr marL="0" indent="0">
              <a:lnSpc>
                <a:spcPct val="120000"/>
              </a:lnSpc>
              <a:spcBef>
                <a:spcPts val="0"/>
              </a:spcBef>
              <a:buNone/>
            </a:pPr>
            <a:r>
              <a:rPr lang="zh-CN" altLang="en-US" sz="2400" dirty="0">
                <a:cs typeface="+mn-ea"/>
                <a:sym typeface="+mn-lt"/>
              </a:rPr>
              <a:t>      表示商品本身价格与供给量</a:t>
            </a:r>
            <a:endParaRPr lang="zh-CN" altLang="en-US" sz="2400" dirty="0">
              <a:cs typeface="+mn-ea"/>
              <a:sym typeface="+mn-lt"/>
            </a:endParaRPr>
          </a:p>
          <a:p>
            <a:pPr marL="0" indent="0">
              <a:lnSpc>
                <a:spcPct val="120000"/>
              </a:lnSpc>
              <a:spcBef>
                <a:spcPts val="0"/>
              </a:spcBef>
              <a:buNone/>
            </a:pPr>
            <a:r>
              <a:rPr lang="zh-CN" altLang="en-US" sz="2400" dirty="0">
                <a:cs typeface="+mn-ea"/>
                <a:sym typeface="+mn-lt"/>
              </a:rPr>
              <a:t>      之间关系的表格</a:t>
            </a:r>
            <a:endParaRPr lang="zh-CN" altLang="en-US" sz="2400" dirty="0">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矩形 279"/>
          <p:cNvSpPr/>
          <p:nvPr/>
        </p:nvSpPr>
        <p:spPr>
          <a:xfrm flipV="1">
            <a:off x="0" y="2259103"/>
            <a:ext cx="12192000" cy="3600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7" name="组合 276"/>
          <p:cNvGrpSpPr/>
          <p:nvPr/>
        </p:nvGrpSpPr>
        <p:grpSpPr>
          <a:xfrm>
            <a:off x="746328" y="1491769"/>
            <a:ext cx="10752096" cy="1508910"/>
            <a:chOff x="746328" y="1491769"/>
            <a:chExt cx="10752096" cy="1508910"/>
          </a:xfrm>
        </p:grpSpPr>
        <p:sp>
          <p:nvSpPr>
            <p:cNvPr id="278" name="矩形 277"/>
            <p:cNvSpPr/>
            <p:nvPr/>
          </p:nvSpPr>
          <p:spPr>
            <a:xfrm flipV="1">
              <a:off x="778933" y="1493833"/>
              <a:ext cx="10719491" cy="1506846"/>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内容占位符 2"/>
            <p:cNvSpPr txBox="1"/>
            <p:nvPr/>
          </p:nvSpPr>
          <p:spPr>
            <a:xfrm>
              <a:off x="746328" y="1491769"/>
              <a:ext cx="10666738" cy="1458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buFont typeface="+mj-lt"/>
                <a:buAutoNum type="arabicPeriod" startAt="2"/>
              </a:pPr>
              <a:r>
                <a:rPr lang="zh-CN" altLang="en-US" b="1" dirty="0">
                  <a:solidFill>
                    <a:srgbClr val="0097E2"/>
                  </a:solidFill>
                  <a:cs typeface="+mn-ea"/>
                  <a:sym typeface="+mn-lt"/>
                </a:rPr>
                <a:t>供给函数</a:t>
              </a:r>
              <a:endParaRPr lang="zh-CN" altLang="en-US" b="1" dirty="0">
                <a:solidFill>
                  <a:srgbClr val="0097E2"/>
                </a:solidFill>
                <a:cs typeface="+mn-ea"/>
                <a:sym typeface="+mn-lt"/>
              </a:endParaRPr>
            </a:p>
            <a:p>
              <a:pPr marL="0" indent="544830">
                <a:lnSpc>
                  <a:spcPct val="120000"/>
                </a:lnSpc>
                <a:spcBef>
                  <a:spcPts val="0"/>
                </a:spcBef>
                <a:buNone/>
              </a:pPr>
              <a:r>
                <a:rPr lang="zh-CN" altLang="en-US" sz="2400" dirty="0">
                  <a:cs typeface="+mn-ea"/>
                  <a:sym typeface="+mn-lt"/>
                </a:rPr>
                <a:t>用来描述一种商品的供给数量和影响该供给数量的各种因素之间的相互关</a:t>
              </a:r>
              <a:endParaRPr lang="en-US" altLang="zh-CN" sz="2400" dirty="0">
                <a:cs typeface="+mn-ea"/>
                <a:sym typeface="+mn-lt"/>
              </a:endParaRPr>
            </a:p>
            <a:p>
              <a:pPr marL="0" indent="544830">
                <a:lnSpc>
                  <a:spcPct val="120000"/>
                </a:lnSpc>
                <a:spcBef>
                  <a:spcPts val="0"/>
                </a:spcBef>
                <a:buNone/>
              </a:pPr>
              <a:r>
                <a:rPr lang="zh-CN" altLang="en-US" sz="2400" dirty="0">
                  <a:cs typeface="+mn-ea"/>
                  <a:sym typeface="+mn-lt"/>
                </a:rPr>
                <a:t>系的函数</a:t>
              </a:r>
              <a:endParaRPr lang="zh-CN" altLang="en-US" sz="2400" dirty="0">
                <a:cs typeface="+mn-ea"/>
                <a:sym typeface="+mn-lt"/>
              </a:endParaRPr>
            </a:p>
          </p:txBody>
        </p:sp>
      </p:grpSp>
      <p:sp>
        <p:nvSpPr>
          <p:cNvPr id="281" name="内容占位符 2"/>
          <p:cNvSpPr txBox="1"/>
          <p:nvPr/>
        </p:nvSpPr>
        <p:spPr>
          <a:xfrm>
            <a:off x="978799" y="3213763"/>
            <a:ext cx="4470517" cy="227075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400" dirty="0">
                <a:solidFill>
                  <a:schemeClr val="bg1"/>
                </a:solidFill>
                <a:cs typeface="+mn-ea"/>
                <a:sym typeface="+mn-lt"/>
              </a:rPr>
              <a:t>如果把影响供给数量的各个因素</a:t>
            </a:r>
            <a:r>
              <a:rPr lang="en-US" altLang="zh-CN" sz="2400" dirty="0">
                <a:solidFill>
                  <a:schemeClr val="bg1"/>
                </a:solidFill>
                <a:cs typeface="+mn-ea"/>
                <a:sym typeface="+mn-lt"/>
              </a:rPr>
              <a:t>( P</a:t>
            </a:r>
            <a:r>
              <a:rPr lang="zh-CN" altLang="en-US" sz="2400" dirty="0">
                <a:solidFill>
                  <a:schemeClr val="bg1"/>
                </a:solidFill>
                <a:cs typeface="+mn-ea"/>
                <a:sym typeface="+mn-lt"/>
              </a:rPr>
              <a:t>，</a:t>
            </a:r>
            <a:r>
              <a:rPr lang="en-US" altLang="zh-CN" sz="2400" dirty="0" err="1">
                <a:solidFill>
                  <a:schemeClr val="bg1"/>
                </a:solidFill>
                <a:cs typeface="+mn-ea"/>
                <a:sym typeface="+mn-lt"/>
              </a:rPr>
              <a:t>Pr</a:t>
            </a:r>
            <a:r>
              <a:rPr lang="en-US" altLang="zh-CN" sz="2400" dirty="0">
                <a:solidFill>
                  <a:schemeClr val="bg1"/>
                </a:solidFill>
                <a:cs typeface="+mn-ea"/>
                <a:sym typeface="+mn-lt"/>
              </a:rPr>
              <a:t> </a:t>
            </a:r>
            <a:r>
              <a:rPr lang="zh-CN" altLang="en-US" sz="2400" dirty="0">
                <a:solidFill>
                  <a:schemeClr val="bg1"/>
                </a:solidFill>
                <a:cs typeface="+mn-ea"/>
                <a:sym typeface="+mn-lt"/>
              </a:rPr>
              <a:t>，</a:t>
            </a:r>
            <a:r>
              <a:rPr lang="en-US" altLang="zh-CN" sz="2400" dirty="0">
                <a:solidFill>
                  <a:schemeClr val="bg1"/>
                </a:solidFill>
                <a:cs typeface="+mn-ea"/>
                <a:sym typeface="+mn-lt"/>
              </a:rPr>
              <a:t>T</a:t>
            </a:r>
            <a:r>
              <a:rPr lang="zh-CN" altLang="en-US" sz="2400" dirty="0">
                <a:solidFill>
                  <a:schemeClr val="bg1"/>
                </a:solidFill>
                <a:cs typeface="+mn-ea"/>
                <a:sym typeface="+mn-lt"/>
              </a:rPr>
              <a:t>，</a:t>
            </a:r>
            <a:r>
              <a:rPr lang="en-US" altLang="zh-CN" sz="2400" dirty="0">
                <a:solidFill>
                  <a:schemeClr val="bg1"/>
                </a:solidFill>
                <a:cs typeface="+mn-ea"/>
                <a:sym typeface="+mn-lt"/>
              </a:rPr>
              <a:t>N……)</a:t>
            </a:r>
            <a:r>
              <a:rPr lang="zh-CN" altLang="en-US" sz="2400" dirty="0">
                <a:solidFill>
                  <a:schemeClr val="bg1"/>
                </a:solidFill>
                <a:cs typeface="+mn-ea"/>
                <a:sym typeface="+mn-lt"/>
              </a:rPr>
              <a:t>作为自变量，供给量</a:t>
            </a:r>
            <a:r>
              <a:rPr lang="en-US" altLang="zh-CN" sz="2400" dirty="0">
                <a:solidFill>
                  <a:schemeClr val="bg1"/>
                </a:solidFill>
                <a:cs typeface="+mn-ea"/>
                <a:sym typeface="+mn-lt"/>
              </a:rPr>
              <a:t>Qs</a:t>
            </a:r>
            <a:r>
              <a:rPr lang="zh-CN" altLang="en-US" sz="2400" dirty="0">
                <a:solidFill>
                  <a:schemeClr val="bg1"/>
                </a:solidFill>
                <a:cs typeface="+mn-ea"/>
                <a:sym typeface="+mn-lt"/>
              </a:rPr>
              <a:t>作为因变量，</a:t>
            </a:r>
            <a:r>
              <a:rPr lang="zh-CN" altLang="en-US" sz="2400" b="1" dirty="0">
                <a:solidFill>
                  <a:srgbClr val="FFFF00"/>
                </a:solidFill>
                <a:cs typeface="+mn-ea"/>
                <a:sym typeface="+mn-lt"/>
              </a:rPr>
              <a:t>一种商品的供给数量就是所有影响这种商品供给数量因素的函数。</a:t>
            </a:r>
            <a:endParaRPr lang="en-US" altLang="zh-CN" sz="2400" dirty="0">
              <a:solidFill>
                <a:srgbClr val="FFFF00"/>
              </a:solidFill>
              <a:cs typeface="+mn-ea"/>
              <a:sym typeface="+mn-lt"/>
            </a:endParaRPr>
          </a:p>
        </p:txBody>
      </p:sp>
      <p:grpSp>
        <p:nvGrpSpPr>
          <p:cNvPr id="282" name="组合 281"/>
          <p:cNvGrpSpPr/>
          <p:nvPr/>
        </p:nvGrpSpPr>
        <p:grpSpPr>
          <a:xfrm>
            <a:off x="5642747" y="3401723"/>
            <a:ext cx="5943599" cy="1944000"/>
            <a:chOff x="3124200" y="4100078"/>
            <a:chExt cx="5943599" cy="1944000"/>
          </a:xfrm>
        </p:grpSpPr>
        <p:sp>
          <p:nvSpPr>
            <p:cNvPr id="283" name="矩形: 圆角 282"/>
            <p:cNvSpPr/>
            <p:nvPr/>
          </p:nvSpPr>
          <p:spPr>
            <a:xfrm>
              <a:off x="3124200" y="4100078"/>
              <a:ext cx="5943599" cy="1944000"/>
            </a:xfrm>
            <a:prstGeom prst="roundRect">
              <a:avLst>
                <a:gd name="adj" fmla="val 8526"/>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矩形 283"/>
            <p:cNvSpPr/>
            <p:nvPr/>
          </p:nvSpPr>
          <p:spPr>
            <a:xfrm>
              <a:off x="3352799" y="4254626"/>
              <a:ext cx="5521569" cy="1008802"/>
            </a:xfrm>
            <a:prstGeom prst="rect">
              <a:avLst/>
            </a:prstGeom>
          </p:spPr>
          <p:txBody>
            <a:bodyPr wrap="square">
              <a:spAutoFit/>
            </a:bodyPr>
            <a:lstStyle/>
            <a:p>
              <a:pPr>
                <a:lnSpc>
                  <a:spcPct val="120000"/>
                </a:lnSpc>
              </a:pPr>
              <a:r>
                <a:rPr lang="zh-CN" altLang="en-US" sz="2400" b="1" dirty="0">
                  <a:cs typeface="+mn-ea"/>
                  <a:sym typeface="+mn-lt"/>
                </a:rPr>
                <a:t>用公式表示：</a:t>
              </a:r>
              <a:endParaRPr lang="zh-CN" altLang="en-US" sz="2400" b="1" dirty="0">
                <a:cs typeface="+mn-ea"/>
                <a:sym typeface="+mn-lt"/>
              </a:endParaRPr>
            </a:p>
            <a:p>
              <a:pPr>
                <a:lnSpc>
                  <a:spcPct val="120000"/>
                </a:lnSpc>
                <a:spcBef>
                  <a:spcPts val="0"/>
                </a:spcBef>
                <a:buNone/>
              </a:pPr>
              <a:r>
                <a:rPr lang="en-US" altLang="zh-CN" sz="2800" b="1" dirty="0">
                  <a:solidFill>
                    <a:schemeClr val="accent2"/>
                  </a:solidFill>
                  <a:cs typeface="+mn-ea"/>
                  <a:sym typeface="+mn-lt"/>
                </a:rPr>
                <a:t>Qs = f ( P</a:t>
              </a:r>
              <a:r>
                <a:rPr lang="zh-CN" altLang="en-US" sz="2800" b="1" dirty="0">
                  <a:solidFill>
                    <a:schemeClr val="accent2"/>
                  </a:solidFill>
                  <a:cs typeface="+mn-ea"/>
                  <a:sym typeface="+mn-lt"/>
                </a:rPr>
                <a:t>，</a:t>
              </a:r>
              <a:r>
                <a:rPr lang="en-US" altLang="zh-CN" sz="2800" b="1" dirty="0" err="1">
                  <a:solidFill>
                    <a:schemeClr val="accent2"/>
                  </a:solidFill>
                  <a:cs typeface="+mn-ea"/>
                  <a:sym typeface="+mn-lt"/>
                </a:rPr>
                <a:t>Pr</a:t>
              </a:r>
              <a:r>
                <a:rPr lang="en-US" altLang="zh-CN" sz="2800" b="1" dirty="0">
                  <a:solidFill>
                    <a:schemeClr val="accent2"/>
                  </a:solidFill>
                  <a:cs typeface="+mn-ea"/>
                  <a:sym typeface="+mn-lt"/>
                </a:rPr>
                <a:t> </a:t>
              </a:r>
              <a:r>
                <a:rPr lang="zh-CN" altLang="en-US" sz="2800" b="1" dirty="0">
                  <a:solidFill>
                    <a:schemeClr val="accent2"/>
                  </a:solidFill>
                  <a:cs typeface="+mn-ea"/>
                  <a:sym typeface="+mn-lt"/>
                </a:rPr>
                <a:t>，</a:t>
              </a:r>
              <a:r>
                <a:rPr lang="en-US" altLang="zh-CN" sz="2800" b="1" dirty="0">
                  <a:solidFill>
                    <a:schemeClr val="accent2"/>
                  </a:solidFill>
                  <a:cs typeface="+mn-ea"/>
                  <a:sym typeface="+mn-lt"/>
                </a:rPr>
                <a:t>T</a:t>
              </a:r>
              <a:r>
                <a:rPr lang="zh-CN" altLang="en-US" sz="2800" b="1" dirty="0">
                  <a:solidFill>
                    <a:schemeClr val="accent2"/>
                  </a:solidFill>
                  <a:cs typeface="+mn-ea"/>
                  <a:sym typeface="+mn-lt"/>
                </a:rPr>
                <a:t>，</a:t>
              </a:r>
              <a:r>
                <a:rPr lang="en-US" altLang="zh-CN" sz="2800" b="1" dirty="0">
                  <a:solidFill>
                    <a:schemeClr val="accent2"/>
                  </a:solidFill>
                  <a:cs typeface="+mn-ea"/>
                  <a:sym typeface="+mn-lt"/>
                </a:rPr>
                <a:t>N……) </a:t>
              </a:r>
              <a:endParaRPr lang="en-US" altLang="zh-CN" sz="2800" b="1" dirty="0">
                <a:solidFill>
                  <a:schemeClr val="accent2"/>
                </a:solidFill>
                <a:cs typeface="+mn-ea"/>
                <a:sym typeface="+mn-lt"/>
              </a:endParaRPr>
            </a:p>
          </p:txBody>
        </p:sp>
      </p:grpSp>
      <p:sp>
        <p:nvSpPr>
          <p:cNvPr id="285" name="矩形 284"/>
          <p:cNvSpPr/>
          <p:nvPr/>
        </p:nvSpPr>
        <p:spPr>
          <a:xfrm>
            <a:off x="5642747" y="4571000"/>
            <a:ext cx="5943598" cy="575085"/>
          </a:xfrm>
          <a:prstGeom prst="rect">
            <a:avLst/>
          </a:prstGeom>
          <a:solidFill>
            <a:schemeClr val="accent2">
              <a:lumMod val="75000"/>
            </a:schemeClr>
          </a:solidFill>
          <a:ln>
            <a:noFill/>
          </a:ln>
        </p:spPr>
        <p:txBody>
          <a:bodyPr wrap="none" anchor="ctr">
            <a:noAutofit/>
          </a:bodyPr>
          <a:lstStyle/>
          <a:p>
            <a:pPr algn="ctr">
              <a:spcBef>
                <a:spcPts val="0"/>
              </a:spcBef>
              <a:buNone/>
            </a:pPr>
            <a:r>
              <a:rPr lang="zh-CN" altLang="en-US" sz="2400" b="1" dirty="0">
                <a:solidFill>
                  <a:schemeClr val="bg1"/>
                </a:solidFill>
                <a:cs typeface="+mn-ea"/>
                <a:sym typeface="+mn-lt"/>
              </a:rPr>
              <a:t>一般表达式：</a:t>
            </a:r>
            <a:r>
              <a:rPr lang="en-US" altLang="zh-CN" sz="2400" b="1" dirty="0">
                <a:solidFill>
                  <a:schemeClr val="bg1"/>
                </a:solidFill>
                <a:cs typeface="+mn-ea"/>
                <a:sym typeface="+mn-lt"/>
              </a:rPr>
              <a:t> Q</a:t>
            </a:r>
            <a:r>
              <a:rPr lang="en-US" altLang="zh-CN" sz="2400" b="1" baseline="-25000" dirty="0">
                <a:solidFill>
                  <a:schemeClr val="bg1"/>
                </a:solidFill>
                <a:cs typeface="+mn-ea"/>
                <a:sym typeface="+mn-lt"/>
              </a:rPr>
              <a:t>d</a:t>
            </a:r>
            <a:r>
              <a:rPr lang="en-US" altLang="zh-CN" sz="2400" b="1" dirty="0">
                <a:solidFill>
                  <a:schemeClr val="bg1"/>
                </a:solidFill>
                <a:cs typeface="+mn-ea"/>
                <a:sym typeface="+mn-lt"/>
              </a:rPr>
              <a:t>= f (P)</a:t>
            </a:r>
            <a:endParaRPr lang="en-US" altLang="zh-CN" sz="2400" b="1" dirty="0">
              <a:solidFill>
                <a:schemeClr val="bg1"/>
              </a:solidFill>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24842" y="2526055"/>
            <a:ext cx="5279413" cy="3773075"/>
            <a:chOff x="6992489" y="1466139"/>
            <a:chExt cx="4548384" cy="3250627"/>
          </a:xfrm>
        </p:grpSpPr>
        <p:cxnSp>
          <p:nvCxnSpPr>
            <p:cNvPr id="5" name="直接连接符 4"/>
            <p:cNvCxnSpPr/>
            <p:nvPr/>
          </p:nvCxnSpPr>
          <p:spPr>
            <a:xfrm flipV="1">
              <a:off x="8043333" y="1778000"/>
              <a:ext cx="0" cy="2628865"/>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43333" y="4406865"/>
              <a:ext cx="3149600" cy="0"/>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992489" y="1754361"/>
              <a:ext cx="999067" cy="2850092"/>
            </a:xfrm>
            <a:prstGeom prst="rect">
              <a:avLst/>
            </a:prstGeom>
            <a:noFill/>
          </p:spPr>
          <p:txBody>
            <a:bodyPr wrap="square" rtlCol="0">
              <a:spAutoFit/>
            </a:bodyPr>
            <a:lstStyle/>
            <a:p>
              <a:pPr algn="r">
                <a:lnSpc>
                  <a:spcPct val="220000"/>
                </a:lnSpc>
              </a:pPr>
              <a:r>
                <a:rPr lang="en-US" altLang="zh-CN" sz="1600" dirty="0"/>
                <a:t>5</a:t>
              </a:r>
              <a:endParaRPr lang="en-US" altLang="zh-CN" sz="1600" dirty="0"/>
            </a:p>
            <a:p>
              <a:pPr algn="r">
                <a:lnSpc>
                  <a:spcPct val="220000"/>
                </a:lnSpc>
              </a:pPr>
              <a:r>
                <a:rPr lang="en-US" altLang="zh-CN" sz="1600" dirty="0"/>
                <a:t>4</a:t>
              </a:r>
              <a:endParaRPr lang="en-US" altLang="zh-CN" sz="1600" dirty="0"/>
            </a:p>
            <a:p>
              <a:pPr algn="r">
                <a:lnSpc>
                  <a:spcPct val="220000"/>
                </a:lnSpc>
              </a:pPr>
              <a:r>
                <a:rPr lang="en-US" altLang="zh-CN" sz="1600" dirty="0"/>
                <a:t>3</a:t>
              </a:r>
              <a:endParaRPr lang="en-US" altLang="zh-CN" sz="1600" dirty="0"/>
            </a:p>
            <a:p>
              <a:pPr algn="r">
                <a:lnSpc>
                  <a:spcPct val="220000"/>
                </a:lnSpc>
              </a:pPr>
              <a:r>
                <a:rPr lang="en-US" altLang="zh-CN" sz="1600" dirty="0"/>
                <a:t>2</a:t>
              </a:r>
              <a:endParaRPr lang="en-US" altLang="zh-CN" sz="1600" dirty="0"/>
            </a:p>
            <a:p>
              <a:pPr algn="r">
                <a:lnSpc>
                  <a:spcPct val="220000"/>
                </a:lnSpc>
              </a:pPr>
              <a:r>
                <a:rPr lang="en-US" altLang="zh-CN" sz="1600" dirty="0"/>
                <a:t>1</a:t>
              </a:r>
              <a:endParaRPr lang="en-US" altLang="zh-CN" sz="1600" dirty="0"/>
            </a:p>
            <a:p>
              <a:pPr algn="r">
                <a:lnSpc>
                  <a:spcPct val="220000"/>
                </a:lnSpc>
              </a:pPr>
              <a:r>
                <a:rPr lang="en-US" altLang="zh-CN" sz="1600" dirty="0"/>
                <a:t>0</a:t>
              </a:r>
              <a:endParaRPr lang="zh-CN" altLang="en-US" sz="1600" dirty="0"/>
            </a:p>
          </p:txBody>
        </p:sp>
        <p:sp>
          <p:nvSpPr>
            <p:cNvPr id="9" name="文本框 8"/>
            <p:cNvSpPr txBox="1"/>
            <p:nvPr/>
          </p:nvSpPr>
          <p:spPr>
            <a:xfrm>
              <a:off x="8082183" y="4425091"/>
              <a:ext cx="3203723" cy="291675"/>
            </a:xfrm>
            <a:prstGeom prst="rect">
              <a:avLst/>
            </a:prstGeom>
            <a:noFill/>
          </p:spPr>
          <p:txBody>
            <a:bodyPr wrap="square" rtlCol="0" anchor="ctr">
              <a:spAutoFit/>
            </a:bodyPr>
            <a:lstStyle/>
            <a:p>
              <a:r>
                <a:rPr lang="en-US" altLang="zh-CN" sz="1600" dirty="0"/>
                <a:t>20       40      60      80       100</a:t>
              </a:r>
              <a:endParaRPr lang="zh-CN" altLang="en-US" sz="1600" dirty="0"/>
            </a:p>
          </p:txBody>
        </p:sp>
        <p:cxnSp>
          <p:nvCxnSpPr>
            <p:cNvPr id="10" name="直接连接符 9"/>
            <p:cNvCxnSpPr/>
            <p:nvPr/>
          </p:nvCxnSpPr>
          <p:spPr>
            <a:xfrm flipH="1">
              <a:off x="8484166" y="2082800"/>
              <a:ext cx="2282739" cy="1930852"/>
            </a:xfrm>
            <a:prstGeom prst="line">
              <a:avLst/>
            </a:prstGeom>
            <a:ln w="31750">
              <a:gradFill flip="none" rotWithShape="1">
                <a:gsLst>
                  <a:gs pos="0">
                    <a:srgbClr val="5F3CE0"/>
                  </a:gs>
                  <a:gs pos="100000">
                    <a:srgbClr val="00B0F0"/>
                  </a:gs>
                </a:gsLst>
                <a:lin ang="13500000" scaled="1"/>
                <a:tileRect/>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887233" y="1466139"/>
              <a:ext cx="366859" cy="397739"/>
            </a:xfrm>
            <a:prstGeom prst="rect">
              <a:avLst/>
            </a:prstGeom>
            <a:noFill/>
          </p:spPr>
          <p:txBody>
            <a:bodyPr wrap="square" rtlCol="0">
              <a:spAutoFit/>
            </a:bodyPr>
            <a:lstStyle/>
            <a:p>
              <a:pPr algn="ctr"/>
              <a:r>
                <a:rPr lang="en-US" altLang="zh-CN" sz="2400" b="1" dirty="0"/>
                <a:t>P</a:t>
              </a:r>
              <a:endParaRPr lang="zh-CN" altLang="en-US" sz="2400" b="1" dirty="0"/>
            </a:p>
          </p:txBody>
        </p:sp>
        <p:sp>
          <p:nvSpPr>
            <p:cNvPr id="12" name="文本框 11"/>
            <p:cNvSpPr txBox="1"/>
            <p:nvPr/>
          </p:nvSpPr>
          <p:spPr>
            <a:xfrm>
              <a:off x="11174014" y="4220803"/>
              <a:ext cx="366859" cy="397739"/>
            </a:xfrm>
            <a:prstGeom prst="rect">
              <a:avLst/>
            </a:prstGeom>
            <a:noFill/>
          </p:spPr>
          <p:txBody>
            <a:bodyPr wrap="square" rtlCol="0">
              <a:spAutoFit/>
            </a:bodyPr>
            <a:lstStyle/>
            <a:p>
              <a:pPr algn="ctr"/>
              <a:r>
                <a:rPr lang="en-US" altLang="zh-CN" sz="2400" b="1" dirty="0"/>
                <a:t>Q</a:t>
              </a:r>
              <a:endParaRPr lang="zh-CN" altLang="en-US" sz="2400" b="1" dirty="0"/>
            </a:p>
          </p:txBody>
        </p:sp>
        <p:sp>
          <p:nvSpPr>
            <p:cNvPr id="120" name="文本框 119"/>
            <p:cNvSpPr txBox="1"/>
            <p:nvPr/>
          </p:nvSpPr>
          <p:spPr>
            <a:xfrm>
              <a:off x="10729439" y="1805964"/>
              <a:ext cx="366859" cy="397739"/>
            </a:xfrm>
            <a:prstGeom prst="rect">
              <a:avLst/>
            </a:prstGeom>
            <a:noFill/>
          </p:spPr>
          <p:txBody>
            <a:bodyPr wrap="square" rtlCol="0">
              <a:spAutoFit/>
            </a:bodyPr>
            <a:lstStyle/>
            <a:p>
              <a:pPr algn="ctr"/>
              <a:r>
                <a:rPr lang="en-US" altLang="zh-CN" sz="2400" dirty="0">
                  <a:solidFill>
                    <a:srgbClr val="0DAFF0"/>
                  </a:solidFill>
                </a:rPr>
                <a:t>S</a:t>
              </a:r>
              <a:endParaRPr lang="zh-CN" altLang="en-US" sz="2400" dirty="0">
                <a:solidFill>
                  <a:srgbClr val="0DAFF0"/>
                </a:solidFill>
              </a:endParaRPr>
            </a:p>
          </p:txBody>
        </p:sp>
      </p:grpSp>
      <p:grpSp>
        <p:nvGrpSpPr>
          <p:cNvPr id="13" name="组合 12"/>
          <p:cNvGrpSpPr/>
          <p:nvPr/>
        </p:nvGrpSpPr>
        <p:grpSpPr>
          <a:xfrm>
            <a:off x="7266209" y="2701497"/>
            <a:ext cx="3343785" cy="6731057"/>
            <a:chOff x="8006383" y="1074656"/>
            <a:chExt cx="2637685" cy="5309674"/>
          </a:xfrm>
        </p:grpSpPr>
        <p:grpSp>
          <p:nvGrpSpPr>
            <p:cNvPr id="14" name="图形 3"/>
            <p:cNvGrpSpPr/>
            <p:nvPr/>
          </p:nvGrpSpPr>
          <p:grpSpPr>
            <a:xfrm>
              <a:off x="8006383" y="1074656"/>
              <a:ext cx="2637685" cy="5309674"/>
              <a:chOff x="8006383" y="1074656"/>
              <a:chExt cx="2637685" cy="5309674"/>
            </a:xfrm>
          </p:grpSpPr>
          <p:sp>
            <p:nvSpPr>
              <p:cNvPr id="23" name="任意多边形: 形状 22"/>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4" name="任意多边形: 形状 23"/>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5" name="任意多边形: 形状 24"/>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7" name="任意多边形: 形状 26"/>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8" name="任意多边形: 形状 27"/>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9" name="任意多边形: 形状 28"/>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30" name="任意多边形: 形状 29"/>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1" name="任意多边形: 形状 30"/>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32" name="任意多边形: 形状 31"/>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3" name="任意多边形: 形状 32"/>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4" name="任意多边形: 形状 33"/>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5" name="任意多边形: 形状 34"/>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6" name="任意多边形: 形状 35"/>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7" name="任意多边形: 形状 36"/>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8" name="任意多边形: 形状 37"/>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9" name="任意多边形: 形状 38"/>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40" name="任意多边形: 形状 39"/>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41" name="任意多边形: 形状 40"/>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42" name="任意多边形: 形状 41"/>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3" name="任意多边形: 形状 42"/>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6" name="任意多边形: 形状 45"/>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7" name="任意多边形: 形状 46"/>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8" name="任意多边形: 形状 47"/>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9" name="任意多边形: 形状 48"/>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50" name="任意多边形: 形状 49"/>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51" name="任意多边形: 形状 50"/>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52" name="任意多边形: 形状 51"/>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3" name="任意多边形: 形状 52"/>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4" name="任意多边形: 形状 53"/>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6" name="任意多边形: 形状 55"/>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8" name="任意多边形: 形状 57"/>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9" name="任意多边形: 形状 58"/>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61" name="任意多边形: 形状 60"/>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3" name="任意多边形: 形状 62"/>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4" name="任意多边形: 形状 63"/>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5" name="任意多边形: 形状 64"/>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6" name="任意多边形: 形状 65"/>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7" name="任意多边形: 形状 66"/>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8" name="任意多边形: 形状 67"/>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9" name="任意多边形: 形状 68"/>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70" name="任意多边形: 形状 69"/>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71" name="任意多边形: 形状 70"/>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2" name="任意多边形: 形状 71"/>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3" name="任意多边形: 形状 72"/>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4" name="任意多边形: 形状 73"/>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5" name="任意多边形: 形状 74"/>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6" name="任意多边形: 形状 75"/>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7" name="任意多边形: 形状 76"/>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8" name="任意多边形: 形状 77"/>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9" name="任意多边形: 形状 78"/>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80" name="任意多边形: 形状 79"/>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1" name="任意多边形: 形状 80"/>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82" name="任意多边形: 形状 81"/>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3" name="任意多边形: 形状 82"/>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4" name="任意多边形: 形状 83"/>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7" name="任意多边形: 形状 86"/>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8" name="任意多边形: 形状 87"/>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9" name="任意多边形: 形状 88"/>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90" name="任意多边形: 形状 89"/>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91" name="任意多边形: 形状 90"/>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92" name="任意多边形: 形状 91"/>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3" name="任意多边形: 形状 92"/>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4" name="任意多边形: 形状 93"/>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5" name="任意多边形: 形状 94"/>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7" name="任意多边形: 形状 96"/>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8" name="任意多边形: 形状 97"/>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00" name="任意多边形: 形状 99"/>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01" name="任意多边形: 形状 100"/>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02" name="任意多边形: 形状 101"/>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3" name="任意多边形: 形状 102"/>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6" name="任意多边形: 形状 105"/>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7" name="任意多边形: 形状 106"/>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8" name="任意多边形: 形状 107"/>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9" name="任意多边形: 形状 108"/>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10" name="任意多边形: 形状 109"/>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12" name="任意多边形: 形状 111"/>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3" name="任意多边形: 形状 112"/>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4" name="任意多边形: 形状 113"/>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5" name="任意多边形: 形状 114"/>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6" name="任意多边形: 形状 115"/>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5" name="任意多边形: 形状 14"/>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6" name="任意多边形: 形状 15"/>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7" name="组合 16"/>
            <p:cNvGrpSpPr/>
            <p:nvPr/>
          </p:nvGrpSpPr>
          <p:grpSpPr>
            <a:xfrm>
              <a:off x="9478879" y="1612744"/>
              <a:ext cx="105728" cy="125985"/>
              <a:chOff x="11374844" y="1629587"/>
              <a:chExt cx="226342" cy="269707"/>
            </a:xfrm>
          </p:grpSpPr>
          <p:sp>
            <p:nvSpPr>
              <p:cNvPr id="21" name="椭圆 20"/>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841011">
              <a:off x="9882217" y="1620260"/>
              <a:ext cx="105728" cy="125985"/>
              <a:chOff x="11374844" y="1629587"/>
              <a:chExt cx="226342" cy="269707"/>
            </a:xfrm>
          </p:grpSpPr>
          <p:sp>
            <p:nvSpPr>
              <p:cNvPr id="19" name="椭圆 18"/>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746328" y="1220840"/>
            <a:ext cx="10699344" cy="1095293"/>
            <a:chOff x="746328" y="2050569"/>
            <a:chExt cx="10699344" cy="1095293"/>
          </a:xfrm>
        </p:grpSpPr>
        <p:sp>
          <p:nvSpPr>
            <p:cNvPr id="118" name="矩形 117"/>
            <p:cNvSpPr/>
            <p:nvPr/>
          </p:nvSpPr>
          <p:spPr>
            <a:xfrm flipV="1">
              <a:off x="778934" y="2052633"/>
              <a:ext cx="10666738" cy="1093229"/>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内容占位符 2"/>
            <p:cNvSpPr txBox="1"/>
            <p:nvPr/>
          </p:nvSpPr>
          <p:spPr>
            <a:xfrm>
              <a:off x="746328" y="2050569"/>
              <a:ext cx="10136826" cy="101502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buFont typeface="+mj-lt"/>
                <a:buAutoNum type="arabicPeriod" startAt="3"/>
              </a:pPr>
              <a:r>
                <a:rPr lang="zh-CN" altLang="en-US" b="1" dirty="0">
                  <a:solidFill>
                    <a:srgbClr val="0097E2"/>
                  </a:solidFill>
                  <a:cs typeface="+mn-ea"/>
                  <a:sym typeface="+mn-lt"/>
                </a:rPr>
                <a:t>供给曲线</a:t>
              </a:r>
              <a:endParaRPr lang="zh-CN" altLang="en-US" b="1" dirty="0">
                <a:solidFill>
                  <a:srgbClr val="0097E2"/>
                </a:solidFill>
                <a:cs typeface="+mn-ea"/>
                <a:sym typeface="+mn-lt"/>
              </a:endParaRPr>
            </a:p>
            <a:p>
              <a:pPr marL="0" indent="0">
                <a:lnSpc>
                  <a:spcPct val="120000"/>
                </a:lnSpc>
                <a:spcBef>
                  <a:spcPts val="0"/>
                </a:spcBef>
                <a:buNone/>
              </a:pPr>
              <a:r>
                <a:rPr lang="en-US" altLang="zh-CN" sz="2400" dirty="0">
                  <a:cs typeface="+mn-ea"/>
                  <a:sym typeface="+mn-lt"/>
                </a:rPr>
                <a:t>      </a:t>
              </a:r>
              <a:r>
                <a:rPr lang="zh-CN" altLang="en-US" sz="2400" dirty="0">
                  <a:cs typeface="+mn-ea"/>
                  <a:sym typeface="+mn-lt"/>
                </a:rPr>
                <a:t>根据商品的价格与供给量的组合在坐标系上描绘出来的一条曲线</a:t>
              </a:r>
              <a:endParaRPr lang="zh-CN" altLang="en-US" sz="2400" dirty="0">
                <a:cs typeface="+mn-ea"/>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0" name="直接连接符 1069"/>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78" name="矩形 277"/>
          <p:cNvSpPr/>
          <p:nvPr/>
        </p:nvSpPr>
        <p:spPr>
          <a:xfrm flipV="1">
            <a:off x="0" y="2991208"/>
            <a:ext cx="12192000" cy="29451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7" name="平行四边形 276"/>
          <p:cNvSpPr/>
          <p:nvPr/>
        </p:nvSpPr>
        <p:spPr>
          <a:xfrm>
            <a:off x="3890586"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（四）供给定理</a:t>
            </a:r>
            <a:endParaRPr lang="zh-CN" altLang="en-US" sz="2400" b="1" dirty="0">
              <a:solidFill>
                <a:schemeClr val="bg1"/>
              </a:solidFill>
              <a:cs typeface="+mn-ea"/>
              <a:sym typeface="+mn-lt"/>
            </a:endParaRPr>
          </a:p>
        </p:txBody>
      </p:sp>
      <p:sp>
        <p:nvSpPr>
          <p:cNvPr id="2" name="矩形 1"/>
          <p:cNvSpPr/>
          <p:nvPr/>
        </p:nvSpPr>
        <p:spPr>
          <a:xfrm>
            <a:off x="750297" y="1956206"/>
            <a:ext cx="10975538" cy="941155"/>
          </a:xfrm>
          <a:prstGeom prst="rect">
            <a:avLst/>
          </a:prstGeom>
        </p:spPr>
        <p:txBody>
          <a:bodyPr wrap="square">
            <a:spAutoFit/>
          </a:bodyPr>
          <a:lstStyle/>
          <a:p>
            <a:pPr>
              <a:lnSpc>
                <a:spcPct val="120000"/>
              </a:lnSpc>
              <a:spcBef>
                <a:spcPts val="0"/>
              </a:spcBef>
              <a:buNone/>
            </a:pPr>
            <a:r>
              <a:rPr lang="zh-CN" altLang="en-US" sz="2400" b="1" dirty="0">
                <a:cs typeface="+mn-ea"/>
                <a:sym typeface="+mn-lt"/>
              </a:rPr>
              <a:t>基本内容：</a:t>
            </a:r>
            <a:r>
              <a:rPr lang="zh-CN" altLang="en-US" sz="2400" b="1" dirty="0">
                <a:solidFill>
                  <a:schemeClr val="accent3"/>
                </a:solidFill>
                <a:cs typeface="+mn-ea"/>
                <a:sym typeface="+mn-lt"/>
              </a:rPr>
              <a:t>在其他因素不变的情况下</a:t>
            </a:r>
            <a:r>
              <a:rPr lang="zh-CN" altLang="en-US" sz="2400" dirty="0">
                <a:cs typeface="+mn-ea"/>
                <a:sym typeface="+mn-lt"/>
              </a:rPr>
              <a:t>，商品的价格与供给量呈同向变动，即商品价格越低，商品供给量越小；商品的价格越高，商品的供给量就越大。</a:t>
            </a:r>
            <a:endParaRPr lang="en-US" altLang="zh-CN" sz="2400" dirty="0">
              <a:cs typeface="+mn-ea"/>
              <a:sym typeface="+mn-lt"/>
            </a:endParaRPr>
          </a:p>
        </p:txBody>
      </p:sp>
      <p:grpSp>
        <p:nvGrpSpPr>
          <p:cNvPr id="1067" name="组合 1066"/>
          <p:cNvGrpSpPr/>
          <p:nvPr/>
        </p:nvGrpSpPr>
        <p:grpSpPr>
          <a:xfrm>
            <a:off x="6049146" y="3427493"/>
            <a:ext cx="4779803" cy="2061692"/>
            <a:chOff x="6049146" y="3558120"/>
            <a:chExt cx="4779803" cy="2061692"/>
          </a:xfrm>
        </p:grpSpPr>
        <p:sp>
          <p:nvSpPr>
            <p:cNvPr id="280" name="矩形: 圆角 279"/>
            <p:cNvSpPr/>
            <p:nvPr/>
          </p:nvSpPr>
          <p:spPr>
            <a:xfrm>
              <a:off x="6049146" y="3558120"/>
              <a:ext cx="4779803" cy="2061692"/>
            </a:xfrm>
            <a:prstGeom prst="roundRect">
              <a:avLst>
                <a:gd name="adj" fmla="val 13046"/>
              </a:avLst>
            </a:prstGeom>
            <a:solidFill>
              <a:srgbClr val="00699E"/>
            </a:solidFill>
            <a:ln w="127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矩形 280"/>
            <p:cNvSpPr/>
            <p:nvPr/>
          </p:nvSpPr>
          <p:spPr>
            <a:xfrm>
              <a:off x="7019326" y="3673311"/>
              <a:ext cx="3427304" cy="1827552"/>
            </a:xfrm>
            <a:prstGeom prst="rect">
              <a:avLst/>
            </a:prstGeom>
          </p:spPr>
          <p:txBody>
            <a:bodyPr wrap="square">
              <a:spAutoFit/>
            </a:bodyPr>
            <a:lstStyle/>
            <a:p>
              <a:pPr>
                <a:lnSpc>
                  <a:spcPct val="120000"/>
                </a:lnSpc>
                <a:spcBef>
                  <a:spcPts val="0"/>
                </a:spcBef>
                <a:buNone/>
              </a:pPr>
              <a:r>
                <a:rPr lang="zh-CN" altLang="en-US" sz="2400" b="1" dirty="0">
                  <a:solidFill>
                    <a:schemeClr val="bg1"/>
                  </a:solidFill>
                  <a:cs typeface="+mn-ea"/>
                  <a:sym typeface="+mn-lt"/>
                </a:rPr>
                <a:t>例外现象：</a:t>
              </a:r>
              <a:endParaRPr lang="en-US" altLang="zh-CN" sz="2400" b="1" dirty="0">
                <a:solidFill>
                  <a:schemeClr val="bg1"/>
                </a:solidFill>
                <a:cs typeface="+mn-ea"/>
                <a:sym typeface="+mn-lt"/>
              </a:endParaRPr>
            </a:p>
            <a:p>
              <a:pPr marL="342900" indent="-342900">
                <a:lnSpc>
                  <a:spcPct val="120000"/>
                </a:lnSpc>
                <a:spcBef>
                  <a:spcPts val="0"/>
                </a:spcBef>
                <a:buFont typeface="Wingdings" panose="05000000000000000000" pitchFamily="2" charset="2"/>
                <a:buChar char="l"/>
              </a:pPr>
              <a:r>
                <a:rPr lang="zh-CN" altLang="en-US" sz="2400" dirty="0">
                  <a:solidFill>
                    <a:schemeClr val="bg1"/>
                  </a:solidFill>
                  <a:cs typeface="+mn-ea"/>
                  <a:sym typeface="+mn-lt"/>
                </a:rPr>
                <a:t>稀缺珍贵的商品 </a:t>
              </a:r>
              <a:endParaRPr lang="zh-CN" altLang="en-US" sz="2400" dirty="0">
                <a:solidFill>
                  <a:schemeClr val="bg1"/>
                </a:solidFill>
                <a:cs typeface="+mn-ea"/>
                <a:sym typeface="+mn-lt"/>
              </a:endParaRPr>
            </a:p>
            <a:p>
              <a:pPr marL="342900" indent="-342900">
                <a:lnSpc>
                  <a:spcPct val="120000"/>
                </a:lnSpc>
                <a:spcBef>
                  <a:spcPts val="0"/>
                </a:spcBef>
                <a:buFont typeface="Wingdings" panose="05000000000000000000" pitchFamily="2" charset="2"/>
                <a:buChar char="l"/>
              </a:pPr>
              <a:r>
                <a:rPr lang="zh-CN" altLang="en-US" sz="2400" dirty="0">
                  <a:solidFill>
                    <a:schemeClr val="bg1"/>
                  </a:solidFill>
                  <a:cs typeface="+mn-ea"/>
                  <a:sym typeface="+mn-lt"/>
                </a:rPr>
                <a:t>劳动力的供给 </a:t>
              </a:r>
              <a:endParaRPr lang="zh-CN" altLang="en-US" sz="2400" dirty="0">
                <a:solidFill>
                  <a:schemeClr val="bg1"/>
                </a:solidFill>
                <a:cs typeface="+mn-ea"/>
                <a:sym typeface="+mn-lt"/>
              </a:endParaRPr>
            </a:p>
            <a:p>
              <a:pPr marL="342900" indent="-342900">
                <a:lnSpc>
                  <a:spcPct val="120000"/>
                </a:lnSpc>
                <a:spcBef>
                  <a:spcPts val="0"/>
                </a:spcBef>
                <a:buFont typeface="Wingdings" panose="05000000000000000000" pitchFamily="2" charset="2"/>
                <a:buChar char="l"/>
              </a:pPr>
              <a:r>
                <a:rPr lang="zh-CN" altLang="en-US" sz="2400" dirty="0">
                  <a:solidFill>
                    <a:schemeClr val="bg1"/>
                  </a:solidFill>
                  <a:cs typeface="+mn-ea"/>
                  <a:sym typeface="+mn-lt"/>
                </a:rPr>
                <a:t>证券、黄金的供给</a:t>
              </a:r>
              <a:endParaRPr lang="zh-CN" altLang="en-US" sz="2400" dirty="0">
                <a:solidFill>
                  <a:schemeClr val="bg1"/>
                </a:solidFill>
                <a:cs typeface="+mn-ea"/>
                <a:sym typeface="+mn-lt"/>
              </a:endParaRPr>
            </a:p>
          </p:txBody>
        </p:sp>
      </p:grpSp>
      <p:grpSp>
        <p:nvGrpSpPr>
          <p:cNvPr id="282" name="eb8f0bf3-866f-4b52-a344-6438f7666a5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683499" y="3199925"/>
            <a:ext cx="3508662" cy="3024708"/>
            <a:chOff x="3609128" y="1305094"/>
            <a:chExt cx="4973744" cy="4287710"/>
          </a:xfrm>
        </p:grpSpPr>
        <p:sp>
          <p:nvSpPr>
            <p:cNvPr id="283" name="îŝľîḍê"/>
            <p:cNvSpPr/>
            <p:nvPr/>
          </p:nvSpPr>
          <p:spPr bwMode="auto">
            <a:xfrm>
              <a:off x="7696745" y="3281524"/>
              <a:ext cx="377047" cy="412437"/>
            </a:xfrm>
            <a:prstGeom prst="rect">
              <a:avLst/>
            </a:prstGeom>
            <a:solidFill>
              <a:srgbClr val="E6F3F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4" name="išľídé"/>
            <p:cNvSpPr/>
            <p:nvPr/>
          </p:nvSpPr>
          <p:spPr bwMode="auto">
            <a:xfrm>
              <a:off x="7696745" y="3281524"/>
              <a:ext cx="377047" cy="41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5" name="íş1íďé"/>
            <p:cNvSpPr/>
            <p:nvPr/>
          </p:nvSpPr>
          <p:spPr bwMode="auto">
            <a:xfrm>
              <a:off x="6112334" y="2372257"/>
              <a:ext cx="668339" cy="1395207"/>
            </a:xfrm>
            <a:custGeom>
              <a:avLst/>
              <a:gdLst>
                <a:gd name="T0" fmla="*/ 364 w 491"/>
                <a:gd name="T1" fmla="*/ 0 h 1025"/>
                <a:gd name="T2" fmla="*/ 23 w 491"/>
                <a:gd name="T3" fmla="*/ 0 h 1025"/>
                <a:gd name="T4" fmla="*/ 23 w 491"/>
                <a:gd name="T5" fmla="*/ 141 h 1025"/>
                <a:gd name="T6" fmla="*/ 0 w 491"/>
                <a:gd name="T7" fmla="*/ 141 h 1025"/>
                <a:gd name="T8" fmla="*/ 0 w 491"/>
                <a:gd name="T9" fmla="*/ 1025 h 1025"/>
                <a:gd name="T10" fmla="*/ 165 w 491"/>
                <a:gd name="T11" fmla="*/ 1025 h 1025"/>
                <a:gd name="T12" fmla="*/ 165 w 491"/>
                <a:gd name="T13" fmla="*/ 334 h 1025"/>
                <a:gd name="T14" fmla="*/ 491 w 491"/>
                <a:gd name="T15" fmla="*/ 334 h 1025"/>
                <a:gd name="T16" fmla="*/ 491 w 491"/>
                <a:gd name="T17" fmla="*/ 141 h 1025"/>
                <a:gd name="T18" fmla="*/ 364 w 491"/>
                <a:gd name="T19" fmla="*/ 141 h 1025"/>
                <a:gd name="T20" fmla="*/ 364 w 491"/>
                <a:gd name="T21"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1025">
                  <a:moveTo>
                    <a:pt x="364" y="0"/>
                  </a:moveTo>
                  <a:lnTo>
                    <a:pt x="23" y="0"/>
                  </a:lnTo>
                  <a:lnTo>
                    <a:pt x="23" y="141"/>
                  </a:lnTo>
                  <a:lnTo>
                    <a:pt x="0" y="141"/>
                  </a:lnTo>
                  <a:lnTo>
                    <a:pt x="0" y="1025"/>
                  </a:lnTo>
                  <a:lnTo>
                    <a:pt x="165" y="1025"/>
                  </a:lnTo>
                  <a:lnTo>
                    <a:pt x="165" y="334"/>
                  </a:lnTo>
                  <a:lnTo>
                    <a:pt x="491" y="334"/>
                  </a:lnTo>
                  <a:lnTo>
                    <a:pt x="491" y="141"/>
                  </a:lnTo>
                  <a:lnTo>
                    <a:pt x="364" y="141"/>
                  </a:lnTo>
                  <a:lnTo>
                    <a:pt x="364" y="0"/>
                  </a:lnTo>
                  <a:close/>
                </a:path>
              </a:pathLst>
            </a:custGeom>
            <a:solidFill>
              <a:srgbClr val="E6F3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6" name="ïS1îdè"/>
            <p:cNvSpPr/>
            <p:nvPr/>
          </p:nvSpPr>
          <p:spPr bwMode="auto">
            <a:xfrm>
              <a:off x="6112334" y="2372257"/>
              <a:ext cx="668339" cy="1395207"/>
            </a:xfrm>
            <a:custGeom>
              <a:avLst/>
              <a:gdLst>
                <a:gd name="T0" fmla="*/ 364 w 491"/>
                <a:gd name="T1" fmla="*/ 0 h 1025"/>
                <a:gd name="T2" fmla="*/ 23 w 491"/>
                <a:gd name="T3" fmla="*/ 0 h 1025"/>
                <a:gd name="T4" fmla="*/ 23 w 491"/>
                <a:gd name="T5" fmla="*/ 141 h 1025"/>
                <a:gd name="T6" fmla="*/ 0 w 491"/>
                <a:gd name="T7" fmla="*/ 141 h 1025"/>
                <a:gd name="T8" fmla="*/ 0 w 491"/>
                <a:gd name="T9" fmla="*/ 1025 h 1025"/>
                <a:gd name="T10" fmla="*/ 165 w 491"/>
                <a:gd name="T11" fmla="*/ 1025 h 1025"/>
                <a:gd name="T12" fmla="*/ 165 w 491"/>
                <a:gd name="T13" fmla="*/ 334 h 1025"/>
                <a:gd name="T14" fmla="*/ 491 w 491"/>
                <a:gd name="T15" fmla="*/ 334 h 1025"/>
                <a:gd name="T16" fmla="*/ 491 w 491"/>
                <a:gd name="T17" fmla="*/ 141 h 1025"/>
                <a:gd name="T18" fmla="*/ 364 w 491"/>
                <a:gd name="T19" fmla="*/ 141 h 1025"/>
                <a:gd name="T20" fmla="*/ 364 w 491"/>
                <a:gd name="T21"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1025">
                  <a:moveTo>
                    <a:pt x="364" y="0"/>
                  </a:moveTo>
                  <a:lnTo>
                    <a:pt x="23" y="0"/>
                  </a:lnTo>
                  <a:lnTo>
                    <a:pt x="23" y="141"/>
                  </a:lnTo>
                  <a:lnTo>
                    <a:pt x="0" y="141"/>
                  </a:lnTo>
                  <a:lnTo>
                    <a:pt x="0" y="1025"/>
                  </a:lnTo>
                  <a:lnTo>
                    <a:pt x="165" y="1025"/>
                  </a:lnTo>
                  <a:lnTo>
                    <a:pt x="165" y="334"/>
                  </a:lnTo>
                  <a:lnTo>
                    <a:pt x="491" y="334"/>
                  </a:lnTo>
                  <a:lnTo>
                    <a:pt x="491" y="141"/>
                  </a:lnTo>
                  <a:lnTo>
                    <a:pt x="364" y="141"/>
                  </a:lnTo>
                  <a:lnTo>
                    <a:pt x="3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7" name="ïṥ1îḍê"/>
            <p:cNvSpPr/>
            <p:nvPr/>
          </p:nvSpPr>
          <p:spPr bwMode="auto">
            <a:xfrm>
              <a:off x="4039260" y="3357750"/>
              <a:ext cx="735036" cy="1621163"/>
            </a:xfrm>
            <a:custGeom>
              <a:avLst/>
              <a:gdLst>
                <a:gd name="T0" fmla="*/ 540 w 540"/>
                <a:gd name="T1" fmla="*/ 0 h 1191"/>
                <a:gd name="T2" fmla="*/ 0 w 540"/>
                <a:gd name="T3" fmla="*/ 0 h 1191"/>
                <a:gd name="T4" fmla="*/ 0 w 540"/>
                <a:gd name="T5" fmla="*/ 473 h 1191"/>
                <a:gd name="T6" fmla="*/ 507 w 540"/>
                <a:gd name="T7" fmla="*/ 473 h 1191"/>
                <a:gd name="T8" fmla="*/ 507 w 540"/>
                <a:gd name="T9" fmla="*/ 534 h 1191"/>
                <a:gd name="T10" fmla="*/ 484 w 540"/>
                <a:gd name="T11" fmla="*/ 534 h 1191"/>
                <a:gd name="T12" fmla="*/ 484 w 540"/>
                <a:gd name="T13" fmla="*/ 1191 h 1191"/>
                <a:gd name="T14" fmla="*/ 540 w 540"/>
                <a:gd name="T15" fmla="*/ 1191 h 1191"/>
                <a:gd name="T16" fmla="*/ 540 w 540"/>
                <a:gd name="T17" fmla="*/ 0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1191">
                  <a:moveTo>
                    <a:pt x="540" y="0"/>
                  </a:moveTo>
                  <a:lnTo>
                    <a:pt x="0" y="0"/>
                  </a:lnTo>
                  <a:lnTo>
                    <a:pt x="0" y="473"/>
                  </a:lnTo>
                  <a:lnTo>
                    <a:pt x="507" y="473"/>
                  </a:lnTo>
                  <a:lnTo>
                    <a:pt x="507" y="534"/>
                  </a:lnTo>
                  <a:lnTo>
                    <a:pt x="484" y="534"/>
                  </a:lnTo>
                  <a:lnTo>
                    <a:pt x="484" y="1191"/>
                  </a:lnTo>
                  <a:lnTo>
                    <a:pt x="540" y="1191"/>
                  </a:lnTo>
                  <a:lnTo>
                    <a:pt x="540" y="0"/>
                  </a:lnTo>
                  <a:close/>
                </a:path>
              </a:pathLst>
            </a:custGeom>
            <a:solidFill>
              <a:srgbClr val="E6F3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8" name="îS1îde"/>
            <p:cNvSpPr/>
            <p:nvPr/>
          </p:nvSpPr>
          <p:spPr bwMode="auto">
            <a:xfrm>
              <a:off x="4039260" y="3357750"/>
              <a:ext cx="735036" cy="1621163"/>
            </a:xfrm>
            <a:custGeom>
              <a:avLst/>
              <a:gdLst>
                <a:gd name="T0" fmla="*/ 540 w 540"/>
                <a:gd name="T1" fmla="*/ 0 h 1191"/>
                <a:gd name="T2" fmla="*/ 0 w 540"/>
                <a:gd name="T3" fmla="*/ 0 h 1191"/>
                <a:gd name="T4" fmla="*/ 0 w 540"/>
                <a:gd name="T5" fmla="*/ 473 h 1191"/>
                <a:gd name="T6" fmla="*/ 507 w 540"/>
                <a:gd name="T7" fmla="*/ 473 h 1191"/>
                <a:gd name="T8" fmla="*/ 507 w 540"/>
                <a:gd name="T9" fmla="*/ 534 h 1191"/>
                <a:gd name="T10" fmla="*/ 484 w 540"/>
                <a:gd name="T11" fmla="*/ 534 h 1191"/>
                <a:gd name="T12" fmla="*/ 484 w 540"/>
                <a:gd name="T13" fmla="*/ 1191 h 1191"/>
                <a:gd name="T14" fmla="*/ 540 w 540"/>
                <a:gd name="T15" fmla="*/ 1191 h 1191"/>
                <a:gd name="T16" fmla="*/ 540 w 540"/>
                <a:gd name="T17" fmla="*/ 0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1191">
                  <a:moveTo>
                    <a:pt x="540" y="0"/>
                  </a:moveTo>
                  <a:lnTo>
                    <a:pt x="0" y="0"/>
                  </a:lnTo>
                  <a:lnTo>
                    <a:pt x="0" y="473"/>
                  </a:lnTo>
                  <a:lnTo>
                    <a:pt x="507" y="473"/>
                  </a:lnTo>
                  <a:lnTo>
                    <a:pt x="507" y="534"/>
                  </a:lnTo>
                  <a:lnTo>
                    <a:pt x="484" y="534"/>
                  </a:lnTo>
                  <a:lnTo>
                    <a:pt x="484" y="1191"/>
                  </a:lnTo>
                  <a:lnTo>
                    <a:pt x="540" y="1191"/>
                  </a:lnTo>
                  <a:lnTo>
                    <a:pt x="5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9" name="ïśļiḓé"/>
            <p:cNvSpPr/>
            <p:nvPr/>
          </p:nvSpPr>
          <p:spPr bwMode="auto">
            <a:xfrm>
              <a:off x="6888205" y="2542405"/>
              <a:ext cx="808540" cy="739120"/>
            </a:xfrm>
            <a:custGeom>
              <a:avLst/>
              <a:gdLst>
                <a:gd name="T0" fmla="*/ 104 w 594"/>
                <a:gd name="T1" fmla="*/ 16 h 543"/>
                <a:gd name="T2" fmla="*/ 0 w 594"/>
                <a:gd name="T3" fmla="*/ 16 h 543"/>
                <a:gd name="T4" fmla="*/ 0 w 594"/>
                <a:gd name="T5" fmla="*/ 209 h 543"/>
                <a:gd name="T6" fmla="*/ 104 w 594"/>
                <a:gd name="T7" fmla="*/ 209 h 543"/>
                <a:gd name="T8" fmla="*/ 104 w 594"/>
                <a:gd name="T9" fmla="*/ 16 h 543"/>
                <a:gd name="T10" fmla="*/ 594 w 594"/>
                <a:gd name="T11" fmla="*/ 0 h 543"/>
                <a:gd name="T12" fmla="*/ 239 w 594"/>
                <a:gd name="T13" fmla="*/ 0 h 543"/>
                <a:gd name="T14" fmla="*/ 239 w 594"/>
                <a:gd name="T15" fmla="*/ 543 h 543"/>
                <a:gd name="T16" fmla="*/ 594 w 594"/>
                <a:gd name="T17" fmla="*/ 543 h 543"/>
                <a:gd name="T18" fmla="*/ 594 w 594"/>
                <a:gd name="T19"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4" h="543">
                  <a:moveTo>
                    <a:pt x="104" y="16"/>
                  </a:moveTo>
                  <a:lnTo>
                    <a:pt x="0" y="16"/>
                  </a:lnTo>
                  <a:lnTo>
                    <a:pt x="0" y="209"/>
                  </a:lnTo>
                  <a:lnTo>
                    <a:pt x="104" y="209"/>
                  </a:lnTo>
                  <a:lnTo>
                    <a:pt x="104" y="16"/>
                  </a:lnTo>
                  <a:close/>
                  <a:moveTo>
                    <a:pt x="594" y="0"/>
                  </a:moveTo>
                  <a:lnTo>
                    <a:pt x="239" y="0"/>
                  </a:lnTo>
                  <a:lnTo>
                    <a:pt x="239" y="543"/>
                  </a:lnTo>
                  <a:lnTo>
                    <a:pt x="594" y="543"/>
                  </a:lnTo>
                  <a:lnTo>
                    <a:pt x="594" y="0"/>
                  </a:lnTo>
                  <a:close/>
                </a:path>
              </a:pathLst>
            </a:custGeom>
            <a:solidFill>
              <a:srgbClr val="E6F3F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0" name="iŝľíḋê"/>
            <p:cNvSpPr/>
            <p:nvPr/>
          </p:nvSpPr>
          <p:spPr bwMode="auto">
            <a:xfrm>
              <a:off x="6888205" y="2542405"/>
              <a:ext cx="808540" cy="739120"/>
            </a:xfrm>
            <a:custGeom>
              <a:avLst/>
              <a:gdLst>
                <a:gd name="T0" fmla="*/ 104 w 594"/>
                <a:gd name="T1" fmla="*/ 16 h 543"/>
                <a:gd name="T2" fmla="*/ 0 w 594"/>
                <a:gd name="T3" fmla="*/ 16 h 543"/>
                <a:gd name="T4" fmla="*/ 0 w 594"/>
                <a:gd name="T5" fmla="*/ 209 h 543"/>
                <a:gd name="T6" fmla="*/ 104 w 594"/>
                <a:gd name="T7" fmla="*/ 209 h 543"/>
                <a:gd name="T8" fmla="*/ 104 w 594"/>
                <a:gd name="T9" fmla="*/ 16 h 543"/>
                <a:gd name="T10" fmla="*/ 594 w 594"/>
                <a:gd name="T11" fmla="*/ 0 h 543"/>
                <a:gd name="T12" fmla="*/ 239 w 594"/>
                <a:gd name="T13" fmla="*/ 0 h 543"/>
                <a:gd name="T14" fmla="*/ 239 w 594"/>
                <a:gd name="T15" fmla="*/ 543 h 543"/>
                <a:gd name="T16" fmla="*/ 594 w 594"/>
                <a:gd name="T17" fmla="*/ 543 h 543"/>
                <a:gd name="T18" fmla="*/ 594 w 594"/>
                <a:gd name="T19"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4" h="543">
                  <a:moveTo>
                    <a:pt x="104" y="16"/>
                  </a:moveTo>
                  <a:lnTo>
                    <a:pt x="0" y="16"/>
                  </a:lnTo>
                  <a:lnTo>
                    <a:pt x="0" y="209"/>
                  </a:lnTo>
                  <a:lnTo>
                    <a:pt x="104" y="209"/>
                  </a:lnTo>
                  <a:lnTo>
                    <a:pt x="104" y="16"/>
                  </a:lnTo>
                  <a:moveTo>
                    <a:pt x="594" y="0"/>
                  </a:moveTo>
                  <a:lnTo>
                    <a:pt x="239" y="0"/>
                  </a:lnTo>
                  <a:lnTo>
                    <a:pt x="239" y="543"/>
                  </a:lnTo>
                  <a:lnTo>
                    <a:pt x="594" y="543"/>
                  </a:lnTo>
                  <a:lnTo>
                    <a:pt x="5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1" name="ïślîḑè"/>
            <p:cNvSpPr/>
            <p:nvPr/>
          </p:nvSpPr>
          <p:spPr bwMode="auto">
            <a:xfrm>
              <a:off x="7142745" y="3281524"/>
              <a:ext cx="554000" cy="1400652"/>
            </a:xfrm>
            <a:custGeom>
              <a:avLst/>
              <a:gdLst>
                <a:gd name="T0" fmla="*/ 407 w 407"/>
                <a:gd name="T1" fmla="*/ 0 h 1029"/>
                <a:gd name="T2" fmla="*/ 52 w 407"/>
                <a:gd name="T3" fmla="*/ 0 h 1029"/>
                <a:gd name="T4" fmla="*/ 52 w 407"/>
                <a:gd name="T5" fmla="*/ 305 h 1029"/>
                <a:gd name="T6" fmla="*/ 0 w 407"/>
                <a:gd name="T7" fmla="*/ 305 h 1029"/>
                <a:gd name="T8" fmla="*/ 0 w 407"/>
                <a:gd name="T9" fmla="*/ 901 h 1029"/>
                <a:gd name="T10" fmla="*/ 110 w 407"/>
                <a:gd name="T11" fmla="*/ 901 h 1029"/>
                <a:gd name="T12" fmla="*/ 110 w 407"/>
                <a:gd name="T13" fmla="*/ 1029 h 1029"/>
                <a:gd name="T14" fmla="*/ 225 w 407"/>
                <a:gd name="T15" fmla="*/ 1029 h 1029"/>
                <a:gd name="T16" fmla="*/ 225 w 407"/>
                <a:gd name="T17" fmla="*/ 303 h 1029"/>
                <a:gd name="T18" fmla="*/ 407 w 407"/>
                <a:gd name="T19" fmla="*/ 303 h 1029"/>
                <a:gd name="T20" fmla="*/ 407 w 407"/>
                <a:gd name="T21" fmla="*/ 0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7" h="1029">
                  <a:moveTo>
                    <a:pt x="407" y="0"/>
                  </a:moveTo>
                  <a:lnTo>
                    <a:pt x="52" y="0"/>
                  </a:lnTo>
                  <a:lnTo>
                    <a:pt x="52" y="305"/>
                  </a:lnTo>
                  <a:lnTo>
                    <a:pt x="0" y="305"/>
                  </a:lnTo>
                  <a:lnTo>
                    <a:pt x="0" y="901"/>
                  </a:lnTo>
                  <a:lnTo>
                    <a:pt x="110" y="901"/>
                  </a:lnTo>
                  <a:lnTo>
                    <a:pt x="110" y="1029"/>
                  </a:lnTo>
                  <a:lnTo>
                    <a:pt x="225" y="1029"/>
                  </a:lnTo>
                  <a:lnTo>
                    <a:pt x="225" y="303"/>
                  </a:lnTo>
                  <a:lnTo>
                    <a:pt x="407" y="303"/>
                  </a:lnTo>
                  <a:lnTo>
                    <a:pt x="407" y="0"/>
                  </a:lnTo>
                  <a:close/>
                </a:path>
              </a:pathLst>
            </a:custGeom>
            <a:solidFill>
              <a:srgbClr val="D4EA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i$ļiďê"/>
            <p:cNvSpPr/>
            <p:nvPr/>
          </p:nvSpPr>
          <p:spPr bwMode="auto">
            <a:xfrm>
              <a:off x="7142745" y="3281524"/>
              <a:ext cx="554000" cy="1400652"/>
            </a:xfrm>
            <a:custGeom>
              <a:avLst/>
              <a:gdLst>
                <a:gd name="T0" fmla="*/ 407 w 407"/>
                <a:gd name="T1" fmla="*/ 0 h 1029"/>
                <a:gd name="T2" fmla="*/ 52 w 407"/>
                <a:gd name="T3" fmla="*/ 0 h 1029"/>
                <a:gd name="T4" fmla="*/ 52 w 407"/>
                <a:gd name="T5" fmla="*/ 305 h 1029"/>
                <a:gd name="T6" fmla="*/ 0 w 407"/>
                <a:gd name="T7" fmla="*/ 305 h 1029"/>
                <a:gd name="T8" fmla="*/ 0 w 407"/>
                <a:gd name="T9" fmla="*/ 901 h 1029"/>
                <a:gd name="T10" fmla="*/ 110 w 407"/>
                <a:gd name="T11" fmla="*/ 901 h 1029"/>
                <a:gd name="T12" fmla="*/ 110 w 407"/>
                <a:gd name="T13" fmla="*/ 1029 h 1029"/>
                <a:gd name="T14" fmla="*/ 225 w 407"/>
                <a:gd name="T15" fmla="*/ 1029 h 1029"/>
                <a:gd name="T16" fmla="*/ 225 w 407"/>
                <a:gd name="T17" fmla="*/ 303 h 1029"/>
                <a:gd name="T18" fmla="*/ 407 w 407"/>
                <a:gd name="T19" fmla="*/ 303 h 1029"/>
                <a:gd name="T20" fmla="*/ 407 w 407"/>
                <a:gd name="T21" fmla="*/ 0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7" h="1029">
                  <a:moveTo>
                    <a:pt x="407" y="0"/>
                  </a:moveTo>
                  <a:lnTo>
                    <a:pt x="52" y="0"/>
                  </a:lnTo>
                  <a:lnTo>
                    <a:pt x="52" y="305"/>
                  </a:lnTo>
                  <a:lnTo>
                    <a:pt x="0" y="305"/>
                  </a:lnTo>
                  <a:lnTo>
                    <a:pt x="0" y="901"/>
                  </a:lnTo>
                  <a:lnTo>
                    <a:pt x="110" y="901"/>
                  </a:lnTo>
                  <a:lnTo>
                    <a:pt x="110" y="1029"/>
                  </a:lnTo>
                  <a:lnTo>
                    <a:pt x="225" y="1029"/>
                  </a:lnTo>
                  <a:lnTo>
                    <a:pt x="225" y="303"/>
                  </a:lnTo>
                  <a:lnTo>
                    <a:pt x="407" y="303"/>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ïśľîḓe"/>
            <p:cNvSpPr/>
            <p:nvPr/>
          </p:nvSpPr>
          <p:spPr bwMode="auto">
            <a:xfrm>
              <a:off x="4774296" y="1623610"/>
              <a:ext cx="1338038" cy="3559480"/>
            </a:xfrm>
            <a:custGeom>
              <a:avLst/>
              <a:gdLst>
                <a:gd name="T0" fmla="*/ 96 w 983"/>
                <a:gd name="T1" fmla="*/ 1164 h 2615"/>
                <a:gd name="T2" fmla="*/ 86 w 983"/>
                <a:gd name="T3" fmla="*/ 1059 h 2615"/>
                <a:gd name="T4" fmla="*/ 86 w 983"/>
                <a:gd name="T5" fmla="*/ 936 h 2615"/>
                <a:gd name="T6" fmla="*/ 557 w 983"/>
                <a:gd name="T7" fmla="*/ 1828 h 2615"/>
                <a:gd name="T8" fmla="*/ 630 w 983"/>
                <a:gd name="T9" fmla="*/ 1828 h 2615"/>
                <a:gd name="T10" fmla="*/ 620 w 983"/>
                <a:gd name="T11" fmla="*/ 1849 h 2615"/>
                <a:gd name="T12" fmla="*/ 568 w 983"/>
                <a:gd name="T13" fmla="*/ 1743 h 2615"/>
                <a:gd name="T14" fmla="*/ 736 w 983"/>
                <a:gd name="T15" fmla="*/ 1667 h 2615"/>
                <a:gd name="T16" fmla="*/ 630 w 983"/>
                <a:gd name="T17" fmla="*/ 1725 h 2615"/>
                <a:gd name="T18" fmla="*/ 451 w 983"/>
                <a:gd name="T19" fmla="*/ 1640 h 2615"/>
                <a:gd name="T20" fmla="*/ 747 w 983"/>
                <a:gd name="T21" fmla="*/ 1621 h 2615"/>
                <a:gd name="T22" fmla="*/ 451 w 983"/>
                <a:gd name="T23" fmla="*/ 1432 h 2615"/>
                <a:gd name="T24" fmla="*/ 441 w 983"/>
                <a:gd name="T25" fmla="*/ 1488 h 2615"/>
                <a:gd name="T26" fmla="*/ 736 w 983"/>
                <a:gd name="T27" fmla="*/ 1507 h 2615"/>
                <a:gd name="T28" fmla="*/ 557 w 983"/>
                <a:gd name="T29" fmla="*/ 1382 h 2615"/>
                <a:gd name="T30" fmla="*/ 630 w 983"/>
                <a:gd name="T31" fmla="*/ 1382 h 2615"/>
                <a:gd name="T32" fmla="*/ 620 w 983"/>
                <a:gd name="T33" fmla="*/ 1401 h 2615"/>
                <a:gd name="T34" fmla="*/ 568 w 983"/>
                <a:gd name="T35" fmla="*/ 1299 h 2615"/>
                <a:gd name="T36" fmla="*/ 736 w 983"/>
                <a:gd name="T37" fmla="*/ 1223 h 2615"/>
                <a:gd name="T38" fmla="*/ 630 w 983"/>
                <a:gd name="T39" fmla="*/ 1279 h 2615"/>
                <a:gd name="T40" fmla="*/ 451 w 983"/>
                <a:gd name="T41" fmla="*/ 1164 h 2615"/>
                <a:gd name="T42" fmla="*/ 747 w 983"/>
                <a:gd name="T43" fmla="*/ 1146 h 2615"/>
                <a:gd name="T44" fmla="*/ 451 w 983"/>
                <a:gd name="T45" fmla="*/ 984 h 2615"/>
                <a:gd name="T46" fmla="*/ 441 w 983"/>
                <a:gd name="T47" fmla="*/ 1040 h 2615"/>
                <a:gd name="T48" fmla="*/ 736 w 983"/>
                <a:gd name="T49" fmla="*/ 1059 h 2615"/>
                <a:gd name="T50" fmla="*/ 557 w 983"/>
                <a:gd name="T51" fmla="*/ 936 h 2615"/>
                <a:gd name="T52" fmla="*/ 630 w 983"/>
                <a:gd name="T53" fmla="*/ 936 h 2615"/>
                <a:gd name="T54" fmla="*/ 620 w 983"/>
                <a:gd name="T55" fmla="*/ 957 h 2615"/>
                <a:gd name="T56" fmla="*/ 555 w 983"/>
                <a:gd name="T57" fmla="*/ 745 h 2615"/>
                <a:gd name="T58" fmla="*/ 707 w 983"/>
                <a:gd name="T59" fmla="*/ 675 h 2615"/>
                <a:gd name="T60" fmla="*/ 611 w 983"/>
                <a:gd name="T61" fmla="*/ 727 h 2615"/>
                <a:gd name="T62" fmla="*/ 449 w 983"/>
                <a:gd name="T63" fmla="*/ 648 h 2615"/>
                <a:gd name="T64" fmla="*/ 717 w 983"/>
                <a:gd name="T65" fmla="*/ 631 h 2615"/>
                <a:gd name="T66" fmla="*/ 449 w 983"/>
                <a:gd name="T67" fmla="*/ 484 h 2615"/>
                <a:gd name="T68" fmla="*/ 441 w 983"/>
                <a:gd name="T69" fmla="*/ 536 h 2615"/>
                <a:gd name="T70" fmla="*/ 707 w 983"/>
                <a:gd name="T71" fmla="*/ 554 h 2615"/>
                <a:gd name="T72" fmla="*/ 285 w 983"/>
                <a:gd name="T73" fmla="*/ 268 h 2615"/>
                <a:gd name="T74" fmla="*/ 381 w 983"/>
                <a:gd name="T75" fmla="*/ 554 h 2615"/>
                <a:gd name="T76" fmla="*/ 391 w 983"/>
                <a:gd name="T77" fmla="*/ 631 h 2615"/>
                <a:gd name="T78" fmla="*/ 381 w 983"/>
                <a:gd name="T79" fmla="*/ 675 h 2615"/>
                <a:gd name="T80" fmla="*/ 381 w 983"/>
                <a:gd name="T81" fmla="*/ 880 h 2615"/>
                <a:gd name="T82" fmla="*/ 381 w 983"/>
                <a:gd name="T83" fmla="*/ 1040 h 2615"/>
                <a:gd name="T84" fmla="*/ 391 w 983"/>
                <a:gd name="T85" fmla="*/ 1146 h 2615"/>
                <a:gd name="T86" fmla="*/ 391 w 983"/>
                <a:gd name="T87" fmla="*/ 1299 h 2615"/>
                <a:gd name="T88" fmla="*/ 381 w 983"/>
                <a:gd name="T89" fmla="*/ 1401 h 2615"/>
                <a:gd name="T90" fmla="*/ 285 w 983"/>
                <a:gd name="T91" fmla="*/ 1507 h 2615"/>
                <a:gd name="T92" fmla="*/ 285 w 983"/>
                <a:gd name="T93" fmla="*/ 1667 h 2615"/>
                <a:gd name="T94" fmla="*/ 381 w 983"/>
                <a:gd name="T95" fmla="*/ 1772 h 2615"/>
                <a:gd name="T96" fmla="*/ 275 w 983"/>
                <a:gd name="T97" fmla="*/ 1828 h 2615"/>
                <a:gd name="T98" fmla="*/ 223 w 983"/>
                <a:gd name="T99" fmla="*/ 2615 h 2615"/>
                <a:gd name="T100" fmla="*/ 796 w 983"/>
                <a:gd name="T101" fmla="*/ 1828 h 2615"/>
                <a:gd name="T102" fmla="*/ 807 w 983"/>
                <a:gd name="T103" fmla="*/ 1725 h 2615"/>
                <a:gd name="T104" fmla="*/ 807 w 983"/>
                <a:gd name="T105" fmla="*/ 1565 h 2615"/>
                <a:gd name="T106" fmla="*/ 880 w 983"/>
                <a:gd name="T107" fmla="*/ 1432 h 2615"/>
                <a:gd name="T108" fmla="*/ 880 w 983"/>
                <a:gd name="T109" fmla="*/ 1299 h 2615"/>
                <a:gd name="T110" fmla="*/ 807 w 983"/>
                <a:gd name="T111" fmla="*/ 1164 h 2615"/>
                <a:gd name="T112" fmla="*/ 796 w 983"/>
                <a:gd name="T113" fmla="*/ 1059 h 2615"/>
                <a:gd name="T114" fmla="*/ 796 w 983"/>
                <a:gd name="T115" fmla="*/ 936 h 2615"/>
                <a:gd name="T116" fmla="*/ 794 w 983"/>
                <a:gd name="T117" fmla="*/ 268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3" h="2615">
                  <a:moveTo>
                    <a:pt x="152" y="855"/>
                  </a:moveTo>
                  <a:lnTo>
                    <a:pt x="0" y="855"/>
                  </a:lnTo>
                  <a:lnTo>
                    <a:pt x="0" y="1274"/>
                  </a:lnTo>
                  <a:lnTo>
                    <a:pt x="96" y="1274"/>
                  </a:lnTo>
                  <a:lnTo>
                    <a:pt x="96" y="1223"/>
                  </a:lnTo>
                  <a:lnTo>
                    <a:pt x="152" y="1223"/>
                  </a:lnTo>
                  <a:lnTo>
                    <a:pt x="152" y="1164"/>
                  </a:lnTo>
                  <a:lnTo>
                    <a:pt x="96" y="1164"/>
                  </a:lnTo>
                  <a:lnTo>
                    <a:pt x="86" y="1164"/>
                  </a:lnTo>
                  <a:lnTo>
                    <a:pt x="86" y="1146"/>
                  </a:lnTo>
                  <a:lnTo>
                    <a:pt x="96" y="1146"/>
                  </a:lnTo>
                  <a:lnTo>
                    <a:pt x="96" y="1090"/>
                  </a:lnTo>
                  <a:lnTo>
                    <a:pt x="152" y="1090"/>
                  </a:lnTo>
                  <a:lnTo>
                    <a:pt x="152" y="1059"/>
                  </a:lnTo>
                  <a:lnTo>
                    <a:pt x="96" y="1059"/>
                  </a:lnTo>
                  <a:lnTo>
                    <a:pt x="86" y="1059"/>
                  </a:lnTo>
                  <a:lnTo>
                    <a:pt x="86" y="1040"/>
                  </a:lnTo>
                  <a:lnTo>
                    <a:pt x="96" y="1040"/>
                  </a:lnTo>
                  <a:lnTo>
                    <a:pt x="96" y="984"/>
                  </a:lnTo>
                  <a:lnTo>
                    <a:pt x="152" y="984"/>
                  </a:lnTo>
                  <a:lnTo>
                    <a:pt x="152" y="957"/>
                  </a:lnTo>
                  <a:lnTo>
                    <a:pt x="96" y="957"/>
                  </a:lnTo>
                  <a:lnTo>
                    <a:pt x="86" y="957"/>
                  </a:lnTo>
                  <a:lnTo>
                    <a:pt x="86" y="936"/>
                  </a:lnTo>
                  <a:lnTo>
                    <a:pt x="96" y="936"/>
                  </a:lnTo>
                  <a:lnTo>
                    <a:pt x="96" y="880"/>
                  </a:lnTo>
                  <a:lnTo>
                    <a:pt x="152" y="880"/>
                  </a:lnTo>
                  <a:lnTo>
                    <a:pt x="152" y="855"/>
                  </a:lnTo>
                  <a:close/>
                  <a:moveTo>
                    <a:pt x="451" y="1828"/>
                  </a:moveTo>
                  <a:lnTo>
                    <a:pt x="451" y="1772"/>
                  </a:lnTo>
                  <a:lnTo>
                    <a:pt x="557" y="1772"/>
                  </a:lnTo>
                  <a:lnTo>
                    <a:pt x="557" y="1828"/>
                  </a:lnTo>
                  <a:lnTo>
                    <a:pt x="568" y="1828"/>
                  </a:lnTo>
                  <a:lnTo>
                    <a:pt x="568" y="1849"/>
                  </a:lnTo>
                  <a:lnTo>
                    <a:pt x="557" y="1849"/>
                  </a:lnTo>
                  <a:lnTo>
                    <a:pt x="451" y="1849"/>
                  </a:lnTo>
                  <a:lnTo>
                    <a:pt x="441" y="1849"/>
                  </a:lnTo>
                  <a:lnTo>
                    <a:pt x="441" y="1828"/>
                  </a:lnTo>
                  <a:lnTo>
                    <a:pt x="451" y="1828"/>
                  </a:lnTo>
                  <a:close/>
                  <a:moveTo>
                    <a:pt x="630" y="1828"/>
                  </a:moveTo>
                  <a:lnTo>
                    <a:pt x="630" y="1772"/>
                  </a:lnTo>
                  <a:lnTo>
                    <a:pt x="736" y="1772"/>
                  </a:lnTo>
                  <a:lnTo>
                    <a:pt x="736" y="1828"/>
                  </a:lnTo>
                  <a:lnTo>
                    <a:pt x="747" y="1828"/>
                  </a:lnTo>
                  <a:lnTo>
                    <a:pt x="747" y="1849"/>
                  </a:lnTo>
                  <a:lnTo>
                    <a:pt x="736" y="1849"/>
                  </a:lnTo>
                  <a:lnTo>
                    <a:pt x="630" y="1849"/>
                  </a:lnTo>
                  <a:lnTo>
                    <a:pt x="620" y="1849"/>
                  </a:lnTo>
                  <a:lnTo>
                    <a:pt x="620" y="1828"/>
                  </a:lnTo>
                  <a:lnTo>
                    <a:pt x="630" y="1828"/>
                  </a:lnTo>
                  <a:close/>
                  <a:moveTo>
                    <a:pt x="451" y="1725"/>
                  </a:moveTo>
                  <a:lnTo>
                    <a:pt x="451" y="1667"/>
                  </a:lnTo>
                  <a:lnTo>
                    <a:pt x="557" y="1667"/>
                  </a:lnTo>
                  <a:lnTo>
                    <a:pt x="557" y="1725"/>
                  </a:lnTo>
                  <a:lnTo>
                    <a:pt x="568" y="1725"/>
                  </a:lnTo>
                  <a:lnTo>
                    <a:pt x="568" y="1743"/>
                  </a:lnTo>
                  <a:lnTo>
                    <a:pt x="557" y="1743"/>
                  </a:lnTo>
                  <a:lnTo>
                    <a:pt x="451" y="1743"/>
                  </a:lnTo>
                  <a:lnTo>
                    <a:pt x="441" y="1743"/>
                  </a:lnTo>
                  <a:lnTo>
                    <a:pt x="441" y="1725"/>
                  </a:lnTo>
                  <a:lnTo>
                    <a:pt x="451" y="1725"/>
                  </a:lnTo>
                  <a:close/>
                  <a:moveTo>
                    <a:pt x="630" y="1725"/>
                  </a:moveTo>
                  <a:lnTo>
                    <a:pt x="630" y="1667"/>
                  </a:lnTo>
                  <a:lnTo>
                    <a:pt x="736" y="1667"/>
                  </a:lnTo>
                  <a:lnTo>
                    <a:pt x="736" y="1725"/>
                  </a:lnTo>
                  <a:lnTo>
                    <a:pt x="747" y="1725"/>
                  </a:lnTo>
                  <a:lnTo>
                    <a:pt x="747" y="1743"/>
                  </a:lnTo>
                  <a:lnTo>
                    <a:pt x="736" y="1743"/>
                  </a:lnTo>
                  <a:lnTo>
                    <a:pt x="630" y="1743"/>
                  </a:lnTo>
                  <a:lnTo>
                    <a:pt x="620" y="1743"/>
                  </a:lnTo>
                  <a:lnTo>
                    <a:pt x="620" y="1725"/>
                  </a:lnTo>
                  <a:lnTo>
                    <a:pt x="630" y="1725"/>
                  </a:lnTo>
                  <a:close/>
                  <a:moveTo>
                    <a:pt x="451" y="1621"/>
                  </a:moveTo>
                  <a:lnTo>
                    <a:pt x="451" y="1565"/>
                  </a:lnTo>
                  <a:lnTo>
                    <a:pt x="557" y="1565"/>
                  </a:lnTo>
                  <a:lnTo>
                    <a:pt x="557" y="1621"/>
                  </a:lnTo>
                  <a:lnTo>
                    <a:pt x="568" y="1621"/>
                  </a:lnTo>
                  <a:lnTo>
                    <a:pt x="568" y="1640"/>
                  </a:lnTo>
                  <a:lnTo>
                    <a:pt x="557" y="1640"/>
                  </a:lnTo>
                  <a:lnTo>
                    <a:pt x="451" y="1640"/>
                  </a:lnTo>
                  <a:lnTo>
                    <a:pt x="441" y="1640"/>
                  </a:lnTo>
                  <a:lnTo>
                    <a:pt x="441" y="1621"/>
                  </a:lnTo>
                  <a:lnTo>
                    <a:pt x="451" y="1621"/>
                  </a:lnTo>
                  <a:close/>
                  <a:moveTo>
                    <a:pt x="630" y="1621"/>
                  </a:moveTo>
                  <a:lnTo>
                    <a:pt x="630" y="1565"/>
                  </a:lnTo>
                  <a:lnTo>
                    <a:pt x="736" y="1565"/>
                  </a:lnTo>
                  <a:lnTo>
                    <a:pt x="736" y="1621"/>
                  </a:lnTo>
                  <a:lnTo>
                    <a:pt x="747" y="1621"/>
                  </a:lnTo>
                  <a:lnTo>
                    <a:pt x="747" y="1640"/>
                  </a:lnTo>
                  <a:lnTo>
                    <a:pt x="736" y="1640"/>
                  </a:lnTo>
                  <a:lnTo>
                    <a:pt x="630" y="1640"/>
                  </a:lnTo>
                  <a:lnTo>
                    <a:pt x="620" y="1640"/>
                  </a:lnTo>
                  <a:lnTo>
                    <a:pt x="620" y="1621"/>
                  </a:lnTo>
                  <a:lnTo>
                    <a:pt x="630" y="1621"/>
                  </a:lnTo>
                  <a:close/>
                  <a:moveTo>
                    <a:pt x="451" y="1488"/>
                  </a:moveTo>
                  <a:lnTo>
                    <a:pt x="451" y="1432"/>
                  </a:lnTo>
                  <a:lnTo>
                    <a:pt x="557" y="1432"/>
                  </a:lnTo>
                  <a:lnTo>
                    <a:pt x="557" y="1488"/>
                  </a:lnTo>
                  <a:lnTo>
                    <a:pt x="568" y="1488"/>
                  </a:lnTo>
                  <a:lnTo>
                    <a:pt x="568" y="1507"/>
                  </a:lnTo>
                  <a:lnTo>
                    <a:pt x="557" y="1507"/>
                  </a:lnTo>
                  <a:lnTo>
                    <a:pt x="451" y="1507"/>
                  </a:lnTo>
                  <a:lnTo>
                    <a:pt x="441" y="1507"/>
                  </a:lnTo>
                  <a:lnTo>
                    <a:pt x="441" y="1488"/>
                  </a:lnTo>
                  <a:lnTo>
                    <a:pt x="451" y="1488"/>
                  </a:lnTo>
                  <a:close/>
                  <a:moveTo>
                    <a:pt x="630" y="1488"/>
                  </a:moveTo>
                  <a:lnTo>
                    <a:pt x="630" y="1432"/>
                  </a:lnTo>
                  <a:lnTo>
                    <a:pt x="736" y="1432"/>
                  </a:lnTo>
                  <a:lnTo>
                    <a:pt x="736" y="1488"/>
                  </a:lnTo>
                  <a:lnTo>
                    <a:pt x="747" y="1488"/>
                  </a:lnTo>
                  <a:lnTo>
                    <a:pt x="747" y="1507"/>
                  </a:lnTo>
                  <a:lnTo>
                    <a:pt x="736" y="1507"/>
                  </a:lnTo>
                  <a:lnTo>
                    <a:pt x="630" y="1507"/>
                  </a:lnTo>
                  <a:lnTo>
                    <a:pt x="620" y="1507"/>
                  </a:lnTo>
                  <a:lnTo>
                    <a:pt x="620" y="1488"/>
                  </a:lnTo>
                  <a:lnTo>
                    <a:pt x="630" y="1488"/>
                  </a:lnTo>
                  <a:close/>
                  <a:moveTo>
                    <a:pt x="451" y="1382"/>
                  </a:moveTo>
                  <a:lnTo>
                    <a:pt x="451" y="1324"/>
                  </a:lnTo>
                  <a:lnTo>
                    <a:pt x="557" y="1324"/>
                  </a:lnTo>
                  <a:lnTo>
                    <a:pt x="557" y="1382"/>
                  </a:lnTo>
                  <a:lnTo>
                    <a:pt x="568" y="1382"/>
                  </a:lnTo>
                  <a:lnTo>
                    <a:pt x="568" y="1401"/>
                  </a:lnTo>
                  <a:lnTo>
                    <a:pt x="557" y="1401"/>
                  </a:lnTo>
                  <a:lnTo>
                    <a:pt x="451" y="1401"/>
                  </a:lnTo>
                  <a:lnTo>
                    <a:pt x="441" y="1401"/>
                  </a:lnTo>
                  <a:lnTo>
                    <a:pt x="441" y="1382"/>
                  </a:lnTo>
                  <a:lnTo>
                    <a:pt x="451" y="1382"/>
                  </a:lnTo>
                  <a:close/>
                  <a:moveTo>
                    <a:pt x="630" y="1382"/>
                  </a:moveTo>
                  <a:lnTo>
                    <a:pt x="630" y="1324"/>
                  </a:lnTo>
                  <a:lnTo>
                    <a:pt x="736" y="1324"/>
                  </a:lnTo>
                  <a:lnTo>
                    <a:pt x="736" y="1382"/>
                  </a:lnTo>
                  <a:lnTo>
                    <a:pt x="747" y="1382"/>
                  </a:lnTo>
                  <a:lnTo>
                    <a:pt x="747" y="1401"/>
                  </a:lnTo>
                  <a:lnTo>
                    <a:pt x="736" y="1401"/>
                  </a:lnTo>
                  <a:lnTo>
                    <a:pt x="630" y="1401"/>
                  </a:lnTo>
                  <a:lnTo>
                    <a:pt x="620" y="1401"/>
                  </a:lnTo>
                  <a:lnTo>
                    <a:pt x="620" y="1382"/>
                  </a:lnTo>
                  <a:lnTo>
                    <a:pt x="630" y="1382"/>
                  </a:lnTo>
                  <a:close/>
                  <a:moveTo>
                    <a:pt x="451" y="1279"/>
                  </a:moveTo>
                  <a:lnTo>
                    <a:pt x="451" y="1223"/>
                  </a:lnTo>
                  <a:lnTo>
                    <a:pt x="557" y="1223"/>
                  </a:lnTo>
                  <a:lnTo>
                    <a:pt x="557" y="1279"/>
                  </a:lnTo>
                  <a:lnTo>
                    <a:pt x="568" y="1279"/>
                  </a:lnTo>
                  <a:lnTo>
                    <a:pt x="568" y="1299"/>
                  </a:lnTo>
                  <a:lnTo>
                    <a:pt x="557" y="1299"/>
                  </a:lnTo>
                  <a:lnTo>
                    <a:pt x="451" y="1299"/>
                  </a:lnTo>
                  <a:lnTo>
                    <a:pt x="441" y="1299"/>
                  </a:lnTo>
                  <a:lnTo>
                    <a:pt x="441" y="1279"/>
                  </a:lnTo>
                  <a:lnTo>
                    <a:pt x="451" y="1279"/>
                  </a:lnTo>
                  <a:close/>
                  <a:moveTo>
                    <a:pt x="630" y="1279"/>
                  </a:moveTo>
                  <a:lnTo>
                    <a:pt x="630" y="1223"/>
                  </a:lnTo>
                  <a:lnTo>
                    <a:pt x="736" y="1223"/>
                  </a:lnTo>
                  <a:lnTo>
                    <a:pt x="736" y="1279"/>
                  </a:lnTo>
                  <a:lnTo>
                    <a:pt x="747" y="1279"/>
                  </a:lnTo>
                  <a:lnTo>
                    <a:pt x="747" y="1299"/>
                  </a:lnTo>
                  <a:lnTo>
                    <a:pt x="736" y="1299"/>
                  </a:lnTo>
                  <a:lnTo>
                    <a:pt x="630" y="1299"/>
                  </a:lnTo>
                  <a:lnTo>
                    <a:pt x="620" y="1299"/>
                  </a:lnTo>
                  <a:lnTo>
                    <a:pt x="620" y="1279"/>
                  </a:lnTo>
                  <a:lnTo>
                    <a:pt x="630" y="1279"/>
                  </a:lnTo>
                  <a:close/>
                  <a:moveTo>
                    <a:pt x="451" y="1146"/>
                  </a:moveTo>
                  <a:lnTo>
                    <a:pt x="451" y="1090"/>
                  </a:lnTo>
                  <a:lnTo>
                    <a:pt x="557" y="1090"/>
                  </a:lnTo>
                  <a:lnTo>
                    <a:pt x="557" y="1146"/>
                  </a:lnTo>
                  <a:lnTo>
                    <a:pt x="568" y="1146"/>
                  </a:lnTo>
                  <a:lnTo>
                    <a:pt x="568" y="1164"/>
                  </a:lnTo>
                  <a:lnTo>
                    <a:pt x="557" y="1164"/>
                  </a:lnTo>
                  <a:lnTo>
                    <a:pt x="451" y="1164"/>
                  </a:lnTo>
                  <a:lnTo>
                    <a:pt x="441" y="1164"/>
                  </a:lnTo>
                  <a:lnTo>
                    <a:pt x="441" y="1146"/>
                  </a:lnTo>
                  <a:lnTo>
                    <a:pt x="451" y="1146"/>
                  </a:lnTo>
                  <a:close/>
                  <a:moveTo>
                    <a:pt x="630" y="1146"/>
                  </a:moveTo>
                  <a:lnTo>
                    <a:pt x="630" y="1090"/>
                  </a:lnTo>
                  <a:lnTo>
                    <a:pt x="736" y="1090"/>
                  </a:lnTo>
                  <a:lnTo>
                    <a:pt x="736" y="1146"/>
                  </a:lnTo>
                  <a:lnTo>
                    <a:pt x="747" y="1146"/>
                  </a:lnTo>
                  <a:lnTo>
                    <a:pt x="747" y="1164"/>
                  </a:lnTo>
                  <a:lnTo>
                    <a:pt x="736" y="1164"/>
                  </a:lnTo>
                  <a:lnTo>
                    <a:pt x="630" y="1164"/>
                  </a:lnTo>
                  <a:lnTo>
                    <a:pt x="620" y="1164"/>
                  </a:lnTo>
                  <a:lnTo>
                    <a:pt x="620" y="1146"/>
                  </a:lnTo>
                  <a:lnTo>
                    <a:pt x="630" y="1146"/>
                  </a:lnTo>
                  <a:close/>
                  <a:moveTo>
                    <a:pt x="451" y="1040"/>
                  </a:moveTo>
                  <a:lnTo>
                    <a:pt x="451" y="984"/>
                  </a:lnTo>
                  <a:lnTo>
                    <a:pt x="557" y="984"/>
                  </a:lnTo>
                  <a:lnTo>
                    <a:pt x="557" y="1040"/>
                  </a:lnTo>
                  <a:lnTo>
                    <a:pt x="568" y="1040"/>
                  </a:lnTo>
                  <a:lnTo>
                    <a:pt x="568" y="1059"/>
                  </a:lnTo>
                  <a:lnTo>
                    <a:pt x="557" y="1059"/>
                  </a:lnTo>
                  <a:lnTo>
                    <a:pt x="451" y="1059"/>
                  </a:lnTo>
                  <a:lnTo>
                    <a:pt x="441" y="1059"/>
                  </a:lnTo>
                  <a:lnTo>
                    <a:pt x="441" y="1040"/>
                  </a:lnTo>
                  <a:lnTo>
                    <a:pt x="451" y="1040"/>
                  </a:lnTo>
                  <a:close/>
                  <a:moveTo>
                    <a:pt x="630" y="1040"/>
                  </a:moveTo>
                  <a:lnTo>
                    <a:pt x="630" y="984"/>
                  </a:lnTo>
                  <a:lnTo>
                    <a:pt x="736" y="984"/>
                  </a:lnTo>
                  <a:lnTo>
                    <a:pt x="736" y="1040"/>
                  </a:lnTo>
                  <a:lnTo>
                    <a:pt x="747" y="1040"/>
                  </a:lnTo>
                  <a:lnTo>
                    <a:pt x="747" y="1059"/>
                  </a:lnTo>
                  <a:lnTo>
                    <a:pt x="736" y="1059"/>
                  </a:lnTo>
                  <a:lnTo>
                    <a:pt x="630" y="1059"/>
                  </a:lnTo>
                  <a:lnTo>
                    <a:pt x="620" y="1059"/>
                  </a:lnTo>
                  <a:lnTo>
                    <a:pt x="620" y="1040"/>
                  </a:lnTo>
                  <a:lnTo>
                    <a:pt x="630" y="1040"/>
                  </a:lnTo>
                  <a:close/>
                  <a:moveTo>
                    <a:pt x="451" y="936"/>
                  </a:moveTo>
                  <a:lnTo>
                    <a:pt x="451" y="880"/>
                  </a:lnTo>
                  <a:lnTo>
                    <a:pt x="557" y="880"/>
                  </a:lnTo>
                  <a:lnTo>
                    <a:pt x="557" y="936"/>
                  </a:lnTo>
                  <a:lnTo>
                    <a:pt x="568" y="936"/>
                  </a:lnTo>
                  <a:lnTo>
                    <a:pt x="568" y="957"/>
                  </a:lnTo>
                  <a:lnTo>
                    <a:pt x="557" y="957"/>
                  </a:lnTo>
                  <a:lnTo>
                    <a:pt x="451" y="957"/>
                  </a:lnTo>
                  <a:lnTo>
                    <a:pt x="441" y="957"/>
                  </a:lnTo>
                  <a:lnTo>
                    <a:pt x="441" y="936"/>
                  </a:lnTo>
                  <a:lnTo>
                    <a:pt x="451" y="936"/>
                  </a:lnTo>
                  <a:close/>
                  <a:moveTo>
                    <a:pt x="630" y="936"/>
                  </a:moveTo>
                  <a:lnTo>
                    <a:pt x="630" y="880"/>
                  </a:lnTo>
                  <a:lnTo>
                    <a:pt x="736" y="880"/>
                  </a:lnTo>
                  <a:lnTo>
                    <a:pt x="736" y="936"/>
                  </a:lnTo>
                  <a:lnTo>
                    <a:pt x="747" y="936"/>
                  </a:lnTo>
                  <a:lnTo>
                    <a:pt x="747" y="957"/>
                  </a:lnTo>
                  <a:lnTo>
                    <a:pt x="736" y="957"/>
                  </a:lnTo>
                  <a:lnTo>
                    <a:pt x="630" y="957"/>
                  </a:lnTo>
                  <a:lnTo>
                    <a:pt x="620" y="957"/>
                  </a:lnTo>
                  <a:lnTo>
                    <a:pt x="620" y="936"/>
                  </a:lnTo>
                  <a:lnTo>
                    <a:pt x="630" y="936"/>
                  </a:lnTo>
                  <a:close/>
                  <a:moveTo>
                    <a:pt x="449" y="727"/>
                  </a:moveTo>
                  <a:lnTo>
                    <a:pt x="449" y="675"/>
                  </a:lnTo>
                  <a:lnTo>
                    <a:pt x="545" y="675"/>
                  </a:lnTo>
                  <a:lnTo>
                    <a:pt x="545" y="727"/>
                  </a:lnTo>
                  <a:lnTo>
                    <a:pt x="555" y="727"/>
                  </a:lnTo>
                  <a:lnTo>
                    <a:pt x="555" y="745"/>
                  </a:lnTo>
                  <a:lnTo>
                    <a:pt x="545" y="745"/>
                  </a:lnTo>
                  <a:lnTo>
                    <a:pt x="449" y="745"/>
                  </a:lnTo>
                  <a:lnTo>
                    <a:pt x="441" y="745"/>
                  </a:lnTo>
                  <a:lnTo>
                    <a:pt x="441" y="727"/>
                  </a:lnTo>
                  <a:lnTo>
                    <a:pt x="449" y="727"/>
                  </a:lnTo>
                  <a:close/>
                  <a:moveTo>
                    <a:pt x="611" y="727"/>
                  </a:moveTo>
                  <a:lnTo>
                    <a:pt x="611" y="675"/>
                  </a:lnTo>
                  <a:lnTo>
                    <a:pt x="707" y="675"/>
                  </a:lnTo>
                  <a:lnTo>
                    <a:pt x="707" y="727"/>
                  </a:lnTo>
                  <a:lnTo>
                    <a:pt x="717" y="727"/>
                  </a:lnTo>
                  <a:lnTo>
                    <a:pt x="717" y="745"/>
                  </a:lnTo>
                  <a:lnTo>
                    <a:pt x="707" y="745"/>
                  </a:lnTo>
                  <a:lnTo>
                    <a:pt x="611" y="745"/>
                  </a:lnTo>
                  <a:lnTo>
                    <a:pt x="601" y="745"/>
                  </a:lnTo>
                  <a:lnTo>
                    <a:pt x="601" y="727"/>
                  </a:lnTo>
                  <a:lnTo>
                    <a:pt x="611" y="727"/>
                  </a:lnTo>
                  <a:close/>
                  <a:moveTo>
                    <a:pt x="449" y="631"/>
                  </a:moveTo>
                  <a:lnTo>
                    <a:pt x="449" y="577"/>
                  </a:lnTo>
                  <a:lnTo>
                    <a:pt x="545" y="577"/>
                  </a:lnTo>
                  <a:lnTo>
                    <a:pt x="545" y="631"/>
                  </a:lnTo>
                  <a:lnTo>
                    <a:pt x="555" y="631"/>
                  </a:lnTo>
                  <a:lnTo>
                    <a:pt x="555" y="648"/>
                  </a:lnTo>
                  <a:lnTo>
                    <a:pt x="545" y="648"/>
                  </a:lnTo>
                  <a:lnTo>
                    <a:pt x="449" y="648"/>
                  </a:lnTo>
                  <a:lnTo>
                    <a:pt x="441" y="648"/>
                  </a:lnTo>
                  <a:lnTo>
                    <a:pt x="441" y="631"/>
                  </a:lnTo>
                  <a:lnTo>
                    <a:pt x="449" y="631"/>
                  </a:lnTo>
                  <a:close/>
                  <a:moveTo>
                    <a:pt x="611" y="631"/>
                  </a:moveTo>
                  <a:lnTo>
                    <a:pt x="611" y="577"/>
                  </a:lnTo>
                  <a:lnTo>
                    <a:pt x="707" y="577"/>
                  </a:lnTo>
                  <a:lnTo>
                    <a:pt x="707" y="631"/>
                  </a:lnTo>
                  <a:lnTo>
                    <a:pt x="717" y="631"/>
                  </a:lnTo>
                  <a:lnTo>
                    <a:pt x="717" y="648"/>
                  </a:lnTo>
                  <a:lnTo>
                    <a:pt x="707" y="648"/>
                  </a:lnTo>
                  <a:lnTo>
                    <a:pt x="611" y="648"/>
                  </a:lnTo>
                  <a:lnTo>
                    <a:pt x="601" y="648"/>
                  </a:lnTo>
                  <a:lnTo>
                    <a:pt x="601" y="631"/>
                  </a:lnTo>
                  <a:lnTo>
                    <a:pt x="611" y="631"/>
                  </a:lnTo>
                  <a:close/>
                  <a:moveTo>
                    <a:pt x="449" y="536"/>
                  </a:moveTo>
                  <a:lnTo>
                    <a:pt x="449" y="484"/>
                  </a:lnTo>
                  <a:lnTo>
                    <a:pt x="545" y="484"/>
                  </a:lnTo>
                  <a:lnTo>
                    <a:pt x="545" y="536"/>
                  </a:lnTo>
                  <a:lnTo>
                    <a:pt x="555" y="536"/>
                  </a:lnTo>
                  <a:lnTo>
                    <a:pt x="555" y="554"/>
                  </a:lnTo>
                  <a:lnTo>
                    <a:pt x="545" y="554"/>
                  </a:lnTo>
                  <a:lnTo>
                    <a:pt x="449" y="554"/>
                  </a:lnTo>
                  <a:lnTo>
                    <a:pt x="441" y="554"/>
                  </a:lnTo>
                  <a:lnTo>
                    <a:pt x="441" y="536"/>
                  </a:lnTo>
                  <a:lnTo>
                    <a:pt x="449" y="536"/>
                  </a:lnTo>
                  <a:close/>
                  <a:moveTo>
                    <a:pt x="611" y="536"/>
                  </a:moveTo>
                  <a:lnTo>
                    <a:pt x="611" y="484"/>
                  </a:lnTo>
                  <a:lnTo>
                    <a:pt x="707" y="484"/>
                  </a:lnTo>
                  <a:lnTo>
                    <a:pt x="707" y="536"/>
                  </a:lnTo>
                  <a:lnTo>
                    <a:pt x="717" y="536"/>
                  </a:lnTo>
                  <a:lnTo>
                    <a:pt x="717" y="554"/>
                  </a:lnTo>
                  <a:lnTo>
                    <a:pt x="707" y="554"/>
                  </a:lnTo>
                  <a:lnTo>
                    <a:pt x="611" y="554"/>
                  </a:lnTo>
                  <a:lnTo>
                    <a:pt x="601" y="554"/>
                  </a:lnTo>
                  <a:lnTo>
                    <a:pt x="601" y="536"/>
                  </a:lnTo>
                  <a:lnTo>
                    <a:pt x="611" y="536"/>
                  </a:lnTo>
                  <a:close/>
                  <a:moveTo>
                    <a:pt x="657" y="0"/>
                  </a:moveTo>
                  <a:lnTo>
                    <a:pt x="325" y="0"/>
                  </a:lnTo>
                  <a:lnTo>
                    <a:pt x="325" y="268"/>
                  </a:lnTo>
                  <a:lnTo>
                    <a:pt x="285" y="268"/>
                  </a:lnTo>
                  <a:lnTo>
                    <a:pt x="285" y="536"/>
                  </a:lnTo>
                  <a:lnTo>
                    <a:pt x="285" y="536"/>
                  </a:lnTo>
                  <a:lnTo>
                    <a:pt x="285" y="484"/>
                  </a:lnTo>
                  <a:lnTo>
                    <a:pt x="381" y="484"/>
                  </a:lnTo>
                  <a:lnTo>
                    <a:pt x="381" y="536"/>
                  </a:lnTo>
                  <a:lnTo>
                    <a:pt x="391" y="536"/>
                  </a:lnTo>
                  <a:lnTo>
                    <a:pt x="391" y="554"/>
                  </a:lnTo>
                  <a:lnTo>
                    <a:pt x="381" y="554"/>
                  </a:lnTo>
                  <a:lnTo>
                    <a:pt x="285" y="554"/>
                  </a:lnTo>
                  <a:lnTo>
                    <a:pt x="285" y="554"/>
                  </a:lnTo>
                  <a:lnTo>
                    <a:pt x="285" y="631"/>
                  </a:lnTo>
                  <a:lnTo>
                    <a:pt x="285" y="631"/>
                  </a:lnTo>
                  <a:lnTo>
                    <a:pt x="285" y="577"/>
                  </a:lnTo>
                  <a:lnTo>
                    <a:pt x="381" y="577"/>
                  </a:lnTo>
                  <a:lnTo>
                    <a:pt x="381" y="631"/>
                  </a:lnTo>
                  <a:lnTo>
                    <a:pt x="391" y="631"/>
                  </a:lnTo>
                  <a:lnTo>
                    <a:pt x="391" y="648"/>
                  </a:lnTo>
                  <a:lnTo>
                    <a:pt x="381" y="648"/>
                  </a:lnTo>
                  <a:lnTo>
                    <a:pt x="285" y="648"/>
                  </a:lnTo>
                  <a:lnTo>
                    <a:pt x="285" y="648"/>
                  </a:lnTo>
                  <a:lnTo>
                    <a:pt x="285" y="727"/>
                  </a:lnTo>
                  <a:lnTo>
                    <a:pt x="285" y="727"/>
                  </a:lnTo>
                  <a:lnTo>
                    <a:pt x="285" y="675"/>
                  </a:lnTo>
                  <a:lnTo>
                    <a:pt x="381" y="675"/>
                  </a:lnTo>
                  <a:lnTo>
                    <a:pt x="381" y="727"/>
                  </a:lnTo>
                  <a:lnTo>
                    <a:pt x="391" y="727"/>
                  </a:lnTo>
                  <a:lnTo>
                    <a:pt x="391" y="745"/>
                  </a:lnTo>
                  <a:lnTo>
                    <a:pt x="381" y="745"/>
                  </a:lnTo>
                  <a:lnTo>
                    <a:pt x="285" y="745"/>
                  </a:lnTo>
                  <a:lnTo>
                    <a:pt x="285" y="745"/>
                  </a:lnTo>
                  <a:lnTo>
                    <a:pt x="285" y="880"/>
                  </a:lnTo>
                  <a:lnTo>
                    <a:pt x="381" y="880"/>
                  </a:lnTo>
                  <a:lnTo>
                    <a:pt x="381" y="936"/>
                  </a:lnTo>
                  <a:lnTo>
                    <a:pt x="391" y="936"/>
                  </a:lnTo>
                  <a:lnTo>
                    <a:pt x="391" y="957"/>
                  </a:lnTo>
                  <a:lnTo>
                    <a:pt x="381" y="957"/>
                  </a:lnTo>
                  <a:lnTo>
                    <a:pt x="285" y="957"/>
                  </a:lnTo>
                  <a:lnTo>
                    <a:pt x="285" y="984"/>
                  </a:lnTo>
                  <a:lnTo>
                    <a:pt x="381" y="984"/>
                  </a:lnTo>
                  <a:lnTo>
                    <a:pt x="381" y="1040"/>
                  </a:lnTo>
                  <a:lnTo>
                    <a:pt x="391" y="1040"/>
                  </a:lnTo>
                  <a:lnTo>
                    <a:pt x="391" y="1059"/>
                  </a:lnTo>
                  <a:lnTo>
                    <a:pt x="381" y="1059"/>
                  </a:lnTo>
                  <a:lnTo>
                    <a:pt x="285" y="1059"/>
                  </a:lnTo>
                  <a:lnTo>
                    <a:pt x="285" y="1090"/>
                  </a:lnTo>
                  <a:lnTo>
                    <a:pt x="381" y="1090"/>
                  </a:lnTo>
                  <a:lnTo>
                    <a:pt x="381" y="1146"/>
                  </a:lnTo>
                  <a:lnTo>
                    <a:pt x="391" y="1146"/>
                  </a:lnTo>
                  <a:lnTo>
                    <a:pt x="391" y="1164"/>
                  </a:lnTo>
                  <a:lnTo>
                    <a:pt x="381" y="1164"/>
                  </a:lnTo>
                  <a:lnTo>
                    <a:pt x="285" y="1164"/>
                  </a:lnTo>
                  <a:lnTo>
                    <a:pt x="285" y="1223"/>
                  </a:lnTo>
                  <a:lnTo>
                    <a:pt x="381" y="1223"/>
                  </a:lnTo>
                  <a:lnTo>
                    <a:pt x="381" y="1279"/>
                  </a:lnTo>
                  <a:lnTo>
                    <a:pt x="391" y="1279"/>
                  </a:lnTo>
                  <a:lnTo>
                    <a:pt x="391" y="1299"/>
                  </a:lnTo>
                  <a:lnTo>
                    <a:pt x="381" y="1299"/>
                  </a:lnTo>
                  <a:lnTo>
                    <a:pt x="285" y="1299"/>
                  </a:lnTo>
                  <a:lnTo>
                    <a:pt x="285" y="1324"/>
                  </a:lnTo>
                  <a:lnTo>
                    <a:pt x="381" y="1324"/>
                  </a:lnTo>
                  <a:lnTo>
                    <a:pt x="381" y="1382"/>
                  </a:lnTo>
                  <a:lnTo>
                    <a:pt x="391" y="1382"/>
                  </a:lnTo>
                  <a:lnTo>
                    <a:pt x="391" y="1401"/>
                  </a:lnTo>
                  <a:lnTo>
                    <a:pt x="381" y="1401"/>
                  </a:lnTo>
                  <a:lnTo>
                    <a:pt x="285" y="1401"/>
                  </a:lnTo>
                  <a:lnTo>
                    <a:pt x="285" y="1432"/>
                  </a:lnTo>
                  <a:lnTo>
                    <a:pt x="381" y="1432"/>
                  </a:lnTo>
                  <a:lnTo>
                    <a:pt x="381" y="1488"/>
                  </a:lnTo>
                  <a:lnTo>
                    <a:pt x="391" y="1488"/>
                  </a:lnTo>
                  <a:lnTo>
                    <a:pt x="391" y="1507"/>
                  </a:lnTo>
                  <a:lnTo>
                    <a:pt x="381" y="1507"/>
                  </a:lnTo>
                  <a:lnTo>
                    <a:pt x="285" y="1507"/>
                  </a:lnTo>
                  <a:lnTo>
                    <a:pt x="285" y="1565"/>
                  </a:lnTo>
                  <a:lnTo>
                    <a:pt x="381" y="1565"/>
                  </a:lnTo>
                  <a:lnTo>
                    <a:pt x="381" y="1621"/>
                  </a:lnTo>
                  <a:lnTo>
                    <a:pt x="391" y="1621"/>
                  </a:lnTo>
                  <a:lnTo>
                    <a:pt x="391" y="1640"/>
                  </a:lnTo>
                  <a:lnTo>
                    <a:pt x="381" y="1640"/>
                  </a:lnTo>
                  <a:lnTo>
                    <a:pt x="285" y="1640"/>
                  </a:lnTo>
                  <a:lnTo>
                    <a:pt x="285" y="1667"/>
                  </a:lnTo>
                  <a:lnTo>
                    <a:pt x="381" y="1667"/>
                  </a:lnTo>
                  <a:lnTo>
                    <a:pt x="381" y="1725"/>
                  </a:lnTo>
                  <a:lnTo>
                    <a:pt x="391" y="1725"/>
                  </a:lnTo>
                  <a:lnTo>
                    <a:pt x="391" y="1743"/>
                  </a:lnTo>
                  <a:lnTo>
                    <a:pt x="381" y="1743"/>
                  </a:lnTo>
                  <a:lnTo>
                    <a:pt x="285" y="1743"/>
                  </a:lnTo>
                  <a:lnTo>
                    <a:pt x="285" y="1772"/>
                  </a:lnTo>
                  <a:lnTo>
                    <a:pt x="381" y="1772"/>
                  </a:lnTo>
                  <a:lnTo>
                    <a:pt x="381" y="1828"/>
                  </a:lnTo>
                  <a:lnTo>
                    <a:pt x="391" y="1828"/>
                  </a:lnTo>
                  <a:lnTo>
                    <a:pt x="391" y="1849"/>
                  </a:lnTo>
                  <a:lnTo>
                    <a:pt x="381" y="1849"/>
                  </a:lnTo>
                  <a:lnTo>
                    <a:pt x="275" y="1849"/>
                  </a:lnTo>
                  <a:lnTo>
                    <a:pt x="264" y="1849"/>
                  </a:lnTo>
                  <a:lnTo>
                    <a:pt x="264" y="1828"/>
                  </a:lnTo>
                  <a:lnTo>
                    <a:pt x="275" y="1828"/>
                  </a:lnTo>
                  <a:lnTo>
                    <a:pt x="275" y="1801"/>
                  </a:lnTo>
                  <a:lnTo>
                    <a:pt x="223" y="1801"/>
                  </a:lnTo>
                  <a:lnTo>
                    <a:pt x="223" y="2465"/>
                  </a:lnTo>
                  <a:lnTo>
                    <a:pt x="532" y="2465"/>
                  </a:lnTo>
                  <a:lnTo>
                    <a:pt x="532" y="2525"/>
                  </a:lnTo>
                  <a:lnTo>
                    <a:pt x="499" y="2525"/>
                  </a:lnTo>
                  <a:lnTo>
                    <a:pt x="499" y="2615"/>
                  </a:lnTo>
                  <a:lnTo>
                    <a:pt x="223" y="2615"/>
                  </a:lnTo>
                  <a:lnTo>
                    <a:pt x="983" y="2615"/>
                  </a:lnTo>
                  <a:lnTo>
                    <a:pt x="728" y="2615"/>
                  </a:lnTo>
                  <a:lnTo>
                    <a:pt x="728" y="2119"/>
                  </a:lnTo>
                  <a:lnTo>
                    <a:pt x="880" y="2119"/>
                  </a:lnTo>
                  <a:lnTo>
                    <a:pt x="880" y="1849"/>
                  </a:lnTo>
                  <a:lnTo>
                    <a:pt x="807" y="1849"/>
                  </a:lnTo>
                  <a:lnTo>
                    <a:pt x="796" y="1849"/>
                  </a:lnTo>
                  <a:lnTo>
                    <a:pt x="796" y="1828"/>
                  </a:lnTo>
                  <a:lnTo>
                    <a:pt x="807" y="1828"/>
                  </a:lnTo>
                  <a:lnTo>
                    <a:pt x="807" y="1772"/>
                  </a:lnTo>
                  <a:lnTo>
                    <a:pt x="880" y="1772"/>
                  </a:lnTo>
                  <a:lnTo>
                    <a:pt x="880" y="1743"/>
                  </a:lnTo>
                  <a:lnTo>
                    <a:pt x="807" y="1743"/>
                  </a:lnTo>
                  <a:lnTo>
                    <a:pt x="796" y="1743"/>
                  </a:lnTo>
                  <a:lnTo>
                    <a:pt x="796" y="1725"/>
                  </a:lnTo>
                  <a:lnTo>
                    <a:pt x="807" y="1725"/>
                  </a:lnTo>
                  <a:lnTo>
                    <a:pt x="807" y="1667"/>
                  </a:lnTo>
                  <a:lnTo>
                    <a:pt x="880" y="1667"/>
                  </a:lnTo>
                  <a:lnTo>
                    <a:pt x="880" y="1640"/>
                  </a:lnTo>
                  <a:lnTo>
                    <a:pt x="807" y="1640"/>
                  </a:lnTo>
                  <a:lnTo>
                    <a:pt x="796" y="1640"/>
                  </a:lnTo>
                  <a:lnTo>
                    <a:pt x="796" y="1621"/>
                  </a:lnTo>
                  <a:lnTo>
                    <a:pt x="807" y="1621"/>
                  </a:lnTo>
                  <a:lnTo>
                    <a:pt x="807" y="1565"/>
                  </a:lnTo>
                  <a:lnTo>
                    <a:pt x="880" y="1565"/>
                  </a:lnTo>
                  <a:lnTo>
                    <a:pt x="880" y="1507"/>
                  </a:lnTo>
                  <a:lnTo>
                    <a:pt x="807" y="1507"/>
                  </a:lnTo>
                  <a:lnTo>
                    <a:pt x="796" y="1507"/>
                  </a:lnTo>
                  <a:lnTo>
                    <a:pt x="796" y="1488"/>
                  </a:lnTo>
                  <a:lnTo>
                    <a:pt x="807" y="1488"/>
                  </a:lnTo>
                  <a:lnTo>
                    <a:pt x="807" y="1432"/>
                  </a:lnTo>
                  <a:lnTo>
                    <a:pt x="880" y="1432"/>
                  </a:lnTo>
                  <a:lnTo>
                    <a:pt x="880" y="1401"/>
                  </a:lnTo>
                  <a:lnTo>
                    <a:pt x="807" y="1401"/>
                  </a:lnTo>
                  <a:lnTo>
                    <a:pt x="796" y="1401"/>
                  </a:lnTo>
                  <a:lnTo>
                    <a:pt x="796" y="1382"/>
                  </a:lnTo>
                  <a:lnTo>
                    <a:pt x="807" y="1382"/>
                  </a:lnTo>
                  <a:lnTo>
                    <a:pt x="807" y="1324"/>
                  </a:lnTo>
                  <a:lnTo>
                    <a:pt x="880" y="1324"/>
                  </a:lnTo>
                  <a:lnTo>
                    <a:pt x="880" y="1299"/>
                  </a:lnTo>
                  <a:lnTo>
                    <a:pt x="807" y="1299"/>
                  </a:lnTo>
                  <a:lnTo>
                    <a:pt x="796" y="1299"/>
                  </a:lnTo>
                  <a:lnTo>
                    <a:pt x="796" y="1279"/>
                  </a:lnTo>
                  <a:lnTo>
                    <a:pt x="807" y="1279"/>
                  </a:lnTo>
                  <a:lnTo>
                    <a:pt x="807" y="1223"/>
                  </a:lnTo>
                  <a:lnTo>
                    <a:pt x="880" y="1223"/>
                  </a:lnTo>
                  <a:lnTo>
                    <a:pt x="880" y="1164"/>
                  </a:lnTo>
                  <a:lnTo>
                    <a:pt x="807" y="1164"/>
                  </a:lnTo>
                  <a:lnTo>
                    <a:pt x="796" y="1164"/>
                  </a:lnTo>
                  <a:lnTo>
                    <a:pt x="796" y="1146"/>
                  </a:lnTo>
                  <a:lnTo>
                    <a:pt x="807" y="1146"/>
                  </a:lnTo>
                  <a:lnTo>
                    <a:pt x="807" y="1090"/>
                  </a:lnTo>
                  <a:lnTo>
                    <a:pt x="880" y="1090"/>
                  </a:lnTo>
                  <a:lnTo>
                    <a:pt x="880" y="1059"/>
                  </a:lnTo>
                  <a:lnTo>
                    <a:pt x="807" y="1059"/>
                  </a:lnTo>
                  <a:lnTo>
                    <a:pt x="796" y="1059"/>
                  </a:lnTo>
                  <a:lnTo>
                    <a:pt x="796" y="1040"/>
                  </a:lnTo>
                  <a:lnTo>
                    <a:pt x="807" y="1040"/>
                  </a:lnTo>
                  <a:lnTo>
                    <a:pt x="807" y="984"/>
                  </a:lnTo>
                  <a:lnTo>
                    <a:pt x="880" y="984"/>
                  </a:lnTo>
                  <a:lnTo>
                    <a:pt x="880" y="957"/>
                  </a:lnTo>
                  <a:lnTo>
                    <a:pt x="807" y="957"/>
                  </a:lnTo>
                  <a:lnTo>
                    <a:pt x="796" y="957"/>
                  </a:lnTo>
                  <a:lnTo>
                    <a:pt x="796" y="936"/>
                  </a:lnTo>
                  <a:lnTo>
                    <a:pt x="807" y="936"/>
                  </a:lnTo>
                  <a:lnTo>
                    <a:pt x="807" y="880"/>
                  </a:lnTo>
                  <a:lnTo>
                    <a:pt x="880" y="880"/>
                  </a:lnTo>
                  <a:lnTo>
                    <a:pt x="880" y="691"/>
                  </a:lnTo>
                  <a:lnTo>
                    <a:pt x="983" y="691"/>
                  </a:lnTo>
                  <a:lnTo>
                    <a:pt x="983" y="563"/>
                  </a:lnTo>
                  <a:lnTo>
                    <a:pt x="794" y="563"/>
                  </a:lnTo>
                  <a:lnTo>
                    <a:pt x="794" y="268"/>
                  </a:lnTo>
                  <a:lnTo>
                    <a:pt x="657" y="268"/>
                  </a:lnTo>
                  <a:lnTo>
                    <a:pt x="657" y="0"/>
                  </a:lnTo>
                  <a:close/>
                </a:path>
              </a:pathLst>
            </a:custGeom>
            <a:solidFill>
              <a:srgbClr val="CEE7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îšḷïḍé"/>
            <p:cNvSpPr/>
            <p:nvPr/>
          </p:nvSpPr>
          <p:spPr bwMode="auto">
            <a:xfrm>
              <a:off x="4774296" y="1623610"/>
              <a:ext cx="1338038" cy="3559480"/>
            </a:xfrm>
            <a:custGeom>
              <a:avLst/>
              <a:gdLst>
                <a:gd name="T0" fmla="*/ 96 w 983"/>
                <a:gd name="T1" fmla="*/ 1164 h 2615"/>
                <a:gd name="T2" fmla="*/ 86 w 983"/>
                <a:gd name="T3" fmla="*/ 1059 h 2615"/>
                <a:gd name="T4" fmla="*/ 86 w 983"/>
                <a:gd name="T5" fmla="*/ 936 h 2615"/>
                <a:gd name="T6" fmla="*/ 557 w 983"/>
                <a:gd name="T7" fmla="*/ 1828 h 2615"/>
                <a:gd name="T8" fmla="*/ 630 w 983"/>
                <a:gd name="T9" fmla="*/ 1828 h 2615"/>
                <a:gd name="T10" fmla="*/ 620 w 983"/>
                <a:gd name="T11" fmla="*/ 1849 h 2615"/>
                <a:gd name="T12" fmla="*/ 568 w 983"/>
                <a:gd name="T13" fmla="*/ 1743 h 2615"/>
                <a:gd name="T14" fmla="*/ 736 w 983"/>
                <a:gd name="T15" fmla="*/ 1667 h 2615"/>
                <a:gd name="T16" fmla="*/ 630 w 983"/>
                <a:gd name="T17" fmla="*/ 1725 h 2615"/>
                <a:gd name="T18" fmla="*/ 451 w 983"/>
                <a:gd name="T19" fmla="*/ 1640 h 2615"/>
                <a:gd name="T20" fmla="*/ 747 w 983"/>
                <a:gd name="T21" fmla="*/ 1621 h 2615"/>
                <a:gd name="T22" fmla="*/ 451 w 983"/>
                <a:gd name="T23" fmla="*/ 1432 h 2615"/>
                <a:gd name="T24" fmla="*/ 441 w 983"/>
                <a:gd name="T25" fmla="*/ 1488 h 2615"/>
                <a:gd name="T26" fmla="*/ 736 w 983"/>
                <a:gd name="T27" fmla="*/ 1507 h 2615"/>
                <a:gd name="T28" fmla="*/ 557 w 983"/>
                <a:gd name="T29" fmla="*/ 1382 h 2615"/>
                <a:gd name="T30" fmla="*/ 630 w 983"/>
                <a:gd name="T31" fmla="*/ 1382 h 2615"/>
                <a:gd name="T32" fmla="*/ 620 w 983"/>
                <a:gd name="T33" fmla="*/ 1401 h 2615"/>
                <a:gd name="T34" fmla="*/ 568 w 983"/>
                <a:gd name="T35" fmla="*/ 1299 h 2615"/>
                <a:gd name="T36" fmla="*/ 736 w 983"/>
                <a:gd name="T37" fmla="*/ 1223 h 2615"/>
                <a:gd name="T38" fmla="*/ 630 w 983"/>
                <a:gd name="T39" fmla="*/ 1279 h 2615"/>
                <a:gd name="T40" fmla="*/ 451 w 983"/>
                <a:gd name="T41" fmla="*/ 1164 h 2615"/>
                <a:gd name="T42" fmla="*/ 747 w 983"/>
                <a:gd name="T43" fmla="*/ 1146 h 2615"/>
                <a:gd name="T44" fmla="*/ 451 w 983"/>
                <a:gd name="T45" fmla="*/ 984 h 2615"/>
                <a:gd name="T46" fmla="*/ 441 w 983"/>
                <a:gd name="T47" fmla="*/ 1040 h 2615"/>
                <a:gd name="T48" fmla="*/ 736 w 983"/>
                <a:gd name="T49" fmla="*/ 1059 h 2615"/>
                <a:gd name="T50" fmla="*/ 557 w 983"/>
                <a:gd name="T51" fmla="*/ 936 h 2615"/>
                <a:gd name="T52" fmla="*/ 630 w 983"/>
                <a:gd name="T53" fmla="*/ 936 h 2615"/>
                <a:gd name="T54" fmla="*/ 620 w 983"/>
                <a:gd name="T55" fmla="*/ 957 h 2615"/>
                <a:gd name="T56" fmla="*/ 555 w 983"/>
                <a:gd name="T57" fmla="*/ 745 h 2615"/>
                <a:gd name="T58" fmla="*/ 707 w 983"/>
                <a:gd name="T59" fmla="*/ 675 h 2615"/>
                <a:gd name="T60" fmla="*/ 611 w 983"/>
                <a:gd name="T61" fmla="*/ 727 h 2615"/>
                <a:gd name="T62" fmla="*/ 449 w 983"/>
                <a:gd name="T63" fmla="*/ 648 h 2615"/>
                <a:gd name="T64" fmla="*/ 717 w 983"/>
                <a:gd name="T65" fmla="*/ 631 h 2615"/>
                <a:gd name="T66" fmla="*/ 449 w 983"/>
                <a:gd name="T67" fmla="*/ 484 h 2615"/>
                <a:gd name="T68" fmla="*/ 441 w 983"/>
                <a:gd name="T69" fmla="*/ 536 h 2615"/>
                <a:gd name="T70" fmla="*/ 707 w 983"/>
                <a:gd name="T71" fmla="*/ 554 h 2615"/>
                <a:gd name="T72" fmla="*/ 285 w 983"/>
                <a:gd name="T73" fmla="*/ 268 h 2615"/>
                <a:gd name="T74" fmla="*/ 381 w 983"/>
                <a:gd name="T75" fmla="*/ 554 h 2615"/>
                <a:gd name="T76" fmla="*/ 391 w 983"/>
                <a:gd name="T77" fmla="*/ 631 h 2615"/>
                <a:gd name="T78" fmla="*/ 381 w 983"/>
                <a:gd name="T79" fmla="*/ 675 h 2615"/>
                <a:gd name="T80" fmla="*/ 381 w 983"/>
                <a:gd name="T81" fmla="*/ 880 h 2615"/>
                <a:gd name="T82" fmla="*/ 381 w 983"/>
                <a:gd name="T83" fmla="*/ 1040 h 2615"/>
                <a:gd name="T84" fmla="*/ 391 w 983"/>
                <a:gd name="T85" fmla="*/ 1146 h 2615"/>
                <a:gd name="T86" fmla="*/ 391 w 983"/>
                <a:gd name="T87" fmla="*/ 1299 h 2615"/>
                <a:gd name="T88" fmla="*/ 381 w 983"/>
                <a:gd name="T89" fmla="*/ 1401 h 2615"/>
                <a:gd name="T90" fmla="*/ 285 w 983"/>
                <a:gd name="T91" fmla="*/ 1507 h 2615"/>
                <a:gd name="T92" fmla="*/ 285 w 983"/>
                <a:gd name="T93" fmla="*/ 1667 h 2615"/>
                <a:gd name="T94" fmla="*/ 381 w 983"/>
                <a:gd name="T95" fmla="*/ 1772 h 2615"/>
                <a:gd name="T96" fmla="*/ 275 w 983"/>
                <a:gd name="T97" fmla="*/ 1828 h 2615"/>
                <a:gd name="T98" fmla="*/ 223 w 983"/>
                <a:gd name="T99" fmla="*/ 2615 h 2615"/>
                <a:gd name="T100" fmla="*/ 796 w 983"/>
                <a:gd name="T101" fmla="*/ 1828 h 2615"/>
                <a:gd name="T102" fmla="*/ 807 w 983"/>
                <a:gd name="T103" fmla="*/ 1725 h 2615"/>
                <a:gd name="T104" fmla="*/ 807 w 983"/>
                <a:gd name="T105" fmla="*/ 1565 h 2615"/>
                <a:gd name="T106" fmla="*/ 880 w 983"/>
                <a:gd name="T107" fmla="*/ 1432 h 2615"/>
                <a:gd name="T108" fmla="*/ 880 w 983"/>
                <a:gd name="T109" fmla="*/ 1299 h 2615"/>
                <a:gd name="T110" fmla="*/ 807 w 983"/>
                <a:gd name="T111" fmla="*/ 1164 h 2615"/>
                <a:gd name="T112" fmla="*/ 796 w 983"/>
                <a:gd name="T113" fmla="*/ 1059 h 2615"/>
                <a:gd name="T114" fmla="*/ 796 w 983"/>
                <a:gd name="T115" fmla="*/ 936 h 2615"/>
                <a:gd name="T116" fmla="*/ 794 w 983"/>
                <a:gd name="T117" fmla="*/ 268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3" h="2615">
                  <a:moveTo>
                    <a:pt x="152" y="855"/>
                  </a:moveTo>
                  <a:lnTo>
                    <a:pt x="0" y="855"/>
                  </a:lnTo>
                  <a:lnTo>
                    <a:pt x="0" y="1274"/>
                  </a:lnTo>
                  <a:lnTo>
                    <a:pt x="96" y="1274"/>
                  </a:lnTo>
                  <a:lnTo>
                    <a:pt x="96" y="1223"/>
                  </a:lnTo>
                  <a:lnTo>
                    <a:pt x="152" y="1223"/>
                  </a:lnTo>
                  <a:lnTo>
                    <a:pt x="152" y="1164"/>
                  </a:lnTo>
                  <a:lnTo>
                    <a:pt x="96" y="1164"/>
                  </a:lnTo>
                  <a:lnTo>
                    <a:pt x="86" y="1164"/>
                  </a:lnTo>
                  <a:lnTo>
                    <a:pt x="86" y="1146"/>
                  </a:lnTo>
                  <a:lnTo>
                    <a:pt x="96" y="1146"/>
                  </a:lnTo>
                  <a:lnTo>
                    <a:pt x="96" y="1090"/>
                  </a:lnTo>
                  <a:lnTo>
                    <a:pt x="152" y="1090"/>
                  </a:lnTo>
                  <a:lnTo>
                    <a:pt x="152" y="1059"/>
                  </a:lnTo>
                  <a:lnTo>
                    <a:pt x="96" y="1059"/>
                  </a:lnTo>
                  <a:lnTo>
                    <a:pt x="86" y="1059"/>
                  </a:lnTo>
                  <a:lnTo>
                    <a:pt x="86" y="1040"/>
                  </a:lnTo>
                  <a:lnTo>
                    <a:pt x="96" y="1040"/>
                  </a:lnTo>
                  <a:lnTo>
                    <a:pt x="96" y="984"/>
                  </a:lnTo>
                  <a:lnTo>
                    <a:pt x="152" y="984"/>
                  </a:lnTo>
                  <a:lnTo>
                    <a:pt x="152" y="957"/>
                  </a:lnTo>
                  <a:lnTo>
                    <a:pt x="96" y="957"/>
                  </a:lnTo>
                  <a:lnTo>
                    <a:pt x="86" y="957"/>
                  </a:lnTo>
                  <a:lnTo>
                    <a:pt x="86" y="936"/>
                  </a:lnTo>
                  <a:lnTo>
                    <a:pt x="96" y="936"/>
                  </a:lnTo>
                  <a:lnTo>
                    <a:pt x="96" y="880"/>
                  </a:lnTo>
                  <a:lnTo>
                    <a:pt x="152" y="880"/>
                  </a:lnTo>
                  <a:lnTo>
                    <a:pt x="152" y="855"/>
                  </a:lnTo>
                  <a:moveTo>
                    <a:pt x="451" y="1828"/>
                  </a:moveTo>
                  <a:lnTo>
                    <a:pt x="451" y="1772"/>
                  </a:lnTo>
                  <a:lnTo>
                    <a:pt x="557" y="1772"/>
                  </a:lnTo>
                  <a:lnTo>
                    <a:pt x="557" y="1828"/>
                  </a:lnTo>
                  <a:lnTo>
                    <a:pt x="568" y="1828"/>
                  </a:lnTo>
                  <a:lnTo>
                    <a:pt x="568" y="1849"/>
                  </a:lnTo>
                  <a:lnTo>
                    <a:pt x="557" y="1849"/>
                  </a:lnTo>
                  <a:lnTo>
                    <a:pt x="451" y="1849"/>
                  </a:lnTo>
                  <a:lnTo>
                    <a:pt x="441" y="1849"/>
                  </a:lnTo>
                  <a:lnTo>
                    <a:pt x="441" y="1828"/>
                  </a:lnTo>
                  <a:lnTo>
                    <a:pt x="451" y="1828"/>
                  </a:lnTo>
                  <a:moveTo>
                    <a:pt x="630" y="1828"/>
                  </a:moveTo>
                  <a:lnTo>
                    <a:pt x="630" y="1772"/>
                  </a:lnTo>
                  <a:lnTo>
                    <a:pt x="736" y="1772"/>
                  </a:lnTo>
                  <a:lnTo>
                    <a:pt x="736" y="1828"/>
                  </a:lnTo>
                  <a:lnTo>
                    <a:pt x="747" y="1828"/>
                  </a:lnTo>
                  <a:lnTo>
                    <a:pt x="747" y="1849"/>
                  </a:lnTo>
                  <a:lnTo>
                    <a:pt x="736" y="1849"/>
                  </a:lnTo>
                  <a:lnTo>
                    <a:pt x="630" y="1849"/>
                  </a:lnTo>
                  <a:lnTo>
                    <a:pt x="620" y="1849"/>
                  </a:lnTo>
                  <a:lnTo>
                    <a:pt x="620" y="1828"/>
                  </a:lnTo>
                  <a:lnTo>
                    <a:pt x="630" y="1828"/>
                  </a:lnTo>
                  <a:moveTo>
                    <a:pt x="451" y="1725"/>
                  </a:moveTo>
                  <a:lnTo>
                    <a:pt x="451" y="1667"/>
                  </a:lnTo>
                  <a:lnTo>
                    <a:pt x="557" y="1667"/>
                  </a:lnTo>
                  <a:lnTo>
                    <a:pt x="557" y="1725"/>
                  </a:lnTo>
                  <a:lnTo>
                    <a:pt x="568" y="1725"/>
                  </a:lnTo>
                  <a:lnTo>
                    <a:pt x="568" y="1743"/>
                  </a:lnTo>
                  <a:lnTo>
                    <a:pt x="557" y="1743"/>
                  </a:lnTo>
                  <a:lnTo>
                    <a:pt x="451" y="1743"/>
                  </a:lnTo>
                  <a:lnTo>
                    <a:pt x="441" y="1743"/>
                  </a:lnTo>
                  <a:lnTo>
                    <a:pt x="441" y="1725"/>
                  </a:lnTo>
                  <a:lnTo>
                    <a:pt x="451" y="1725"/>
                  </a:lnTo>
                  <a:moveTo>
                    <a:pt x="630" y="1725"/>
                  </a:moveTo>
                  <a:lnTo>
                    <a:pt x="630" y="1667"/>
                  </a:lnTo>
                  <a:lnTo>
                    <a:pt x="736" y="1667"/>
                  </a:lnTo>
                  <a:lnTo>
                    <a:pt x="736" y="1725"/>
                  </a:lnTo>
                  <a:lnTo>
                    <a:pt x="747" y="1725"/>
                  </a:lnTo>
                  <a:lnTo>
                    <a:pt x="747" y="1743"/>
                  </a:lnTo>
                  <a:lnTo>
                    <a:pt x="736" y="1743"/>
                  </a:lnTo>
                  <a:lnTo>
                    <a:pt x="630" y="1743"/>
                  </a:lnTo>
                  <a:lnTo>
                    <a:pt x="620" y="1743"/>
                  </a:lnTo>
                  <a:lnTo>
                    <a:pt x="620" y="1725"/>
                  </a:lnTo>
                  <a:lnTo>
                    <a:pt x="630" y="1725"/>
                  </a:lnTo>
                  <a:moveTo>
                    <a:pt x="451" y="1621"/>
                  </a:moveTo>
                  <a:lnTo>
                    <a:pt x="451" y="1565"/>
                  </a:lnTo>
                  <a:lnTo>
                    <a:pt x="557" y="1565"/>
                  </a:lnTo>
                  <a:lnTo>
                    <a:pt x="557" y="1621"/>
                  </a:lnTo>
                  <a:lnTo>
                    <a:pt x="568" y="1621"/>
                  </a:lnTo>
                  <a:lnTo>
                    <a:pt x="568" y="1640"/>
                  </a:lnTo>
                  <a:lnTo>
                    <a:pt x="557" y="1640"/>
                  </a:lnTo>
                  <a:lnTo>
                    <a:pt x="451" y="1640"/>
                  </a:lnTo>
                  <a:lnTo>
                    <a:pt x="441" y="1640"/>
                  </a:lnTo>
                  <a:lnTo>
                    <a:pt x="441" y="1621"/>
                  </a:lnTo>
                  <a:lnTo>
                    <a:pt x="451" y="1621"/>
                  </a:lnTo>
                  <a:moveTo>
                    <a:pt x="630" y="1621"/>
                  </a:moveTo>
                  <a:lnTo>
                    <a:pt x="630" y="1565"/>
                  </a:lnTo>
                  <a:lnTo>
                    <a:pt x="736" y="1565"/>
                  </a:lnTo>
                  <a:lnTo>
                    <a:pt x="736" y="1621"/>
                  </a:lnTo>
                  <a:lnTo>
                    <a:pt x="747" y="1621"/>
                  </a:lnTo>
                  <a:lnTo>
                    <a:pt x="747" y="1640"/>
                  </a:lnTo>
                  <a:lnTo>
                    <a:pt x="736" y="1640"/>
                  </a:lnTo>
                  <a:lnTo>
                    <a:pt x="630" y="1640"/>
                  </a:lnTo>
                  <a:lnTo>
                    <a:pt x="620" y="1640"/>
                  </a:lnTo>
                  <a:lnTo>
                    <a:pt x="620" y="1621"/>
                  </a:lnTo>
                  <a:lnTo>
                    <a:pt x="630" y="1621"/>
                  </a:lnTo>
                  <a:moveTo>
                    <a:pt x="451" y="1488"/>
                  </a:moveTo>
                  <a:lnTo>
                    <a:pt x="451" y="1432"/>
                  </a:lnTo>
                  <a:lnTo>
                    <a:pt x="557" y="1432"/>
                  </a:lnTo>
                  <a:lnTo>
                    <a:pt x="557" y="1488"/>
                  </a:lnTo>
                  <a:lnTo>
                    <a:pt x="568" y="1488"/>
                  </a:lnTo>
                  <a:lnTo>
                    <a:pt x="568" y="1507"/>
                  </a:lnTo>
                  <a:lnTo>
                    <a:pt x="557" y="1507"/>
                  </a:lnTo>
                  <a:lnTo>
                    <a:pt x="451" y="1507"/>
                  </a:lnTo>
                  <a:lnTo>
                    <a:pt x="441" y="1507"/>
                  </a:lnTo>
                  <a:lnTo>
                    <a:pt x="441" y="1488"/>
                  </a:lnTo>
                  <a:lnTo>
                    <a:pt x="451" y="1488"/>
                  </a:lnTo>
                  <a:moveTo>
                    <a:pt x="630" y="1488"/>
                  </a:moveTo>
                  <a:lnTo>
                    <a:pt x="630" y="1432"/>
                  </a:lnTo>
                  <a:lnTo>
                    <a:pt x="736" y="1432"/>
                  </a:lnTo>
                  <a:lnTo>
                    <a:pt x="736" y="1488"/>
                  </a:lnTo>
                  <a:lnTo>
                    <a:pt x="747" y="1488"/>
                  </a:lnTo>
                  <a:lnTo>
                    <a:pt x="747" y="1507"/>
                  </a:lnTo>
                  <a:lnTo>
                    <a:pt x="736" y="1507"/>
                  </a:lnTo>
                  <a:lnTo>
                    <a:pt x="630" y="1507"/>
                  </a:lnTo>
                  <a:lnTo>
                    <a:pt x="620" y="1507"/>
                  </a:lnTo>
                  <a:lnTo>
                    <a:pt x="620" y="1488"/>
                  </a:lnTo>
                  <a:lnTo>
                    <a:pt x="630" y="1488"/>
                  </a:lnTo>
                  <a:moveTo>
                    <a:pt x="451" y="1382"/>
                  </a:moveTo>
                  <a:lnTo>
                    <a:pt x="451" y="1324"/>
                  </a:lnTo>
                  <a:lnTo>
                    <a:pt x="557" y="1324"/>
                  </a:lnTo>
                  <a:lnTo>
                    <a:pt x="557" y="1382"/>
                  </a:lnTo>
                  <a:lnTo>
                    <a:pt x="568" y="1382"/>
                  </a:lnTo>
                  <a:lnTo>
                    <a:pt x="568" y="1401"/>
                  </a:lnTo>
                  <a:lnTo>
                    <a:pt x="557" y="1401"/>
                  </a:lnTo>
                  <a:lnTo>
                    <a:pt x="451" y="1401"/>
                  </a:lnTo>
                  <a:lnTo>
                    <a:pt x="441" y="1401"/>
                  </a:lnTo>
                  <a:lnTo>
                    <a:pt x="441" y="1382"/>
                  </a:lnTo>
                  <a:lnTo>
                    <a:pt x="451" y="1382"/>
                  </a:lnTo>
                  <a:moveTo>
                    <a:pt x="630" y="1382"/>
                  </a:moveTo>
                  <a:lnTo>
                    <a:pt x="630" y="1324"/>
                  </a:lnTo>
                  <a:lnTo>
                    <a:pt x="736" y="1324"/>
                  </a:lnTo>
                  <a:lnTo>
                    <a:pt x="736" y="1382"/>
                  </a:lnTo>
                  <a:lnTo>
                    <a:pt x="747" y="1382"/>
                  </a:lnTo>
                  <a:lnTo>
                    <a:pt x="747" y="1401"/>
                  </a:lnTo>
                  <a:lnTo>
                    <a:pt x="736" y="1401"/>
                  </a:lnTo>
                  <a:lnTo>
                    <a:pt x="630" y="1401"/>
                  </a:lnTo>
                  <a:lnTo>
                    <a:pt x="620" y="1401"/>
                  </a:lnTo>
                  <a:lnTo>
                    <a:pt x="620" y="1382"/>
                  </a:lnTo>
                  <a:lnTo>
                    <a:pt x="630" y="1382"/>
                  </a:lnTo>
                  <a:moveTo>
                    <a:pt x="451" y="1279"/>
                  </a:moveTo>
                  <a:lnTo>
                    <a:pt x="451" y="1223"/>
                  </a:lnTo>
                  <a:lnTo>
                    <a:pt x="557" y="1223"/>
                  </a:lnTo>
                  <a:lnTo>
                    <a:pt x="557" y="1279"/>
                  </a:lnTo>
                  <a:lnTo>
                    <a:pt x="568" y="1279"/>
                  </a:lnTo>
                  <a:lnTo>
                    <a:pt x="568" y="1299"/>
                  </a:lnTo>
                  <a:lnTo>
                    <a:pt x="557" y="1299"/>
                  </a:lnTo>
                  <a:lnTo>
                    <a:pt x="451" y="1299"/>
                  </a:lnTo>
                  <a:lnTo>
                    <a:pt x="441" y="1299"/>
                  </a:lnTo>
                  <a:lnTo>
                    <a:pt x="441" y="1279"/>
                  </a:lnTo>
                  <a:lnTo>
                    <a:pt x="451" y="1279"/>
                  </a:lnTo>
                  <a:moveTo>
                    <a:pt x="630" y="1279"/>
                  </a:moveTo>
                  <a:lnTo>
                    <a:pt x="630" y="1223"/>
                  </a:lnTo>
                  <a:lnTo>
                    <a:pt x="736" y="1223"/>
                  </a:lnTo>
                  <a:lnTo>
                    <a:pt x="736" y="1279"/>
                  </a:lnTo>
                  <a:lnTo>
                    <a:pt x="747" y="1279"/>
                  </a:lnTo>
                  <a:lnTo>
                    <a:pt x="747" y="1299"/>
                  </a:lnTo>
                  <a:lnTo>
                    <a:pt x="736" y="1299"/>
                  </a:lnTo>
                  <a:lnTo>
                    <a:pt x="630" y="1299"/>
                  </a:lnTo>
                  <a:lnTo>
                    <a:pt x="620" y="1299"/>
                  </a:lnTo>
                  <a:lnTo>
                    <a:pt x="620" y="1279"/>
                  </a:lnTo>
                  <a:lnTo>
                    <a:pt x="630" y="1279"/>
                  </a:lnTo>
                  <a:moveTo>
                    <a:pt x="451" y="1146"/>
                  </a:moveTo>
                  <a:lnTo>
                    <a:pt x="451" y="1090"/>
                  </a:lnTo>
                  <a:lnTo>
                    <a:pt x="557" y="1090"/>
                  </a:lnTo>
                  <a:lnTo>
                    <a:pt x="557" y="1146"/>
                  </a:lnTo>
                  <a:lnTo>
                    <a:pt x="568" y="1146"/>
                  </a:lnTo>
                  <a:lnTo>
                    <a:pt x="568" y="1164"/>
                  </a:lnTo>
                  <a:lnTo>
                    <a:pt x="557" y="1164"/>
                  </a:lnTo>
                  <a:lnTo>
                    <a:pt x="451" y="1164"/>
                  </a:lnTo>
                  <a:lnTo>
                    <a:pt x="441" y="1164"/>
                  </a:lnTo>
                  <a:lnTo>
                    <a:pt x="441" y="1146"/>
                  </a:lnTo>
                  <a:lnTo>
                    <a:pt x="451" y="1146"/>
                  </a:lnTo>
                  <a:moveTo>
                    <a:pt x="630" y="1146"/>
                  </a:moveTo>
                  <a:lnTo>
                    <a:pt x="630" y="1090"/>
                  </a:lnTo>
                  <a:lnTo>
                    <a:pt x="736" y="1090"/>
                  </a:lnTo>
                  <a:lnTo>
                    <a:pt x="736" y="1146"/>
                  </a:lnTo>
                  <a:lnTo>
                    <a:pt x="747" y="1146"/>
                  </a:lnTo>
                  <a:lnTo>
                    <a:pt x="747" y="1164"/>
                  </a:lnTo>
                  <a:lnTo>
                    <a:pt x="736" y="1164"/>
                  </a:lnTo>
                  <a:lnTo>
                    <a:pt x="630" y="1164"/>
                  </a:lnTo>
                  <a:lnTo>
                    <a:pt x="620" y="1164"/>
                  </a:lnTo>
                  <a:lnTo>
                    <a:pt x="620" y="1146"/>
                  </a:lnTo>
                  <a:lnTo>
                    <a:pt x="630" y="1146"/>
                  </a:lnTo>
                  <a:moveTo>
                    <a:pt x="451" y="1040"/>
                  </a:moveTo>
                  <a:lnTo>
                    <a:pt x="451" y="984"/>
                  </a:lnTo>
                  <a:lnTo>
                    <a:pt x="557" y="984"/>
                  </a:lnTo>
                  <a:lnTo>
                    <a:pt x="557" y="1040"/>
                  </a:lnTo>
                  <a:lnTo>
                    <a:pt x="568" y="1040"/>
                  </a:lnTo>
                  <a:lnTo>
                    <a:pt x="568" y="1059"/>
                  </a:lnTo>
                  <a:lnTo>
                    <a:pt x="557" y="1059"/>
                  </a:lnTo>
                  <a:lnTo>
                    <a:pt x="451" y="1059"/>
                  </a:lnTo>
                  <a:lnTo>
                    <a:pt x="441" y="1059"/>
                  </a:lnTo>
                  <a:lnTo>
                    <a:pt x="441" y="1040"/>
                  </a:lnTo>
                  <a:lnTo>
                    <a:pt x="451" y="1040"/>
                  </a:lnTo>
                  <a:moveTo>
                    <a:pt x="630" y="1040"/>
                  </a:moveTo>
                  <a:lnTo>
                    <a:pt x="630" y="984"/>
                  </a:lnTo>
                  <a:lnTo>
                    <a:pt x="736" y="984"/>
                  </a:lnTo>
                  <a:lnTo>
                    <a:pt x="736" y="1040"/>
                  </a:lnTo>
                  <a:lnTo>
                    <a:pt x="747" y="1040"/>
                  </a:lnTo>
                  <a:lnTo>
                    <a:pt x="747" y="1059"/>
                  </a:lnTo>
                  <a:lnTo>
                    <a:pt x="736" y="1059"/>
                  </a:lnTo>
                  <a:lnTo>
                    <a:pt x="630" y="1059"/>
                  </a:lnTo>
                  <a:lnTo>
                    <a:pt x="620" y="1059"/>
                  </a:lnTo>
                  <a:lnTo>
                    <a:pt x="620" y="1040"/>
                  </a:lnTo>
                  <a:lnTo>
                    <a:pt x="630" y="1040"/>
                  </a:lnTo>
                  <a:moveTo>
                    <a:pt x="451" y="936"/>
                  </a:moveTo>
                  <a:lnTo>
                    <a:pt x="451" y="880"/>
                  </a:lnTo>
                  <a:lnTo>
                    <a:pt x="557" y="880"/>
                  </a:lnTo>
                  <a:lnTo>
                    <a:pt x="557" y="936"/>
                  </a:lnTo>
                  <a:lnTo>
                    <a:pt x="568" y="936"/>
                  </a:lnTo>
                  <a:lnTo>
                    <a:pt x="568" y="957"/>
                  </a:lnTo>
                  <a:lnTo>
                    <a:pt x="557" y="957"/>
                  </a:lnTo>
                  <a:lnTo>
                    <a:pt x="451" y="957"/>
                  </a:lnTo>
                  <a:lnTo>
                    <a:pt x="441" y="957"/>
                  </a:lnTo>
                  <a:lnTo>
                    <a:pt x="441" y="936"/>
                  </a:lnTo>
                  <a:lnTo>
                    <a:pt x="451" y="936"/>
                  </a:lnTo>
                  <a:moveTo>
                    <a:pt x="630" y="936"/>
                  </a:moveTo>
                  <a:lnTo>
                    <a:pt x="630" y="880"/>
                  </a:lnTo>
                  <a:lnTo>
                    <a:pt x="736" y="880"/>
                  </a:lnTo>
                  <a:lnTo>
                    <a:pt x="736" y="936"/>
                  </a:lnTo>
                  <a:lnTo>
                    <a:pt x="747" y="936"/>
                  </a:lnTo>
                  <a:lnTo>
                    <a:pt x="747" y="957"/>
                  </a:lnTo>
                  <a:lnTo>
                    <a:pt x="736" y="957"/>
                  </a:lnTo>
                  <a:lnTo>
                    <a:pt x="630" y="957"/>
                  </a:lnTo>
                  <a:lnTo>
                    <a:pt x="620" y="957"/>
                  </a:lnTo>
                  <a:lnTo>
                    <a:pt x="620" y="936"/>
                  </a:lnTo>
                  <a:lnTo>
                    <a:pt x="630" y="936"/>
                  </a:lnTo>
                  <a:moveTo>
                    <a:pt x="449" y="727"/>
                  </a:moveTo>
                  <a:lnTo>
                    <a:pt x="449" y="675"/>
                  </a:lnTo>
                  <a:lnTo>
                    <a:pt x="545" y="675"/>
                  </a:lnTo>
                  <a:lnTo>
                    <a:pt x="545" y="727"/>
                  </a:lnTo>
                  <a:lnTo>
                    <a:pt x="555" y="727"/>
                  </a:lnTo>
                  <a:lnTo>
                    <a:pt x="555" y="745"/>
                  </a:lnTo>
                  <a:lnTo>
                    <a:pt x="545" y="745"/>
                  </a:lnTo>
                  <a:lnTo>
                    <a:pt x="449" y="745"/>
                  </a:lnTo>
                  <a:lnTo>
                    <a:pt x="441" y="745"/>
                  </a:lnTo>
                  <a:lnTo>
                    <a:pt x="441" y="727"/>
                  </a:lnTo>
                  <a:lnTo>
                    <a:pt x="449" y="727"/>
                  </a:lnTo>
                  <a:moveTo>
                    <a:pt x="611" y="727"/>
                  </a:moveTo>
                  <a:lnTo>
                    <a:pt x="611" y="675"/>
                  </a:lnTo>
                  <a:lnTo>
                    <a:pt x="707" y="675"/>
                  </a:lnTo>
                  <a:lnTo>
                    <a:pt x="707" y="727"/>
                  </a:lnTo>
                  <a:lnTo>
                    <a:pt x="717" y="727"/>
                  </a:lnTo>
                  <a:lnTo>
                    <a:pt x="717" y="745"/>
                  </a:lnTo>
                  <a:lnTo>
                    <a:pt x="707" y="745"/>
                  </a:lnTo>
                  <a:lnTo>
                    <a:pt x="611" y="745"/>
                  </a:lnTo>
                  <a:lnTo>
                    <a:pt x="601" y="745"/>
                  </a:lnTo>
                  <a:lnTo>
                    <a:pt x="601" y="727"/>
                  </a:lnTo>
                  <a:lnTo>
                    <a:pt x="611" y="727"/>
                  </a:lnTo>
                  <a:moveTo>
                    <a:pt x="449" y="631"/>
                  </a:moveTo>
                  <a:lnTo>
                    <a:pt x="449" y="577"/>
                  </a:lnTo>
                  <a:lnTo>
                    <a:pt x="545" y="577"/>
                  </a:lnTo>
                  <a:lnTo>
                    <a:pt x="545" y="631"/>
                  </a:lnTo>
                  <a:lnTo>
                    <a:pt x="555" y="631"/>
                  </a:lnTo>
                  <a:lnTo>
                    <a:pt x="555" y="648"/>
                  </a:lnTo>
                  <a:lnTo>
                    <a:pt x="545" y="648"/>
                  </a:lnTo>
                  <a:lnTo>
                    <a:pt x="449" y="648"/>
                  </a:lnTo>
                  <a:lnTo>
                    <a:pt x="441" y="648"/>
                  </a:lnTo>
                  <a:lnTo>
                    <a:pt x="441" y="631"/>
                  </a:lnTo>
                  <a:lnTo>
                    <a:pt x="449" y="631"/>
                  </a:lnTo>
                  <a:moveTo>
                    <a:pt x="611" y="631"/>
                  </a:moveTo>
                  <a:lnTo>
                    <a:pt x="611" y="577"/>
                  </a:lnTo>
                  <a:lnTo>
                    <a:pt x="707" y="577"/>
                  </a:lnTo>
                  <a:lnTo>
                    <a:pt x="707" y="631"/>
                  </a:lnTo>
                  <a:lnTo>
                    <a:pt x="717" y="631"/>
                  </a:lnTo>
                  <a:lnTo>
                    <a:pt x="717" y="648"/>
                  </a:lnTo>
                  <a:lnTo>
                    <a:pt x="707" y="648"/>
                  </a:lnTo>
                  <a:lnTo>
                    <a:pt x="611" y="648"/>
                  </a:lnTo>
                  <a:lnTo>
                    <a:pt x="601" y="648"/>
                  </a:lnTo>
                  <a:lnTo>
                    <a:pt x="601" y="631"/>
                  </a:lnTo>
                  <a:lnTo>
                    <a:pt x="611" y="631"/>
                  </a:lnTo>
                  <a:moveTo>
                    <a:pt x="449" y="536"/>
                  </a:moveTo>
                  <a:lnTo>
                    <a:pt x="449" y="484"/>
                  </a:lnTo>
                  <a:lnTo>
                    <a:pt x="545" y="484"/>
                  </a:lnTo>
                  <a:lnTo>
                    <a:pt x="545" y="536"/>
                  </a:lnTo>
                  <a:lnTo>
                    <a:pt x="555" y="536"/>
                  </a:lnTo>
                  <a:lnTo>
                    <a:pt x="555" y="554"/>
                  </a:lnTo>
                  <a:lnTo>
                    <a:pt x="545" y="554"/>
                  </a:lnTo>
                  <a:lnTo>
                    <a:pt x="449" y="554"/>
                  </a:lnTo>
                  <a:lnTo>
                    <a:pt x="441" y="554"/>
                  </a:lnTo>
                  <a:lnTo>
                    <a:pt x="441" y="536"/>
                  </a:lnTo>
                  <a:lnTo>
                    <a:pt x="449" y="536"/>
                  </a:lnTo>
                  <a:moveTo>
                    <a:pt x="611" y="536"/>
                  </a:moveTo>
                  <a:lnTo>
                    <a:pt x="611" y="484"/>
                  </a:lnTo>
                  <a:lnTo>
                    <a:pt x="707" y="484"/>
                  </a:lnTo>
                  <a:lnTo>
                    <a:pt x="707" y="536"/>
                  </a:lnTo>
                  <a:lnTo>
                    <a:pt x="717" y="536"/>
                  </a:lnTo>
                  <a:lnTo>
                    <a:pt x="717" y="554"/>
                  </a:lnTo>
                  <a:lnTo>
                    <a:pt x="707" y="554"/>
                  </a:lnTo>
                  <a:lnTo>
                    <a:pt x="611" y="554"/>
                  </a:lnTo>
                  <a:lnTo>
                    <a:pt x="601" y="554"/>
                  </a:lnTo>
                  <a:lnTo>
                    <a:pt x="601" y="536"/>
                  </a:lnTo>
                  <a:lnTo>
                    <a:pt x="611" y="536"/>
                  </a:lnTo>
                  <a:moveTo>
                    <a:pt x="657" y="0"/>
                  </a:moveTo>
                  <a:lnTo>
                    <a:pt x="325" y="0"/>
                  </a:lnTo>
                  <a:lnTo>
                    <a:pt x="325" y="268"/>
                  </a:lnTo>
                  <a:lnTo>
                    <a:pt x="285" y="268"/>
                  </a:lnTo>
                  <a:lnTo>
                    <a:pt x="285" y="536"/>
                  </a:lnTo>
                  <a:lnTo>
                    <a:pt x="285" y="536"/>
                  </a:lnTo>
                  <a:lnTo>
                    <a:pt x="285" y="484"/>
                  </a:lnTo>
                  <a:lnTo>
                    <a:pt x="381" y="484"/>
                  </a:lnTo>
                  <a:lnTo>
                    <a:pt x="381" y="536"/>
                  </a:lnTo>
                  <a:lnTo>
                    <a:pt x="391" y="536"/>
                  </a:lnTo>
                  <a:lnTo>
                    <a:pt x="391" y="554"/>
                  </a:lnTo>
                  <a:lnTo>
                    <a:pt x="381" y="554"/>
                  </a:lnTo>
                  <a:lnTo>
                    <a:pt x="285" y="554"/>
                  </a:lnTo>
                  <a:lnTo>
                    <a:pt x="285" y="554"/>
                  </a:lnTo>
                  <a:lnTo>
                    <a:pt x="285" y="631"/>
                  </a:lnTo>
                  <a:lnTo>
                    <a:pt x="285" y="631"/>
                  </a:lnTo>
                  <a:lnTo>
                    <a:pt x="285" y="577"/>
                  </a:lnTo>
                  <a:lnTo>
                    <a:pt x="381" y="577"/>
                  </a:lnTo>
                  <a:lnTo>
                    <a:pt x="381" y="631"/>
                  </a:lnTo>
                  <a:lnTo>
                    <a:pt x="391" y="631"/>
                  </a:lnTo>
                  <a:lnTo>
                    <a:pt x="391" y="648"/>
                  </a:lnTo>
                  <a:lnTo>
                    <a:pt x="381" y="648"/>
                  </a:lnTo>
                  <a:lnTo>
                    <a:pt x="285" y="648"/>
                  </a:lnTo>
                  <a:lnTo>
                    <a:pt x="285" y="648"/>
                  </a:lnTo>
                  <a:lnTo>
                    <a:pt x="285" y="727"/>
                  </a:lnTo>
                  <a:lnTo>
                    <a:pt x="285" y="727"/>
                  </a:lnTo>
                  <a:lnTo>
                    <a:pt x="285" y="675"/>
                  </a:lnTo>
                  <a:lnTo>
                    <a:pt x="381" y="675"/>
                  </a:lnTo>
                  <a:lnTo>
                    <a:pt x="381" y="727"/>
                  </a:lnTo>
                  <a:lnTo>
                    <a:pt x="391" y="727"/>
                  </a:lnTo>
                  <a:lnTo>
                    <a:pt x="391" y="745"/>
                  </a:lnTo>
                  <a:lnTo>
                    <a:pt x="381" y="745"/>
                  </a:lnTo>
                  <a:lnTo>
                    <a:pt x="285" y="745"/>
                  </a:lnTo>
                  <a:lnTo>
                    <a:pt x="285" y="745"/>
                  </a:lnTo>
                  <a:lnTo>
                    <a:pt x="285" y="880"/>
                  </a:lnTo>
                  <a:lnTo>
                    <a:pt x="381" y="880"/>
                  </a:lnTo>
                  <a:lnTo>
                    <a:pt x="381" y="936"/>
                  </a:lnTo>
                  <a:lnTo>
                    <a:pt x="391" y="936"/>
                  </a:lnTo>
                  <a:lnTo>
                    <a:pt x="391" y="957"/>
                  </a:lnTo>
                  <a:lnTo>
                    <a:pt x="381" y="957"/>
                  </a:lnTo>
                  <a:lnTo>
                    <a:pt x="285" y="957"/>
                  </a:lnTo>
                  <a:lnTo>
                    <a:pt x="285" y="984"/>
                  </a:lnTo>
                  <a:lnTo>
                    <a:pt x="381" y="984"/>
                  </a:lnTo>
                  <a:lnTo>
                    <a:pt x="381" y="1040"/>
                  </a:lnTo>
                  <a:lnTo>
                    <a:pt x="391" y="1040"/>
                  </a:lnTo>
                  <a:lnTo>
                    <a:pt x="391" y="1059"/>
                  </a:lnTo>
                  <a:lnTo>
                    <a:pt x="381" y="1059"/>
                  </a:lnTo>
                  <a:lnTo>
                    <a:pt x="285" y="1059"/>
                  </a:lnTo>
                  <a:lnTo>
                    <a:pt x="285" y="1090"/>
                  </a:lnTo>
                  <a:lnTo>
                    <a:pt x="381" y="1090"/>
                  </a:lnTo>
                  <a:lnTo>
                    <a:pt x="381" y="1146"/>
                  </a:lnTo>
                  <a:lnTo>
                    <a:pt x="391" y="1146"/>
                  </a:lnTo>
                  <a:lnTo>
                    <a:pt x="391" y="1164"/>
                  </a:lnTo>
                  <a:lnTo>
                    <a:pt x="381" y="1164"/>
                  </a:lnTo>
                  <a:lnTo>
                    <a:pt x="285" y="1164"/>
                  </a:lnTo>
                  <a:lnTo>
                    <a:pt x="285" y="1223"/>
                  </a:lnTo>
                  <a:lnTo>
                    <a:pt x="381" y="1223"/>
                  </a:lnTo>
                  <a:lnTo>
                    <a:pt x="381" y="1279"/>
                  </a:lnTo>
                  <a:lnTo>
                    <a:pt x="391" y="1279"/>
                  </a:lnTo>
                  <a:lnTo>
                    <a:pt x="391" y="1299"/>
                  </a:lnTo>
                  <a:lnTo>
                    <a:pt x="381" y="1299"/>
                  </a:lnTo>
                  <a:lnTo>
                    <a:pt x="285" y="1299"/>
                  </a:lnTo>
                  <a:lnTo>
                    <a:pt x="285" y="1324"/>
                  </a:lnTo>
                  <a:lnTo>
                    <a:pt x="381" y="1324"/>
                  </a:lnTo>
                  <a:lnTo>
                    <a:pt x="381" y="1382"/>
                  </a:lnTo>
                  <a:lnTo>
                    <a:pt x="391" y="1382"/>
                  </a:lnTo>
                  <a:lnTo>
                    <a:pt x="391" y="1401"/>
                  </a:lnTo>
                  <a:lnTo>
                    <a:pt x="381" y="1401"/>
                  </a:lnTo>
                  <a:lnTo>
                    <a:pt x="285" y="1401"/>
                  </a:lnTo>
                  <a:lnTo>
                    <a:pt x="285" y="1432"/>
                  </a:lnTo>
                  <a:lnTo>
                    <a:pt x="381" y="1432"/>
                  </a:lnTo>
                  <a:lnTo>
                    <a:pt x="381" y="1488"/>
                  </a:lnTo>
                  <a:lnTo>
                    <a:pt x="391" y="1488"/>
                  </a:lnTo>
                  <a:lnTo>
                    <a:pt x="391" y="1507"/>
                  </a:lnTo>
                  <a:lnTo>
                    <a:pt x="381" y="1507"/>
                  </a:lnTo>
                  <a:lnTo>
                    <a:pt x="285" y="1507"/>
                  </a:lnTo>
                  <a:lnTo>
                    <a:pt x="285" y="1565"/>
                  </a:lnTo>
                  <a:lnTo>
                    <a:pt x="381" y="1565"/>
                  </a:lnTo>
                  <a:lnTo>
                    <a:pt x="381" y="1621"/>
                  </a:lnTo>
                  <a:lnTo>
                    <a:pt x="391" y="1621"/>
                  </a:lnTo>
                  <a:lnTo>
                    <a:pt x="391" y="1640"/>
                  </a:lnTo>
                  <a:lnTo>
                    <a:pt x="381" y="1640"/>
                  </a:lnTo>
                  <a:lnTo>
                    <a:pt x="285" y="1640"/>
                  </a:lnTo>
                  <a:lnTo>
                    <a:pt x="285" y="1667"/>
                  </a:lnTo>
                  <a:lnTo>
                    <a:pt x="381" y="1667"/>
                  </a:lnTo>
                  <a:lnTo>
                    <a:pt x="381" y="1725"/>
                  </a:lnTo>
                  <a:lnTo>
                    <a:pt x="391" y="1725"/>
                  </a:lnTo>
                  <a:lnTo>
                    <a:pt x="391" y="1743"/>
                  </a:lnTo>
                  <a:lnTo>
                    <a:pt x="381" y="1743"/>
                  </a:lnTo>
                  <a:lnTo>
                    <a:pt x="285" y="1743"/>
                  </a:lnTo>
                  <a:lnTo>
                    <a:pt x="285" y="1772"/>
                  </a:lnTo>
                  <a:lnTo>
                    <a:pt x="381" y="1772"/>
                  </a:lnTo>
                  <a:lnTo>
                    <a:pt x="381" y="1828"/>
                  </a:lnTo>
                  <a:lnTo>
                    <a:pt x="391" y="1828"/>
                  </a:lnTo>
                  <a:lnTo>
                    <a:pt x="391" y="1849"/>
                  </a:lnTo>
                  <a:lnTo>
                    <a:pt x="381" y="1849"/>
                  </a:lnTo>
                  <a:lnTo>
                    <a:pt x="275" y="1849"/>
                  </a:lnTo>
                  <a:lnTo>
                    <a:pt x="264" y="1849"/>
                  </a:lnTo>
                  <a:lnTo>
                    <a:pt x="264" y="1828"/>
                  </a:lnTo>
                  <a:lnTo>
                    <a:pt x="275" y="1828"/>
                  </a:lnTo>
                  <a:lnTo>
                    <a:pt x="275" y="1801"/>
                  </a:lnTo>
                  <a:lnTo>
                    <a:pt x="223" y="1801"/>
                  </a:lnTo>
                  <a:lnTo>
                    <a:pt x="223" y="2465"/>
                  </a:lnTo>
                  <a:lnTo>
                    <a:pt x="532" y="2465"/>
                  </a:lnTo>
                  <a:lnTo>
                    <a:pt x="532" y="2525"/>
                  </a:lnTo>
                  <a:lnTo>
                    <a:pt x="499" y="2525"/>
                  </a:lnTo>
                  <a:lnTo>
                    <a:pt x="499" y="2615"/>
                  </a:lnTo>
                  <a:lnTo>
                    <a:pt x="223" y="2615"/>
                  </a:lnTo>
                  <a:lnTo>
                    <a:pt x="983" y="2615"/>
                  </a:lnTo>
                  <a:lnTo>
                    <a:pt x="728" y="2615"/>
                  </a:lnTo>
                  <a:lnTo>
                    <a:pt x="728" y="2119"/>
                  </a:lnTo>
                  <a:lnTo>
                    <a:pt x="880" y="2119"/>
                  </a:lnTo>
                  <a:lnTo>
                    <a:pt x="880" y="1849"/>
                  </a:lnTo>
                  <a:lnTo>
                    <a:pt x="807" y="1849"/>
                  </a:lnTo>
                  <a:lnTo>
                    <a:pt x="796" y="1849"/>
                  </a:lnTo>
                  <a:lnTo>
                    <a:pt x="796" y="1828"/>
                  </a:lnTo>
                  <a:lnTo>
                    <a:pt x="807" y="1828"/>
                  </a:lnTo>
                  <a:lnTo>
                    <a:pt x="807" y="1772"/>
                  </a:lnTo>
                  <a:lnTo>
                    <a:pt x="880" y="1772"/>
                  </a:lnTo>
                  <a:lnTo>
                    <a:pt x="880" y="1743"/>
                  </a:lnTo>
                  <a:lnTo>
                    <a:pt x="807" y="1743"/>
                  </a:lnTo>
                  <a:lnTo>
                    <a:pt x="796" y="1743"/>
                  </a:lnTo>
                  <a:lnTo>
                    <a:pt x="796" y="1725"/>
                  </a:lnTo>
                  <a:lnTo>
                    <a:pt x="807" y="1725"/>
                  </a:lnTo>
                  <a:lnTo>
                    <a:pt x="807" y="1667"/>
                  </a:lnTo>
                  <a:lnTo>
                    <a:pt x="880" y="1667"/>
                  </a:lnTo>
                  <a:lnTo>
                    <a:pt x="880" y="1640"/>
                  </a:lnTo>
                  <a:lnTo>
                    <a:pt x="807" y="1640"/>
                  </a:lnTo>
                  <a:lnTo>
                    <a:pt x="796" y="1640"/>
                  </a:lnTo>
                  <a:lnTo>
                    <a:pt x="796" y="1621"/>
                  </a:lnTo>
                  <a:lnTo>
                    <a:pt x="807" y="1621"/>
                  </a:lnTo>
                  <a:lnTo>
                    <a:pt x="807" y="1565"/>
                  </a:lnTo>
                  <a:lnTo>
                    <a:pt x="880" y="1565"/>
                  </a:lnTo>
                  <a:lnTo>
                    <a:pt x="880" y="1507"/>
                  </a:lnTo>
                  <a:lnTo>
                    <a:pt x="807" y="1507"/>
                  </a:lnTo>
                  <a:lnTo>
                    <a:pt x="796" y="1507"/>
                  </a:lnTo>
                  <a:lnTo>
                    <a:pt x="796" y="1488"/>
                  </a:lnTo>
                  <a:lnTo>
                    <a:pt x="807" y="1488"/>
                  </a:lnTo>
                  <a:lnTo>
                    <a:pt x="807" y="1432"/>
                  </a:lnTo>
                  <a:lnTo>
                    <a:pt x="880" y="1432"/>
                  </a:lnTo>
                  <a:lnTo>
                    <a:pt x="880" y="1401"/>
                  </a:lnTo>
                  <a:lnTo>
                    <a:pt x="807" y="1401"/>
                  </a:lnTo>
                  <a:lnTo>
                    <a:pt x="796" y="1401"/>
                  </a:lnTo>
                  <a:lnTo>
                    <a:pt x="796" y="1382"/>
                  </a:lnTo>
                  <a:lnTo>
                    <a:pt x="807" y="1382"/>
                  </a:lnTo>
                  <a:lnTo>
                    <a:pt x="807" y="1324"/>
                  </a:lnTo>
                  <a:lnTo>
                    <a:pt x="880" y="1324"/>
                  </a:lnTo>
                  <a:lnTo>
                    <a:pt x="880" y="1299"/>
                  </a:lnTo>
                  <a:lnTo>
                    <a:pt x="807" y="1299"/>
                  </a:lnTo>
                  <a:lnTo>
                    <a:pt x="796" y="1299"/>
                  </a:lnTo>
                  <a:lnTo>
                    <a:pt x="796" y="1279"/>
                  </a:lnTo>
                  <a:lnTo>
                    <a:pt x="807" y="1279"/>
                  </a:lnTo>
                  <a:lnTo>
                    <a:pt x="807" y="1223"/>
                  </a:lnTo>
                  <a:lnTo>
                    <a:pt x="880" y="1223"/>
                  </a:lnTo>
                  <a:lnTo>
                    <a:pt x="880" y="1164"/>
                  </a:lnTo>
                  <a:lnTo>
                    <a:pt x="807" y="1164"/>
                  </a:lnTo>
                  <a:lnTo>
                    <a:pt x="796" y="1164"/>
                  </a:lnTo>
                  <a:lnTo>
                    <a:pt x="796" y="1146"/>
                  </a:lnTo>
                  <a:lnTo>
                    <a:pt x="807" y="1146"/>
                  </a:lnTo>
                  <a:lnTo>
                    <a:pt x="807" y="1090"/>
                  </a:lnTo>
                  <a:lnTo>
                    <a:pt x="880" y="1090"/>
                  </a:lnTo>
                  <a:lnTo>
                    <a:pt x="880" y="1059"/>
                  </a:lnTo>
                  <a:lnTo>
                    <a:pt x="807" y="1059"/>
                  </a:lnTo>
                  <a:lnTo>
                    <a:pt x="796" y="1059"/>
                  </a:lnTo>
                  <a:lnTo>
                    <a:pt x="796" y="1040"/>
                  </a:lnTo>
                  <a:lnTo>
                    <a:pt x="807" y="1040"/>
                  </a:lnTo>
                  <a:lnTo>
                    <a:pt x="807" y="984"/>
                  </a:lnTo>
                  <a:lnTo>
                    <a:pt x="880" y="984"/>
                  </a:lnTo>
                  <a:lnTo>
                    <a:pt x="880" y="957"/>
                  </a:lnTo>
                  <a:lnTo>
                    <a:pt x="807" y="957"/>
                  </a:lnTo>
                  <a:lnTo>
                    <a:pt x="796" y="957"/>
                  </a:lnTo>
                  <a:lnTo>
                    <a:pt x="796" y="936"/>
                  </a:lnTo>
                  <a:lnTo>
                    <a:pt x="807" y="936"/>
                  </a:lnTo>
                  <a:lnTo>
                    <a:pt x="807" y="880"/>
                  </a:lnTo>
                  <a:lnTo>
                    <a:pt x="880" y="880"/>
                  </a:lnTo>
                  <a:lnTo>
                    <a:pt x="880" y="691"/>
                  </a:lnTo>
                  <a:lnTo>
                    <a:pt x="983" y="691"/>
                  </a:lnTo>
                  <a:lnTo>
                    <a:pt x="983" y="563"/>
                  </a:lnTo>
                  <a:lnTo>
                    <a:pt x="794" y="563"/>
                  </a:lnTo>
                  <a:lnTo>
                    <a:pt x="794" y="268"/>
                  </a:lnTo>
                  <a:lnTo>
                    <a:pt x="657" y="268"/>
                  </a:lnTo>
                  <a:lnTo>
                    <a:pt x="6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5" name="iŝlíḍè"/>
            <p:cNvSpPr/>
            <p:nvPr/>
          </p:nvSpPr>
          <p:spPr bwMode="auto">
            <a:xfrm>
              <a:off x="5972132" y="2564184"/>
              <a:ext cx="140202" cy="1943761"/>
            </a:xfrm>
            <a:custGeom>
              <a:avLst/>
              <a:gdLst>
                <a:gd name="T0" fmla="*/ 0 w 103"/>
                <a:gd name="T1" fmla="*/ 0 h 1428"/>
                <a:gd name="T2" fmla="*/ 33 w 103"/>
                <a:gd name="T3" fmla="*/ 189 h 1428"/>
                <a:gd name="T4" fmla="*/ 43 w 103"/>
                <a:gd name="T5" fmla="*/ 245 h 1428"/>
                <a:gd name="T6" fmla="*/ 33 w 103"/>
                <a:gd name="T7" fmla="*/ 266 h 1428"/>
                <a:gd name="T8" fmla="*/ 0 w 103"/>
                <a:gd name="T9" fmla="*/ 293 h 1428"/>
                <a:gd name="T10" fmla="*/ 33 w 103"/>
                <a:gd name="T11" fmla="*/ 349 h 1428"/>
                <a:gd name="T12" fmla="*/ 43 w 103"/>
                <a:gd name="T13" fmla="*/ 368 h 1428"/>
                <a:gd name="T14" fmla="*/ 0 w 103"/>
                <a:gd name="T15" fmla="*/ 368 h 1428"/>
                <a:gd name="T16" fmla="*/ 33 w 103"/>
                <a:gd name="T17" fmla="*/ 399 h 1428"/>
                <a:gd name="T18" fmla="*/ 43 w 103"/>
                <a:gd name="T19" fmla="*/ 455 h 1428"/>
                <a:gd name="T20" fmla="*/ 33 w 103"/>
                <a:gd name="T21" fmla="*/ 473 h 1428"/>
                <a:gd name="T22" fmla="*/ 0 w 103"/>
                <a:gd name="T23" fmla="*/ 532 h 1428"/>
                <a:gd name="T24" fmla="*/ 33 w 103"/>
                <a:gd name="T25" fmla="*/ 588 h 1428"/>
                <a:gd name="T26" fmla="*/ 43 w 103"/>
                <a:gd name="T27" fmla="*/ 608 h 1428"/>
                <a:gd name="T28" fmla="*/ 0 w 103"/>
                <a:gd name="T29" fmla="*/ 608 h 1428"/>
                <a:gd name="T30" fmla="*/ 33 w 103"/>
                <a:gd name="T31" fmla="*/ 633 h 1428"/>
                <a:gd name="T32" fmla="*/ 43 w 103"/>
                <a:gd name="T33" fmla="*/ 691 h 1428"/>
                <a:gd name="T34" fmla="*/ 33 w 103"/>
                <a:gd name="T35" fmla="*/ 710 h 1428"/>
                <a:gd name="T36" fmla="*/ 0 w 103"/>
                <a:gd name="T37" fmla="*/ 741 h 1428"/>
                <a:gd name="T38" fmla="*/ 33 w 103"/>
                <a:gd name="T39" fmla="*/ 797 h 1428"/>
                <a:gd name="T40" fmla="*/ 43 w 103"/>
                <a:gd name="T41" fmla="*/ 816 h 1428"/>
                <a:gd name="T42" fmla="*/ 0 w 103"/>
                <a:gd name="T43" fmla="*/ 816 h 1428"/>
                <a:gd name="T44" fmla="*/ 33 w 103"/>
                <a:gd name="T45" fmla="*/ 874 h 1428"/>
                <a:gd name="T46" fmla="*/ 43 w 103"/>
                <a:gd name="T47" fmla="*/ 930 h 1428"/>
                <a:gd name="T48" fmla="*/ 33 w 103"/>
                <a:gd name="T49" fmla="*/ 949 h 1428"/>
                <a:gd name="T50" fmla="*/ 0 w 103"/>
                <a:gd name="T51" fmla="*/ 976 h 1428"/>
                <a:gd name="T52" fmla="*/ 33 w 103"/>
                <a:gd name="T53" fmla="*/ 1034 h 1428"/>
                <a:gd name="T54" fmla="*/ 43 w 103"/>
                <a:gd name="T55" fmla="*/ 1052 h 1428"/>
                <a:gd name="T56" fmla="*/ 0 w 103"/>
                <a:gd name="T57" fmla="*/ 1052 h 1428"/>
                <a:gd name="T58" fmla="*/ 33 w 103"/>
                <a:gd name="T59" fmla="*/ 1081 h 1428"/>
                <a:gd name="T60" fmla="*/ 43 w 103"/>
                <a:gd name="T61" fmla="*/ 1137 h 1428"/>
                <a:gd name="T62" fmla="*/ 33 w 103"/>
                <a:gd name="T63" fmla="*/ 1158 h 1428"/>
                <a:gd name="T64" fmla="*/ 0 w 103"/>
                <a:gd name="T65" fmla="*/ 1428 h 1428"/>
                <a:gd name="T66" fmla="*/ 101 w 103"/>
                <a:gd name="T67" fmla="*/ 884 h 1428"/>
                <a:gd name="T68" fmla="*/ 103 w 103"/>
                <a:gd name="T69" fmla="*/ 0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428">
                  <a:moveTo>
                    <a:pt x="103" y="0"/>
                  </a:moveTo>
                  <a:lnTo>
                    <a:pt x="0" y="0"/>
                  </a:lnTo>
                  <a:lnTo>
                    <a:pt x="0" y="189"/>
                  </a:lnTo>
                  <a:lnTo>
                    <a:pt x="33" y="189"/>
                  </a:lnTo>
                  <a:lnTo>
                    <a:pt x="33" y="245"/>
                  </a:lnTo>
                  <a:lnTo>
                    <a:pt x="43" y="245"/>
                  </a:lnTo>
                  <a:lnTo>
                    <a:pt x="43" y="266"/>
                  </a:lnTo>
                  <a:lnTo>
                    <a:pt x="33" y="266"/>
                  </a:lnTo>
                  <a:lnTo>
                    <a:pt x="0" y="266"/>
                  </a:lnTo>
                  <a:lnTo>
                    <a:pt x="0" y="293"/>
                  </a:lnTo>
                  <a:lnTo>
                    <a:pt x="33" y="293"/>
                  </a:lnTo>
                  <a:lnTo>
                    <a:pt x="33" y="349"/>
                  </a:lnTo>
                  <a:lnTo>
                    <a:pt x="43" y="349"/>
                  </a:lnTo>
                  <a:lnTo>
                    <a:pt x="43" y="368"/>
                  </a:lnTo>
                  <a:lnTo>
                    <a:pt x="33" y="368"/>
                  </a:lnTo>
                  <a:lnTo>
                    <a:pt x="0" y="368"/>
                  </a:lnTo>
                  <a:lnTo>
                    <a:pt x="0" y="399"/>
                  </a:lnTo>
                  <a:lnTo>
                    <a:pt x="33" y="399"/>
                  </a:lnTo>
                  <a:lnTo>
                    <a:pt x="33" y="455"/>
                  </a:lnTo>
                  <a:lnTo>
                    <a:pt x="43" y="455"/>
                  </a:lnTo>
                  <a:lnTo>
                    <a:pt x="43" y="473"/>
                  </a:lnTo>
                  <a:lnTo>
                    <a:pt x="33" y="473"/>
                  </a:lnTo>
                  <a:lnTo>
                    <a:pt x="0" y="473"/>
                  </a:lnTo>
                  <a:lnTo>
                    <a:pt x="0" y="532"/>
                  </a:lnTo>
                  <a:lnTo>
                    <a:pt x="33" y="532"/>
                  </a:lnTo>
                  <a:lnTo>
                    <a:pt x="33" y="588"/>
                  </a:lnTo>
                  <a:lnTo>
                    <a:pt x="43" y="588"/>
                  </a:lnTo>
                  <a:lnTo>
                    <a:pt x="43" y="608"/>
                  </a:lnTo>
                  <a:lnTo>
                    <a:pt x="33" y="608"/>
                  </a:lnTo>
                  <a:lnTo>
                    <a:pt x="0" y="608"/>
                  </a:lnTo>
                  <a:lnTo>
                    <a:pt x="0" y="633"/>
                  </a:lnTo>
                  <a:lnTo>
                    <a:pt x="33" y="633"/>
                  </a:lnTo>
                  <a:lnTo>
                    <a:pt x="33" y="691"/>
                  </a:lnTo>
                  <a:lnTo>
                    <a:pt x="43" y="691"/>
                  </a:lnTo>
                  <a:lnTo>
                    <a:pt x="43" y="710"/>
                  </a:lnTo>
                  <a:lnTo>
                    <a:pt x="33" y="710"/>
                  </a:lnTo>
                  <a:lnTo>
                    <a:pt x="0" y="710"/>
                  </a:lnTo>
                  <a:lnTo>
                    <a:pt x="0" y="741"/>
                  </a:lnTo>
                  <a:lnTo>
                    <a:pt x="33" y="741"/>
                  </a:lnTo>
                  <a:lnTo>
                    <a:pt x="33" y="797"/>
                  </a:lnTo>
                  <a:lnTo>
                    <a:pt x="43" y="797"/>
                  </a:lnTo>
                  <a:lnTo>
                    <a:pt x="43" y="816"/>
                  </a:lnTo>
                  <a:lnTo>
                    <a:pt x="33" y="816"/>
                  </a:lnTo>
                  <a:lnTo>
                    <a:pt x="0" y="816"/>
                  </a:lnTo>
                  <a:lnTo>
                    <a:pt x="0" y="874"/>
                  </a:lnTo>
                  <a:lnTo>
                    <a:pt x="33" y="874"/>
                  </a:lnTo>
                  <a:lnTo>
                    <a:pt x="33" y="930"/>
                  </a:lnTo>
                  <a:lnTo>
                    <a:pt x="43" y="930"/>
                  </a:lnTo>
                  <a:lnTo>
                    <a:pt x="43" y="949"/>
                  </a:lnTo>
                  <a:lnTo>
                    <a:pt x="33" y="949"/>
                  </a:lnTo>
                  <a:lnTo>
                    <a:pt x="0" y="949"/>
                  </a:lnTo>
                  <a:lnTo>
                    <a:pt x="0" y="976"/>
                  </a:lnTo>
                  <a:lnTo>
                    <a:pt x="33" y="976"/>
                  </a:lnTo>
                  <a:lnTo>
                    <a:pt x="33" y="1034"/>
                  </a:lnTo>
                  <a:lnTo>
                    <a:pt x="43" y="1034"/>
                  </a:lnTo>
                  <a:lnTo>
                    <a:pt x="43" y="1052"/>
                  </a:lnTo>
                  <a:lnTo>
                    <a:pt x="33" y="1052"/>
                  </a:lnTo>
                  <a:lnTo>
                    <a:pt x="0" y="1052"/>
                  </a:lnTo>
                  <a:lnTo>
                    <a:pt x="0" y="1081"/>
                  </a:lnTo>
                  <a:lnTo>
                    <a:pt x="33" y="1081"/>
                  </a:lnTo>
                  <a:lnTo>
                    <a:pt x="33" y="1137"/>
                  </a:lnTo>
                  <a:lnTo>
                    <a:pt x="43" y="1137"/>
                  </a:lnTo>
                  <a:lnTo>
                    <a:pt x="43" y="1158"/>
                  </a:lnTo>
                  <a:lnTo>
                    <a:pt x="33" y="1158"/>
                  </a:lnTo>
                  <a:lnTo>
                    <a:pt x="0" y="1158"/>
                  </a:lnTo>
                  <a:lnTo>
                    <a:pt x="0" y="1428"/>
                  </a:lnTo>
                  <a:lnTo>
                    <a:pt x="101" y="1428"/>
                  </a:lnTo>
                  <a:lnTo>
                    <a:pt x="101" y="884"/>
                  </a:lnTo>
                  <a:lnTo>
                    <a:pt x="103" y="884"/>
                  </a:lnTo>
                  <a:lnTo>
                    <a:pt x="103"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ïṡliḓe"/>
            <p:cNvSpPr/>
            <p:nvPr/>
          </p:nvSpPr>
          <p:spPr bwMode="auto">
            <a:xfrm>
              <a:off x="5972132" y="2564184"/>
              <a:ext cx="140202" cy="1943761"/>
            </a:xfrm>
            <a:custGeom>
              <a:avLst/>
              <a:gdLst>
                <a:gd name="T0" fmla="*/ 0 w 103"/>
                <a:gd name="T1" fmla="*/ 0 h 1428"/>
                <a:gd name="T2" fmla="*/ 33 w 103"/>
                <a:gd name="T3" fmla="*/ 189 h 1428"/>
                <a:gd name="T4" fmla="*/ 43 w 103"/>
                <a:gd name="T5" fmla="*/ 245 h 1428"/>
                <a:gd name="T6" fmla="*/ 33 w 103"/>
                <a:gd name="T7" fmla="*/ 266 h 1428"/>
                <a:gd name="T8" fmla="*/ 0 w 103"/>
                <a:gd name="T9" fmla="*/ 293 h 1428"/>
                <a:gd name="T10" fmla="*/ 33 w 103"/>
                <a:gd name="T11" fmla="*/ 349 h 1428"/>
                <a:gd name="T12" fmla="*/ 43 w 103"/>
                <a:gd name="T13" fmla="*/ 368 h 1428"/>
                <a:gd name="T14" fmla="*/ 0 w 103"/>
                <a:gd name="T15" fmla="*/ 368 h 1428"/>
                <a:gd name="T16" fmla="*/ 33 w 103"/>
                <a:gd name="T17" fmla="*/ 399 h 1428"/>
                <a:gd name="T18" fmla="*/ 43 w 103"/>
                <a:gd name="T19" fmla="*/ 455 h 1428"/>
                <a:gd name="T20" fmla="*/ 33 w 103"/>
                <a:gd name="T21" fmla="*/ 473 h 1428"/>
                <a:gd name="T22" fmla="*/ 0 w 103"/>
                <a:gd name="T23" fmla="*/ 532 h 1428"/>
                <a:gd name="T24" fmla="*/ 33 w 103"/>
                <a:gd name="T25" fmla="*/ 588 h 1428"/>
                <a:gd name="T26" fmla="*/ 43 w 103"/>
                <a:gd name="T27" fmla="*/ 608 h 1428"/>
                <a:gd name="T28" fmla="*/ 0 w 103"/>
                <a:gd name="T29" fmla="*/ 608 h 1428"/>
                <a:gd name="T30" fmla="*/ 33 w 103"/>
                <a:gd name="T31" fmla="*/ 633 h 1428"/>
                <a:gd name="T32" fmla="*/ 43 w 103"/>
                <a:gd name="T33" fmla="*/ 691 h 1428"/>
                <a:gd name="T34" fmla="*/ 33 w 103"/>
                <a:gd name="T35" fmla="*/ 710 h 1428"/>
                <a:gd name="T36" fmla="*/ 0 w 103"/>
                <a:gd name="T37" fmla="*/ 741 h 1428"/>
                <a:gd name="T38" fmla="*/ 33 w 103"/>
                <a:gd name="T39" fmla="*/ 797 h 1428"/>
                <a:gd name="T40" fmla="*/ 43 w 103"/>
                <a:gd name="T41" fmla="*/ 816 h 1428"/>
                <a:gd name="T42" fmla="*/ 0 w 103"/>
                <a:gd name="T43" fmla="*/ 816 h 1428"/>
                <a:gd name="T44" fmla="*/ 33 w 103"/>
                <a:gd name="T45" fmla="*/ 874 h 1428"/>
                <a:gd name="T46" fmla="*/ 43 w 103"/>
                <a:gd name="T47" fmla="*/ 930 h 1428"/>
                <a:gd name="T48" fmla="*/ 33 w 103"/>
                <a:gd name="T49" fmla="*/ 949 h 1428"/>
                <a:gd name="T50" fmla="*/ 0 w 103"/>
                <a:gd name="T51" fmla="*/ 976 h 1428"/>
                <a:gd name="T52" fmla="*/ 33 w 103"/>
                <a:gd name="T53" fmla="*/ 1034 h 1428"/>
                <a:gd name="T54" fmla="*/ 43 w 103"/>
                <a:gd name="T55" fmla="*/ 1052 h 1428"/>
                <a:gd name="T56" fmla="*/ 0 w 103"/>
                <a:gd name="T57" fmla="*/ 1052 h 1428"/>
                <a:gd name="T58" fmla="*/ 33 w 103"/>
                <a:gd name="T59" fmla="*/ 1081 h 1428"/>
                <a:gd name="T60" fmla="*/ 43 w 103"/>
                <a:gd name="T61" fmla="*/ 1137 h 1428"/>
                <a:gd name="T62" fmla="*/ 33 w 103"/>
                <a:gd name="T63" fmla="*/ 1158 h 1428"/>
                <a:gd name="T64" fmla="*/ 0 w 103"/>
                <a:gd name="T65" fmla="*/ 1428 h 1428"/>
                <a:gd name="T66" fmla="*/ 101 w 103"/>
                <a:gd name="T67" fmla="*/ 884 h 1428"/>
                <a:gd name="T68" fmla="*/ 103 w 103"/>
                <a:gd name="T69" fmla="*/ 0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428">
                  <a:moveTo>
                    <a:pt x="103" y="0"/>
                  </a:moveTo>
                  <a:lnTo>
                    <a:pt x="0" y="0"/>
                  </a:lnTo>
                  <a:lnTo>
                    <a:pt x="0" y="189"/>
                  </a:lnTo>
                  <a:lnTo>
                    <a:pt x="33" y="189"/>
                  </a:lnTo>
                  <a:lnTo>
                    <a:pt x="33" y="245"/>
                  </a:lnTo>
                  <a:lnTo>
                    <a:pt x="43" y="245"/>
                  </a:lnTo>
                  <a:lnTo>
                    <a:pt x="43" y="266"/>
                  </a:lnTo>
                  <a:lnTo>
                    <a:pt x="33" y="266"/>
                  </a:lnTo>
                  <a:lnTo>
                    <a:pt x="0" y="266"/>
                  </a:lnTo>
                  <a:lnTo>
                    <a:pt x="0" y="293"/>
                  </a:lnTo>
                  <a:lnTo>
                    <a:pt x="33" y="293"/>
                  </a:lnTo>
                  <a:lnTo>
                    <a:pt x="33" y="349"/>
                  </a:lnTo>
                  <a:lnTo>
                    <a:pt x="43" y="349"/>
                  </a:lnTo>
                  <a:lnTo>
                    <a:pt x="43" y="368"/>
                  </a:lnTo>
                  <a:lnTo>
                    <a:pt x="33" y="368"/>
                  </a:lnTo>
                  <a:lnTo>
                    <a:pt x="0" y="368"/>
                  </a:lnTo>
                  <a:lnTo>
                    <a:pt x="0" y="399"/>
                  </a:lnTo>
                  <a:lnTo>
                    <a:pt x="33" y="399"/>
                  </a:lnTo>
                  <a:lnTo>
                    <a:pt x="33" y="455"/>
                  </a:lnTo>
                  <a:lnTo>
                    <a:pt x="43" y="455"/>
                  </a:lnTo>
                  <a:lnTo>
                    <a:pt x="43" y="473"/>
                  </a:lnTo>
                  <a:lnTo>
                    <a:pt x="33" y="473"/>
                  </a:lnTo>
                  <a:lnTo>
                    <a:pt x="0" y="473"/>
                  </a:lnTo>
                  <a:lnTo>
                    <a:pt x="0" y="532"/>
                  </a:lnTo>
                  <a:lnTo>
                    <a:pt x="33" y="532"/>
                  </a:lnTo>
                  <a:lnTo>
                    <a:pt x="33" y="588"/>
                  </a:lnTo>
                  <a:lnTo>
                    <a:pt x="43" y="588"/>
                  </a:lnTo>
                  <a:lnTo>
                    <a:pt x="43" y="608"/>
                  </a:lnTo>
                  <a:lnTo>
                    <a:pt x="33" y="608"/>
                  </a:lnTo>
                  <a:lnTo>
                    <a:pt x="0" y="608"/>
                  </a:lnTo>
                  <a:lnTo>
                    <a:pt x="0" y="633"/>
                  </a:lnTo>
                  <a:lnTo>
                    <a:pt x="33" y="633"/>
                  </a:lnTo>
                  <a:lnTo>
                    <a:pt x="33" y="691"/>
                  </a:lnTo>
                  <a:lnTo>
                    <a:pt x="43" y="691"/>
                  </a:lnTo>
                  <a:lnTo>
                    <a:pt x="43" y="710"/>
                  </a:lnTo>
                  <a:lnTo>
                    <a:pt x="33" y="710"/>
                  </a:lnTo>
                  <a:lnTo>
                    <a:pt x="0" y="710"/>
                  </a:lnTo>
                  <a:lnTo>
                    <a:pt x="0" y="741"/>
                  </a:lnTo>
                  <a:lnTo>
                    <a:pt x="33" y="741"/>
                  </a:lnTo>
                  <a:lnTo>
                    <a:pt x="33" y="797"/>
                  </a:lnTo>
                  <a:lnTo>
                    <a:pt x="43" y="797"/>
                  </a:lnTo>
                  <a:lnTo>
                    <a:pt x="43" y="816"/>
                  </a:lnTo>
                  <a:lnTo>
                    <a:pt x="33" y="816"/>
                  </a:lnTo>
                  <a:lnTo>
                    <a:pt x="0" y="816"/>
                  </a:lnTo>
                  <a:lnTo>
                    <a:pt x="0" y="874"/>
                  </a:lnTo>
                  <a:lnTo>
                    <a:pt x="33" y="874"/>
                  </a:lnTo>
                  <a:lnTo>
                    <a:pt x="33" y="930"/>
                  </a:lnTo>
                  <a:lnTo>
                    <a:pt x="43" y="930"/>
                  </a:lnTo>
                  <a:lnTo>
                    <a:pt x="43" y="949"/>
                  </a:lnTo>
                  <a:lnTo>
                    <a:pt x="33" y="949"/>
                  </a:lnTo>
                  <a:lnTo>
                    <a:pt x="0" y="949"/>
                  </a:lnTo>
                  <a:lnTo>
                    <a:pt x="0" y="976"/>
                  </a:lnTo>
                  <a:lnTo>
                    <a:pt x="33" y="976"/>
                  </a:lnTo>
                  <a:lnTo>
                    <a:pt x="33" y="1034"/>
                  </a:lnTo>
                  <a:lnTo>
                    <a:pt x="43" y="1034"/>
                  </a:lnTo>
                  <a:lnTo>
                    <a:pt x="43" y="1052"/>
                  </a:lnTo>
                  <a:lnTo>
                    <a:pt x="33" y="1052"/>
                  </a:lnTo>
                  <a:lnTo>
                    <a:pt x="0" y="1052"/>
                  </a:lnTo>
                  <a:lnTo>
                    <a:pt x="0" y="1081"/>
                  </a:lnTo>
                  <a:lnTo>
                    <a:pt x="33" y="1081"/>
                  </a:lnTo>
                  <a:lnTo>
                    <a:pt x="33" y="1137"/>
                  </a:lnTo>
                  <a:lnTo>
                    <a:pt x="43" y="1137"/>
                  </a:lnTo>
                  <a:lnTo>
                    <a:pt x="43" y="1158"/>
                  </a:lnTo>
                  <a:lnTo>
                    <a:pt x="33" y="1158"/>
                  </a:lnTo>
                  <a:lnTo>
                    <a:pt x="0" y="1158"/>
                  </a:lnTo>
                  <a:lnTo>
                    <a:pt x="0" y="1428"/>
                  </a:lnTo>
                  <a:lnTo>
                    <a:pt x="101" y="1428"/>
                  </a:lnTo>
                  <a:lnTo>
                    <a:pt x="101" y="884"/>
                  </a:lnTo>
                  <a:lnTo>
                    <a:pt x="103" y="884"/>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îşľîḍê"/>
            <p:cNvSpPr/>
            <p:nvPr/>
          </p:nvSpPr>
          <p:spPr bwMode="auto">
            <a:xfrm>
              <a:off x="4774296" y="3357750"/>
              <a:ext cx="303543" cy="1621163"/>
            </a:xfrm>
            <a:custGeom>
              <a:avLst/>
              <a:gdLst>
                <a:gd name="T0" fmla="*/ 96 w 223"/>
                <a:gd name="T1" fmla="*/ 0 h 1191"/>
                <a:gd name="T2" fmla="*/ 0 w 223"/>
                <a:gd name="T3" fmla="*/ 0 h 1191"/>
                <a:gd name="T4" fmla="*/ 0 w 223"/>
                <a:gd name="T5" fmla="*/ 1191 h 1191"/>
                <a:gd name="T6" fmla="*/ 223 w 223"/>
                <a:gd name="T7" fmla="*/ 1191 h 1191"/>
                <a:gd name="T8" fmla="*/ 223 w 223"/>
                <a:gd name="T9" fmla="*/ 527 h 1191"/>
                <a:gd name="T10" fmla="*/ 200 w 223"/>
                <a:gd name="T11" fmla="*/ 527 h 1191"/>
                <a:gd name="T12" fmla="*/ 200 w 223"/>
                <a:gd name="T13" fmla="*/ 554 h 1191"/>
                <a:gd name="T14" fmla="*/ 212 w 223"/>
                <a:gd name="T15" fmla="*/ 554 h 1191"/>
                <a:gd name="T16" fmla="*/ 212 w 223"/>
                <a:gd name="T17" fmla="*/ 575 h 1191"/>
                <a:gd name="T18" fmla="*/ 200 w 223"/>
                <a:gd name="T19" fmla="*/ 575 h 1191"/>
                <a:gd name="T20" fmla="*/ 96 w 223"/>
                <a:gd name="T21" fmla="*/ 575 h 1191"/>
                <a:gd name="T22" fmla="*/ 86 w 223"/>
                <a:gd name="T23" fmla="*/ 575 h 1191"/>
                <a:gd name="T24" fmla="*/ 86 w 223"/>
                <a:gd name="T25" fmla="*/ 554 h 1191"/>
                <a:gd name="T26" fmla="*/ 96 w 223"/>
                <a:gd name="T27" fmla="*/ 554 h 1191"/>
                <a:gd name="T28" fmla="*/ 96 w 223"/>
                <a:gd name="T29" fmla="*/ 498 h 1191"/>
                <a:gd name="T30" fmla="*/ 152 w 223"/>
                <a:gd name="T31" fmla="*/ 498 h 1191"/>
                <a:gd name="T32" fmla="*/ 152 w 223"/>
                <a:gd name="T33" fmla="*/ 469 h 1191"/>
                <a:gd name="T34" fmla="*/ 96 w 223"/>
                <a:gd name="T35" fmla="*/ 469 h 1191"/>
                <a:gd name="T36" fmla="*/ 86 w 223"/>
                <a:gd name="T37" fmla="*/ 469 h 1191"/>
                <a:gd name="T38" fmla="*/ 86 w 223"/>
                <a:gd name="T39" fmla="*/ 451 h 1191"/>
                <a:gd name="T40" fmla="*/ 96 w 223"/>
                <a:gd name="T41" fmla="*/ 451 h 1191"/>
                <a:gd name="T42" fmla="*/ 96 w 223"/>
                <a:gd name="T43" fmla="*/ 393 h 1191"/>
                <a:gd name="T44" fmla="*/ 152 w 223"/>
                <a:gd name="T45" fmla="*/ 393 h 1191"/>
                <a:gd name="T46" fmla="*/ 152 w 223"/>
                <a:gd name="T47" fmla="*/ 366 h 1191"/>
                <a:gd name="T48" fmla="*/ 96 w 223"/>
                <a:gd name="T49" fmla="*/ 366 h 1191"/>
                <a:gd name="T50" fmla="*/ 86 w 223"/>
                <a:gd name="T51" fmla="*/ 366 h 1191"/>
                <a:gd name="T52" fmla="*/ 86 w 223"/>
                <a:gd name="T53" fmla="*/ 347 h 1191"/>
                <a:gd name="T54" fmla="*/ 96 w 223"/>
                <a:gd name="T55" fmla="*/ 347 h 1191"/>
                <a:gd name="T56" fmla="*/ 96 w 223"/>
                <a:gd name="T57" fmla="*/ 291 h 1191"/>
                <a:gd name="T58" fmla="*/ 152 w 223"/>
                <a:gd name="T59" fmla="*/ 291 h 1191"/>
                <a:gd name="T60" fmla="*/ 152 w 223"/>
                <a:gd name="T61" fmla="*/ 233 h 1191"/>
                <a:gd name="T62" fmla="*/ 96 w 223"/>
                <a:gd name="T63" fmla="*/ 233 h 1191"/>
                <a:gd name="T64" fmla="*/ 86 w 223"/>
                <a:gd name="T65" fmla="*/ 233 h 1191"/>
                <a:gd name="T66" fmla="*/ 86 w 223"/>
                <a:gd name="T67" fmla="*/ 214 h 1191"/>
                <a:gd name="T68" fmla="*/ 96 w 223"/>
                <a:gd name="T69" fmla="*/ 214 h 1191"/>
                <a:gd name="T70" fmla="*/ 96 w 223"/>
                <a:gd name="T71" fmla="*/ 158 h 1191"/>
                <a:gd name="T72" fmla="*/ 152 w 223"/>
                <a:gd name="T73" fmla="*/ 158 h 1191"/>
                <a:gd name="T74" fmla="*/ 152 w 223"/>
                <a:gd name="T75" fmla="*/ 127 h 1191"/>
                <a:gd name="T76" fmla="*/ 96 w 223"/>
                <a:gd name="T77" fmla="*/ 127 h 1191"/>
                <a:gd name="T78" fmla="*/ 86 w 223"/>
                <a:gd name="T79" fmla="*/ 127 h 1191"/>
                <a:gd name="T80" fmla="*/ 86 w 223"/>
                <a:gd name="T81" fmla="*/ 108 h 1191"/>
                <a:gd name="T82" fmla="*/ 96 w 223"/>
                <a:gd name="T83" fmla="*/ 108 h 1191"/>
                <a:gd name="T84" fmla="*/ 96 w 223"/>
                <a:gd name="T85" fmla="*/ 50 h 1191"/>
                <a:gd name="T86" fmla="*/ 152 w 223"/>
                <a:gd name="T87" fmla="*/ 50 h 1191"/>
                <a:gd name="T88" fmla="*/ 152 w 223"/>
                <a:gd name="T89" fmla="*/ 25 h 1191"/>
                <a:gd name="T90" fmla="*/ 96 w 223"/>
                <a:gd name="T91" fmla="*/ 25 h 1191"/>
                <a:gd name="T92" fmla="*/ 86 w 223"/>
                <a:gd name="T93" fmla="*/ 25 h 1191"/>
                <a:gd name="T94" fmla="*/ 86 w 223"/>
                <a:gd name="T95" fmla="*/ 5 h 1191"/>
                <a:gd name="T96" fmla="*/ 96 w 223"/>
                <a:gd name="T97" fmla="*/ 5 h 1191"/>
                <a:gd name="T98" fmla="*/ 96 w 223"/>
                <a:gd name="T99" fmla="*/ 0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3" h="1191">
                  <a:moveTo>
                    <a:pt x="96" y="0"/>
                  </a:moveTo>
                  <a:lnTo>
                    <a:pt x="0" y="0"/>
                  </a:lnTo>
                  <a:lnTo>
                    <a:pt x="0" y="1191"/>
                  </a:lnTo>
                  <a:lnTo>
                    <a:pt x="223" y="1191"/>
                  </a:lnTo>
                  <a:lnTo>
                    <a:pt x="223" y="527"/>
                  </a:lnTo>
                  <a:lnTo>
                    <a:pt x="200" y="527"/>
                  </a:lnTo>
                  <a:lnTo>
                    <a:pt x="200" y="554"/>
                  </a:lnTo>
                  <a:lnTo>
                    <a:pt x="212" y="554"/>
                  </a:lnTo>
                  <a:lnTo>
                    <a:pt x="212" y="575"/>
                  </a:lnTo>
                  <a:lnTo>
                    <a:pt x="200" y="575"/>
                  </a:lnTo>
                  <a:lnTo>
                    <a:pt x="96" y="575"/>
                  </a:lnTo>
                  <a:lnTo>
                    <a:pt x="86" y="575"/>
                  </a:lnTo>
                  <a:lnTo>
                    <a:pt x="86" y="554"/>
                  </a:lnTo>
                  <a:lnTo>
                    <a:pt x="96" y="554"/>
                  </a:lnTo>
                  <a:lnTo>
                    <a:pt x="96" y="498"/>
                  </a:lnTo>
                  <a:lnTo>
                    <a:pt x="152" y="498"/>
                  </a:lnTo>
                  <a:lnTo>
                    <a:pt x="152" y="469"/>
                  </a:lnTo>
                  <a:lnTo>
                    <a:pt x="96" y="469"/>
                  </a:lnTo>
                  <a:lnTo>
                    <a:pt x="86" y="469"/>
                  </a:lnTo>
                  <a:lnTo>
                    <a:pt x="86" y="451"/>
                  </a:lnTo>
                  <a:lnTo>
                    <a:pt x="96" y="451"/>
                  </a:lnTo>
                  <a:lnTo>
                    <a:pt x="96" y="393"/>
                  </a:lnTo>
                  <a:lnTo>
                    <a:pt x="152" y="393"/>
                  </a:lnTo>
                  <a:lnTo>
                    <a:pt x="152" y="366"/>
                  </a:lnTo>
                  <a:lnTo>
                    <a:pt x="96" y="366"/>
                  </a:lnTo>
                  <a:lnTo>
                    <a:pt x="86" y="366"/>
                  </a:lnTo>
                  <a:lnTo>
                    <a:pt x="86" y="347"/>
                  </a:lnTo>
                  <a:lnTo>
                    <a:pt x="96" y="347"/>
                  </a:lnTo>
                  <a:lnTo>
                    <a:pt x="96" y="291"/>
                  </a:lnTo>
                  <a:lnTo>
                    <a:pt x="152" y="291"/>
                  </a:lnTo>
                  <a:lnTo>
                    <a:pt x="152" y="233"/>
                  </a:lnTo>
                  <a:lnTo>
                    <a:pt x="96" y="233"/>
                  </a:lnTo>
                  <a:lnTo>
                    <a:pt x="86" y="233"/>
                  </a:lnTo>
                  <a:lnTo>
                    <a:pt x="86" y="214"/>
                  </a:lnTo>
                  <a:lnTo>
                    <a:pt x="96" y="214"/>
                  </a:lnTo>
                  <a:lnTo>
                    <a:pt x="96" y="158"/>
                  </a:lnTo>
                  <a:lnTo>
                    <a:pt x="152" y="158"/>
                  </a:lnTo>
                  <a:lnTo>
                    <a:pt x="152" y="127"/>
                  </a:lnTo>
                  <a:lnTo>
                    <a:pt x="96" y="127"/>
                  </a:lnTo>
                  <a:lnTo>
                    <a:pt x="86" y="127"/>
                  </a:lnTo>
                  <a:lnTo>
                    <a:pt x="86" y="108"/>
                  </a:lnTo>
                  <a:lnTo>
                    <a:pt x="96" y="108"/>
                  </a:lnTo>
                  <a:lnTo>
                    <a:pt x="96" y="50"/>
                  </a:lnTo>
                  <a:lnTo>
                    <a:pt x="152" y="50"/>
                  </a:lnTo>
                  <a:lnTo>
                    <a:pt x="152" y="25"/>
                  </a:lnTo>
                  <a:lnTo>
                    <a:pt x="96" y="25"/>
                  </a:lnTo>
                  <a:lnTo>
                    <a:pt x="86" y="25"/>
                  </a:lnTo>
                  <a:lnTo>
                    <a:pt x="86" y="5"/>
                  </a:lnTo>
                  <a:lnTo>
                    <a:pt x="96" y="5"/>
                  </a:lnTo>
                  <a:lnTo>
                    <a:pt x="96"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îṧľïḍé"/>
            <p:cNvSpPr/>
            <p:nvPr/>
          </p:nvSpPr>
          <p:spPr bwMode="auto">
            <a:xfrm>
              <a:off x="4774296" y="3357750"/>
              <a:ext cx="303543" cy="1621163"/>
            </a:xfrm>
            <a:custGeom>
              <a:avLst/>
              <a:gdLst>
                <a:gd name="T0" fmla="*/ 96 w 223"/>
                <a:gd name="T1" fmla="*/ 0 h 1191"/>
                <a:gd name="T2" fmla="*/ 0 w 223"/>
                <a:gd name="T3" fmla="*/ 0 h 1191"/>
                <a:gd name="T4" fmla="*/ 0 w 223"/>
                <a:gd name="T5" fmla="*/ 1191 h 1191"/>
                <a:gd name="T6" fmla="*/ 223 w 223"/>
                <a:gd name="T7" fmla="*/ 1191 h 1191"/>
                <a:gd name="T8" fmla="*/ 223 w 223"/>
                <a:gd name="T9" fmla="*/ 527 h 1191"/>
                <a:gd name="T10" fmla="*/ 200 w 223"/>
                <a:gd name="T11" fmla="*/ 527 h 1191"/>
                <a:gd name="T12" fmla="*/ 200 w 223"/>
                <a:gd name="T13" fmla="*/ 554 h 1191"/>
                <a:gd name="T14" fmla="*/ 212 w 223"/>
                <a:gd name="T15" fmla="*/ 554 h 1191"/>
                <a:gd name="T16" fmla="*/ 212 w 223"/>
                <a:gd name="T17" fmla="*/ 575 h 1191"/>
                <a:gd name="T18" fmla="*/ 200 w 223"/>
                <a:gd name="T19" fmla="*/ 575 h 1191"/>
                <a:gd name="T20" fmla="*/ 96 w 223"/>
                <a:gd name="T21" fmla="*/ 575 h 1191"/>
                <a:gd name="T22" fmla="*/ 86 w 223"/>
                <a:gd name="T23" fmla="*/ 575 h 1191"/>
                <a:gd name="T24" fmla="*/ 86 w 223"/>
                <a:gd name="T25" fmla="*/ 554 h 1191"/>
                <a:gd name="T26" fmla="*/ 96 w 223"/>
                <a:gd name="T27" fmla="*/ 554 h 1191"/>
                <a:gd name="T28" fmla="*/ 96 w 223"/>
                <a:gd name="T29" fmla="*/ 498 h 1191"/>
                <a:gd name="T30" fmla="*/ 152 w 223"/>
                <a:gd name="T31" fmla="*/ 498 h 1191"/>
                <a:gd name="T32" fmla="*/ 152 w 223"/>
                <a:gd name="T33" fmla="*/ 469 h 1191"/>
                <a:gd name="T34" fmla="*/ 96 w 223"/>
                <a:gd name="T35" fmla="*/ 469 h 1191"/>
                <a:gd name="T36" fmla="*/ 86 w 223"/>
                <a:gd name="T37" fmla="*/ 469 h 1191"/>
                <a:gd name="T38" fmla="*/ 86 w 223"/>
                <a:gd name="T39" fmla="*/ 451 h 1191"/>
                <a:gd name="T40" fmla="*/ 96 w 223"/>
                <a:gd name="T41" fmla="*/ 451 h 1191"/>
                <a:gd name="T42" fmla="*/ 96 w 223"/>
                <a:gd name="T43" fmla="*/ 393 h 1191"/>
                <a:gd name="T44" fmla="*/ 152 w 223"/>
                <a:gd name="T45" fmla="*/ 393 h 1191"/>
                <a:gd name="T46" fmla="*/ 152 w 223"/>
                <a:gd name="T47" fmla="*/ 366 h 1191"/>
                <a:gd name="T48" fmla="*/ 96 w 223"/>
                <a:gd name="T49" fmla="*/ 366 h 1191"/>
                <a:gd name="T50" fmla="*/ 86 w 223"/>
                <a:gd name="T51" fmla="*/ 366 h 1191"/>
                <a:gd name="T52" fmla="*/ 86 w 223"/>
                <a:gd name="T53" fmla="*/ 347 h 1191"/>
                <a:gd name="T54" fmla="*/ 96 w 223"/>
                <a:gd name="T55" fmla="*/ 347 h 1191"/>
                <a:gd name="T56" fmla="*/ 96 w 223"/>
                <a:gd name="T57" fmla="*/ 291 h 1191"/>
                <a:gd name="T58" fmla="*/ 152 w 223"/>
                <a:gd name="T59" fmla="*/ 291 h 1191"/>
                <a:gd name="T60" fmla="*/ 152 w 223"/>
                <a:gd name="T61" fmla="*/ 233 h 1191"/>
                <a:gd name="T62" fmla="*/ 96 w 223"/>
                <a:gd name="T63" fmla="*/ 233 h 1191"/>
                <a:gd name="T64" fmla="*/ 86 w 223"/>
                <a:gd name="T65" fmla="*/ 233 h 1191"/>
                <a:gd name="T66" fmla="*/ 86 w 223"/>
                <a:gd name="T67" fmla="*/ 214 h 1191"/>
                <a:gd name="T68" fmla="*/ 96 w 223"/>
                <a:gd name="T69" fmla="*/ 214 h 1191"/>
                <a:gd name="T70" fmla="*/ 96 w 223"/>
                <a:gd name="T71" fmla="*/ 158 h 1191"/>
                <a:gd name="T72" fmla="*/ 152 w 223"/>
                <a:gd name="T73" fmla="*/ 158 h 1191"/>
                <a:gd name="T74" fmla="*/ 152 w 223"/>
                <a:gd name="T75" fmla="*/ 127 h 1191"/>
                <a:gd name="T76" fmla="*/ 96 w 223"/>
                <a:gd name="T77" fmla="*/ 127 h 1191"/>
                <a:gd name="T78" fmla="*/ 86 w 223"/>
                <a:gd name="T79" fmla="*/ 127 h 1191"/>
                <a:gd name="T80" fmla="*/ 86 w 223"/>
                <a:gd name="T81" fmla="*/ 108 h 1191"/>
                <a:gd name="T82" fmla="*/ 96 w 223"/>
                <a:gd name="T83" fmla="*/ 108 h 1191"/>
                <a:gd name="T84" fmla="*/ 96 w 223"/>
                <a:gd name="T85" fmla="*/ 50 h 1191"/>
                <a:gd name="T86" fmla="*/ 152 w 223"/>
                <a:gd name="T87" fmla="*/ 50 h 1191"/>
                <a:gd name="T88" fmla="*/ 152 w 223"/>
                <a:gd name="T89" fmla="*/ 25 h 1191"/>
                <a:gd name="T90" fmla="*/ 96 w 223"/>
                <a:gd name="T91" fmla="*/ 25 h 1191"/>
                <a:gd name="T92" fmla="*/ 86 w 223"/>
                <a:gd name="T93" fmla="*/ 25 h 1191"/>
                <a:gd name="T94" fmla="*/ 86 w 223"/>
                <a:gd name="T95" fmla="*/ 5 h 1191"/>
                <a:gd name="T96" fmla="*/ 96 w 223"/>
                <a:gd name="T97" fmla="*/ 5 h 1191"/>
                <a:gd name="T98" fmla="*/ 96 w 223"/>
                <a:gd name="T99" fmla="*/ 0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3" h="1191">
                  <a:moveTo>
                    <a:pt x="96" y="0"/>
                  </a:moveTo>
                  <a:lnTo>
                    <a:pt x="0" y="0"/>
                  </a:lnTo>
                  <a:lnTo>
                    <a:pt x="0" y="1191"/>
                  </a:lnTo>
                  <a:lnTo>
                    <a:pt x="223" y="1191"/>
                  </a:lnTo>
                  <a:lnTo>
                    <a:pt x="223" y="527"/>
                  </a:lnTo>
                  <a:lnTo>
                    <a:pt x="200" y="527"/>
                  </a:lnTo>
                  <a:lnTo>
                    <a:pt x="200" y="554"/>
                  </a:lnTo>
                  <a:lnTo>
                    <a:pt x="212" y="554"/>
                  </a:lnTo>
                  <a:lnTo>
                    <a:pt x="212" y="575"/>
                  </a:lnTo>
                  <a:lnTo>
                    <a:pt x="200" y="575"/>
                  </a:lnTo>
                  <a:lnTo>
                    <a:pt x="96" y="575"/>
                  </a:lnTo>
                  <a:lnTo>
                    <a:pt x="86" y="575"/>
                  </a:lnTo>
                  <a:lnTo>
                    <a:pt x="86" y="554"/>
                  </a:lnTo>
                  <a:lnTo>
                    <a:pt x="96" y="554"/>
                  </a:lnTo>
                  <a:lnTo>
                    <a:pt x="96" y="498"/>
                  </a:lnTo>
                  <a:lnTo>
                    <a:pt x="152" y="498"/>
                  </a:lnTo>
                  <a:lnTo>
                    <a:pt x="152" y="469"/>
                  </a:lnTo>
                  <a:lnTo>
                    <a:pt x="96" y="469"/>
                  </a:lnTo>
                  <a:lnTo>
                    <a:pt x="86" y="469"/>
                  </a:lnTo>
                  <a:lnTo>
                    <a:pt x="86" y="451"/>
                  </a:lnTo>
                  <a:lnTo>
                    <a:pt x="96" y="451"/>
                  </a:lnTo>
                  <a:lnTo>
                    <a:pt x="96" y="393"/>
                  </a:lnTo>
                  <a:lnTo>
                    <a:pt x="152" y="393"/>
                  </a:lnTo>
                  <a:lnTo>
                    <a:pt x="152" y="366"/>
                  </a:lnTo>
                  <a:lnTo>
                    <a:pt x="96" y="366"/>
                  </a:lnTo>
                  <a:lnTo>
                    <a:pt x="86" y="366"/>
                  </a:lnTo>
                  <a:lnTo>
                    <a:pt x="86" y="347"/>
                  </a:lnTo>
                  <a:lnTo>
                    <a:pt x="96" y="347"/>
                  </a:lnTo>
                  <a:lnTo>
                    <a:pt x="96" y="291"/>
                  </a:lnTo>
                  <a:lnTo>
                    <a:pt x="152" y="291"/>
                  </a:lnTo>
                  <a:lnTo>
                    <a:pt x="152" y="233"/>
                  </a:lnTo>
                  <a:lnTo>
                    <a:pt x="96" y="233"/>
                  </a:lnTo>
                  <a:lnTo>
                    <a:pt x="86" y="233"/>
                  </a:lnTo>
                  <a:lnTo>
                    <a:pt x="86" y="214"/>
                  </a:lnTo>
                  <a:lnTo>
                    <a:pt x="96" y="214"/>
                  </a:lnTo>
                  <a:lnTo>
                    <a:pt x="96" y="158"/>
                  </a:lnTo>
                  <a:lnTo>
                    <a:pt x="152" y="158"/>
                  </a:lnTo>
                  <a:lnTo>
                    <a:pt x="152" y="127"/>
                  </a:lnTo>
                  <a:lnTo>
                    <a:pt x="96" y="127"/>
                  </a:lnTo>
                  <a:lnTo>
                    <a:pt x="86" y="127"/>
                  </a:lnTo>
                  <a:lnTo>
                    <a:pt x="86" y="108"/>
                  </a:lnTo>
                  <a:lnTo>
                    <a:pt x="96" y="108"/>
                  </a:lnTo>
                  <a:lnTo>
                    <a:pt x="96" y="50"/>
                  </a:lnTo>
                  <a:lnTo>
                    <a:pt x="152" y="50"/>
                  </a:lnTo>
                  <a:lnTo>
                    <a:pt x="152" y="25"/>
                  </a:lnTo>
                  <a:lnTo>
                    <a:pt x="96" y="25"/>
                  </a:lnTo>
                  <a:lnTo>
                    <a:pt x="86" y="25"/>
                  </a:lnTo>
                  <a:lnTo>
                    <a:pt x="86" y="5"/>
                  </a:lnTo>
                  <a:lnTo>
                    <a:pt x="96" y="5"/>
                  </a:lnTo>
                  <a:lnTo>
                    <a:pt x="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íṣḻíḓè"/>
            <p:cNvSpPr/>
            <p:nvPr/>
          </p:nvSpPr>
          <p:spPr bwMode="auto">
            <a:xfrm>
              <a:off x="4904969" y="2821446"/>
              <a:ext cx="7622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0" name="iSḻîḑê"/>
            <p:cNvSpPr/>
            <p:nvPr/>
          </p:nvSpPr>
          <p:spPr bwMode="auto">
            <a:xfrm>
              <a:off x="4904969" y="2821446"/>
              <a:ext cx="7622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1" name="iṧḷídé"/>
            <p:cNvSpPr/>
            <p:nvPr/>
          </p:nvSpPr>
          <p:spPr bwMode="auto">
            <a:xfrm>
              <a:off x="5162232" y="2821446"/>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2" name="îṣļíďê"/>
            <p:cNvSpPr/>
            <p:nvPr/>
          </p:nvSpPr>
          <p:spPr bwMode="auto">
            <a:xfrm>
              <a:off x="5162232" y="2821446"/>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3" name="îşľïḍé"/>
            <p:cNvSpPr/>
            <p:nvPr/>
          </p:nvSpPr>
          <p:spPr bwMode="auto">
            <a:xfrm>
              <a:off x="5388188" y="282144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4" name="iṡlîdé"/>
            <p:cNvSpPr/>
            <p:nvPr/>
          </p:nvSpPr>
          <p:spPr bwMode="auto">
            <a:xfrm>
              <a:off x="5388188" y="282144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5" name="íṥļïdé"/>
            <p:cNvSpPr/>
            <p:nvPr/>
          </p:nvSpPr>
          <p:spPr bwMode="auto">
            <a:xfrm>
              <a:off x="5631838" y="282144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6" name="işľîḑé"/>
            <p:cNvSpPr/>
            <p:nvPr/>
          </p:nvSpPr>
          <p:spPr bwMode="auto">
            <a:xfrm>
              <a:off x="5631838" y="282144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7" name="i$ļïḋê"/>
            <p:cNvSpPr/>
            <p:nvPr/>
          </p:nvSpPr>
          <p:spPr bwMode="auto">
            <a:xfrm>
              <a:off x="5872767" y="2821446"/>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8" name="işḷiḓê"/>
            <p:cNvSpPr/>
            <p:nvPr/>
          </p:nvSpPr>
          <p:spPr bwMode="auto">
            <a:xfrm>
              <a:off x="5872767" y="2821446"/>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9" name="ï$ḷíḑe"/>
            <p:cNvSpPr/>
            <p:nvPr/>
          </p:nvSpPr>
          <p:spPr bwMode="auto">
            <a:xfrm>
              <a:off x="5972132" y="2821446"/>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0" name="îṡḷiďé"/>
            <p:cNvSpPr/>
            <p:nvPr/>
          </p:nvSpPr>
          <p:spPr bwMode="auto">
            <a:xfrm>
              <a:off x="5972132" y="2821446"/>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1" name="ïŝľïdê"/>
            <p:cNvSpPr/>
            <p:nvPr/>
          </p:nvSpPr>
          <p:spPr bwMode="auto">
            <a:xfrm>
              <a:off x="4904969" y="2963008"/>
              <a:ext cx="7622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2" name="íšlïḓe"/>
            <p:cNvSpPr/>
            <p:nvPr/>
          </p:nvSpPr>
          <p:spPr bwMode="auto">
            <a:xfrm>
              <a:off x="4904969" y="2963008"/>
              <a:ext cx="7622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3" name="ïś1íḑe"/>
            <p:cNvSpPr/>
            <p:nvPr/>
          </p:nvSpPr>
          <p:spPr bwMode="auto">
            <a:xfrm>
              <a:off x="5162232" y="2963008"/>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4" name="iśḷïďê"/>
            <p:cNvSpPr/>
            <p:nvPr/>
          </p:nvSpPr>
          <p:spPr bwMode="auto">
            <a:xfrm>
              <a:off x="5162232" y="2963008"/>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5" name="išľidè"/>
            <p:cNvSpPr/>
            <p:nvPr/>
          </p:nvSpPr>
          <p:spPr bwMode="auto">
            <a:xfrm>
              <a:off x="5388188" y="2963008"/>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6" name="ïSliďé"/>
            <p:cNvSpPr/>
            <p:nvPr/>
          </p:nvSpPr>
          <p:spPr bwMode="auto">
            <a:xfrm>
              <a:off x="5388188" y="2963008"/>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7" name="í$ḻîḑê"/>
            <p:cNvSpPr/>
            <p:nvPr/>
          </p:nvSpPr>
          <p:spPr bwMode="auto">
            <a:xfrm>
              <a:off x="5631838" y="2963008"/>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8" name="ísļîḋe"/>
            <p:cNvSpPr/>
            <p:nvPr/>
          </p:nvSpPr>
          <p:spPr bwMode="auto">
            <a:xfrm>
              <a:off x="5631838" y="2963008"/>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19" name="isḷîdé"/>
            <p:cNvSpPr/>
            <p:nvPr/>
          </p:nvSpPr>
          <p:spPr bwMode="auto">
            <a:xfrm>
              <a:off x="5872767" y="2963008"/>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0" name="ïsḻîḓe"/>
            <p:cNvSpPr/>
            <p:nvPr/>
          </p:nvSpPr>
          <p:spPr bwMode="auto">
            <a:xfrm>
              <a:off x="5872767" y="2963008"/>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1" name="îśḷiďé"/>
            <p:cNvSpPr/>
            <p:nvPr/>
          </p:nvSpPr>
          <p:spPr bwMode="auto">
            <a:xfrm>
              <a:off x="5972132" y="2963008"/>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2" name="ïşľîďè"/>
            <p:cNvSpPr/>
            <p:nvPr/>
          </p:nvSpPr>
          <p:spPr bwMode="auto">
            <a:xfrm>
              <a:off x="5972132" y="2963008"/>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3" name="iśḷïḍê"/>
            <p:cNvSpPr/>
            <p:nvPr/>
          </p:nvSpPr>
          <p:spPr bwMode="auto">
            <a:xfrm>
              <a:off x="4904969" y="3107293"/>
              <a:ext cx="7622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4" name="íṥļidê"/>
            <p:cNvSpPr/>
            <p:nvPr/>
          </p:nvSpPr>
          <p:spPr bwMode="auto">
            <a:xfrm>
              <a:off x="4904969" y="3107293"/>
              <a:ext cx="7622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îśḻîdê"/>
            <p:cNvSpPr/>
            <p:nvPr/>
          </p:nvSpPr>
          <p:spPr bwMode="auto">
            <a:xfrm>
              <a:off x="5162232" y="3107293"/>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îšľîḋè"/>
            <p:cNvSpPr/>
            <p:nvPr/>
          </p:nvSpPr>
          <p:spPr bwMode="auto">
            <a:xfrm>
              <a:off x="5162232" y="3107293"/>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7" name="iṡ1ïḑè"/>
            <p:cNvSpPr/>
            <p:nvPr/>
          </p:nvSpPr>
          <p:spPr bwMode="auto">
            <a:xfrm>
              <a:off x="5388188" y="3107293"/>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8" name="ïṥlíḍê"/>
            <p:cNvSpPr/>
            <p:nvPr/>
          </p:nvSpPr>
          <p:spPr bwMode="auto">
            <a:xfrm>
              <a:off x="5388188" y="3107293"/>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9" name="ïsḷiḋè"/>
            <p:cNvSpPr/>
            <p:nvPr/>
          </p:nvSpPr>
          <p:spPr bwMode="auto">
            <a:xfrm>
              <a:off x="5631838" y="3107293"/>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0" name="îṡlïḑé"/>
            <p:cNvSpPr/>
            <p:nvPr/>
          </p:nvSpPr>
          <p:spPr bwMode="auto">
            <a:xfrm>
              <a:off x="5631838" y="3107293"/>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1" name="îsḻíďe"/>
            <p:cNvSpPr/>
            <p:nvPr/>
          </p:nvSpPr>
          <p:spPr bwMode="auto">
            <a:xfrm>
              <a:off x="5872767" y="3107293"/>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ṩ1íḑe"/>
            <p:cNvSpPr/>
            <p:nvPr/>
          </p:nvSpPr>
          <p:spPr bwMode="auto">
            <a:xfrm>
              <a:off x="5872767" y="3107293"/>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îṩḻíḋè"/>
            <p:cNvSpPr/>
            <p:nvPr/>
          </p:nvSpPr>
          <p:spPr bwMode="auto">
            <a:xfrm>
              <a:off x="5972132" y="3107293"/>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î$ḻiḓe"/>
            <p:cNvSpPr/>
            <p:nvPr/>
          </p:nvSpPr>
          <p:spPr bwMode="auto">
            <a:xfrm>
              <a:off x="5972132" y="3107293"/>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ļidê"/>
            <p:cNvSpPr/>
            <p:nvPr/>
          </p:nvSpPr>
          <p:spPr bwMode="auto">
            <a:xfrm>
              <a:off x="5857793" y="2897672"/>
              <a:ext cx="114339" cy="28585"/>
            </a:xfrm>
            <a:custGeom>
              <a:avLst/>
              <a:gdLst>
                <a:gd name="T0" fmla="*/ 84 w 84"/>
                <a:gd name="T1" fmla="*/ 0 h 21"/>
                <a:gd name="T2" fmla="*/ 11 w 84"/>
                <a:gd name="T3" fmla="*/ 0 h 21"/>
                <a:gd name="T4" fmla="*/ 0 w 84"/>
                <a:gd name="T5" fmla="*/ 0 h 21"/>
                <a:gd name="T6" fmla="*/ 0 w 84"/>
                <a:gd name="T7" fmla="*/ 21 h 21"/>
                <a:gd name="T8" fmla="*/ 11 w 84"/>
                <a:gd name="T9" fmla="*/ 21 h 21"/>
                <a:gd name="T10" fmla="*/ 84 w 84"/>
                <a:gd name="T11" fmla="*/ 21 h 21"/>
                <a:gd name="T12" fmla="*/ 84 w 8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84" h="21">
                  <a:moveTo>
                    <a:pt x="84" y="0"/>
                  </a:moveTo>
                  <a:lnTo>
                    <a:pt x="11" y="0"/>
                  </a:lnTo>
                  <a:lnTo>
                    <a:pt x="0" y="0"/>
                  </a:lnTo>
                  <a:lnTo>
                    <a:pt x="0" y="21"/>
                  </a:lnTo>
                  <a:lnTo>
                    <a:pt x="11" y="21"/>
                  </a:lnTo>
                  <a:lnTo>
                    <a:pt x="84" y="21"/>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6" name="ïṡḷíḋè"/>
            <p:cNvSpPr/>
            <p:nvPr/>
          </p:nvSpPr>
          <p:spPr bwMode="auto">
            <a:xfrm>
              <a:off x="5857793" y="2897672"/>
              <a:ext cx="114339" cy="28585"/>
            </a:xfrm>
            <a:custGeom>
              <a:avLst/>
              <a:gdLst>
                <a:gd name="T0" fmla="*/ 84 w 84"/>
                <a:gd name="T1" fmla="*/ 0 h 21"/>
                <a:gd name="T2" fmla="*/ 11 w 84"/>
                <a:gd name="T3" fmla="*/ 0 h 21"/>
                <a:gd name="T4" fmla="*/ 0 w 84"/>
                <a:gd name="T5" fmla="*/ 0 h 21"/>
                <a:gd name="T6" fmla="*/ 0 w 84"/>
                <a:gd name="T7" fmla="*/ 21 h 21"/>
                <a:gd name="T8" fmla="*/ 11 w 84"/>
                <a:gd name="T9" fmla="*/ 21 h 21"/>
                <a:gd name="T10" fmla="*/ 84 w 84"/>
                <a:gd name="T11" fmla="*/ 21 h 21"/>
                <a:gd name="T12" fmla="*/ 84 w 8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84" h="21">
                  <a:moveTo>
                    <a:pt x="84" y="0"/>
                  </a:moveTo>
                  <a:lnTo>
                    <a:pt x="11" y="0"/>
                  </a:lnTo>
                  <a:lnTo>
                    <a:pt x="0" y="0"/>
                  </a:lnTo>
                  <a:lnTo>
                    <a:pt x="0" y="21"/>
                  </a:lnTo>
                  <a:lnTo>
                    <a:pt x="11" y="21"/>
                  </a:lnTo>
                  <a:lnTo>
                    <a:pt x="84" y="21"/>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7" name="íṩḷiḋê"/>
            <p:cNvSpPr/>
            <p:nvPr/>
          </p:nvSpPr>
          <p:spPr bwMode="auto">
            <a:xfrm>
              <a:off x="5972132" y="2897672"/>
              <a:ext cx="58531" cy="28585"/>
            </a:xfrm>
            <a:custGeom>
              <a:avLst/>
              <a:gdLst>
                <a:gd name="T0" fmla="*/ 43 w 43"/>
                <a:gd name="T1" fmla="*/ 0 h 21"/>
                <a:gd name="T2" fmla="*/ 33 w 43"/>
                <a:gd name="T3" fmla="*/ 0 h 21"/>
                <a:gd name="T4" fmla="*/ 0 w 43"/>
                <a:gd name="T5" fmla="*/ 0 h 21"/>
                <a:gd name="T6" fmla="*/ 0 w 43"/>
                <a:gd name="T7" fmla="*/ 21 h 21"/>
                <a:gd name="T8" fmla="*/ 33 w 43"/>
                <a:gd name="T9" fmla="*/ 21 h 21"/>
                <a:gd name="T10" fmla="*/ 43 w 43"/>
                <a:gd name="T11" fmla="*/ 21 h 21"/>
                <a:gd name="T12" fmla="*/ 43 w 4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3" h="21">
                  <a:moveTo>
                    <a:pt x="43" y="0"/>
                  </a:moveTo>
                  <a:lnTo>
                    <a:pt x="33" y="0"/>
                  </a:lnTo>
                  <a:lnTo>
                    <a:pt x="0" y="0"/>
                  </a:lnTo>
                  <a:lnTo>
                    <a:pt x="0" y="21"/>
                  </a:lnTo>
                  <a:lnTo>
                    <a:pt x="33" y="21"/>
                  </a:lnTo>
                  <a:lnTo>
                    <a:pt x="43" y="21"/>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8" name="îṥľîḍê"/>
            <p:cNvSpPr/>
            <p:nvPr/>
          </p:nvSpPr>
          <p:spPr bwMode="auto">
            <a:xfrm>
              <a:off x="5972132" y="2897672"/>
              <a:ext cx="58531" cy="28585"/>
            </a:xfrm>
            <a:custGeom>
              <a:avLst/>
              <a:gdLst>
                <a:gd name="T0" fmla="*/ 43 w 43"/>
                <a:gd name="T1" fmla="*/ 0 h 21"/>
                <a:gd name="T2" fmla="*/ 33 w 43"/>
                <a:gd name="T3" fmla="*/ 0 h 21"/>
                <a:gd name="T4" fmla="*/ 0 w 43"/>
                <a:gd name="T5" fmla="*/ 0 h 21"/>
                <a:gd name="T6" fmla="*/ 0 w 43"/>
                <a:gd name="T7" fmla="*/ 21 h 21"/>
                <a:gd name="T8" fmla="*/ 33 w 43"/>
                <a:gd name="T9" fmla="*/ 21 h 21"/>
                <a:gd name="T10" fmla="*/ 43 w 43"/>
                <a:gd name="T11" fmla="*/ 21 h 21"/>
                <a:gd name="T12" fmla="*/ 43 w 4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3" h="21">
                  <a:moveTo>
                    <a:pt x="43" y="0"/>
                  </a:moveTo>
                  <a:lnTo>
                    <a:pt x="33" y="0"/>
                  </a:lnTo>
                  <a:lnTo>
                    <a:pt x="0" y="0"/>
                  </a:lnTo>
                  <a:lnTo>
                    <a:pt x="0" y="21"/>
                  </a:lnTo>
                  <a:lnTo>
                    <a:pt x="33" y="21"/>
                  </a:lnTo>
                  <a:lnTo>
                    <a:pt x="43" y="21"/>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9" name="íś1ïdè"/>
            <p:cNvSpPr/>
            <p:nvPr/>
          </p:nvSpPr>
          <p:spPr bwMode="auto">
            <a:xfrm>
              <a:off x="5857793" y="3039234"/>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0" name="îṡľïḋè"/>
            <p:cNvSpPr/>
            <p:nvPr/>
          </p:nvSpPr>
          <p:spPr bwMode="auto">
            <a:xfrm>
              <a:off x="5857793" y="3039234"/>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1" name="íšlíḍè"/>
            <p:cNvSpPr/>
            <p:nvPr/>
          </p:nvSpPr>
          <p:spPr bwMode="auto">
            <a:xfrm>
              <a:off x="5972132" y="3039234"/>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2" name="í$1íďê"/>
            <p:cNvSpPr/>
            <p:nvPr/>
          </p:nvSpPr>
          <p:spPr bwMode="auto">
            <a:xfrm>
              <a:off x="5972132" y="3039234"/>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3" name="îṣḻiḑè"/>
            <p:cNvSpPr/>
            <p:nvPr/>
          </p:nvSpPr>
          <p:spPr bwMode="auto">
            <a:xfrm>
              <a:off x="5857793" y="3183519"/>
              <a:ext cx="114339" cy="24501"/>
            </a:xfrm>
            <a:custGeom>
              <a:avLst/>
              <a:gdLst>
                <a:gd name="T0" fmla="*/ 84 w 84"/>
                <a:gd name="T1" fmla="*/ 0 h 18"/>
                <a:gd name="T2" fmla="*/ 11 w 84"/>
                <a:gd name="T3" fmla="*/ 0 h 18"/>
                <a:gd name="T4" fmla="*/ 0 w 84"/>
                <a:gd name="T5" fmla="*/ 0 h 18"/>
                <a:gd name="T6" fmla="*/ 0 w 84"/>
                <a:gd name="T7" fmla="*/ 18 h 18"/>
                <a:gd name="T8" fmla="*/ 11 w 84"/>
                <a:gd name="T9" fmla="*/ 18 h 18"/>
                <a:gd name="T10" fmla="*/ 84 w 84"/>
                <a:gd name="T11" fmla="*/ 18 h 18"/>
                <a:gd name="T12" fmla="*/ 84 w 8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84" h="18">
                  <a:moveTo>
                    <a:pt x="84" y="0"/>
                  </a:moveTo>
                  <a:lnTo>
                    <a:pt x="11" y="0"/>
                  </a:lnTo>
                  <a:lnTo>
                    <a:pt x="0" y="0"/>
                  </a:lnTo>
                  <a:lnTo>
                    <a:pt x="0" y="18"/>
                  </a:lnTo>
                  <a:lnTo>
                    <a:pt x="11" y="18"/>
                  </a:lnTo>
                  <a:lnTo>
                    <a:pt x="84" y="18"/>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4" name="îṥ1ïḓê"/>
            <p:cNvSpPr/>
            <p:nvPr/>
          </p:nvSpPr>
          <p:spPr bwMode="auto">
            <a:xfrm>
              <a:off x="5857793" y="3183519"/>
              <a:ext cx="114339" cy="24501"/>
            </a:xfrm>
            <a:custGeom>
              <a:avLst/>
              <a:gdLst>
                <a:gd name="T0" fmla="*/ 84 w 84"/>
                <a:gd name="T1" fmla="*/ 0 h 18"/>
                <a:gd name="T2" fmla="*/ 11 w 84"/>
                <a:gd name="T3" fmla="*/ 0 h 18"/>
                <a:gd name="T4" fmla="*/ 0 w 84"/>
                <a:gd name="T5" fmla="*/ 0 h 18"/>
                <a:gd name="T6" fmla="*/ 0 w 84"/>
                <a:gd name="T7" fmla="*/ 18 h 18"/>
                <a:gd name="T8" fmla="*/ 11 w 84"/>
                <a:gd name="T9" fmla="*/ 18 h 18"/>
                <a:gd name="T10" fmla="*/ 84 w 84"/>
                <a:gd name="T11" fmla="*/ 18 h 18"/>
                <a:gd name="T12" fmla="*/ 84 w 8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84" h="18">
                  <a:moveTo>
                    <a:pt x="84" y="0"/>
                  </a:moveTo>
                  <a:lnTo>
                    <a:pt x="11" y="0"/>
                  </a:lnTo>
                  <a:lnTo>
                    <a:pt x="0" y="0"/>
                  </a:lnTo>
                  <a:lnTo>
                    <a:pt x="0" y="18"/>
                  </a:lnTo>
                  <a:lnTo>
                    <a:pt x="11" y="18"/>
                  </a:lnTo>
                  <a:lnTo>
                    <a:pt x="84" y="18"/>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5" name="ïslíḓê"/>
            <p:cNvSpPr/>
            <p:nvPr/>
          </p:nvSpPr>
          <p:spPr bwMode="auto">
            <a:xfrm>
              <a:off x="5972132" y="3183519"/>
              <a:ext cx="58531" cy="24501"/>
            </a:xfrm>
            <a:custGeom>
              <a:avLst/>
              <a:gdLst>
                <a:gd name="T0" fmla="*/ 43 w 43"/>
                <a:gd name="T1" fmla="*/ 0 h 18"/>
                <a:gd name="T2" fmla="*/ 33 w 43"/>
                <a:gd name="T3" fmla="*/ 0 h 18"/>
                <a:gd name="T4" fmla="*/ 0 w 43"/>
                <a:gd name="T5" fmla="*/ 0 h 18"/>
                <a:gd name="T6" fmla="*/ 0 w 43"/>
                <a:gd name="T7" fmla="*/ 18 h 18"/>
                <a:gd name="T8" fmla="*/ 33 w 43"/>
                <a:gd name="T9" fmla="*/ 18 h 18"/>
                <a:gd name="T10" fmla="*/ 43 w 43"/>
                <a:gd name="T11" fmla="*/ 18 h 18"/>
                <a:gd name="T12" fmla="*/ 43 w 4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3" h="18">
                  <a:moveTo>
                    <a:pt x="43" y="0"/>
                  </a:moveTo>
                  <a:lnTo>
                    <a:pt x="33" y="0"/>
                  </a:lnTo>
                  <a:lnTo>
                    <a:pt x="0" y="0"/>
                  </a:lnTo>
                  <a:lnTo>
                    <a:pt x="0" y="18"/>
                  </a:lnTo>
                  <a:lnTo>
                    <a:pt x="33" y="18"/>
                  </a:lnTo>
                  <a:lnTo>
                    <a:pt x="43" y="18"/>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6" name="iṣ1íḓè"/>
            <p:cNvSpPr/>
            <p:nvPr/>
          </p:nvSpPr>
          <p:spPr bwMode="auto">
            <a:xfrm>
              <a:off x="5972132" y="3183519"/>
              <a:ext cx="58531" cy="24501"/>
            </a:xfrm>
            <a:custGeom>
              <a:avLst/>
              <a:gdLst>
                <a:gd name="T0" fmla="*/ 43 w 43"/>
                <a:gd name="T1" fmla="*/ 0 h 18"/>
                <a:gd name="T2" fmla="*/ 33 w 43"/>
                <a:gd name="T3" fmla="*/ 0 h 18"/>
                <a:gd name="T4" fmla="*/ 0 w 43"/>
                <a:gd name="T5" fmla="*/ 0 h 18"/>
                <a:gd name="T6" fmla="*/ 0 w 43"/>
                <a:gd name="T7" fmla="*/ 18 h 18"/>
                <a:gd name="T8" fmla="*/ 33 w 43"/>
                <a:gd name="T9" fmla="*/ 18 h 18"/>
                <a:gd name="T10" fmla="*/ 43 w 43"/>
                <a:gd name="T11" fmla="*/ 18 h 18"/>
                <a:gd name="T12" fmla="*/ 43 w 4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3" h="18">
                  <a:moveTo>
                    <a:pt x="43" y="0"/>
                  </a:moveTo>
                  <a:lnTo>
                    <a:pt x="33" y="0"/>
                  </a:lnTo>
                  <a:lnTo>
                    <a:pt x="0" y="0"/>
                  </a:lnTo>
                  <a:lnTo>
                    <a:pt x="0" y="18"/>
                  </a:lnTo>
                  <a:lnTo>
                    <a:pt x="33" y="18"/>
                  </a:lnTo>
                  <a:lnTo>
                    <a:pt x="43" y="18"/>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7" name="îṡ1iḍè"/>
            <p:cNvSpPr/>
            <p:nvPr/>
          </p:nvSpPr>
          <p:spPr bwMode="auto">
            <a:xfrm>
              <a:off x="5618226" y="289767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8" name="îSľidè"/>
            <p:cNvSpPr/>
            <p:nvPr/>
          </p:nvSpPr>
          <p:spPr bwMode="auto">
            <a:xfrm>
              <a:off x="5618226" y="289767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9" name="íŝḻiḋê"/>
            <p:cNvSpPr/>
            <p:nvPr/>
          </p:nvSpPr>
          <p:spPr bwMode="auto">
            <a:xfrm>
              <a:off x="5618226" y="3039234"/>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0" name="iṥ1íḑè"/>
            <p:cNvSpPr/>
            <p:nvPr/>
          </p:nvSpPr>
          <p:spPr bwMode="auto">
            <a:xfrm>
              <a:off x="5618226" y="3039234"/>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1" name="iṧľiḋe"/>
            <p:cNvSpPr/>
            <p:nvPr/>
          </p:nvSpPr>
          <p:spPr bwMode="auto">
            <a:xfrm>
              <a:off x="5618226" y="3183519"/>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2" name="ïṡḻíḍe"/>
            <p:cNvSpPr/>
            <p:nvPr/>
          </p:nvSpPr>
          <p:spPr bwMode="auto">
            <a:xfrm>
              <a:off x="5618226" y="3183519"/>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3" name="iṡlïḋé"/>
            <p:cNvSpPr/>
            <p:nvPr/>
          </p:nvSpPr>
          <p:spPr bwMode="auto">
            <a:xfrm>
              <a:off x="5374576" y="289767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4" name="íṥḻïďe"/>
            <p:cNvSpPr/>
            <p:nvPr/>
          </p:nvSpPr>
          <p:spPr bwMode="auto">
            <a:xfrm>
              <a:off x="5374576" y="289767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5" name="işľíḋe"/>
            <p:cNvSpPr/>
            <p:nvPr/>
          </p:nvSpPr>
          <p:spPr bwMode="auto">
            <a:xfrm>
              <a:off x="5374576" y="3039234"/>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6" name="ísḻïdé"/>
            <p:cNvSpPr/>
            <p:nvPr/>
          </p:nvSpPr>
          <p:spPr bwMode="auto">
            <a:xfrm>
              <a:off x="5374576" y="3039234"/>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7" name="ïṥḷiḍê"/>
            <p:cNvSpPr/>
            <p:nvPr/>
          </p:nvSpPr>
          <p:spPr bwMode="auto">
            <a:xfrm>
              <a:off x="5374576" y="3183519"/>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8" name="îSlîďê"/>
            <p:cNvSpPr/>
            <p:nvPr/>
          </p:nvSpPr>
          <p:spPr bwMode="auto">
            <a:xfrm>
              <a:off x="5374576" y="3183519"/>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9" name="îśľíďê"/>
            <p:cNvSpPr/>
            <p:nvPr/>
          </p:nvSpPr>
          <p:spPr bwMode="auto">
            <a:xfrm>
              <a:off x="5162232" y="2897672"/>
              <a:ext cx="144285" cy="28585"/>
            </a:xfrm>
            <a:custGeom>
              <a:avLst/>
              <a:gdLst>
                <a:gd name="T0" fmla="*/ 106 w 106"/>
                <a:gd name="T1" fmla="*/ 0 h 21"/>
                <a:gd name="T2" fmla="*/ 96 w 106"/>
                <a:gd name="T3" fmla="*/ 0 h 21"/>
                <a:gd name="T4" fmla="*/ 0 w 106"/>
                <a:gd name="T5" fmla="*/ 0 h 21"/>
                <a:gd name="T6" fmla="*/ 0 w 106"/>
                <a:gd name="T7" fmla="*/ 21 h 21"/>
                <a:gd name="T8" fmla="*/ 96 w 106"/>
                <a:gd name="T9" fmla="*/ 21 h 21"/>
                <a:gd name="T10" fmla="*/ 106 w 106"/>
                <a:gd name="T11" fmla="*/ 21 h 21"/>
                <a:gd name="T12" fmla="*/ 106 w 10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06" h="21">
                  <a:moveTo>
                    <a:pt x="106" y="0"/>
                  </a:moveTo>
                  <a:lnTo>
                    <a:pt x="96" y="0"/>
                  </a:lnTo>
                  <a:lnTo>
                    <a:pt x="0" y="0"/>
                  </a:lnTo>
                  <a:lnTo>
                    <a:pt x="0" y="21"/>
                  </a:lnTo>
                  <a:lnTo>
                    <a:pt x="96" y="21"/>
                  </a:lnTo>
                  <a:lnTo>
                    <a:pt x="106" y="21"/>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0" name="í$ḷídè"/>
            <p:cNvSpPr/>
            <p:nvPr/>
          </p:nvSpPr>
          <p:spPr bwMode="auto">
            <a:xfrm>
              <a:off x="5162232" y="2897672"/>
              <a:ext cx="144285" cy="28585"/>
            </a:xfrm>
            <a:custGeom>
              <a:avLst/>
              <a:gdLst>
                <a:gd name="T0" fmla="*/ 106 w 106"/>
                <a:gd name="T1" fmla="*/ 0 h 21"/>
                <a:gd name="T2" fmla="*/ 96 w 106"/>
                <a:gd name="T3" fmla="*/ 0 h 21"/>
                <a:gd name="T4" fmla="*/ 0 w 106"/>
                <a:gd name="T5" fmla="*/ 0 h 21"/>
                <a:gd name="T6" fmla="*/ 0 w 106"/>
                <a:gd name="T7" fmla="*/ 21 h 21"/>
                <a:gd name="T8" fmla="*/ 96 w 106"/>
                <a:gd name="T9" fmla="*/ 21 h 21"/>
                <a:gd name="T10" fmla="*/ 106 w 106"/>
                <a:gd name="T11" fmla="*/ 21 h 21"/>
                <a:gd name="T12" fmla="*/ 106 w 10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06" h="21">
                  <a:moveTo>
                    <a:pt x="106" y="0"/>
                  </a:moveTo>
                  <a:lnTo>
                    <a:pt x="96" y="0"/>
                  </a:lnTo>
                  <a:lnTo>
                    <a:pt x="0" y="0"/>
                  </a:lnTo>
                  <a:lnTo>
                    <a:pt x="0" y="21"/>
                  </a:lnTo>
                  <a:lnTo>
                    <a:pt x="96" y="21"/>
                  </a:lnTo>
                  <a:lnTo>
                    <a:pt x="106" y="21"/>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1" name="ïṡ1ïdè"/>
            <p:cNvSpPr/>
            <p:nvPr/>
          </p:nvSpPr>
          <p:spPr bwMode="auto">
            <a:xfrm>
              <a:off x="5162232" y="3039234"/>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2" name="íṡlîdé"/>
            <p:cNvSpPr/>
            <p:nvPr/>
          </p:nvSpPr>
          <p:spPr bwMode="auto">
            <a:xfrm>
              <a:off x="5162232" y="3039234"/>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3" name="ï$1iḋê"/>
            <p:cNvSpPr/>
            <p:nvPr/>
          </p:nvSpPr>
          <p:spPr bwMode="auto">
            <a:xfrm>
              <a:off x="5162232" y="3183519"/>
              <a:ext cx="144285" cy="24501"/>
            </a:xfrm>
            <a:custGeom>
              <a:avLst/>
              <a:gdLst>
                <a:gd name="T0" fmla="*/ 106 w 106"/>
                <a:gd name="T1" fmla="*/ 0 h 18"/>
                <a:gd name="T2" fmla="*/ 96 w 106"/>
                <a:gd name="T3" fmla="*/ 0 h 18"/>
                <a:gd name="T4" fmla="*/ 0 w 106"/>
                <a:gd name="T5" fmla="*/ 0 h 18"/>
                <a:gd name="T6" fmla="*/ 0 w 106"/>
                <a:gd name="T7" fmla="*/ 18 h 18"/>
                <a:gd name="T8" fmla="*/ 96 w 106"/>
                <a:gd name="T9" fmla="*/ 18 h 18"/>
                <a:gd name="T10" fmla="*/ 106 w 106"/>
                <a:gd name="T11" fmla="*/ 18 h 18"/>
                <a:gd name="T12" fmla="*/ 106 w 10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6" h="18">
                  <a:moveTo>
                    <a:pt x="106" y="0"/>
                  </a:moveTo>
                  <a:lnTo>
                    <a:pt x="96" y="0"/>
                  </a:lnTo>
                  <a:lnTo>
                    <a:pt x="0" y="0"/>
                  </a:lnTo>
                  <a:lnTo>
                    <a:pt x="0" y="18"/>
                  </a:lnTo>
                  <a:lnTo>
                    <a:pt x="96" y="18"/>
                  </a:lnTo>
                  <a:lnTo>
                    <a:pt x="106" y="18"/>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4" name="ïṡ1íḓê"/>
            <p:cNvSpPr/>
            <p:nvPr/>
          </p:nvSpPr>
          <p:spPr bwMode="auto">
            <a:xfrm>
              <a:off x="5162232" y="3183519"/>
              <a:ext cx="144285" cy="24501"/>
            </a:xfrm>
            <a:custGeom>
              <a:avLst/>
              <a:gdLst>
                <a:gd name="T0" fmla="*/ 106 w 106"/>
                <a:gd name="T1" fmla="*/ 0 h 18"/>
                <a:gd name="T2" fmla="*/ 96 w 106"/>
                <a:gd name="T3" fmla="*/ 0 h 18"/>
                <a:gd name="T4" fmla="*/ 0 w 106"/>
                <a:gd name="T5" fmla="*/ 0 h 18"/>
                <a:gd name="T6" fmla="*/ 0 w 106"/>
                <a:gd name="T7" fmla="*/ 18 h 18"/>
                <a:gd name="T8" fmla="*/ 96 w 106"/>
                <a:gd name="T9" fmla="*/ 18 h 18"/>
                <a:gd name="T10" fmla="*/ 106 w 106"/>
                <a:gd name="T11" fmla="*/ 18 h 18"/>
                <a:gd name="T12" fmla="*/ 106 w 10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6" h="18">
                  <a:moveTo>
                    <a:pt x="106" y="0"/>
                  </a:moveTo>
                  <a:lnTo>
                    <a:pt x="96" y="0"/>
                  </a:lnTo>
                  <a:lnTo>
                    <a:pt x="0" y="0"/>
                  </a:lnTo>
                  <a:lnTo>
                    <a:pt x="0" y="18"/>
                  </a:lnTo>
                  <a:lnTo>
                    <a:pt x="96" y="18"/>
                  </a:lnTo>
                  <a:lnTo>
                    <a:pt x="106" y="1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5" name="ïş1ïḍê"/>
            <p:cNvSpPr/>
            <p:nvPr/>
          </p:nvSpPr>
          <p:spPr bwMode="auto">
            <a:xfrm>
              <a:off x="4891357" y="2897672"/>
              <a:ext cx="89838" cy="28585"/>
            </a:xfrm>
            <a:custGeom>
              <a:avLst/>
              <a:gdLst>
                <a:gd name="T0" fmla="*/ 66 w 66"/>
                <a:gd name="T1" fmla="*/ 0 h 21"/>
                <a:gd name="T2" fmla="*/ 10 w 66"/>
                <a:gd name="T3" fmla="*/ 0 h 21"/>
                <a:gd name="T4" fmla="*/ 0 w 66"/>
                <a:gd name="T5" fmla="*/ 0 h 21"/>
                <a:gd name="T6" fmla="*/ 0 w 66"/>
                <a:gd name="T7" fmla="*/ 21 h 21"/>
                <a:gd name="T8" fmla="*/ 10 w 66"/>
                <a:gd name="T9" fmla="*/ 21 h 21"/>
                <a:gd name="T10" fmla="*/ 66 w 66"/>
                <a:gd name="T11" fmla="*/ 21 h 21"/>
                <a:gd name="T12" fmla="*/ 66 w 6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66" h="21">
                  <a:moveTo>
                    <a:pt x="66" y="0"/>
                  </a:moveTo>
                  <a:lnTo>
                    <a:pt x="10" y="0"/>
                  </a:lnTo>
                  <a:lnTo>
                    <a:pt x="0" y="0"/>
                  </a:lnTo>
                  <a:lnTo>
                    <a:pt x="0" y="21"/>
                  </a:lnTo>
                  <a:lnTo>
                    <a:pt x="10" y="21"/>
                  </a:lnTo>
                  <a:lnTo>
                    <a:pt x="66" y="21"/>
                  </a:lnTo>
                  <a:lnTo>
                    <a:pt x="6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6" name="ïṩļîḍe"/>
            <p:cNvSpPr/>
            <p:nvPr/>
          </p:nvSpPr>
          <p:spPr bwMode="auto">
            <a:xfrm>
              <a:off x="4891357" y="2897672"/>
              <a:ext cx="89838" cy="28585"/>
            </a:xfrm>
            <a:custGeom>
              <a:avLst/>
              <a:gdLst>
                <a:gd name="T0" fmla="*/ 66 w 66"/>
                <a:gd name="T1" fmla="*/ 0 h 21"/>
                <a:gd name="T2" fmla="*/ 10 w 66"/>
                <a:gd name="T3" fmla="*/ 0 h 21"/>
                <a:gd name="T4" fmla="*/ 0 w 66"/>
                <a:gd name="T5" fmla="*/ 0 h 21"/>
                <a:gd name="T6" fmla="*/ 0 w 66"/>
                <a:gd name="T7" fmla="*/ 21 h 21"/>
                <a:gd name="T8" fmla="*/ 10 w 66"/>
                <a:gd name="T9" fmla="*/ 21 h 21"/>
                <a:gd name="T10" fmla="*/ 66 w 66"/>
                <a:gd name="T11" fmla="*/ 21 h 21"/>
                <a:gd name="T12" fmla="*/ 66 w 6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66" h="21">
                  <a:moveTo>
                    <a:pt x="66" y="0"/>
                  </a:moveTo>
                  <a:lnTo>
                    <a:pt x="10" y="0"/>
                  </a:lnTo>
                  <a:lnTo>
                    <a:pt x="0" y="0"/>
                  </a:lnTo>
                  <a:lnTo>
                    <a:pt x="0" y="21"/>
                  </a:lnTo>
                  <a:lnTo>
                    <a:pt x="10" y="21"/>
                  </a:lnTo>
                  <a:lnTo>
                    <a:pt x="66" y="21"/>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7" name="îŝḻïḍé"/>
            <p:cNvSpPr/>
            <p:nvPr/>
          </p:nvSpPr>
          <p:spPr bwMode="auto">
            <a:xfrm>
              <a:off x="4891357" y="3039234"/>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8" name="îşlîḍê"/>
            <p:cNvSpPr/>
            <p:nvPr/>
          </p:nvSpPr>
          <p:spPr bwMode="auto">
            <a:xfrm>
              <a:off x="4891357" y="3039234"/>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9" name="ï$ḻïḑé"/>
            <p:cNvSpPr/>
            <p:nvPr/>
          </p:nvSpPr>
          <p:spPr bwMode="auto">
            <a:xfrm>
              <a:off x="4891357" y="3183519"/>
              <a:ext cx="89838" cy="24501"/>
            </a:xfrm>
            <a:custGeom>
              <a:avLst/>
              <a:gdLst>
                <a:gd name="T0" fmla="*/ 66 w 66"/>
                <a:gd name="T1" fmla="*/ 0 h 18"/>
                <a:gd name="T2" fmla="*/ 10 w 66"/>
                <a:gd name="T3" fmla="*/ 0 h 18"/>
                <a:gd name="T4" fmla="*/ 0 w 66"/>
                <a:gd name="T5" fmla="*/ 0 h 18"/>
                <a:gd name="T6" fmla="*/ 0 w 66"/>
                <a:gd name="T7" fmla="*/ 18 h 18"/>
                <a:gd name="T8" fmla="*/ 10 w 66"/>
                <a:gd name="T9" fmla="*/ 18 h 18"/>
                <a:gd name="T10" fmla="*/ 66 w 66"/>
                <a:gd name="T11" fmla="*/ 18 h 18"/>
                <a:gd name="T12" fmla="*/ 66 w 6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66" h="18">
                  <a:moveTo>
                    <a:pt x="66" y="0"/>
                  </a:moveTo>
                  <a:lnTo>
                    <a:pt x="10" y="0"/>
                  </a:lnTo>
                  <a:lnTo>
                    <a:pt x="0" y="0"/>
                  </a:lnTo>
                  <a:lnTo>
                    <a:pt x="0" y="18"/>
                  </a:lnTo>
                  <a:lnTo>
                    <a:pt x="10" y="18"/>
                  </a:lnTo>
                  <a:lnTo>
                    <a:pt x="66" y="18"/>
                  </a:lnTo>
                  <a:lnTo>
                    <a:pt x="6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0" name="iṡļide"/>
            <p:cNvSpPr/>
            <p:nvPr/>
          </p:nvSpPr>
          <p:spPr bwMode="auto">
            <a:xfrm>
              <a:off x="4891357" y="3183519"/>
              <a:ext cx="89838" cy="24501"/>
            </a:xfrm>
            <a:custGeom>
              <a:avLst/>
              <a:gdLst>
                <a:gd name="T0" fmla="*/ 66 w 66"/>
                <a:gd name="T1" fmla="*/ 0 h 18"/>
                <a:gd name="T2" fmla="*/ 10 w 66"/>
                <a:gd name="T3" fmla="*/ 0 h 18"/>
                <a:gd name="T4" fmla="*/ 0 w 66"/>
                <a:gd name="T5" fmla="*/ 0 h 18"/>
                <a:gd name="T6" fmla="*/ 0 w 66"/>
                <a:gd name="T7" fmla="*/ 18 h 18"/>
                <a:gd name="T8" fmla="*/ 10 w 66"/>
                <a:gd name="T9" fmla="*/ 18 h 18"/>
                <a:gd name="T10" fmla="*/ 66 w 66"/>
                <a:gd name="T11" fmla="*/ 18 h 18"/>
                <a:gd name="T12" fmla="*/ 66 w 6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66" h="18">
                  <a:moveTo>
                    <a:pt x="66" y="0"/>
                  </a:moveTo>
                  <a:lnTo>
                    <a:pt x="10" y="0"/>
                  </a:lnTo>
                  <a:lnTo>
                    <a:pt x="0" y="0"/>
                  </a:lnTo>
                  <a:lnTo>
                    <a:pt x="0" y="18"/>
                  </a:lnTo>
                  <a:lnTo>
                    <a:pt x="10" y="18"/>
                  </a:lnTo>
                  <a:lnTo>
                    <a:pt x="66" y="18"/>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1" name="iṡḻiďé"/>
            <p:cNvSpPr/>
            <p:nvPr/>
          </p:nvSpPr>
          <p:spPr bwMode="auto">
            <a:xfrm>
              <a:off x="5162232" y="2282419"/>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iṩḻïḍé"/>
            <p:cNvSpPr/>
            <p:nvPr/>
          </p:nvSpPr>
          <p:spPr bwMode="auto">
            <a:xfrm>
              <a:off x="5162232" y="2282419"/>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iṧḻíďê"/>
            <p:cNvSpPr/>
            <p:nvPr/>
          </p:nvSpPr>
          <p:spPr bwMode="auto">
            <a:xfrm>
              <a:off x="5385465" y="2282419"/>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Sľíďe"/>
            <p:cNvSpPr/>
            <p:nvPr/>
          </p:nvSpPr>
          <p:spPr bwMode="auto">
            <a:xfrm>
              <a:off x="5385465" y="2282419"/>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işḷïḋê"/>
            <p:cNvSpPr/>
            <p:nvPr/>
          </p:nvSpPr>
          <p:spPr bwMode="auto">
            <a:xfrm>
              <a:off x="5605976" y="2282419"/>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íṣḷîḓe"/>
            <p:cNvSpPr/>
            <p:nvPr/>
          </p:nvSpPr>
          <p:spPr bwMode="auto">
            <a:xfrm>
              <a:off x="5605976" y="2282419"/>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ṡ1îḑe"/>
            <p:cNvSpPr/>
            <p:nvPr/>
          </p:nvSpPr>
          <p:spPr bwMode="auto">
            <a:xfrm>
              <a:off x="5162232" y="2409009"/>
              <a:ext cx="130673" cy="73504"/>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8" name="ïşḷíḓê"/>
            <p:cNvSpPr/>
            <p:nvPr/>
          </p:nvSpPr>
          <p:spPr bwMode="auto">
            <a:xfrm>
              <a:off x="5162232" y="2409009"/>
              <a:ext cx="130673" cy="7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šļïḍê"/>
            <p:cNvSpPr/>
            <p:nvPr/>
          </p:nvSpPr>
          <p:spPr bwMode="auto">
            <a:xfrm>
              <a:off x="5385465" y="2409009"/>
              <a:ext cx="130673" cy="73504"/>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îŝľîdê"/>
            <p:cNvSpPr/>
            <p:nvPr/>
          </p:nvSpPr>
          <p:spPr bwMode="auto">
            <a:xfrm>
              <a:off x="5385465" y="2409009"/>
              <a:ext cx="130673" cy="7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ï$lïḑê"/>
            <p:cNvSpPr/>
            <p:nvPr/>
          </p:nvSpPr>
          <p:spPr bwMode="auto">
            <a:xfrm>
              <a:off x="5605976" y="2409009"/>
              <a:ext cx="130673" cy="73504"/>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ïṡḻïḑè"/>
            <p:cNvSpPr/>
            <p:nvPr/>
          </p:nvSpPr>
          <p:spPr bwMode="auto">
            <a:xfrm>
              <a:off x="5605976" y="2409009"/>
              <a:ext cx="130673" cy="7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îşľíḑe"/>
            <p:cNvSpPr/>
            <p:nvPr/>
          </p:nvSpPr>
          <p:spPr bwMode="auto">
            <a:xfrm>
              <a:off x="5162232" y="2542405"/>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íš1ïḋè"/>
            <p:cNvSpPr/>
            <p:nvPr/>
          </p:nvSpPr>
          <p:spPr bwMode="auto">
            <a:xfrm>
              <a:off x="5162232" y="2542405"/>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íṥ1ïde"/>
            <p:cNvSpPr/>
            <p:nvPr/>
          </p:nvSpPr>
          <p:spPr bwMode="auto">
            <a:xfrm>
              <a:off x="5385465" y="2542405"/>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iďè"/>
            <p:cNvSpPr/>
            <p:nvPr/>
          </p:nvSpPr>
          <p:spPr bwMode="auto">
            <a:xfrm>
              <a:off x="5385465" y="2542405"/>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şľiḍè"/>
            <p:cNvSpPr/>
            <p:nvPr/>
          </p:nvSpPr>
          <p:spPr bwMode="auto">
            <a:xfrm>
              <a:off x="5605976" y="2542405"/>
              <a:ext cx="130673" cy="7078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ṧlidè"/>
            <p:cNvSpPr/>
            <p:nvPr/>
          </p:nvSpPr>
          <p:spPr bwMode="auto">
            <a:xfrm>
              <a:off x="5605976" y="2542405"/>
              <a:ext cx="130673" cy="70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9" name="î$líḋè"/>
            <p:cNvSpPr/>
            <p:nvPr/>
          </p:nvSpPr>
          <p:spPr bwMode="auto">
            <a:xfrm>
              <a:off x="5592364" y="2353201"/>
              <a:ext cx="157897" cy="24501"/>
            </a:xfrm>
            <a:custGeom>
              <a:avLst/>
              <a:gdLst>
                <a:gd name="T0" fmla="*/ 116 w 116"/>
                <a:gd name="T1" fmla="*/ 0 h 18"/>
                <a:gd name="T2" fmla="*/ 106 w 116"/>
                <a:gd name="T3" fmla="*/ 0 h 18"/>
                <a:gd name="T4" fmla="*/ 10 w 116"/>
                <a:gd name="T5" fmla="*/ 0 h 18"/>
                <a:gd name="T6" fmla="*/ 0 w 116"/>
                <a:gd name="T7" fmla="*/ 0 h 18"/>
                <a:gd name="T8" fmla="*/ 0 w 116"/>
                <a:gd name="T9" fmla="*/ 18 h 18"/>
                <a:gd name="T10" fmla="*/ 10 w 116"/>
                <a:gd name="T11" fmla="*/ 18 h 18"/>
                <a:gd name="T12" fmla="*/ 106 w 116"/>
                <a:gd name="T13" fmla="*/ 18 h 18"/>
                <a:gd name="T14" fmla="*/ 116 w 116"/>
                <a:gd name="T15" fmla="*/ 18 h 18"/>
                <a:gd name="T16" fmla="*/ 116 w 1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8">
                  <a:moveTo>
                    <a:pt x="116" y="0"/>
                  </a:moveTo>
                  <a:lnTo>
                    <a:pt x="106" y="0"/>
                  </a:lnTo>
                  <a:lnTo>
                    <a:pt x="10" y="0"/>
                  </a:lnTo>
                  <a:lnTo>
                    <a:pt x="0" y="0"/>
                  </a:lnTo>
                  <a:lnTo>
                    <a:pt x="0" y="18"/>
                  </a:lnTo>
                  <a:lnTo>
                    <a:pt x="10" y="18"/>
                  </a:lnTo>
                  <a:lnTo>
                    <a:pt x="106" y="18"/>
                  </a:lnTo>
                  <a:lnTo>
                    <a:pt x="116" y="18"/>
                  </a:lnTo>
                  <a:lnTo>
                    <a:pt x="11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ïṧḻïḍe"/>
            <p:cNvSpPr/>
            <p:nvPr/>
          </p:nvSpPr>
          <p:spPr bwMode="auto">
            <a:xfrm>
              <a:off x="5592364" y="2353201"/>
              <a:ext cx="157897" cy="24501"/>
            </a:xfrm>
            <a:custGeom>
              <a:avLst/>
              <a:gdLst>
                <a:gd name="T0" fmla="*/ 116 w 116"/>
                <a:gd name="T1" fmla="*/ 0 h 18"/>
                <a:gd name="T2" fmla="*/ 106 w 116"/>
                <a:gd name="T3" fmla="*/ 0 h 18"/>
                <a:gd name="T4" fmla="*/ 10 w 116"/>
                <a:gd name="T5" fmla="*/ 0 h 18"/>
                <a:gd name="T6" fmla="*/ 0 w 116"/>
                <a:gd name="T7" fmla="*/ 0 h 18"/>
                <a:gd name="T8" fmla="*/ 0 w 116"/>
                <a:gd name="T9" fmla="*/ 18 h 18"/>
                <a:gd name="T10" fmla="*/ 10 w 116"/>
                <a:gd name="T11" fmla="*/ 18 h 18"/>
                <a:gd name="T12" fmla="*/ 106 w 116"/>
                <a:gd name="T13" fmla="*/ 18 h 18"/>
                <a:gd name="T14" fmla="*/ 116 w 116"/>
                <a:gd name="T15" fmla="*/ 18 h 18"/>
                <a:gd name="T16" fmla="*/ 116 w 1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8">
                  <a:moveTo>
                    <a:pt x="116" y="0"/>
                  </a:moveTo>
                  <a:lnTo>
                    <a:pt x="106" y="0"/>
                  </a:lnTo>
                  <a:lnTo>
                    <a:pt x="10" y="0"/>
                  </a:lnTo>
                  <a:lnTo>
                    <a:pt x="0" y="0"/>
                  </a:lnTo>
                  <a:lnTo>
                    <a:pt x="0" y="18"/>
                  </a:lnTo>
                  <a:lnTo>
                    <a:pt x="10" y="18"/>
                  </a:lnTo>
                  <a:lnTo>
                    <a:pt x="106" y="18"/>
                  </a:lnTo>
                  <a:lnTo>
                    <a:pt x="116" y="18"/>
                  </a:lnTo>
                  <a:lnTo>
                    <a:pt x="1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îSlïdé"/>
            <p:cNvSpPr/>
            <p:nvPr/>
          </p:nvSpPr>
          <p:spPr bwMode="auto">
            <a:xfrm>
              <a:off x="5592364" y="2482513"/>
              <a:ext cx="157897" cy="23140"/>
            </a:xfrm>
            <a:custGeom>
              <a:avLst/>
              <a:gdLst>
                <a:gd name="T0" fmla="*/ 116 w 116"/>
                <a:gd name="T1" fmla="*/ 0 h 17"/>
                <a:gd name="T2" fmla="*/ 106 w 116"/>
                <a:gd name="T3" fmla="*/ 0 h 17"/>
                <a:gd name="T4" fmla="*/ 10 w 116"/>
                <a:gd name="T5" fmla="*/ 0 h 17"/>
                <a:gd name="T6" fmla="*/ 0 w 116"/>
                <a:gd name="T7" fmla="*/ 0 h 17"/>
                <a:gd name="T8" fmla="*/ 0 w 116"/>
                <a:gd name="T9" fmla="*/ 17 h 17"/>
                <a:gd name="T10" fmla="*/ 10 w 116"/>
                <a:gd name="T11" fmla="*/ 17 h 17"/>
                <a:gd name="T12" fmla="*/ 106 w 116"/>
                <a:gd name="T13" fmla="*/ 17 h 17"/>
                <a:gd name="T14" fmla="*/ 116 w 116"/>
                <a:gd name="T15" fmla="*/ 17 h 17"/>
                <a:gd name="T16" fmla="*/ 116 w 1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7">
                  <a:moveTo>
                    <a:pt x="116" y="0"/>
                  </a:moveTo>
                  <a:lnTo>
                    <a:pt x="106" y="0"/>
                  </a:lnTo>
                  <a:lnTo>
                    <a:pt x="10" y="0"/>
                  </a:lnTo>
                  <a:lnTo>
                    <a:pt x="0" y="0"/>
                  </a:lnTo>
                  <a:lnTo>
                    <a:pt x="0" y="17"/>
                  </a:lnTo>
                  <a:lnTo>
                    <a:pt x="10" y="17"/>
                  </a:lnTo>
                  <a:lnTo>
                    <a:pt x="106" y="17"/>
                  </a:lnTo>
                  <a:lnTo>
                    <a:pt x="116" y="17"/>
                  </a:lnTo>
                  <a:lnTo>
                    <a:pt x="11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iṥ1ïḓé"/>
            <p:cNvSpPr/>
            <p:nvPr/>
          </p:nvSpPr>
          <p:spPr bwMode="auto">
            <a:xfrm>
              <a:off x="5592364" y="2482513"/>
              <a:ext cx="157897" cy="23140"/>
            </a:xfrm>
            <a:custGeom>
              <a:avLst/>
              <a:gdLst>
                <a:gd name="T0" fmla="*/ 116 w 116"/>
                <a:gd name="T1" fmla="*/ 0 h 17"/>
                <a:gd name="T2" fmla="*/ 106 w 116"/>
                <a:gd name="T3" fmla="*/ 0 h 17"/>
                <a:gd name="T4" fmla="*/ 10 w 116"/>
                <a:gd name="T5" fmla="*/ 0 h 17"/>
                <a:gd name="T6" fmla="*/ 0 w 116"/>
                <a:gd name="T7" fmla="*/ 0 h 17"/>
                <a:gd name="T8" fmla="*/ 0 w 116"/>
                <a:gd name="T9" fmla="*/ 17 h 17"/>
                <a:gd name="T10" fmla="*/ 10 w 116"/>
                <a:gd name="T11" fmla="*/ 17 h 17"/>
                <a:gd name="T12" fmla="*/ 106 w 116"/>
                <a:gd name="T13" fmla="*/ 17 h 17"/>
                <a:gd name="T14" fmla="*/ 116 w 116"/>
                <a:gd name="T15" fmla="*/ 17 h 17"/>
                <a:gd name="T16" fmla="*/ 116 w 1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7">
                  <a:moveTo>
                    <a:pt x="116" y="0"/>
                  </a:moveTo>
                  <a:lnTo>
                    <a:pt x="106" y="0"/>
                  </a:lnTo>
                  <a:lnTo>
                    <a:pt x="10" y="0"/>
                  </a:lnTo>
                  <a:lnTo>
                    <a:pt x="0" y="0"/>
                  </a:lnTo>
                  <a:lnTo>
                    <a:pt x="0" y="17"/>
                  </a:lnTo>
                  <a:lnTo>
                    <a:pt x="10" y="17"/>
                  </a:lnTo>
                  <a:lnTo>
                    <a:pt x="106" y="17"/>
                  </a:lnTo>
                  <a:lnTo>
                    <a:pt x="116" y="17"/>
                  </a:lnTo>
                  <a:lnTo>
                    <a:pt x="1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îṡľîdè"/>
            <p:cNvSpPr/>
            <p:nvPr/>
          </p:nvSpPr>
          <p:spPr bwMode="auto">
            <a:xfrm>
              <a:off x="5592364" y="2613186"/>
              <a:ext cx="157897" cy="24501"/>
            </a:xfrm>
            <a:custGeom>
              <a:avLst/>
              <a:gdLst>
                <a:gd name="T0" fmla="*/ 116 w 116"/>
                <a:gd name="T1" fmla="*/ 0 h 18"/>
                <a:gd name="T2" fmla="*/ 106 w 116"/>
                <a:gd name="T3" fmla="*/ 0 h 18"/>
                <a:gd name="T4" fmla="*/ 10 w 116"/>
                <a:gd name="T5" fmla="*/ 0 h 18"/>
                <a:gd name="T6" fmla="*/ 0 w 116"/>
                <a:gd name="T7" fmla="*/ 0 h 18"/>
                <a:gd name="T8" fmla="*/ 0 w 116"/>
                <a:gd name="T9" fmla="*/ 18 h 18"/>
                <a:gd name="T10" fmla="*/ 10 w 116"/>
                <a:gd name="T11" fmla="*/ 18 h 18"/>
                <a:gd name="T12" fmla="*/ 106 w 116"/>
                <a:gd name="T13" fmla="*/ 18 h 18"/>
                <a:gd name="T14" fmla="*/ 116 w 116"/>
                <a:gd name="T15" fmla="*/ 18 h 18"/>
                <a:gd name="T16" fmla="*/ 116 w 1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8">
                  <a:moveTo>
                    <a:pt x="116" y="0"/>
                  </a:moveTo>
                  <a:lnTo>
                    <a:pt x="106" y="0"/>
                  </a:lnTo>
                  <a:lnTo>
                    <a:pt x="10" y="0"/>
                  </a:lnTo>
                  <a:lnTo>
                    <a:pt x="0" y="0"/>
                  </a:lnTo>
                  <a:lnTo>
                    <a:pt x="0" y="18"/>
                  </a:lnTo>
                  <a:lnTo>
                    <a:pt x="10" y="18"/>
                  </a:lnTo>
                  <a:lnTo>
                    <a:pt x="106" y="18"/>
                  </a:lnTo>
                  <a:lnTo>
                    <a:pt x="116" y="18"/>
                  </a:lnTo>
                  <a:lnTo>
                    <a:pt x="11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iṡľîḋê"/>
            <p:cNvSpPr/>
            <p:nvPr/>
          </p:nvSpPr>
          <p:spPr bwMode="auto">
            <a:xfrm>
              <a:off x="5592364" y="2613186"/>
              <a:ext cx="157897" cy="24501"/>
            </a:xfrm>
            <a:custGeom>
              <a:avLst/>
              <a:gdLst>
                <a:gd name="T0" fmla="*/ 116 w 116"/>
                <a:gd name="T1" fmla="*/ 0 h 18"/>
                <a:gd name="T2" fmla="*/ 106 w 116"/>
                <a:gd name="T3" fmla="*/ 0 h 18"/>
                <a:gd name="T4" fmla="*/ 10 w 116"/>
                <a:gd name="T5" fmla="*/ 0 h 18"/>
                <a:gd name="T6" fmla="*/ 0 w 116"/>
                <a:gd name="T7" fmla="*/ 0 h 18"/>
                <a:gd name="T8" fmla="*/ 0 w 116"/>
                <a:gd name="T9" fmla="*/ 18 h 18"/>
                <a:gd name="T10" fmla="*/ 10 w 116"/>
                <a:gd name="T11" fmla="*/ 18 h 18"/>
                <a:gd name="T12" fmla="*/ 106 w 116"/>
                <a:gd name="T13" fmla="*/ 18 h 18"/>
                <a:gd name="T14" fmla="*/ 116 w 116"/>
                <a:gd name="T15" fmla="*/ 18 h 18"/>
                <a:gd name="T16" fmla="*/ 116 w 11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8">
                  <a:moveTo>
                    <a:pt x="116" y="0"/>
                  </a:moveTo>
                  <a:lnTo>
                    <a:pt x="106" y="0"/>
                  </a:lnTo>
                  <a:lnTo>
                    <a:pt x="10" y="0"/>
                  </a:lnTo>
                  <a:lnTo>
                    <a:pt x="0" y="0"/>
                  </a:lnTo>
                  <a:lnTo>
                    <a:pt x="0" y="18"/>
                  </a:lnTo>
                  <a:lnTo>
                    <a:pt x="10" y="18"/>
                  </a:lnTo>
                  <a:lnTo>
                    <a:pt x="106" y="18"/>
                  </a:lnTo>
                  <a:lnTo>
                    <a:pt x="116" y="18"/>
                  </a:lnTo>
                  <a:lnTo>
                    <a:pt x="1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ïṩḷïḍe"/>
            <p:cNvSpPr/>
            <p:nvPr/>
          </p:nvSpPr>
          <p:spPr bwMode="auto">
            <a:xfrm>
              <a:off x="5374576" y="2353201"/>
              <a:ext cx="155174" cy="24501"/>
            </a:xfrm>
            <a:custGeom>
              <a:avLst/>
              <a:gdLst>
                <a:gd name="T0" fmla="*/ 114 w 114"/>
                <a:gd name="T1" fmla="*/ 0 h 18"/>
                <a:gd name="T2" fmla="*/ 104 w 114"/>
                <a:gd name="T3" fmla="*/ 0 h 18"/>
                <a:gd name="T4" fmla="*/ 8 w 114"/>
                <a:gd name="T5" fmla="*/ 0 h 18"/>
                <a:gd name="T6" fmla="*/ 0 w 114"/>
                <a:gd name="T7" fmla="*/ 0 h 18"/>
                <a:gd name="T8" fmla="*/ 0 w 114"/>
                <a:gd name="T9" fmla="*/ 18 h 18"/>
                <a:gd name="T10" fmla="*/ 8 w 114"/>
                <a:gd name="T11" fmla="*/ 18 h 18"/>
                <a:gd name="T12" fmla="*/ 104 w 114"/>
                <a:gd name="T13" fmla="*/ 18 h 18"/>
                <a:gd name="T14" fmla="*/ 114 w 114"/>
                <a:gd name="T15" fmla="*/ 18 h 18"/>
                <a:gd name="T16" fmla="*/ 114 w 1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
                  <a:moveTo>
                    <a:pt x="114" y="0"/>
                  </a:moveTo>
                  <a:lnTo>
                    <a:pt x="104" y="0"/>
                  </a:lnTo>
                  <a:lnTo>
                    <a:pt x="8" y="0"/>
                  </a:lnTo>
                  <a:lnTo>
                    <a:pt x="0" y="0"/>
                  </a:lnTo>
                  <a:lnTo>
                    <a:pt x="0" y="18"/>
                  </a:lnTo>
                  <a:lnTo>
                    <a:pt x="8" y="18"/>
                  </a:lnTo>
                  <a:lnTo>
                    <a:pt x="104" y="18"/>
                  </a:lnTo>
                  <a:lnTo>
                    <a:pt x="114" y="18"/>
                  </a:lnTo>
                  <a:lnTo>
                    <a:pt x="11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íSľíḋè"/>
            <p:cNvSpPr/>
            <p:nvPr/>
          </p:nvSpPr>
          <p:spPr bwMode="auto">
            <a:xfrm>
              <a:off x="5374576" y="2353201"/>
              <a:ext cx="155174" cy="24501"/>
            </a:xfrm>
            <a:custGeom>
              <a:avLst/>
              <a:gdLst>
                <a:gd name="T0" fmla="*/ 114 w 114"/>
                <a:gd name="T1" fmla="*/ 0 h 18"/>
                <a:gd name="T2" fmla="*/ 104 w 114"/>
                <a:gd name="T3" fmla="*/ 0 h 18"/>
                <a:gd name="T4" fmla="*/ 8 w 114"/>
                <a:gd name="T5" fmla="*/ 0 h 18"/>
                <a:gd name="T6" fmla="*/ 0 w 114"/>
                <a:gd name="T7" fmla="*/ 0 h 18"/>
                <a:gd name="T8" fmla="*/ 0 w 114"/>
                <a:gd name="T9" fmla="*/ 18 h 18"/>
                <a:gd name="T10" fmla="*/ 8 w 114"/>
                <a:gd name="T11" fmla="*/ 18 h 18"/>
                <a:gd name="T12" fmla="*/ 104 w 114"/>
                <a:gd name="T13" fmla="*/ 18 h 18"/>
                <a:gd name="T14" fmla="*/ 114 w 114"/>
                <a:gd name="T15" fmla="*/ 18 h 18"/>
                <a:gd name="T16" fmla="*/ 114 w 1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
                  <a:moveTo>
                    <a:pt x="114" y="0"/>
                  </a:moveTo>
                  <a:lnTo>
                    <a:pt x="104" y="0"/>
                  </a:lnTo>
                  <a:lnTo>
                    <a:pt x="8" y="0"/>
                  </a:lnTo>
                  <a:lnTo>
                    <a:pt x="0" y="0"/>
                  </a:lnTo>
                  <a:lnTo>
                    <a:pt x="0" y="18"/>
                  </a:lnTo>
                  <a:lnTo>
                    <a:pt x="8" y="18"/>
                  </a:lnTo>
                  <a:lnTo>
                    <a:pt x="104" y="18"/>
                  </a:lnTo>
                  <a:lnTo>
                    <a:pt x="114" y="1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işļîďé"/>
            <p:cNvSpPr/>
            <p:nvPr/>
          </p:nvSpPr>
          <p:spPr bwMode="auto">
            <a:xfrm>
              <a:off x="5374576" y="2482513"/>
              <a:ext cx="155174" cy="23140"/>
            </a:xfrm>
            <a:custGeom>
              <a:avLst/>
              <a:gdLst>
                <a:gd name="T0" fmla="*/ 114 w 114"/>
                <a:gd name="T1" fmla="*/ 0 h 17"/>
                <a:gd name="T2" fmla="*/ 104 w 114"/>
                <a:gd name="T3" fmla="*/ 0 h 17"/>
                <a:gd name="T4" fmla="*/ 8 w 114"/>
                <a:gd name="T5" fmla="*/ 0 h 17"/>
                <a:gd name="T6" fmla="*/ 0 w 114"/>
                <a:gd name="T7" fmla="*/ 0 h 17"/>
                <a:gd name="T8" fmla="*/ 0 w 114"/>
                <a:gd name="T9" fmla="*/ 17 h 17"/>
                <a:gd name="T10" fmla="*/ 8 w 114"/>
                <a:gd name="T11" fmla="*/ 17 h 17"/>
                <a:gd name="T12" fmla="*/ 104 w 114"/>
                <a:gd name="T13" fmla="*/ 17 h 17"/>
                <a:gd name="T14" fmla="*/ 114 w 114"/>
                <a:gd name="T15" fmla="*/ 17 h 17"/>
                <a:gd name="T16" fmla="*/ 114 w 1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7">
                  <a:moveTo>
                    <a:pt x="114" y="0"/>
                  </a:moveTo>
                  <a:lnTo>
                    <a:pt x="104" y="0"/>
                  </a:lnTo>
                  <a:lnTo>
                    <a:pt x="8" y="0"/>
                  </a:lnTo>
                  <a:lnTo>
                    <a:pt x="0" y="0"/>
                  </a:lnTo>
                  <a:lnTo>
                    <a:pt x="0" y="17"/>
                  </a:lnTo>
                  <a:lnTo>
                    <a:pt x="8" y="17"/>
                  </a:lnTo>
                  <a:lnTo>
                    <a:pt x="104" y="17"/>
                  </a:lnTo>
                  <a:lnTo>
                    <a:pt x="114" y="17"/>
                  </a:lnTo>
                  <a:lnTo>
                    <a:pt x="11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ṥļîḑê"/>
            <p:cNvSpPr/>
            <p:nvPr/>
          </p:nvSpPr>
          <p:spPr bwMode="auto">
            <a:xfrm>
              <a:off x="5374576" y="2482513"/>
              <a:ext cx="155174" cy="23140"/>
            </a:xfrm>
            <a:custGeom>
              <a:avLst/>
              <a:gdLst>
                <a:gd name="T0" fmla="*/ 114 w 114"/>
                <a:gd name="T1" fmla="*/ 0 h 17"/>
                <a:gd name="T2" fmla="*/ 104 w 114"/>
                <a:gd name="T3" fmla="*/ 0 h 17"/>
                <a:gd name="T4" fmla="*/ 8 w 114"/>
                <a:gd name="T5" fmla="*/ 0 h 17"/>
                <a:gd name="T6" fmla="*/ 0 w 114"/>
                <a:gd name="T7" fmla="*/ 0 h 17"/>
                <a:gd name="T8" fmla="*/ 0 w 114"/>
                <a:gd name="T9" fmla="*/ 17 h 17"/>
                <a:gd name="T10" fmla="*/ 8 w 114"/>
                <a:gd name="T11" fmla="*/ 17 h 17"/>
                <a:gd name="T12" fmla="*/ 104 w 114"/>
                <a:gd name="T13" fmla="*/ 17 h 17"/>
                <a:gd name="T14" fmla="*/ 114 w 114"/>
                <a:gd name="T15" fmla="*/ 17 h 17"/>
                <a:gd name="T16" fmla="*/ 114 w 1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7">
                  <a:moveTo>
                    <a:pt x="114" y="0"/>
                  </a:moveTo>
                  <a:lnTo>
                    <a:pt x="104" y="0"/>
                  </a:lnTo>
                  <a:lnTo>
                    <a:pt x="8" y="0"/>
                  </a:lnTo>
                  <a:lnTo>
                    <a:pt x="0" y="0"/>
                  </a:lnTo>
                  <a:lnTo>
                    <a:pt x="0" y="17"/>
                  </a:lnTo>
                  <a:lnTo>
                    <a:pt x="8" y="17"/>
                  </a:lnTo>
                  <a:lnTo>
                    <a:pt x="104" y="17"/>
                  </a:lnTo>
                  <a:lnTo>
                    <a:pt x="114" y="17"/>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ïSḷîḑe"/>
            <p:cNvSpPr/>
            <p:nvPr/>
          </p:nvSpPr>
          <p:spPr bwMode="auto">
            <a:xfrm>
              <a:off x="5374576" y="2613186"/>
              <a:ext cx="155174" cy="24501"/>
            </a:xfrm>
            <a:custGeom>
              <a:avLst/>
              <a:gdLst>
                <a:gd name="T0" fmla="*/ 114 w 114"/>
                <a:gd name="T1" fmla="*/ 0 h 18"/>
                <a:gd name="T2" fmla="*/ 104 w 114"/>
                <a:gd name="T3" fmla="*/ 0 h 18"/>
                <a:gd name="T4" fmla="*/ 8 w 114"/>
                <a:gd name="T5" fmla="*/ 0 h 18"/>
                <a:gd name="T6" fmla="*/ 0 w 114"/>
                <a:gd name="T7" fmla="*/ 0 h 18"/>
                <a:gd name="T8" fmla="*/ 0 w 114"/>
                <a:gd name="T9" fmla="*/ 18 h 18"/>
                <a:gd name="T10" fmla="*/ 8 w 114"/>
                <a:gd name="T11" fmla="*/ 18 h 18"/>
                <a:gd name="T12" fmla="*/ 104 w 114"/>
                <a:gd name="T13" fmla="*/ 18 h 18"/>
                <a:gd name="T14" fmla="*/ 114 w 114"/>
                <a:gd name="T15" fmla="*/ 18 h 18"/>
                <a:gd name="T16" fmla="*/ 114 w 1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
                  <a:moveTo>
                    <a:pt x="114" y="0"/>
                  </a:moveTo>
                  <a:lnTo>
                    <a:pt x="104" y="0"/>
                  </a:lnTo>
                  <a:lnTo>
                    <a:pt x="8" y="0"/>
                  </a:lnTo>
                  <a:lnTo>
                    <a:pt x="0" y="0"/>
                  </a:lnTo>
                  <a:lnTo>
                    <a:pt x="0" y="18"/>
                  </a:lnTo>
                  <a:lnTo>
                    <a:pt x="8" y="18"/>
                  </a:lnTo>
                  <a:lnTo>
                    <a:pt x="104" y="18"/>
                  </a:lnTo>
                  <a:lnTo>
                    <a:pt x="114" y="18"/>
                  </a:lnTo>
                  <a:lnTo>
                    <a:pt x="11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îSḻídé"/>
            <p:cNvSpPr/>
            <p:nvPr/>
          </p:nvSpPr>
          <p:spPr bwMode="auto">
            <a:xfrm>
              <a:off x="5374576" y="2613186"/>
              <a:ext cx="155174" cy="24501"/>
            </a:xfrm>
            <a:custGeom>
              <a:avLst/>
              <a:gdLst>
                <a:gd name="T0" fmla="*/ 114 w 114"/>
                <a:gd name="T1" fmla="*/ 0 h 18"/>
                <a:gd name="T2" fmla="*/ 104 w 114"/>
                <a:gd name="T3" fmla="*/ 0 h 18"/>
                <a:gd name="T4" fmla="*/ 8 w 114"/>
                <a:gd name="T5" fmla="*/ 0 h 18"/>
                <a:gd name="T6" fmla="*/ 0 w 114"/>
                <a:gd name="T7" fmla="*/ 0 h 18"/>
                <a:gd name="T8" fmla="*/ 0 w 114"/>
                <a:gd name="T9" fmla="*/ 18 h 18"/>
                <a:gd name="T10" fmla="*/ 8 w 114"/>
                <a:gd name="T11" fmla="*/ 18 h 18"/>
                <a:gd name="T12" fmla="*/ 104 w 114"/>
                <a:gd name="T13" fmla="*/ 18 h 18"/>
                <a:gd name="T14" fmla="*/ 114 w 114"/>
                <a:gd name="T15" fmla="*/ 18 h 18"/>
                <a:gd name="T16" fmla="*/ 114 w 1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8">
                  <a:moveTo>
                    <a:pt x="114" y="0"/>
                  </a:moveTo>
                  <a:lnTo>
                    <a:pt x="104" y="0"/>
                  </a:lnTo>
                  <a:lnTo>
                    <a:pt x="8" y="0"/>
                  </a:lnTo>
                  <a:lnTo>
                    <a:pt x="0" y="0"/>
                  </a:lnTo>
                  <a:lnTo>
                    <a:pt x="0" y="18"/>
                  </a:lnTo>
                  <a:lnTo>
                    <a:pt x="8" y="18"/>
                  </a:lnTo>
                  <a:lnTo>
                    <a:pt x="104" y="18"/>
                  </a:lnTo>
                  <a:lnTo>
                    <a:pt x="114" y="1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ï$liḑé"/>
            <p:cNvSpPr/>
            <p:nvPr/>
          </p:nvSpPr>
          <p:spPr bwMode="auto">
            <a:xfrm>
              <a:off x="5162232" y="2353201"/>
              <a:ext cx="144285" cy="24501"/>
            </a:xfrm>
            <a:custGeom>
              <a:avLst/>
              <a:gdLst>
                <a:gd name="T0" fmla="*/ 106 w 106"/>
                <a:gd name="T1" fmla="*/ 0 h 18"/>
                <a:gd name="T2" fmla="*/ 96 w 106"/>
                <a:gd name="T3" fmla="*/ 0 h 18"/>
                <a:gd name="T4" fmla="*/ 0 w 106"/>
                <a:gd name="T5" fmla="*/ 0 h 18"/>
                <a:gd name="T6" fmla="*/ 0 w 106"/>
                <a:gd name="T7" fmla="*/ 0 h 18"/>
                <a:gd name="T8" fmla="*/ 0 w 106"/>
                <a:gd name="T9" fmla="*/ 18 h 18"/>
                <a:gd name="T10" fmla="*/ 0 w 106"/>
                <a:gd name="T11" fmla="*/ 18 h 18"/>
                <a:gd name="T12" fmla="*/ 96 w 106"/>
                <a:gd name="T13" fmla="*/ 18 h 18"/>
                <a:gd name="T14" fmla="*/ 106 w 106"/>
                <a:gd name="T15" fmla="*/ 18 h 18"/>
                <a:gd name="T16" fmla="*/ 106 w 10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8">
                  <a:moveTo>
                    <a:pt x="106" y="0"/>
                  </a:moveTo>
                  <a:lnTo>
                    <a:pt x="96" y="0"/>
                  </a:lnTo>
                  <a:lnTo>
                    <a:pt x="0" y="0"/>
                  </a:lnTo>
                  <a:lnTo>
                    <a:pt x="0" y="0"/>
                  </a:lnTo>
                  <a:lnTo>
                    <a:pt x="0" y="18"/>
                  </a:lnTo>
                  <a:lnTo>
                    <a:pt x="0" y="18"/>
                  </a:lnTo>
                  <a:lnTo>
                    <a:pt x="96" y="18"/>
                  </a:lnTo>
                  <a:lnTo>
                    <a:pt x="106" y="18"/>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iṩ1ïḑe"/>
            <p:cNvSpPr/>
            <p:nvPr/>
          </p:nvSpPr>
          <p:spPr bwMode="auto">
            <a:xfrm>
              <a:off x="5162232" y="2353201"/>
              <a:ext cx="144285" cy="24501"/>
            </a:xfrm>
            <a:custGeom>
              <a:avLst/>
              <a:gdLst>
                <a:gd name="T0" fmla="*/ 106 w 106"/>
                <a:gd name="T1" fmla="*/ 0 h 18"/>
                <a:gd name="T2" fmla="*/ 96 w 106"/>
                <a:gd name="T3" fmla="*/ 0 h 18"/>
                <a:gd name="T4" fmla="*/ 0 w 106"/>
                <a:gd name="T5" fmla="*/ 0 h 18"/>
                <a:gd name="T6" fmla="*/ 0 w 106"/>
                <a:gd name="T7" fmla="*/ 0 h 18"/>
                <a:gd name="T8" fmla="*/ 0 w 106"/>
                <a:gd name="T9" fmla="*/ 18 h 18"/>
                <a:gd name="T10" fmla="*/ 0 w 106"/>
                <a:gd name="T11" fmla="*/ 18 h 18"/>
                <a:gd name="T12" fmla="*/ 96 w 106"/>
                <a:gd name="T13" fmla="*/ 18 h 18"/>
                <a:gd name="T14" fmla="*/ 106 w 106"/>
                <a:gd name="T15" fmla="*/ 18 h 18"/>
                <a:gd name="T16" fmla="*/ 106 w 10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8">
                  <a:moveTo>
                    <a:pt x="106" y="0"/>
                  </a:moveTo>
                  <a:lnTo>
                    <a:pt x="96" y="0"/>
                  </a:lnTo>
                  <a:lnTo>
                    <a:pt x="0" y="0"/>
                  </a:lnTo>
                  <a:lnTo>
                    <a:pt x="0" y="0"/>
                  </a:lnTo>
                  <a:lnTo>
                    <a:pt x="0" y="18"/>
                  </a:lnTo>
                  <a:lnTo>
                    <a:pt x="0" y="18"/>
                  </a:lnTo>
                  <a:lnTo>
                    <a:pt x="96" y="18"/>
                  </a:lnTo>
                  <a:lnTo>
                    <a:pt x="106" y="1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ïṥľïḋé"/>
            <p:cNvSpPr/>
            <p:nvPr/>
          </p:nvSpPr>
          <p:spPr bwMode="auto">
            <a:xfrm>
              <a:off x="5162232" y="2482513"/>
              <a:ext cx="144285" cy="23140"/>
            </a:xfrm>
            <a:custGeom>
              <a:avLst/>
              <a:gdLst>
                <a:gd name="T0" fmla="*/ 106 w 106"/>
                <a:gd name="T1" fmla="*/ 0 h 17"/>
                <a:gd name="T2" fmla="*/ 96 w 106"/>
                <a:gd name="T3" fmla="*/ 0 h 17"/>
                <a:gd name="T4" fmla="*/ 0 w 106"/>
                <a:gd name="T5" fmla="*/ 0 h 17"/>
                <a:gd name="T6" fmla="*/ 0 w 106"/>
                <a:gd name="T7" fmla="*/ 0 h 17"/>
                <a:gd name="T8" fmla="*/ 0 w 106"/>
                <a:gd name="T9" fmla="*/ 17 h 17"/>
                <a:gd name="T10" fmla="*/ 0 w 106"/>
                <a:gd name="T11" fmla="*/ 17 h 17"/>
                <a:gd name="T12" fmla="*/ 96 w 106"/>
                <a:gd name="T13" fmla="*/ 17 h 17"/>
                <a:gd name="T14" fmla="*/ 106 w 106"/>
                <a:gd name="T15" fmla="*/ 17 h 17"/>
                <a:gd name="T16" fmla="*/ 106 w 10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7">
                  <a:moveTo>
                    <a:pt x="106" y="0"/>
                  </a:moveTo>
                  <a:lnTo>
                    <a:pt x="96" y="0"/>
                  </a:lnTo>
                  <a:lnTo>
                    <a:pt x="0" y="0"/>
                  </a:lnTo>
                  <a:lnTo>
                    <a:pt x="0" y="0"/>
                  </a:lnTo>
                  <a:lnTo>
                    <a:pt x="0" y="17"/>
                  </a:lnTo>
                  <a:lnTo>
                    <a:pt x="0" y="17"/>
                  </a:lnTo>
                  <a:lnTo>
                    <a:pt x="96" y="17"/>
                  </a:lnTo>
                  <a:lnTo>
                    <a:pt x="106" y="17"/>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ísḻïdè"/>
            <p:cNvSpPr/>
            <p:nvPr/>
          </p:nvSpPr>
          <p:spPr bwMode="auto">
            <a:xfrm>
              <a:off x="5162232" y="2482513"/>
              <a:ext cx="144285" cy="23140"/>
            </a:xfrm>
            <a:custGeom>
              <a:avLst/>
              <a:gdLst>
                <a:gd name="T0" fmla="*/ 106 w 106"/>
                <a:gd name="T1" fmla="*/ 0 h 17"/>
                <a:gd name="T2" fmla="*/ 96 w 106"/>
                <a:gd name="T3" fmla="*/ 0 h 17"/>
                <a:gd name="T4" fmla="*/ 0 w 106"/>
                <a:gd name="T5" fmla="*/ 0 h 17"/>
                <a:gd name="T6" fmla="*/ 0 w 106"/>
                <a:gd name="T7" fmla="*/ 0 h 17"/>
                <a:gd name="T8" fmla="*/ 0 w 106"/>
                <a:gd name="T9" fmla="*/ 17 h 17"/>
                <a:gd name="T10" fmla="*/ 0 w 106"/>
                <a:gd name="T11" fmla="*/ 17 h 17"/>
                <a:gd name="T12" fmla="*/ 96 w 106"/>
                <a:gd name="T13" fmla="*/ 17 h 17"/>
                <a:gd name="T14" fmla="*/ 106 w 106"/>
                <a:gd name="T15" fmla="*/ 17 h 17"/>
                <a:gd name="T16" fmla="*/ 106 w 10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7">
                  <a:moveTo>
                    <a:pt x="106" y="0"/>
                  </a:moveTo>
                  <a:lnTo>
                    <a:pt x="96" y="0"/>
                  </a:lnTo>
                  <a:lnTo>
                    <a:pt x="0" y="0"/>
                  </a:lnTo>
                  <a:lnTo>
                    <a:pt x="0" y="0"/>
                  </a:lnTo>
                  <a:lnTo>
                    <a:pt x="0" y="17"/>
                  </a:lnTo>
                  <a:lnTo>
                    <a:pt x="0" y="17"/>
                  </a:lnTo>
                  <a:lnTo>
                    <a:pt x="96" y="17"/>
                  </a:lnTo>
                  <a:lnTo>
                    <a:pt x="106" y="17"/>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šľíḑè"/>
            <p:cNvSpPr/>
            <p:nvPr/>
          </p:nvSpPr>
          <p:spPr bwMode="auto">
            <a:xfrm>
              <a:off x="5162232" y="2613186"/>
              <a:ext cx="144285" cy="24501"/>
            </a:xfrm>
            <a:custGeom>
              <a:avLst/>
              <a:gdLst>
                <a:gd name="T0" fmla="*/ 106 w 106"/>
                <a:gd name="T1" fmla="*/ 0 h 18"/>
                <a:gd name="T2" fmla="*/ 96 w 106"/>
                <a:gd name="T3" fmla="*/ 0 h 18"/>
                <a:gd name="T4" fmla="*/ 0 w 106"/>
                <a:gd name="T5" fmla="*/ 0 h 18"/>
                <a:gd name="T6" fmla="*/ 0 w 106"/>
                <a:gd name="T7" fmla="*/ 0 h 18"/>
                <a:gd name="T8" fmla="*/ 0 w 106"/>
                <a:gd name="T9" fmla="*/ 18 h 18"/>
                <a:gd name="T10" fmla="*/ 0 w 106"/>
                <a:gd name="T11" fmla="*/ 18 h 18"/>
                <a:gd name="T12" fmla="*/ 96 w 106"/>
                <a:gd name="T13" fmla="*/ 18 h 18"/>
                <a:gd name="T14" fmla="*/ 106 w 106"/>
                <a:gd name="T15" fmla="*/ 18 h 18"/>
                <a:gd name="T16" fmla="*/ 106 w 10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8">
                  <a:moveTo>
                    <a:pt x="106" y="0"/>
                  </a:moveTo>
                  <a:lnTo>
                    <a:pt x="96" y="0"/>
                  </a:lnTo>
                  <a:lnTo>
                    <a:pt x="0" y="0"/>
                  </a:lnTo>
                  <a:lnTo>
                    <a:pt x="0" y="0"/>
                  </a:lnTo>
                  <a:lnTo>
                    <a:pt x="0" y="18"/>
                  </a:lnTo>
                  <a:lnTo>
                    <a:pt x="0" y="18"/>
                  </a:lnTo>
                  <a:lnTo>
                    <a:pt x="96" y="18"/>
                  </a:lnTo>
                  <a:lnTo>
                    <a:pt x="106" y="18"/>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îŝḻïḓé"/>
            <p:cNvSpPr/>
            <p:nvPr/>
          </p:nvSpPr>
          <p:spPr bwMode="auto">
            <a:xfrm>
              <a:off x="5162232" y="2613186"/>
              <a:ext cx="144285" cy="24501"/>
            </a:xfrm>
            <a:custGeom>
              <a:avLst/>
              <a:gdLst>
                <a:gd name="T0" fmla="*/ 106 w 106"/>
                <a:gd name="T1" fmla="*/ 0 h 18"/>
                <a:gd name="T2" fmla="*/ 96 w 106"/>
                <a:gd name="T3" fmla="*/ 0 h 18"/>
                <a:gd name="T4" fmla="*/ 0 w 106"/>
                <a:gd name="T5" fmla="*/ 0 h 18"/>
                <a:gd name="T6" fmla="*/ 0 w 106"/>
                <a:gd name="T7" fmla="*/ 0 h 18"/>
                <a:gd name="T8" fmla="*/ 0 w 106"/>
                <a:gd name="T9" fmla="*/ 18 h 18"/>
                <a:gd name="T10" fmla="*/ 0 w 106"/>
                <a:gd name="T11" fmla="*/ 18 h 18"/>
                <a:gd name="T12" fmla="*/ 96 w 106"/>
                <a:gd name="T13" fmla="*/ 18 h 18"/>
                <a:gd name="T14" fmla="*/ 106 w 106"/>
                <a:gd name="T15" fmla="*/ 18 h 18"/>
                <a:gd name="T16" fmla="*/ 106 w 10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8">
                  <a:moveTo>
                    <a:pt x="106" y="0"/>
                  </a:moveTo>
                  <a:lnTo>
                    <a:pt x="96" y="0"/>
                  </a:lnTo>
                  <a:lnTo>
                    <a:pt x="0" y="0"/>
                  </a:lnTo>
                  <a:lnTo>
                    <a:pt x="0" y="0"/>
                  </a:lnTo>
                  <a:lnTo>
                    <a:pt x="0" y="18"/>
                  </a:lnTo>
                  <a:lnTo>
                    <a:pt x="0" y="18"/>
                  </a:lnTo>
                  <a:lnTo>
                    <a:pt x="96" y="18"/>
                  </a:lnTo>
                  <a:lnTo>
                    <a:pt x="106" y="1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íś1ïḑe"/>
            <p:cNvSpPr/>
            <p:nvPr/>
          </p:nvSpPr>
          <p:spPr bwMode="auto">
            <a:xfrm>
              <a:off x="4904969" y="3288330"/>
              <a:ext cx="76226" cy="69420"/>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08" name="ïšľîḓe"/>
            <p:cNvSpPr/>
            <p:nvPr/>
          </p:nvSpPr>
          <p:spPr bwMode="auto">
            <a:xfrm>
              <a:off x="4904969" y="3288330"/>
              <a:ext cx="76226" cy="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09" name="îšḷiḋê"/>
            <p:cNvSpPr/>
            <p:nvPr/>
          </p:nvSpPr>
          <p:spPr bwMode="auto">
            <a:xfrm>
              <a:off x="4904969" y="3357750"/>
              <a:ext cx="76226" cy="680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0" name="ïs1ïḓé"/>
            <p:cNvSpPr/>
            <p:nvPr/>
          </p:nvSpPr>
          <p:spPr bwMode="auto">
            <a:xfrm>
              <a:off x="4904969" y="3357750"/>
              <a:ext cx="76226" cy="6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1" name="íṧḷïḍê"/>
            <p:cNvSpPr/>
            <p:nvPr/>
          </p:nvSpPr>
          <p:spPr bwMode="auto">
            <a:xfrm>
              <a:off x="5162232" y="3288330"/>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2" name="íṧḷîḑê"/>
            <p:cNvSpPr/>
            <p:nvPr/>
          </p:nvSpPr>
          <p:spPr bwMode="auto">
            <a:xfrm>
              <a:off x="5162232" y="3288330"/>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3" name="îṡľîďe"/>
            <p:cNvSpPr/>
            <p:nvPr/>
          </p:nvSpPr>
          <p:spPr bwMode="auto">
            <a:xfrm>
              <a:off x="5388188" y="3288330"/>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4" name="ïṧlíḑê"/>
            <p:cNvSpPr/>
            <p:nvPr/>
          </p:nvSpPr>
          <p:spPr bwMode="auto">
            <a:xfrm>
              <a:off x="5388188" y="3288330"/>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5" name="îśľïḋé"/>
            <p:cNvSpPr/>
            <p:nvPr/>
          </p:nvSpPr>
          <p:spPr bwMode="auto">
            <a:xfrm>
              <a:off x="5631838" y="3288330"/>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6" name="îṡļíḑê"/>
            <p:cNvSpPr/>
            <p:nvPr/>
          </p:nvSpPr>
          <p:spPr bwMode="auto">
            <a:xfrm>
              <a:off x="5631838" y="3288330"/>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7" name="ísľîḋê"/>
            <p:cNvSpPr/>
            <p:nvPr/>
          </p:nvSpPr>
          <p:spPr bwMode="auto">
            <a:xfrm>
              <a:off x="5872767" y="3288330"/>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8" name="íşľïḑê"/>
            <p:cNvSpPr/>
            <p:nvPr/>
          </p:nvSpPr>
          <p:spPr bwMode="auto">
            <a:xfrm>
              <a:off x="5872767" y="3288330"/>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19" name="íSlïdê"/>
            <p:cNvSpPr/>
            <p:nvPr/>
          </p:nvSpPr>
          <p:spPr bwMode="auto">
            <a:xfrm>
              <a:off x="5972132" y="3288330"/>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0" name="íşliḋe"/>
            <p:cNvSpPr/>
            <p:nvPr/>
          </p:nvSpPr>
          <p:spPr bwMode="auto">
            <a:xfrm>
              <a:off x="5972132" y="3288330"/>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1" name="íṩļide"/>
            <p:cNvSpPr/>
            <p:nvPr/>
          </p:nvSpPr>
          <p:spPr bwMode="auto">
            <a:xfrm>
              <a:off x="4904969" y="3425809"/>
              <a:ext cx="76226" cy="78948"/>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2" name="íśḷîḍê"/>
            <p:cNvSpPr/>
            <p:nvPr/>
          </p:nvSpPr>
          <p:spPr bwMode="auto">
            <a:xfrm>
              <a:off x="4904969" y="3425809"/>
              <a:ext cx="76226"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3" name="ïśļíďé"/>
            <p:cNvSpPr/>
            <p:nvPr/>
          </p:nvSpPr>
          <p:spPr bwMode="auto">
            <a:xfrm>
              <a:off x="5162232" y="3425809"/>
              <a:ext cx="130673"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4" name="íṧļîḍe"/>
            <p:cNvSpPr/>
            <p:nvPr/>
          </p:nvSpPr>
          <p:spPr bwMode="auto">
            <a:xfrm>
              <a:off x="5162232" y="3425809"/>
              <a:ext cx="130673"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5" name="íŝlïďé"/>
            <p:cNvSpPr/>
            <p:nvPr/>
          </p:nvSpPr>
          <p:spPr bwMode="auto">
            <a:xfrm>
              <a:off x="5388188" y="3425809"/>
              <a:ext cx="144285"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6" name="îśḻidê"/>
            <p:cNvSpPr/>
            <p:nvPr/>
          </p:nvSpPr>
          <p:spPr bwMode="auto">
            <a:xfrm>
              <a:off x="5388188" y="3425809"/>
              <a:ext cx="144285"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7" name="í$ḻiḍè"/>
            <p:cNvSpPr/>
            <p:nvPr/>
          </p:nvSpPr>
          <p:spPr bwMode="auto">
            <a:xfrm>
              <a:off x="5631838" y="3425809"/>
              <a:ext cx="144285"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8" name="ïšļídê"/>
            <p:cNvSpPr/>
            <p:nvPr/>
          </p:nvSpPr>
          <p:spPr bwMode="auto">
            <a:xfrm>
              <a:off x="5631838" y="3425809"/>
              <a:ext cx="144285"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29" name="is1îḑè"/>
            <p:cNvSpPr/>
            <p:nvPr/>
          </p:nvSpPr>
          <p:spPr bwMode="auto">
            <a:xfrm>
              <a:off x="5872767" y="3425809"/>
              <a:ext cx="99366"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0" name="îŝḻíḑè"/>
            <p:cNvSpPr/>
            <p:nvPr/>
          </p:nvSpPr>
          <p:spPr bwMode="auto">
            <a:xfrm>
              <a:off x="5872767" y="3425809"/>
              <a:ext cx="99366"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1" name="ïṥľiďe"/>
            <p:cNvSpPr/>
            <p:nvPr/>
          </p:nvSpPr>
          <p:spPr bwMode="auto">
            <a:xfrm>
              <a:off x="5972132" y="3425809"/>
              <a:ext cx="44919" cy="78948"/>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2" name="ïṥlïdé"/>
            <p:cNvSpPr/>
            <p:nvPr/>
          </p:nvSpPr>
          <p:spPr bwMode="auto">
            <a:xfrm>
              <a:off x="5972132" y="3425809"/>
              <a:ext cx="44919"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3" name="îśľíḓé"/>
            <p:cNvSpPr/>
            <p:nvPr/>
          </p:nvSpPr>
          <p:spPr bwMode="auto">
            <a:xfrm>
              <a:off x="4904969" y="3572816"/>
              <a:ext cx="76226"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4" name="îSļíḑê"/>
            <p:cNvSpPr/>
            <p:nvPr/>
          </p:nvSpPr>
          <p:spPr bwMode="auto">
            <a:xfrm>
              <a:off x="4904969" y="3572816"/>
              <a:ext cx="7622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5" name="îsḷíḓè"/>
            <p:cNvSpPr/>
            <p:nvPr/>
          </p:nvSpPr>
          <p:spPr bwMode="auto">
            <a:xfrm>
              <a:off x="5162232" y="3572816"/>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6" name="ïṧļíḋê"/>
            <p:cNvSpPr/>
            <p:nvPr/>
          </p:nvSpPr>
          <p:spPr bwMode="auto">
            <a:xfrm>
              <a:off x="5162232" y="3572816"/>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7" name="ïšḻíḍé"/>
            <p:cNvSpPr/>
            <p:nvPr/>
          </p:nvSpPr>
          <p:spPr bwMode="auto">
            <a:xfrm>
              <a:off x="5388188" y="357281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8" name="îś1íďè"/>
            <p:cNvSpPr/>
            <p:nvPr/>
          </p:nvSpPr>
          <p:spPr bwMode="auto">
            <a:xfrm>
              <a:off x="5388188" y="357281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39" name="i$ḻíďé"/>
            <p:cNvSpPr/>
            <p:nvPr/>
          </p:nvSpPr>
          <p:spPr bwMode="auto">
            <a:xfrm>
              <a:off x="5631838" y="357281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0" name="ïṥ1îḍê"/>
            <p:cNvSpPr/>
            <p:nvPr/>
          </p:nvSpPr>
          <p:spPr bwMode="auto">
            <a:xfrm>
              <a:off x="5631838" y="357281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1" name="íṥḻïde"/>
            <p:cNvSpPr/>
            <p:nvPr/>
          </p:nvSpPr>
          <p:spPr bwMode="auto">
            <a:xfrm>
              <a:off x="5872767" y="3572816"/>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2" name="iśḻîḍê"/>
            <p:cNvSpPr/>
            <p:nvPr/>
          </p:nvSpPr>
          <p:spPr bwMode="auto">
            <a:xfrm>
              <a:off x="5872767" y="3572816"/>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3" name="îsļïḓe"/>
            <p:cNvSpPr/>
            <p:nvPr/>
          </p:nvSpPr>
          <p:spPr bwMode="auto">
            <a:xfrm>
              <a:off x="5972132" y="3572816"/>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4" name="îṡlíḋè"/>
            <p:cNvSpPr/>
            <p:nvPr/>
          </p:nvSpPr>
          <p:spPr bwMode="auto">
            <a:xfrm>
              <a:off x="5972132" y="3572816"/>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45" name="íṩḻïḑé"/>
            <p:cNvSpPr/>
            <p:nvPr/>
          </p:nvSpPr>
          <p:spPr bwMode="auto">
            <a:xfrm>
              <a:off x="5857793" y="3364556"/>
              <a:ext cx="114339" cy="27224"/>
            </a:xfrm>
            <a:custGeom>
              <a:avLst/>
              <a:gdLst>
                <a:gd name="T0" fmla="*/ 84 w 84"/>
                <a:gd name="T1" fmla="*/ 0 h 20"/>
                <a:gd name="T2" fmla="*/ 11 w 84"/>
                <a:gd name="T3" fmla="*/ 0 h 20"/>
                <a:gd name="T4" fmla="*/ 0 w 84"/>
                <a:gd name="T5" fmla="*/ 0 h 20"/>
                <a:gd name="T6" fmla="*/ 0 w 84"/>
                <a:gd name="T7" fmla="*/ 20 h 20"/>
                <a:gd name="T8" fmla="*/ 11 w 84"/>
                <a:gd name="T9" fmla="*/ 20 h 20"/>
                <a:gd name="T10" fmla="*/ 84 w 84"/>
                <a:gd name="T11" fmla="*/ 20 h 20"/>
                <a:gd name="T12" fmla="*/ 84 w 8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84" h="20">
                  <a:moveTo>
                    <a:pt x="84" y="0"/>
                  </a:moveTo>
                  <a:lnTo>
                    <a:pt x="11" y="0"/>
                  </a:lnTo>
                  <a:lnTo>
                    <a:pt x="0" y="0"/>
                  </a:lnTo>
                  <a:lnTo>
                    <a:pt x="0" y="20"/>
                  </a:lnTo>
                  <a:lnTo>
                    <a:pt x="11" y="20"/>
                  </a:lnTo>
                  <a:lnTo>
                    <a:pt x="84" y="20"/>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ľiďê"/>
            <p:cNvSpPr/>
            <p:nvPr/>
          </p:nvSpPr>
          <p:spPr bwMode="auto">
            <a:xfrm>
              <a:off x="5857793" y="3364556"/>
              <a:ext cx="114339" cy="27224"/>
            </a:xfrm>
            <a:custGeom>
              <a:avLst/>
              <a:gdLst>
                <a:gd name="T0" fmla="*/ 84 w 84"/>
                <a:gd name="T1" fmla="*/ 0 h 20"/>
                <a:gd name="T2" fmla="*/ 11 w 84"/>
                <a:gd name="T3" fmla="*/ 0 h 20"/>
                <a:gd name="T4" fmla="*/ 0 w 84"/>
                <a:gd name="T5" fmla="*/ 0 h 20"/>
                <a:gd name="T6" fmla="*/ 0 w 84"/>
                <a:gd name="T7" fmla="*/ 20 h 20"/>
                <a:gd name="T8" fmla="*/ 11 w 84"/>
                <a:gd name="T9" fmla="*/ 20 h 20"/>
                <a:gd name="T10" fmla="*/ 84 w 84"/>
                <a:gd name="T11" fmla="*/ 20 h 20"/>
                <a:gd name="T12" fmla="*/ 84 w 8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84" h="20">
                  <a:moveTo>
                    <a:pt x="84" y="0"/>
                  </a:moveTo>
                  <a:lnTo>
                    <a:pt x="11" y="0"/>
                  </a:lnTo>
                  <a:lnTo>
                    <a:pt x="0" y="0"/>
                  </a:lnTo>
                  <a:lnTo>
                    <a:pt x="0" y="20"/>
                  </a:lnTo>
                  <a:lnTo>
                    <a:pt x="11" y="20"/>
                  </a:lnTo>
                  <a:lnTo>
                    <a:pt x="84" y="20"/>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îšlïdé"/>
            <p:cNvSpPr/>
            <p:nvPr/>
          </p:nvSpPr>
          <p:spPr bwMode="auto">
            <a:xfrm>
              <a:off x="5972132" y="3364556"/>
              <a:ext cx="58531" cy="27224"/>
            </a:xfrm>
            <a:custGeom>
              <a:avLst/>
              <a:gdLst>
                <a:gd name="T0" fmla="*/ 43 w 43"/>
                <a:gd name="T1" fmla="*/ 0 h 20"/>
                <a:gd name="T2" fmla="*/ 33 w 43"/>
                <a:gd name="T3" fmla="*/ 0 h 20"/>
                <a:gd name="T4" fmla="*/ 0 w 43"/>
                <a:gd name="T5" fmla="*/ 0 h 20"/>
                <a:gd name="T6" fmla="*/ 0 w 43"/>
                <a:gd name="T7" fmla="*/ 20 h 20"/>
                <a:gd name="T8" fmla="*/ 33 w 43"/>
                <a:gd name="T9" fmla="*/ 20 h 20"/>
                <a:gd name="T10" fmla="*/ 43 w 43"/>
                <a:gd name="T11" fmla="*/ 20 h 20"/>
                <a:gd name="T12" fmla="*/ 43 w 4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43" h="20">
                  <a:moveTo>
                    <a:pt x="43" y="0"/>
                  </a:moveTo>
                  <a:lnTo>
                    <a:pt x="33" y="0"/>
                  </a:lnTo>
                  <a:lnTo>
                    <a:pt x="0" y="0"/>
                  </a:lnTo>
                  <a:lnTo>
                    <a:pt x="0" y="20"/>
                  </a:lnTo>
                  <a:lnTo>
                    <a:pt x="33" y="20"/>
                  </a:lnTo>
                  <a:lnTo>
                    <a:pt x="43" y="20"/>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íṥḻiḑé"/>
            <p:cNvSpPr/>
            <p:nvPr/>
          </p:nvSpPr>
          <p:spPr bwMode="auto">
            <a:xfrm>
              <a:off x="5972132" y="3364556"/>
              <a:ext cx="58531" cy="27224"/>
            </a:xfrm>
            <a:custGeom>
              <a:avLst/>
              <a:gdLst>
                <a:gd name="T0" fmla="*/ 43 w 43"/>
                <a:gd name="T1" fmla="*/ 0 h 20"/>
                <a:gd name="T2" fmla="*/ 33 w 43"/>
                <a:gd name="T3" fmla="*/ 0 h 20"/>
                <a:gd name="T4" fmla="*/ 0 w 43"/>
                <a:gd name="T5" fmla="*/ 0 h 20"/>
                <a:gd name="T6" fmla="*/ 0 w 43"/>
                <a:gd name="T7" fmla="*/ 20 h 20"/>
                <a:gd name="T8" fmla="*/ 33 w 43"/>
                <a:gd name="T9" fmla="*/ 20 h 20"/>
                <a:gd name="T10" fmla="*/ 43 w 43"/>
                <a:gd name="T11" fmla="*/ 20 h 20"/>
                <a:gd name="T12" fmla="*/ 43 w 4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43" h="20">
                  <a:moveTo>
                    <a:pt x="43" y="0"/>
                  </a:moveTo>
                  <a:lnTo>
                    <a:pt x="33" y="0"/>
                  </a:lnTo>
                  <a:lnTo>
                    <a:pt x="0" y="0"/>
                  </a:lnTo>
                  <a:lnTo>
                    <a:pt x="0" y="20"/>
                  </a:lnTo>
                  <a:lnTo>
                    <a:pt x="33" y="20"/>
                  </a:lnTo>
                  <a:lnTo>
                    <a:pt x="43" y="20"/>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ïšḻïďe"/>
            <p:cNvSpPr/>
            <p:nvPr/>
          </p:nvSpPr>
          <p:spPr bwMode="auto">
            <a:xfrm>
              <a:off x="5857793" y="3504757"/>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îslíḋé"/>
            <p:cNvSpPr/>
            <p:nvPr/>
          </p:nvSpPr>
          <p:spPr bwMode="auto">
            <a:xfrm>
              <a:off x="5857793" y="3504757"/>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ḷiḓê"/>
            <p:cNvSpPr/>
            <p:nvPr/>
          </p:nvSpPr>
          <p:spPr bwMode="auto">
            <a:xfrm>
              <a:off x="5972132" y="3504757"/>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íṥlïḋê"/>
            <p:cNvSpPr/>
            <p:nvPr/>
          </p:nvSpPr>
          <p:spPr bwMode="auto">
            <a:xfrm>
              <a:off x="5972132" y="3504757"/>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išlîďé"/>
            <p:cNvSpPr/>
            <p:nvPr/>
          </p:nvSpPr>
          <p:spPr bwMode="auto">
            <a:xfrm>
              <a:off x="5857793" y="3649042"/>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ṡḷidé"/>
            <p:cNvSpPr/>
            <p:nvPr/>
          </p:nvSpPr>
          <p:spPr bwMode="auto">
            <a:xfrm>
              <a:off x="5857793" y="3649042"/>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ïSľíḑê"/>
            <p:cNvSpPr/>
            <p:nvPr/>
          </p:nvSpPr>
          <p:spPr bwMode="auto">
            <a:xfrm>
              <a:off x="5972132" y="3649042"/>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îṡļîḑê"/>
            <p:cNvSpPr/>
            <p:nvPr/>
          </p:nvSpPr>
          <p:spPr bwMode="auto">
            <a:xfrm>
              <a:off x="5972132" y="3649042"/>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ïsḻïḑe"/>
            <p:cNvSpPr/>
            <p:nvPr/>
          </p:nvSpPr>
          <p:spPr bwMode="auto">
            <a:xfrm>
              <a:off x="5618226" y="3364556"/>
              <a:ext cx="172870" cy="27224"/>
            </a:xfrm>
            <a:custGeom>
              <a:avLst/>
              <a:gdLst>
                <a:gd name="T0" fmla="*/ 127 w 127"/>
                <a:gd name="T1" fmla="*/ 0 h 20"/>
                <a:gd name="T2" fmla="*/ 116 w 127"/>
                <a:gd name="T3" fmla="*/ 0 h 20"/>
                <a:gd name="T4" fmla="*/ 10 w 127"/>
                <a:gd name="T5" fmla="*/ 0 h 20"/>
                <a:gd name="T6" fmla="*/ 0 w 127"/>
                <a:gd name="T7" fmla="*/ 0 h 20"/>
                <a:gd name="T8" fmla="*/ 0 w 127"/>
                <a:gd name="T9" fmla="*/ 20 h 20"/>
                <a:gd name="T10" fmla="*/ 10 w 127"/>
                <a:gd name="T11" fmla="*/ 20 h 20"/>
                <a:gd name="T12" fmla="*/ 116 w 127"/>
                <a:gd name="T13" fmla="*/ 20 h 20"/>
                <a:gd name="T14" fmla="*/ 127 w 127"/>
                <a:gd name="T15" fmla="*/ 20 h 20"/>
                <a:gd name="T16" fmla="*/ 127 w 1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0">
                  <a:moveTo>
                    <a:pt x="127" y="0"/>
                  </a:moveTo>
                  <a:lnTo>
                    <a:pt x="116" y="0"/>
                  </a:lnTo>
                  <a:lnTo>
                    <a:pt x="10" y="0"/>
                  </a:lnTo>
                  <a:lnTo>
                    <a:pt x="0" y="0"/>
                  </a:lnTo>
                  <a:lnTo>
                    <a:pt x="0" y="20"/>
                  </a:lnTo>
                  <a:lnTo>
                    <a:pt x="10" y="20"/>
                  </a:lnTo>
                  <a:lnTo>
                    <a:pt x="116" y="20"/>
                  </a:lnTo>
                  <a:lnTo>
                    <a:pt x="127" y="20"/>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îsļiḓe"/>
            <p:cNvSpPr/>
            <p:nvPr/>
          </p:nvSpPr>
          <p:spPr bwMode="auto">
            <a:xfrm>
              <a:off x="5618226" y="3364556"/>
              <a:ext cx="172870" cy="27224"/>
            </a:xfrm>
            <a:custGeom>
              <a:avLst/>
              <a:gdLst>
                <a:gd name="T0" fmla="*/ 127 w 127"/>
                <a:gd name="T1" fmla="*/ 0 h 20"/>
                <a:gd name="T2" fmla="*/ 116 w 127"/>
                <a:gd name="T3" fmla="*/ 0 h 20"/>
                <a:gd name="T4" fmla="*/ 10 w 127"/>
                <a:gd name="T5" fmla="*/ 0 h 20"/>
                <a:gd name="T6" fmla="*/ 0 w 127"/>
                <a:gd name="T7" fmla="*/ 0 h 20"/>
                <a:gd name="T8" fmla="*/ 0 w 127"/>
                <a:gd name="T9" fmla="*/ 20 h 20"/>
                <a:gd name="T10" fmla="*/ 10 w 127"/>
                <a:gd name="T11" fmla="*/ 20 h 20"/>
                <a:gd name="T12" fmla="*/ 116 w 127"/>
                <a:gd name="T13" fmla="*/ 20 h 20"/>
                <a:gd name="T14" fmla="*/ 127 w 127"/>
                <a:gd name="T15" fmla="*/ 20 h 20"/>
                <a:gd name="T16" fmla="*/ 127 w 1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0">
                  <a:moveTo>
                    <a:pt x="127" y="0"/>
                  </a:moveTo>
                  <a:lnTo>
                    <a:pt x="116" y="0"/>
                  </a:lnTo>
                  <a:lnTo>
                    <a:pt x="10" y="0"/>
                  </a:lnTo>
                  <a:lnTo>
                    <a:pt x="0" y="0"/>
                  </a:lnTo>
                  <a:lnTo>
                    <a:pt x="0" y="20"/>
                  </a:lnTo>
                  <a:lnTo>
                    <a:pt x="10" y="20"/>
                  </a:lnTo>
                  <a:lnTo>
                    <a:pt x="116" y="20"/>
                  </a:lnTo>
                  <a:lnTo>
                    <a:pt x="127" y="20"/>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ïṧlîḓê"/>
            <p:cNvSpPr/>
            <p:nvPr/>
          </p:nvSpPr>
          <p:spPr bwMode="auto">
            <a:xfrm>
              <a:off x="5618226" y="3504757"/>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ïs1ïḍé"/>
            <p:cNvSpPr/>
            <p:nvPr/>
          </p:nvSpPr>
          <p:spPr bwMode="auto">
            <a:xfrm>
              <a:off x="5618226" y="3504757"/>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îsḻíḋê"/>
            <p:cNvSpPr/>
            <p:nvPr/>
          </p:nvSpPr>
          <p:spPr bwMode="auto">
            <a:xfrm>
              <a:off x="5618226" y="3649042"/>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iṩľíďê"/>
            <p:cNvSpPr/>
            <p:nvPr/>
          </p:nvSpPr>
          <p:spPr bwMode="auto">
            <a:xfrm>
              <a:off x="5618226" y="3649042"/>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ḷîḓê"/>
            <p:cNvSpPr/>
            <p:nvPr/>
          </p:nvSpPr>
          <p:spPr bwMode="auto">
            <a:xfrm>
              <a:off x="5374576" y="3364556"/>
              <a:ext cx="172870" cy="27224"/>
            </a:xfrm>
            <a:custGeom>
              <a:avLst/>
              <a:gdLst>
                <a:gd name="T0" fmla="*/ 127 w 127"/>
                <a:gd name="T1" fmla="*/ 0 h 20"/>
                <a:gd name="T2" fmla="*/ 116 w 127"/>
                <a:gd name="T3" fmla="*/ 0 h 20"/>
                <a:gd name="T4" fmla="*/ 10 w 127"/>
                <a:gd name="T5" fmla="*/ 0 h 20"/>
                <a:gd name="T6" fmla="*/ 0 w 127"/>
                <a:gd name="T7" fmla="*/ 0 h 20"/>
                <a:gd name="T8" fmla="*/ 0 w 127"/>
                <a:gd name="T9" fmla="*/ 20 h 20"/>
                <a:gd name="T10" fmla="*/ 10 w 127"/>
                <a:gd name="T11" fmla="*/ 20 h 20"/>
                <a:gd name="T12" fmla="*/ 116 w 127"/>
                <a:gd name="T13" fmla="*/ 20 h 20"/>
                <a:gd name="T14" fmla="*/ 127 w 127"/>
                <a:gd name="T15" fmla="*/ 20 h 20"/>
                <a:gd name="T16" fmla="*/ 127 w 1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0">
                  <a:moveTo>
                    <a:pt x="127" y="0"/>
                  </a:moveTo>
                  <a:lnTo>
                    <a:pt x="116" y="0"/>
                  </a:lnTo>
                  <a:lnTo>
                    <a:pt x="10" y="0"/>
                  </a:lnTo>
                  <a:lnTo>
                    <a:pt x="0" y="0"/>
                  </a:lnTo>
                  <a:lnTo>
                    <a:pt x="0" y="20"/>
                  </a:lnTo>
                  <a:lnTo>
                    <a:pt x="10" y="20"/>
                  </a:lnTo>
                  <a:lnTo>
                    <a:pt x="116" y="20"/>
                  </a:lnTo>
                  <a:lnTo>
                    <a:pt x="127" y="20"/>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ŝlíḑê"/>
            <p:cNvSpPr/>
            <p:nvPr/>
          </p:nvSpPr>
          <p:spPr bwMode="auto">
            <a:xfrm>
              <a:off x="5374576" y="3364556"/>
              <a:ext cx="172870" cy="27224"/>
            </a:xfrm>
            <a:custGeom>
              <a:avLst/>
              <a:gdLst>
                <a:gd name="T0" fmla="*/ 127 w 127"/>
                <a:gd name="T1" fmla="*/ 0 h 20"/>
                <a:gd name="T2" fmla="*/ 116 w 127"/>
                <a:gd name="T3" fmla="*/ 0 h 20"/>
                <a:gd name="T4" fmla="*/ 10 w 127"/>
                <a:gd name="T5" fmla="*/ 0 h 20"/>
                <a:gd name="T6" fmla="*/ 0 w 127"/>
                <a:gd name="T7" fmla="*/ 0 h 20"/>
                <a:gd name="T8" fmla="*/ 0 w 127"/>
                <a:gd name="T9" fmla="*/ 20 h 20"/>
                <a:gd name="T10" fmla="*/ 10 w 127"/>
                <a:gd name="T11" fmla="*/ 20 h 20"/>
                <a:gd name="T12" fmla="*/ 116 w 127"/>
                <a:gd name="T13" fmla="*/ 20 h 20"/>
                <a:gd name="T14" fmla="*/ 127 w 127"/>
                <a:gd name="T15" fmla="*/ 20 h 20"/>
                <a:gd name="T16" fmla="*/ 127 w 1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0">
                  <a:moveTo>
                    <a:pt x="127" y="0"/>
                  </a:moveTo>
                  <a:lnTo>
                    <a:pt x="116" y="0"/>
                  </a:lnTo>
                  <a:lnTo>
                    <a:pt x="10" y="0"/>
                  </a:lnTo>
                  <a:lnTo>
                    <a:pt x="0" y="0"/>
                  </a:lnTo>
                  <a:lnTo>
                    <a:pt x="0" y="20"/>
                  </a:lnTo>
                  <a:lnTo>
                    <a:pt x="10" y="20"/>
                  </a:lnTo>
                  <a:lnTo>
                    <a:pt x="116" y="20"/>
                  </a:lnTo>
                  <a:lnTo>
                    <a:pt x="127" y="20"/>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ļîḓè"/>
            <p:cNvSpPr/>
            <p:nvPr/>
          </p:nvSpPr>
          <p:spPr bwMode="auto">
            <a:xfrm>
              <a:off x="5374576" y="3504757"/>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šḷiḍè"/>
            <p:cNvSpPr/>
            <p:nvPr/>
          </p:nvSpPr>
          <p:spPr bwMode="auto">
            <a:xfrm>
              <a:off x="5374576" y="3504757"/>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iSḻîďè"/>
            <p:cNvSpPr/>
            <p:nvPr/>
          </p:nvSpPr>
          <p:spPr bwMode="auto">
            <a:xfrm>
              <a:off x="5374576" y="3649042"/>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îṩḻíḓê"/>
            <p:cNvSpPr/>
            <p:nvPr/>
          </p:nvSpPr>
          <p:spPr bwMode="auto">
            <a:xfrm>
              <a:off x="5374576" y="3649042"/>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sľiďé"/>
            <p:cNvSpPr/>
            <p:nvPr/>
          </p:nvSpPr>
          <p:spPr bwMode="auto">
            <a:xfrm>
              <a:off x="5162232" y="3364556"/>
              <a:ext cx="144285" cy="27224"/>
            </a:xfrm>
            <a:custGeom>
              <a:avLst/>
              <a:gdLst>
                <a:gd name="T0" fmla="*/ 106 w 106"/>
                <a:gd name="T1" fmla="*/ 0 h 20"/>
                <a:gd name="T2" fmla="*/ 96 w 106"/>
                <a:gd name="T3" fmla="*/ 0 h 20"/>
                <a:gd name="T4" fmla="*/ 0 w 106"/>
                <a:gd name="T5" fmla="*/ 0 h 20"/>
                <a:gd name="T6" fmla="*/ 0 w 106"/>
                <a:gd name="T7" fmla="*/ 20 h 20"/>
                <a:gd name="T8" fmla="*/ 96 w 106"/>
                <a:gd name="T9" fmla="*/ 20 h 20"/>
                <a:gd name="T10" fmla="*/ 106 w 106"/>
                <a:gd name="T11" fmla="*/ 20 h 20"/>
                <a:gd name="T12" fmla="*/ 106 w 106"/>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06" h="20">
                  <a:moveTo>
                    <a:pt x="106" y="0"/>
                  </a:moveTo>
                  <a:lnTo>
                    <a:pt x="96" y="0"/>
                  </a:lnTo>
                  <a:lnTo>
                    <a:pt x="0" y="0"/>
                  </a:lnTo>
                  <a:lnTo>
                    <a:pt x="0" y="20"/>
                  </a:lnTo>
                  <a:lnTo>
                    <a:pt x="96" y="20"/>
                  </a:lnTo>
                  <a:lnTo>
                    <a:pt x="106" y="20"/>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íSļiďe"/>
            <p:cNvSpPr/>
            <p:nvPr/>
          </p:nvSpPr>
          <p:spPr bwMode="auto">
            <a:xfrm>
              <a:off x="5162232" y="3364556"/>
              <a:ext cx="144285" cy="27224"/>
            </a:xfrm>
            <a:custGeom>
              <a:avLst/>
              <a:gdLst>
                <a:gd name="T0" fmla="*/ 106 w 106"/>
                <a:gd name="T1" fmla="*/ 0 h 20"/>
                <a:gd name="T2" fmla="*/ 96 w 106"/>
                <a:gd name="T3" fmla="*/ 0 h 20"/>
                <a:gd name="T4" fmla="*/ 0 w 106"/>
                <a:gd name="T5" fmla="*/ 0 h 20"/>
                <a:gd name="T6" fmla="*/ 0 w 106"/>
                <a:gd name="T7" fmla="*/ 20 h 20"/>
                <a:gd name="T8" fmla="*/ 96 w 106"/>
                <a:gd name="T9" fmla="*/ 20 h 20"/>
                <a:gd name="T10" fmla="*/ 106 w 106"/>
                <a:gd name="T11" fmla="*/ 20 h 20"/>
                <a:gd name="T12" fmla="*/ 106 w 106"/>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06" h="20">
                  <a:moveTo>
                    <a:pt x="106" y="0"/>
                  </a:moveTo>
                  <a:lnTo>
                    <a:pt x="96" y="0"/>
                  </a:lnTo>
                  <a:lnTo>
                    <a:pt x="0" y="0"/>
                  </a:lnTo>
                  <a:lnTo>
                    <a:pt x="0" y="20"/>
                  </a:lnTo>
                  <a:lnTo>
                    <a:pt x="96" y="20"/>
                  </a:lnTo>
                  <a:lnTo>
                    <a:pt x="106" y="20"/>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ṥḷïḑê"/>
            <p:cNvSpPr/>
            <p:nvPr/>
          </p:nvSpPr>
          <p:spPr bwMode="auto">
            <a:xfrm>
              <a:off x="5162232" y="3504757"/>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ṣľíḑé"/>
            <p:cNvSpPr/>
            <p:nvPr/>
          </p:nvSpPr>
          <p:spPr bwMode="auto">
            <a:xfrm>
              <a:off x="5162232" y="3504757"/>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ṡḷïḓe"/>
            <p:cNvSpPr/>
            <p:nvPr/>
          </p:nvSpPr>
          <p:spPr bwMode="auto">
            <a:xfrm>
              <a:off x="5162232" y="3649042"/>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ï$lîḍé"/>
            <p:cNvSpPr/>
            <p:nvPr/>
          </p:nvSpPr>
          <p:spPr bwMode="auto">
            <a:xfrm>
              <a:off x="5162232" y="3649042"/>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iṣḻiḓè"/>
            <p:cNvSpPr/>
            <p:nvPr/>
          </p:nvSpPr>
          <p:spPr bwMode="auto">
            <a:xfrm>
              <a:off x="4891357" y="3364556"/>
              <a:ext cx="89838" cy="27224"/>
            </a:xfrm>
            <a:custGeom>
              <a:avLst/>
              <a:gdLst>
                <a:gd name="T0" fmla="*/ 66 w 66"/>
                <a:gd name="T1" fmla="*/ 0 h 20"/>
                <a:gd name="T2" fmla="*/ 10 w 66"/>
                <a:gd name="T3" fmla="*/ 0 h 20"/>
                <a:gd name="T4" fmla="*/ 0 w 66"/>
                <a:gd name="T5" fmla="*/ 0 h 20"/>
                <a:gd name="T6" fmla="*/ 0 w 66"/>
                <a:gd name="T7" fmla="*/ 20 h 20"/>
                <a:gd name="T8" fmla="*/ 10 w 66"/>
                <a:gd name="T9" fmla="*/ 20 h 20"/>
                <a:gd name="T10" fmla="*/ 66 w 66"/>
                <a:gd name="T11" fmla="*/ 20 h 20"/>
                <a:gd name="T12" fmla="*/ 66 w 66"/>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66" h="20">
                  <a:moveTo>
                    <a:pt x="66" y="0"/>
                  </a:moveTo>
                  <a:lnTo>
                    <a:pt x="10" y="0"/>
                  </a:lnTo>
                  <a:lnTo>
                    <a:pt x="0" y="0"/>
                  </a:lnTo>
                  <a:lnTo>
                    <a:pt x="0" y="20"/>
                  </a:lnTo>
                  <a:lnTo>
                    <a:pt x="10" y="20"/>
                  </a:lnTo>
                  <a:lnTo>
                    <a:pt x="66" y="20"/>
                  </a:lnTo>
                  <a:lnTo>
                    <a:pt x="6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s1îḑè"/>
            <p:cNvSpPr/>
            <p:nvPr/>
          </p:nvSpPr>
          <p:spPr bwMode="auto">
            <a:xfrm>
              <a:off x="4891357" y="3364556"/>
              <a:ext cx="89838" cy="27224"/>
            </a:xfrm>
            <a:custGeom>
              <a:avLst/>
              <a:gdLst>
                <a:gd name="T0" fmla="*/ 66 w 66"/>
                <a:gd name="T1" fmla="*/ 0 h 20"/>
                <a:gd name="T2" fmla="*/ 10 w 66"/>
                <a:gd name="T3" fmla="*/ 0 h 20"/>
                <a:gd name="T4" fmla="*/ 0 w 66"/>
                <a:gd name="T5" fmla="*/ 0 h 20"/>
                <a:gd name="T6" fmla="*/ 0 w 66"/>
                <a:gd name="T7" fmla="*/ 20 h 20"/>
                <a:gd name="T8" fmla="*/ 10 w 66"/>
                <a:gd name="T9" fmla="*/ 20 h 20"/>
                <a:gd name="T10" fmla="*/ 66 w 66"/>
                <a:gd name="T11" fmla="*/ 20 h 20"/>
                <a:gd name="T12" fmla="*/ 66 w 66"/>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66" h="20">
                  <a:moveTo>
                    <a:pt x="66" y="0"/>
                  </a:moveTo>
                  <a:lnTo>
                    <a:pt x="10" y="0"/>
                  </a:lnTo>
                  <a:lnTo>
                    <a:pt x="0" y="0"/>
                  </a:lnTo>
                  <a:lnTo>
                    <a:pt x="0" y="20"/>
                  </a:lnTo>
                  <a:lnTo>
                    <a:pt x="10" y="20"/>
                  </a:lnTo>
                  <a:lnTo>
                    <a:pt x="66" y="20"/>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îŝḻïḋe"/>
            <p:cNvSpPr/>
            <p:nvPr/>
          </p:nvSpPr>
          <p:spPr bwMode="auto">
            <a:xfrm>
              <a:off x="4891357" y="3504757"/>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îšļîdé"/>
            <p:cNvSpPr/>
            <p:nvPr/>
          </p:nvSpPr>
          <p:spPr bwMode="auto">
            <a:xfrm>
              <a:off x="4891357" y="3504757"/>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ïṩlîḋé"/>
            <p:cNvSpPr/>
            <p:nvPr/>
          </p:nvSpPr>
          <p:spPr bwMode="auto">
            <a:xfrm>
              <a:off x="4891357" y="3649042"/>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ïṩ1iďê"/>
            <p:cNvSpPr/>
            <p:nvPr/>
          </p:nvSpPr>
          <p:spPr bwMode="auto">
            <a:xfrm>
              <a:off x="4891357" y="3649042"/>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ïSḻiḑè"/>
            <p:cNvSpPr/>
            <p:nvPr/>
          </p:nvSpPr>
          <p:spPr bwMode="auto">
            <a:xfrm>
              <a:off x="4904969" y="3753853"/>
              <a:ext cx="76226"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2" name="îṡḷíḍe"/>
            <p:cNvSpPr/>
            <p:nvPr/>
          </p:nvSpPr>
          <p:spPr bwMode="auto">
            <a:xfrm>
              <a:off x="4904969" y="3753853"/>
              <a:ext cx="7622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3" name="išḻíḋé"/>
            <p:cNvSpPr/>
            <p:nvPr/>
          </p:nvSpPr>
          <p:spPr bwMode="auto">
            <a:xfrm>
              <a:off x="5162232" y="3753853"/>
              <a:ext cx="130673"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4" name="iśľídè"/>
            <p:cNvSpPr/>
            <p:nvPr/>
          </p:nvSpPr>
          <p:spPr bwMode="auto">
            <a:xfrm>
              <a:off x="5162232" y="3753853"/>
              <a:ext cx="130673"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5" name="i$ḻíḓe"/>
            <p:cNvSpPr/>
            <p:nvPr/>
          </p:nvSpPr>
          <p:spPr bwMode="auto">
            <a:xfrm>
              <a:off x="5388188" y="3753853"/>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6" name="íṥḻïďe"/>
            <p:cNvSpPr/>
            <p:nvPr/>
          </p:nvSpPr>
          <p:spPr bwMode="auto">
            <a:xfrm>
              <a:off x="5388188" y="3753853"/>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7" name="iṩľiḋé"/>
            <p:cNvSpPr/>
            <p:nvPr/>
          </p:nvSpPr>
          <p:spPr bwMode="auto">
            <a:xfrm>
              <a:off x="5631839" y="3753853"/>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8" name="îṥ1iḍè"/>
            <p:cNvSpPr/>
            <p:nvPr/>
          </p:nvSpPr>
          <p:spPr bwMode="auto">
            <a:xfrm>
              <a:off x="5631839" y="3753853"/>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89" name="ïŝlídé"/>
            <p:cNvSpPr/>
            <p:nvPr/>
          </p:nvSpPr>
          <p:spPr bwMode="auto">
            <a:xfrm>
              <a:off x="5872767" y="3753853"/>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0" name="îṥḻîďè"/>
            <p:cNvSpPr/>
            <p:nvPr/>
          </p:nvSpPr>
          <p:spPr bwMode="auto">
            <a:xfrm>
              <a:off x="5872767" y="3753853"/>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1" name="îsḷïdê"/>
            <p:cNvSpPr/>
            <p:nvPr/>
          </p:nvSpPr>
          <p:spPr bwMode="auto">
            <a:xfrm>
              <a:off x="5972133" y="3753853"/>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2" name="íśḻïdé"/>
            <p:cNvSpPr/>
            <p:nvPr/>
          </p:nvSpPr>
          <p:spPr bwMode="auto">
            <a:xfrm>
              <a:off x="5972133" y="3753853"/>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3" name="íş1îḓé"/>
            <p:cNvSpPr/>
            <p:nvPr/>
          </p:nvSpPr>
          <p:spPr bwMode="auto">
            <a:xfrm>
              <a:off x="4904970" y="3892693"/>
              <a:ext cx="76226" cy="78948"/>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4" name="iSḷîḓe"/>
            <p:cNvSpPr/>
            <p:nvPr/>
          </p:nvSpPr>
          <p:spPr bwMode="auto">
            <a:xfrm>
              <a:off x="4904970" y="3892693"/>
              <a:ext cx="76226"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5" name="ïšľíḍè"/>
            <p:cNvSpPr/>
            <p:nvPr/>
          </p:nvSpPr>
          <p:spPr bwMode="auto">
            <a:xfrm>
              <a:off x="5162232" y="3892693"/>
              <a:ext cx="130673"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6" name="iṥļiḑe"/>
            <p:cNvSpPr/>
            <p:nvPr/>
          </p:nvSpPr>
          <p:spPr bwMode="auto">
            <a:xfrm>
              <a:off x="5162232" y="3892693"/>
              <a:ext cx="130673"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7" name="işļíďe"/>
            <p:cNvSpPr/>
            <p:nvPr/>
          </p:nvSpPr>
          <p:spPr bwMode="auto">
            <a:xfrm>
              <a:off x="5388188" y="3892693"/>
              <a:ext cx="144285"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8" name="íşļîḋe"/>
            <p:cNvSpPr/>
            <p:nvPr/>
          </p:nvSpPr>
          <p:spPr bwMode="auto">
            <a:xfrm>
              <a:off x="5388188" y="3892693"/>
              <a:ext cx="144285"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499" name="íṧḷíḍê"/>
            <p:cNvSpPr/>
            <p:nvPr/>
          </p:nvSpPr>
          <p:spPr bwMode="auto">
            <a:xfrm>
              <a:off x="5631839" y="3892693"/>
              <a:ext cx="144285"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0" name="îşľîďe"/>
            <p:cNvSpPr/>
            <p:nvPr/>
          </p:nvSpPr>
          <p:spPr bwMode="auto">
            <a:xfrm>
              <a:off x="5631839" y="3892693"/>
              <a:ext cx="144285"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1" name="íşḻíḑé"/>
            <p:cNvSpPr/>
            <p:nvPr/>
          </p:nvSpPr>
          <p:spPr bwMode="auto">
            <a:xfrm>
              <a:off x="5872767" y="3892693"/>
              <a:ext cx="99366" cy="78948"/>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2" name="i$ľiḓê"/>
            <p:cNvSpPr/>
            <p:nvPr/>
          </p:nvSpPr>
          <p:spPr bwMode="auto">
            <a:xfrm>
              <a:off x="5872767" y="3892693"/>
              <a:ext cx="99366"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3" name="išlîdé"/>
            <p:cNvSpPr/>
            <p:nvPr/>
          </p:nvSpPr>
          <p:spPr bwMode="auto">
            <a:xfrm>
              <a:off x="5972133" y="3892693"/>
              <a:ext cx="44919" cy="78948"/>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4" name="ísḷíďé"/>
            <p:cNvSpPr/>
            <p:nvPr/>
          </p:nvSpPr>
          <p:spPr bwMode="auto">
            <a:xfrm>
              <a:off x="5972133" y="3892693"/>
              <a:ext cx="44919" cy="7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05" name="îş1îḍé"/>
            <p:cNvSpPr/>
            <p:nvPr/>
          </p:nvSpPr>
          <p:spPr bwMode="auto">
            <a:xfrm>
              <a:off x="4904970" y="4035616"/>
              <a:ext cx="141562" cy="76226"/>
            </a:xfrm>
            <a:custGeom>
              <a:avLst/>
              <a:gdLst>
                <a:gd name="T0" fmla="*/ 56 w 104"/>
                <a:gd name="T1" fmla="*/ 0 h 56"/>
                <a:gd name="T2" fmla="*/ 0 w 104"/>
                <a:gd name="T3" fmla="*/ 0 h 56"/>
                <a:gd name="T4" fmla="*/ 0 w 104"/>
                <a:gd name="T5" fmla="*/ 56 h 56"/>
                <a:gd name="T6" fmla="*/ 104 w 104"/>
                <a:gd name="T7" fmla="*/ 56 h 56"/>
                <a:gd name="T8" fmla="*/ 104 w 104"/>
                <a:gd name="T9" fmla="*/ 29 h 56"/>
                <a:gd name="T10" fmla="*/ 56 w 104"/>
                <a:gd name="T11" fmla="*/ 29 h 56"/>
                <a:gd name="T12" fmla="*/ 56 w 10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4" h="56">
                  <a:moveTo>
                    <a:pt x="56" y="0"/>
                  </a:moveTo>
                  <a:lnTo>
                    <a:pt x="0" y="0"/>
                  </a:lnTo>
                  <a:lnTo>
                    <a:pt x="0" y="56"/>
                  </a:lnTo>
                  <a:lnTo>
                    <a:pt x="104" y="56"/>
                  </a:lnTo>
                  <a:lnTo>
                    <a:pt x="104" y="29"/>
                  </a:lnTo>
                  <a:lnTo>
                    <a:pt x="56" y="29"/>
                  </a:lnTo>
                  <a:lnTo>
                    <a:pt x="56" y="0"/>
                  </a:lnTo>
                  <a:close/>
                </a:path>
              </a:pathLst>
            </a:custGeom>
            <a:solidFill>
              <a:srgbClr val="93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îśḻíďê"/>
            <p:cNvSpPr/>
            <p:nvPr/>
          </p:nvSpPr>
          <p:spPr bwMode="auto">
            <a:xfrm>
              <a:off x="4904970" y="4035616"/>
              <a:ext cx="141562" cy="76226"/>
            </a:xfrm>
            <a:custGeom>
              <a:avLst/>
              <a:gdLst>
                <a:gd name="T0" fmla="*/ 56 w 104"/>
                <a:gd name="T1" fmla="*/ 0 h 56"/>
                <a:gd name="T2" fmla="*/ 0 w 104"/>
                <a:gd name="T3" fmla="*/ 0 h 56"/>
                <a:gd name="T4" fmla="*/ 0 w 104"/>
                <a:gd name="T5" fmla="*/ 56 h 56"/>
                <a:gd name="T6" fmla="*/ 104 w 104"/>
                <a:gd name="T7" fmla="*/ 56 h 56"/>
                <a:gd name="T8" fmla="*/ 104 w 104"/>
                <a:gd name="T9" fmla="*/ 29 h 56"/>
                <a:gd name="T10" fmla="*/ 56 w 104"/>
                <a:gd name="T11" fmla="*/ 29 h 56"/>
                <a:gd name="T12" fmla="*/ 56 w 10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4" h="56">
                  <a:moveTo>
                    <a:pt x="56" y="0"/>
                  </a:moveTo>
                  <a:lnTo>
                    <a:pt x="0" y="0"/>
                  </a:lnTo>
                  <a:lnTo>
                    <a:pt x="0" y="56"/>
                  </a:lnTo>
                  <a:lnTo>
                    <a:pt x="104" y="56"/>
                  </a:lnTo>
                  <a:lnTo>
                    <a:pt x="104" y="29"/>
                  </a:lnTo>
                  <a:lnTo>
                    <a:pt x="56" y="29"/>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Sľiḍê"/>
            <p:cNvSpPr/>
            <p:nvPr/>
          </p:nvSpPr>
          <p:spPr bwMode="auto">
            <a:xfrm>
              <a:off x="5148620" y="4035616"/>
              <a:ext cx="144285" cy="76226"/>
            </a:xfrm>
            <a:custGeom>
              <a:avLst/>
              <a:gdLst>
                <a:gd name="T0" fmla="*/ 106 w 106"/>
                <a:gd name="T1" fmla="*/ 0 h 56"/>
                <a:gd name="T2" fmla="*/ 10 w 106"/>
                <a:gd name="T3" fmla="*/ 0 h 56"/>
                <a:gd name="T4" fmla="*/ 10 w 106"/>
                <a:gd name="T5" fmla="*/ 29 h 56"/>
                <a:gd name="T6" fmla="*/ 0 w 106"/>
                <a:gd name="T7" fmla="*/ 29 h 56"/>
                <a:gd name="T8" fmla="*/ 0 w 106"/>
                <a:gd name="T9" fmla="*/ 56 h 56"/>
                <a:gd name="T10" fmla="*/ 106 w 106"/>
                <a:gd name="T11" fmla="*/ 56 h 56"/>
                <a:gd name="T12" fmla="*/ 106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106" y="0"/>
                  </a:moveTo>
                  <a:lnTo>
                    <a:pt x="10" y="0"/>
                  </a:lnTo>
                  <a:lnTo>
                    <a:pt x="10" y="29"/>
                  </a:lnTo>
                  <a:lnTo>
                    <a:pt x="0" y="29"/>
                  </a:lnTo>
                  <a:lnTo>
                    <a:pt x="0" y="56"/>
                  </a:lnTo>
                  <a:lnTo>
                    <a:pt x="106" y="56"/>
                  </a:lnTo>
                  <a:lnTo>
                    <a:pt x="106" y="0"/>
                  </a:lnTo>
                  <a:close/>
                </a:path>
              </a:pathLst>
            </a:custGeom>
            <a:solidFill>
              <a:srgbClr val="9CCB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îṩ1ïḋé"/>
            <p:cNvSpPr/>
            <p:nvPr/>
          </p:nvSpPr>
          <p:spPr bwMode="auto">
            <a:xfrm>
              <a:off x="5148620" y="4035616"/>
              <a:ext cx="144285" cy="76226"/>
            </a:xfrm>
            <a:custGeom>
              <a:avLst/>
              <a:gdLst>
                <a:gd name="T0" fmla="*/ 106 w 106"/>
                <a:gd name="T1" fmla="*/ 0 h 56"/>
                <a:gd name="T2" fmla="*/ 10 w 106"/>
                <a:gd name="T3" fmla="*/ 0 h 56"/>
                <a:gd name="T4" fmla="*/ 10 w 106"/>
                <a:gd name="T5" fmla="*/ 29 h 56"/>
                <a:gd name="T6" fmla="*/ 0 w 106"/>
                <a:gd name="T7" fmla="*/ 29 h 56"/>
                <a:gd name="T8" fmla="*/ 0 w 106"/>
                <a:gd name="T9" fmla="*/ 56 h 56"/>
                <a:gd name="T10" fmla="*/ 106 w 106"/>
                <a:gd name="T11" fmla="*/ 56 h 56"/>
                <a:gd name="T12" fmla="*/ 106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106" y="0"/>
                  </a:moveTo>
                  <a:lnTo>
                    <a:pt x="10" y="0"/>
                  </a:lnTo>
                  <a:lnTo>
                    <a:pt x="10" y="29"/>
                  </a:lnTo>
                  <a:lnTo>
                    <a:pt x="0" y="29"/>
                  </a:lnTo>
                  <a:lnTo>
                    <a:pt x="0" y="56"/>
                  </a:lnTo>
                  <a:lnTo>
                    <a:pt x="106" y="56"/>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îSḷîḋê"/>
            <p:cNvSpPr/>
            <p:nvPr/>
          </p:nvSpPr>
          <p:spPr bwMode="auto">
            <a:xfrm>
              <a:off x="5388188" y="403561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0" name="íş1íḓé"/>
            <p:cNvSpPr/>
            <p:nvPr/>
          </p:nvSpPr>
          <p:spPr bwMode="auto">
            <a:xfrm>
              <a:off x="5388188" y="403561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1" name="íṩḷïḍè"/>
            <p:cNvSpPr/>
            <p:nvPr/>
          </p:nvSpPr>
          <p:spPr bwMode="auto">
            <a:xfrm>
              <a:off x="5631839" y="4035616"/>
              <a:ext cx="144285"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2" name="ïŝḻíḋe"/>
            <p:cNvSpPr/>
            <p:nvPr/>
          </p:nvSpPr>
          <p:spPr bwMode="auto">
            <a:xfrm>
              <a:off x="5631839" y="4035616"/>
              <a:ext cx="144285"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3" name="íṡḷïḓè"/>
            <p:cNvSpPr/>
            <p:nvPr/>
          </p:nvSpPr>
          <p:spPr bwMode="auto">
            <a:xfrm>
              <a:off x="5872767" y="4035616"/>
              <a:ext cx="99366" cy="76226"/>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4" name="íṧḷîdè"/>
            <p:cNvSpPr/>
            <p:nvPr/>
          </p:nvSpPr>
          <p:spPr bwMode="auto">
            <a:xfrm>
              <a:off x="5872767" y="4035616"/>
              <a:ext cx="99366"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5" name="îş1ide"/>
            <p:cNvSpPr/>
            <p:nvPr/>
          </p:nvSpPr>
          <p:spPr bwMode="auto">
            <a:xfrm>
              <a:off x="5972133" y="4035616"/>
              <a:ext cx="44919" cy="76226"/>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6" name="ïşlïḑê"/>
            <p:cNvSpPr/>
            <p:nvPr/>
          </p:nvSpPr>
          <p:spPr bwMode="auto">
            <a:xfrm>
              <a:off x="5972133" y="4035616"/>
              <a:ext cx="44919" cy="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17" name="iṧ1ïdè"/>
            <p:cNvSpPr/>
            <p:nvPr/>
          </p:nvSpPr>
          <p:spPr bwMode="auto">
            <a:xfrm>
              <a:off x="5972133" y="3830079"/>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8" name="îśḷîḍê"/>
            <p:cNvSpPr/>
            <p:nvPr/>
          </p:nvSpPr>
          <p:spPr bwMode="auto">
            <a:xfrm>
              <a:off x="5972133" y="3830079"/>
              <a:ext cx="58531" cy="25863"/>
            </a:xfrm>
            <a:custGeom>
              <a:avLst/>
              <a:gdLst>
                <a:gd name="T0" fmla="*/ 43 w 43"/>
                <a:gd name="T1" fmla="*/ 0 h 19"/>
                <a:gd name="T2" fmla="*/ 33 w 43"/>
                <a:gd name="T3" fmla="*/ 0 h 19"/>
                <a:gd name="T4" fmla="*/ 0 w 43"/>
                <a:gd name="T5" fmla="*/ 0 h 19"/>
                <a:gd name="T6" fmla="*/ 0 w 43"/>
                <a:gd name="T7" fmla="*/ 19 h 19"/>
                <a:gd name="T8" fmla="*/ 33 w 43"/>
                <a:gd name="T9" fmla="*/ 19 h 19"/>
                <a:gd name="T10" fmla="*/ 43 w 43"/>
                <a:gd name="T11" fmla="*/ 19 h 19"/>
                <a:gd name="T12" fmla="*/ 43 w 4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43" y="0"/>
                  </a:moveTo>
                  <a:lnTo>
                    <a:pt x="33" y="0"/>
                  </a:lnTo>
                  <a:lnTo>
                    <a:pt x="0" y="0"/>
                  </a:lnTo>
                  <a:lnTo>
                    <a:pt x="0" y="19"/>
                  </a:lnTo>
                  <a:lnTo>
                    <a:pt x="33" y="19"/>
                  </a:lnTo>
                  <a:lnTo>
                    <a:pt x="43" y="19"/>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9" name="iṣ1îďê"/>
            <p:cNvSpPr/>
            <p:nvPr/>
          </p:nvSpPr>
          <p:spPr bwMode="auto">
            <a:xfrm>
              <a:off x="5857794" y="3830079"/>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0" name="ïŝľídè"/>
            <p:cNvSpPr/>
            <p:nvPr/>
          </p:nvSpPr>
          <p:spPr bwMode="auto">
            <a:xfrm>
              <a:off x="5857794" y="3830079"/>
              <a:ext cx="114339" cy="25863"/>
            </a:xfrm>
            <a:custGeom>
              <a:avLst/>
              <a:gdLst>
                <a:gd name="T0" fmla="*/ 84 w 84"/>
                <a:gd name="T1" fmla="*/ 0 h 19"/>
                <a:gd name="T2" fmla="*/ 11 w 84"/>
                <a:gd name="T3" fmla="*/ 0 h 19"/>
                <a:gd name="T4" fmla="*/ 0 w 84"/>
                <a:gd name="T5" fmla="*/ 0 h 19"/>
                <a:gd name="T6" fmla="*/ 0 w 84"/>
                <a:gd name="T7" fmla="*/ 19 h 19"/>
                <a:gd name="T8" fmla="*/ 11 w 84"/>
                <a:gd name="T9" fmla="*/ 19 h 19"/>
                <a:gd name="T10" fmla="*/ 84 w 84"/>
                <a:gd name="T11" fmla="*/ 19 h 19"/>
                <a:gd name="T12" fmla="*/ 84 w 8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84" h="19">
                  <a:moveTo>
                    <a:pt x="84" y="0"/>
                  </a:moveTo>
                  <a:lnTo>
                    <a:pt x="11" y="0"/>
                  </a:lnTo>
                  <a:lnTo>
                    <a:pt x="0" y="0"/>
                  </a:lnTo>
                  <a:lnTo>
                    <a:pt x="0" y="19"/>
                  </a:lnTo>
                  <a:lnTo>
                    <a:pt x="11" y="19"/>
                  </a:lnTo>
                  <a:lnTo>
                    <a:pt x="84" y="19"/>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1" name="íŝļïḑè"/>
            <p:cNvSpPr/>
            <p:nvPr/>
          </p:nvSpPr>
          <p:spPr bwMode="auto">
            <a:xfrm>
              <a:off x="5972133" y="3971641"/>
              <a:ext cx="58531" cy="24501"/>
            </a:xfrm>
            <a:custGeom>
              <a:avLst/>
              <a:gdLst>
                <a:gd name="T0" fmla="*/ 43 w 43"/>
                <a:gd name="T1" fmla="*/ 0 h 18"/>
                <a:gd name="T2" fmla="*/ 33 w 43"/>
                <a:gd name="T3" fmla="*/ 0 h 18"/>
                <a:gd name="T4" fmla="*/ 0 w 43"/>
                <a:gd name="T5" fmla="*/ 0 h 18"/>
                <a:gd name="T6" fmla="*/ 0 w 43"/>
                <a:gd name="T7" fmla="*/ 18 h 18"/>
                <a:gd name="T8" fmla="*/ 33 w 43"/>
                <a:gd name="T9" fmla="*/ 18 h 18"/>
                <a:gd name="T10" fmla="*/ 43 w 43"/>
                <a:gd name="T11" fmla="*/ 18 h 18"/>
                <a:gd name="T12" fmla="*/ 43 w 4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3" h="18">
                  <a:moveTo>
                    <a:pt x="43" y="0"/>
                  </a:moveTo>
                  <a:lnTo>
                    <a:pt x="33" y="0"/>
                  </a:lnTo>
                  <a:lnTo>
                    <a:pt x="0" y="0"/>
                  </a:lnTo>
                  <a:lnTo>
                    <a:pt x="0" y="18"/>
                  </a:lnTo>
                  <a:lnTo>
                    <a:pt x="33" y="18"/>
                  </a:lnTo>
                  <a:lnTo>
                    <a:pt x="43" y="18"/>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2" name="ïṩḷîḑe"/>
            <p:cNvSpPr/>
            <p:nvPr/>
          </p:nvSpPr>
          <p:spPr bwMode="auto">
            <a:xfrm>
              <a:off x="5972133" y="3971641"/>
              <a:ext cx="58531" cy="24501"/>
            </a:xfrm>
            <a:custGeom>
              <a:avLst/>
              <a:gdLst>
                <a:gd name="T0" fmla="*/ 43 w 43"/>
                <a:gd name="T1" fmla="*/ 0 h 18"/>
                <a:gd name="T2" fmla="*/ 33 w 43"/>
                <a:gd name="T3" fmla="*/ 0 h 18"/>
                <a:gd name="T4" fmla="*/ 0 w 43"/>
                <a:gd name="T5" fmla="*/ 0 h 18"/>
                <a:gd name="T6" fmla="*/ 0 w 43"/>
                <a:gd name="T7" fmla="*/ 18 h 18"/>
                <a:gd name="T8" fmla="*/ 33 w 43"/>
                <a:gd name="T9" fmla="*/ 18 h 18"/>
                <a:gd name="T10" fmla="*/ 43 w 43"/>
                <a:gd name="T11" fmla="*/ 18 h 18"/>
                <a:gd name="T12" fmla="*/ 43 w 4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3" h="18">
                  <a:moveTo>
                    <a:pt x="43" y="0"/>
                  </a:moveTo>
                  <a:lnTo>
                    <a:pt x="33" y="0"/>
                  </a:lnTo>
                  <a:lnTo>
                    <a:pt x="0" y="0"/>
                  </a:lnTo>
                  <a:lnTo>
                    <a:pt x="0" y="18"/>
                  </a:lnTo>
                  <a:lnTo>
                    <a:pt x="33" y="18"/>
                  </a:lnTo>
                  <a:lnTo>
                    <a:pt x="43" y="18"/>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3" name="íṣḷídé"/>
            <p:cNvSpPr/>
            <p:nvPr/>
          </p:nvSpPr>
          <p:spPr bwMode="auto">
            <a:xfrm>
              <a:off x="5857794" y="3971641"/>
              <a:ext cx="114339" cy="24501"/>
            </a:xfrm>
            <a:custGeom>
              <a:avLst/>
              <a:gdLst>
                <a:gd name="T0" fmla="*/ 84 w 84"/>
                <a:gd name="T1" fmla="*/ 0 h 18"/>
                <a:gd name="T2" fmla="*/ 11 w 84"/>
                <a:gd name="T3" fmla="*/ 0 h 18"/>
                <a:gd name="T4" fmla="*/ 0 w 84"/>
                <a:gd name="T5" fmla="*/ 0 h 18"/>
                <a:gd name="T6" fmla="*/ 0 w 84"/>
                <a:gd name="T7" fmla="*/ 18 h 18"/>
                <a:gd name="T8" fmla="*/ 11 w 84"/>
                <a:gd name="T9" fmla="*/ 18 h 18"/>
                <a:gd name="T10" fmla="*/ 84 w 84"/>
                <a:gd name="T11" fmla="*/ 18 h 18"/>
                <a:gd name="T12" fmla="*/ 84 w 8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84" h="18">
                  <a:moveTo>
                    <a:pt x="84" y="0"/>
                  </a:moveTo>
                  <a:lnTo>
                    <a:pt x="11" y="0"/>
                  </a:lnTo>
                  <a:lnTo>
                    <a:pt x="0" y="0"/>
                  </a:lnTo>
                  <a:lnTo>
                    <a:pt x="0" y="18"/>
                  </a:lnTo>
                  <a:lnTo>
                    <a:pt x="11" y="18"/>
                  </a:lnTo>
                  <a:lnTo>
                    <a:pt x="84" y="18"/>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4" name="îSļiďè"/>
            <p:cNvSpPr/>
            <p:nvPr/>
          </p:nvSpPr>
          <p:spPr bwMode="auto">
            <a:xfrm>
              <a:off x="5857794" y="3971641"/>
              <a:ext cx="114339" cy="24501"/>
            </a:xfrm>
            <a:custGeom>
              <a:avLst/>
              <a:gdLst>
                <a:gd name="T0" fmla="*/ 84 w 84"/>
                <a:gd name="T1" fmla="*/ 0 h 18"/>
                <a:gd name="T2" fmla="*/ 11 w 84"/>
                <a:gd name="T3" fmla="*/ 0 h 18"/>
                <a:gd name="T4" fmla="*/ 0 w 84"/>
                <a:gd name="T5" fmla="*/ 0 h 18"/>
                <a:gd name="T6" fmla="*/ 0 w 84"/>
                <a:gd name="T7" fmla="*/ 18 h 18"/>
                <a:gd name="T8" fmla="*/ 11 w 84"/>
                <a:gd name="T9" fmla="*/ 18 h 18"/>
                <a:gd name="T10" fmla="*/ 84 w 84"/>
                <a:gd name="T11" fmla="*/ 18 h 18"/>
                <a:gd name="T12" fmla="*/ 84 w 8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84" h="18">
                  <a:moveTo>
                    <a:pt x="84" y="0"/>
                  </a:moveTo>
                  <a:lnTo>
                    <a:pt x="11" y="0"/>
                  </a:lnTo>
                  <a:lnTo>
                    <a:pt x="0" y="0"/>
                  </a:lnTo>
                  <a:lnTo>
                    <a:pt x="0" y="18"/>
                  </a:lnTo>
                  <a:lnTo>
                    <a:pt x="11" y="18"/>
                  </a:lnTo>
                  <a:lnTo>
                    <a:pt x="84" y="18"/>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5" name="ïs1íďê"/>
            <p:cNvSpPr/>
            <p:nvPr/>
          </p:nvSpPr>
          <p:spPr bwMode="auto">
            <a:xfrm>
              <a:off x="5972133" y="4111842"/>
              <a:ext cx="58531" cy="28585"/>
            </a:xfrm>
            <a:custGeom>
              <a:avLst/>
              <a:gdLst>
                <a:gd name="T0" fmla="*/ 43 w 43"/>
                <a:gd name="T1" fmla="*/ 0 h 21"/>
                <a:gd name="T2" fmla="*/ 33 w 43"/>
                <a:gd name="T3" fmla="*/ 0 h 21"/>
                <a:gd name="T4" fmla="*/ 0 w 43"/>
                <a:gd name="T5" fmla="*/ 0 h 21"/>
                <a:gd name="T6" fmla="*/ 0 w 43"/>
                <a:gd name="T7" fmla="*/ 21 h 21"/>
                <a:gd name="T8" fmla="*/ 33 w 43"/>
                <a:gd name="T9" fmla="*/ 21 h 21"/>
                <a:gd name="T10" fmla="*/ 43 w 43"/>
                <a:gd name="T11" fmla="*/ 21 h 21"/>
                <a:gd name="T12" fmla="*/ 43 w 4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3" h="21">
                  <a:moveTo>
                    <a:pt x="43" y="0"/>
                  </a:moveTo>
                  <a:lnTo>
                    <a:pt x="33" y="0"/>
                  </a:lnTo>
                  <a:lnTo>
                    <a:pt x="0" y="0"/>
                  </a:lnTo>
                  <a:lnTo>
                    <a:pt x="0" y="21"/>
                  </a:lnTo>
                  <a:lnTo>
                    <a:pt x="33" y="21"/>
                  </a:lnTo>
                  <a:lnTo>
                    <a:pt x="43" y="21"/>
                  </a:lnTo>
                  <a:lnTo>
                    <a:pt x="43"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6" name="îṧḷîḍè"/>
            <p:cNvSpPr/>
            <p:nvPr/>
          </p:nvSpPr>
          <p:spPr bwMode="auto">
            <a:xfrm>
              <a:off x="5972133" y="4111842"/>
              <a:ext cx="58531" cy="28585"/>
            </a:xfrm>
            <a:custGeom>
              <a:avLst/>
              <a:gdLst>
                <a:gd name="T0" fmla="*/ 43 w 43"/>
                <a:gd name="T1" fmla="*/ 0 h 21"/>
                <a:gd name="T2" fmla="*/ 33 w 43"/>
                <a:gd name="T3" fmla="*/ 0 h 21"/>
                <a:gd name="T4" fmla="*/ 0 w 43"/>
                <a:gd name="T5" fmla="*/ 0 h 21"/>
                <a:gd name="T6" fmla="*/ 0 w 43"/>
                <a:gd name="T7" fmla="*/ 21 h 21"/>
                <a:gd name="T8" fmla="*/ 33 w 43"/>
                <a:gd name="T9" fmla="*/ 21 h 21"/>
                <a:gd name="T10" fmla="*/ 43 w 43"/>
                <a:gd name="T11" fmla="*/ 21 h 21"/>
                <a:gd name="T12" fmla="*/ 43 w 43"/>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43" h="21">
                  <a:moveTo>
                    <a:pt x="43" y="0"/>
                  </a:moveTo>
                  <a:lnTo>
                    <a:pt x="33" y="0"/>
                  </a:lnTo>
                  <a:lnTo>
                    <a:pt x="0" y="0"/>
                  </a:lnTo>
                  <a:lnTo>
                    <a:pt x="0" y="21"/>
                  </a:lnTo>
                  <a:lnTo>
                    <a:pt x="33" y="21"/>
                  </a:lnTo>
                  <a:lnTo>
                    <a:pt x="43" y="21"/>
                  </a:lnTo>
                  <a:lnTo>
                    <a:pt x="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7" name="ïṣḷíďê"/>
            <p:cNvSpPr/>
            <p:nvPr/>
          </p:nvSpPr>
          <p:spPr bwMode="auto">
            <a:xfrm>
              <a:off x="5857794" y="4111842"/>
              <a:ext cx="114339" cy="28585"/>
            </a:xfrm>
            <a:custGeom>
              <a:avLst/>
              <a:gdLst>
                <a:gd name="T0" fmla="*/ 84 w 84"/>
                <a:gd name="T1" fmla="*/ 0 h 21"/>
                <a:gd name="T2" fmla="*/ 11 w 84"/>
                <a:gd name="T3" fmla="*/ 0 h 21"/>
                <a:gd name="T4" fmla="*/ 0 w 84"/>
                <a:gd name="T5" fmla="*/ 0 h 21"/>
                <a:gd name="T6" fmla="*/ 0 w 84"/>
                <a:gd name="T7" fmla="*/ 21 h 21"/>
                <a:gd name="T8" fmla="*/ 11 w 84"/>
                <a:gd name="T9" fmla="*/ 21 h 21"/>
                <a:gd name="T10" fmla="*/ 84 w 84"/>
                <a:gd name="T11" fmla="*/ 21 h 21"/>
                <a:gd name="T12" fmla="*/ 84 w 8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84" h="21">
                  <a:moveTo>
                    <a:pt x="84" y="0"/>
                  </a:moveTo>
                  <a:lnTo>
                    <a:pt x="11" y="0"/>
                  </a:lnTo>
                  <a:lnTo>
                    <a:pt x="0" y="0"/>
                  </a:lnTo>
                  <a:lnTo>
                    <a:pt x="0" y="21"/>
                  </a:lnTo>
                  <a:lnTo>
                    <a:pt x="11" y="21"/>
                  </a:lnTo>
                  <a:lnTo>
                    <a:pt x="84" y="21"/>
                  </a:lnTo>
                  <a:lnTo>
                    <a:pt x="84"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8" name="iṡḻiḋè"/>
            <p:cNvSpPr/>
            <p:nvPr/>
          </p:nvSpPr>
          <p:spPr bwMode="auto">
            <a:xfrm>
              <a:off x="5857794" y="4111842"/>
              <a:ext cx="114339" cy="28585"/>
            </a:xfrm>
            <a:custGeom>
              <a:avLst/>
              <a:gdLst>
                <a:gd name="T0" fmla="*/ 84 w 84"/>
                <a:gd name="T1" fmla="*/ 0 h 21"/>
                <a:gd name="T2" fmla="*/ 11 w 84"/>
                <a:gd name="T3" fmla="*/ 0 h 21"/>
                <a:gd name="T4" fmla="*/ 0 w 84"/>
                <a:gd name="T5" fmla="*/ 0 h 21"/>
                <a:gd name="T6" fmla="*/ 0 w 84"/>
                <a:gd name="T7" fmla="*/ 21 h 21"/>
                <a:gd name="T8" fmla="*/ 11 w 84"/>
                <a:gd name="T9" fmla="*/ 21 h 21"/>
                <a:gd name="T10" fmla="*/ 84 w 84"/>
                <a:gd name="T11" fmla="*/ 21 h 21"/>
                <a:gd name="T12" fmla="*/ 84 w 84"/>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84" h="21">
                  <a:moveTo>
                    <a:pt x="84" y="0"/>
                  </a:moveTo>
                  <a:lnTo>
                    <a:pt x="11" y="0"/>
                  </a:lnTo>
                  <a:lnTo>
                    <a:pt x="0" y="0"/>
                  </a:lnTo>
                  <a:lnTo>
                    <a:pt x="0" y="21"/>
                  </a:lnTo>
                  <a:lnTo>
                    <a:pt x="11" y="21"/>
                  </a:lnTo>
                  <a:lnTo>
                    <a:pt x="84" y="21"/>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9" name="iṣḷïḓe"/>
            <p:cNvSpPr/>
            <p:nvPr/>
          </p:nvSpPr>
          <p:spPr bwMode="auto">
            <a:xfrm>
              <a:off x="5618227" y="3830079"/>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0" name="ï$ḷidè"/>
            <p:cNvSpPr/>
            <p:nvPr/>
          </p:nvSpPr>
          <p:spPr bwMode="auto">
            <a:xfrm>
              <a:off x="5618227" y="3830079"/>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1" name="íṡļïḋê"/>
            <p:cNvSpPr/>
            <p:nvPr/>
          </p:nvSpPr>
          <p:spPr bwMode="auto">
            <a:xfrm>
              <a:off x="5618227" y="3971641"/>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2" name="íŝlíḍè"/>
            <p:cNvSpPr/>
            <p:nvPr/>
          </p:nvSpPr>
          <p:spPr bwMode="auto">
            <a:xfrm>
              <a:off x="5618227" y="3971641"/>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3" name="ïślîdé"/>
            <p:cNvSpPr/>
            <p:nvPr/>
          </p:nvSpPr>
          <p:spPr bwMode="auto">
            <a:xfrm>
              <a:off x="5618227" y="411184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4" name="íṧḻîḋè"/>
            <p:cNvSpPr/>
            <p:nvPr/>
          </p:nvSpPr>
          <p:spPr bwMode="auto">
            <a:xfrm>
              <a:off x="5618227" y="411184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5" name="íŝ1îḓe"/>
            <p:cNvSpPr/>
            <p:nvPr/>
          </p:nvSpPr>
          <p:spPr bwMode="auto">
            <a:xfrm>
              <a:off x="5374576" y="3830079"/>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6" name="îṣļídè"/>
            <p:cNvSpPr/>
            <p:nvPr/>
          </p:nvSpPr>
          <p:spPr bwMode="auto">
            <a:xfrm>
              <a:off x="5374576" y="3830079"/>
              <a:ext cx="172870" cy="25863"/>
            </a:xfrm>
            <a:custGeom>
              <a:avLst/>
              <a:gdLst>
                <a:gd name="T0" fmla="*/ 127 w 127"/>
                <a:gd name="T1" fmla="*/ 0 h 19"/>
                <a:gd name="T2" fmla="*/ 116 w 127"/>
                <a:gd name="T3" fmla="*/ 0 h 19"/>
                <a:gd name="T4" fmla="*/ 10 w 127"/>
                <a:gd name="T5" fmla="*/ 0 h 19"/>
                <a:gd name="T6" fmla="*/ 0 w 127"/>
                <a:gd name="T7" fmla="*/ 0 h 19"/>
                <a:gd name="T8" fmla="*/ 0 w 127"/>
                <a:gd name="T9" fmla="*/ 19 h 19"/>
                <a:gd name="T10" fmla="*/ 10 w 127"/>
                <a:gd name="T11" fmla="*/ 19 h 19"/>
                <a:gd name="T12" fmla="*/ 116 w 127"/>
                <a:gd name="T13" fmla="*/ 19 h 19"/>
                <a:gd name="T14" fmla="*/ 127 w 127"/>
                <a:gd name="T15" fmla="*/ 19 h 19"/>
                <a:gd name="T16" fmla="*/ 127 w 12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9">
                  <a:moveTo>
                    <a:pt x="127" y="0"/>
                  </a:moveTo>
                  <a:lnTo>
                    <a:pt x="116" y="0"/>
                  </a:lnTo>
                  <a:lnTo>
                    <a:pt x="10" y="0"/>
                  </a:lnTo>
                  <a:lnTo>
                    <a:pt x="0" y="0"/>
                  </a:lnTo>
                  <a:lnTo>
                    <a:pt x="0" y="19"/>
                  </a:lnTo>
                  <a:lnTo>
                    <a:pt x="10" y="19"/>
                  </a:lnTo>
                  <a:lnTo>
                    <a:pt x="116" y="19"/>
                  </a:lnTo>
                  <a:lnTo>
                    <a:pt x="127" y="19"/>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7" name="íśliḓé"/>
            <p:cNvSpPr/>
            <p:nvPr/>
          </p:nvSpPr>
          <p:spPr bwMode="auto">
            <a:xfrm>
              <a:off x="5374576" y="3971641"/>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8" name="iṧ1iḓè"/>
            <p:cNvSpPr/>
            <p:nvPr/>
          </p:nvSpPr>
          <p:spPr bwMode="auto">
            <a:xfrm>
              <a:off x="5374576" y="3971641"/>
              <a:ext cx="172870" cy="24501"/>
            </a:xfrm>
            <a:custGeom>
              <a:avLst/>
              <a:gdLst>
                <a:gd name="T0" fmla="*/ 127 w 127"/>
                <a:gd name="T1" fmla="*/ 0 h 18"/>
                <a:gd name="T2" fmla="*/ 116 w 127"/>
                <a:gd name="T3" fmla="*/ 0 h 18"/>
                <a:gd name="T4" fmla="*/ 10 w 127"/>
                <a:gd name="T5" fmla="*/ 0 h 18"/>
                <a:gd name="T6" fmla="*/ 0 w 127"/>
                <a:gd name="T7" fmla="*/ 0 h 18"/>
                <a:gd name="T8" fmla="*/ 0 w 127"/>
                <a:gd name="T9" fmla="*/ 18 h 18"/>
                <a:gd name="T10" fmla="*/ 10 w 127"/>
                <a:gd name="T11" fmla="*/ 18 h 18"/>
                <a:gd name="T12" fmla="*/ 116 w 127"/>
                <a:gd name="T13" fmla="*/ 18 h 18"/>
                <a:gd name="T14" fmla="*/ 127 w 127"/>
                <a:gd name="T15" fmla="*/ 18 h 18"/>
                <a:gd name="T16" fmla="*/ 127 w 12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18">
                  <a:moveTo>
                    <a:pt x="127" y="0"/>
                  </a:moveTo>
                  <a:lnTo>
                    <a:pt x="116" y="0"/>
                  </a:lnTo>
                  <a:lnTo>
                    <a:pt x="10" y="0"/>
                  </a:lnTo>
                  <a:lnTo>
                    <a:pt x="0" y="0"/>
                  </a:lnTo>
                  <a:lnTo>
                    <a:pt x="0" y="18"/>
                  </a:lnTo>
                  <a:lnTo>
                    <a:pt x="10" y="18"/>
                  </a:lnTo>
                  <a:lnTo>
                    <a:pt x="116" y="18"/>
                  </a:lnTo>
                  <a:lnTo>
                    <a:pt x="127" y="18"/>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9" name="ïśliḓè"/>
            <p:cNvSpPr/>
            <p:nvPr/>
          </p:nvSpPr>
          <p:spPr bwMode="auto">
            <a:xfrm>
              <a:off x="5374576" y="411184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0" name="îṥliḑè"/>
            <p:cNvSpPr/>
            <p:nvPr/>
          </p:nvSpPr>
          <p:spPr bwMode="auto">
            <a:xfrm>
              <a:off x="5374576" y="4111842"/>
              <a:ext cx="172870" cy="28585"/>
            </a:xfrm>
            <a:custGeom>
              <a:avLst/>
              <a:gdLst>
                <a:gd name="T0" fmla="*/ 127 w 127"/>
                <a:gd name="T1" fmla="*/ 0 h 21"/>
                <a:gd name="T2" fmla="*/ 116 w 127"/>
                <a:gd name="T3" fmla="*/ 0 h 21"/>
                <a:gd name="T4" fmla="*/ 10 w 127"/>
                <a:gd name="T5" fmla="*/ 0 h 21"/>
                <a:gd name="T6" fmla="*/ 0 w 127"/>
                <a:gd name="T7" fmla="*/ 0 h 21"/>
                <a:gd name="T8" fmla="*/ 0 w 127"/>
                <a:gd name="T9" fmla="*/ 21 h 21"/>
                <a:gd name="T10" fmla="*/ 10 w 127"/>
                <a:gd name="T11" fmla="*/ 21 h 21"/>
                <a:gd name="T12" fmla="*/ 116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6" y="0"/>
                  </a:lnTo>
                  <a:lnTo>
                    <a:pt x="10" y="0"/>
                  </a:lnTo>
                  <a:lnTo>
                    <a:pt x="0" y="0"/>
                  </a:lnTo>
                  <a:lnTo>
                    <a:pt x="0" y="21"/>
                  </a:lnTo>
                  <a:lnTo>
                    <a:pt x="10" y="21"/>
                  </a:lnTo>
                  <a:lnTo>
                    <a:pt x="116" y="21"/>
                  </a:lnTo>
                  <a:lnTo>
                    <a:pt x="127" y="21"/>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1" name="ïŝḻiḓê"/>
            <p:cNvSpPr/>
            <p:nvPr/>
          </p:nvSpPr>
          <p:spPr bwMode="auto">
            <a:xfrm>
              <a:off x="5162232" y="3830079"/>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2" name="ïṥ1ïḋé"/>
            <p:cNvSpPr/>
            <p:nvPr/>
          </p:nvSpPr>
          <p:spPr bwMode="auto">
            <a:xfrm>
              <a:off x="5162232" y="3830079"/>
              <a:ext cx="144285" cy="25863"/>
            </a:xfrm>
            <a:custGeom>
              <a:avLst/>
              <a:gdLst>
                <a:gd name="T0" fmla="*/ 106 w 106"/>
                <a:gd name="T1" fmla="*/ 0 h 19"/>
                <a:gd name="T2" fmla="*/ 96 w 106"/>
                <a:gd name="T3" fmla="*/ 0 h 19"/>
                <a:gd name="T4" fmla="*/ 0 w 106"/>
                <a:gd name="T5" fmla="*/ 0 h 19"/>
                <a:gd name="T6" fmla="*/ 0 w 106"/>
                <a:gd name="T7" fmla="*/ 19 h 19"/>
                <a:gd name="T8" fmla="*/ 96 w 106"/>
                <a:gd name="T9" fmla="*/ 19 h 19"/>
                <a:gd name="T10" fmla="*/ 106 w 106"/>
                <a:gd name="T11" fmla="*/ 19 h 19"/>
                <a:gd name="T12" fmla="*/ 106 w 1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6" h="19">
                  <a:moveTo>
                    <a:pt x="106" y="0"/>
                  </a:moveTo>
                  <a:lnTo>
                    <a:pt x="96" y="0"/>
                  </a:lnTo>
                  <a:lnTo>
                    <a:pt x="0" y="0"/>
                  </a:lnTo>
                  <a:lnTo>
                    <a:pt x="0" y="19"/>
                  </a:lnTo>
                  <a:lnTo>
                    <a:pt x="96" y="19"/>
                  </a:lnTo>
                  <a:lnTo>
                    <a:pt x="106" y="19"/>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3" name="íṩ1iḓè"/>
            <p:cNvSpPr/>
            <p:nvPr/>
          </p:nvSpPr>
          <p:spPr bwMode="auto">
            <a:xfrm>
              <a:off x="5162232" y="3971641"/>
              <a:ext cx="144285" cy="24501"/>
            </a:xfrm>
            <a:custGeom>
              <a:avLst/>
              <a:gdLst>
                <a:gd name="T0" fmla="*/ 106 w 106"/>
                <a:gd name="T1" fmla="*/ 0 h 18"/>
                <a:gd name="T2" fmla="*/ 96 w 106"/>
                <a:gd name="T3" fmla="*/ 0 h 18"/>
                <a:gd name="T4" fmla="*/ 0 w 106"/>
                <a:gd name="T5" fmla="*/ 0 h 18"/>
                <a:gd name="T6" fmla="*/ 0 w 106"/>
                <a:gd name="T7" fmla="*/ 18 h 18"/>
                <a:gd name="T8" fmla="*/ 96 w 106"/>
                <a:gd name="T9" fmla="*/ 18 h 18"/>
                <a:gd name="T10" fmla="*/ 106 w 106"/>
                <a:gd name="T11" fmla="*/ 18 h 18"/>
                <a:gd name="T12" fmla="*/ 106 w 10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6" h="18">
                  <a:moveTo>
                    <a:pt x="106" y="0"/>
                  </a:moveTo>
                  <a:lnTo>
                    <a:pt x="96" y="0"/>
                  </a:lnTo>
                  <a:lnTo>
                    <a:pt x="0" y="0"/>
                  </a:lnTo>
                  <a:lnTo>
                    <a:pt x="0" y="18"/>
                  </a:lnTo>
                  <a:lnTo>
                    <a:pt x="96" y="18"/>
                  </a:lnTo>
                  <a:lnTo>
                    <a:pt x="106" y="18"/>
                  </a:lnTo>
                  <a:lnTo>
                    <a:pt x="106"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4" name="iSḻîḓé"/>
            <p:cNvSpPr/>
            <p:nvPr/>
          </p:nvSpPr>
          <p:spPr bwMode="auto">
            <a:xfrm>
              <a:off x="5162232" y="3971641"/>
              <a:ext cx="144285" cy="24501"/>
            </a:xfrm>
            <a:custGeom>
              <a:avLst/>
              <a:gdLst>
                <a:gd name="T0" fmla="*/ 106 w 106"/>
                <a:gd name="T1" fmla="*/ 0 h 18"/>
                <a:gd name="T2" fmla="*/ 96 w 106"/>
                <a:gd name="T3" fmla="*/ 0 h 18"/>
                <a:gd name="T4" fmla="*/ 0 w 106"/>
                <a:gd name="T5" fmla="*/ 0 h 18"/>
                <a:gd name="T6" fmla="*/ 0 w 106"/>
                <a:gd name="T7" fmla="*/ 18 h 18"/>
                <a:gd name="T8" fmla="*/ 96 w 106"/>
                <a:gd name="T9" fmla="*/ 18 h 18"/>
                <a:gd name="T10" fmla="*/ 106 w 106"/>
                <a:gd name="T11" fmla="*/ 18 h 18"/>
                <a:gd name="T12" fmla="*/ 106 w 10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6" h="18">
                  <a:moveTo>
                    <a:pt x="106" y="0"/>
                  </a:moveTo>
                  <a:lnTo>
                    <a:pt x="96" y="0"/>
                  </a:lnTo>
                  <a:lnTo>
                    <a:pt x="0" y="0"/>
                  </a:lnTo>
                  <a:lnTo>
                    <a:pt x="0" y="18"/>
                  </a:lnTo>
                  <a:lnTo>
                    <a:pt x="96" y="18"/>
                  </a:lnTo>
                  <a:lnTo>
                    <a:pt x="106" y="1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5" name="ïṡḻíḓé"/>
            <p:cNvSpPr/>
            <p:nvPr/>
          </p:nvSpPr>
          <p:spPr bwMode="auto">
            <a:xfrm>
              <a:off x="5133648" y="4111842"/>
              <a:ext cx="172870" cy="28585"/>
            </a:xfrm>
            <a:custGeom>
              <a:avLst/>
              <a:gdLst>
                <a:gd name="T0" fmla="*/ 127 w 127"/>
                <a:gd name="T1" fmla="*/ 0 h 21"/>
                <a:gd name="T2" fmla="*/ 117 w 127"/>
                <a:gd name="T3" fmla="*/ 0 h 21"/>
                <a:gd name="T4" fmla="*/ 11 w 127"/>
                <a:gd name="T5" fmla="*/ 0 h 21"/>
                <a:gd name="T6" fmla="*/ 0 w 127"/>
                <a:gd name="T7" fmla="*/ 0 h 21"/>
                <a:gd name="T8" fmla="*/ 0 w 127"/>
                <a:gd name="T9" fmla="*/ 21 h 21"/>
                <a:gd name="T10" fmla="*/ 11 w 127"/>
                <a:gd name="T11" fmla="*/ 21 h 21"/>
                <a:gd name="T12" fmla="*/ 117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7" y="0"/>
                  </a:lnTo>
                  <a:lnTo>
                    <a:pt x="11" y="0"/>
                  </a:lnTo>
                  <a:lnTo>
                    <a:pt x="0" y="0"/>
                  </a:lnTo>
                  <a:lnTo>
                    <a:pt x="0" y="21"/>
                  </a:lnTo>
                  <a:lnTo>
                    <a:pt x="11" y="21"/>
                  </a:lnTo>
                  <a:lnTo>
                    <a:pt x="117" y="21"/>
                  </a:lnTo>
                  <a:lnTo>
                    <a:pt x="127" y="21"/>
                  </a:lnTo>
                  <a:lnTo>
                    <a:pt x="127"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6" name="í$ḷîḋe"/>
            <p:cNvSpPr/>
            <p:nvPr/>
          </p:nvSpPr>
          <p:spPr bwMode="auto">
            <a:xfrm>
              <a:off x="5133648" y="4111842"/>
              <a:ext cx="172870" cy="28585"/>
            </a:xfrm>
            <a:custGeom>
              <a:avLst/>
              <a:gdLst>
                <a:gd name="T0" fmla="*/ 127 w 127"/>
                <a:gd name="T1" fmla="*/ 0 h 21"/>
                <a:gd name="T2" fmla="*/ 117 w 127"/>
                <a:gd name="T3" fmla="*/ 0 h 21"/>
                <a:gd name="T4" fmla="*/ 11 w 127"/>
                <a:gd name="T5" fmla="*/ 0 h 21"/>
                <a:gd name="T6" fmla="*/ 0 w 127"/>
                <a:gd name="T7" fmla="*/ 0 h 21"/>
                <a:gd name="T8" fmla="*/ 0 w 127"/>
                <a:gd name="T9" fmla="*/ 21 h 21"/>
                <a:gd name="T10" fmla="*/ 11 w 127"/>
                <a:gd name="T11" fmla="*/ 21 h 21"/>
                <a:gd name="T12" fmla="*/ 117 w 127"/>
                <a:gd name="T13" fmla="*/ 21 h 21"/>
                <a:gd name="T14" fmla="*/ 127 w 127"/>
                <a:gd name="T15" fmla="*/ 21 h 21"/>
                <a:gd name="T16" fmla="*/ 127 w 1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
                  <a:moveTo>
                    <a:pt x="127" y="0"/>
                  </a:moveTo>
                  <a:lnTo>
                    <a:pt x="117" y="0"/>
                  </a:lnTo>
                  <a:lnTo>
                    <a:pt x="11" y="0"/>
                  </a:lnTo>
                  <a:lnTo>
                    <a:pt x="0" y="0"/>
                  </a:lnTo>
                  <a:lnTo>
                    <a:pt x="0" y="21"/>
                  </a:lnTo>
                  <a:lnTo>
                    <a:pt x="11" y="21"/>
                  </a:lnTo>
                  <a:lnTo>
                    <a:pt x="117" y="21"/>
                  </a:lnTo>
                  <a:lnTo>
                    <a:pt x="127" y="21"/>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7" name="ïşḻíḋè"/>
            <p:cNvSpPr/>
            <p:nvPr/>
          </p:nvSpPr>
          <p:spPr bwMode="auto">
            <a:xfrm>
              <a:off x="4891358" y="3830079"/>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8" name="íS1îḓè"/>
            <p:cNvSpPr/>
            <p:nvPr/>
          </p:nvSpPr>
          <p:spPr bwMode="auto">
            <a:xfrm>
              <a:off x="4891358" y="3830079"/>
              <a:ext cx="89838" cy="25863"/>
            </a:xfrm>
            <a:custGeom>
              <a:avLst/>
              <a:gdLst>
                <a:gd name="T0" fmla="*/ 66 w 66"/>
                <a:gd name="T1" fmla="*/ 0 h 19"/>
                <a:gd name="T2" fmla="*/ 10 w 66"/>
                <a:gd name="T3" fmla="*/ 0 h 19"/>
                <a:gd name="T4" fmla="*/ 0 w 66"/>
                <a:gd name="T5" fmla="*/ 0 h 19"/>
                <a:gd name="T6" fmla="*/ 0 w 66"/>
                <a:gd name="T7" fmla="*/ 19 h 19"/>
                <a:gd name="T8" fmla="*/ 10 w 66"/>
                <a:gd name="T9" fmla="*/ 19 h 19"/>
                <a:gd name="T10" fmla="*/ 66 w 66"/>
                <a:gd name="T11" fmla="*/ 19 h 19"/>
                <a:gd name="T12" fmla="*/ 66 w 6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66" h="19">
                  <a:moveTo>
                    <a:pt x="66" y="0"/>
                  </a:moveTo>
                  <a:lnTo>
                    <a:pt x="10" y="0"/>
                  </a:lnTo>
                  <a:lnTo>
                    <a:pt x="0" y="0"/>
                  </a:lnTo>
                  <a:lnTo>
                    <a:pt x="0" y="19"/>
                  </a:lnTo>
                  <a:lnTo>
                    <a:pt x="10" y="19"/>
                  </a:lnTo>
                  <a:lnTo>
                    <a:pt x="66" y="19"/>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9" name="íṡḻîdé"/>
            <p:cNvSpPr/>
            <p:nvPr/>
          </p:nvSpPr>
          <p:spPr bwMode="auto">
            <a:xfrm>
              <a:off x="4891358" y="3971641"/>
              <a:ext cx="89838" cy="24501"/>
            </a:xfrm>
            <a:custGeom>
              <a:avLst/>
              <a:gdLst>
                <a:gd name="T0" fmla="*/ 66 w 66"/>
                <a:gd name="T1" fmla="*/ 0 h 18"/>
                <a:gd name="T2" fmla="*/ 10 w 66"/>
                <a:gd name="T3" fmla="*/ 0 h 18"/>
                <a:gd name="T4" fmla="*/ 0 w 66"/>
                <a:gd name="T5" fmla="*/ 0 h 18"/>
                <a:gd name="T6" fmla="*/ 0 w 66"/>
                <a:gd name="T7" fmla="*/ 18 h 18"/>
                <a:gd name="T8" fmla="*/ 10 w 66"/>
                <a:gd name="T9" fmla="*/ 18 h 18"/>
                <a:gd name="T10" fmla="*/ 66 w 66"/>
                <a:gd name="T11" fmla="*/ 18 h 18"/>
                <a:gd name="T12" fmla="*/ 66 w 6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66" h="18">
                  <a:moveTo>
                    <a:pt x="66" y="0"/>
                  </a:moveTo>
                  <a:lnTo>
                    <a:pt x="10" y="0"/>
                  </a:lnTo>
                  <a:lnTo>
                    <a:pt x="0" y="0"/>
                  </a:lnTo>
                  <a:lnTo>
                    <a:pt x="0" y="18"/>
                  </a:lnTo>
                  <a:lnTo>
                    <a:pt x="10" y="18"/>
                  </a:lnTo>
                  <a:lnTo>
                    <a:pt x="66" y="18"/>
                  </a:lnTo>
                  <a:lnTo>
                    <a:pt x="6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0" name="î$ḻídè"/>
            <p:cNvSpPr/>
            <p:nvPr/>
          </p:nvSpPr>
          <p:spPr bwMode="auto">
            <a:xfrm>
              <a:off x="4891358" y="3971641"/>
              <a:ext cx="89838" cy="24501"/>
            </a:xfrm>
            <a:custGeom>
              <a:avLst/>
              <a:gdLst>
                <a:gd name="T0" fmla="*/ 66 w 66"/>
                <a:gd name="T1" fmla="*/ 0 h 18"/>
                <a:gd name="T2" fmla="*/ 10 w 66"/>
                <a:gd name="T3" fmla="*/ 0 h 18"/>
                <a:gd name="T4" fmla="*/ 0 w 66"/>
                <a:gd name="T5" fmla="*/ 0 h 18"/>
                <a:gd name="T6" fmla="*/ 0 w 66"/>
                <a:gd name="T7" fmla="*/ 18 h 18"/>
                <a:gd name="T8" fmla="*/ 10 w 66"/>
                <a:gd name="T9" fmla="*/ 18 h 18"/>
                <a:gd name="T10" fmla="*/ 66 w 66"/>
                <a:gd name="T11" fmla="*/ 18 h 18"/>
                <a:gd name="T12" fmla="*/ 66 w 6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66" h="18">
                  <a:moveTo>
                    <a:pt x="66" y="0"/>
                  </a:moveTo>
                  <a:lnTo>
                    <a:pt x="10" y="0"/>
                  </a:lnTo>
                  <a:lnTo>
                    <a:pt x="0" y="0"/>
                  </a:lnTo>
                  <a:lnTo>
                    <a:pt x="0" y="18"/>
                  </a:lnTo>
                  <a:lnTo>
                    <a:pt x="10" y="18"/>
                  </a:lnTo>
                  <a:lnTo>
                    <a:pt x="66" y="18"/>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1" name="ïṣḷîḑe"/>
            <p:cNvSpPr/>
            <p:nvPr/>
          </p:nvSpPr>
          <p:spPr bwMode="auto">
            <a:xfrm>
              <a:off x="4891358" y="4111842"/>
              <a:ext cx="171508" cy="28585"/>
            </a:xfrm>
            <a:custGeom>
              <a:avLst/>
              <a:gdLst>
                <a:gd name="T0" fmla="*/ 126 w 126"/>
                <a:gd name="T1" fmla="*/ 0 h 21"/>
                <a:gd name="T2" fmla="*/ 114 w 126"/>
                <a:gd name="T3" fmla="*/ 0 h 21"/>
                <a:gd name="T4" fmla="*/ 10 w 126"/>
                <a:gd name="T5" fmla="*/ 0 h 21"/>
                <a:gd name="T6" fmla="*/ 0 w 126"/>
                <a:gd name="T7" fmla="*/ 0 h 21"/>
                <a:gd name="T8" fmla="*/ 0 w 126"/>
                <a:gd name="T9" fmla="*/ 21 h 21"/>
                <a:gd name="T10" fmla="*/ 10 w 126"/>
                <a:gd name="T11" fmla="*/ 21 h 21"/>
                <a:gd name="T12" fmla="*/ 114 w 126"/>
                <a:gd name="T13" fmla="*/ 21 h 21"/>
                <a:gd name="T14" fmla="*/ 126 w 126"/>
                <a:gd name="T15" fmla="*/ 21 h 21"/>
                <a:gd name="T16" fmla="*/ 126 w 126"/>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1">
                  <a:moveTo>
                    <a:pt x="126" y="0"/>
                  </a:moveTo>
                  <a:lnTo>
                    <a:pt x="114" y="0"/>
                  </a:lnTo>
                  <a:lnTo>
                    <a:pt x="10" y="0"/>
                  </a:lnTo>
                  <a:lnTo>
                    <a:pt x="0" y="0"/>
                  </a:lnTo>
                  <a:lnTo>
                    <a:pt x="0" y="21"/>
                  </a:lnTo>
                  <a:lnTo>
                    <a:pt x="10" y="21"/>
                  </a:lnTo>
                  <a:lnTo>
                    <a:pt x="114" y="21"/>
                  </a:lnTo>
                  <a:lnTo>
                    <a:pt x="126" y="21"/>
                  </a:lnTo>
                  <a:lnTo>
                    <a:pt x="126"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2" name="ïŝlïḍé"/>
            <p:cNvSpPr/>
            <p:nvPr/>
          </p:nvSpPr>
          <p:spPr bwMode="auto">
            <a:xfrm>
              <a:off x="4891358" y="4111842"/>
              <a:ext cx="171508" cy="28585"/>
            </a:xfrm>
            <a:custGeom>
              <a:avLst/>
              <a:gdLst>
                <a:gd name="T0" fmla="*/ 126 w 126"/>
                <a:gd name="T1" fmla="*/ 0 h 21"/>
                <a:gd name="T2" fmla="*/ 114 w 126"/>
                <a:gd name="T3" fmla="*/ 0 h 21"/>
                <a:gd name="T4" fmla="*/ 10 w 126"/>
                <a:gd name="T5" fmla="*/ 0 h 21"/>
                <a:gd name="T6" fmla="*/ 0 w 126"/>
                <a:gd name="T7" fmla="*/ 0 h 21"/>
                <a:gd name="T8" fmla="*/ 0 w 126"/>
                <a:gd name="T9" fmla="*/ 21 h 21"/>
                <a:gd name="T10" fmla="*/ 10 w 126"/>
                <a:gd name="T11" fmla="*/ 21 h 21"/>
                <a:gd name="T12" fmla="*/ 114 w 126"/>
                <a:gd name="T13" fmla="*/ 21 h 21"/>
                <a:gd name="T14" fmla="*/ 126 w 126"/>
                <a:gd name="T15" fmla="*/ 21 h 21"/>
                <a:gd name="T16" fmla="*/ 126 w 126"/>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1">
                  <a:moveTo>
                    <a:pt x="126" y="0"/>
                  </a:moveTo>
                  <a:lnTo>
                    <a:pt x="114" y="0"/>
                  </a:lnTo>
                  <a:lnTo>
                    <a:pt x="10" y="0"/>
                  </a:lnTo>
                  <a:lnTo>
                    <a:pt x="0" y="0"/>
                  </a:lnTo>
                  <a:lnTo>
                    <a:pt x="0" y="21"/>
                  </a:lnTo>
                  <a:lnTo>
                    <a:pt x="10" y="21"/>
                  </a:lnTo>
                  <a:lnTo>
                    <a:pt x="114" y="21"/>
                  </a:lnTo>
                  <a:lnTo>
                    <a:pt x="126" y="21"/>
                  </a:lnTo>
                  <a:lnTo>
                    <a:pt x="1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3" name="íṧḷîḍé"/>
            <p:cNvSpPr/>
            <p:nvPr/>
          </p:nvSpPr>
          <p:spPr bwMode="auto">
            <a:xfrm>
              <a:off x="6780673" y="2826890"/>
              <a:ext cx="107533" cy="940574"/>
            </a:xfrm>
            <a:custGeom>
              <a:avLst/>
              <a:gdLst>
                <a:gd name="T0" fmla="*/ 79 w 79"/>
                <a:gd name="T1" fmla="*/ 0 h 691"/>
                <a:gd name="T2" fmla="*/ 0 w 79"/>
                <a:gd name="T3" fmla="*/ 0 h 691"/>
                <a:gd name="T4" fmla="*/ 0 w 79"/>
                <a:gd name="T5" fmla="*/ 112 h 691"/>
                <a:gd name="T6" fmla="*/ 35 w 79"/>
                <a:gd name="T7" fmla="*/ 112 h 691"/>
                <a:gd name="T8" fmla="*/ 35 w 79"/>
                <a:gd name="T9" fmla="*/ 160 h 691"/>
                <a:gd name="T10" fmla="*/ 0 w 79"/>
                <a:gd name="T11" fmla="*/ 160 h 691"/>
                <a:gd name="T12" fmla="*/ 0 w 79"/>
                <a:gd name="T13" fmla="*/ 229 h 691"/>
                <a:gd name="T14" fmla="*/ 35 w 79"/>
                <a:gd name="T15" fmla="*/ 229 h 691"/>
                <a:gd name="T16" fmla="*/ 35 w 79"/>
                <a:gd name="T17" fmla="*/ 276 h 691"/>
                <a:gd name="T18" fmla="*/ 0 w 79"/>
                <a:gd name="T19" fmla="*/ 276 h 691"/>
                <a:gd name="T20" fmla="*/ 0 w 79"/>
                <a:gd name="T21" fmla="*/ 345 h 691"/>
                <a:gd name="T22" fmla="*/ 35 w 79"/>
                <a:gd name="T23" fmla="*/ 345 h 691"/>
                <a:gd name="T24" fmla="*/ 35 w 79"/>
                <a:gd name="T25" fmla="*/ 392 h 691"/>
                <a:gd name="T26" fmla="*/ 0 w 79"/>
                <a:gd name="T27" fmla="*/ 392 h 691"/>
                <a:gd name="T28" fmla="*/ 0 w 79"/>
                <a:gd name="T29" fmla="*/ 461 h 691"/>
                <a:gd name="T30" fmla="*/ 35 w 79"/>
                <a:gd name="T31" fmla="*/ 461 h 691"/>
                <a:gd name="T32" fmla="*/ 35 w 79"/>
                <a:gd name="T33" fmla="*/ 509 h 691"/>
                <a:gd name="T34" fmla="*/ 0 w 79"/>
                <a:gd name="T35" fmla="*/ 509 h 691"/>
                <a:gd name="T36" fmla="*/ 0 w 79"/>
                <a:gd name="T37" fmla="*/ 577 h 691"/>
                <a:gd name="T38" fmla="*/ 35 w 79"/>
                <a:gd name="T39" fmla="*/ 577 h 691"/>
                <a:gd name="T40" fmla="*/ 35 w 79"/>
                <a:gd name="T41" fmla="*/ 625 h 691"/>
                <a:gd name="T42" fmla="*/ 0 w 79"/>
                <a:gd name="T43" fmla="*/ 625 h 691"/>
                <a:gd name="T44" fmla="*/ 0 w 79"/>
                <a:gd name="T45" fmla="*/ 691 h 691"/>
                <a:gd name="T46" fmla="*/ 79 w 79"/>
                <a:gd name="T47" fmla="*/ 691 h 691"/>
                <a:gd name="T48" fmla="*/ 79 w 79"/>
                <a:gd name="T49"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691">
                  <a:moveTo>
                    <a:pt x="79" y="0"/>
                  </a:moveTo>
                  <a:lnTo>
                    <a:pt x="0" y="0"/>
                  </a:lnTo>
                  <a:lnTo>
                    <a:pt x="0" y="112"/>
                  </a:lnTo>
                  <a:lnTo>
                    <a:pt x="35" y="112"/>
                  </a:lnTo>
                  <a:lnTo>
                    <a:pt x="35" y="160"/>
                  </a:lnTo>
                  <a:lnTo>
                    <a:pt x="0" y="160"/>
                  </a:lnTo>
                  <a:lnTo>
                    <a:pt x="0" y="229"/>
                  </a:lnTo>
                  <a:lnTo>
                    <a:pt x="35" y="229"/>
                  </a:lnTo>
                  <a:lnTo>
                    <a:pt x="35" y="276"/>
                  </a:lnTo>
                  <a:lnTo>
                    <a:pt x="0" y="276"/>
                  </a:lnTo>
                  <a:lnTo>
                    <a:pt x="0" y="345"/>
                  </a:lnTo>
                  <a:lnTo>
                    <a:pt x="35" y="345"/>
                  </a:lnTo>
                  <a:lnTo>
                    <a:pt x="35" y="392"/>
                  </a:lnTo>
                  <a:lnTo>
                    <a:pt x="0" y="392"/>
                  </a:lnTo>
                  <a:lnTo>
                    <a:pt x="0" y="461"/>
                  </a:lnTo>
                  <a:lnTo>
                    <a:pt x="35" y="461"/>
                  </a:lnTo>
                  <a:lnTo>
                    <a:pt x="35" y="509"/>
                  </a:lnTo>
                  <a:lnTo>
                    <a:pt x="0" y="509"/>
                  </a:lnTo>
                  <a:lnTo>
                    <a:pt x="0" y="577"/>
                  </a:lnTo>
                  <a:lnTo>
                    <a:pt x="35" y="577"/>
                  </a:lnTo>
                  <a:lnTo>
                    <a:pt x="35" y="625"/>
                  </a:lnTo>
                  <a:lnTo>
                    <a:pt x="0" y="625"/>
                  </a:lnTo>
                  <a:lnTo>
                    <a:pt x="0" y="691"/>
                  </a:lnTo>
                  <a:lnTo>
                    <a:pt x="79" y="691"/>
                  </a:lnTo>
                  <a:lnTo>
                    <a:pt x="79" y="0"/>
                  </a:lnTo>
                  <a:close/>
                </a:path>
              </a:pathLst>
            </a:custGeom>
            <a:solidFill>
              <a:srgbClr val="CEE7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4" name="îṡļîďè"/>
            <p:cNvSpPr/>
            <p:nvPr/>
          </p:nvSpPr>
          <p:spPr bwMode="auto">
            <a:xfrm>
              <a:off x="6780673" y="2826890"/>
              <a:ext cx="107533" cy="940574"/>
            </a:xfrm>
            <a:custGeom>
              <a:avLst/>
              <a:gdLst>
                <a:gd name="T0" fmla="*/ 79 w 79"/>
                <a:gd name="T1" fmla="*/ 0 h 691"/>
                <a:gd name="T2" fmla="*/ 0 w 79"/>
                <a:gd name="T3" fmla="*/ 0 h 691"/>
                <a:gd name="T4" fmla="*/ 0 w 79"/>
                <a:gd name="T5" fmla="*/ 112 h 691"/>
                <a:gd name="T6" fmla="*/ 35 w 79"/>
                <a:gd name="T7" fmla="*/ 112 h 691"/>
                <a:gd name="T8" fmla="*/ 35 w 79"/>
                <a:gd name="T9" fmla="*/ 160 h 691"/>
                <a:gd name="T10" fmla="*/ 0 w 79"/>
                <a:gd name="T11" fmla="*/ 160 h 691"/>
                <a:gd name="T12" fmla="*/ 0 w 79"/>
                <a:gd name="T13" fmla="*/ 229 h 691"/>
                <a:gd name="T14" fmla="*/ 35 w 79"/>
                <a:gd name="T15" fmla="*/ 229 h 691"/>
                <a:gd name="T16" fmla="*/ 35 w 79"/>
                <a:gd name="T17" fmla="*/ 276 h 691"/>
                <a:gd name="T18" fmla="*/ 0 w 79"/>
                <a:gd name="T19" fmla="*/ 276 h 691"/>
                <a:gd name="T20" fmla="*/ 0 w 79"/>
                <a:gd name="T21" fmla="*/ 345 h 691"/>
                <a:gd name="T22" fmla="*/ 35 w 79"/>
                <a:gd name="T23" fmla="*/ 345 h 691"/>
                <a:gd name="T24" fmla="*/ 35 w 79"/>
                <a:gd name="T25" fmla="*/ 392 h 691"/>
                <a:gd name="T26" fmla="*/ 0 w 79"/>
                <a:gd name="T27" fmla="*/ 392 h 691"/>
                <a:gd name="T28" fmla="*/ 0 w 79"/>
                <a:gd name="T29" fmla="*/ 461 h 691"/>
                <a:gd name="T30" fmla="*/ 35 w 79"/>
                <a:gd name="T31" fmla="*/ 461 h 691"/>
                <a:gd name="T32" fmla="*/ 35 w 79"/>
                <a:gd name="T33" fmla="*/ 509 h 691"/>
                <a:gd name="T34" fmla="*/ 0 w 79"/>
                <a:gd name="T35" fmla="*/ 509 h 691"/>
                <a:gd name="T36" fmla="*/ 0 w 79"/>
                <a:gd name="T37" fmla="*/ 577 h 691"/>
                <a:gd name="T38" fmla="*/ 35 w 79"/>
                <a:gd name="T39" fmla="*/ 577 h 691"/>
                <a:gd name="T40" fmla="*/ 35 w 79"/>
                <a:gd name="T41" fmla="*/ 625 h 691"/>
                <a:gd name="T42" fmla="*/ 0 w 79"/>
                <a:gd name="T43" fmla="*/ 625 h 691"/>
                <a:gd name="T44" fmla="*/ 0 w 79"/>
                <a:gd name="T45" fmla="*/ 691 h 691"/>
                <a:gd name="T46" fmla="*/ 79 w 79"/>
                <a:gd name="T47" fmla="*/ 691 h 691"/>
                <a:gd name="T48" fmla="*/ 79 w 79"/>
                <a:gd name="T49"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691">
                  <a:moveTo>
                    <a:pt x="79" y="0"/>
                  </a:moveTo>
                  <a:lnTo>
                    <a:pt x="0" y="0"/>
                  </a:lnTo>
                  <a:lnTo>
                    <a:pt x="0" y="112"/>
                  </a:lnTo>
                  <a:lnTo>
                    <a:pt x="35" y="112"/>
                  </a:lnTo>
                  <a:lnTo>
                    <a:pt x="35" y="160"/>
                  </a:lnTo>
                  <a:lnTo>
                    <a:pt x="0" y="160"/>
                  </a:lnTo>
                  <a:lnTo>
                    <a:pt x="0" y="229"/>
                  </a:lnTo>
                  <a:lnTo>
                    <a:pt x="35" y="229"/>
                  </a:lnTo>
                  <a:lnTo>
                    <a:pt x="35" y="276"/>
                  </a:lnTo>
                  <a:lnTo>
                    <a:pt x="0" y="276"/>
                  </a:lnTo>
                  <a:lnTo>
                    <a:pt x="0" y="345"/>
                  </a:lnTo>
                  <a:lnTo>
                    <a:pt x="35" y="345"/>
                  </a:lnTo>
                  <a:lnTo>
                    <a:pt x="35" y="392"/>
                  </a:lnTo>
                  <a:lnTo>
                    <a:pt x="0" y="392"/>
                  </a:lnTo>
                  <a:lnTo>
                    <a:pt x="0" y="461"/>
                  </a:lnTo>
                  <a:lnTo>
                    <a:pt x="35" y="461"/>
                  </a:lnTo>
                  <a:lnTo>
                    <a:pt x="35" y="509"/>
                  </a:lnTo>
                  <a:lnTo>
                    <a:pt x="0" y="509"/>
                  </a:lnTo>
                  <a:lnTo>
                    <a:pt x="0" y="577"/>
                  </a:lnTo>
                  <a:lnTo>
                    <a:pt x="35" y="577"/>
                  </a:lnTo>
                  <a:lnTo>
                    <a:pt x="35" y="625"/>
                  </a:lnTo>
                  <a:lnTo>
                    <a:pt x="0" y="625"/>
                  </a:lnTo>
                  <a:lnTo>
                    <a:pt x="0" y="691"/>
                  </a:lnTo>
                  <a:lnTo>
                    <a:pt x="79" y="691"/>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5" name="îṥlíde"/>
            <p:cNvSpPr/>
            <p:nvPr/>
          </p:nvSpPr>
          <p:spPr bwMode="auto">
            <a:xfrm>
              <a:off x="6336929" y="2826890"/>
              <a:ext cx="443744" cy="940574"/>
            </a:xfrm>
            <a:custGeom>
              <a:avLst/>
              <a:gdLst>
                <a:gd name="T0" fmla="*/ 112 w 326"/>
                <a:gd name="T1" fmla="*/ 577 h 691"/>
                <a:gd name="T2" fmla="*/ 197 w 326"/>
                <a:gd name="T3" fmla="*/ 577 h 691"/>
                <a:gd name="T4" fmla="*/ 197 w 326"/>
                <a:gd name="T5" fmla="*/ 625 h 691"/>
                <a:gd name="T6" fmla="*/ 83 w 326"/>
                <a:gd name="T7" fmla="*/ 625 h 691"/>
                <a:gd name="T8" fmla="*/ 83 w 326"/>
                <a:gd name="T9" fmla="*/ 577 h 691"/>
                <a:gd name="T10" fmla="*/ 112 w 326"/>
                <a:gd name="T11" fmla="*/ 577 h 691"/>
                <a:gd name="T12" fmla="*/ 112 w 326"/>
                <a:gd name="T13" fmla="*/ 461 h 691"/>
                <a:gd name="T14" fmla="*/ 197 w 326"/>
                <a:gd name="T15" fmla="*/ 461 h 691"/>
                <a:gd name="T16" fmla="*/ 197 w 326"/>
                <a:gd name="T17" fmla="*/ 509 h 691"/>
                <a:gd name="T18" fmla="*/ 83 w 326"/>
                <a:gd name="T19" fmla="*/ 509 h 691"/>
                <a:gd name="T20" fmla="*/ 83 w 326"/>
                <a:gd name="T21" fmla="*/ 461 h 691"/>
                <a:gd name="T22" fmla="*/ 112 w 326"/>
                <a:gd name="T23" fmla="*/ 461 h 691"/>
                <a:gd name="T24" fmla="*/ 112 w 326"/>
                <a:gd name="T25" fmla="*/ 345 h 691"/>
                <a:gd name="T26" fmla="*/ 197 w 326"/>
                <a:gd name="T27" fmla="*/ 345 h 691"/>
                <a:gd name="T28" fmla="*/ 197 w 326"/>
                <a:gd name="T29" fmla="*/ 392 h 691"/>
                <a:gd name="T30" fmla="*/ 83 w 326"/>
                <a:gd name="T31" fmla="*/ 392 h 691"/>
                <a:gd name="T32" fmla="*/ 83 w 326"/>
                <a:gd name="T33" fmla="*/ 345 h 691"/>
                <a:gd name="T34" fmla="*/ 112 w 326"/>
                <a:gd name="T35" fmla="*/ 345 h 691"/>
                <a:gd name="T36" fmla="*/ 112 w 326"/>
                <a:gd name="T37" fmla="*/ 229 h 691"/>
                <a:gd name="T38" fmla="*/ 197 w 326"/>
                <a:gd name="T39" fmla="*/ 229 h 691"/>
                <a:gd name="T40" fmla="*/ 197 w 326"/>
                <a:gd name="T41" fmla="*/ 276 h 691"/>
                <a:gd name="T42" fmla="*/ 83 w 326"/>
                <a:gd name="T43" fmla="*/ 276 h 691"/>
                <a:gd name="T44" fmla="*/ 83 w 326"/>
                <a:gd name="T45" fmla="*/ 229 h 691"/>
                <a:gd name="T46" fmla="*/ 112 w 326"/>
                <a:gd name="T47" fmla="*/ 229 h 691"/>
                <a:gd name="T48" fmla="*/ 112 w 326"/>
                <a:gd name="T49" fmla="*/ 112 h 691"/>
                <a:gd name="T50" fmla="*/ 197 w 326"/>
                <a:gd name="T51" fmla="*/ 112 h 691"/>
                <a:gd name="T52" fmla="*/ 197 w 326"/>
                <a:gd name="T53" fmla="*/ 160 h 691"/>
                <a:gd name="T54" fmla="*/ 83 w 326"/>
                <a:gd name="T55" fmla="*/ 160 h 691"/>
                <a:gd name="T56" fmla="*/ 83 w 326"/>
                <a:gd name="T57" fmla="*/ 112 h 691"/>
                <a:gd name="T58" fmla="*/ 112 w 326"/>
                <a:gd name="T59" fmla="*/ 112 h 691"/>
                <a:gd name="T60" fmla="*/ 326 w 326"/>
                <a:gd name="T61" fmla="*/ 0 h 691"/>
                <a:gd name="T62" fmla="*/ 0 w 326"/>
                <a:gd name="T63" fmla="*/ 0 h 691"/>
                <a:gd name="T64" fmla="*/ 0 w 326"/>
                <a:gd name="T65" fmla="*/ 691 h 691"/>
                <a:gd name="T66" fmla="*/ 326 w 326"/>
                <a:gd name="T67" fmla="*/ 691 h 691"/>
                <a:gd name="T68" fmla="*/ 326 w 326"/>
                <a:gd name="T69" fmla="*/ 625 h 691"/>
                <a:gd name="T70" fmla="*/ 247 w 326"/>
                <a:gd name="T71" fmla="*/ 625 h 691"/>
                <a:gd name="T72" fmla="*/ 247 w 326"/>
                <a:gd name="T73" fmla="*/ 577 h 691"/>
                <a:gd name="T74" fmla="*/ 274 w 326"/>
                <a:gd name="T75" fmla="*/ 577 h 691"/>
                <a:gd name="T76" fmla="*/ 326 w 326"/>
                <a:gd name="T77" fmla="*/ 577 h 691"/>
                <a:gd name="T78" fmla="*/ 326 w 326"/>
                <a:gd name="T79" fmla="*/ 509 h 691"/>
                <a:gd name="T80" fmla="*/ 247 w 326"/>
                <a:gd name="T81" fmla="*/ 509 h 691"/>
                <a:gd name="T82" fmla="*/ 247 w 326"/>
                <a:gd name="T83" fmla="*/ 461 h 691"/>
                <a:gd name="T84" fmla="*/ 274 w 326"/>
                <a:gd name="T85" fmla="*/ 461 h 691"/>
                <a:gd name="T86" fmla="*/ 326 w 326"/>
                <a:gd name="T87" fmla="*/ 461 h 691"/>
                <a:gd name="T88" fmla="*/ 326 w 326"/>
                <a:gd name="T89" fmla="*/ 392 h 691"/>
                <a:gd name="T90" fmla="*/ 247 w 326"/>
                <a:gd name="T91" fmla="*/ 392 h 691"/>
                <a:gd name="T92" fmla="*/ 247 w 326"/>
                <a:gd name="T93" fmla="*/ 345 h 691"/>
                <a:gd name="T94" fmla="*/ 274 w 326"/>
                <a:gd name="T95" fmla="*/ 345 h 691"/>
                <a:gd name="T96" fmla="*/ 326 w 326"/>
                <a:gd name="T97" fmla="*/ 345 h 691"/>
                <a:gd name="T98" fmla="*/ 326 w 326"/>
                <a:gd name="T99" fmla="*/ 276 h 691"/>
                <a:gd name="T100" fmla="*/ 247 w 326"/>
                <a:gd name="T101" fmla="*/ 276 h 691"/>
                <a:gd name="T102" fmla="*/ 247 w 326"/>
                <a:gd name="T103" fmla="*/ 229 h 691"/>
                <a:gd name="T104" fmla="*/ 274 w 326"/>
                <a:gd name="T105" fmla="*/ 229 h 691"/>
                <a:gd name="T106" fmla="*/ 326 w 326"/>
                <a:gd name="T107" fmla="*/ 229 h 691"/>
                <a:gd name="T108" fmla="*/ 326 w 326"/>
                <a:gd name="T109" fmla="*/ 160 h 691"/>
                <a:gd name="T110" fmla="*/ 247 w 326"/>
                <a:gd name="T111" fmla="*/ 160 h 691"/>
                <a:gd name="T112" fmla="*/ 247 w 326"/>
                <a:gd name="T113" fmla="*/ 112 h 691"/>
                <a:gd name="T114" fmla="*/ 274 w 326"/>
                <a:gd name="T115" fmla="*/ 112 h 691"/>
                <a:gd name="T116" fmla="*/ 326 w 326"/>
                <a:gd name="T117" fmla="*/ 112 h 691"/>
                <a:gd name="T118" fmla="*/ 326 w 326"/>
                <a:gd name="T119"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6" h="691">
                  <a:moveTo>
                    <a:pt x="112" y="577"/>
                  </a:moveTo>
                  <a:lnTo>
                    <a:pt x="197" y="577"/>
                  </a:lnTo>
                  <a:lnTo>
                    <a:pt x="197" y="625"/>
                  </a:lnTo>
                  <a:lnTo>
                    <a:pt x="83" y="625"/>
                  </a:lnTo>
                  <a:lnTo>
                    <a:pt x="83" y="577"/>
                  </a:lnTo>
                  <a:lnTo>
                    <a:pt x="112" y="577"/>
                  </a:lnTo>
                  <a:close/>
                  <a:moveTo>
                    <a:pt x="112" y="461"/>
                  </a:moveTo>
                  <a:lnTo>
                    <a:pt x="197" y="461"/>
                  </a:lnTo>
                  <a:lnTo>
                    <a:pt x="197" y="509"/>
                  </a:lnTo>
                  <a:lnTo>
                    <a:pt x="83" y="509"/>
                  </a:lnTo>
                  <a:lnTo>
                    <a:pt x="83" y="461"/>
                  </a:lnTo>
                  <a:lnTo>
                    <a:pt x="112" y="461"/>
                  </a:lnTo>
                  <a:close/>
                  <a:moveTo>
                    <a:pt x="112" y="345"/>
                  </a:moveTo>
                  <a:lnTo>
                    <a:pt x="197" y="345"/>
                  </a:lnTo>
                  <a:lnTo>
                    <a:pt x="197" y="392"/>
                  </a:lnTo>
                  <a:lnTo>
                    <a:pt x="83" y="392"/>
                  </a:lnTo>
                  <a:lnTo>
                    <a:pt x="83" y="345"/>
                  </a:lnTo>
                  <a:lnTo>
                    <a:pt x="112" y="345"/>
                  </a:lnTo>
                  <a:close/>
                  <a:moveTo>
                    <a:pt x="112" y="229"/>
                  </a:moveTo>
                  <a:lnTo>
                    <a:pt x="197" y="229"/>
                  </a:lnTo>
                  <a:lnTo>
                    <a:pt x="197" y="276"/>
                  </a:lnTo>
                  <a:lnTo>
                    <a:pt x="83" y="276"/>
                  </a:lnTo>
                  <a:lnTo>
                    <a:pt x="83" y="229"/>
                  </a:lnTo>
                  <a:lnTo>
                    <a:pt x="112" y="229"/>
                  </a:lnTo>
                  <a:close/>
                  <a:moveTo>
                    <a:pt x="112" y="112"/>
                  </a:moveTo>
                  <a:lnTo>
                    <a:pt x="197" y="112"/>
                  </a:lnTo>
                  <a:lnTo>
                    <a:pt x="197" y="160"/>
                  </a:lnTo>
                  <a:lnTo>
                    <a:pt x="83" y="160"/>
                  </a:lnTo>
                  <a:lnTo>
                    <a:pt x="83" y="112"/>
                  </a:lnTo>
                  <a:lnTo>
                    <a:pt x="112" y="112"/>
                  </a:lnTo>
                  <a:close/>
                  <a:moveTo>
                    <a:pt x="326" y="0"/>
                  </a:moveTo>
                  <a:lnTo>
                    <a:pt x="0" y="0"/>
                  </a:lnTo>
                  <a:lnTo>
                    <a:pt x="0" y="691"/>
                  </a:lnTo>
                  <a:lnTo>
                    <a:pt x="326" y="691"/>
                  </a:lnTo>
                  <a:lnTo>
                    <a:pt x="326" y="625"/>
                  </a:lnTo>
                  <a:lnTo>
                    <a:pt x="247" y="625"/>
                  </a:lnTo>
                  <a:lnTo>
                    <a:pt x="247" y="577"/>
                  </a:lnTo>
                  <a:lnTo>
                    <a:pt x="274" y="577"/>
                  </a:lnTo>
                  <a:lnTo>
                    <a:pt x="326" y="577"/>
                  </a:lnTo>
                  <a:lnTo>
                    <a:pt x="326" y="509"/>
                  </a:lnTo>
                  <a:lnTo>
                    <a:pt x="247" y="509"/>
                  </a:lnTo>
                  <a:lnTo>
                    <a:pt x="247" y="461"/>
                  </a:lnTo>
                  <a:lnTo>
                    <a:pt x="274" y="461"/>
                  </a:lnTo>
                  <a:lnTo>
                    <a:pt x="326" y="461"/>
                  </a:lnTo>
                  <a:lnTo>
                    <a:pt x="326" y="392"/>
                  </a:lnTo>
                  <a:lnTo>
                    <a:pt x="247" y="392"/>
                  </a:lnTo>
                  <a:lnTo>
                    <a:pt x="247" y="345"/>
                  </a:lnTo>
                  <a:lnTo>
                    <a:pt x="274" y="345"/>
                  </a:lnTo>
                  <a:lnTo>
                    <a:pt x="326" y="345"/>
                  </a:lnTo>
                  <a:lnTo>
                    <a:pt x="326" y="276"/>
                  </a:lnTo>
                  <a:lnTo>
                    <a:pt x="247" y="276"/>
                  </a:lnTo>
                  <a:lnTo>
                    <a:pt x="247" y="229"/>
                  </a:lnTo>
                  <a:lnTo>
                    <a:pt x="274" y="229"/>
                  </a:lnTo>
                  <a:lnTo>
                    <a:pt x="326" y="229"/>
                  </a:lnTo>
                  <a:lnTo>
                    <a:pt x="326" y="160"/>
                  </a:lnTo>
                  <a:lnTo>
                    <a:pt x="247" y="160"/>
                  </a:lnTo>
                  <a:lnTo>
                    <a:pt x="247" y="112"/>
                  </a:lnTo>
                  <a:lnTo>
                    <a:pt x="274" y="112"/>
                  </a:lnTo>
                  <a:lnTo>
                    <a:pt x="326" y="112"/>
                  </a:lnTo>
                  <a:lnTo>
                    <a:pt x="326"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6" name="iṩḷîḍé"/>
            <p:cNvSpPr/>
            <p:nvPr/>
          </p:nvSpPr>
          <p:spPr bwMode="auto">
            <a:xfrm>
              <a:off x="6336929" y="2826890"/>
              <a:ext cx="443744" cy="940574"/>
            </a:xfrm>
            <a:custGeom>
              <a:avLst/>
              <a:gdLst>
                <a:gd name="T0" fmla="*/ 112 w 326"/>
                <a:gd name="T1" fmla="*/ 577 h 691"/>
                <a:gd name="T2" fmla="*/ 197 w 326"/>
                <a:gd name="T3" fmla="*/ 577 h 691"/>
                <a:gd name="T4" fmla="*/ 197 w 326"/>
                <a:gd name="T5" fmla="*/ 625 h 691"/>
                <a:gd name="T6" fmla="*/ 83 w 326"/>
                <a:gd name="T7" fmla="*/ 625 h 691"/>
                <a:gd name="T8" fmla="*/ 83 w 326"/>
                <a:gd name="T9" fmla="*/ 577 h 691"/>
                <a:gd name="T10" fmla="*/ 112 w 326"/>
                <a:gd name="T11" fmla="*/ 577 h 691"/>
                <a:gd name="T12" fmla="*/ 112 w 326"/>
                <a:gd name="T13" fmla="*/ 461 h 691"/>
                <a:gd name="T14" fmla="*/ 197 w 326"/>
                <a:gd name="T15" fmla="*/ 461 h 691"/>
                <a:gd name="T16" fmla="*/ 197 w 326"/>
                <a:gd name="T17" fmla="*/ 509 h 691"/>
                <a:gd name="T18" fmla="*/ 83 w 326"/>
                <a:gd name="T19" fmla="*/ 509 h 691"/>
                <a:gd name="T20" fmla="*/ 83 w 326"/>
                <a:gd name="T21" fmla="*/ 461 h 691"/>
                <a:gd name="T22" fmla="*/ 112 w 326"/>
                <a:gd name="T23" fmla="*/ 461 h 691"/>
                <a:gd name="T24" fmla="*/ 112 w 326"/>
                <a:gd name="T25" fmla="*/ 345 h 691"/>
                <a:gd name="T26" fmla="*/ 197 w 326"/>
                <a:gd name="T27" fmla="*/ 345 h 691"/>
                <a:gd name="T28" fmla="*/ 197 w 326"/>
                <a:gd name="T29" fmla="*/ 392 h 691"/>
                <a:gd name="T30" fmla="*/ 83 w 326"/>
                <a:gd name="T31" fmla="*/ 392 h 691"/>
                <a:gd name="T32" fmla="*/ 83 w 326"/>
                <a:gd name="T33" fmla="*/ 345 h 691"/>
                <a:gd name="T34" fmla="*/ 112 w 326"/>
                <a:gd name="T35" fmla="*/ 345 h 691"/>
                <a:gd name="T36" fmla="*/ 112 w 326"/>
                <a:gd name="T37" fmla="*/ 229 h 691"/>
                <a:gd name="T38" fmla="*/ 197 w 326"/>
                <a:gd name="T39" fmla="*/ 229 h 691"/>
                <a:gd name="T40" fmla="*/ 197 w 326"/>
                <a:gd name="T41" fmla="*/ 276 h 691"/>
                <a:gd name="T42" fmla="*/ 83 w 326"/>
                <a:gd name="T43" fmla="*/ 276 h 691"/>
                <a:gd name="T44" fmla="*/ 83 w 326"/>
                <a:gd name="T45" fmla="*/ 229 h 691"/>
                <a:gd name="T46" fmla="*/ 112 w 326"/>
                <a:gd name="T47" fmla="*/ 229 h 691"/>
                <a:gd name="T48" fmla="*/ 112 w 326"/>
                <a:gd name="T49" fmla="*/ 112 h 691"/>
                <a:gd name="T50" fmla="*/ 197 w 326"/>
                <a:gd name="T51" fmla="*/ 112 h 691"/>
                <a:gd name="T52" fmla="*/ 197 w 326"/>
                <a:gd name="T53" fmla="*/ 160 h 691"/>
                <a:gd name="T54" fmla="*/ 83 w 326"/>
                <a:gd name="T55" fmla="*/ 160 h 691"/>
                <a:gd name="T56" fmla="*/ 83 w 326"/>
                <a:gd name="T57" fmla="*/ 112 h 691"/>
                <a:gd name="T58" fmla="*/ 112 w 326"/>
                <a:gd name="T59" fmla="*/ 112 h 691"/>
                <a:gd name="T60" fmla="*/ 326 w 326"/>
                <a:gd name="T61" fmla="*/ 0 h 691"/>
                <a:gd name="T62" fmla="*/ 0 w 326"/>
                <a:gd name="T63" fmla="*/ 0 h 691"/>
                <a:gd name="T64" fmla="*/ 0 w 326"/>
                <a:gd name="T65" fmla="*/ 691 h 691"/>
                <a:gd name="T66" fmla="*/ 326 w 326"/>
                <a:gd name="T67" fmla="*/ 691 h 691"/>
                <a:gd name="T68" fmla="*/ 326 w 326"/>
                <a:gd name="T69" fmla="*/ 625 h 691"/>
                <a:gd name="T70" fmla="*/ 247 w 326"/>
                <a:gd name="T71" fmla="*/ 625 h 691"/>
                <a:gd name="T72" fmla="*/ 247 w 326"/>
                <a:gd name="T73" fmla="*/ 577 h 691"/>
                <a:gd name="T74" fmla="*/ 274 w 326"/>
                <a:gd name="T75" fmla="*/ 577 h 691"/>
                <a:gd name="T76" fmla="*/ 326 w 326"/>
                <a:gd name="T77" fmla="*/ 577 h 691"/>
                <a:gd name="T78" fmla="*/ 326 w 326"/>
                <a:gd name="T79" fmla="*/ 509 h 691"/>
                <a:gd name="T80" fmla="*/ 247 w 326"/>
                <a:gd name="T81" fmla="*/ 509 h 691"/>
                <a:gd name="T82" fmla="*/ 247 w 326"/>
                <a:gd name="T83" fmla="*/ 461 h 691"/>
                <a:gd name="T84" fmla="*/ 274 w 326"/>
                <a:gd name="T85" fmla="*/ 461 h 691"/>
                <a:gd name="T86" fmla="*/ 326 w 326"/>
                <a:gd name="T87" fmla="*/ 461 h 691"/>
                <a:gd name="T88" fmla="*/ 326 w 326"/>
                <a:gd name="T89" fmla="*/ 392 h 691"/>
                <a:gd name="T90" fmla="*/ 247 w 326"/>
                <a:gd name="T91" fmla="*/ 392 h 691"/>
                <a:gd name="T92" fmla="*/ 247 w 326"/>
                <a:gd name="T93" fmla="*/ 345 h 691"/>
                <a:gd name="T94" fmla="*/ 274 w 326"/>
                <a:gd name="T95" fmla="*/ 345 h 691"/>
                <a:gd name="T96" fmla="*/ 326 w 326"/>
                <a:gd name="T97" fmla="*/ 345 h 691"/>
                <a:gd name="T98" fmla="*/ 326 w 326"/>
                <a:gd name="T99" fmla="*/ 276 h 691"/>
                <a:gd name="T100" fmla="*/ 247 w 326"/>
                <a:gd name="T101" fmla="*/ 276 h 691"/>
                <a:gd name="T102" fmla="*/ 247 w 326"/>
                <a:gd name="T103" fmla="*/ 229 h 691"/>
                <a:gd name="T104" fmla="*/ 274 w 326"/>
                <a:gd name="T105" fmla="*/ 229 h 691"/>
                <a:gd name="T106" fmla="*/ 326 w 326"/>
                <a:gd name="T107" fmla="*/ 229 h 691"/>
                <a:gd name="T108" fmla="*/ 326 w 326"/>
                <a:gd name="T109" fmla="*/ 160 h 691"/>
                <a:gd name="T110" fmla="*/ 247 w 326"/>
                <a:gd name="T111" fmla="*/ 160 h 691"/>
                <a:gd name="T112" fmla="*/ 247 w 326"/>
                <a:gd name="T113" fmla="*/ 112 h 691"/>
                <a:gd name="T114" fmla="*/ 274 w 326"/>
                <a:gd name="T115" fmla="*/ 112 h 691"/>
                <a:gd name="T116" fmla="*/ 326 w 326"/>
                <a:gd name="T117" fmla="*/ 112 h 691"/>
                <a:gd name="T118" fmla="*/ 326 w 326"/>
                <a:gd name="T119"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6" h="691">
                  <a:moveTo>
                    <a:pt x="112" y="577"/>
                  </a:moveTo>
                  <a:lnTo>
                    <a:pt x="197" y="577"/>
                  </a:lnTo>
                  <a:lnTo>
                    <a:pt x="197" y="625"/>
                  </a:lnTo>
                  <a:lnTo>
                    <a:pt x="83" y="625"/>
                  </a:lnTo>
                  <a:lnTo>
                    <a:pt x="83" y="577"/>
                  </a:lnTo>
                  <a:lnTo>
                    <a:pt x="112" y="577"/>
                  </a:lnTo>
                  <a:moveTo>
                    <a:pt x="112" y="461"/>
                  </a:moveTo>
                  <a:lnTo>
                    <a:pt x="197" y="461"/>
                  </a:lnTo>
                  <a:lnTo>
                    <a:pt x="197" y="509"/>
                  </a:lnTo>
                  <a:lnTo>
                    <a:pt x="83" y="509"/>
                  </a:lnTo>
                  <a:lnTo>
                    <a:pt x="83" y="461"/>
                  </a:lnTo>
                  <a:lnTo>
                    <a:pt x="112" y="461"/>
                  </a:lnTo>
                  <a:moveTo>
                    <a:pt x="112" y="345"/>
                  </a:moveTo>
                  <a:lnTo>
                    <a:pt x="197" y="345"/>
                  </a:lnTo>
                  <a:lnTo>
                    <a:pt x="197" y="392"/>
                  </a:lnTo>
                  <a:lnTo>
                    <a:pt x="83" y="392"/>
                  </a:lnTo>
                  <a:lnTo>
                    <a:pt x="83" y="345"/>
                  </a:lnTo>
                  <a:lnTo>
                    <a:pt x="112" y="345"/>
                  </a:lnTo>
                  <a:moveTo>
                    <a:pt x="112" y="229"/>
                  </a:moveTo>
                  <a:lnTo>
                    <a:pt x="197" y="229"/>
                  </a:lnTo>
                  <a:lnTo>
                    <a:pt x="197" y="276"/>
                  </a:lnTo>
                  <a:lnTo>
                    <a:pt x="83" y="276"/>
                  </a:lnTo>
                  <a:lnTo>
                    <a:pt x="83" y="229"/>
                  </a:lnTo>
                  <a:lnTo>
                    <a:pt x="112" y="229"/>
                  </a:lnTo>
                  <a:moveTo>
                    <a:pt x="112" y="112"/>
                  </a:moveTo>
                  <a:lnTo>
                    <a:pt x="197" y="112"/>
                  </a:lnTo>
                  <a:lnTo>
                    <a:pt x="197" y="160"/>
                  </a:lnTo>
                  <a:lnTo>
                    <a:pt x="83" y="160"/>
                  </a:lnTo>
                  <a:lnTo>
                    <a:pt x="83" y="112"/>
                  </a:lnTo>
                  <a:lnTo>
                    <a:pt x="112" y="112"/>
                  </a:lnTo>
                  <a:moveTo>
                    <a:pt x="326" y="0"/>
                  </a:moveTo>
                  <a:lnTo>
                    <a:pt x="0" y="0"/>
                  </a:lnTo>
                  <a:lnTo>
                    <a:pt x="0" y="691"/>
                  </a:lnTo>
                  <a:lnTo>
                    <a:pt x="326" y="691"/>
                  </a:lnTo>
                  <a:lnTo>
                    <a:pt x="326" y="625"/>
                  </a:lnTo>
                  <a:lnTo>
                    <a:pt x="247" y="625"/>
                  </a:lnTo>
                  <a:lnTo>
                    <a:pt x="247" y="577"/>
                  </a:lnTo>
                  <a:lnTo>
                    <a:pt x="274" y="577"/>
                  </a:lnTo>
                  <a:lnTo>
                    <a:pt x="326" y="577"/>
                  </a:lnTo>
                  <a:lnTo>
                    <a:pt x="326" y="509"/>
                  </a:lnTo>
                  <a:lnTo>
                    <a:pt x="247" y="509"/>
                  </a:lnTo>
                  <a:lnTo>
                    <a:pt x="247" y="461"/>
                  </a:lnTo>
                  <a:lnTo>
                    <a:pt x="274" y="461"/>
                  </a:lnTo>
                  <a:lnTo>
                    <a:pt x="326" y="461"/>
                  </a:lnTo>
                  <a:lnTo>
                    <a:pt x="326" y="392"/>
                  </a:lnTo>
                  <a:lnTo>
                    <a:pt x="247" y="392"/>
                  </a:lnTo>
                  <a:lnTo>
                    <a:pt x="247" y="345"/>
                  </a:lnTo>
                  <a:lnTo>
                    <a:pt x="274" y="345"/>
                  </a:lnTo>
                  <a:lnTo>
                    <a:pt x="326" y="345"/>
                  </a:lnTo>
                  <a:lnTo>
                    <a:pt x="326" y="276"/>
                  </a:lnTo>
                  <a:lnTo>
                    <a:pt x="247" y="276"/>
                  </a:lnTo>
                  <a:lnTo>
                    <a:pt x="247" y="229"/>
                  </a:lnTo>
                  <a:lnTo>
                    <a:pt x="274" y="229"/>
                  </a:lnTo>
                  <a:lnTo>
                    <a:pt x="326" y="229"/>
                  </a:lnTo>
                  <a:lnTo>
                    <a:pt x="326" y="160"/>
                  </a:lnTo>
                  <a:lnTo>
                    <a:pt x="247" y="160"/>
                  </a:lnTo>
                  <a:lnTo>
                    <a:pt x="247" y="112"/>
                  </a:lnTo>
                  <a:lnTo>
                    <a:pt x="274" y="112"/>
                  </a:lnTo>
                  <a:lnTo>
                    <a:pt x="326" y="112"/>
                  </a:lnTo>
                  <a:lnTo>
                    <a:pt x="3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7" name="îŝļiḑe"/>
            <p:cNvSpPr/>
            <p:nvPr/>
          </p:nvSpPr>
          <p:spPr bwMode="auto">
            <a:xfrm>
              <a:off x="6888205" y="2826890"/>
              <a:ext cx="206899" cy="1681055"/>
            </a:xfrm>
            <a:custGeom>
              <a:avLst/>
              <a:gdLst>
                <a:gd name="T0" fmla="*/ 104 w 152"/>
                <a:gd name="T1" fmla="*/ 0 h 1235"/>
                <a:gd name="T2" fmla="*/ 0 w 152"/>
                <a:gd name="T3" fmla="*/ 0 h 1235"/>
                <a:gd name="T4" fmla="*/ 0 w 152"/>
                <a:gd name="T5" fmla="*/ 691 h 1235"/>
                <a:gd name="T6" fmla="*/ 44 w 152"/>
                <a:gd name="T7" fmla="*/ 691 h 1235"/>
                <a:gd name="T8" fmla="*/ 44 w 152"/>
                <a:gd name="T9" fmla="*/ 693 h 1235"/>
                <a:gd name="T10" fmla="*/ 121 w 152"/>
                <a:gd name="T11" fmla="*/ 693 h 1235"/>
                <a:gd name="T12" fmla="*/ 121 w 152"/>
                <a:gd name="T13" fmla="*/ 741 h 1235"/>
                <a:gd name="T14" fmla="*/ 44 w 152"/>
                <a:gd name="T15" fmla="*/ 741 h 1235"/>
                <a:gd name="T16" fmla="*/ 44 w 152"/>
                <a:gd name="T17" fmla="*/ 809 h 1235"/>
                <a:gd name="T18" fmla="*/ 121 w 152"/>
                <a:gd name="T19" fmla="*/ 809 h 1235"/>
                <a:gd name="T20" fmla="*/ 121 w 152"/>
                <a:gd name="T21" fmla="*/ 857 h 1235"/>
                <a:gd name="T22" fmla="*/ 44 w 152"/>
                <a:gd name="T23" fmla="*/ 857 h 1235"/>
                <a:gd name="T24" fmla="*/ 44 w 152"/>
                <a:gd name="T25" fmla="*/ 926 h 1235"/>
                <a:gd name="T26" fmla="*/ 121 w 152"/>
                <a:gd name="T27" fmla="*/ 926 h 1235"/>
                <a:gd name="T28" fmla="*/ 121 w 152"/>
                <a:gd name="T29" fmla="*/ 973 h 1235"/>
                <a:gd name="T30" fmla="*/ 44 w 152"/>
                <a:gd name="T31" fmla="*/ 973 h 1235"/>
                <a:gd name="T32" fmla="*/ 44 w 152"/>
                <a:gd name="T33" fmla="*/ 1042 h 1235"/>
                <a:gd name="T34" fmla="*/ 121 w 152"/>
                <a:gd name="T35" fmla="*/ 1042 h 1235"/>
                <a:gd name="T36" fmla="*/ 121 w 152"/>
                <a:gd name="T37" fmla="*/ 1090 h 1235"/>
                <a:gd name="T38" fmla="*/ 44 w 152"/>
                <a:gd name="T39" fmla="*/ 1090 h 1235"/>
                <a:gd name="T40" fmla="*/ 44 w 152"/>
                <a:gd name="T41" fmla="*/ 1235 h 1235"/>
                <a:gd name="T42" fmla="*/ 152 w 152"/>
                <a:gd name="T43" fmla="*/ 1235 h 1235"/>
                <a:gd name="T44" fmla="*/ 152 w 152"/>
                <a:gd name="T45" fmla="*/ 639 h 1235"/>
                <a:gd name="T46" fmla="*/ 104 w 152"/>
                <a:gd name="T47" fmla="*/ 639 h 1235"/>
                <a:gd name="T48" fmla="*/ 104 w 152"/>
                <a:gd name="T49" fmla="*/ 625 h 1235"/>
                <a:gd name="T50" fmla="*/ 6 w 152"/>
                <a:gd name="T51" fmla="*/ 625 h 1235"/>
                <a:gd name="T52" fmla="*/ 6 w 152"/>
                <a:gd name="T53" fmla="*/ 577 h 1235"/>
                <a:gd name="T54" fmla="*/ 33 w 152"/>
                <a:gd name="T55" fmla="*/ 577 h 1235"/>
                <a:gd name="T56" fmla="*/ 104 w 152"/>
                <a:gd name="T57" fmla="*/ 577 h 1235"/>
                <a:gd name="T58" fmla="*/ 104 w 152"/>
                <a:gd name="T59" fmla="*/ 509 h 1235"/>
                <a:gd name="T60" fmla="*/ 6 w 152"/>
                <a:gd name="T61" fmla="*/ 509 h 1235"/>
                <a:gd name="T62" fmla="*/ 6 w 152"/>
                <a:gd name="T63" fmla="*/ 461 h 1235"/>
                <a:gd name="T64" fmla="*/ 33 w 152"/>
                <a:gd name="T65" fmla="*/ 461 h 1235"/>
                <a:gd name="T66" fmla="*/ 104 w 152"/>
                <a:gd name="T67" fmla="*/ 461 h 1235"/>
                <a:gd name="T68" fmla="*/ 104 w 152"/>
                <a:gd name="T69" fmla="*/ 392 h 1235"/>
                <a:gd name="T70" fmla="*/ 6 w 152"/>
                <a:gd name="T71" fmla="*/ 392 h 1235"/>
                <a:gd name="T72" fmla="*/ 6 w 152"/>
                <a:gd name="T73" fmla="*/ 345 h 1235"/>
                <a:gd name="T74" fmla="*/ 33 w 152"/>
                <a:gd name="T75" fmla="*/ 345 h 1235"/>
                <a:gd name="T76" fmla="*/ 104 w 152"/>
                <a:gd name="T77" fmla="*/ 345 h 1235"/>
                <a:gd name="T78" fmla="*/ 104 w 152"/>
                <a:gd name="T79" fmla="*/ 276 h 1235"/>
                <a:gd name="T80" fmla="*/ 6 w 152"/>
                <a:gd name="T81" fmla="*/ 276 h 1235"/>
                <a:gd name="T82" fmla="*/ 6 w 152"/>
                <a:gd name="T83" fmla="*/ 229 h 1235"/>
                <a:gd name="T84" fmla="*/ 33 w 152"/>
                <a:gd name="T85" fmla="*/ 229 h 1235"/>
                <a:gd name="T86" fmla="*/ 104 w 152"/>
                <a:gd name="T87" fmla="*/ 229 h 1235"/>
                <a:gd name="T88" fmla="*/ 104 w 152"/>
                <a:gd name="T89" fmla="*/ 160 h 1235"/>
                <a:gd name="T90" fmla="*/ 6 w 152"/>
                <a:gd name="T91" fmla="*/ 160 h 1235"/>
                <a:gd name="T92" fmla="*/ 6 w 152"/>
                <a:gd name="T93" fmla="*/ 112 h 1235"/>
                <a:gd name="T94" fmla="*/ 33 w 152"/>
                <a:gd name="T95" fmla="*/ 112 h 1235"/>
                <a:gd name="T96" fmla="*/ 104 w 152"/>
                <a:gd name="T97" fmla="*/ 112 h 1235"/>
                <a:gd name="T98" fmla="*/ 104 w 152"/>
                <a:gd name="T99"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35">
                  <a:moveTo>
                    <a:pt x="104" y="0"/>
                  </a:moveTo>
                  <a:lnTo>
                    <a:pt x="0" y="0"/>
                  </a:lnTo>
                  <a:lnTo>
                    <a:pt x="0" y="691"/>
                  </a:lnTo>
                  <a:lnTo>
                    <a:pt x="44" y="691"/>
                  </a:lnTo>
                  <a:lnTo>
                    <a:pt x="44" y="693"/>
                  </a:lnTo>
                  <a:lnTo>
                    <a:pt x="121" y="693"/>
                  </a:lnTo>
                  <a:lnTo>
                    <a:pt x="121" y="741"/>
                  </a:lnTo>
                  <a:lnTo>
                    <a:pt x="44" y="741"/>
                  </a:lnTo>
                  <a:lnTo>
                    <a:pt x="44" y="809"/>
                  </a:lnTo>
                  <a:lnTo>
                    <a:pt x="121" y="809"/>
                  </a:lnTo>
                  <a:lnTo>
                    <a:pt x="121" y="857"/>
                  </a:lnTo>
                  <a:lnTo>
                    <a:pt x="44" y="857"/>
                  </a:lnTo>
                  <a:lnTo>
                    <a:pt x="44" y="926"/>
                  </a:lnTo>
                  <a:lnTo>
                    <a:pt x="121" y="926"/>
                  </a:lnTo>
                  <a:lnTo>
                    <a:pt x="121" y="973"/>
                  </a:lnTo>
                  <a:lnTo>
                    <a:pt x="44" y="973"/>
                  </a:lnTo>
                  <a:lnTo>
                    <a:pt x="44" y="1042"/>
                  </a:lnTo>
                  <a:lnTo>
                    <a:pt x="121" y="1042"/>
                  </a:lnTo>
                  <a:lnTo>
                    <a:pt x="121" y="1090"/>
                  </a:lnTo>
                  <a:lnTo>
                    <a:pt x="44" y="1090"/>
                  </a:lnTo>
                  <a:lnTo>
                    <a:pt x="44" y="1235"/>
                  </a:lnTo>
                  <a:lnTo>
                    <a:pt x="152" y="1235"/>
                  </a:lnTo>
                  <a:lnTo>
                    <a:pt x="152" y="639"/>
                  </a:lnTo>
                  <a:lnTo>
                    <a:pt x="104" y="639"/>
                  </a:lnTo>
                  <a:lnTo>
                    <a:pt x="104" y="625"/>
                  </a:lnTo>
                  <a:lnTo>
                    <a:pt x="6" y="625"/>
                  </a:lnTo>
                  <a:lnTo>
                    <a:pt x="6" y="577"/>
                  </a:lnTo>
                  <a:lnTo>
                    <a:pt x="33" y="577"/>
                  </a:lnTo>
                  <a:lnTo>
                    <a:pt x="104" y="577"/>
                  </a:lnTo>
                  <a:lnTo>
                    <a:pt x="104" y="509"/>
                  </a:lnTo>
                  <a:lnTo>
                    <a:pt x="6" y="509"/>
                  </a:lnTo>
                  <a:lnTo>
                    <a:pt x="6" y="461"/>
                  </a:lnTo>
                  <a:lnTo>
                    <a:pt x="33" y="461"/>
                  </a:lnTo>
                  <a:lnTo>
                    <a:pt x="104" y="461"/>
                  </a:lnTo>
                  <a:lnTo>
                    <a:pt x="104" y="392"/>
                  </a:lnTo>
                  <a:lnTo>
                    <a:pt x="6" y="392"/>
                  </a:lnTo>
                  <a:lnTo>
                    <a:pt x="6" y="345"/>
                  </a:lnTo>
                  <a:lnTo>
                    <a:pt x="33" y="345"/>
                  </a:lnTo>
                  <a:lnTo>
                    <a:pt x="104" y="345"/>
                  </a:lnTo>
                  <a:lnTo>
                    <a:pt x="104" y="276"/>
                  </a:lnTo>
                  <a:lnTo>
                    <a:pt x="6" y="276"/>
                  </a:lnTo>
                  <a:lnTo>
                    <a:pt x="6" y="229"/>
                  </a:lnTo>
                  <a:lnTo>
                    <a:pt x="33" y="229"/>
                  </a:lnTo>
                  <a:lnTo>
                    <a:pt x="104" y="229"/>
                  </a:lnTo>
                  <a:lnTo>
                    <a:pt x="104" y="160"/>
                  </a:lnTo>
                  <a:lnTo>
                    <a:pt x="6" y="160"/>
                  </a:lnTo>
                  <a:lnTo>
                    <a:pt x="6" y="112"/>
                  </a:lnTo>
                  <a:lnTo>
                    <a:pt x="33" y="112"/>
                  </a:lnTo>
                  <a:lnTo>
                    <a:pt x="104" y="112"/>
                  </a:lnTo>
                  <a:lnTo>
                    <a:pt x="104"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8" name="iśḻiḋe"/>
            <p:cNvSpPr/>
            <p:nvPr/>
          </p:nvSpPr>
          <p:spPr bwMode="auto">
            <a:xfrm>
              <a:off x="6888205" y="2826890"/>
              <a:ext cx="206899" cy="1681055"/>
            </a:xfrm>
            <a:custGeom>
              <a:avLst/>
              <a:gdLst>
                <a:gd name="T0" fmla="*/ 104 w 152"/>
                <a:gd name="T1" fmla="*/ 0 h 1235"/>
                <a:gd name="T2" fmla="*/ 0 w 152"/>
                <a:gd name="T3" fmla="*/ 0 h 1235"/>
                <a:gd name="T4" fmla="*/ 0 w 152"/>
                <a:gd name="T5" fmla="*/ 691 h 1235"/>
                <a:gd name="T6" fmla="*/ 44 w 152"/>
                <a:gd name="T7" fmla="*/ 691 h 1235"/>
                <a:gd name="T8" fmla="*/ 44 w 152"/>
                <a:gd name="T9" fmla="*/ 693 h 1235"/>
                <a:gd name="T10" fmla="*/ 121 w 152"/>
                <a:gd name="T11" fmla="*/ 693 h 1235"/>
                <a:gd name="T12" fmla="*/ 121 w 152"/>
                <a:gd name="T13" fmla="*/ 741 h 1235"/>
                <a:gd name="T14" fmla="*/ 44 w 152"/>
                <a:gd name="T15" fmla="*/ 741 h 1235"/>
                <a:gd name="T16" fmla="*/ 44 w 152"/>
                <a:gd name="T17" fmla="*/ 809 h 1235"/>
                <a:gd name="T18" fmla="*/ 121 w 152"/>
                <a:gd name="T19" fmla="*/ 809 h 1235"/>
                <a:gd name="T20" fmla="*/ 121 w 152"/>
                <a:gd name="T21" fmla="*/ 857 h 1235"/>
                <a:gd name="T22" fmla="*/ 44 w 152"/>
                <a:gd name="T23" fmla="*/ 857 h 1235"/>
                <a:gd name="T24" fmla="*/ 44 w 152"/>
                <a:gd name="T25" fmla="*/ 926 h 1235"/>
                <a:gd name="T26" fmla="*/ 121 w 152"/>
                <a:gd name="T27" fmla="*/ 926 h 1235"/>
                <a:gd name="T28" fmla="*/ 121 w 152"/>
                <a:gd name="T29" fmla="*/ 973 h 1235"/>
                <a:gd name="T30" fmla="*/ 44 w 152"/>
                <a:gd name="T31" fmla="*/ 973 h 1235"/>
                <a:gd name="T32" fmla="*/ 44 w 152"/>
                <a:gd name="T33" fmla="*/ 1042 h 1235"/>
                <a:gd name="T34" fmla="*/ 121 w 152"/>
                <a:gd name="T35" fmla="*/ 1042 h 1235"/>
                <a:gd name="T36" fmla="*/ 121 w 152"/>
                <a:gd name="T37" fmla="*/ 1090 h 1235"/>
                <a:gd name="T38" fmla="*/ 44 w 152"/>
                <a:gd name="T39" fmla="*/ 1090 h 1235"/>
                <a:gd name="T40" fmla="*/ 44 w 152"/>
                <a:gd name="T41" fmla="*/ 1235 h 1235"/>
                <a:gd name="T42" fmla="*/ 152 w 152"/>
                <a:gd name="T43" fmla="*/ 1235 h 1235"/>
                <a:gd name="T44" fmla="*/ 152 w 152"/>
                <a:gd name="T45" fmla="*/ 639 h 1235"/>
                <a:gd name="T46" fmla="*/ 104 w 152"/>
                <a:gd name="T47" fmla="*/ 639 h 1235"/>
                <a:gd name="T48" fmla="*/ 104 w 152"/>
                <a:gd name="T49" fmla="*/ 625 h 1235"/>
                <a:gd name="T50" fmla="*/ 6 w 152"/>
                <a:gd name="T51" fmla="*/ 625 h 1235"/>
                <a:gd name="T52" fmla="*/ 6 w 152"/>
                <a:gd name="T53" fmla="*/ 577 h 1235"/>
                <a:gd name="T54" fmla="*/ 33 w 152"/>
                <a:gd name="T55" fmla="*/ 577 h 1235"/>
                <a:gd name="T56" fmla="*/ 104 w 152"/>
                <a:gd name="T57" fmla="*/ 577 h 1235"/>
                <a:gd name="T58" fmla="*/ 104 w 152"/>
                <a:gd name="T59" fmla="*/ 509 h 1235"/>
                <a:gd name="T60" fmla="*/ 6 w 152"/>
                <a:gd name="T61" fmla="*/ 509 h 1235"/>
                <a:gd name="T62" fmla="*/ 6 w 152"/>
                <a:gd name="T63" fmla="*/ 461 h 1235"/>
                <a:gd name="T64" fmla="*/ 33 w 152"/>
                <a:gd name="T65" fmla="*/ 461 h 1235"/>
                <a:gd name="T66" fmla="*/ 104 w 152"/>
                <a:gd name="T67" fmla="*/ 461 h 1235"/>
                <a:gd name="T68" fmla="*/ 104 w 152"/>
                <a:gd name="T69" fmla="*/ 392 h 1235"/>
                <a:gd name="T70" fmla="*/ 6 w 152"/>
                <a:gd name="T71" fmla="*/ 392 h 1235"/>
                <a:gd name="T72" fmla="*/ 6 w 152"/>
                <a:gd name="T73" fmla="*/ 345 h 1235"/>
                <a:gd name="T74" fmla="*/ 33 w 152"/>
                <a:gd name="T75" fmla="*/ 345 h 1235"/>
                <a:gd name="T76" fmla="*/ 104 w 152"/>
                <a:gd name="T77" fmla="*/ 345 h 1235"/>
                <a:gd name="T78" fmla="*/ 104 w 152"/>
                <a:gd name="T79" fmla="*/ 276 h 1235"/>
                <a:gd name="T80" fmla="*/ 6 w 152"/>
                <a:gd name="T81" fmla="*/ 276 h 1235"/>
                <a:gd name="T82" fmla="*/ 6 w 152"/>
                <a:gd name="T83" fmla="*/ 229 h 1235"/>
                <a:gd name="T84" fmla="*/ 33 w 152"/>
                <a:gd name="T85" fmla="*/ 229 h 1235"/>
                <a:gd name="T86" fmla="*/ 104 w 152"/>
                <a:gd name="T87" fmla="*/ 229 h 1235"/>
                <a:gd name="T88" fmla="*/ 104 w 152"/>
                <a:gd name="T89" fmla="*/ 160 h 1235"/>
                <a:gd name="T90" fmla="*/ 6 w 152"/>
                <a:gd name="T91" fmla="*/ 160 h 1235"/>
                <a:gd name="T92" fmla="*/ 6 w 152"/>
                <a:gd name="T93" fmla="*/ 112 h 1235"/>
                <a:gd name="T94" fmla="*/ 33 w 152"/>
                <a:gd name="T95" fmla="*/ 112 h 1235"/>
                <a:gd name="T96" fmla="*/ 104 w 152"/>
                <a:gd name="T97" fmla="*/ 112 h 1235"/>
                <a:gd name="T98" fmla="*/ 104 w 152"/>
                <a:gd name="T99" fmla="*/ 0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35">
                  <a:moveTo>
                    <a:pt x="104" y="0"/>
                  </a:moveTo>
                  <a:lnTo>
                    <a:pt x="0" y="0"/>
                  </a:lnTo>
                  <a:lnTo>
                    <a:pt x="0" y="691"/>
                  </a:lnTo>
                  <a:lnTo>
                    <a:pt x="44" y="691"/>
                  </a:lnTo>
                  <a:lnTo>
                    <a:pt x="44" y="693"/>
                  </a:lnTo>
                  <a:lnTo>
                    <a:pt x="121" y="693"/>
                  </a:lnTo>
                  <a:lnTo>
                    <a:pt x="121" y="741"/>
                  </a:lnTo>
                  <a:lnTo>
                    <a:pt x="44" y="741"/>
                  </a:lnTo>
                  <a:lnTo>
                    <a:pt x="44" y="809"/>
                  </a:lnTo>
                  <a:lnTo>
                    <a:pt x="121" y="809"/>
                  </a:lnTo>
                  <a:lnTo>
                    <a:pt x="121" y="857"/>
                  </a:lnTo>
                  <a:lnTo>
                    <a:pt x="44" y="857"/>
                  </a:lnTo>
                  <a:lnTo>
                    <a:pt x="44" y="926"/>
                  </a:lnTo>
                  <a:lnTo>
                    <a:pt x="121" y="926"/>
                  </a:lnTo>
                  <a:lnTo>
                    <a:pt x="121" y="973"/>
                  </a:lnTo>
                  <a:lnTo>
                    <a:pt x="44" y="973"/>
                  </a:lnTo>
                  <a:lnTo>
                    <a:pt x="44" y="1042"/>
                  </a:lnTo>
                  <a:lnTo>
                    <a:pt x="121" y="1042"/>
                  </a:lnTo>
                  <a:lnTo>
                    <a:pt x="121" y="1090"/>
                  </a:lnTo>
                  <a:lnTo>
                    <a:pt x="44" y="1090"/>
                  </a:lnTo>
                  <a:lnTo>
                    <a:pt x="44" y="1235"/>
                  </a:lnTo>
                  <a:lnTo>
                    <a:pt x="152" y="1235"/>
                  </a:lnTo>
                  <a:lnTo>
                    <a:pt x="152" y="639"/>
                  </a:lnTo>
                  <a:lnTo>
                    <a:pt x="104" y="639"/>
                  </a:lnTo>
                  <a:lnTo>
                    <a:pt x="104" y="625"/>
                  </a:lnTo>
                  <a:lnTo>
                    <a:pt x="6" y="625"/>
                  </a:lnTo>
                  <a:lnTo>
                    <a:pt x="6" y="577"/>
                  </a:lnTo>
                  <a:lnTo>
                    <a:pt x="33" y="577"/>
                  </a:lnTo>
                  <a:lnTo>
                    <a:pt x="104" y="577"/>
                  </a:lnTo>
                  <a:lnTo>
                    <a:pt x="104" y="509"/>
                  </a:lnTo>
                  <a:lnTo>
                    <a:pt x="6" y="509"/>
                  </a:lnTo>
                  <a:lnTo>
                    <a:pt x="6" y="461"/>
                  </a:lnTo>
                  <a:lnTo>
                    <a:pt x="33" y="461"/>
                  </a:lnTo>
                  <a:lnTo>
                    <a:pt x="104" y="461"/>
                  </a:lnTo>
                  <a:lnTo>
                    <a:pt x="104" y="392"/>
                  </a:lnTo>
                  <a:lnTo>
                    <a:pt x="6" y="392"/>
                  </a:lnTo>
                  <a:lnTo>
                    <a:pt x="6" y="345"/>
                  </a:lnTo>
                  <a:lnTo>
                    <a:pt x="33" y="345"/>
                  </a:lnTo>
                  <a:lnTo>
                    <a:pt x="104" y="345"/>
                  </a:lnTo>
                  <a:lnTo>
                    <a:pt x="104" y="276"/>
                  </a:lnTo>
                  <a:lnTo>
                    <a:pt x="6" y="276"/>
                  </a:lnTo>
                  <a:lnTo>
                    <a:pt x="6" y="229"/>
                  </a:lnTo>
                  <a:lnTo>
                    <a:pt x="33" y="229"/>
                  </a:lnTo>
                  <a:lnTo>
                    <a:pt x="104" y="229"/>
                  </a:lnTo>
                  <a:lnTo>
                    <a:pt x="104" y="160"/>
                  </a:lnTo>
                  <a:lnTo>
                    <a:pt x="6" y="160"/>
                  </a:lnTo>
                  <a:lnTo>
                    <a:pt x="6" y="112"/>
                  </a:lnTo>
                  <a:lnTo>
                    <a:pt x="33" y="112"/>
                  </a:lnTo>
                  <a:lnTo>
                    <a:pt x="104" y="112"/>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9" name="ïşḻiḓé"/>
            <p:cNvSpPr/>
            <p:nvPr/>
          </p:nvSpPr>
          <p:spPr bwMode="auto">
            <a:xfrm>
              <a:off x="7095104" y="3696683"/>
              <a:ext cx="47642" cy="811262"/>
            </a:xfrm>
            <a:prstGeom prst="rect">
              <a:avLst/>
            </a:prstGeom>
            <a:solidFill>
              <a:srgbClr val="B8DC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60" name="ïṡļíďê"/>
            <p:cNvSpPr/>
            <p:nvPr/>
          </p:nvSpPr>
          <p:spPr bwMode="auto">
            <a:xfrm>
              <a:off x="7095104" y="3696683"/>
              <a:ext cx="47642" cy="81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61" name="ïṣļiďê"/>
            <p:cNvSpPr/>
            <p:nvPr/>
          </p:nvSpPr>
          <p:spPr bwMode="auto">
            <a:xfrm>
              <a:off x="6449906" y="2979342"/>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2" name="ïşľidé"/>
            <p:cNvSpPr/>
            <p:nvPr/>
          </p:nvSpPr>
          <p:spPr bwMode="auto">
            <a:xfrm>
              <a:off x="6449906" y="2979342"/>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3" name="iṥḷíḍé"/>
            <p:cNvSpPr/>
            <p:nvPr/>
          </p:nvSpPr>
          <p:spPr bwMode="auto">
            <a:xfrm>
              <a:off x="6449906" y="3138601"/>
              <a:ext cx="155174" cy="63976"/>
            </a:xfrm>
            <a:custGeom>
              <a:avLst/>
              <a:gdLst>
                <a:gd name="T0" fmla="*/ 114 w 114"/>
                <a:gd name="T1" fmla="*/ 0 h 47"/>
                <a:gd name="T2" fmla="*/ 29 w 114"/>
                <a:gd name="T3" fmla="*/ 0 h 47"/>
                <a:gd name="T4" fmla="*/ 29 w 114"/>
                <a:gd name="T5" fmla="*/ 47 h 47"/>
                <a:gd name="T6" fmla="*/ 0 w 114"/>
                <a:gd name="T7" fmla="*/ 47 h 47"/>
                <a:gd name="T8" fmla="*/ 0 w 114"/>
                <a:gd name="T9" fmla="*/ 0 h 47"/>
                <a:gd name="T10" fmla="*/ 0 w 114"/>
                <a:gd name="T11" fmla="*/ 47 h 47"/>
                <a:gd name="T12" fmla="*/ 114 w 114"/>
                <a:gd name="T13" fmla="*/ 47 h 47"/>
                <a:gd name="T14" fmla="*/ 114 w 114"/>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7">
                  <a:moveTo>
                    <a:pt x="114" y="0"/>
                  </a:moveTo>
                  <a:lnTo>
                    <a:pt x="29" y="0"/>
                  </a:lnTo>
                  <a:lnTo>
                    <a:pt x="29" y="47"/>
                  </a:lnTo>
                  <a:lnTo>
                    <a:pt x="0" y="47"/>
                  </a:lnTo>
                  <a:lnTo>
                    <a:pt x="0" y="0"/>
                  </a:lnTo>
                  <a:lnTo>
                    <a:pt x="0" y="47"/>
                  </a:lnTo>
                  <a:lnTo>
                    <a:pt x="114" y="47"/>
                  </a:lnTo>
                  <a:lnTo>
                    <a:pt x="114"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4" name="îṥliḍe"/>
            <p:cNvSpPr/>
            <p:nvPr/>
          </p:nvSpPr>
          <p:spPr bwMode="auto">
            <a:xfrm>
              <a:off x="6449906" y="3138601"/>
              <a:ext cx="155174" cy="63976"/>
            </a:xfrm>
            <a:custGeom>
              <a:avLst/>
              <a:gdLst>
                <a:gd name="T0" fmla="*/ 114 w 114"/>
                <a:gd name="T1" fmla="*/ 0 h 47"/>
                <a:gd name="T2" fmla="*/ 29 w 114"/>
                <a:gd name="T3" fmla="*/ 0 h 47"/>
                <a:gd name="T4" fmla="*/ 29 w 114"/>
                <a:gd name="T5" fmla="*/ 47 h 47"/>
                <a:gd name="T6" fmla="*/ 0 w 114"/>
                <a:gd name="T7" fmla="*/ 47 h 47"/>
                <a:gd name="T8" fmla="*/ 0 w 114"/>
                <a:gd name="T9" fmla="*/ 0 h 47"/>
                <a:gd name="T10" fmla="*/ 0 w 114"/>
                <a:gd name="T11" fmla="*/ 47 h 47"/>
                <a:gd name="T12" fmla="*/ 114 w 114"/>
                <a:gd name="T13" fmla="*/ 47 h 47"/>
                <a:gd name="T14" fmla="*/ 114 w 114"/>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7">
                  <a:moveTo>
                    <a:pt x="114" y="0"/>
                  </a:moveTo>
                  <a:lnTo>
                    <a:pt x="29" y="0"/>
                  </a:lnTo>
                  <a:lnTo>
                    <a:pt x="29" y="47"/>
                  </a:lnTo>
                  <a:lnTo>
                    <a:pt x="0" y="47"/>
                  </a:lnTo>
                  <a:lnTo>
                    <a:pt x="0" y="0"/>
                  </a:lnTo>
                  <a:lnTo>
                    <a:pt x="0" y="47"/>
                  </a:lnTo>
                  <a:lnTo>
                    <a:pt x="114" y="47"/>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5" name="išḷiḑe"/>
            <p:cNvSpPr/>
            <p:nvPr/>
          </p:nvSpPr>
          <p:spPr bwMode="auto">
            <a:xfrm>
              <a:off x="6449906" y="3296497"/>
              <a:ext cx="155174" cy="63976"/>
            </a:xfrm>
            <a:custGeom>
              <a:avLst/>
              <a:gdLst>
                <a:gd name="T0" fmla="*/ 114 w 114"/>
                <a:gd name="T1" fmla="*/ 0 h 47"/>
                <a:gd name="T2" fmla="*/ 29 w 114"/>
                <a:gd name="T3" fmla="*/ 0 h 47"/>
                <a:gd name="T4" fmla="*/ 29 w 114"/>
                <a:gd name="T5" fmla="*/ 47 h 47"/>
                <a:gd name="T6" fmla="*/ 0 w 114"/>
                <a:gd name="T7" fmla="*/ 47 h 47"/>
                <a:gd name="T8" fmla="*/ 0 w 114"/>
                <a:gd name="T9" fmla="*/ 0 h 47"/>
                <a:gd name="T10" fmla="*/ 0 w 114"/>
                <a:gd name="T11" fmla="*/ 47 h 47"/>
                <a:gd name="T12" fmla="*/ 114 w 114"/>
                <a:gd name="T13" fmla="*/ 47 h 47"/>
                <a:gd name="T14" fmla="*/ 114 w 114"/>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7">
                  <a:moveTo>
                    <a:pt x="114" y="0"/>
                  </a:moveTo>
                  <a:lnTo>
                    <a:pt x="29" y="0"/>
                  </a:lnTo>
                  <a:lnTo>
                    <a:pt x="29" y="47"/>
                  </a:lnTo>
                  <a:lnTo>
                    <a:pt x="0" y="47"/>
                  </a:lnTo>
                  <a:lnTo>
                    <a:pt x="0" y="0"/>
                  </a:lnTo>
                  <a:lnTo>
                    <a:pt x="0" y="47"/>
                  </a:lnTo>
                  <a:lnTo>
                    <a:pt x="114" y="47"/>
                  </a:lnTo>
                  <a:lnTo>
                    <a:pt x="114"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6" name="iśḷîdê"/>
            <p:cNvSpPr/>
            <p:nvPr/>
          </p:nvSpPr>
          <p:spPr bwMode="auto">
            <a:xfrm>
              <a:off x="6449906" y="3296497"/>
              <a:ext cx="155174" cy="63976"/>
            </a:xfrm>
            <a:custGeom>
              <a:avLst/>
              <a:gdLst>
                <a:gd name="T0" fmla="*/ 114 w 114"/>
                <a:gd name="T1" fmla="*/ 0 h 47"/>
                <a:gd name="T2" fmla="*/ 29 w 114"/>
                <a:gd name="T3" fmla="*/ 0 h 47"/>
                <a:gd name="T4" fmla="*/ 29 w 114"/>
                <a:gd name="T5" fmla="*/ 47 h 47"/>
                <a:gd name="T6" fmla="*/ 0 w 114"/>
                <a:gd name="T7" fmla="*/ 47 h 47"/>
                <a:gd name="T8" fmla="*/ 0 w 114"/>
                <a:gd name="T9" fmla="*/ 0 h 47"/>
                <a:gd name="T10" fmla="*/ 0 w 114"/>
                <a:gd name="T11" fmla="*/ 47 h 47"/>
                <a:gd name="T12" fmla="*/ 114 w 114"/>
                <a:gd name="T13" fmla="*/ 47 h 47"/>
                <a:gd name="T14" fmla="*/ 114 w 114"/>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7">
                  <a:moveTo>
                    <a:pt x="114" y="0"/>
                  </a:moveTo>
                  <a:lnTo>
                    <a:pt x="29" y="0"/>
                  </a:lnTo>
                  <a:lnTo>
                    <a:pt x="29" y="47"/>
                  </a:lnTo>
                  <a:lnTo>
                    <a:pt x="0" y="47"/>
                  </a:lnTo>
                  <a:lnTo>
                    <a:pt x="0" y="0"/>
                  </a:lnTo>
                  <a:lnTo>
                    <a:pt x="0" y="47"/>
                  </a:lnTo>
                  <a:lnTo>
                    <a:pt x="114" y="47"/>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7" name="îşľïḋè"/>
            <p:cNvSpPr/>
            <p:nvPr/>
          </p:nvSpPr>
          <p:spPr bwMode="auto">
            <a:xfrm>
              <a:off x="6449906" y="3454394"/>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8" name="ïṧḷidè"/>
            <p:cNvSpPr/>
            <p:nvPr/>
          </p:nvSpPr>
          <p:spPr bwMode="auto">
            <a:xfrm>
              <a:off x="6449906" y="3454394"/>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9" name="ïṥḻïḑè"/>
            <p:cNvSpPr/>
            <p:nvPr/>
          </p:nvSpPr>
          <p:spPr bwMode="auto">
            <a:xfrm>
              <a:off x="6449906" y="3612290"/>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0" name="îšlíďe"/>
            <p:cNvSpPr/>
            <p:nvPr/>
          </p:nvSpPr>
          <p:spPr bwMode="auto">
            <a:xfrm>
              <a:off x="6449906" y="3612290"/>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1" name="íşľídê"/>
            <p:cNvSpPr/>
            <p:nvPr/>
          </p:nvSpPr>
          <p:spPr bwMode="auto">
            <a:xfrm>
              <a:off x="6780673" y="2979342"/>
              <a:ext cx="47642" cy="65337"/>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72" name="ïṥľïḓè"/>
            <p:cNvSpPr/>
            <p:nvPr/>
          </p:nvSpPr>
          <p:spPr bwMode="auto">
            <a:xfrm>
              <a:off x="6780673" y="2979342"/>
              <a:ext cx="4764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73" name="íŝliḋé"/>
            <p:cNvSpPr/>
            <p:nvPr/>
          </p:nvSpPr>
          <p:spPr bwMode="auto">
            <a:xfrm>
              <a:off x="6673139" y="2979342"/>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4" name="íşḷídê"/>
            <p:cNvSpPr/>
            <p:nvPr/>
          </p:nvSpPr>
          <p:spPr bwMode="auto">
            <a:xfrm>
              <a:off x="6673139" y="2979342"/>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5" name="isļíďè"/>
            <p:cNvSpPr/>
            <p:nvPr/>
          </p:nvSpPr>
          <p:spPr bwMode="auto">
            <a:xfrm>
              <a:off x="6780673" y="3138601"/>
              <a:ext cx="47642" cy="63976"/>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76" name="îś1íḑe"/>
            <p:cNvSpPr/>
            <p:nvPr/>
          </p:nvSpPr>
          <p:spPr bwMode="auto">
            <a:xfrm>
              <a:off x="6780673" y="3138601"/>
              <a:ext cx="4764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77" name="ïṩḷïḍé"/>
            <p:cNvSpPr/>
            <p:nvPr/>
          </p:nvSpPr>
          <p:spPr bwMode="auto">
            <a:xfrm>
              <a:off x="6673139" y="3138601"/>
              <a:ext cx="107533" cy="63976"/>
            </a:xfrm>
            <a:custGeom>
              <a:avLst/>
              <a:gdLst>
                <a:gd name="T0" fmla="*/ 79 w 79"/>
                <a:gd name="T1" fmla="*/ 0 h 47"/>
                <a:gd name="T2" fmla="*/ 27 w 79"/>
                <a:gd name="T3" fmla="*/ 0 h 47"/>
                <a:gd name="T4" fmla="*/ 27 w 79"/>
                <a:gd name="T5" fmla="*/ 47 h 47"/>
                <a:gd name="T6" fmla="*/ 0 w 79"/>
                <a:gd name="T7" fmla="*/ 47 h 47"/>
                <a:gd name="T8" fmla="*/ 0 w 79"/>
                <a:gd name="T9" fmla="*/ 0 h 47"/>
                <a:gd name="T10" fmla="*/ 0 w 79"/>
                <a:gd name="T11" fmla="*/ 47 h 47"/>
                <a:gd name="T12" fmla="*/ 79 w 79"/>
                <a:gd name="T13" fmla="*/ 47 h 47"/>
                <a:gd name="T14" fmla="*/ 79 w 79"/>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7">
                  <a:moveTo>
                    <a:pt x="79" y="0"/>
                  </a:moveTo>
                  <a:lnTo>
                    <a:pt x="27" y="0"/>
                  </a:lnTo>
                  <a:lnTo>
                    <a:pt x="27" y="47"/>
                  </a:lnTo>
                  <a:lnTo>
                    <a:pt x="0" y="47"/>
                  </a:lnTo>
                  <a:lnTo>
                    <a:pt x="0" y="0"/>
                  </a:lnTo>
                  <a:lnTo>
                    <a:pt x="0" y="47"/>
                  </a:lnTo>
                  <a:lnTo>
                    <a:pt x="79" y="47"/>
                  </a:lnTo>
                  <a:lnTo>
                    <a:pt x="79"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8" name="ïsḷîḑê"/>
            <p:cNvSpPr/>
            <p:nvPr/>
          </p:nvSpPr>
          <p:spPr bwMode="auto">
            <a:xfrm>
              <a:off x="6673139" y="3138601"/>
              <a:ext cx="107533" cy="63976"/>
            </a:xfrm>
            <a:custGeom>
              <a:avLst/>
              <a:gdLst>
                <a:gd name="T0" fmla="*/ 79 w 79"/>
                <a:gd name="T1" fmla="*/ 0 h 47"/>
                <a:gd name="T2" fmla="*/ 27 w 79"/>
                <a:gd name="T3" fmla="*/ 0 h 47"/>
                <a:gd name="T4" fmla="*/ 27 w 79"/>
                <a:gd name="T5" fmla="*/ 47 h 47"/>
                <a:gd name="T6" fmla="*/ 0 w 79"/>
                <a:gd name="T7" fmla="*/ 47 h 47"/>
                <a:gd name="T8" fmla="*/ 0 w 79"/>
                <a:gd name="T9" fmla="*/ 0 h 47"/>
                <a:gd name="T10" fmla="*/ 0 w 79"/>
                <a:gd name="T11" fmla="*/ 47 h 47"/>
                <a:gd name="T12" fmla="*/ 79 w 79"/>
                <a:gd name="T13" fmla="*/ 47 h 47"/>
                <a:gd name="T14" fmla="*/ 79 w 79"/>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7">
                  <a:moveTo>
                    <a:pt x="79" y="0"/>
                  </a:moveTo>
                  <a:lnTo>
                    <a:pt x="27" y="0"/>
                  </a:lnTo>
                  <a:lnTo>
                    <a:pt x="27" y="47"/>
                  </a:lnTo>
                  <a:lnTo>
                    <a:pt x="0" y="47"/>
                  </a:lnTo>
                  <a:lnTo>
                    <a:pt x="0" y="0"/>
                  </a:lnTo>
                  <a:lnTo>
                    <a:pt x="0" y="47"/>
                  </a:lnTo>
                  <a:lnTo>
                    <a:pt x="79" y="47"/>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9" name="iṣļîďê"/>
            <p:cNvSpPr/>
            <p:nvPr/>
          </p:nvSpPr>
          <p:spPr bwMode="auto">
            <a:xfrm>
              <a:off x="6780673" y="3296497"/>
              <a:ext cx="47642" cy="63976"/>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0" name="íšḻíḋê"/>
            <p:cNvSpPr/>
            <p:nvPr/>
          </p:nvSpPr>
          <p:spPr bwMode="auto">
            <a:xfrm>
              <a:off x="6780673" y="3296497"/>
              <a:ext cx="4764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1" name="iṩļidé"/>
            <p:cNvSpPr/>
            <p:nvPr/>
          </p:nvSpPr>
          <p:spPr bwMode="auto">
            <a:xfrm>
              <a:off x="6673139" y="3296497"/>
              <a:ext cx="107533" cy="63976"/>
            </a:xfrm>
            <a:custGeom>
              <a:avLst/>
              <a:gdLst>
                <a:gd name="T0" fmla="*/ 79 w 79"/>
                <a:gd name="T1" fmla="*/ 0 h 47"/>
                <a:gd name="T2" fmla="*/ 27 w 79"/>
                <a:gd name="T3" fmla="*/ 0 h 47"/>
                <a:gd name="T4" fmla="*/ 27 w 79"/>
                <a:gd name="T5" fmla="*/ 47 h 47"/>
                <a:gd name="T6" fmla="*/ 0 w 79"/>
                <a:gd name="T7" fmla="*/ 47 h 47"/>
                <a:gd name="T8" fmla="*/ 0 w 79"/>
                <a:gd name="T9" fmla="*/ 0 h 47"/>
                <a:gd name="T10" fmla="*/ 0 w 79"/>
                <a:gd name="T11" fmla="*/ 47 h 47"/>
                <a:gd name="T12" fmla="*/ 79 w 79"/>
                <a:gd name="T13" fmla="*/ 47 h 47"/>
                <a:gd name="T14" fmla="*/ 79 w 79"/>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7">
                  <a:moveTo>
                    <a:pt x="79" y="0"/>
                  </a:moveTo>
                  <a:lnTo>
                    <a:pt x="27" y="0"/>
                  </a:lnTo>
                  <a:lnTo>
                    <a:pt x="27" y="47"/>
                  </a:lnTo>
                  <a:lnTo>
                    <a:pt x="0" y="47"/>
                  </a:lnTo>
                  <a:lnTo>
                    <a:pt x="0" y="0"/>
                  </a:lnTo>
                  <a:lnTo>
                    <a:pt x="0" y="47"/>
                  </a:lnTo>
                  <a:lnTo>
                    <a:pt x="79" y="47"/>
                  </a:lnTo>
                  <a:lnTo>
                    <a:pt x="79"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2" name="íş1iḋê"/>
            <p:cNvSpPr/>
            <p:nvPr/>
          </p:nvSpPr>
          <p:spPr bwMode="auto">
            <a:xfrm>
              <a:off x="6673139" y="3296497"/>
              <a:ext cx="107533" cy="63976"/>
            </a:xfrm>
            <a:custGeom>
              <a:avLst/>
              <a:gdLst>
                <a:gd name="T0" fmla="*/ 79 w 79"/>
                <a:gd name="T1" fmla="*/ 0 h 47"/>
                <a:gd name="T2" fmla="*/ 27 w 79"/>
                <a:gd name="T3" fmla="*/ 0 h 47"/>
                <a:gd name="T4" fmla="*/ 27 w 79"/>
                <a:gd name="T5" fmla="*/ 47 h 47"/>
                <a:gd name="T6" fmla="*/ 0 w 79"/>
                <a:gd name="T7" fmla="*/ 47 h 47"/>
                <a:gd name="T8" fmla="*/ 0 w 79"/>
                <a:gd name="T9" fmla="*/ 0 h 47"/>
                <a:gd name="T10" fmla="*/ 0 w 79"/>
                <a:gd name="T11" fmla="*/ 47 h 47"/>
                <a:gd name="T12" fmla="*/ 79 w 79"/>
                <a:gd name="T13" fmla="*/ 47 h 47"/>
                <a:gd name="T14" fmla="*/ 79 w 79"/>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7">
                  <a:moveTo>
                    <a:pt x="79" y="0"/>
                  </a:moveTo>
                  <a:lnTo>
                    <a:pt x="27" y="0"/>
                  </a:lnTo>
                  <a:lnTo>
                    <a:pt x="27" y="47"/>
                  </a:lnTo>
                  <a:lnTo>
                    <a:pt x="0" y="47"/>
                  </a:lnTo>
                  <a:lnTo>
                    <a:pt x="0" y="0"/>
                  </a:lnTo>
                  <a:lnTo>
                    <a:pt x="0" y="47"/>
                  </a:lnTo>
                  <a:lnTo>
                    <a:pt x="79" y="47"/>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3" name="ïṡļíḑê"/>
            <p:cNvSpPr/>
            <p:nvPr/>
          </p:nvSpPr>
          <p:spPr bwMode="auto">
            <a:xfrm>
              <a:off x="6780673" y="3454394"/>
              <a:ext cx="47642" cy="65337"/>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4" name="iṥļîḋè"/>
            <p:cNvSpPr/>
            <p:nvPr/>
          </p:nvSpPr>
          <p:spPr bwMode="auto">
            <a:xfrm>
              <a:off x="6780673" y="3454394"/>
              <a:ext cx="4764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5" name="î$ľidê"/>
            <p:cNvSpPr/>
            <p:nvPr/>
          </p:nvSpPr>
          <p:spPr bwMode="auto">
            <a:xfrm>
              <a:off x="6673139" y="3454394"/>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6" name="íṡlïḓê"/>
            <p:cNvSpPr/>
            <p:nvPr/>
          </p:nvSpPr>
          <p:spPr bwMode="auto">
            <a:xfrm>
              <a:off x="6673139" y="3454394"/>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7" name="ïṧḻídé"/>
            <p:cNvSpPr/>
            <p:nvPr/>
          </p:nvSpPr>
          <p:spPr bwMode="auto">
            <a:xfrm>
              <a:off x="6780673" y="3612290"/>
              <a:ext cx="47642" cy="65337"/>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8" name="ïSľïḑé"/>
            <p:cNvSpPr/>
            <p:nvPr/>
          </p:nvSpPr>
          <p:spPr bwMode="auto">
            <a:xfrm>
              <a:off x="6780673" y="3612290"/>
              <a:ext cx="4764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589" name="íşlïḋé"/>
            <p:cNvSpPr/>
            <p:nvPr/>
          </p:nvSpPr>
          <p:spPr bwMode="auto">
            <a:xfrm>
              <a:off x="6673139" y="3612290"/>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0" name="íṥlíḍê"/>
            <p:cNvSpPr/>
            <p:nvPr/>
          </p:nvSpPr>
          <p:spPr bwMode="auto">
            <a:xfrm>
              <a:off x="6673139" y="3612290"/>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1" name="iśḻiḓê"/>
            <p:cNvSpPr/>
            <p:nvPr/>
          </p:nvSpPr>
          <p:spPr bwMode="auto">
            <a:xfrm>
              <a:off x="6896372" y="2979342"/>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2" name="îSļïḍé"/>
            <p:cNvSpPr/>
            <p:nvPr/>
          </p:nvSpPr>
          <p:spPr bwMode="auto">
            <a:xfrm>
              <a:off x="6896372" y="2979342"/>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3" name="išľïḓe"/>
            <p:cNvSpPr/>
            <p:nvPr/>
          </p:nvSpPr>
          <p:spPr bwMode="auto">
            <a:xfrm>
              <a:off x="6896372" y="3138601"/>
              <a:ext cx="133395" cy="63976"/>
            </a:xfrm>
            <a:custGeom>
              <a:avLst/>
              <a:gdLst>
                <a:gd name="T0" fmla="*/ 98 w 98"/>
                <a:gd name="T1" fmla="*/ 0 h 47"/>
                <a:gd name="T2" fmla="*/ 27 w 98"/>
                <a:gd name="T3" fmla="*/ 0 h 47"/>
                <a:gd name="T4" fmla="*/ 27 w 98"/>
                <a:gd name="T5" fmla="*/ 47 h 47"/>
                <a:gd name="T6" fmla="*/ 0 w 98"/>
                <a:gd name="T7" fmla="*/ 47 h 47"/>
                <a:gd name="T8" fmla="*/ 0 w 98"/>
                <a:gd name="T9" fmla="*/ 0 h 47"/>
                <a:gd name="T10" fmla="*/ 0 w 98"/>
                <a:gd name="T11" fmla="*/ 47 h 47"/>
                <a:gd name="T12" fmla="*/ 98 w 98"/>
                <a:gd name="T13" fmla="*/ 47 h 47"/>
                <a:gd name="T14" fmla="*/ 98 w 9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7">
                  <a:moveTo>
                    <a:pt x="98" y="0"/>
                  </a:moveTo>
                  <a:lnTo>
                    <a:pt x="27" y="0"/>
                  </a:lnTo>
                  <a:lnTo>
                    <a:pt x="27" y="47"/>
                  </a:lnTo>
                  <a:lnTo>
                    <a:pt x="0" y="47"/>
                  </a:lnTo>
                  <a:lnTo>
                    <a:pt x="0" y="0"/>
                  </a:lnTo>
                  <a:lnTo>
                    <a:pt x="0" y="47"/>
                  </a:lnTo>
                  <a:lnTo>
                    <a:pt x="98" y="47"/>
                  </a:lnTo>
                  <a:lnTo>
                    <a:pt x="98"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4" name="ïšļïḓe"/>
            <p:cNvSpPr/>
            <p:nvPr/>
          </p:nvSpPr>
          <p:spPr bwMode="auto">
            <a:xfrm>
              <a:off x="6896372" y="3138601"/>
              <a:ext cx="133395" cy="63976"/>
            </a:xfrm>
            <a:custGeom>
              <a:avLst/>
              <a:gdLst>
                <a:gd name="T0" fmla="*/ 98 w 98"/>
                <a:gd name="T1" fmla="*/ 0 h 47"/>
                <a:gd name="T2" fmla="*/ 27 w 98"/>
                <a:gd name="T3" fmla="*/ 0 h 47"/>
                <a:gd name="T4" fmla="*/ 27 w 98"/>
                <a:gd name="T5" fmla="*/ 47 h 47"/>
                <a:gd name="T6" fmla="*/ 0 w 98"/>
                <a:gd name="T7" fmla="*/ 47 h 47"/>
                <a:gd name="T8" fmla="*/ 0 w 98"/>
                <a:gd name="T9" fmla="*/ 0 h 47"/>
                <a:gd name="T10" fmla="*/ 0 w 98"/>
                <a:gd name="T11" fmla="*/ 47 h 47"/>
                <a:gd name="T12" fmla="*/ 98 w 98"/>
                <a:gd name="T13" fmla="*/ 47 h 47"/>
                <a:gd name="T14" fmla="*/ 98 w 9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7">
                  <a:moveTo>
                    <a:pt x="98" y="0"/>
                  </a:moveTo>
                  <a:lnTo>
                    <a:pt x="27" y="0"/>
                  </a:lnTo>
                  <a:lnTo>
                    <a:pt x="27" y="47"/>
                  </a:lnTo>
                  <a:lnTo>
                    <a:pt x="0" y="47"/>
                  </a:lnTo>
                  <a:lnTo>
                    <a:pt x="0" y="0"/>
                  </a:lnTo>
                  <a:lnTo>
                    <a:pt x="0" y="47"/>
                  </a:lnTo>
                  <a:lnTo>
                    <a:pt x="98" y="47"/>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5" name="îṥ1îḍe"/>
            <p:cNvSpPr/>
            <p:nvPr/>
          </p:nvSpPr>
          <p:spPr bwMode="auto">
            <a:xfrm>
              <a:off x="6896372" y="3296497"/>
              <a:ext cx="133395" cy="63976"/>
            </a:xfrm>
            <a:custGeom>
              <a:avLst/>
              <a:gdLst>
                <a:gd name="T0" fmla="*/ 98 w 98"/>
                <a:gd name="T1" fmla="*/ 0 h 47"/>
                <a:gd name="T2" fmla="*/ 27 w 98"/>
                <a:gd name="T3" fmla="*/ 0 h 47"/>
                <a:gd name="T4" fmla="*/ 27 w 98"/>
                <a:gd name="T5" fmla="*/ 47 h 47"/>
                <a:gd name="T6" fmla="*/ 0 w 98"/>
                <a:gd name="T7" fmla="*/ 47 h 47"/>
                <a:gd name="T8" fmla="*/ 0 w 98"/>
                <a:gd name="T9" fmla="*/ 0 h 47"/>
                <a:gd name="T10" fmla="*/ 0 w 98"/>
                <a:gd name="T11" fmla="*/ 47 h 47"/>
                <a:gd name="T12" fmla="*/ 98 w 98"/>
                <a:gd name="T13" fmla="*/ 47 h 47"/>
                <a:gd name="T14" fmla="*/ 98 w 9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7">
                  <a:moveTo>
                    <a:pt x="98" y="0"/>
                  </a:moveTo>
                  <a:lnTo>
                    <a:pt x="27" y="0"/>
                  </a:lnTo>
                  <a:lnTo>
                    <a:pt x="27" y="47"/>
                  </a:lnTo>
                  <a:lnTo>
                    <a:pt x="0" y="47"/>
                  </a:lnTo>
                  <a:lnTo>
                    <a:pt x="0" y="0"/>
                  </a:lnTo>
                  <a:lnTo>
                    <a:pt x="0" y="47"/>
                  </a:lnTo>
                  <a:lnTo>
                    <a:pt x="98" y="47"/>
                  </a:lnTo>
                  <a:lnTo>
                    <a:pt x="98"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6" name="îṣľidê"/>
            <p:cNvSpPr/>
            <p:nvPr/>
          </p:nvSpPr>
          <p:spPr bwMode="auto">
            <a:xfrm>
              <a:off x="6896372" y="3296497"/>
              <a:ext cx="133395" cy="63976"/>
            </a:xfrm>
            <a:custGeom>
              <a:avLst/>
              <a:gdLst>
                <a:gd name="T0" fmla="*/ 98 w 98"/>
                <a:gd name="T1" fmla="*/ 0 h 47"/>
                <a:gd name="T2" fmla="*/ 27 w 98"/>
                <a:gd name="T3" fmla="*/ 0 h 47"/>
                <a:gd name="T4" fmla="*/ 27 w 98"/>
                <a:gd name="T5" fmla="*/ 47 h 47"/>
                <a:gd name="T6" fmla="*/ 0 w 98"/>
                <a:gd name="T7" fmla="*/ 47 h 47"/>
                <a:gd name="T8" fmla="*/ 0 w 98"/>
                <a:gd name="T9" fmla="*/ 0 h 47"/>
                <a:gd name="T10" fmla="*/ 0 w 98"/>
                <a:gd name="T11" fmla="*/ 47 h 47"/>
                <a:gd name="T12" fmla="*/ 98 w 98"/>
                <a:gd name="T13" fmla="*/ 47 h 47"/>
                <a:gd name="T14" fmla="*/ 98 w 9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7">
                  <a:moveTo>
                    <a:pt x="98" y="0"/>
                  </a:moveTo>
                  <a:lnTo>
                    <a:pt x="27" y="0"/>
                  </a:lnTo>
                  <a:lnTo>
                    <a:pt x="27" y="47"/>
                  </a:lnTo>
                  <a:lnTo>
                    <a:pt x="0" y="47"/>
                  </a:lnTo>
                  <a:lnTo>
                    <a:pt x="0" y="0"/>
                  </a:lnTo>
                  <a:lnTo>
                    <a:pt x="0" y="47"/>
                  </a:lnTo>
                  <a:lnTo>
                    <a:pt x="98" y="47"/>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7" name="îŝľîdé"/>
            <p:cNvSpPr/>
            <p:nvPr/>
          </p:nvSpPr>
          <p:spPr bwMode="auto">
            <a:xfrm>
              <a:off x="6896372" y="3454394"/>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8" name="ïṥļîďè"/>
            <p:cNvSpPr/>
            <p:nvPr/>
          </p:nvSpPr>
          <p:spPr bwMode="auto">
            <a:xfrm>
              <a:off x="6896372" y="3454394"/>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9" name="iṩḻiḍé"/>
            <p:cNvSpPr/>
            <p:nvPr/>
          </p:nvSpPr>
          <p:spPr bwMode="auto">
            <a:xfrm>
              <a:off x="6896372" y="3612290"/>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0" name="íśļïḓe"/>
            <p:cNvSpPr/>
            <p:nvPr/>
          </p:nvSpPr>
          <p:spPr bwMode="auto">
            <a:xfrm>
              <a:off x="6896372" y="3612290"/>
              <a:ext cx="133395" cy="65337"/>
            </a:xfrm>
            <a:custGeom>
              <a:avLst/>
              <a:gdLst>
                <a:gd name="T0" fmla="*/ 98 w 98"/>
                <a:gd name="T1" fmla="*/ 0 h 48"/>
                <a:gd name="T2" fmla="*/ 27 w 98"/>
                <a:gd name="T3" fmla="*/ 0 h 48"/>
                <a:gd name="T4" fmla="*/ 27 w 98"/>
                <a:gd name="T5" fmla="*/ 48 h 48"/>
                <a:gd name="T6" fmla="*/ 0 w 98"/>
                <a:gd name="T7" fmla="*/ 48 h 48"/>
                <a:gd name="T8" fmla="*/ 0 w 98"/>
                <a:gd name="T9" fmla="*/ 0 h 48"/>
                <a:gd name="T10" fmla="*/ 0 w 98"/>
                <a:gd name="T11" fmla="*/ 48 h 48"/>
                <a:gd name="T12" fmla="*/ 98 w 98"/>
                <a:gd name="T13" fmla="*/ 48 h 48"/>
                <a:gd name="T14" fmla="*/ 98 w 9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8">
                  <a:moveTo>
                    <a:pt x="98" y="0"/>
                  </a:moveTo>
                  <a:lnTo>
                    <a:pt x="27" y="0"/>
                  </a:lnTo>
                  <a:lnTo>
                    <a:pt x="27" y="48"/>
                  </a:lnTo>
                  <a:lnTo>
                    <a:pt x="0" y="48"/>
                  </a:lnTo>
                  <a:lnTo>
                    <a:pt x="0" y="0"/>
                  </a:lnTo>
                  <a:lnTo>
                    <a:pt x="0" y="48"/>
                  </a:lnTo>
                  <a:lnTo>
                    <a:pt x="98" y="48"/>
                  </a:lnTo>
                  <a:lnTo>
                    <a:pt x="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1" name="îsļídé"/>
            <p:cNvSpPr/>
            <p:nvPr/>
          </p:nvSpPr>
          <p:spPr bwMode="auto">
            <a:xfrm>
              <a:off x="6948097" y="3770187"/>
              <a:ext cx="104811" cy="65337"/>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2" name="íşḷîḋe"/>
            <p:cNvSpPr/>
            <p:nvPr/>
          </p:nvSpPr>
          <p:spPr bwMode="auto">
            <a:xfrm>
              <a:off x="6948097" y="3770187"/>
              <a:ext cx="104811"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3" name="ï$ḷïďe"/>
            <p:cNvSpPr/>
            <p:nvPr/>
          </p:nvSpPr>
          <p:spPr bwMode="auto">
            <a:xfrm>
              <a:off x="6948097" y="3928083"/>
              <a:ext cx="104811" cy="65337"/>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4" name="íşḷïḋê"/>
            <p:cNvSpPr/>
            <p:nvPr/>
          </p:nvSpPr>
          <p:spPr bwMode="auto">
            <a:xfrm>
              <a:off x="6948097" y="3928083"/>
              <a:ext cx="104811"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5" name="íṥlïḓê"/>
            <p:cNvSpPr/>
            <p:nvPr/>
          </p:nvSpPr>
          <p:spPr bwMode="auto">
            <a:xfrm>
              <a:off x="6948097" y="4087341"/>
              <a:ext cx="104811" cy="63976"/>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6" name="íšḻide"/>
            <p:cNvSpPr/>
            <p:nvPr/>
          </p:nvSpPr>
          <p:spPr bwMode="auto">
            <a:xfrm>
              <a:off x="6948097" y="4087341"/>
              <a:ext cx="104811"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7" name="iṩľïḋê"/>
            <p:cNvSpPr/>
            <p:nvPr/>
          </p:nvSpPr>
          <p:spPr bwMode="auto">
            <a:xfrm>
              <a:off x="6948097" y="4245237"/>
              <a:ext cx="104811" cy="65337"/>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8" name="îṣlïde"/>
            <p:cNvSpPr/>
            <p:nvPr/>
          </p:nvSpPr>
          <p:spPr bwMode="auto">
            <a:xfrm>
              <a:off x="6948097" y="4245237"/>
              <a:ext cx="104811"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09" name="ïṡľíḍê"/>
            <p:cNvSpPr/>
            <p:nvPr/>
          </p:nvSpPr>
          <p:spPr bwMode="auto">
            <a:xfrm>
              <a:off x="6449906" y="2979342"/>
              <a:ext cx="39475"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0" name="íšḻîdé"/>
            <p:cNvSpPr/>
            <p:nvPr/>
          </p:nvSpPr>
          <p:spPr bwMode="auto">
            <a:xfrm>
              <a:off x="6449906" y="2979342"/>
              <a:ext cx="39475"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1" name="íṩlïḋè"/>
            <p:cNvSpPr/>
            <p:nvPr/>
          </p:nvSpPr>
          <p:spPr bwMode="auto">
            <a:xfrm>
              <a:off x="6449906" y="3138601"/>
              <a:ext cx="39475"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2" name="iṣlîďè"/>
            <p:cNvSpPr/>
            <p:nvPr/>
          </p:nvSpPr>
          <p:spPr bwMode="auto">
            <a:xfrm>
              <a:off x="6449906" y="3138601"/>
              <a:ext cx="39475"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3" name="îṥḷïdé"/>
            <p:cNvSpPr/>
            <p:nvPr/>
          </p:nvSpPr>
          <p:spPr bwMode="auto">
            <a:xfrm>
              <a:off x="6449906" y="3296497"/>
              <a:ext cx="39475"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4" name="îṥľidè"/>
            <p:cNvSpPr/>
            <p:nvPr/>
          </p:nvSpPr>
          <p:spPr bwMode="auto">
            <a:xfrm>
              <a:off x="6449906" y="3296497"/>
              <a:ext cx="39475"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5" name="íšľiḓe"/>
            <p:cNvSpPr/>
            <p:nvPr/>
          </p:nvSpPr>
          <p:spPr bwMode="auto">
            <a:xfrm>
              <a:off x="6449906" y="3454394"/>
              <a:ext cx="39475"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6" name="iṡľïḍé"/>
            <p:cNvSpPr/>
            <p:nvPr/>
          </p:nvSpPr>
          <p:spPr bwMode="auto">
            <a:xfrm>
              <a:off x="6449906" y="3454394"/>
              <a:ext cx="39475"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7" name="îŝľïḓè"/>
            <p:cNvSpPr/>
            <p:nvPr/>
          </p:nvSpPr>
          <p:spPr bwMode="auto">
            <a:xfrm>
              <a:off x="6449906" y="3612290"/>
              <a:ext cx="39475"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8" name="ï$ľïḓê"/>
            <p:cNvSpPr/>
            <p:nvPr/>
          </p:nvSpPr>
          <p:spPr bwMode="auto">
            <a:xfrm>
              <a:off x="6449906" y="3612290"/>
              <a:ext cx="39475"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19" name="iṣḷiďè"/>
            <p:cNvSpPr/>
            <p:nvPr/>
          </p:nvSpPr>
          <p:spPr bwMode="auto">
            <a:xfrm>
              <a:off x="6673139" y="2979342"/>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0" name="iśľïḍè"/>
            <p:cNvSpPr/>
            <p:nvPr/>
          </p:nvSpPr>
          <p:spPr bwMode="auto">
            <a:xfrm>
              <a:off x="6673139" y="2979342"/>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1" name="ïşḻiḍé"/>
            <p:cNvSpPr/>
            <p:nvPr/>
          </p:nvSpPr>
          <p:spPr bwMode="auto">
            <a:xfrm>
              <a:off x="6673139" y="3138601"/>
              <a:ext cx="36752"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2" name="iš1idè"/>
            <p:cNvSpPr/>
            <p:nvPr/>
          </p:nvSpPr>
          <p:spPr bwMode="auto">
            <a:xfrm>
              <a:off x="6673139" y="3138601"/>
              <a:ext cx="3675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3" name="íṧḷïḋê"/>
            <p:cNvSpPr/>
            <p:nvPr/>
          </p:nvSpPr>
          <p:spPr bwMode="auto">
            <a:xfrm>
              <a:off x="6673139" y="3296497"/>
              <a:ext cx="36752"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4" name="ïṣlîde"/>
            <p:cNvSpPr/>
            <p:nvPr/>
          </p:nvSpPr>
          <p:spPr bwMode="auto">
            <a:xfrm>
              <a:off x="6673139" y="3296497"/>
              <a:ext cx="3675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5" name="îSļïḓe"/>
            <p:cNvSpPr/>
            <p:nvPr/>
          </p:nvSpPr>
          <p:spPr bwMode="auto">
            <a:xfrm>
              <a:off x="6673139" y="3454394"/>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6" name="išlïdê"/>
            <p:cNvSpPr/>
            <p:nvPr/>
          </p:nvSpPr>
          <p:spPr bwMode="auto">
            <a:xfrm>
              <a:off x="6673139" y="3454394"/>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7" name="îšḷïďê"/>
            <p:cNvSpPr/>
            <p:nvPr/>
          </p:nvSpPr>
          <p:spPr bwMode="auto">
            <a:xfrm>
              <a:off x="6673139" y="3612290"/>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8" name="îSļiďe"/>
            <p:cNvSpPr/>
            <p:nvPr/>
          </p:nvSpPr>
          <p:spPr bwMode="auto">
            <a:xfrm>
              <a:off x="6673139" y="3612290"/>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29" name="î$1îďê"/>
            <p:cNvSpPr/>
            <p:nvPr/>
          </p:nvSpPr>
          <p:spPr bwMode="auto">
            <a:xfrm>
              <a:off x="6896372" y="2979342"/>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0" name="í$ḻîḍè"/>
            <p:cNvSpPr/>
            <p:nvPr/>
          </p:nvSpPr>
          <p:spPr bwMode="auto">
            <a:xfrm>
              <a:off x="6896372" y="2979342"/>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1" name="iSlïḓe"/>
            <p:cNvSpPr/>
            <p:nvPr/>
          </p:nvSpPr>
          <p:spPr bwMode="auto">
            <a:xfrm>
              <a:off x="6896372" y="3138601"/>
              <a:ext cx="36752"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2" name="iṩḷïḋè"/>
            <p:cNvSpPr/>
            <p:nvPr/>
          </p:nvSpPr>
          <p:spPr bwMode="auto">
            <a:xfrm>
              <a:off x="6896372" y="3138601"/>
              <a:ext cx="3675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3" name="iSḷíďe"/>
            <p:cNvSpPr/>
            <p:nvPr/>
          </p:nvSpPr>
          <p:spPr bwMode="auto">
            <a:xfrm>
              <a:off x="6896372" y="3296497"/>
              <a:ext cx="36752" cy="63976"/>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4" name="îś1íḋè"/>
            <p:cNvSpPr/>
            <p:nvPr/>
          </p:nvSpPr>
          <p:spPr bwMode="auto">
            <a:xfrm>
              <a:off x="6896372" y="3296497"/>
              <a:ext cx="3675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5" name="iṥ1íḑê"/>
            <p:cNvSpPr/>
            <p:nvPr/>
          </p:nvSpPr>
          <p:spPr bwMode="auto">
            <a:xfrm>
              <a:off x="6896372" y="3454394"/>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6" name="ïSľíďê"/>
            <p:cNvSpPr/>
            <p:nvPr/>
          </p:nvSpPr>
          <p:spPr bwMode="auto">
            <a:xfrm>
              <a:off x="6896372" y="3454394"/>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7" name="îṧlíďè"/>
            <p:cNvSpPr/>
            <p:nvPr/>
          </p:nvSpPr>
          <p:spPr bwMode="auto">
            <a:xfrm>
              <a:off x="6896372" y="3612290"/>
              <a:ext cx="36752" cy="65337"/>
            </a:xfrm>
            <a:prstGeom prst="rect">
              <a:avLst/>
            </a:prstGeom>
            <a:solidFill>
              <a:srgbClr val="74AA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8" name="íŝḻïḑê"/>
            <p:cNvSpPr/>
            <p:nvPr/>
          </p:nvSpPr>
          <p:spPr bwMode="auto">
            <a:xfrm>
              <a:off x="6896372" y="3612290"/>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39" name="išlïďe"/>
            <p:cNvSpPr/>
            <p:nvPr/>
          </p:nvSpPr>
          <p:spPr bwMode="auto">
            <a:xfrm>
              <a:off x="8073792" y="3693961"/>
              <a:ext cx="319877" cy="1489128"/>
            </a:xfrm>
            <a:custGeom>
              <a:avLst/>
              <a:gdLst>
                <a:gd name="T0" fmla="*/ 31 w 235"/>
                <a:gd name="T1" fmla="*/ 1056 h 1094"/>
                <a:gd name="T2" fmla="*/ 31 w 235"/>
                <a:gd name="T3" fmla="*/ 892 h 1094"/>
                <a:gd name="T4" fmla="*/ 116 w 235"/>
                <a:gd name="T5" fmla="*/ 892 h 1094"/>
                <a:gd name="T6" fmla="*/ 116 w 235"/>
                <a:gd name="T7" fmla="*/ 1056 h 1094"/>
                <a:gd name="T8" fmla="*/ 31 w 235"/>
                <a:gd name="T9" fmla="*/ 1056 h 1094"/>
                <a:gd name="T10" fmla="*/ 31 w 235"/>
                <a:gd name="T11" fmla="*/ 814 h 1094"/>
                <a:gd name="T12" fmla="*/ 31 w 235"/>
                <a:gd name="T13" fmla="*/ 650 h 1094"/>
                <a:gd name="T14" fmla="*/ 116 w 235"/>
                <a:gd name="T15" fmla="*/ 650 h 1094"/>
                <a:gd name="T16" fmla="*/ 116 w 235"/>
                <a:gd name="T17" fmla="*/ 814 h 1094"/>
                <a:gd name="T18" fmla="*/ 31 w 235"/>
                <a:gd name="T19" fmla="*/ 814 h 1094"/>
                <a:gd name="T20" fmla="*/ 31 w 235"/>
                <a:gd name="T21" fmla="*/ 571 h 1094"/>
                <a:gd name="T22" fmla="*/ 31 w 235"/>
                <a:gd name="T23" fmla="*/ 405 h 1094"/>
                <a:gd name="T24" fmla="*/ 116 w 235"/>
                <a:gd name="T25" fmla="*/ 405 h 1094"/>
                <a:gd name="T26" fmla="*/ 116 w 235"/>
                <a:gd name="T27" fmla="*/ 571 h 1094"/>
                <a:gd name="T28" fmla="*/ 31 w 235"/>
                <a:gd name="T29" fmla="*/ 571 h 1094"/>
                <a:gd name="T30" fmla="*/ 31 w 235"/>
                <a:gd name="T31" fmla="*/ 326 h 1094"/>
                <a:gd name="T32" fmla="*/ 31 w 235"/>
                <a:gd name="T33" fmla="*/ 162 h 1094"/>
                <a:gd name="T34" fmla="*/ 116 w 235"/>
                <a:gd name="T35" fmla="*/ 162 h 1094"/>
                <a:gd name="T36" fmla="*/ 116 w 235"/>
                <a:gd name="T37" fmla="*/ 326 h 1094"/>
                <a:gd name="T38" fmla="*/ 31 w 235"/>
                <a:gd name="T39" fmla="*/ 326 h 1094"/>
                <a:gd name="T40" fmla="*/ 235 w 235"/>
                <a:gd name="T41" fmla="*/ 0 h 1094"/>
                <a:gd name="T42" fmla="*/ 0 w 235"/>
                <a:gd name="T43" fmla="*/ 0 h 1094"/>
                <a:gd name="T44" fmla="*/ 0 w 235"/>
                <a:gd name="T45" fmla="*/ 1094 h 1094"/>
                <a:gd name="T46" fmla="*/ 235 w 235"/>
                <a:gd name="T47" fmla="*/ 1094 h 1094"/>
                <a:gd name="T48" fmla="*/ 235 w 235"/>
                <a:gd name="T49" fmla="*/ 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1094">
                  <a:moveTo>
                    <a:pt x="31" y="1056"/>
                  </a:moveTo>
                  <a:lnTo>
                    <a:pt x="31" y="892"/>
                  </a:lnTo>
                  <a:lnTo>
                    <a:pt x="116" y="892"/>
                  </a:lnTo>
                  <a:lnTo>
                    <a:pt x="116" y="1056"/>
                  </a:lnTo>
                  <a:lnTo>
                    <a:pt x="31" y="1056"/>
                  </a:lnTo>
                  <a:close/>
                  <a:moveTo>
                    <a:pt x="31" y="814"/>
                  </a:moveTo>
                  <a:lnTo>
                    <a:pt x="31" y="650"/>
                  </a:lnTo>
                  <a:lnTo>
                    <a:pt x="116" y="650"/>
                  </a:lnTo>
                  <a:lnTo>
                    <a:pt x="116" y="814"/>
                  </a:lnTo>
                  <a:lnTo>
                    <a:pt x="31" y="814"/>
                  </a:lnTo>
                  <a:close/>
                  <a:moveTo>
                    <a:pt x="31" y="571"/>
                  </a:moveTo>
                  <a:lnTo>
                    <a:pt x="31" y="405"/>
                  </a:lnTo>
                  <a:lnTo>
                    <a:pt x="116" y="405"/>
                  </a:lnTo>
                  <a:lnTo>
                    <a:pt x="116" y="571"/>
                  </a:lnTo>
                  <a:lnTo>
                    <a:pt x="31" y="571"/>
                  </a:lnTo>
                  <a:close/>
                  <a:moveTo>
                    <a:pt x="31" y="326"/>
                  </a:moveTo>
                  <a:lnTo>
                    <a:pt x="31" y="162"/>
                  </a:lnTo>
                  <a:lnTo>
                    <a:pt x="116" y="162"/>
                  </a:lnTo>
                  <a:lnTo>
                    <a:pt x="116" y="326"/>
                  </a:lnTo>
                  <a:lnTo>
                    <a:pt x="31" y="326"/>
                  </a:lnTo>
                  <a:close/>
                  <a:moveTo>
                    <a:pt x="235" y="0"/>
                  </a:moveTo>
                  <a:lnTo>
                    <a:pt x="0" y="0"/>
                  </a:lnTo>
                  <a:lnTo>
                    <a:pt x="0" y="1094"/>
                  </a:lnTo>
                  <a:lnTo>
                    <a:pt x="235" y="1094"/>
                  </a:lnTo>
                  <a:lnTo>
                    <a:pt x="235" y="0"/>
                  </a:lnTo>
                  <a:close/>
                </a:path>
              </a:pathLst>
            </a:custGeom>
            <a:solidFill>
              <a:srgbClr val="CEE7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0" name="íṣḷîďe"/>
            <p:cNvSpPr/>
            <p:nvPr/>
          </p:nvSpPr>
          <p:spPr bwMode="auto">
            <a:xfrm>
              <a:off x="8073792" y="3693961"/>
              <a:ext cx="319877" cy="1489128"/>
            </a:xfrm>
            <a:custGeom>
              <a:avLst/>
              <a:gdLst>
                <a:gd name="T0" fmla="*/ 31 w 235"/>
                <a:gd name="T1" fmla="*/ 1056 h 1094"/>
                <a:gd name="T2" fmla="*/ 31 w 235"/>
                <a:gd name="T3" fmla="*/ 892 h 1094"/>
                <a:gd name="T4" fmla="*/ 116 w 235"/>
                <a:gd name="T5" fmla="*/ 892 h 1094"/>
                <a:gd name="T6" fmla="*/ 116 w 235"/>
                <a:gd name="T7" fmla="*/ 1056 h 1094"/>
                <a:gd name="T8" fmla="*/ 31 w 235"/>
                <a:gd name="T9" fmla="*/ 1056 h 1094"/>
                <a:gd name="T10" fmla="*/ 31 w 235"/>
                <a:gd name="T11" fmla="*/ 814 h 1094"/>
                <a:gd name="T12" fmla="*/ 31 w 235"/>
                <a:gd name="T13" fmla="*/ 650 h 1094"/>
                <a:gd name="T14" fmla="*/ 116 w 235"/>
                <a:gd name="T15" fmla="*/ 650 h 1094"/>
                <a:gd name="T16" fmla="*/ 116 w 235"/>
                <a:gd name="T17" fmla="*/ 814 h 1094"/>
                <a:gd name="T18" fmla="*/ 31 w 235"/>
                <a:gd name="T19" fmla="*/ 814 h 1094"/>
                <a:gd name="T20" fmla="*/ 31 w 235"/>
                <a:gd name="T21" fmla="*/ 571 h 1094"/>
                <a:gd name="T22" fmla="*/ 31 w 235"/>
                <a:gd name="T23" fmla="*/ 405 h 1094"/>
                <a:gd name="T24" fmla="*/ 116 w 235"/>
                <a:gd name="T25" fmla="*/ 405 h 1094"/>
                <a:gd name="T26" fmla="*/ 116 w 235"/>
                <a:gd name="T27" fmla="*/ 571 h 1094"/>
                <a:gd name="T28" fmla="*/ 31 w 235"/>
                <a:gd name="T29" fmla="*/ 571 h 1094"/>
                <a:gd name="T30" fmla="*/ 31 w 235"/>
                <a:gd name="T31" fmla="*/ 326 h 1094"/>
                <a:gd name="T32" fmla="*/ 31 w 235"/>
                <a:gd name="T33" fmla="*/ 162 h 1094"/>
                <a:gd name="T34" fmla="*/ 116 w 235"/>
                <a:gd name="T35" fmla="*/ 162 h 1094"/>
                <a:gd name="T36" fmla="*/ 116 w 235"/>
                <a:gd name="T37" fmla="*/ 326 h 1094"/>
                <a:gd name="T38" fmla="*/ 31 w 235"/>
                <a:gd name="T39" fmla="*/ 326 h 1094"/>
                <a:gd name="T40" fmla="*/ 235 w 235"/>
                <a:gd name="T41" fmla="*/ 0 h 1094"/>
                <a:gd name="T42" fmla="*/ 0 w 235"/>
                <a:gd name="T43" fmla="*/ 0 h 1094"/>
                <a:gd name="T44" fmla="*/ 0 w 235"/>
                <a:gd name="T45" fmla="*/ 1094 h 1094"/>
                <a:gd name="T46" fmla="*/ 235 w 235"/>
                <a:gd name="T47" fmla="*/ 1094 h 1094"/>
                <a:gd name="T48" fmla="*/ 235 w 235"/>
                <a:gd name="T49" fmla="*/ 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1094">
                  <a:moveTo>
                    <a:pt x="31" y="1056"/>
                  </a:moveTo>
                  <a:lnTo>
                    <a:pt x="31" y="892"/>
                  </a:lnTo>
                  <a:lnTo>
                    <a:pt x="116" y="892"/>
                  </a:lnTo>
                  <a:lnTo>
                    <a:pt x="116" y="1056"/>
                  </a:lnTo>
                  <a:lnTo>
                    <a:pt x="31" y="1056"/>
                  </a:lnTo>
                  <a:moveTo>
                    <a:pt x="31" y="814"/>
                  </a:moveTo>
                  <a:lnTo>
                    <a:pt x="31" y="650"/>
                  </a:lnTo>
                  <a:lnTo>
                    <a:pt x="116" y="650"/>
                  </a:lnTo>
                  <a:lnTo>
                    <a:pt x="116" y="814"/>
                  </a:lnTo>
                  <a:lnTo>
                    <a:pt x="31" y="814"/>
                  </a:lnTo>
                  <a:moveTo>
                    <a:pt x="31" y="571"/>
                  </a:moveTo>
                  <a:lnTo>
                    <a:pt x="31" y="405"/>
                  </a:lnTo>
                  <a:lnTo>
                    <a:pt x="116" y="405"/>
                  </a:lnTo>
                  <a:lnTo>
                    <a:pt x="116" y="571"/>
                  </a:lnTo>
                  <a:lnTo>
                    <a:pt x="31" y="571"/>
                  </a:lnTo>
                  <a:moveTo>
                    <a:pt x="31" y="326"/>
                  </a:moveTo>
                  <a:lnTo>
                    <a:pt x="31" y="162"/>
                  </a:lnTo>
                  <a:lnTo>
                    <a:pt x="116" y="162"/>
                  </a:lnTo>
                  <a:lnTo>
                    <a:pt x="116" y="326"/>
                  </a:lnTo>
                  <a:lnTo>
                    <a:pt x="31" y="326"/>
                  </a:lnTo>
                  <a:moveTo>
                    <a:pt x="235" y="0"/>
                  </a:moveTo>
                  <a:lnTo>
                    <a:pt x="0" y="0"/>
                  </a:lnTo>
                  <a:lnTo>
                    <a:pt x="0" y="1094"/>
                  </a:lnTo>
                  <a:lnTo>
                    <a:pt x="235" y="1094"/>
                  </a:lnTo>
                  <a:lnTo>
                    <a:pt x="2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1" name="iṧḻïdè"/>
            <p:cNvSpPr/>
            <p:nvPr/>
          </p:nvSpPr>
          <p:spPr bwMode="auto">
            <a:xfrm>
              <a:off x="7449011" y="3693961"/>
              <a:ext cx="624781" cy="1489128"/>
            </a:xfrm>
            <a:custGeom>
              <a:avLst/>
              <a:gdLst>
                <a:gd name="T0" fmla="*/ 313 w 459"/>
                <a:gd name="T1" fmla="*/ 1056 h 1094"/>
                <a:gd name="T2" fmla="*/ 313 w 459"/>
                <a:gd name="T3" fmla="*/ 892 h 1094"/>
                <a:gd name="T4" fmla="*/ 399 w 459"/>
                <a:gd name="T5" fmla="*/ 892 h 1094"/>
                <a:gd name="T6" fmla="*/ 399 w 459"/>
                <a:gd name="T7" fmla="*/ 1056 h 1094"/>
                <a:gd name="T8" fmla="*/ 313 w 459"/>
                <a:gd name="T9" fmla="*/ 1056 h 1094"/>
                <a:gd name="T10" fmla="*/ 139 w 459"/>
                <a:gd name="T11" fmla="*/ 1056 h 1094"/>
                <a:gd name="T12" fmla="*/ 139 w 459"/>
                <a:gd name="T13" fmla="*/ 892 h 1094"/>
                <a:gd name="T14" fmla="*/ 224 w 459"/>
                <a:gd name="T15" fmla="*/ 892 h 1094"/>
                <a:gd name="T16" fmla="*/ 224 w 459"/>
                <a:gd name="T17" fmla="*/ 1056 h 1094"/>
                <a:gd name="T18" fmla="*/ 139 w 459"/>
                <a:gd name="T19" fmla="*/ 1056 h 1094"/>
                <a:gd name="T20" fmla="*/ 313 w 459"/>
                <a:gd name="T21" fmla="*/ 814 h 1094"/>
                <a:gd name="T22" fmla="*/ 313 w 459"/>
                <a:gd name="T23" fmla="*/ 650 h 1094"/>
                <a:gd name="T24" fmla="*/ 399 w 459"/>
                <a:gd name="T25" fmla="*/ 650 h 1094"/>
                <a:gd name="T26" fmla="*/ 399 w 459"/>
                <a:gd name="T27" fmla="*/ 814 h 1094"/>
                <a:gd name="T28" fmla="*/ 313 w 459"/>
                <a:gd name="T29" fmla="*/ 814 h 1094"/>
                <a:gd name="T30" fmla="*/ 313 w 459"/>
                <a:gd name="T31" fmla="*/ 571 h 1094"/>
                <a:gd name="T32" fmla="*/ 313 w 459"/>
                <a:gd name="T33" fmla="*/ 405 h 1094"/>
                <a:gd name="T34" fmla="*/ 399 w 459"/>
                <a:gd name="T35" fmla="*/ 405 h 1094"/>
                <a:gd name="T36" fmla="*/ 399 w 459"/>
                <a:gd name="T37" fmla="*/ 571 h 1094"/>
                <a:gd name="T38" fmla="*/ 313 w 459"/>
                <a:gd name="T39" fmla="*/ 571 h 1094"/>
                <a:gd name="T40" fmla="*/ 313 w 459"/>
                <a:gd name="T41" fmla="*/ 326 h 1094"/>
                <a:gd name="T42" fmla="*/ 313 w 459"/>
                <a:gd name="T43" fmla="*/ 162 h 1094"/>
                <a:gd name="T44" fmla="*/ 399 w 459"/>
                <a:gd name="T45" fmla="*/ 162 h 1094"/>
                <a:gd name="T46" fmla="*/ 399 w 459"/>
                <a:gd name="T47" fmla="*/ 326 h 1094"/>
                <a:gd name="T48" fmla="*/ 313 w 459"/>
                <a:gd name="T49" fmla="*/ 326 h 1094"/>
                <a:gd name="T50" fmla="*/ 459 w 459"/>
                <a:gd name="T51" fmla="*/ 0 h 1094"/>
                <a:gd name="T52" fmla="*/ 182 w 459"/>
                <a:gd name="T53" fmla="*/ 0 h 1094"/>
                <a:gd name="T54" fmla="*/ 182 w 459"/>
                <a:gd name="T55" fmla="*/ 162 h 1094"/>
                <a:gd name="T56" fmla="*/ 224 w 459"/>
                <a:gd name="T57" fmla="*/ 162 h 1094"/>
                <a:gd name="T58" fmla="*/ 224 w 459"/>
                <a:gd name="T59" fmla="*/ 326 h 1094"/>
                <a:gd name="T60" fmla="*/ 182 w 459"/>
                <a:gd name="T61" fmla="*/ 326 h 1094"/>
                <a:gd name="T62" fmla="*/ 182 w 459"/>
                <a:gd name="T63" fmla="*/ 405 h 1094"/>
                <a:gd name="T64" fmla="*/ 224 w 459"/>
                <a:gd name="T65" fmla="*/ 405 h 1094"/>
                <a:gd name="T66" fmla="*/ 224 w 459"/>
                <a:gd name="T67" fmla="*/ 571 h 1094"/>
                <a:gd name="T68" fmla="*/ 182 w 459"/>
                <a:gd name="T69" fmla="*/ 571 h 1094"/>
                <a:gd name="T70" fmla="*/ 182 w 459"/>
                <a:gd name="T71" fmla="*/ 650 h 1094"/>
                <a:gd name="T72" fmla="*/ 224 w 459"/>
                <a:gd name="T73" fmla="*/ 650 h 1094"/>
                <a:gd name="T74" fmla="*/ 224 w 459"/>
                <a:gd name="T75" fmla="*/ 814 h 1094"/>
                <a:gd name="T76" fmla="*/ 139 w 459"/>
                <a:gd name="T77" fmla="*/ 814 h 1094"/>
                <a:gd name="T78" fmla="*/ 139 w 459"/>
                <a:gd name="T79" fmla="*/ 733 h 1094"/>
                <a:gd name="T80" fmla="*/ 41 w 459"/>
                <a:gd name="T81" fmla="*/ 733 h 1094"/>
                <a:gd name="T82" fmla="*/ 41 w 459"/>
                <a:gd name="T83" fmla="*/ 1094 h 1094"/>
                <a:gd name="T84" fmla="*/ 0 w 459"/>
                <a:gd name="T85" fmla="*/ 1094 h 1094"/>
                <a:gd name="T86" fmla="*/ 459 w 459"/>
                <a:gd name="T87" fmla="*/ 1094 h 1094"/>
                <a:gd name="T88" fmla="*/ 459 w 459"/>
                <a:gd name="T89" fmla="*/ 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9" h="1094">
                  <a:moveTo>
                    <a:pt x="313" y="1056"/>
                  </a:moveTo>
                  <a:lnTo>
                    <a:pt x="313" y="892"/>
                  </a:lnTo>
                  <a:lnTo>
                    <a:pt x="399" y="892"/>
                  </a:lnTo>
                  <a:lnTo>
                    <a:pt x="399" y="1056"/>
                  </a:lnTo>
                  <a:lnTo>
                    <a:pt x="313" y="1056"/>
                  </a:lnTo>
                  <a:close/>
                  <a:moveTo>
                    <a:pt x="139" y="1056"/>
                  </a:moveTo>
                  <a:lnTo>
                    <a:pt x="139" y="892"/>
                  </a:lnTo>
                  <a:lnTo>
                    <a:pt x="224" y="892"/>
                  </a:lnTo>
                  <a:lnTo>
                    <a:pt x="224" y="1056"/>
                  </a:lnTo>
                  <a:lnTo>
                    <a:pt x="139" y="1056"/>
                  </a:lnTo>
                  <a:close/>
                  <a:moveTo>
                    <a:pt x="313" y="814"/>
                  </a:moveTo>
                  <a:lnTo>
                    <a:pt x="313" y="650"/>
                  </a:lnTo>
                  <a:lnTo>
                    <a:pt x="399" y="650"/>
                  </a:lnTo>
                  <a:lnTo>
                    <a:pt x="399" y="814"/>
                  </a:lnTo>
                  <a:lnTo>
                    <a:pt x="313" y="814"/>
                  </a:lnTo>
                  <a:close/>
                  <a:moveTo>
                    <a:pt x="313" y="571"/>
                  </a:moveTo>
                  <a:lnTo>
                    <a:pt x="313" y="405"/>
                  </a:lnTo>
                  <a:lnTo>
                    <a:pt x="399" y="405"/>
                  </a:lnTo>
                  <a:lnTo>
                    <a:pt x="399" y="571"/>
                  </a:lnTo>
                  <a:lnTo>
                    <a:pt x="313" y="571"/>
                  </a:lnTo>
                  <a:close/>
                  <a:moveTo>
                    <a:pt x="313" y="326"/>
                  </a:moveTo>
                  <a:lnTo>
                    <a:pt x="313" y="162"/>
                  </a:lnTo>
                  <a:lnTo>
                    <a:pt x="399" y="162"/>
                  </a:lnTo>
                  <a:lnTo>
                    <a:pt x="399" y="326"/>
                  </a:lnTo>
                  <a:lnTo>
                    <a:pt x="313" y="326"/>
                  </a:lnTo>
                  <a:close/>
                  <a:moveTo>
                    <a:pt x="459" y="0"/>
                  </a:moveTo>
                  <a:lnTo>
                    <a:pt x="182" y="0"/>
                  </a:lnTo>
                  <a:lnTo>
                    <a:pt x="182" y="162"/>
                  </a:lnTo>
                  <a:lnTo>
                    <a:pt x="224" y="162"/>
                  </a:lnTo>
                  <a:lnTo>
                    <a:pt x="224" y="326"/>
                  </a:lnTo>
                  <a:lnTo>
                    <a:pt x="182" y="326"/>
                  </a:lnTo>
                  <a:lnTo>
                    <a:pt x="182" y="405"/>
                  </a:lnTo>
                  <a:lnTo>
                    <a:pt x="224" y="405"/>
                  </a:lnTo>
                  <a:lnTo>
                    <a:pt x="224" y="571"/>
                  </a:lnTo>
                  <a:lnTo>
                    <a:pt x="182" y="571"/>
                  </a:lnTo>
                  <a:lnTo>
                    <a:pt x="182" y="650"/>
                  </a:lnTo>
                  <a:lnTo>
                    <a:pt x="224" y="650"/>
                  </a:lnTo>
                  <a:lnTo>
                    <a:pt x="224" y="814"/>
                  </a:lnTo>
                  <a:lnTo>
                    <a:pt x="139" y="814"/>
                  </a:lnTo>
                  <a:lnTo>
                    <a:pt x="139" y="733"/>
                  </a:lnTo>
                  <a:lnTo>
                    <a:pt x="41" y="733"/>
                  </a:lnTo>
                  <a:lnTo>
                    <a:pt x="41" y="1094"/>
                  </a:lnTo>
                  <a:lnTo>
                    <a:pt x="0" y="1094"/>
                  </a:lnTo>
                  <a:lnTo>
                    <a:pt x="459" y="1094"/>
                  </a:lnTo>
                  <a:lnTo>
                    <a:pt x="459"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2" name="ïṧlïḓe"/>
            <p:cNvSpPr/>
            <p:nvPr/>
          </p:nvSpPr>
          <p:spPr bwMode="auto">
            <a:xfrm>
              <a:off x="7449011" y="3693961"/>
              <a:ext cx="624781" cy="1489128"/>
            </a:xfrm>
            <a:custGeom>
              <a:avLst/>
              <a:gdLst>
                <a:gd name="T0" fmla="*/ 313 w 459"/>
                <a:gd name="T1" fmla="*/ 1056 h 1094"/>
                <a:gd name="T2" fmla="*/ 313 w 459"/>
                <a:gd name="T3" fmla="*/ 892 h 1094"/>
                <a:gd name="T4" fmla="*/ 399 w 459"/>
                <a:gd name="T5" fmla="*/ 892 h 1094"/>
                <a:gd name="T6" fmla="*/ 399 w 459"/>
                <a:gd name="T7" fmla="*/ 1056 h 1094"/>
                <a:gd name="T8" fmla="*/ 313 w 459"/>
                <a:gd name="T9" fmla="*/ 1056 h 1094"/>
                <a:gd name="T10" fmla="*/ 139 w 459"/>
                <a:gd name="T11" fmla="*/ 1056 h 1094"/>
                <a:gd name="T12" fmla="*/ 139 w 459"/>
                <a:gd name="T13" fmla="*/ 892 h 1094"/>
                <a:gd name="T14" fmla="*/ 224 w 459"/>
                <a:gd name="T15" fmla="*/ 892 h 1094"/>
                <a:gd name="T16" fmla="*/ 224 w 459"/>
                <a:gd name="T17" fmla="*/ 1056 h 1094"/>
                <a:gd name="T18" fmla="*/ 139 w 459"/>
                <a:gd name="T19" fmla="*/ 1056 h 1094"/>
                <a:gd name="T20" fmla="*/ 313 w 459"/>
                <a:gd name="T21" fmla="*/ 814 h 1094"/>
                <a:gd name="T22" fmla="*/ 313 w 459"/>
                <a:gd name="T23" fmla="*/ 650 h 1094"/>
                <a:gd name="T24" fmla="*/ 399 w 459"/>
                <a:gd name="T25" fmla="*/ 650 h 1094"/>
                <a:gd name="T26" fmla="*/ 399 w 459"/>
                <a:gd name="T27" fmla="*/ 814 h 1094"/>
                <a:gd name="T28" fmla="*/ 313 w 459"/>
                <a:gd name="T29" fmla="*/ 814 h 1094"/>
                <a:gd name="T30" fmla="*/ 313 w 459"/>
                <a:gd name="T31" fmla="*/ 571 h 1094"/>
                <a:gd name="T32" fmla="*/ 313 w 459"/>
                <a:gd name="T33" fmla="*/ 405 h 1094"/>
                <a:gd name="T34" fmla="*/ 399 w 459"/>
                <a:gd name="T35" fmla="*/ 405 h 1094"/>
                <a:gd name="T36" fmla="*/ 399 w 459"/>
                <a:gd name="T37" fmla="*/ 571 h 1094"/>
                <a:gd name="T38" fmla="*/ 313 w 459"/>
                <a:gd name="T39" fmla="*/ 571 h 1094"/>
                <a:gd name="T40" fmla="*/ 313 w 459"/>
                <a:gd name="T41" fmla="*/ 326 h 1094"/>
                <a:gd name="T42" fmla="*/ 313 w 459"/>
                <a:gd name="T43" fmla="*/ 162 h 1094"/>
                <a:gd name="T44" fmla="*/ 399 w 459"/>
                <a:gd name="T45" fmla="*/ 162 h 1094"/>
                <a:gd name="T46" fmla="*/ 399 w 459"/>
                <a:gd name="T47" fmla="*/ 326 h 1094"/>
                <a:gd name="T48" fmla="*/ 313 w 459"/>
                <a:gd name="T49" fmla="*/ 326 h 1094"/>
                <a:gd name="T50" fmla="*/ 459 w 459"/>
                <a:gd name="T51" fmla="*/ 0 h 1094"/>
                <a:gd name="T52" fmla="*/ 182 w 459"/>
                <a:gd name="T53" fmla="*/ 0 h 1094"/>
                <a:gd name="T54" fmla="*/ 182 w 459"/>
                <a:gd name="T55" fmla="*/ 162 h 1094"/>
                <a:gd name="T56" fmla="*/ 224 w 459"/>
                <a:gd name="T57" fmla="*/ 162 h 1094"/>
                <a:gd name="T58" fmla="*/ 224 w 459"/>
                <a:gd name="T59" fmla="*/ 326 h 1094"/>
                <a:gd name="T60" fmla="*/ 182 w 459"/>
                <a:gd name="T61" fmla="*/ 326 h 1094"/>
                <a:gd name="T62" fmla="*/ 182 w 459"/>
                <a:gd name="T63" fmla="*/ 405 h 1094"/>
                <a:gd name="T64" fmla="*/ 224 w 459"/>
                <a:gd name="T65" fmla="*/ 405 h 1094"/>
                <a:gd name="T66" fmla="*/ 224 w 459"/>
                <a:gd name="T67" fmla="*/ 571 h 1094"/>
                <a:gd name="T68" fmla="*/ 182 w 459"/>
                <a:gd name="T69" fmla="*/ 571 h 1094"/>
                <a:gd name="T70" fmla="*/ 182 w 459"/>
                <a:gd name="T71" fmla="*/ 650 h 1094"/>
                <a:gd name="T72" fmla="*/ 224 w 459"/>
                <a:gd name="T73" fmla="*/ 650 h 1094"/>
                <a:gd name="T74" fmla="*/ 224 w 459"/>
                <a:gd name="T75" fmla="*/ 814 h 1094"/>
                <a:gd name="T76" fmla="*/ 139 w 459"/>
                <a:gd name="T77" fmla="*/ 814 h 1094"/>
                <a:gd name="T78" fmla="*/ 139 w 459"/>
                <a:gd name="T79" fmla="*/ 733 h 1094"/>
                <a:gd name="T80" fmla="*/ 41 w 459"/>
                <a:gd name="T81" fmla="*/ 733 h 1094"/>
                <a:gd name="T82" fmla="*/ 41 w 459"/>
                <a:gd name="T83" fmla="*/ 1094 h 1094"/>
                <a:gd name="T84" fmla="*/ 0 w 459"/>
                <a:gd name="T85" fmla="*/ 1094 h 1094"/>
                <a:gd name="T86" fmla="*/ 459 w 459"/>
                <a:gd name="T87" fmla="*/ 1094 h 1094"/>
                <a:gd name="T88" fmla="*/ 459 w 459"/>
                <a:gd name="T89" fmla="*/ 0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9" h="1094">
                  <a:moveTo>
                    <a:pt x="313" y="1056"/>
                  </a:moveTo>
                  <a:lnTo>
                    <a:pt x="313" y="892"/>
                  </a:lnTo>
                  <a:lnTo>
                    <a:pt x="399" y="892"/>
                  </a:lnTo>
                  <a:lnTo>
                    <a:pt x="399" y="1056"/>
                  </a:lnTo>
                  <a:lnTo>
                    <a:pt x="313" y="1056"/>
                  </a:lnTo>
                  <a:moveTo>
                    <a:pt x="139" y="1056"/>
                  </a:moveTo>
                  <a:lnTo>
                    <a:pt x="139" y="892"/>
                  </a:lnTo>
                  <a:lnTo>
                    <a:pt x="224" y="892"/>
                  </a:lnTo>
                  <a:lnTo>
                    <a:pt x="224" y="1056"/>
                  </a:lnTo>
                  <a:lnTo>
                    <a:pt x="139" y="1056"/>
                  </a:lnTo>
                  <a:moveTo>
                    <a:pt x="313" y="814"/>
                  </a:moveTo>
                  <a:lnTo>
                    <a:pt x="313" y="650"/>
                  </a:lnTo>
                  <a:lnTo>
                    <a:pt x="399" y="650"/>
                  </a:lnTo>
                  <a:lnTo>
                    <a:pt x="399" y="814"/>
                  </a:lnTo>
                  <a:lnTo>
                    <a:pt x="313" y="814"/>
                  </a:lnTo>
                  <a:moveTo>
                    <a:pt x="313" y="571"/>
                  </a:moveTo>
                  <a:lnTo>
                    <a:pt x="313" y="405"/>
                  </a:lnTo>
                  <a:lnTo>
                    <a:pt x="399" y="405"/>
                  </a:lnTo>
                  <a:lnTo>
                    <a:pt x="399" y="571"/>
                  </a:lnTo>
                  <a:lnTo>
                    <a:pt x="313" y="571"/>
                  </a:lnTo>
                  <a:moveTo>
                    <a:pt x="313" y="326"/>
                  </a:moveTo>
                  <a:lnTo>
                    <a:pt x="313" y="162"/>
                  </a:lnTo>
                  <a:lnTo>
                    <a:pt x="399" y="162"/>
                  </a:lnTo>
                  <a:lnTo>
                    <a:pt x="399" y="326"/>
                  </a:lnTo>
                  <a:lnTo>
                    <a:pt x="313" y="326"/>
                  </a:lnTo>
                  <a:moveTo>
                    <a:pt x="459" y="0"/>
                  </a:moveTo>
                  <a:lnTo>
                    <a:pt x="182" y="0"/>
                  </a:lnTo>
                  <a:lnTo>
                    <a:pt x="182" y="162"/>
                  </a:lnTo>
                  <a:lnTo>
                    <a:pt x="224" y="162"/>
                  </a:lnTo>
                  <a:lnTo>
                    <a:pt x="224" y="326"/>
                  </a:lnTo>
                  <a:lnTo>
                    <a:pt x="182" y="326"/>
                  </a:lnTo>
                  <a:lnTo>
                    <a:pt x="182" y="405"/>
                  </a:lnTo>
                  <a:lnTo>
                    <a:pt x="224" y="405"/>
                  </a:lnTo>
                  <a:lnTo>
                    <a:pt x="224" y="571"/>
                  </a:lnTo>
                  <a:lnTo>
                    <a:pt x="182" y="571"/>
                  </a:lnTo>
                  <a:lnTo>
                    <a:pt x="182" y="650"/>
                  </a:lnTo>
                  <a:lnTo>
                    <a:pt x="224" y="650"/>
                  </a:lnTo>
                  <a:lnTo>
                    <a:pt x="224" y="814"/>
                  </a:lnTo>
                  <a:lnTo>
                    <a:pt x="139" y="814"/>
                  </a:lnTo>
                  <a:lnTo>
                    <a:pt x="139" y="733"/>
                  </a:lnTo>
                  <a:lnTo>
                    <a:pt x="41" y="733"/>
                  </a:lnTo>
                  <a:lnTo>
                    <a:pt x="41" y="1094"/>
                  </a:lnTo>
                  <a:lnTo>
                    <a:pt x="0" y="1094"/>
                  </a:lnTo>
                  <a:lnTo>
                    <a:pt x="459" y="1094"/>
                  </a:lnTo>
                  <a:lnTo>
                    <a:pt x="4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3" name="ïśľîdé"/>
            <p:cNvSpPr/>
            <p:nvPr/>
          </p:nvSpPr>
          <p:spPr bwMode="auto">
            <a:xfrm>
              <a:off x="7449011" y="3693961"/>
              <a:ext cx="247734" cy="997744"/>
            </a:xfrm>
            <a:custGeom>
              <a:avLst/>
              <a:gdLst>
                <a:gd name="T0" fmla="*/ 182 w 182"/>
                <a:gd name="T1" fmla="*/ 0 h 733"/>
                <a:gd name="T2" fmla="*/ 0 w 182"/>
                <a:gd name="T3" fmla="*/ 0 h 733"/>
                <a:gd name="T4" fmla="*/ 0 w 182"/>
                <a:gd name="T5" fmla="*/ 726 h 733"/>
                <a:gd name="T6" fmla="*/ 41 w 182"/>
                <a:gd name="T7" fmla="*/ 726 h 733"/>
                <a:gd name="T8" fmla="*/ 41 w 182"/>
                <a:gd name="T9" fmla="*/ 733 h 733"/>
                <a:gd name="T10" fmla="*/ 139 w 182"/>
                <a:gd name="T11" fmla="*/ 733 h 733"/>
                <a:gd name="T12" fmla="*/ 139 w 182"/>
                <a:gd name="T13" fmla="*/ 650 h 733"/>
                <a:gd name="T14" fmla="*/ 182 w 182"/>
                <a:gd name="T15" fmla="*/ 650 h 733"/>
                <a:gd name="T16" fmla="*/ 182 w 182"/>
                <a:gd name="T17" fmla="*/ 571 h 733"/>
                <a:gd name="T18" fmla="*/ 139 w 182"/>
                <a:gd name="T19" fmla="*/ 571 h 733"/>
                <a:gd name="T20" fmla="*/ 139 w 182"/>
                <a:gd name="T21" fmla="*/ 405 h 733"/>
                <a:gd name="T22" fmla="*/ 182 w 182"/>
                <a:gd name="T23" fmla="*/ 405 h 733"/>
                <a:gd name="T24" fmla="*/ 182 w 182"/>
                <a:gd name="T25" fmla="*/ 326 h 733"/>
                <a:gd name="T26" fmla="*/ 139 w 182"/>
                <a:gd name="T27" fmla="*/ 326 h 733"/>
                <a:gd name="T28" fmla="*/ 139 w 182"/>
                <a:gd name="T29" fmla="*/ 162 h 733"/>
                <a:gd name="T30" fmla="*/ 182 w 182"/>
                <a:gd name="T31" fmla="*/ 162 h 733"/>
                <a:gd name="T32" fmla="*/ 182 w 182"/>
                <a:gd name="T33"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733">
                  <a:moveTo>
                    <a:pt x="182" y="0"/>
                  </a:moveTo>
                  <a:lnTo>
                    <a:pt x="0" y="0"/>
                  </a:lnTo>
                  <a:lnTo>
                    <a:pt x="0" y="726"/>
                  </a:lnTo>
                  <a:lnTo>
                    <a:pt x="41" y="726"/>
                  </a:lnTo>
                  <a:lnTo>
                    <a:pt x="41" y="733"/>
                  </a:lnTo>
                  <a:lnTo>
                    <a:pt x="139" y="733"/>
                  </a:lnTo>
                  <a:lnTo>
                    <a:pt x="139" y="650"/>
                  </a:lnTo>
                  <a:lnTo>
                    <a:pt x="182" y="650"/>
                  </a:lnTo>
                  <a:lnTo>
                    <a:pt x="182" y="571"/>
                  </a:lnTo>
                  <a:lnTo>
                    <a:pt x="139" y="571"/>
                  </a:lnTo>
                  <a:lnTo>
                    <a:pt x="139" y="405"/>
                  </a:lnTo>
                  <a:lnTo>
                    <a:pt x="182" y="405"/>
                  </a:lnTo>
                  <a:lnTo>
                    <a:pt x="182" y="326"/>
                  </a:lnTo>
                  <a:lnTo>
                    <a:pt x="139" y="326"/>
                  </a:lnTo>
                  <a:lnTo>
                    <a:pt x="139" y="162"/>
                  </a:lnTo>
                  <a:lnTo>
                    <a:pt x="182" y="162"/>
                  </a:lnTo>
                  <a:lnTo>
                    <a:pt x="182" y="0"/>
                  </a:lnTo>
                  <a:close/>
                </a:path>
              </a:pathLst>
            </a:custGeom>
            <a:solidFill>
              <a:srgbClr val="B8DC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4" name="î$1iḋé"/>
            <p:cNvSpPr/>
            <p:nvPr/>
          </p:nvSpPr>
          <p:spPr bwMode="auto">
            <a:xfrm>
              <a:off x="7449011" y="3693961"/>
              <a:ext cx="247734" cy="997744"/>
            </a:xfrm>
            <a:custGeom>
              <a:avLst/>
              <a:gdLst>
                <a:gd name="T0" fmla="*/ 182 w 182"/>
                <a:gd name="T1" fmla="*/ 0 h 733"/>
                <a:gd name="T2" fmla="*/ 0 w 182"/>
                <a:gd name="T3" fmla="*/ 0 h 733"/>
                <a:gd name="T4" fmla="*/ 0 w 182"/>
                <a:gd name="T5" fmla="*/ 726 h 733"/>
                <a:gd name="T6" fmla="*/ 41 w 182"/>
                <a:gd name="T7" fmla="*/ 726 h 733"/>
                <a:gd name="T8" fmla="*/ 41 w 182"/>
                <a:gd name="T9" fmla="*/ 733 h 733"/>
                <a:gd name="T10" fmla="*/ 139 w 182"/>
                <a:gd name="T11" fmla="*/ 733 h 733"/>
                <a:gd name="T12" fmla="*/ 139 w 182"/>
                <a:gd name="T13" fmla="*/ 650 h 733"/>
                <a:gd name="T14" fmla="*/ 182 w 182"/>
                <a:gd name="T15" fmla="*/ 650 h 733"/>
                <a:gd name="T16" fmla="*/ 182 w 182"/>
                <a:gd name="T17" fmla="*/ 571 h 733"/>
                <a:gd name="T18" fmla="*/ 139 w 182"/>
                <a:gd name="T19" fmla="*/ 571 h 733"/>
                <a:gd name="T20" fmla="*/ 139 w 182"/>
                <a:gd name="T21" fmla="*/ 405 h 733"/>
                <a:gd name="T22" fmla="*/ 182 w 182"/>
                <a:gd name="T23" fmla="*/ 405 h 733"/>
                <a:gd name="T24" fmla="*/ 182 w 182"/>
                <a:gd name="T25" fmla="*/ 326 h 733"/>
                <a:gd name="T26" fmla="*/ 139 w 182"/>
                <a:gd name="T27" fmla="*/ 326 h 733"/>
                <a:gd name="T28" fmla="*/ 139 w 182"/>
                <a:gd name="T29" fmla="*/ 162 h 733"/>
                <a:gd name="T30" fmla="*/ 182 w 182"/>
                <a:gd name="T31" fmla="*/ 162 h 733"/>
                <a:gd name="T32" fmla="*/ 182 w 182"/>
                <a:gd name="T33"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733">
                  <a:moveTo>
                    <a:pt x="182" y="0"/>
                  </a:moveTo>
                  <a:lnTo>
                    <a:pt x="0" y="0"/>
                  </a:lnTo>
                  <a:lnTo>
                    <a:pt x="0" y="726"/>
                  </a:lnTo>
                  <a:lnTo>
                    <a:pt x="41" y="726"/>
                  </a:lnTo>
                  <a:lnTo>
                    <a:pt x="41" y="733"/>
                  </a:lnTo>
                  <a:lnTo>
                    <a:pt x="139" y="733"/>
                  </a:lnTo>
                  <a:lnTo>
                    <a:pt x="139" y="650"/>
                  </a:lnTo>
                  <a:lnTo>
                    <a:pt x="182" y="650"/>
                  </a:lnTo>
                  <a:lnTo>
                    <a:pt x="182" y="571"/>
                  </a:lnTo>
                  <a:lnTo>
                    <a:pt x="139" y="571"/>
                  </a:lnTo>
                  <a:lnTo>
                    <a:pt x="139" y="405"/>
                  </a:lnTo>
                  <a:lnTo>
                    <a:pt x="182" y="405"/>
                  </a:lnTo>
                  <a:lnTo>
                    <a:pt x="182" y="326"/>
                  </a:lnTo>
                  <a:lnTo>
                    <a:pt x="139" y="326"/>
                  </a:lnTo>
                  <a:lnTo>
                    <a:pt x="139" y="162"/>
                  </a:lnTo>
                  <a:lnTo>
                    <a:pt x="182" y="162"/>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5" name="îs1iďè"/>
            <p:cNvSpPr/>
            <p:nvPr/>
          </p:nvSpPr>
          <p:spPr bwMode="auto">
            <a:xfrm>
              <a:off x="7696745" y="3914472"/>
              <a:ext cx="57169" cy="223233"/>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46" name="išḷiḋe"/>
            <p:cNvSpPr/>
            <p:nvPr/>
          </p:nvSpPr>
          <p:spPr bwMode="auto">
            <a:xfrm>
              <a:off x="7696745" y="3914472"/>
              <a:ext cx="57169"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47" name="îṩḷîďê"/>
            <p:cNvSpPr/>
            <p:nvPr/>
          </p:nvSpPr>
          <p:spPr bwMode="auto">
            <a:xfrm>
              <a:off x="7638215" y="3914472"/>
              <a:ext cx="58531" cy="223233"/>
            </a:xfrm>
            <a:prstGeom prst="rect">
              <a:avLst/>
            </a:prstGeom>
            <a:solidFill>
              <a:srgbClr val="7EB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48" name="î$1idé"/>
            <p:cNvSpPr/>
            <p:nvPr/>
          </p:nvSpPr>
          <p:spPr bwMode="auto">
            <a:xfrm>
              <a:off x="7638215" y="3914472"/>
              <a:ext cx="5853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49" name="ïŝļidé"/>
            <p:cNvSpPr/>
            <p:nvPr/>
          </p:nvSpPr>
          <p:spPr bwMode="auto">
            <a:xfrm>
              <a:off x="7696745" y="4245237"/>
              <a:ext cx="57169" cy="225955"/>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0" name="işļiḍê"/>
            <p:cNvSpPr/>
            <p:nvPr/>
          </p:nvSpPr>
          <p:spPr bwMode="auto">
            <a:xfrm>
              <a:off x="7696745" y="4245237"/>
              <a:ext cx="57169" cy="22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1" name="iṣḻïḓê"/>
            <p:cNvSpPr/>
            <p:nvPr/>
          </p:nvSpPr>
          <p:spPr bwMode="auto">
            <a:xfrm>
              <a:off x="7638215" y="4245237"/>
              <a:ext cx="58531" cy="225955"/>
            </a:xfrm>
            <a:prstGeom prst="rect">
              <a:avLst/>
            </a:prstGeom>
            <a:solidFill>
              <a:srgbClr val="7EB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2" name="íṧ1iďé"/>
            <p:cNvSpPr/>
            <p:nvPr/>
          </p:nvSpPr>
          <p:spPr bwMode="auto">
            <a:xfrm>
              <a:off x="7638215" y="4245237"/>
              <a:ext cx="58531" cy="22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3" name="ïşľíḑe"/>
            <p:cNvSpPr/>
            <p:nvPr/>
          </p:nvSpPr>
          <p:spPr bwMode="auto">
            <a:xfrm>
              <a:off x="7638215" y="4578726"/>
              <a:ext cx="115701" cy="223233"/>
            </a:xfrm>
            <a:custGeom>
              <a:avLst/>
              <a:gdLst>
                <a:gd name="T0" fmla="*/ 85 w 85"/>
                <a:gd name="T1" fmla="*/ 0 h 164"/>
                <a:gd name="T2" fmla="*/ 43 w 85"/>
                <a:gd name="T3" fmla="*/ 0 h 164"/>
                <a:gd name="T4" fmla="*/ 43 w 85"/>
                <a:gd name="T5" fmla="*/ 83 h 164"/>
                <a:gd name="T6" fmla="*/ 0 w 85"/>
                <a:gd name="T7" fmla="*/ 83 h 164"/>
                <a:gd name="T8" fmla="*/ 0 w 85"/>
                <a:gd name="T9" fmla="*/ 164 h 164"/>
                <a:gd name="T10" fmla="*/ 85 w 85"/>
                <a:gd name="T11" fmla="*/ 164 h 164"/>
                <a:gd name="T12" fmla="*/ 85 w 85"/>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85" h="164">
                  <a:moveTo>
                    <a:pt x="85" y="0"/>
                  </a:moveTo>
                  <a:lnTo>
                    <a:pt x="43" y="0"/>
                  </a:lnTo>
                  <a:lnTo>
                    <a:pt x="43" y="83"/>
                  </a:lnTo>
                  <a:lnTo>
                    <a:pt x="0" y="83"/>
                  </a:lnTo>
                  <a:lnTo>
                    <a:pt x="0" y="164"/>
                  </a:lnTo>
                  <a:lnTo>
                    <a:pt x="85" y="164"/>
                  </a:lnTo>
                  <a:lnTo>
                    <a:pt x="85" y="0"/>
                  </a:lnTo>
                  <a:close/>
                </a:path>
              </a:pathLst>
            </a:custGeom>
            <a:solidFill>
              <a:srgbClr val="86BC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4" name="îṡ1íḍe"/>
            <p:cNvSpPr/>
            <p:nvPr/>
          </p:nvSpPr>
          <p:spPr bwMode="auto">
            <a:xfrm>
              <a:off x="7638215" y="4578726"/>
              <a:ext cx="115701" cy="223233"/>
            </a:xfrm>
            <a:custGeom>
              <a:avLst/>
              <a:gdLst>
                <a:gd name="T0" fmla="*/ 85 w 85"/>
                <a:gd name="T1" fmla="*/ 0 h 164"/>
                <a:gd name="T2" fmla="*/ 43 w 85"/>
                <a:gd name="T3" fmla="*/ 0 h 164"/>
                <a:gd name="T4" fmla="*/ 43 w 85"/>
                <a:gd name="T5" fmla="*/ 83 h 164"/>
                <a:gd name="T6" fmla="*/ 0 w 85"/>
                <a:gd name="T7" fmla="*/ 83 h 164"/>
                <a:gd name="T8" fmla="*/ 0 w 85"/>
                <a:gd name="T9" fmla="*/ 164 h 164"/>
                <a:gd name="T10" fmla="*/ 85 w 85"/>
                <a:gd name="T11" fmla="*/ 164 h 164"/>
                <a:gd name="T12" fmla="*/ 85 w 85"/>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85" h="164">
                  <a:moveTo>
                    <a:pt x="85" y="0"/>
                  </a:moveTo>
                  <a:lnTo>
                    <a:pt x="43" y="0"/>
                  </a:lnTo>
                  <a:lnTo>
                    <a:pt x="43" y="83"/>
                  </a:lnTo>
                  <a:lnTo>
                    <a:pt x="0" y="83"/>
                  </a:lnTo>
                  <a:lnTo>
                    <a:pt x="0" y="164"/>
                  </a:lnTo>
                  <a:lnTo>
                    <a:pt x="85" y="164"/>
                  </a:lnTo>
                  <a:lnTo>
                    <a:pt x="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5" name="îSḷiḓe"/>
            <p:cNvSpPr/>
            <p:nvPr/>
          </p:nvSpPr>
          <p:spPr bwMode="auto">
            <a:xfrm>
              <a:off x="7638215" y="4578726"/>
              <a:ext cx="58531" cy="112978"/>
            </a:xfrm>
            <a:prstGeom prst="rect">
              <a:avLst/>
            </a:prstGeom>
            <a:solidFill>
              <a:srgbClr val="7EB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6" name="îṩ1ïḍe"/>
            <p:cNvSpPr/>
            <p:nvPr/>
          </p:nvSpPr>
          <p:spPr bwMode="auto">
            <a:xfrm>
              <a:off x="7638215" y="4578726"/>
              <a:ext cx="58531" cy="112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7" name="ïṣľíďe"/>
            <p:cNvSpPr/>
            <p:nvPr/>
          </p:nvSpPr>
          <p:spPr bwMode="auto">
            <a:xfrm>
              <a:off x="7638215" y="4908131"/>
              <a:ext cx="115701" cy="223233"/>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8" name="îṥḷïḋe"/>
            <p:cNvSpPr/>
            <p:nvPr/>
          </p:nvSpPr>
          <p:spPr bwMode="auto">
            <a:xfrm>
              <a:off x="7638215" y="4908131"/>
              <a:ext cx="11570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59" name="íşľíḑê"/>
            <p:cNvSpPr/>
            <p:nvPr/>
          </p:nvSpPr>
          <p:spPr bwMode="auto">
            <a:xfrm>
              <a:off x="7875060" y="3914472"/>
              <a:ext cx="117061" cy="223233"/>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0" name="îšlîḋê"/>
            <p:cNvSpPr/>
            <p:nvPr/>
          </p:nvSpPr>
          <p:spPr bwMode="auto">
            <a:xfrm>
              <a:off x="7875060" y="3914472"/>
              <a:ext cx="11706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1" name="i$ḻïḑè"/>
            <p:cNvSpPr/>
            <p:nvPr/>
          </p:nvSpPr>
          <p:spPr bwMode="auto">
            <a:xfrm>
              <a:off x="7875060" y="4245237"/>
              <a:ext cx="117061" cy="225955"/>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2" name="îSļiḍê"/>
            <p:cNvSpPr/>
            <p:nvPr/>
          </p:nvSpPr>
          <p:spPr bwMode="auto">
            <a:xfrm>
              <a:off x="7875060" y="4245237"/>
              <a:ext cx="117061" cy="22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3" name="îśļïḓê"/>
            <p:cNvSpPr/>
            <p:nvPr/>
          </p:nvSpPr>
          <p:spPr bwMode="auto">
            <a:xfrm>
              <a:off x="7875060" y="4578726"/>
              <a:ext cx="117061" cy="223233"/>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4" name="íšḷîḓê"/>
            <p:cNvSpPr/>
            <p:nvPr/>
          </p:nvSpPr>
          <p:spPr bwMode="auto">
            <a:xfrm>
              <a:off x="7875060" y="4578726"/>
              <a:ext cx="11706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5" name="ï$ḻidé"/>
            <p:cNvSpPr/>
            <p:nvPr/>
          </p:nvSpPr>
          <p:spPr bwMode="auto">
            <a:xfrm>
              <a:off x="7875060" y="4908131"/>
              <a:ext cx="117061" cy="223233"/>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6" name="ï$ľîḋé"/>
            <p:cNvSpPr/>
            <p:nvPr/>
          </p:nvSpPr>
          <p:spPr bwMode="auto">
            <a:xfrm>
              <a:off x="7875060" y="4908131"/>
              <a:ext cx="11706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7" name="íŝḻíḍe"/>
            <p:cNvSpPr/>
            <p:nvPr/>
          </p:nvSpPr>
          <p:spPr bwMode="auto">
            <a:xfrm>
              <a:off x="8115988" y="3914472"/>
              <a:ext cx="115701" cy="223233"/>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8" name="î$ļîḓè"/>
            <p:cNvSpPr/>
            <p:nvPr/>
          </p:nvSpPr>
          <p:spPr bwMode="auto">
            <a:xfrm>
              <a:off x="8115988" y="3914472"/>
              <a:ext cx="11570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69" name="íṧ1íḋè"/>
            <p:cNvSpPr/>
            <p:nvPr/>
          </p:nvSpPr>
          <p:spPr bwMode="auto">
            <a:xfrm>
              <a:off x="8115988" y="4245237"/>
              <a:ext cx="115701" cy="225955"/>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0" name="ïṩľidè"/>
            <p:cNvSpPr/>
            <p:nvPr/>
          </p:nvSpPr>
          <p:spPr bwMode="auto">
            <a:xfrm>
              <a:off x="8115988" y="4245237"/>
              <a:ext cx="115701" cy="22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1" name="îṡḻïde"/>
            <p:cNvSpPr/>
            <p:nvPr/>
          </p:nvSpPr>
          <p:spPr bwMode="auto">
            <a:xfrm>
              <a:off x="8115988" y="4578726"/>
              <a:ext cx="115701" cy="223233"/>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2" name="íS1ïḑê"/>
            <p:cNvSpPr/>
            <p:nvPr/>
          </p:nvSpPr>
          <p:spPr bwMode="auto">
            <a:xfrm>
              <a:off x="8115988" y="4578726"/>
              <a:ext cx="11570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3" name="ïsļîďé"/>
            <p:cNvSpPr/>
            <p:nvPr/>
          </p:nvSpPr>
          <p:spPr bwMode="auto">
            <a:xfrm>
              <a:off x="8115988" y="4908131"/>
              <a:ext cx="115701" cy="223233"/>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4" name="íśļîḓè"/>
            <p:cNvSpPr/>
            <p:nvPr/>
          </p:nvSpPr>
          <p:spPr bwMode="auto">
            <a:xfrm>
              <a:off x="8115988" y="4908131"/>
              <a:ext cx="115701" cy="2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75" name="íŝḻiḓê"/>
            <p:cNvSpPr/>
            <p:nvPr/>
          </p:nvSpPr>
          <p:spPr bwMode="auto">
            <a:xfrm>
              <a:off x="3798332" y="4001587"/>
              <a:ext cx="240929" cy="1181502"/>
            </a:xfrm>
            <a:custGeom>
              <a:avLst/>
              <a:gdLst>
                <a:gd name="T0" fmla="*/ 177 w 177"/>
                <a:gd name="T1" fmla="*/ 0 h 868"/>
                <a:gd name="T2" fmla="*/ 0 w 177"/>
                <a:gd name="T3" fmla="*/ 0 h 868"/>
                <a:gd name="T4" fmla="*/ 0 w 177"/>
                <a:gd name="T5" fmla="*/ 61 h 868"/>
                <a:gd name="T6" fmla="*/ 17 w 177"/>
                <a:gd name="T7" fmla="*/ 61 h 868"/>
                <a:gd name="T8" fmla="*/ 17 w 177"/>
                <a:gd name="T9" fmla="*/ 868 h 868"/>
                <a:gd name="T10" fmla="*/ 177 w 177"/>
                <a:gd name="T11" fmla="*/ 868 h 868"/>
                <a:gd name="T12" fmla="*/ 177 w 177"/>
                <a:gd name="T13" fmla="*/ 853 h 868"/>
                <a:gd name="T14" fmla="*/ 133 w 177"/>
                <a:gd name="T15" fmla="*/ 853 h 868"/>
                <a:gd name="T16" fmla="*/ 133 w 177"/>
                <a:gd name="T17" fmla="*/ 866 h 868"/>
                <a:gd name="T18" fmla="*/ 115 w 177"/>
                <a:gd name="T19" fmla="*/ 866 h 868"/>
                <a:gd name="T20" fmla="*/ 115 w 177"/>
                <a:gd name="T21" fmla="*/ 210 h 868"/>
                <a:gd name="T22" fmla="*/ 133 w 177"/>
                <a:gd name="T23" fmla="*/ 210 h 868"/>
                <a:gd name="T24" fmla="*/ 133 w 177"/>
                <a:gd name="T25" fmla="*/ 218 h 868"/>
                <a:gd name="T26" fmla="*/ 177 w 177"/>
                <a:gd name="T27" fmla="*/ 218 h 868"/>
                <a:gd name="T28" fmla="*/ 177 w 177"/>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868">
                  <a:moveTo>
                    <a:pt x="177" y="0"/>
                  </a:moveTo>
                  <a:lnTo>
                    <a:pt x="0" y="0"/>
                  </a:lnTo>
                  <a:lnTo>
                    <a:pt x="0" y="61"/>
                  </a:lnTo>
                  <a:lnTo>
                    <a:pt x="17" y="61"/>
                  </a:lnTo>
                  <a:lnTo>
                    <a:pt x="17" y="868"/>
                  </a:lnTo>
                  <a:lnTo>
                    <a:pt x="177" y="868"/>
                  </a:lnTo>
                  <a:lnTo>
                    <a:pt x="177" y="853"/>
                  </a:lnTo>
                  <a:lnTo>
                    <a:pt x="133" y="853"/>
                  </a:lnTo>
                  <a:lnTo>
                    <a:pt x="133" y="866"/>
                  </a:lnTo>
                  <a:lnTo>
                    <a:pt x="115" y="866"/>
                  </a:lnTo>
                  <a:lnTo>
                    <a:pt x="115" y="210"/>
                  </a:lnTo>
                  <a:lnTo>
                    <a:pt x="133" y="210"/>
                  </a:lnTo>
                  <a:lnTo>
                    <a:pt x="133" y="218"/>
                  </a:lnTo>
                  <a:lnTo>
                    <a:pt x="177" y="218"/>
                  </a:lnTo>
                  <a:lnTo>
                    <a:pt x="177" y="0"/>
                  </a:lnTo>
                  <a:close/>
                </a:path>
              </a:pathLst>
            </a:custGeom>
            <a:solidFill>
              <a:srgbClr val="CEE7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6" name="i$ḷîḓê"/>
            <p:cNvSpPr/>
            <p:nvPr/>
          </p:nvSpPr>
          <p:spPr bwMode="auto">
            <a:xfrm>
              <a:off x="3798332" y="4001587"/>
              <a:ext cx="240929" cy="1181502"/>
            </a:xfrm>
            <a:custGeom>
              <a:avLst/>
              <a:gdLst>
                <a:gd name="T0" fmla="*/ 177 w 177"/>
                <a:gd name="T1" fmla="*/ 0 h 868"/>
                <a:gd name="T2" fmla="*/ 0 w 177"/>
                <a:gd name="T3" fmla="*/ 0 h 868"/>
                <a:gd name="T4" fmla="*/ 0 w 177"/>
                <a:gd name="T5" fmla="*/ 61 h 868"/>
                <a:gd name="T6" fmla="*/ 17 w 177"/>
                <a:gd name="T7" fmla="*/ 61 h 868"/>
                <a:gd name="T8" fmla="*/ 17 w 177"/>
                <a:gd name="T9" fmla="*/ 868 h 868"/>
                <a:gd name="T10" fmla="*/ 177 w 177"/>
                <a:gd name="T11" fmla="*/ 868 h 868"/>
                <a:gd name="T12" fmla="*/ 177 w 177"/>
                <a:gd name="T13" fmla="*/ 853 h 868"/>
                <a:gd name="T14" fmla="*/ 133 w 177"/>
                <a:gd name="T15" fmla="*/ 853 h 868"/>
                <a:gd name="T16" fmla="*/ 133 w 177"/>
                <a:gd name="T17" fmla="*/ 866 h 868"/>
                <a:gd name="T18" fmla="*/ 115 w 177"/>
                <a:gd name="T19" fmla="*/ 866 h 868"/>
                <a:gd name="T20" fmla="*/ 115 w 177"/>
                <a:gd name="T21" fmla="*/ 210 h 868"/>
                <a:gd name="T22" fmla="*/ 133 w 177"/>
                <a:gd name="T23" fmla="*/ 210 h 868"/>
                <a:gd name="T24" fmla="*/ 133 w 177"/>
                <a:gd name="T25" fmla="*/ 218 h 868"/>
                <a:gd name="T26" fmla="*/ 177 w 177"/>
                <a:gd name="T27" fmla="*/ 218 h 868"/>
                <a:gd name="T28" fmla="*/ 177 w 177"/>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868">
                  <a:moveTo>
                    <a:pt x="177" y="0"/>
                  </a:moveTo>
                  <a:lnTo>
                    <a:pt x="0" y="0"/>
                  </a:lnTo>
                  <a:lnTo>
                    <a:pt x="0" y="61"/>
                  </a:lnTo>
                  <a:lnTo>
                    <a:pt x="17" y="61"/>
                  </a:lnTo>
                  <a:lnTo>
                    <a:pt x="17" y="868"/>
                  </a:lnTo>
                  <a:lnTo>
                    <a:pt x="177" y="868"/>
                  </a:lnTo>
                  <a:lnTo>
                    <a:pt x="177" y="853"/>
                  </a:lnTo>
                  <a:lnTo>
                    <a:pt x="133" y="853"/>
                  </a:lnTo>
                  <a:lnTo>
                    <a:pt x="133" y="866"/>
                  </a:lnTo>
                  <a:lnTo>
                    <a:pt x="115" y="866"/>
                  </a:lnTo>
                  <a:lnTo>
                    <a:pt x="115" y="210"/>
                  </a:lnTo>
                  <a:lnTo>
                    <a:pt x="133" y="210"/>
                  </a:lnTo>
                  <a:lnTo>
                    <a:pt x="133" y="218"/>
                  </a:lnTo>
                  <a:lnTo>
                    <a:pt x="177" y="218"/>
                  </a:lnTo>
                  <a:lnTo>
                    <a:pt x="1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7" name="íŝ1ídé"/>
            <p:cNvSpPr/>
            <p:nvPr/>
          </p:nvSpPr>
          <p:spPr bwMode="auto">
            <a:xfrm>
              <a:off x="4039261" y="4001587"/>
              <a:ext cx="690117" cy="1181502"/>
            </a:xfrm>
            <a:custGeom>
              <a:avLst/>
              <a:gdLst>
                <a:gd name="T0" fmla="*/ 141 w 507"/>
                <a:gd name="T1" fmla="*/ 853 h 868"/>
                <a:gd name="T2" fmla="*/ 0 w 507"/>
                <a:gd name="T3" fmla="*/ 853 h 868"/>
                <a:gd name="T4" fmla="*/ 0 w 507"/>
                <a:gd name="T5" fmla="*/ 868 h 868"/>
                <a:gd name="T6" fmla="*/ 484 w 507"/>
                <a:gd name="T7" fmla="*/ 868 h 868"/>
                <a:gd name="T8" fmla="*/ 366 w 507"/>
                <a:gd name="T9" fmla="*/ 868 h 868"/>
                <a:gd name="T10" fmla="*/ 347 w 507"/>
                <a:gd name="T11" fmla="*/ 868 h 868"/>
                <a:gd name="T12" fmla="*/ 141 w 507"/>
                <a:gd name="T13" fmla="*/ 868 h 868"/>
                <a:gd name="T14" fmla="*/ 141 w 507"/>
                <a:gd name="T15" fmla="*/ 853 h 868"/>
                <a:gd name="T16" fmla="*/ 507 w 507"/>
                <a:gd name="T17" fmla="*/ 0 h 868"/>
                <a:gd name="T18" fmla="*/ 0 w 507"/>
                <a:gd name="T19" fmla="*/ 0 h 868"/>
                <a:gd name="T20" fmla="*/ 0 w 507"/>
                <a:gd name="T21" fmla="*/ 218 h 868"/>
                <a:gd name="T22" fmla="*/ 347 w 507"/>
                <a:gd name="T23" fmla="*/ 218 h 868"/>
                <a:gd name="T24" fmla="*/ 347 w 507"/>
                <a:gd name="T25" fmla="*/ 212 h 868"/>
                <a:gd name="T26" fmla="*/ 366 w 507"/>
                <a:gd name="T27" fmla="*/ 212 h 868"/>
                <a:gd name="T28" fmla="*/ 366 w 507"/>
                <a:gd name="T29" fmla="*/ 718 h 868"/>
                <a:gd name="T30" fmla="*/ 484 w 507"/>
                <a:gd name="T31" fmla="*/ 718 h 868"/>
                <a:gd name="T32" fmla="*/ 484 w 507"/>
                <a:gd name="T33" fmla="*/ 61 h 868"/>
                <a:gd name="T34" fmla="*/ 507 w 507"/>
                <a:gd name="T35" fmla="*/ 61 h 868"/>
                <a:gd name="T36" fmla="*/ 507 w 507"/>
                <a:gd name="T37"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868">
                  <a:moveTo>
                    <a:pt x="141" y="853"/>
                  </a:moveTo>
                  <a:lnTo>
                    <a:pt x="0" y="853"/>
                  </a:lnTo>
                  <a:lnTo>
                    <a:pt x="0" y="868"/>
                  </a:lnTo>
                  <a:lnTo>
                    <a:pt x="484" y="868"/>
                  </a:lnTo>
                  <a:lnTo>
                    <a:pt x="366" y="868"/>
                  </a:lnTo>
                  <a:lnTo>
                    <a:pt x="347" y="868"/>
                  </a:lnTo>
                  <a:lnTo>
                    <a:pt x="141" y="868"/>
                  </a:lnTo>
                  <a:lnTo>
                    <a:pt x="141" y="853"/>
                  </a:lnTo>
                  <a:close/>
                  <a:moveTo>
                    <a:pt x="507" y="0"/>
                  </a:moveTo>
                  <a:lnTo>
                    <a:pt x="0" y="0"/>
                  </a:lnTo>
                  <a:lnTo>
                    <a:pt x="0" y="218"/>
                  </a:lnTo>
                  <a:lnTo>
                    <a:pt x="347" y="218"/>
                  </a:lnTo>
                  <a:lnTo>
                    <a:pt x="347" y="212"/>
                  </a:lnTo>
                  <a:lnTo>
                    <a:pt x="366" y="212"/>
                  </a:lnTo>
                  <a:lnTo>
                    <a:pt x="366" y="718"/>
                  </a:lnTo>
                  <a:lnTo>
                    <a:pt x="484" y="718"/>
                  </a:lnTo>
                  <a:lnTo>
                    <a:pt x="484" y="61"/>
                  </a:lnTo>
                  <a:lnTo>
                    <a:pt x="507" y="61"/>
                  </a:lnTo>
                  <a:lnTo>
                    <a:pt x="507"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8" name="íṩliḍe"/>
            <p:cNvSpPr/>
            <p:nvPr/>
          </p:nvSpPr>
          <p:spPr bwMode="auto">
            <a:xfrm>
              <a:off x="4039261" y="4001587"/>
              <a:ext cx="690117" cy="1181502"/>
            </a:xfrm>
            <a:custGeom>
              <a:avLst/>
              <a:gdLst>
                <a:gd name="T0" fmla="*/ 141 w 507"/>
                <a:gd name="T1" fmla="*/ 853 h 868"/>
                <a:gd name="T2" fmla="*/ 0 w 507"/>
                <a:gd name="T3" fmla="*/ 853 h 868"/>
                <a:gd name="T4" fmla="*/ 0 w 507"/>
                <a:gd name="T5" fmla="*/ 868 h 868"/>
                <a:gd name="T6" fmla="*/ 484 w 507"/>
                <a:gd name="T7" fmla="*/ 868 h 868"/>
                <a:gd name="T8" fmla="*/ 366 w 507"/>
                <a:gd name="T9" fmla="*/ 868 h 868"/>
                <a:gd name="T10" fmla="*/ 347 w 507"/>
                <a:gd name="T11" fmla="*/ 868 h 868"/>
                <a:gd name="T12" fmla="*/ 141 w 507"/>
                <a:gd name="T13" fmla="*/ 868 h 868"/>
                <a:gd name="T14" fmla="*/ 141 w 507"/>
                <a:gd name="T15" fmla="*/ 853 h 868"/>
                <a:gd name="T16" fmla="*/ 507 w 507"/>
                <a:gd name="T17" fmla="*/ 0 h 868"/>
                <a:gd name="T18" fmla="*/ 0 w 507"/>
                <a:gd name="T19" fmla="*/ 0 h 868"/>
                <a:gd name="T20" fmla="*/ 0 w 507"/>
                <a:gd name="T21" fmla="*/ 218 h 868"/>
                <a:gd name="T22" fmla="*/ 347 w 507"/>
                <a:gd name="T23" fmla="*/ 218 h 868"/>
                <a:gd name="T24" fmla="*/ 347 w 507"/>
                <a:gd name="T25" fmla="*/ 212 h 868"/>
                <a:gd name="T26" fmla="*/ 366 w 507"/>
                <a:gd name="T27" fmla="*/ 212 h 868"/>
                <a:gd name="T28" fmla="*/ 366 w 507"/>
                <a:gd name="T29" fmla="*/ 718 h 868"/>
                <a:gd name="T30" fmla="*/ 484 w 507"/>
                <a:gd name="T31" fmla="*/ 718 h 868"/>
                <a:gd name="T32" fmla="*/ 484 w 507"/>
                <a:gd name="T33" fmla="*/ 61 h 868"/>
                <a:gd name="T34" fmla="*/ 507 w 507"/>
                <a:gd name="T35" fmla="*/ 61 h 868"/>
                <a:gd name="T36" fmla="*/ 507 w 507"/>
                <a:gd name="T37"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868">
                  <a:moveTo>
                    <a:pt x="141" y="853"/>
                  </a:moveTo>
                  <a:lnTo>
                    <a:pt x="0" y="853"/>
                  </a:lnTo>
                  <a:lnTo>
                    <a:pt x="0" y="868"/>
                  </a:lnTo>
                  <a:lnTo>
                    <a:pt x="484" y="868"/>
                  </a:lnTo>
                  <a:lnTo>
                    <a:pt x="366" y="868"/>
                  </a:lnTo>
                  <a:lnTo>
                    <a:pt x="347" y="868"/>
                  </a:lnTo>
                  <a:lnTo>
                    <a:pt x="141" y="868"/>
                  </a:lnTo>
                  <a:lnTo>
                    <a:pt x="141" y="853"/>
                  </a:lnTo>
                  <a:moveTo>
                    <a:pt x="507" y="0"/>
                  </a:moveTo>
                  <a:lnTo>
                    <a:pt x="0" y="0"/>
                  </a:lnTo>
                  <a:lnTo>
                    <a:pt x="0" y="218"/>
                  </a:lnTo>
                  <a:lnTo>
                    <a:pt x="347" y="218"/>
                  </a:lnTo>
                  <a:lnTo>
                    <a:pt x="347" y="212"/>
                  </a:lnTo>
                  <a:lnTo>
                    <a:pt x="366" y="212"/>
                  </a:lnTo>
                  <a:lnTo>
                    <a:pt x="366" y="718"/>
                  </a:lnTo>
                  <a:lnTo>
                    <a:pt x="484" y="718"/>
                  </a:lnTo>
                  <a:lnTo>
                    <a:pt x="484" y="61"/>
                  </a:lnTo>
                  <a:lnTo>
                    <a:pt x="507" y="61"/>
                  </a:lnTo>
                  <a:lnTo>
                    <a:pt x="5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9" name="ïṡļïḓé"/>
            <p:cNvSpPr/>
            <p:nvPr/>
          </p:nvSpPr>
          <p:spPr bwMode="auto">
            <a:xfrm>
              <a:off x="3979369" y="4403134"/>
              <a:ext cx="59892" cy="47642"/>
            </a:xfrm>
            <a:prstGeom prst="rect">
              <a:avLst/>
            </a:prstGeom>
            <a:solidFill>
              <a:srgbClr val="CEE7F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0" name="ïsļîḑè"/>
            <p:cNvSpPr/>
            <p:nvPr/>
          </p:nvSpPr>
          <p:spPr bwMode="auto">
            <a:xfrm>
              <a:off x="3979369" y="4403134"/>
              <a:ext cx="59892" cy="4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1" name="iṡľíḑè"/>
            <p:cNvSpPr/>
            <p:nvPr/>
          </p:nvSpPr>
          <p:spPr bwMode="auto">
            <a:xfrm>
              <a:off x="4039261" y="4403134"/>
              <a:ext cx="472329" cy="47642"/>
            </a:xfrm>
            <a:prstGeom prst="rect">
              <a:avLst/>
            </a:prstGeom>
            <a:solidFill>
              <a:srgbClr val="C2E1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2" name="íṩľîḋe"/>
            <p:cNvSpPr/>
            <p:nvPr/>
          </p:nvSpPr>
          <p:spPr bwMode="auto">
            <a:xfrm>
              <a:off x="4039261" y="4403134"/>
              <a:ext cx="472329" cy="4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3" name="îšlïḋè"/>
            <p:cNvSpPr/>
            <p:nvPr/>
          </p:nvSpPr>
          <p:spPr bwMode="auto">
            <a:xfrm>
              <a:off x="3979368" y="4555587"/>
              <a:ext cx="59892" cy="47642"/>
            </a:xfrm>
            <a:prstGeom prst="rect">
              <a:avLst/>
            </a:prstGeom>
            <a:solidFill>
              <a:srgbClr val="CEE7F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4" name="i$lïḋè"/>
            <p:cNvSpPr/>
            <p:nvPr/>
          </p:nvSpPr>
          <p:spPr bwMode="auto">
            <a:xfrm>
              <a:off x="3979368" y="4555587"/>
              <a:ext cx="59892" cy="4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5" name="iṡľïḑé"/>
            <p:cNvSpPr/>
            <p:nvPr/>
          </p:nvSpPr>
          <p:spPr bwMode="auto">
            <a:xfrm>
              <a:off x="4039260" y="4555587"/>
              <a:ext cx="472329" cy="47642"/>
            </a:xfrm>
            <a:prstGeom prst="rect">
              <a:avLst/>
            </a:prstGeom>
            <a:solidFill>
              <a:srgbClr val="C2E1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6" name="íṧ1îḋé"/>
            <p:cNvSpPr/>
            <p:nvPr/>
          </p:nvSpPr>
          <p:spPr bwMode="auto">
            <a:xfrm>
              <a:off x="4039260" y="4555587"/>
              <a:ext cx="472329" cy="4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7" name="íSḷïďê"/>
            <p:cNvSpPr/>
            <p:nvPr/>
          </p:nvSpPr>
          <p:spPr bwMode="auto">
            <a:xfrm>
              <a:off x="3979368" y="4705316"/>
              <a:ext cx="59892" cy="50364"/>
            </a:xfrm>
            <a:prstGeom prst="rect">
              <a:avLst/>
            </a:prstGeom>
            <a:solidFill>
              <a:srgbClr val="CEE7F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8" name="ïś1íḍê"/>
            <p:cNvSpPr/>
            <p:nvPr/>
          </p:nvSpPr>
          <p:spPr bwMode="auto">
            <a:xfrm>
              <a:off x="3979368" y="4705316"/>
              <a:ext cx="59892" cy="5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89" name="îşḻíḍè"/>
            <p:cNvSpPr/>
            <p:nvPr/>
          </p:nvSpPr>
          <p:spPr bwMode="auto">
            <a:xfrm>
              <a:off x="4039260" y="4705316"/>
              <a:ext cx="472329" cy="50364"/>
            </a:xfrm>
            <a:prstGeom prst="rect">
              <a:avLst/>
            </a:prstGeom>
            <a:solidFill>
              <a:srgbClr val="C2E1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0" name="iṡ1idè"/>
            <p:cNvSpPr/>
            <p:nvPr/>
          </p:nvSpPr>
          <p:spPr bwMode="auto">
            <a:xfrm>
              <a:off x="4039260" y="4705316"/>
              <a:ext cx="472329" cy="5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1" name="iśḷîdè"/>
            <p:cNvSpPr/>
            <p:nvPr/>
          </p:nvSpPr>
          <p:spPr bwMode="auto">
            <a:xfrm>
              <a:off x="3979368" y="4857768"/>
              <a:ext cx="59892" cy="50364"/>
            </a:xfrm>
            <a:prstGeom prst="rect">
              <a:avLst/>
            </a:prstGeom>
            <a:solidFill>
              <a:srgbClr val="CEE7F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2" name="işļîḑe"/>
            <p:cNvSpPr/>
            <p:nvPr/>
          </p:nvSpPr>
          <p:spPr bwMode="auto">
            <a:xfrm>
              <a:off x="3979368" y="4857768"/>
              <a:ext cx="59892" cy="5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3" name="íṡľídê"/>
            <p:cNvSpPr/>
            <p:nvPr/>
          </p:nvSpPr>
          <p:spPr bwMode="auto">
            <a:xfrm>
              <a:off x="4039260" y="4857768"/>
              <a:ext cx="472329" cy="50364"/>
            </a:xfrm>
            <a:prstGeom prst="rect">
              <a:avLst/>
            </a:prstGeom>
            <a:solidFill>
              <a:srgbClr val="C2E1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4" name="iš1íḍé"/>
            <p:cNvSpPr/>
            <p:nvPr/>
          </p:nvSpPr>
          <p:spPr bwMode="auto">
            <a:xfrm>
              <a:off x="4039260" y="4857768"/>
              <a:ext cx="472329" cy="5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5" name="îsľîḍê"/>
            <p:cNvSpPr/>
            <p:nvPr/>
          </p:nvSpPr>
          <p:spPr bwMode="auto">
            <a:xfrm>
              <a:off x="3979368" y="5010220"/>
              <a:ext cx="59892" cy="50364"/>
            </a:xfrm>
            <a:prstGeom prst="rect">
              <a:avLst/>
            </a:prstGeom>
            <a:solidFill>
              <a:srgbClr val="CEE7F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6" name="îśḻîḓé"/>
            <p:cNvSpPr/>
            <p:nvPr/>
          </p:nvSpPr>
          <p:spPr bwMode="auto">
            <a:xfrm>
              <a:off x="3979368" y="5010220"/>
              <a:ext cx="59892" cy="5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697" name="islîḋè"/>
            <p:cNvSpPr/>
            <p:nvPr/>
          </p:nvSpPr>
          <p:spPr bwMode="auto">
            <a:xfrm>
              <a:off x="4039260" y="5010220"/>
              <a:ext cx="191926" cy="50364"/>
            </a:xfrm>
            <a:custGeom>
              <a:avLst/>
              <a:gdLst>
                <a:gd name="T0" fmla="*/ 118 w 141"/>
                <a:gd name="T1" fmla="*/ 0 h 37"/>
                <a:gd name="T2" fmla="*/ 0 w 141"/>
                <a:gd name="T3" fmla="*/ 0 h 37"/>
                <a:gd name="T4" fmla="*/ 0 w 141"/>
                <a:gd name="T5" fmla="*/ 37 h 37"/>
                <a:gd name="T6" fmla="*/ 141 w 141"/>
                <a:gd name="T7" fmla="*/ 37 h 37"/>
                <a:gd name="T8" fmla="*/ 118 w 141"/>
                <a:gd name="T9" fmla="*/ 37 h 37"/>
                <a:gd name="T10" fmla="*/ 118 w 141"/>
                <a:gd name="T11" fmla="*/ 0 h 37"/>
              </a:gdLst>
              <a:ahLst/>
              <a:cxnLst>
                <a:cxn ang="0">
                  <a:pos x="T0" y="T1"/>
                </a:cxn>
                <a:cxn ang="0">
                  <a:pos x="T2" y="T3"/>
                </a:cxn>
                <a:cxn ang="0">
                  <a:pos x="T4" y="T5"/>
                </a:cxn>
                <a:cxn ang="0">
                  <a:pos x="T6" y="T7"/>
                </a:cxn>
                <a:cxn ang="0">
                  <a:pos x="T8" y="T9"/>
                </a:cxn>
                <a:cxn ang="0">
                  <a:pos x="T10" y="T11"/>
                </a:cxn>
              </a:cxnLst>
              <a:rect l="0" t="0" r="r" b="b"/>
              <a:pathLst>
                <a:path w="141" h="37">
                  <a:moveTo>
                    <a:pt x="118" y="0"/>
                  </a:moveTo>
                  <a:lnTo>
                    <a:pt x="0" y="0"/>
                  </a:lnTo>
                  <a:lnTo>
                    <a:pt x="0" y="37"/>
                  </a:lnTo>
                  <a:lnTo>
                    <a:pt x="141" y="37"/>
                  </a:lnTo>
                  <a:lnTo>
                    <a:pt x="118" y="37"/>
                  </a:lnTo>
                  <a:lnTo>
                    <a:pt x="118"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8" name="íSľïḓe"/>
            <p:cNvSpPr/>
            <p:nvPr/>
          </p:nvSpPr>
          <p:spPr bwMode="auto">
            <a:xfrm>
              <a:off x="4039260" y="5010220"/>
              <a:ext cx="191926" cy="50364"/>
            </a:xfrm>
            <a:custGeom>
              <a:avLst/>
              <a:gdLst>
                <a:gd name="T0" fmla="*/ 118 w 141"/>
                <a:gd name="T1" fmla="*/ 0 h 37"/>
                <a:gd name="T2" fmla="*/ 0 w 141"/>
                <a:gd name="T3" fmla="*/ 0 h 37"/>
                <a:gd name="T4" fmla="*/ 0 w 141"/>
                <a:gd name="T5" fmla="*/ 37 h 37"/>
                <a:gd name="T6" fmla="*/ 141 w 141"/>
                <a:gd name="T7" fmla="*/ 37 h 37"/>
                <a:gd name="T8" fmla="*/ 118 w 141"/>
                <a:gd name="T9" fmla="*/ 37 h 37"/>
                <a:gd name="T10" fmla="*/ 118 w 141"/>
                <a:gd name="T11" fmla="*/ 0 h 37"/>
              </a:gdLst>
              <a:ahLst/>
              <a:cxnLst>
                <a:cxn ang="0">
                  <a:pos x="T0" y="T1"/>
                </a:cxn>
                <a:cxn ang="0">
                  <a:pos x="T2" y="T3"/>
                </a:cxn>
                <a:cxn ang="0">
                  <a:pos x="T4" y="T5"/>
                </a:cxn>
                <a:cxn ang="0">
                  <a:pos x="T6" y="T7"/>
                </a:cxn>
                <a:cxn ang="0">
                  <a:pos x="T8" y="T9"/>
                </a:cxn>
                <a:cxn ang="0">
                  <a:pos x="T10" y="T11"/>
                </a:cxn>
              </a:cxnLst>
              <a:rect l="0" t="0" r="r" b="b"/>
              <a:pathLst>
                <a:path w="141" h="37">
                  <a:moveTo>
                    <a:pt x="118" y="0"/>
                  </a:moveTo>
                  <a:lnTo>
                    <a:pt x="0" y="0"/>
                  </a:lnTo>
                  <a:lnTo>
                    <a:pt x="0" y="37"/>
                  </a:lnTo>
                  <a:lnTo>
                    <a:pt x="141" y="37"/>
                  </a:lnTo>
                  <a:lnTo>
                    <a:pt x="118" y="37"/>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9" name="iŝľiḓe"/>
            <p:cNvSpPr/>
            <p:nvPr/>
          </p:nvSpPr>
          <p:spPr bwMode="auto">
            <a:xfrm>
              <a:off x="3979368" y="4298324"/>
              <a:ext cx="59892" cy="10481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0" name="iṥḻiďê"/>
            <p:cNvSpPr/>
            <p:nvPr/>
          </p:nvSpPr>
          <p:spPr bwMode="auto">
            <a:xfrm>
              <a:off x="3979368" y="4298324"/>
              <a:ext cx="59892" cy="10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1" name="iṡļïďè"/>
            <p:cNvSpPr/>
            <p:nvPr/>
          </p:nvSpPr>
          <p:spPr bwMode="auto">
            <a:xfrm>
              <a:off x="4039260" y="4298324"/>
              <a:ext cx="472329" cy="104811"/>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2" name="išļïḍê"/>
            <p:cNvSpPr/>
            <p:nvPr/>
          </p:nvSpPr>
          <p:spPr bwMode="auto">
            <a:xfrm>
              <a:off x="4039260" y="4298324"/>
              <a:ext cx="472329" cy="10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3" name="ïṥḷîdè"/>
            <p:cNvSpPr/>
            <p:nvPr/>
          </p:nvSpPr>
          <p:spPr bwMode="auto">
            <a:xfrm>
              <a:off x="3979368" y="4450776"/>
              <a:ext cx="59892" cy="104811"/>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4" name="íşľíḓé"/>
            <p:cNvSpPr/>
            <p:nvPr/>
          </p:nvSpPr>
          <p:spPr bwMode="auto">
            <a:xfrm>
              <a:off x="3979368" y="4450776"/>
              <a:ext cx="59892" cy="10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5" name="îṥľïḍe"/>
            <p:cNvSpPr/>
            <p:nvPr/>
          </p:nvSpPr>
          <p:spPr bwMode="auto">
            <a:xfrm>
              <a:off x="4039260" y="4450776"/>
              <a:ext cx="472329" cy="104811"/>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6" name="îş1iḍê"/>
            <p:cNvSpPr/>
            <p:nvPr/>
          </p:nvSpPr>
          <p:spPr bwMode="auto">
            <a:xfrm>
              <a:off x="4039260" y="4450776"/>
              <a:ext cx="472329" cy="10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7" name="ïṥ1iḑê"/>
            <p:cNvSpPr/>
            <p:nvPr/>
          </p:nvSpPr>
          <p:spPr bwMode="auto">
            <a:xfrm>
              <a:off x="3979368" y="4603228"/>
              <a:ext cx="59892" cy="102089"/>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8" name="íśľíḍe"/>
            <p:cNvSpPr/>
            <p:nvPr/>
          </p:nvSpPr>
          <p:spPr bwMode="auto">
            <a:xfrm>
              <a:off x="3979368" y="4603228"/>
              <a:ext cx="59892"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09" name="íṥľíḓê"/>
            <p:cNvSpPr/>
            <p:nvPr/>
          </p:nvSpPr>
          <p:spPr bwMode="auto">
            <a:xfrm>
              <a:off x="4039260" y="4603228"/>
              <a:ext cx="472329" cy="102089"/>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0" name="îṧḷïḋè"/>
            <p:cNvSpPr/>
            <p:nvPr/>
          </p:nvSpPr>
          <p:spPr bwMode="auto">
            <a:xfrm>
              <a:off x="4039260" y="4603228"/>
              <a:ext cx="472329"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1" name="ïṡļídè"/>
            <p:cNvSpPr/>
            <p:nvPr/>
          </p:nvSpPr>
          <p:spPr bwMode="auto">
            <a:xfrm>
              <a:off x="3979368" y="4755679"/>
              <a:ext cx="59892" cy="102089"/>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2" name="ïṥ1ïḓé"/>
            <p:cNvSpPr/>
            <p:nvPr/>
          </p:nvSpPr>
          <p:spPr bwMode="auto">
            <a:xfrm>
              <a:off x="3979368" y="4755679"/>
              <a:ext cx="59892"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3" name="íśľíďè"/>
            <p:cNvSpPr/>
            <p:nvPr/>
          </p:nvSpPr>
          <p:spPr bwMode="auto">
            <a:xfrm>
              <a:off x="4039260" y="4755679"/>
              <a:ext cx="472329" cy="102089"/>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4" name="íSliḍê"/>
            <p:cNvSpPr/>
            <p:nvPr/>
          </p:nvSpPr>
          <p:spPr bwMode="auto">
            <a:xfrm>
              <a:off x="4039260" y="4755679"/>
              <a:ext cx="472329"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5" name="ï$liḑé"/>
            <p:cNvSpPr/>
            <p:nvPr/>
          </p:nvSpPr>
          <p:spPr bwMode="auto">
            <a:xfrm>
              <a:off x="3979368" y="5060583"/>
              <a:ext cx="59892" cy="102089"/>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6" name="iSlïḋe"/>
            <p:cNvSpPr/>
            <p:nvPr/>
          </p:nvSpPr>
          <p:spPr bwMode="auto">
            <a:xfrm>
              <a:off x="3979368" y="5060583"/>
              <a:ext cx="59892"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7" name="ís1iḑê"/>
            <p:cNvSpPr/>
            <p:nvPr/>
          </p:nvSpPr>
          <p:spPr bwMode="auto">
            <a:xfrm>
              <a:off x="4039260" y="5060583"/>
              <a:ext cx="191926" cy="102089"/>
            </a:xfrm>
            <a:prstGeom prst="rect">
              <a:avLst/>
            </a:prstGeom>
            <a:solidFill>
              <a:srgbClr val="93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8" name="iṥḷïdé"/>
            <p:cNvSpPr/>
            <p:nvPr/>
          </p:nvSpPr>
          <p:spPr bwMode="auto">
            <a:xfrm>
              <a:off x="4039260" y="5060583"/>
              <a:ext cx="191926"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19" name="î$ḻíḑe"/>
            <p:cNvSpPr/>
            <p:nvPr/>
          </p:nvSpPr>
          <p:spPr bwMode="auto">
            <a:xfrm>
              <a:off x="3979368" y="4908131"/>
              <a:ext cx="59892" cy="102089"/>
            </a:xfrm>
            <a:prstGeom prst="rect">
              <a:avLst/>
            </a:prstGeom>
            <a:solidFill>
              <a:srgbClr val="9CCB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20" name="iṣ1îḑê"/>
            <p:cNvSpPr/>
            <p:nvPr/>
          </p:nvSpPr>
          <p:spPr bwMode="auto">
            <a:xfrm>
              <a:off x="3979368" y="4908131"/>
              <a:ext cx="59892"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21" name="iṣ1íḓê"/>
            <p:cNvSpPr/>
            <p:nvPr/>
          </p:nvSpPr>
          <p:spPr bwMode="auto">
            <a:xfrm>
              <a:off x="4039260" y="4908131"/>
              <a:ext cx="472329" cy="102089"/>
            </a:xfrm>
            <a:custGeom>
              <a:avLst/>
              <a:gdLst>
                <a:gd name="T0" fmla="*/ 347 w 347"/>
                <a:gd name="T1" fmla="*/ 0 h 75"/>
                <a:gd name="T2" fmla="*/ 0 w 347"/>
                <a:gd name="T3" fmla="*/ 0 h 75"/>
                <a:gd name="T4" fmla="*/ 0 w 347"/>
                <a:gd name="T5" fmla="*/ 75 h 75"/>
                <a:gd name="T6" fmla="*/ 118 w 347"/>
                <a:gd name="T7" fmla="*/ 75 h 75"/>
                <a:gd name="T8" fmla="*/ 118 w 347"/>
                <a:gd name="T9" fmla="*/ 52 h 75"/>
                <a:gd name="T10" fmla="*/ 347 w 347"/>
                <a:gd name="T11" fmla="*/ 52 h 75"/>
                <a:gd name="T12" fmla="*/ 347 w 34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347" h="75">
                  <a:moveTo>
                    <a:pt x="347" y="0"/>
                  </a:moveTo>
                  <a:lnTo>
                    <a:pt x="0" y="0"/>
                  </a:lnTo>
                  <a:lnTo>
                    <a:pt x="0" y="75"/>
                  </a:lnTo>
                  <a:lnTo>
                    <a:pt x="118" y="75"/>
                  </a:lnTo>
                  <a:lnTo>
                    <a:pt x="118" y="52"/>
                  </a:lnTo>
                  <a:lnTo>
                    <a:pt x="347" y="52"/>
                  </a:lnTo>
                  <a:lnTo>
                    <a:pt x="347" y="0"/>
                  </a:lnTo>
                  <a:close/>
                </a:path>
              </a:pathLst>
            </a:custGeom>
            <a:solidFill>
              <a:srgbClr val="93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2" name="íṩ1idê"/>
            <p:cNvSpPr/>
            <p:nvPr/>
          </p:nvSpPr>
          <p:spPr bwMode="auto">
            <a:xfrm>
              <a:off x="4039260" y="4908131"/>
              <a:ext cx="472329" cy="102089"/>
            </a:xfrm>
            <a:custGeom>
              <a:avLst/>
              <a:gdLst>
                <a:gd name="T0" fmla="*/ 347 w 347"/>
                <a:gd name="T1" fmla="*/ 0 h 75"/>
                <a:gd name="T2" fmla="*/ 0 w 347"/>
                <a:gd name="T3" fmla="*/ 0 h 75"/>
                <a:gd name="T4" fmla="*/ 0 w 347"/>
                <a:gd name="T5" fmla="*/ 75 h 75"/>
                <a:gd name="T6" fmla="*/ 118 w 347"/>
                <a:gd name="T7" fmla="*/ 75 h 75"/>
                <a:gd name="T8" fmla="*/ 118 w 347"/>
                <a:gd name="T9" fmla="*/ 52 h 75"/>
                <a:gd name="T10" fmla="*/ 347 w 347"/>
                <a:gd name="T11" fmla="*/ 52 h 75"/>
                <a:gd name="T12" fmla="*/ 347 w 34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347" h="75">
                  <a:moveTo>
                    <a:pt x="347" y="0"/>
                  </a:moveTo>
                  <a:lnTo>
                    <a:pt x="0" y="0"/>
                  </a:lnTo>
                  <a:lnTo>
                    <a:pt x="0" y="75"/>
                  </a:lnTo>
                  <a:lnTo>
                    <a:pt x="118" y="75"/>
                  </a:lnTo>
                  <a:lnTo>
                    <a:pt x="118" y="52"/>
                  </a:lnTo>
                  <a:lnTo>
                    <a:pt x="347" y="52"/>
                  </a:lnTo>
                  <a:lnTo>
                    <a:pt x="3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3" name="íśľídê"/>
            <p:cNvSpPr/>
            <p:nvPr/>
          </p:nvSpPr>
          <p:spPr bwMode="auto">
            <a:xfrm>
              <a:off x="3954867" y="4287434"/>
              <a:ext cx="24501" cy="892932"/>
            </a:xfrm>
            <a:custGeom>
              <a:avLst/>
              <a:gdLst>
                <a:gd name="T0" fmla="*/ 18 w 18"/>
                <a:gd name="T1" fmla="*/ 0 h 656"/>
                <a:gd name="T2" fmla="*/ 0 w 18"/>
                <a:gd name="T3" fmla="*/ 0 h 656"/>
                <a:gd name="T4" fmla="*/ 0 w 18"/>
                <a:gd name="T5" fmla="*/ 656 h 656"/>
                <a:gd name="T6" fmla="*/ 18 w 18"/>
                <a:gd name="T7" fmla="*/ 656 h 656"/>
                <a:gd name="T8" fmla="*/ 18 w 18"/>
                <a:gd name="T9" fmla="*/ 643 h 656"/>
                <a:gd name="T10" fmla="*/ 18 w 18"/>
                <a:gd name="T11" fmla="*/ 568 h 656"/>
                <a:gd name="T12" fmla="*/ 18 w 18"/>
                <a:gd name="T13" fmla="*/ 531 h 656"/>
                <a:gd name="T14" fmla="*/ 18 w 18"/>
                <a:gd name="T15" fmla="*/ 456 h 656"/>
                <a:gd name="T16" fmla="*/ 18 w 18"/>
                <a:gd name="T17" fmla="*/ 419 h 656"/>
                <a:gd name="T18" fmla="*/ 18 w 18"/>
                <a:gd name="T19" fmla="*/ 344 h 656"/>
                <a:gd name="T20" fmla="*/ 18 w 18"/>
                <a:gd name="T21" fmla="*/ 307 h 656"/>
                <a:gd name="T22" fmla="*/ 18 w 18"/>
                <a:gd name="T23" fmla="*/ 232 h 656"/>
                <a:gd name="T24" fmla="*/ 18 w 18"/>
                <a:gd name="T25" fmla="*/ 197 h 656"/>
                <a:gd name="T26" fmla="*/ 18 w 18"/>
                <a:gd name="T27" fmla="*/ 120 h 656"/>
                <a:gd name="T28" fmla="*/ 18 w 18"/>
                <a:gd name="T29" fmla="*/ 85 h 656"/>
                <a:gd name="T30" fmla="*/ 18 w 18"/>
                <a:gd name="T31" fmla="*/ 8 h 656"/>
                <a:gd name="T32" fmla="*/ 18 w 18"/>
                <a:gd name="T33"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656">
                  <a:moveTo>
                    <a:pt x="18" y="0"/>
                  </a:moveTo>
                  <a:lnTo>
                    <a:pt x="0" y="0"/>
                  </a:lnTo>
                  <a:lnTo>
                    <a:pt x="0" y="656"/>
                  </a:lnTo>
                  <a:lnTo>
                    <a:pt x="18" y="656"/>
                  </a:lnTo>
                  <a:lnTo>
                    <a:pt x="18" y="643"/>
                  </a:lnTo>
                  <a:lnTo>
                    <a:pt x="18" y="568"/>
                  </a:lnTo>
                  <a:lnTo>
                    <a:pt x="18" y="531"/>
                  </a:lnTo>
                  <a:lnTo>
                    <a:pt x="18" y="456"/>
                  </a:lnTo>
                  <a:lnTo>
                    <a:pt x="18" y="419"/>
                  </a:lnTo>
                  <a:lnTo>
                    <a:pt x="18" y="344"/>
                  </a:lnTo>
                  <a:lnTo>
                    <a:pt x="18" y="307"/>
                  </a:lnTo>
                  <a:lnTo>
                    <a:pt x="18" y="232"/>
                  </a:lnTo>
                  <a:lnTo>
                    <a:pt x="18" y="197"/>
                  </a:lnTo>
                  <a:lnTo>
                    <a:pt x="18" y="120"/>
                  </a:lnTo>
                  <a:lnTo>
                    <a:pt x="18" y="85"/>
                  </a:lnTo>
                  <a:lnTo>
                    <a:pt x="18" y="8"/>
                  </a:lnTo>
                  <a:lnTo>
                    <a:pt x="18" y="0"/>
                  </a:lnTo>
                  <a:close/>
                </a:path>
              </a:pathLst>
            </a:custGeom>
            <a:solidFill>
              <a:srgbClr val="A8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4" name="iS1îḑè"/>
            <p:cNvSpPr/>
            <p:nvPr/>
          </p:nvSpPr>
          <p:spPr bwMode="auto">
            <a:xfrm>
              <a:off x="3954867" y="4287434"/>
              <a:ext cx="24501" cy="892932"/>
            </a:xfrm>
            <a:custGeom>
              <a:avLst/>
              <a:gdLst>
                <a:gd name="T0" fmla="*/ 18 w 18"/>
                <a:gd name="T1" fmla="*/ 0 h 656"/>
                <a:gd name="T2" fmla="*/ 0 w 18"/>
                <a:gd name="T3" fmla="*/ 0 h 656"/>
                <a:gd name="T4" fmla="*/ 0 w 18"/>
                <a:gd name="T5" fmla="*/ 656 h 656"/>
                <a:gd name="T6" fmla="*/ 18 w 18"/>
                <a:gd name="T7" fmla="*/ 656 h 656"/>
                <a:gd name="T8" fmla="*/ 18 w 18"/>
                <a:gd name="T9" fmla="*/ 643 h 656"/>
                <a:gd name="T10" fmla="*/ 18 w 18"/>
                <a:gd name="T11" fmla="*/ 568 h 656"/>
                <a:gd name="T12" fmla="*/ 18 w 18"/>
                <a:gd name="T13" fmla="*/ 531 h 656"/>
                <a:gd name="T14" fmla="*/ 18 w 18"/>
                <a:gd name="T15" fmla="*/ 456 h 656"/>
                <a:gd name="T16" fmla="*/ 18 w 18"/>
                <a:gd name="T17" fmla="*/ 419 h 656"/>
                <a:gd name="T18" fmla="*/ 18 w 18"/>
                <a:gd name="T19" fmla="*/ 344 h 656"/>
                <a:gd name="T20" fmla="*/ 18 w 18"/>
                <a:gd name="T21" fmla="*/ 307 h 656"/>
                <a:gd name="T22" fmla="*/ 18 w 18"/>
                <a:gd name="T23" fmla="*/ 232 h 656"/>
                <a:gd name="T24" fmla="*/ 18 w 18"/>
                <a:gd name="T25" fmla="*/ 197 h 656"/>
                <a:gd name="T26" fmla="*/ 18 w 18"/>
                <a:gd name="T27" fmla="*/ 120 h 656"/>
                <a:gd name="T28" fmla="*/ 18 w 18"/>
                <a:gd name="T29" fmla="*/ 85 h 656"/>
                <a:gd name="T30" fmla="*/ 18 w 18"/>
                <a:gd name="T31" fmla="*/ 8 h 656"/>
                <a:gd name="T32" fmla="*/ 18 w 18"/>
                <a:gd name="T33"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656">
                  <a:moveTo>
                    <a:pt x="18" y="0"/>
                  </a:moveTo>
                  <a:lnTo>
                    <a:pt x="0" y="0"/>
                  </a:lnTo>
                  <a:lnTo>
                    <a:pt x="0" y="656"/>
                  </a:lnTo>
                  <a:lnTo>
                    <a:pt x="18" y="656"/>
                  </a:lnTo>
                  <a:lnTo>
                    <a:pt x="18" y="643"/>
                  </a:lnTo>
                  <a:lnTo>
                    <a:pt x="18" y="568"/>
                  </a:lnTo>
                  <a:lnTo>
                    <a:pt x="18" y="531"/>
                  </a:lnTo>
                  <a:lnTo>
                    <a:pt x="18" y="456"/>
                  </a:lnTo>
                  <a:lnTo>
                    <a:pt x="18" y="419"/>
                  </a:lnTo>
                  <a:lnTo>
                    <a:pt x="18" y="344"/>
                  </a:lnTo>
                  <a:lnTo>
                    <a:pt x="18" y="307"/>
                  </a:lnTo>
                  <a:lnTo>
                    <a:pt x="18" y="232"/>
                  </a:lnTo>
                  <a:lnTo>
                    <a:pt x="18" y="197"/>
                  </a:lnTo>
                  <a:lnTo>
                    <a:pt x="18" y="120"/>
                  </a:lnTo>
                  <a:lnTo>
                    <a:pt x="18" y="85"/>
                  </a:lnTo>
                  <a:lnTo>
                    <a:pt x="18" y="8"/>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5" name="ïṧľiḓé"/>
            <p:cNvSpPr/>
            <p:nvPr/>
          </p:nvSpPr>
          <p:spPr bwMode="auto">
            <a:xfrm>
              <a:off x="4511589" y="4290157"/>
              <a:ext cx="25863" cy="688756"/>
            </a:xfrm>
            <a:custGeom>
              <a:avLst/>
              <a:gdLst>
                <a:gd name="T0" fmla="*/ 19 w 19"/>
                <a:gd name="T1" fmla="*/ 0 h 506"/>
                <a:gd name="T2" fmla="*/ 0 w 19"/>
                <a:gd name="T3" fmla="*/ 0 h 506"/>
                <a:gd name="T4" fmla="*/ 0 w 19"/>
                <a:gd name="T5" fmla="*/ 6 h 506"/>
                <a:gd name="T6" fmla="*/ 0 w 19"/>
                <a:gd name="T7" fmla="*/ 83 h 506"/>
                <a:gd name="T8" fmla="*/ 0 w 19"/>
                <a:gd name="T9" fmla="*/ 118 h 506"/>
                <a:gd name="T10" fmla="*/ 0 w 19"/>
                <a:gd name="T11" fmla="*/ 195 h 506"/>
                <a:gd name="T12" fmla="*/ 0 w 19"/>
                <a:gd name="T13" fmla="*/ 230 h 506"/>
                <a:gd name="T14" fmla="*/ 0 w 19"/>
                <a:gd name="T15" fmla="*/ 305 h 506"/>
                <a:gd name="T16" fmla="*/ 0 w 19"/>
                <a:gd name="T17" fmla="*/ 342 h 506"/>
                <a:gd name="T18" fmla="*/ 0 w 19"/>
                <a:gd name="T19" fmla="*/ 417 h 506"/>
                <a:gd name="T20" fmla="*/ 0 w 19"/>
                <a:gd name="T21" fmla="*/ 454 h 506"/>
                <a:gd name="T22" fmla="*/ 0 w 19"/>
                <a:gd name="T23" fmla="*/ 506 h 506"/>
                <a:gd name="T24" fmla="*/ 19 w 19"/>
                <a:gd name="T25" fmla="*/ 506 h 506"/>
                <a:gd name="T26" fmla="*/ 19 w 19"/>
                <a:gd name="T2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506">
                  <a:moveTo>
                    <a:pt x="19" y="0"/>
                  </a:moveTo>
                  <a:lnTo>
                    <a:pt x="0" y="0"/>
                  </a:lnTo>
                  <a:lnTo>
                    <a:pt x="0" y="6"/>
                  </a:lnTo>
                  <a:lnTo>
                    <a:pt x="0" y="83"/>
                  </a:lnTo>
                  <a:lnTo>
                    <a:pt x="0" y="118"/>
                  </a:lnTo>
                  <a:lnTo>
                    <a:pt x="0" y="195"/>
                  </a:lnTo>
                  <a:lnTo>
                    <a:pt x="0" y="230"/>
                  </a:lnTo>
                  <a:lnTo>
                    <a:pt x="0" y="305"/>
                  </a:lnTo>
                  <a:lnTo>
                    <a:pt x="0" y="342"/>
                  </a:lnTo>
                  <a:lnTo>
                    <a:pt x="0" y="417"/>
                  </a:lnTo>
                  <a:lnTo>
                    <a:pt x="0" y="454"/>
                  </a:lnTo>
                  <a:lnTo>
                    <a:pt x="0" y="506"/>
                  </a:lnTo>
                  <a:lnTo>
                    <a:pt x="19" y="506"/>
                  </a:lnTo>
                  <a:lnTo>
                    <a:pt x="19"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6" name="iṣļiḓê"/>
            <p:cNvSpPr/>
            <p:nvPr/>
          </p:nvSpPr>
          <p:spPr bwMode="auto">
            <a:xfrm>
              <a:off x="4511589" y="4290157"/>
              <a:ext cx="25863" cy="688756"/>
            </a:xfrm>
            <a:custGeom>
              <a:avLst/>
              <a:gdLst>
                <a:gd name="T0" fmla="*/ 19 w 19"/>
                <a:gd name="T1" fmla="*/ 0 h 506"/>
                <a:gd name="T2" fmla="*/ 0 w 19"/>
                <a:gd name="T3" fmla="*/ 0 h 506"/>
                <a:gd name="T4" fmla="*/ 0 w 19"/>
                <a:gd name="T5" fmla="*/ 6 h 506"/>
                <a:gd name="T6" fmla="*/ 0 w 19"/>
                <a:gd name="T7" fmla="*/ 83 h 506"/>
                <a:gd name="T8" fmla="*/ 0 w 19"/>
                <a:gd name="T9" fmla="*/ 118 h 506"/>
                <a:gd name="T10" fmla="*/ 0 w 19"/>
                <a:gd name="T11" fmla="*/ 195 h 506"/>
                <a:gd name="T12" fmla="*/ 0 w 19"/>
                <a:gd name="T13" fmla="*/ 230 h 506"/>
                <a:gd name="T14" fmla="*/ 0 w 19"/>
                <a:gd name="T15" fmla="*/ 305 h 506"/>
                <a:gd name="T16" fmla="*/ 0 w 19"/>
                <a:gd name="T17" fmla="*/ 342 h 506"/>
                <a:gd name="T18" fmla="*/ 0 w 19"/>
                <a:gd name="T19" fmla="*/ 417 h 506"/>
                <a:gd name="T20" fmla="*/ 0 w 19"/>
                <a:gd name="T21" fmla="*/ 454 h 506"/>
                <a:gd name="T22" fmla="*/ 0 w 19"/>
                <a:gd name="T23" fmla="*/ 506 h 506"/>
                <a:gd name="T24" fmla="*/ 19 w 19"/>
                <a:gd name="T25" fmla="*/ 506 h 506"/>
                <a:gd name="T26" fmla="*/ 19 w 19"/>
                <a:gd name="T2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506">
                  <a:moveTo>
                    <a:pt x="19" y="0"/>
                  </a:moveTo>
                  <a:lnTo>
                    <a:pt x="0" y="0"/>
                  </a:lnTo>
                  <a:lnTo>
                    <a:pt x="0" y="6"/>
                  </a:lnTo>
                  <a:lnTo>
                    <a:pt x="0" y="83"/>
                  </a:lnTo>
                  <a:lnTo>
                    <a:pt x="0" y="118"/>
                  </a:lnTo>
                  <a:lnTo>
                    <a:pt x="0" y="195"/>
                  </a:lnTo>
                  <a:lnTo>
                    <a:pt x="0" y="230"/>
                  </a:lnTo>
                  <a:lnTo>
                    <a:pt x="0" y="305"/>
                  </a:lnTo>
                  <a:lnTo>
                    <a:pt x="0" y="342"/>
                  </a:lnTo>
                  <a:lnTo>
                    <a:pt x="0" y="417"/>
                  </a:lnTo>
                  <a:lnTo>
                    <a:pt x="0" y="454"/>
                  </a:lnTo>
                  <a:lnTo>
                    <a:pt x="0" y="506"/>
                  </a:lnTo>
                  <a:lnTo>
                    <a:pt x="19" y="506"/>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7" name="ïṧḷïḍé"/>
            <p:cNvSpPr/>
            <p:nvPr/>
          </p:nvSpPr>
          <p:spPr bwMode="auto">
            <a:xfrm>
              <a:off x="4698070" y="4978913"/>
              <a:ext cx="76226" cy="204177"/>
            </a:xfrm>
            <a:prstGeom prst="rect">
              <a:avLst/>
            </a:prstGeom>
            <a:solidFill>
              <a:srgbClr val="AFD8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28" name="íṡ1ide"/>
            <p:cNvSpPr/>
            <p:nvPr/>
          </p:nvSpPr>
          <p:spPr bwMode="auto">
            <a:xfrm>
              <a:off x="4698070" y="4978913"/>
              <a:ext cx="76226" cy="20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29" name="ïŝļiḑé"/>
            <p:cNvSpPr/>
            <p:nvPr/>
          </p:nvSpPr>
          <p:spPr bwMode="auto">
            <a:xfrm>
              <a:off x="5077839" y="4978913"/>
              <a:ext cx="420604" cy="204177"/>
            </a:xfrm>
            <a:custGeom>
              <a:avLst/>
              <a:gdLst>
                <a:gd name="T0" fmla="*/ 309 w 309"/>
                <a:gd name="T1" fmla="*/ 0 h 150"/>
                <a:gd name="T2" fmla="*/ 0 w 309"/>
                <a:gd name="T3" fmla="*/ 0 h 150"/>
                <a:gd name="T4" fmla="*/ 0 w 309"/>
                <a:gd name="T5" fmla="*/ 150 h 150"/>
                <a:gd name="T6" fmla="*/ 276 w 309"/>
                <a:gd name="T7" fmla="*/ 150 h 150"/>
                <a:gd name="T8" fmla="*/ 276 w 309"/>
                <a:gd name="T9" fmla="*/ 60 h 150"/>
                <a:gd name="T10" fmla="*/ 309 w 309"/>
                <a:gd name="T11" fmla="*/ 60 h 150"/>
                <a:gd name="T12" fmla="*/ 309 w 309"/>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309" h="150">
                  <a:moveTo>
                    <a:pt x="309" y="0"/>
                  </a:moveTo>
                  <a:lnTo>
                    <a:pt x="0" y="0"/>
                  </a:lnTo>
                  <a:lnTo>
                    <a:pt x="0" y="150"/>
                  </a:lnTo>
                  <a:lnTo>
                    <a:pt x="276" y="150"/>
                  </a:lnTo>
                  <a:lnTo>
                    <a:pt x="276" y="60"/>
                  </a:lnTo>
                  <a:lnTo>
                    <a:pt x="309" y="60"/>
                  </a:lnTo>
                  <a:lnTo>
                    <a:pt x="309" y="0"/>
                  </a:lnTo>
                  <a:close/>
                </a:path>
              </a:pathLst>
            </a:custGeom>
            <a:solidFill>
              <a:srgbClr val="A9D5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0" name="ïṥ1îḑe"/>
            <p:cNvSpPr/>
            <p:nvPr/>
          </p:nvSpPr>
          <p:spPr bwMode="auto">
            <a:xfrm>
              <a:off x="5077839" y="4978913"/>
              <a:ext cx="420604" cy="204177"/>
            </a:xfrm>
            <a:custGeom>
              <a:avLst/>
              <a:gdLst>
                <a:gd name="T0" fmla="*/ 309 w 309"/>
                <a:gd name="T1" fmla="*/ 0 h 150"/>
                <a:gd name="T2" fmla="*/ 0 w 309"/>
                <a:gd name="T3" fmla="*/ 0 h 150"/>
                <a:gd name="T4" fmla="*/ 0 w 309"/>
                <a:gd name="T5" fmla="*/ 150 h 150"/>
                <a:gd name="T6" fmla="*/ 276 w 309"/>
                <a:gd name="T7" fmla="*/ 150 h 150"/>
                <a:gd name="T8" fmla="*/ 276 w 309"/>
                <a:gd name="T9" fmla="*/ 60 h 150"/>
                <a:gd name="T10" fmla="*/ 309 w 309"/>
                <a:gd name="T11" fmla="*/ 60 h 150"/>
                <a:gd name="T12" fmla="*/ 309 w 309"/>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309" h="150">
                  <a:moveTo>
                    <a:pt x="309" y="0"/>
                  </a:moveTo>
                  <a:lnTo>
                    <a:pt x="0" y="0"/>
                  </a:lnTo>
                  <a:lnTo>
                    <a:pt x="0" y="150"/>
                  </a:lnTo>
                  <a:lnTo>
                    <a:pt x="276" y="150"/>
                  </a:lnTo>
                  <a:lnTo>
                    <a:pt x="276" y="60"/>
                  </a:lnTo>
                  <a:lnTo>
                    <a:pt x="309" y="60"/>
                  </a:lnTo>
                  <a:lnTo>
                    <a:pt x="3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1" name="í$ḷîďé"/>
            <p:cNvSpPr/>
            <p:nvPr/>
          </p:nvSpPr>
          <p:spPr bwMode="auto">
            <a:xfrm>
              <a:off x="4774296" y="4978913"/>
              <a:ext cx="303543" cy="204177"/>
            </a:xfrm>
            <a:prstGeom prst="rect">
              <a:avLst/>
            </a:prstGeom>
            <a:solidFill>
              <a:srgbClr val="A6D4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2" name="iSľíḑè"/>
            <p:cNvSpPr/>
            <p:nvPr/>
          </p:nvSpPr>
          <p:spPr bwMode="auto">
            <a:xfrm>
              <a:off x="4774296" y="4978913"/>
              <a:ext cx="303543" cy="20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3" name="i$ļíde"/>
            <p:cNvSpPr/>
            <p:nvPr/>
          </p:nvSpPr>
          <p:spPr bwMode="auto">
            <a:xfrm>
              <a:off x="4199879" y="4978913"/>
              <a:ext cx="498191" cy="204177"/>
            </a:xfrm>
            <a:custGeom>
              <a:avLst/>
              <a:gdLst>
                <a:gd name="T0" fmla="*/ 229 w 366"/>
                <a:gd name="T1" fmla="*/ 135 h 150"/>
                <a:gd name="T2" fmla="*/ 23 w 366"/>
                <a:gd name="T3" fmla="*/ 135 h 150"/>
                <a:gd name="T4" fmla="*/ 23 w 366"/>
                <a:gd name="T5" fmla="*/ 150 h 150"/>
                <a:gd name="T6" fmla="*/ 229 w 366"/>
                <a:gd name="T7" fmla="*/ 150 h 150"/>
                <a:gd name="T8" fmla="*/ 229 w 366"/>
                <a:gd name="T9" fmla="*/ 135 h 150"/>
                <a:gd name="T10" fmla="*/ 229 w 366"/>
                <a:gd name="T11" fmla="*/ 23 h 150"/>
                <a:gd name="T12" fmla="*/ 0 w 366"/>
                <a:gd name="T13" fmla="*/ 23 h 150"/>
                <a:gd name="T14" fmla="*/ 0 w 366"/>
                <a:gd name="T15" fmla="*/ 60 h 150"/>
                <a:gd name="T16" fmla="*/ 23 w 366"/>
                <a:gd name="T17" fmla="*/ 60 h 150"/>
                <a:gd name="T18" fmla="*/ 229 w 366"/>
                <a:gd name="T19" fmla="*/ 60 h 150"/>
                <a:gd name="T20" fmla="*/ 229 w 366"/>
                <a:gd name="T21" fmla="*/ 23 h 150"/>
                <a:gd name="T22" fmla="*/ 366 w 366"/>
                <a:gd name="T23" fmla="*/ 0 h 150"/>
                <a:gd name="T24" fmla="*/ 248 w 366"/>
                <a:gd name="T25" fmla="*/ 0 h 150"/>
                <a:gd name="T26" fmla="*/ 248 w 366"/>
                <a:gd name="T27" fmla="*/ 150 h 150"/>
                <a:gd name="T28" fmla="*/ 366 w 366"/>
                <a:gd name="T29" fmla="*/ 150 h 150"/>
                <a:gd name="T30" fmla="*/ 366 w 366"/>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150">
                  <a:moveTo>
                    <a:pt x="229" y="135"/>
                  </a:moveTo>
                  <a:lnTo>
                    <a:pt x="23" y="135"/>
                  </a:lnTo>
                  <a:lnTo>
                    <a:pt x="23" y="150"/>
                  </a:lnTo>
                  <a:lnTo>
                    <a:pt x="229" y="150"/>
                  </a:lnTo>
                  <a:lnTo>
                    <a:pt x="229" y="135"/>
                  </a:lnTo>
                  <a:close/>
                  <a:moveTo>
                    <a:pt x="229" y="23"/>
                  </a:moveTo>
                  <a:lnTo>
                    <a:pt x="0" y="23"/>
                  </a:lnTo>
                  <a:lnTo>
                    <a:pt x="0" y="60"/>
                  </a:lnTo>
                  <a:lnTo>
                    <a:pt x="23" y="60"/>
                  </a:lnTo>
                  <a:lnTo>
                    <a:pt x="229" y="60"/>
                  </a:lnTo>
                  <a:lnTo>
                    <a:pt x="229" y="23"/>
                  </a:lnTo>
                  <a:close/>
                  <a:moveTo>
                    <a:pt x="366" y="0"/>
                  </a:moveTo>
                  <a:lnTo>
                    <a:pt x="248" y="0"/>
                  </a:lnTo>
                  <a:lnTo>
                    <a:pt x="248" y="150"/>
                  </a:lnTo>
                  <a:lnTo>
                    <a:pt x="366" y="150"/>
                  </a:lnTo>
                  <a:lnTo>
                    <a:pt x="366" y="0"/>
                  </a:lnTo>
                  <a:close/>
                </a:path>
              </a:pathLst>
            </a:custGeom>
            <a:solidFill>
              <a:srgbClr val="A6D4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4" name="íṣḷíḋe"/>
            <p:cNvSpPr/>
            <p:nvPr/>
          </p:nvSpPr>
          <p:spPr bwMode="auto">
            <a:xfrm>
              <a:off x="4199879" y="4978913"/>
              <a:ext cx="498191" cy="204177"/>
            </a:xfrm>
            <a:custGeom>
              <a:avLst/>
              <a:gdLst>
                <a:gd name="T0" fmla="*/ 229 w 366"/>
                <a:gd name="T1" fmla="*/ 135 h 150"/>
                <a:gd name="T2" fmla="*/ 23 w 366"/>
                <a:gd name="T3" fmla="*/ 135 h 150"/>
                <a:gd name="T4" fmla="*/ 23 w 366"/>
                <a:gd name="T5" fmla="*/ 150 h 150"/>
                <a:gd name="T6" fmla="*/ 229 w 366"/>
                <a:gd name="T7" fmla="*/ 150 h 150"/>
                <a:gd name="T8" fmla="*/ 229 w 366"/>
                <a:gd name="T9" fmla="*/ 135 h 150"/>
                <a:gd name="T10" fmla="*/ 229 w 366"/>
                <a:gd name="T11" fmla="*/ 23 h 150"/>
                <a:gd name="T12" fmla="*/ 0 w 366"/>
                <a:gd name="T13" fmla="*/ 23 h 150"/>
                <a:gd name="T14" fmla="*/ 0 w 366"/>
                <a:gd name="T15" fmla="*/ 60 h 150"/>
                <a:gd name="T16" fmla="*/ 23 w 366"/>
                <a:gd name="T17" fmla="*/ 60 h 150"/>
                <a:gd name="T18" fmla="*/ 229 w 366"/>
                <a:gd name="T19" fmla="*/ 60 h 150"/>
                <a:gd name="T20" fmla="*/ 229 w 366"/>
                <a:gd name="T21" fmla="*/ 23 h 150"/>
                <a:gd name="T22" fmla="*/ 366 w 366"/>
                <a:gd name="T23" fmla="*/ 0 h 150"/>
                <a:gd name="T24" fmla="*/ 248 w 366"/>
                <a:gd name="T25" fmla="*/ 0 h 150"/>
                <a:gd name="T26" fmla="*/ 248 w 366"/>
                <a:gd name="T27" fmla="*/ 150 h 150"/>
                <a:gd name="T28" fmla="*/ 366 w 366"/>
                <a:gd name="T29" fmla="*/ 150 h 150"/>
                <a:gd name="T30" fmla="*/ 366 w 366"/>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150">
                  <a:moveTo>
                    <a:pt x="229" y="135"/>
                  </a:moveTo>
                  <a:lnTo>
                    <a:pt x="23" y="135"/>
                  </a:lnTo>
                  <a:lnTo>
                    <a:pt x="23" y="150"/>
                  </a:lnTo>
                  <a:lnTo>
                    <a:pt x="229" y="150"/>
                  </a:lnTo>
                  <a:lnTo>
                    <a:pt x="229" y="135"/>
                  </a:lnTo>
                  <a:moveTo>
                    <a:pt x="229" y="23"/>
                  </a:moveTo>
                  <a:lnTo>
                    <a:pt x="0" y="23"/>
                  </a:lnTo>
                  <a:lnTo>
                    <a:pt x="0" y="60"/>
                  </a:lnTo>
                  <a:lnTo>
                    <a:pt x="23" y="60"/>
                  </a:lnTo>
                  <a:lnTo>
                    <a:pt x="229" y="60"/>
                  </a:lnTo>
                  <a:lnTo>
                    <a:pt x="229" y="23"/>
                  </a:lnTo>
                  <a:moveTo>
                    <a:pt x="366" y="0"/>
                  </a:moveTo>
                  <a:lnTo>
                    <a:pt x="248" y="0"/>
                  </a:lnTo>
                  <a:lnTo>
                    <a:pt x="248" y="150"/>
                  </a:lnTo>
                  <a:lnTo>
                    <a:pt x="366" y="150"/>
                  </a:lnTo>
                  <a:lnTo>
                    <a:pt x="3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5" name="ïş1iḍè"/>
            <p:cNvSpPr/>
            <p:nvPr/>
          </p:nvSpPr>
          <p:spPr bwMode="auto">
            <a:xfrm>
              <a:off x="4231187" y="5060583"/>
              <a:ext cx="280403" cy="102089"/>
            </a:xfrm>
            <a:prstGeom prst="rect">
              <a:avLst/>
            </a:prstGeom>
            <a:solidFill>
              <a:srgbClr val="9ACC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6" name="ïslîḑè"/>
            <p:cNvSpPr/>
            <p:nvPr/>
          </p:nvSpPr>
          <p:spPr bwMode="auto">
            <a:xfrm>
              <a:off x="4231187" y="5060583"/>
              <a:ext cx="280403" cy="1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7" name="işľîďê"/>
            <p:cNvSpPr/>
            <p:nvPr/>
          </p:nvSpPr>
          <p:spPr bwMode="auto">
            <a:xfrm>
              <a:off x="4199879" y="4978913"/>
              <a:ext cx="311710" cy="31308"/>
            </a:xfrm>
            <a:prstGeom prst="rect">
              <a:avLst/>
            </a:prstGeom>
            <a:solidFill>
              <a:srgbClr val="9ACC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8" name="îṡ1íḋè"/>
            <p:cNvSpPr/>
            <p:nvPr/>
          </p:nvSpPr>
          <p:spPr bwMode="auto">
            <a:xfrm>
              <a:off x="4199879" y="4978913"/>
              <a:ext cx="311710"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39" name="ïṡľïḍê"/>
            <p:cNvSpPr/>
            <p:nvPr/>
          </p:nvSpPr>
          <p:spPr bwMode="auto">
            <a:xfrm>
              <a:off x="4511589" y="4978913"/>
              <a:ext cx="25863" cy="204177"/>
            </a:xfrm>
            <a:custGeom>
              <a:avLst/>
              <a:gdLst>
                <a:gd name="T0" fmla="*/ 19 w 19"/>
                <a:gd name="T1" fmla="*/ 0 h 150"/>
                <a:gd name="T2" fmla="*/ 0 w 19"/>
                <a:gd name="T3" fmla="*/ 0 h 150"/>
                <a:gd name="T4" fmla="*/ 0 w 19"/>
                <a:gd name="T5" fmla="*/ 23 h 150"/>
                <a:gd name="T6" fmla="*/ 0 w 19"/>
                <a:gd name="T7" fmla="*/ 60 h 150"/>
                <a:gd name="T8" fmla="*/ 0 w 19"/>
                <a:gd name="T9" fmla="*/ 135 h 150"/>
                <a:gd name="T10" fmla="*/ 0 w 19"/>
                <a:gd name="T11" fmla="*/ 150 h 150"/>
                <a:gd name="T12" fmla="*/ 19 w 19"/>
                <a:gd name="T13" fmla="*/ 150 h 150"/>
                <a:gd name="T14" fmla="*/ 19 w 19"/>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0">
                  <a:moveTo>
                    <a:pt x="19" y="0"/>
                  </a:moveTo>
                  <a:lnTo>
                    <a:pt x="0" y="0"/>
                  </a:lnTo>
                  <a:lnTo>
                    <a:pt x="0" y="23"/>
                  </a:lnTo>
                  <a:lnTo>
                    <a:pt x="0" y="60"/>
                  </a:lnTo>
                  <a:lnTo>
                    <a:pt x="0" y="135"/>
                  </a:lnTo>
                  <a:lnTo>
                    <a:pt x="0" y="150"/>
                  </a:lnTo>
                  <a:lnTo>
                    <a:pt x="19" y="150"/>
                  </a:lnTo>
                  <a:lnTo>
                    <a:pt x="19" y="0"/>
                  </a:lnTo>
                  <a:close/>
                </a:path>
              </a:pathLst>
            </a:custGeom>
            <a:solidFill>
              <a:srgbClr val="9FCF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0" name="íSḻîḑê"/>
            <p:cNvSpPr/>
            <p:nvPr/>
          </p:nvSpPr>
          <p:spPr bwMode="auto">
            <a:xfrm>
              <a:off x="4511589" y="4978913"/>
              <a:ext cx="25863" cy="204177"/>
            </a:xfrm>
            <a:custGeom>
              <a:avLst/>
              <a:gdLst>
                <a:gd name="T0" fmla="*/ 19 w 19"/>
                <a:gd name="T1" fmla="*/ 0 h 150"/>
                <a:gd name="T2" fmla="*/ 0 w 19"/>
                <a:gd name="T3" fmla="*/ 0 h 150"/>
                <a:gd name="T4" fmla="*/ 0 w 19"/>
                <a:gd name="T5" fmla="*/ 23 h 150"/>
                <a:gd name="T6" fmla="*/ 0 w 19"/>
                <a:gd name="T7" fmla="*/ 60 h 150"/>
                <a:gd name="T8" fmla="*/ 0 w 19"/>
                <a:gd name="T9" fmla="*/ 135 h 150"/>
                <a:gd name="T10" fmla="*/ 0 w 19"/>
                <a:gd name="T11" fmla="*/ 150 h 150"/>
                <a:gd name="T12" fmla="*/ 19 w 19"/>
                <a:gd name="T13" fmla="*/ 150 h 150"/>
                <a:gd name="T14" fmla="*/ 19 w 19"/>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0">
                  <a:moveTo>
                    <a:pt x="19" y="0"/>
                  </a:moveTo>
                  <a:lnTo>
                    <a:pt x="0" y="0"/>
                  </a:lnTo>
                  <a:lnTo>
                    <a:pt x="0" y="23"/>
                  </a:lnTo>
                  <a:lnTo>
                    <a:pt x="0" y="60"/>
                  </a:lnTo>
                  <a:lnTo>
                    <a:pt x="0" y="135"/>
                  </a:lnTo>
                  <a:lnTo>
                    <a:pt x="0" y="150"/>
                  </a:lnTo>
                  <a:lnTo>
                    <a:pt x="19" y="150"/>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1" name="îsļiḑé"/>
            <p:cNvSpPr/>
            <p:nvPr/>
          </p:nvSpPr>
          <p:spPr bwMode="auto">
            <a:xfrm>
              <a:off x="6112334" y="4691704"/>
              <a:ext cx="224595" cy="491386"/>
            </a:xfrm>
            <a:custGeom>
              <a:avLst/>
              <a:gdLst>
                <a:gd name="T0" fmla="*/ 165 w 165"/>
                <a:gd name="T1" fmla="*/ 311 h 361"/>
                <a:gd name="T2" fmla="*/ 0 w 165"/>
                <a:gd name="T3" fmla="*/ 311 h 361"/>
                <a:gd name="T4" fmla="*/ 0 w 165"/>
                <a:gd name="T5" fmla="*/ 361 h 361"/>
                <a:gd name="T6" fmla="*/ 165 w 165"/>
                <a:gd name="T7" fmla="*/ 361 h 361"/>
                <a:gd name="T8" fmla="*/ 165 w 165"/>
                <a:gd name="T9" fmla="*/ 311 h 361"/>
                <a:gd name="T10" fmla="*/ 165 w 165"/>
                <a:gd name="T11" fmla="*/ 141 h 361"/>
                <a:gd name="T12" fmla="*/ 0 w 165"/>
                <a:gd name="T13" fmla="*/ 141 h 361"/>
                <a:gd name="T14" fmla="*/ 0 w 165"/>
                <a:gd name="T15" fmla="*/ 197 h 361"/>
                <a:gd name="T16" fmla="*/ 165 w 165"/>
                <a:gd name="T17" fmla="*/ 197 h 361"/>
                <a:gd name="T18" fmla="*/ 165 w 165"/>
                <a:gd name="T19" fmla="*/ 141 h 361"/>
                <a:gd name="T20" fmla="*/ 165 w 165"/>
                <a:gd name="T21" fmla="*/ 0 h 361"/>
                <a:gd name="T22" fmla="*/ 0 w 165"/>
                <a:gd name="T23" fmla="*/ 0 h 361"/>
                <a:gd name="T24" fmla="*/ 0 w 165"/>
                <a:gd name="T25" fmla="*/ 27 h 361"/>
                <a:gd name="T26" fmla="*/ 165 w 165"/>
                <a:gd name="T27" fmla="*/ 27 h 361"/>
                <a:gd name="T28" fmla="*/ 165 w 165"/>
                <a:gd name="T29"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361">
                  <a:moveTo>
                    <a:pt x="165" y="311"/>
                  </a:moveTo>
                  <a:lnTo>
                    <a:pt x="0" y="311"/>
                  </a:lnTo>
                  <a:lnTo>
                    <a:pt x="0" y="361"/>
                  </a:lnTo>
                  <a:lnTo>
                    <a:pt x="165" y="361"/>
                  </a:lnTo>
                  <a:lnTo>
                    <a:pt x="165" y="311"/>
                  </a:lnTo>
                  <a:close/>
                  <a:moveTo>
                    <a:pt x="165" y="141"/>
                  </a:moveTo>
                  <a:lnTo>
                    <a:pt x="0" y="141"/>
                  </a:lnTo>
                  <a:lnTo>
                    <a:pt x="0" y="197"/>
                  </a:lnTo>
                  <a:lnTo>
                    <a:pt x="165" y="197"/>
                  </a:lnTo>
                  <a:lnTo>
                    <a:pt x="165" y="141"/>
                  </a:lnTo>
                  <a:close/>
                  <a:moveTo>
                    <a:pt x="165" y="0"/>
                  </a:moveTo>
                  <a:lnTo>
                    <a:pt x="0" y="0"/>
                  </a:lnTo>
                  <a:lnTo>
                    <a:pt x="0" y="27"/>
                  </a:lnTo>
                  <a:lnTo>
                    <a:pt x="165" y="27"/>
                  </a:lnTo>
                  <a:lnTo>
                    <a:pt x="165" y="0"/>
                  </a:lnTo>
                  <a:close/>
                </a:path>
              </a:pathLst>
            </a:custGeom>
            <a:solidFill>
              <a:srgbClr val="CEE7F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2" name="iśļíḍe"/>
            <p:cNvSpPr/>
            <p:nvPr/>
          </p:nvSpPr>
          <p:spPr bwMode="auto">
            <a:xfrm>
              <a:off x="6112334" y="4691704"/>
              <a:ext cx="224595" cy="491386"/>
            </a:xfrm>
            <a:custGeom>
              <a:avLst/>
              <a:gdLst>
                <a:gd name="T0" fmla="*/ 165 w 165"/>
                <a:gd name="T1" fmla="*/ 311 h 361"/>
                <a:gd name="T2" fmla="*/ 0 w 165"/>
                <a:gd name="T3" fmla="*/ 311 h 361"/>
                <a:gd name="T4" fmla="*/ 0 w 165"/>
                <a:gd name="T5" fmla="*/ 361 h 361"/>
                <a:gd name="T6" fmla="*/ 165 w 165"/>
                <a:gd name="T7" fmla="*/ 361 h 361"/>
                <a:gd name="T8" fmla="*/ 165 w 165"/>
                <a:gd name="T9" fmla="*/ 311 h 361"/>
                <a:gd name="T10" fmla="*/ 165 w 165"/>
                <a:gd name="T11" fmla="*/ 141 h 361"/>
                <a:gd name="T12" fmla="*/ 0 w 165"/>
                <a:gd name="T13" fmla="*/ 141 h 361"/>
                <a:gd name="T14" fmla="*/ 0 w 165"/>
                <a:gd name="T15" fmla="*/ 197 h 361"/>
                <a:gd name="T16" fmla="*/ 165 w 165"/>
                <a:gd name="T17" fmla="*/ 197 h 361"/>
                <a:gd name="T18" fmla="*/ 165 w 165"/>
                <a:gd name="T19" fmla="*/ 141 h 361"/>
                <a:gd name="T20" fmla="*/ 165 w 165"/>
                <a:gd name="T21" fmla="*/ 0 h 361"/>
                <a:gd name="T22" fmla="*/ 0 w 165"/>
                <a:gd name="T23" fmla="*/ 0 h 361"/>
                <a:gd name="T24" fmla="*/ 0 w 165"/>
                <a:gd name="T25" fmla="*/ 27 h 361"/>
                <a:gd name="T26" fmla="*/ 165 w 165"/>
                <a:gd name="T27" fmla="*/ 27 h 361"/>
                <a:gd name="T28" fmla="*/ 165 w 165"/>
                <a:gd name="T29"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361">
                  <a:moveTo>
                    <a:pt x="165" y="311"/>
                  </a:moveTo>
                  <a:lnTo>
                    <a:pt x="0" y="311"/>
                  </a:lnTo>
                  <a:lnTo>
                    <a:pt x="0" y="361"/>
                  </a:lnTo>
                  <a:lnTo>
                    <a:pt x="165" y="361"/>
                  </a:lnTo>
                  <a:lnTo>
                    <a:pt x="165" y="311"/>
                  </a:lnTo>
                  <a:moveTo>
                    <a:pt x="165" y="141"/>
                  </a:moveTo>
                  <a:lnTo>
                    <a:pt x="0" y="141"/>
                  </a:lnTo>
                  <a:lnTo>
                    <a:pt x="0" y="197"/>
                  </a:lnTo>
                  <a:lnTo>
                    <a:pt x="165" y="197"/>
                  </a:lnTo>
                  <a:lnTo>
                    <a:pt x="165" y="141"/>
                  </a:lnTo>
                  <a:moveTo>
                    <a:pt x="165" y="0"/>
                  </a:moveTo>
                  <a:lnTo>
                    <a:pt x="0" y="0"/>
                  </a:lnTo>
                  <a:lnTo>
                    <a:pt x="0" y="27"/>
                  </a:lnTo>
                  <a:lnTo>
                    <a:pt x="165" y="27"/>
                  </a:lnTo>
                  <a:lnTo>
                    <a:pt x="1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3" name="îṧḷîḑê"/>
            <p:cNvSpPr/>
            <p:nvPr/>
          </p:nvSpPr>
          <p:spPr bwMode="auto">
            <a:xfrm>
              <a:off x="6112334" y="3767465"/>
              <a:ext cx="224595" cy="924240"/>
            </a:xfrm>
            <a:custGeom>
              <a:avLst/>
              <a:gdLst>
                <a:gd name="T0" fmla="*/ 165 w 165"/>
                <a:gd name="T1" fmla="*/ 0 h 679"/>
                <a:gd name="T2" fmla="*/ 0 w 165"/>
                <a:gd name="T3" fmla="*/ 0 h 679"/>
                <a:gd name="T4" fmla="*/ 0 w 165"/>
                <a:gd name="T5" fmla="*/ 679 h 679"/>
                <a:gd name="T6" fmla="*/ 165 w 165"/>
                <a:gd name="T7" fmla="*/ 679 h 679"/>
                <a:gd name="T8" fmla="*/ 165 w 165"/>
                <a:gd name="T9" fmla="*/ 556 h 679"/>
                <a:gd name="T10" fmla="*/ 79 w 165"/>
                <a:gd name="T11" fmla="*/ 556 h 679"/>
                <a:gd name="T12" fmla="*/ 79 w 165"/>
                <a:gd name="T13" fmla="*/ 531 h 679"/>
                <a:gd name="T14" fmla="*/ 109 w 165"/>
                <a:gd name="T15" fmla="*/ 531 h 679"/>
                <a:gd name="T16" fmla="*/ 109 w 165"/>
                <a:gd name="T17" fmla="*/ 428 h 679"/>
                <a:gd name="T18" fmla="*/ 165 w 165"/>
                <a:gd name="T19" fmla="*/ 428 h 679"/>
                <a:gd name="T20" fmla="*/ 165 w 165"/>
                <a:gd name="T21" fmla="*/ 384 h 679"/>
                <a:gd name="T22" fmla="*/ 79 w 165"/>
                <a:gd name="T23" fmla="*/ 384 h 679"/>
                <a:gd name="T24" fmla="*/ 79 w 165"/>
                <a:gd name="T25" fmla="*/ 361 h 679"/>
                <a:gd name="T26" fmla="*/ 109 w 165"/>
                <a:gd name="T27" fmla="*/ 361 h 679"/>
                <a:gd name="T28" fmla="*/ 109 w 165"/>
                <a:gd name="T29" fmla="*/ 257 h 679"/>
                <a:gd name="T30" fmla="*/ 165 w 165"/>
                <a:gd name="T31" fmla="*/ 257 h 679"/>
                <a:gd name="T32" fmla="*/ 165 w 165"/>
                <a:gd name="T33" fmla="*/ 214 h 679"/>
                <a:gd name="T34" fmla="*/ 79 w 165"/>
                <a:gd name="T35" fmla="*/ 214 h 679"/>
                <a:gd name="T36" fmla="*/ 79 w 165"/>
                <a:gd name="T37" fmla="*/ 189 h 679"/>
                <a:gd name="T38" fmla="*/ 109 w 165"/>
                <a:gd name="T39" fmla="*/ 189 h 679"/>
                <a:gd name="T40" fmla="*/ 109 w 165"/>
                <a:gd name="T41" fmla="*/ 87 h 679"/>
                <a:gd name="T42" fmla="*/ 165 w 165"/>
                <a:gd name="T43" fmla="*/ 87 h 679"/>
                <a:gd name="T44" fmla="*/ 165 w 165"/>
                <a:gd name="T45" fmla="*/ 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5" h="679">
                  <a:moveTo>
                    <a:pt x="165" y="0"/>
                  </a:moveTo>
                  <a:lnTo>
                    <a:pt x="0" y="0"/>
                  </a:lnTo>
                  <a:lnTo>
                    <a:pt x="0" y="679"/>
                  </a:lnTo>
                  <a:lnTo>
                    <a:pt x="165" y="679"/>
                  </a:lnTo>
                  <a:lnTo>
                    <a:pt x="165" y="556"/>
                  </a:lnTo>
                  <a:lnTo>
                    <a:pt x="79" y="556"/>
                  </a:lnTo>
                  <a:lnTo>
                    <a:pt x="79" y="531"/>
                  </a:lnTo>
                  <a:lnTo>
                    <a:pt x="109" y="531"/>
                  </a:lnTo>
                  <a:lnTo>
                    <a:pt x="109" y="428"/>
                  </a:lnTo>
                  <a:lnTo>
                    <a:pt x="165" y="428"/>
                  </a:lnTo>
                  <a:lnTo>
                    <a:pt x="165" y="384"/>
                  </a:lnTo>
                  <a:lnTo>
                    <a:pt x="79" y="384"/>
                  </a:lnTo>
                  <a:lnTo>
                    <a:pt x="79" y="361"/>
                  </a:lnTo>
                  <a:lnTo>
                    <a:pt x="109" y="361"/>
                  </a:lnTo>
                  <a:lnTo>
                    <a:pt x="109" y="257"/>
                  </a:lnTo>
                  <a:lnTo>
                    <a:pt x="165" y="257"/>
                  </a:lnTo>
                  <a:lnTo>
                    <a:pt x="165" y="214"/>
                  </a:lnTo>
                  <a:lnTo>
                    <a:pt x="79" y="214"/>
                  </a:lnTo>
                  <a:lnTo>
                    <a:pt x="79" y="189"/>
                  </a:lnTo>
                  <a:lnTo>
                    <a:pt x="109" y="189"/>
                  </a:lnTo>
                  <a:lnTo>
                    <a:pt x="109" y="87"/>
                  </a:lnTo>
                  <a:lnTo>
                    <a:pt x="165" y="87"/>
                  </a:lnTo>
                  <a:lnTo>
                    <a:pt x="165" y="0"/>
                  </a:lnTo>
                  <a:close/>
                </a:path>
              </a:pathLst>
            </a:custGeom>
            <a:solidFill>
              <a:srgbClr val="C2E1F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4" name="ïṣḷîde"/>
            <p:cNvSpPr/>
            <p:nvPr/>
          </p:nvSpPr>
          <p:spPr bwMode="auto">
            <a:xfrm>
              <a:off x="6112334" y="3767465"/>
              <a:ext cx="224595" cy="924240"/>
            </a:xfrm>
            <a:custGeom>
              <a:avLst/>
              <a:gdLst>
                <a:gd name="T0" fmla="*/ 165 w 165"/>
                <a:gd name="T1" fmla="*/ 0 h 679"/>
                <a:gd name="T2" fmla="*/ 0 w 165"/>
                <a:gd name="T3" fmla="*/ 0 h 679"/>
                <a:gd name="T4" fmla="*/ 0 w 165"/>
                <a:gd name="T5" fmla="*/ 679 h 679"/>
                <a:gd name="T6" fmla="*/ 165 w 165"/>
                <a:gd name="T7" fmla="*/ 679 h 679"/>
                <a:gd name="T8" fmla="*/ 165 w 165"/>
                <a:gd name="T9" fmla="*/ 556 h 679"/>
                <a:gd name="T10" fmla="*/ 79 w 165"/>
                <a:gd name="T11" fmla="*/ 556 h 679"/>
                <a:gd name="T12" fmla="*/ 79 w 165"/>
                <a:gd name="T13" fmla="*/ 531 h 679"/>
                <a:gd name="T14" fmla="*/ 109 w 165"/>
                <a:gd name="T15" fmla="*/ 531 h 679"/>
                <a:gd name="T16" fmla="*/ 109 w 165"/>
                <a:gd name="T17" fmla="*/ 428 h 679"/>
                <a:gd name="T18" fmla="*/ 165 w 165"/>
                <a:gd name="T19" fmla="*/ 428 h 679"/>
                <a:gd name="T20" fmla="*/ 165 w 165"/>
                <a:gd name="T21" fmla="*/ 384 h 679"/>
                <a:gd name="T22" fmla="*/ 79 w 165"/>
                <a:gd name="T23" fmla="*/ 384 h 679"/>
                <a:gd name="T24" fmla="*/ 79 w 165"/>
                <a:gd name="T25" fmla="*/ 361 h 679"/>
                <a:gd name="T26" fmla="*/ 109 w 165"/>
                <a:gd name="T27" fmla="*/ 361 h 679"/>
                <a:gd name="T28" fmla="*/ 109 w 165"/>
                <a:gd name="T29" fmla="*/ 257 h 679"/>
                <a:gd name="T30" fmla="*/ 165 w 165"/>
                <a:gd name="T31" fmla="*/ 257 h 679"/>
                <a:gd name="T32" fmla="*/ 165 w 165"/>
                <a:gd name="T33" fmla="*/ 214 h 679"/>
                <a:gd name="T34" fmla="*/ 79 w 165"/>
                <a:gd name="T35" fmla="*/ 214 h 679"/>
                <a:gd name="T36" fmla="*/ 79 w 165"/>
                <a:gd name="T37" fmla="*/ 189 h 679"/>
                <a:gd name="T38" fmla="*/ 109 w 165"/>
                <a:gd name="T39" fmla="*/ 189 h 679"/>
                <a:gd name="T40" fmla="*/ 109 w 165"/>
                <a:gd name="T41" fmla="*/ 87 h 679"/>
                <a:gd name="T42" fmla="*/ 165 w 165"/>
                <a:gd name="T43" fmla="*/ 87 h 679"/>
                <a:gd name="T44" fmla="*/ 165 w 165"/>
                <a:gd name="T45" fmla="*/ 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5" h="679">
                  <a:moveTo>
                    <a:pt x="165" y="0"/>
                  </a:moveTo>
                  <a:lnTo>
                    <a:pt x="0" y="0"/>
                  </a:lnTo>
                  <a:lnTo>
                    <a:pt x="0" y="679"/>
                  </a:lnTo>
                  <a:lnTo>
                    <a:pt x="165" y="679"/>
                  </a:lnTo>
                  <a:lnTo>
                    <a:pt x="165" y="556"/>
                  </a:lnTo>
                  <a:lnTo>
                    <a:pt x="79" y="556"/>
                  </a:lnTo>
                  <a:lnTo>
                    <a:pt x="79" y="531"/>
                  </a:lnTo>
                  <a:lnTo>
                    <a:pt x="109" y="531"/>
                  </a:lnTo>
                  <a:lnTo>
                    <a:pt x="109" y="428"/>
                  </a:lnTo>
                  <a:lnTo>
                    <a:pt x="165" y="428"/>
                  </a:lnTo>
                  <a:lnTo>
                    <a:pt x="165" y="384"/>
                  </a:lnTo>
                  <a:lnTo>
                    <a:pt x="79" y="384"/>
                  </a:lnTo>
                  <a:lnTo>
                    <a:pt x="79" y="361"/>
                  </a:lnTo>
                  <a:lnTo>
                    <a:pt x="109" y="361"/>
                  </a:lnTo>
                  <a:lnTo>
                    <a:pt x="109" y="257"/>
                  </a:lnTo>
                  <a:lnTo>
                    <a:pt x="165" y="257"/>
                  </a:lnTo>
                  <a:lnTo>
                    <a:pt x="165" y="214"/>
                  </a:lnTo>
                  <a:lnTo>
                    <a:pt x="79" y="214"/>
                  </a:lnTo>
                  <a:lnTo>
                    <a:pt x="79" y="189"/>
                  </a:lnTo>
                  <a:lnTo>
                    <a:pt x="109" y="189"/>
                  </a:lnTo>
                  <a:lnTo>
                    <a:pt x="109" y="87"/>
                  </a:lnTo>
                  <a:lnTo>
                    <a:pt x="165" y="87"/>
                  </a:lnTo>
                  <a:lnTo>
                    <a:pt x="1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5" name="ïšḷíḍé"/>
            <p:cNvSpPr/>
            <p:nvPr/>
          </p:nvSpPr>
          <p:spPr bwMode="auto">
            <a:xfrm>
              <a:off x="5765233" y="4507945"/>
              <a:ext cx="347101" cy="675144"/>
            </a:xfrm>
            <a:custGeom>
              <a:avLst/>
              <a:gdLst>
                <a:gd name="T0" fmla="*/ 152 w 255"/>
                <a:gd name="T1" fmla="*/ 0 h 496"/>
                <a:gd name="T2" fmla="*/ 0 w 255"/>
                <a:gd name="T3" fmla="*/ 0 h 496"/>
                <a:gd name="T4" fmla="*/ 0 w 255"/>
                <a:gd name="T5" fmla="*/ 496 h 496"/>
                <a:gd name="T6" fmla="*/ 255 w 255"/>
                <a:gd name="T7" fmla="*/ 496 h 496"/>
                <a:gd name="T8" fmla="*/ 255 w 255"/>
                <a:gd name="T9" fmla="*/ 446 h 496"/>
                <a:gd name="T10" fmla="*/ 133 w 255"/>
                <a:gd name="T11" fmla="*/ 446 h 496"/>
                <a:gd name="T12" fmla="*/ 133 w 255"/>
                <a:gd name="T13" fmla="*/ 332 h 496"/>
                <a:gd name="T14" fmla="*/ 255 w 255"/>
                <a:gd name="T15" fmla="*/ 332 h 496"/>
                <a:gd name="T16" fmla="*/ 255 w 255"/>
                <a:gd name="T17" fmla="*/ 276 h 496"/>
                <a:gd name="T18" fmla="*/ 133 w 255"/>
                <a:gd name="T19" fmla="*/ 276 h 496"/>
                <a:gd name="T20" fmla="*/ 133 w 255"/>
                <a:gd name="T21" fmla="*/ 162 h 496"/>
                <a:gd name="T22" fmla="*/ 255 w 255"/>
                <a:gd name="T23" fmla="*/ 162 h 496"/>
                <a:gd name="T24" fmla="*/ 255 w 255"/>
                <a:gd name="T25" fmla="*/ 135 h 496"/>
                <a:gd name="T26" fmla="*/ 152 w 255"/>
                <a:gd name="T27" fmla="*/ 135 h 496"/>
                <a:gd name="T28" fmla="*/ 152 w 255"/>
                <a:gd name="T29"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496">
                  <a:moveTo>
                    <a:pt x="152" y="0"/>
                  </a:moveTo>
                  <a:lnTo>
                    <a:pt x="0" y="0"/>
                  </a:lnTo>
                  <a:lnTo>
                    <a:pt x="0" y="496"/>
                  </a:lnTo>
                  <a:lnTo>
                    <a:pt x="255" y="496"/>
                  </a:lnTo>
                  <a:lnTo>
                    <a:pt x="255" y="446"/>
                  </a:lnTo>
                  <a:lnTo>
                    <a:pt x="133" y="446"/>
                  </a:lnTo>
                  <a:lnTo>
                    <a:pt x="133" y="332"/>
                  </a:lnTo>
                  <a:lnTo>
                    <a:pt x="255" y="332"/>
                  </a:lnTo>
                  <a:lnTo>
                    <a:pt x="255" y="276"/>
                  </a:lnTo>
                  <a:lnTo>
                    <a:pt x="133" y="276"/>
                  </a:lnTo>
                  <a:lnTo>
                    <a:pt x="133" y="162"/>
                  </a:lnTo>
                  <a:lnTo>
                    <a:pt x="255" y="162"/>
                  </a:lnTo>
                  <a:lnTo>
                    <a:pt x="255" y="135"/>
                  </a:lnTo>
                  <a:lnTo>
                    <a:pt x="152" y="135"/>
                  </a:lnTo>
                  <a:lnTo>
                    <a:pt x="152" y="0"/>
                  </a:lnTo>
                  <a:close/>
                </a:path>
              </a:pathLst>
            </a:custGeom>
            <a:solidFill>
              <a:srgbClr val="B5D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6" name="íṡľíďê"/>
            <p:cNvSpPr/>
            <p:nvPr/>
          </p:nvSpPr>
          <p:spPr bwMode="auto">
            <a:xfrm>
              <a:off x="5765233" y="4507945"/>
              <a:ext cx="347101" cy="675144"/>
            </a:xfrm>
            <a:custGeom>
              <a:avLst/>
              <a:gdLst>
                <a:gd name="T0" fmla="*/ 152 w 255"/>
                <a:gd name="T1" fmla="*/ 0 h 496"/>
                <a:gd name="T2" fmla="*/ 0 w 255"/>
                <a:gd name="T3" fmla="*/ 0 h 496"/>
                <a:gd name="T4" fmla="*/ 0 w 255"/>
                <a:gd name="T5" fmla="*/ 496 h 496"/>
                <a:gd name="T6" fmla="*/ 255 w 255"/>
                <a:gd name="T7" fmla="*/ 496 h 496"/>
                <a:gd name="T8" fmla="*/ 255 w 255"/>
                <a:gd name="T9" fmla="*/ 446 h 496"/>
                <a:gd name="T10" fmla="*/ 133 w 255"/>
                <a:gd name="T11" fmla="*/ 446 h 496"/>
                <a:gd name="T12" fmla="*/ 133 w 255"/>
                <a:gd name="T13" fmla="*/ 332 h 496"/>
                <a:gd name="T14" fmla="*/ 255 w 255"/>
                <a:gd name="T15" fmla="*/ 332 h 496"/>
                <a:gd name="T16" fmla="*/ 255 w 255"/>
                <a:gd name="T17" fmla="*/ 276 h 496"/>
                <a:gd name="T18" fmla="*/ 133 w 255"/>
                <a:gd name="T19" fmla="*/ 276 h 496"/>
                <a:gd name="T20" fmla="*/ 133 w 255"/>
                <a:gd name="T21" fmla="*/ 162 h 496"/>
                <a:gd name="T22" fmla="*/ 255 w 255"/>
                <a:gd name="T23" fmla="*/ 162 h 496"/>
                <a:gd name="T24" fmla="*/ 255 w 255"/>
                <a:gd name="T25" fmla="*/ 135 h 496"/>
                <a:gd name="T26" fmla="*/ 152 w 255"/>
                <a:gd name="T27" fmla="*/ 135 h 496"/>
                <a:gd name="T28" fmla="*/ 152 w 255"/>
                <a:gd name="T29"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496">
                  <a:moveTo>
                    <a:pt x="152" y="0"/>
                  </a:moveTo>
                  <a:lnTo>
                    <a:pt x="0" y="0"/>
                  </a:lnTo>
                  <a:lnTo>
                    <a:pt x="0" y="496"/>
                  </a:lnTo>
                  <a:lnTo>
                    <a:pt x="255" y="496"/>
                  </a:lnTo>
                  <a:lnTo>
                    <a:pt x="255" y="446"/>
                  </a:lnTo>
                  <a:lnTo>
                    <a:pt x="133" y="446"/>
                  </a:lnTo>
                  <a:lnTo>
                    <a:pt x="133" y="332"/>
                  </a:lnTo>
                  <a:lnTo>
                    <a:pt x="255" y="332"/>
                  </a:lnTo>
                  <a:lnTo>
                    <a:pt x="255" y="276"/>
                  </a:lnTo>
                  <a:lnTo>
                    <a:pt x="133" y="276"/>
                  </a:lnTo>
                  <a:lnTo>
                    <a:pt x="133" y="162"/>
                  </a:lnTo>
                  <a:lnTo>
                    <a:pt x="255" y="162"/>
                  </a:lnTo>
                  <a:lnTo>
                    <a:pt x="255" y="135"/>
                  </a:lnTo>
                  <a:lnTo>
                    <a:pt x="152" y="135"/>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7" name="íṩḷîḋê"/>
            <p:cNvSpPr/>
            <p:nvPr/>
          </p:nvSpPr>
          <p:spPr bwMode="auto">
            <a:xfrm>
              <a:off x="5972132" y="3767465"/>
              <a:ext cx="140202" cy="924240"/>
            </a:xfrm>
            <a:custGeom>
              <a:avLst/>
              <a:gdLst>
                <a:gd name="T0" fmla="*/ 103 w 103"/>
                <a:gd name="T1" fmla="*/ 0 h 679"/>
                <a:gd name="T2" fmla="*/ 101 w 103"/>
                <a:gd name="T3" fmla="*/ 0 h 679"/>
                <a:gd name="T4" fmla="*/ 101 w 103"/>
                <a:gd name="T5" fmla="*/ 544 h 679"/>
                <a:gd name="T6" fmla="*/ 0 w 103"/>
                <a:gd name="T7" fmla="*/ 544 h 679"/>
                <a:gd name="T8" fmla="*/ 0 w 103"/>
                <a:gd name="T9" fmla="*/ 679 h 679"/>
                <a:gd name="T10" fmla="*/ 103 w 103"/>
                <a:gd name="T11" fmla="*/ 679 h 679"/>
                <a:gd name="T12" fmla="*/ 103 w 103"/>
                <a:gd name="T13" fmla="*/ 0 h 679"/>
              </a:gdLst>
              <a:ahLst/>
              <a:cxnLst>
                <a:cxn ang="0">
                  <a:pos x="T0" y="T1"/>
                </a:cxn>
                <a:cxn ang="0">
                  <a:pos x="T2" y="T3"/>
                </a:cxn>
                <a:cxn ang="0">
                  <a:pos x="T4" y="T5"/>
                </a:cxn>
                <a:cxn ang="0">
                  <a:pos x="T6" y="T7"/>
                </a:cxn>
                <a:cxn ang="0">
                  <a:pos x="T8" y="T9"/>
                </a:cxn>
                <a:cxn ang="0">
                  <a:pos x="T10" y="T11"/>
                </a:cxn>
                <a:cxn ang="0">
                  <a:pos x="T12" y="T13"/>
                </a:cxn>
              </a:cxnLst>
              <a:rect l="0" t="0" r="r" b="b"/>
              <a:pathLst>
                <a:path w="103" h="679">
                  <a:moveTo>
                    <a:pt x="103" y="0"/>
                  </a:moveTo>
                  <a:lnTo>
                    <a:pt x="101" y="0"/>
                  </a:lnTo>
                  <a:lnTo>
                    <a:pt x="101" y="544"/>
                  </a:lnTo>
                  <a:lnTo>
                    <a:pt x="0" y="544"/>
                  </a:lnTo>
                  <a:lnTo>
                    <a:pt x="0" y="679"/>
                  </a:lnTo>
                  <a:lnTo>
                    <a:pt x="103" y="679"/>
                  </a:lnTo>
                  <a:lnTo>
                    <a:pt x="103" y="0"/>
                  </a:lnTo>
                  <a:close/>
                </a:path>
              </a:pathLst>
            </a:custGeom>
            <a:solidFill>
              <a:srgbClr val="AFD8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8" name="îŝḻiḋé"/>
            <p:cNvSpPr/>
            <p:nvPr/>
          </p:nvSpPr>
          <p:spPr bwMode="auto">
            <a:xfrm>
              <a:off x="5972132" y="3767465"/>
              <a:ext cx="140202" cy="924240"/>
            </a:xfrm>
            <a:custGeom>
              <a:avLst/>
              <a:gdLst>
                <a:gd name="T0" fmla="*/ 103 w 103"/>
                <a:gd name="T1" fmla="*/ 0 h 679"/>
                <a:gd name="T2" fmla="*/ 101 w 103"/>
                <a:gd name="T3" fmla="*/ 0 h 679"/>
                <a:gd name="T4" fmla="*/ 101 w 103"/>
                <a:gd name="T5" fmla="*/ 544 h 679"/>
                <a:gd name="T6" fmla="*/ 0 w 103"/>
                <a:gd name="T7" fmla="*/ 544 h 679"/>
                <a:gd name="T8" fmla="*/ 0 w 103"/>
                <a:gd name="T9" fmla="*/ 679 h 679"/>
                <a:gd name="T10" fmla="*/ 103 w 103"/>
                <a:gd name="T11" fmla="*/ 679 h 679"/>
                <a:gd name="T12" fmla="*/ 103 w 103"/>
                <a:gd name="T13" fmla="*/ 0 h 679"/>
              </a:gdLst>
              <a:ahLst/>
              <a:cxnLst>
                <a:cxn ang="0">
                  <a:pos x="T0" y="T1"/>
                </a:cxn>
                <a:cxn ang="0">
                  <a:pos x="T2" y="T3"/>
                </a:cxn>
                <a:cxn ang="0">
                  <a:pos x="T4" y="T5"/>
                </a:cxn>
                <a:cxn ang="0">
                  <a:pos x="T6" y="T7"/>
                </a:cxn>
                <a:cxn ang="0">
                  <a:pos x="T8" y="T9"/>
                </a:cxn>
                <a:cxn ang="0">
                  <a:pos x="T10" y="T11"/>
                </a:cxn>
                <a:cxn ang="0">
                  <a:pos x="T12" y="T13"/>
                </a:cxn>
              </a:cxnLst>
              <a:rect l="0" t="0" r="r" b="b"/>
              <a:pathLst>
                <a:path w="103" h="679">
                  <a:moveTo>
                    <a:pt x="103" y="0"/>
                  </a:moveTo>
                  <a:lnTo>
                    <a:pt x="101" y="0"/>
                  </a:lnTo>
                  <a:lnTo>
                    <a:pt x="101" y="544"/>
                  </a:lnTo>
                  <a:lnTo>
                    <a:pt x="0" y="544"/>
                  </a:lnTo>
                  <a:lnTo>
                    <a:pt x="0" y="679"/>
                  </a:lnTo>
                  <a:lnTo>
                    <a:pt x="103" y="679"/>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9" name="iṣļïḓê"/>
            <p:cNvSpPr/>
            <p:nvPr/>
          </p:nvSpPr>
          <p:spPr bwMode="auto">
            <a:xfrm>
              <a:off x="7142745" y="4507945"/>
              <a:ext cx="149730" cy="174231"/>
            </a:xfrm>
            <a:prstGeom prst="rect">
              <a:avLst/>
            </a:prstGeom>
            <a:solidFill>
              <a:srgbClr val="B8DCF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50" name="iš1îḍé"/>
            <p:cNvSpPr/>
            <p:nvPr/>
          </p:nvSpPr>
          <p:spPr bwMode="auto">
            <a:xfrm>
              <a:off x="7142745" y="4507945"/>
              <a:ext cx="149730" cy="1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51" name="ïṧḻiďe"/>
            <p:cNvSpPr/>
            <p:nvPr/>
          </p:nvSpPr>
          <p:spPr bwMode="auto">
            <a:xfrm>
              <a:off x="6336928" y="3767465"/>
              <a:ext cx="551277" cy="960991"/>
            </a:xfrm>
            <a:custGeom>
              <a:avLst/>
              <a:gdLst>
                <a:gd name="T0" fmla="*/ 405 w 405"/>
                <a:gd name="T1" fmla="*/ 0 h 706"/>
                <a:gd name="T2" fmla="*/ 326 w 405"/>
                <a:gd name="T3" fmla="*/ 0 h 706"/>
                <a:gd name="T4" fmla="*/ 326 w 405"/>
                <a:gd name="T5" fmla="*/ 2 h 706"/>
                <a:gd name="T6" fmla="*/ 361 w 405"/>
                <a:gd name="T7" fmla="*/ 2 h 706"/>
                <a:gd name="T8" fmla="*/ 361 w 405"/>
                <a:gd name="T9" fmla="*/ 50 h 706"/>
                <a:gd name="T10" fmla="*/ 326 w 405"/>
                <a:gd name="T11" fmla="*/ 50 h 706"/>
                <a:gd name="T12" fmla="*/ 326 w 405"/>
                <a:gd name="T13" fmla="*/ 87 h 706"/>
                <a:gd name="T14" fmla="*/ 336 w 405"/>
                <a:gd name="T15" fmla="*/ 87 h 706"/>
                <a:gd name="T16" fmla="*/ 336 w 405"/>
                <a:gd name="T17" fmla="*/ 118 h 706"/>
                <a:gd name="T18" fmla="*/ 361 w 405"/>
                <a:gd name="T19" fmla="*/ 118 h 706"/>
                <a:gd name="T20" fmla="*/ 361 w 405"/>
                <a:gd name="T21" fmla="*/ 166 h 706"/>
                <a:gd name="T22" fmla="*/ 336 w 405"/>
                <a:gd name="T23" fmla="*/ 166 h 706"/>
                <a:gd name="T24" fmla="*/ 336 w 405"/>
                <a:gd name="T25" fmla="*/ 189 h 706"/>
                <a:gd name="T26" fmla="*/ 370 w 405"/>
                <a:gd name="T27" fmla="*/ 189 h 706"/>
                <a:gd name="T28" fmla="*/ 370 w 405"/>
                <a:gd name="T29" fmla="*/ 214 h 706"/>
                <a:gd name="T30" fmla="*/ 326 w 405"/>
                <a:gd name="T31" fmla="*/ 214 h 706"/>
                <a:gd name="T32" fmla="*/ 326 w 405"/>
                <a:gd name="T33" fmla="*/ 235 h 706"/>
                <a:gd name="T34" fmla="*/ 361 w 405"/>
                <a:gd name="T35" fmla="*/ 235 h 706"/>
                <a:gd name="T36" fmla="*/ 361 w 405"/>
                <a:gd name="T37" fmla="*/ 282 h 706"/>
                <a:gd name="T38" fmla="*/ 336 w 405"/>
                <a:gd name="T39" fmla="*/ 282 h 706"/>
                <a:gd name="T40" fmla="*/ 336 w 405"/>
                <a:gd name="T41" fmla="*/ 351 h 706"/>
                <a:gd name="T42" fmla="*/ 361 w 405"/>
                <a:gd name="T43" fmla="*/ 351 h 706"/>
                <a:gd name="T44" fmla="*/ 361 w 405"/>
                <a:gd name="T45" fmla="*/ 361 h 706"/>
                <a:gd name="T46" fmla="*/ 370 w 405"/>
                <a:gd name="T47" fmla="*/ 361 h 706"/>
                <a:gd name="T48" fmla="*/ 370 w 405"/>
                <a:gd name="T49" fmla="*/ 384 h 706"/>
                <a:gd name="T50" fmla="*/ 361 w 405"/>
                <a:gd name="T51" fmla="*/ 384 h 706"/>
                <a:gd name="T52" fmla="*/ 361 w 405"/>
                <a:gd name="T53" fmla="*/ 399 h 706"/>
                <a:gd name="T54" fmla="*/ 326 w 405"/>
                <a:gd name="T55" fmla="*/ 399 h 706"/>
                <a:gd name="T56" fmla="*/ 326 w 405"/>
                <a:gd name="T57" fmla="*/ 428 h 706"/>
                <a:gd name="T58" fmla="*/ 336 w 405"/>
                <a:gd name="T59" fmla="*/ 428 h 706"/>
                <a:gd name="T60" fmla="*/ 336 w 405"/>
                <a:gd name="T61" fmla="*/ 531 h 706"/>
                <a:gd name="T62" fmla="*/ 370 w 405"/>
                <a:gd name="T63" fmla="*/ 531 h 706"/>
                <a:gd name="T64" fmla="*/ 370 w 405"/>
                <a:gd name="T65" fmla="*/ 556 h 706"/>
                <a:gd name="T66" fmla="*/ 326 w 405"/>
                <a:gd name="T67" fmla="*/ 556 h 706"/>
                <a:gd name="T68" fmla="*/ 326 w 405"/>
                <a:gd name="T69" fmla="*/ 679 h 706"/>
                <a:gd name="T70" fmla="*/ 0 w 405"/>
                <a:gd name="T71" fmla="*/ 679 h 706"/>
                <a:gd name="T72" fmla="*/ 0 w 405"/>
                <a:gd name="T73" fmla="*/ 706 h 706"/>
                <a:gd name="T74" fmla="*/ 330 w 405"/>
                <a:gd name="T75" fmla="*/ 706 h 706"/>
                <a:gd name="T76" fmla="*/ 330 w 405"/>
                <a:gd name="T77" fmla="*/ 672 h 706"/>
                <a:gd name="T78" fmla="*/ 405 w 405"/>
                <a:gd name="T79" fmla="*/ 672 h 706"/>
                <a:gd name="T80" fmla="*/ 405 w 405"/>
                <a:gd name="T81"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5" h="706">
                  <a:moveTo>
                    <a:pt x="405" y="0"/>
                  </a:moveTo>
                  <a:lnTo>
                    <a:pt x="326" y="0"/>
                  </a:lnTo>
                  <a:lnTo>
                    <a:pt x="326" y="2"/>
                  </a:lnTo>
                  <a:lnTo>
                    <a:pt x="361" y="2"/>
                  </a:lnTo>
                  <a:lnTo>
                    <a:pt x="361" y="50"/>
                  </a:lnTo>
                  <a:lnTo>
                    <a:pt x="326" y="50"/>
                  </a:lnTo>
                  <a:lnTo>
                    <a:pt x="326" y="87"/>
                  </a:lnTo>
                  <a:lnTo>
                    <a:pt x="336" y="87"/>
                  </a:lnTo>
                  <a:lnTo>
                    <a:pt x="336" y="118"/>
                  </a:lnTo>
                  <a:lnTo>
                    <a:pt x="361" y="118"/>
                  </a:lnTo>
                  <a:lnTo>
                    <a:pt x="361" y="166"/>
                  </a:lnTo>
                  <a:lnTo>
                    <a:pt x="336" y="166"/>
                  </a:lnTo>
                  <a:lnTo>
                    <a:pt x="336" y="189"/>
                  </a:lnTo>
                  <a:lnTo>
                    <a:pt x="370" y="189"/>
                  </a:lnTo>
                  <a:lnTo>
                    <a:pt x="370" y="214"/>
                  </a:lnTo>
                  <a:lnTo>
                    <a:pt x="326" y="214"/>
                  </a:lnTo>
                  <a:lnTo>
                    <a:pt x="326" y="235"/>
                  </a:lnTo>
                  <a:lnTo>
                    <a:pt x="361" y="235"/>
                  </a:lnTo>
                  <a:lnTo>
                    <a:pt x="361" y="282"/>
                  </a:lnTo>
                  <a:lnTo>
                    <a:pt x="336" y="282"/>
                  </a:lnTo>
                  <a:lnTo>
                    <a:pt x="336" y="351"/>
                  </a:lnTo>
                  <a:lnTo>
                    <a:pt x="361" y="351"/>
                  </a:lnTo>
                  <a:lnTo>
                    <a:pt x="361" y="361"/>
                  </a:lnTo>
                  <a:lnTo>
                    <a:pt x="370" y="361"/>
                  </a:lnTo>
                  <a:lnTo>
                    <a:pt x="370" y="384"/>
                  </a:lnTo>
                  <a:lnTo>
                    <a:pt x="361" y="384"/>
                  </a:lnTo>
                  <a:lnTo>
                    <a:pt x="361" y="399"/>
                  </a:lnTo>
                  <a:lnTo>
                    <a:pt x="326" y="399"/>
                  </a:lnTo>
                  <a:lnTo>
                    <a:pt x="326" y="428"/>
                  </a:lnTo>
                  <a:lnTo>
                    <a:pt x="336" y="428"/>
                  </a:lnTo>
                  <a:lnTo>
                    <a:pt x="336" y="531"/>
                  </a:lnTo>
                  <a:lnTo>
                    <a:pt x="370" y="531"/>
                  </a:lnTo>
                  <a:lnTo>
                    <a:pt x="370" y="556"/>
                  </a:lnTo>
                  <a:lnTo>
                    <a:pt x="326" y="556"/>
                  </a:lnTo>
                  <a:lnTo>
                    <a:pt x="326" y="679"/>
                  </a:lnTo>
                  <a:lnTo>
                    <a:pt x="0" y="679"/>
                  </a:lnTo>
                  <a:lnTo>
                    <a:pt x="0" y="706"/>
                  </a:lnTo>
                  <a:lnTo>
                    <a:pt x="330" y="706"/>
                  </a:lnTo>
                  <a:lnTo>
                    <a:pt x="330" y="672"/>
                  </a:lnTo>
                  <a:lnTo>
                    <a:pt x="405" y="672"/>
                  </a:lnTo>
                  <a:lnTo>
                    <a:pt x="405" y="0"/>
                  </a:lnTo>
                  <a:close/>
                </a:path>
              </a:pathLst>
            </a:custGeom>
            <a:solidFill>
              <a:srgbClr val="B5D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2" name="ï$ḷïḍe"/>
            <p:cNvSpPr/>
            <p:nvPr/>
          </p:nvSpPr>
          <p:spPr bwMode="auto">
            <a:xfrm>
              <a:off x="6336928" y="3767465"/>
              <a:ext cx="551277" cy="960991"/>
            </a:xfrm>
            <a:custGeom>
              <a:avLst/>
              <a:gdLst>
                <a:gd name="T0" fmla="*/ 405 w 405"/>
                <a:gd name="T1" fmla="*/ 0 h 706"/>
                <a:gd name="T2" fmla="*/ 326 w 405"/>
                <a:gd name="T3" fmla="*/ 0 h 706"/>
                <a:gd name="T4" fmla="*/ 326 w 405"/>
                <a:gd name="T5" fmla="*/ 2 h 706"/>
                <a:gd name="T6" fmla="*/ 361 w 405"/>
                <a:gd name="T7" fmla="*/ 2 h 706"/>
                <a:gd name="T8" fmla="*/ 361 w 405"/>
                <a:gd name="T9" fmla="*/ 50 h 706"/>
                <a:gd name="T10" fmla="*/ 326 w 405"/>
                <a:gd name="T11" fmla="*/ 50 h 706"/>
                <a:gd name="T12" fmla="*/ 326 w 405"/>
                <a:gd name="T13" fmla="*/ 87 h 706"/>
                <a:gd name="T14" fmla="*/ 336 w 405"/>
                <a:gd name="T15" fmla="*/ 87 h 706"/>
                <a:gd name="T16" fmla="*/ 336 w 405"/>
                <a:gd name="T17" fmla="*/ 118 h 706"/>
                <a:gd name="T18" fmla="*/ 361 w 405"/>
                <a:gd name="T19" fmla="*/ 118 h 706"/>
                <a:gd name="T20" fmla="*/ 361 w 405"/>
                <a:gd name="T21" fmla="*/ 166 h 706"/>
                <a:gd name="T22" fmla="*/ 336 w 405"/>
                <a:gd name="T23" fmla="*/ 166 h 706"/>
                <a:gd name="T24" fmla="*/ 336 w 405"/>
                <a:gd name="T25" fmla="*/ 189 h 706"/>
                <a:gd name="T26" fmla="*/ 370 w 405"/>
                <a:gd name="T27" fmla="*/ 189 h 706"/>
                <a:gd name="T28" fmla="*/ 370 w 405"/>
                <a:gd name="T29" fmla="*/ 214 h 706"/>
                <a:gd name="T30" fmla="*/ 326 w 405"/>
                <a:gd name="T31" fmla="*/ 214 h 706"/>
                <a:gd name="T32" fmla="*/ 326 w 405"/>
                <a:gd name="T33" fmla="*/ 235 h 706"/>
                <a:gd name="T34" fmla="*/ 361 w 405"/>
                <a:gd name="T35" fmla="*/ 235 h 706"/>
                <a:gd name="T36" fmla="*/ 361 w 405"/>
                <a:gd name="T37" fmla="*/ 282 h 706"/>
                <a:gd name="T38" fmla="*/ 336 w 405"/>
                <a:gd name="T39" fmla="*/ 282 h 706"/>
                <a:gd name="T40" fmla="*/ 336 w 405"/>
                <a:gd name="T41" fmla="*/ 351 h 706"/>
                <a:gd name="T42" fmla="*/ 361 w 405"/>
                <a:gd name="T43" fmla="*/ 351 h 706"/>
                <a:gd name="T44" fmla="*/ 361 w 405"/>
                <a:gd name="T45" fmla="*/ 361 h 706"/>
                <a:gd name="T46" fmla="*/ 370 w 405"/>
                <a:gd name="T47" fmla="*/ 361 h 706"/>
                <a:gd name="T48" fmla="*/ 370 w 405"/>
                <a:gd name="T49" fmla="*/ 384 h 706"/>
                <a:gd name="T50" fmla="*/ 361 w 405"/>
                <a:gd name="T51" fmla="*/ 384 h 706"/>
                <a:gd name="T52" fmla="*/ 361 w 405"/>
                <a:gd name="T53" fmla="*/ 399 h 706"/>
                <a:gd name="T54" fmla="*/ 326 w 405"/>
                <a:gd name="T55" fmla="*/ 399 h 706"/>
                <a:gd name="T56" fmla="*/ 326 w 405"/>
                <a:gd name="T57" fmla="*/ 428 h 706"/>
                <a:gd name="T58" fmla="*/ 336 w 405"/>
                <a:gd name="T59" fmla="*/ 428 h 706"/>
                <a:gd name="T60" fmla="*/ 336 w 405"/>
                <a:gd name="T61" fmla="*/ 531 h 706"/>
                <a:gd name="T62" fmla="*/ 370 w 405"/>
                <a:gd name="T63" fmla="*/ 531 h 706"/>
                <a:gd name="T64" fmla="*/ 370 w 405"/>
                <a:gd name="T65" fmla="*/ 556 h 706"/>
                <a:gd name="T66" fmla="*/ 326 w 405"/>
                <a:gd name="T67" fmla="*/ 556 h 706"/>
                <a:gd name="T68" fmla="*/ 326 w 405"/>
                <a:gd name="T69" fmla="*/ 679 h 706"/>
                <a:gd name="T70" fmla="*/ 0 w 405"/>
                <a:gd name="T71" fmla="*/ 679 h 706"/>
                <a:gd name="T72" fmla="*/ 0 w 405"/>
                <a:gd name="T73" fmla="*/ 706 h 706"/>
                <a:gd name="T74" fmla="*/ 330 w 405"/>
                <a:gd name="T75" fmla="*/ 706 h 706"/>
                <a:gd name="T76" fmla="*/ 330 w 405"/>
                <a:gd name="T77" fmla="*/ 672 h 706"/>
                <a:gd name="T78" fmla="*/ 405 w 405"/>
                <a:gd name="T79" fmla="*/ 672 h 706"/>
                <a:gd name="T80" fmla="*/ 405 w 405"/>
                <a:gd name="T81"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5" h="706">
                  <a:moveTo>
                    <a:pt x="405" y="0"/>
                  </a:moveTo>
                  <a:lnTo>
                    <a:pt x="326" y="0"/>
                  </a:lnTo>
                  <a:lnTo>
                    <a:pt x="326" y="2"/>
                  </a:lnTo>
                  <a:lnTo>
                    <a:pt x="361" y="2"/>
                  </a:lnTo>
                  <a:lnTo>
                    <a:pt x="361" y="50"/>
                  </a:lnTo>
                  <a:lnTo>
                    <a:pt x="326" y="50"/>
                  </a:lnTo>
                  <a:lnTo>
                    <a:pt x="326" y="87"/>
                  </a:lnTo>
                  <a:lnTo>
                    <a:pt x="336" y="87"/>
                  </a:lnTo>
                  <a:lnTo>
                    <a:pt x="336" y="118"/>
                  </a:lnTo>
                  <a:lnTo>
                    <a:pt x="361" y="118"/>
                  </a:lnTo>
                  <a:lnTo>
                    <a:pt x="361" y="166"/>
                  </a:lnTo>
                  <a:lnTo>
                    <a:pt x="336" y="166"/>
                  </a:lnTo>
                  <a:lnTo>
                    <a:pt x="336" y="189"/>
                  </a:lnTo>
                  <a:lnTo>
                    <a:pt x="370" y="189"/>
                  </a:lnTo>
                  <a:lnTo>
                    <a:pt x="370" y="214"/>
                  </a:lnTo>
                  <a:lnTo>
                    <a:pt x="326" y="214"/>
                  </a:lnTo>
                  <a:lnTo>
                    <a:pt x="326" y="235"/>
                  </a:lnTo>
                  <a:lnTo>
                    <a:pt x="361" y="235"/>
                  </a:lnTo>
                  <a:lnTo>
                    <a:pt x="361" y="282"/>
                  </a:lnTo>
                  <a:lnTo>
                    <a:pt x="336" y="282"/>
                  </a:lnTo>
                  <a:lnTo>
                    <a:pt x="336" y="351"/>
                  </a:lnTo>
                  <a:lnTo>
                    <a:pt x="361" y="351"/>
                  </a:lnTo>
                  <a:lnTo>
                    <a:pt x="361" y="361"/>
                  </a:lnTo>
                  <a:lnTo>
                    <a:pt x="370" y="361"/>
                  </a:lnTo>
                  <a:lnTo>
                    <a:pt x="370" y="384"/>
                  </a:lnTo>
                  <a:lnTo>
                    <a:pt x="361" y="384"/>
                  </a:lnTo>
                  <a:lnTo>
                    <a:pt x="361" y="399"/>
                  </a:lnTo>
                  <a:lnTo>
                    <a:pt x="326" y="399"/>
                  </a:lnTo>
                  <a:lnTo>
                    <a:pt x="326" y="428"/>
                  </a:lnTo>
                  <a:lnTo>
                    <a:pt x="336" y="428"/>
                  </a:lnTo>
                  <a:lnTo>
                    <a:pt x="336" y="531"/>
                  </a:lnTo>
                  <a:lnTo>
                    <a:pt x="370" y="531"/>
                  </a:lnTo>
                  <a:lnTo>
                    <a:pt x="370" y="556"/>
                  </a:lnTo>
                  <a:lnTo>
                    <a:pt x="326" y="556"/>
                  </a:lnTo>
                  <a:lnTo>
                    <a:pt x="326" y="679"/>
                  </a:lnTo>
                  <a:lnTo>
                    <a:pt x="0" y="679"/>
                  </a:lnTo>
                  <a:lnTo>
                    <a:pt x="0" y="706"/>
                  </a:lnTo>
                  <a:lnTo>
                    <a:pt x="330" y="706"/>
                  </a:lnTo>
                  <a:lnTo>
                    <a:pt x="330" y="672"/>
                  </a:lnTo>
                  <a:lnTo>
                    <a:pt x="405" y="672"/>
                  </a:lnTo>
                  <a:lnTo>
                    <a:pt x="4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3" name="iṩľïďè"/>
            <p:cNvSpPr/>
            <p:nvPr/>
          </p:nvSpPr>
          <p:spPr bwMode="auto">
            <a:xfrm>
              <a:off x="6336928" y="3767465"/>
              <a:ext cx="443744" cy="924240"/>
            </a:xfrm>
            <a:custGeom>
              <a:avLst/>
              <a:gdLst>
                <a:gd name="T0" fmla="*/ 326 w 326"/>
                <a:gd name="T1" fmla="*/ 556 h 679"/>
                <a:gd name="T2" fmla="*/ 0 w 326"/>
                <a:gd name="T3" fmla="*/ 556 h 679"/>
                <a:gd name="T4" fmla="*/ 0 w 326"/>
                <a:gd name="T5" fmla="*/ 679 h 679"/>
                <a:gd name="T6" fmla="*/ 326 w 326"/>
                <a:gd name="T7" fmla="*/ 679 h 679"/>
                <a:gd name="T8" fmla="*/ 326 w 326"/>
                <a:gd name="T9" fmla="*/ 556 h 679"/>
                <a:gd name="T10" fmla="*/ 247 w 326"/>
                <a:gd name="T11" fmla="*/ 384 h 679"/>
                <a:gd name="T12" fmla="*/ 197 w 326"/>
                <a:gd name="T13" fmla="*/ 384 h 679"/>
                <a:gd name="T14" fmla="*/ 197 w 326"/>
                <a:gd name="T15" fmla="*/ 399 h 679"/>
                <a:gd name="T16" fmla="*/ 83 w 326"/>
                <a:gd name="T17" fmla="*/ 399 h 679"/>
                <a:gd name="T18" fmla="*/ 83 w 326"/>
                <a:gd name="T19" fmla="*/ 384 h 679"/>
                <a:gd name="T20" fmla="*/ 0 w 326"/>
                <a:gd name="T21" fmla="*/ 384 h 679"/>
                <a:gd name="T22" fmla="*/ 0 w 326"/>
                <a:gd name="T23" fmla="*/ 428 h 679"/>
                <a:gd name="T24" fmla="*/ 326 w 326"/>
                <a:gd name="T25" fmla="*/ 428 h 679"/>
                <a:gd name="T26" fmla="*/ 326 w 326"/>
                <a:gd name="T27" fmla="*/ 399 h 679"/>
                <a:gd name="T28" fmla="*/ 247 w 326"/>
                <a:gd name="T29" fmla="*/ 399 h 679"/>
                <a:gd name="T30" fmla="*/ 247 w 326"/>
                <a:gd name="T31" fmla="*/ 384 h 679"/>
                <a:gd name="T32" fmla="*/ 326 w 326"/>
                <a:gd name="T33" fmla="*/ 214 h 679"/>
                <a:gd name="T34" fmla="*/ 0 w 326"/>
                <a:gd name="T35" fmla="*/ 214 h 679"/>
                <a:gd name="T36" fmla="*/ 0 w 326"/>
                <a:gd name="T37" fmla="*/ 257 h 679"/>
                <a:gd name="T38" fmla="*/ 83 w 326"/>
                <a:gd name="T39" fmla="*/ 257 h 679"/>
                <a:gd name="T40" fmla="*/ 83 w 326"/>
                <a:gd name="T41" fmla="*/ 235 h 679"/>
                <a:gd name="T42" fmla="*/ 112 w 326"/>
                <a:gd name="T43" fmla="*/ 235 h 679"/>
                <a:gd name="T44" fmla="*/ 197 w 326"/>
                <a:gd name="T45" fmla="*/ 235 h 679"/>
                <a:gd name="T46" fmla="*/ 197 w 326"/>
                <a:gd name="T47" fmla="*/ 257 h 679"/>
                <a:gd name="T48" fmla="*/ 247 w 326"/>
                <a:gd name="T49" fmla="*/ 257 h 679"/>
                <a:gd name="T50" fmla="*/ 247 w 326"/>
                <a:gd name="T51" fmla="*/ 235 h 679"/>
                <a:gd name="T52" fmla="*/ 274 w 326"/>
                <a:gd name="T53" fmla="*/ 235 h 679"/>
                <a:gd name="T54" fmla="*/ 326 w 326"/>
                <a:gd name="T55" fmla="*/ 235 h 679"/>
                <a:gd name="T56" fmla="*/ 326 w 326"/>
                <a:gd name="T57" fmla="*/ 214 h 679"/>
                <a:gd name="T58" fmla="*/ 112 w 326"/>
                <a:gd name="T59" fmla="*/ 2 h 679"/>
                <a:gd name="T60" fmla="*/ 197 w 326"/>
                <a:gd name="T61" fmla="*/ 2 h 679"/>
                <a:gd name="T62" fmla="*/ 197 w 326"/>
                <a:gd name="T63" fmla="*/ 50 h 679"/>
                <a:gd name="T64" fmla="*/ 83 w 326"/>
                <a:gd name="T65" fmla="*/ 50 h 679"/>
                <a:gd name="T66" fmla="*/ 83 w 326"/>
                <a:gd name="T67" fmla="*/ 2 h 679"/>
                <a:gd name="T68" fmla="*/ 112 w 326"/>
                <a:gd name="T69" fmla="*/ 2 h 679"/>
                <a:gd name="T70" fmla="*/ 326 w 326"/>
                <a:gd name="T71" fmla="*/ 0 h 679"/>
                <a:gd name="T72" fmla="*/ 0 w 326"/>
                <a:gd name="T73" fmla="*/ 0 h 679"/>
                <a:gd name="T74" fmla="*/ 0 w 326"/>
                <a:gd name="T75" fmla="*/ 87 h 679"/>
                <a:gd name="T76" fmla="*/ 326 w 326"/>
                <a:gd name="T77" fmla="*/ 87 h 679"/>
                <a:gd name="T78" fmla="*/ 326 w 326"/>
                <a:gd name="T79" fmla="*/ 50 h 679"/>
                <a:gd name="T80" fmla="*/ 247 w 326"/>
                <a:gd name="T81" fmla="*/ 50 h 679"/>
                <a:gd name="T82" fmla="*/ 247 w 326"/>
                <a:gd name="T83" fmla="*/ 2 h 679"/>
                <a:gd name="T84" fmla="*/ 274 w 326"/>
                <a:gd name="T85" fmla="*/ 2 h 679"/>
                <a:gd name="T86" fmla="*/ 326 w 326"/>
                <a:gd name="T87" fmla="*/ 2 h 679"/>
                <a:gd name="T88" fmla="*/ 326 w 326"/>
                <a:gd name="T89" fmla="*/ 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6" h="679">
                  <a:moveTo>
                    <a:pt x="326" y="556"/>
                  </a:moveTo>
                  <a:lnTo>
                    <a:pt x="0" y="556"/>
                  </a:lnTo>
                  <a:lnTo>
                    <a:pt x="0" y="679"/>
                  </a:lnTo>
                  <a:lnTo>
                    <a:pt x="326" y="679"/>
                  </a:lnTo>
                  <a:lnTo>
                    <a:pt x="326" y="556"/>
                  </a:lnTo>
                  <a:close/>
                  <a:moveTo>
                    <a:pt x="247" y="384"/>
                  </a:moveTo>
                  <a:lnTo>
                    <a:pt x="197" y="384"/>
                  </a:lnTo>
                  <a:lnTo>
                    <a:pt x="197" y="399"/>
                  </a:lnTo>
                  <a:lnTo>
                    <a:pt x="83" y="399"/>
                  </a:lnTo>
                  <a:lnTo>
                    <a:pt x="83" y="384"/>
                  </a:lnTo>
                  <a:lnTo>
                    <a:pt x="0" y="384"/>
                  </a:lnTo>
                  <a:lnTo>
                    <a:pt x="0" y="428"/>
                  </a:lnTo>
                  <a:lnTo>
                    <a:pt x="326" y="428"/>
                  </a:lnTo>
                  <a:lnTo>
                    <a:pt x="326" y="399"/>
                  </a:lnTo>
                  <a:lnTo>
                    <a:pt x="247" y="399"/>
                  </a:lnTo>
                  <a:lnTo>
                    <a:pt x="247" y="384"/>
                  </a:lnTo>
                  <a:close/>
                  <a:moveTo>
                    <a:pt x="326" y="214"/>
                  </a:moveTo>
                  <a:lnTo>
                    <a:pt x="0" y="214"/>
                  </a:lnTo>
                  <a:lnTo>
                    <a:pt x="0" y="257"/>
                  </a:lnTo>
                  <a:lnTo>
                    <a:pt x="83" y="257"/>
                  </a:lnTo>
                  <a:lnTo>
                    <a:pt x="83" y="235"/>
                  </a:lnTo>
                  <a:lnTo>
                    <a:pt x="112" y="235"/>
                  </a:lnTo>
                  <a:lnTo>
                    <a:pt x="197" y="235"/>
                  </a:lnTo>
                  <a:lnTo>
                    <a:pt x="197" y="257"/>
                  </a:lnTo>
                  <a:lnTo>
                    <a:pt x="247" y="257"/>
                  </a:lnTo>
                  <a:lnTo>
                    <a:pt x="247" y="235"/>
                  </a:lnTo>
                  <a:lnTo>
                    <a:pt x="274" y="235"/>
                  </a:lnTo>
                  <a:lnTo>
                    <a:pt x="326" y="235"/>
                  </a:lnTo>
                  <a:lnTo>
                    <a:pt x="326" y="214"/>
                  </a:lnTo>
                  <a:close/>
                  <a:moveTo>
                    <a:pt x="112" y="2"/>
                  </a:moveTo>
                  <a:lnTo>
                    <a:pt x="197" y="2"/>
                  </a:lnTo>
                  <a:lnTo>
                    <a:pt x="197" y="50"/>
                  </a:lnTo>
                  <a:lnTo>
                    <a:pt x="83" y="50"/>
                  </a:lnTo>
                  <a:lnTo>
                    <a:pt x="83" y="2"/>
                  </a:lnTo>
                  <a:lnTo>
                    <a:pt x="112" y="2"/>
                  </a:lnTo>
                  <a:close/>
                  <a:moveTo>
                    <a:pt x="326" y="0"/>
                  </a:moveTo>
                  <a:lnTo>
                    <a:pt x="0" y="0"/>
                  </a:lnTo>
                  <a:lnTo>
                    <a:pt x="0" y="87"/>
                  </a:lnTo>
                  <a:lnTo>
                    <a:pt x="326" y="87"/>
                  </a:lnTo>
                  <a:lnTo>
                    <a:pt x="326" y="50"/>
                  </a:lnTo>
                  <a:lnTo>
                    <a:pt x="247" y="50"/>
                  </a:lnTo>
                  <a:lnTo>
                    <a:pt x="247" y="2"/>
                  </a:lnTo>
                  <a:lnTo>
                    <a:pt x="274" y="2"/>
                  </a:lnTo>
                  <a:lnTo>
                    <a:pt x="326" y="2"/>
                  </a:lnTo>
                  <a:lnTo>
                    <a:pt x="326" y="0"/>
                  </a:lnTo>
                  <a:close/>
                </a:path>
              </a:pathLst>
            </a:custGeom>
            <a:solidFill>
              <a:srgbClr val="AFD8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4" name="iŝļidé"/>
            <p:cNvSpPr/>
            <p:nvPr/>
          </p:nvSpPr>
          <p:spPr bwMode="auto">
            <a:xfrm>
              <a:off x="6336928" y="3767465"/>
              <a:ext cx="443744" cy="924240"/>
            </a:xfrm>
            <a:custGeom>
              <a:avLst/>
              <a:gdLst>
                <a:gd name="T0" fmla="*/ 326 w 326"/>
                <a:gd name="T1" fmla="*/ 556 h 679"/>
                <a:gd name="T2" fmla="*/ 0 w 326"/>
                <a:gd name="T3" fmla="*/ 556 h 679"/>
                <a:gd name="T4" fmla="*/ 0 w 326"/>
                <a:gd name="T5" fmla="*/ 679 h 679"/>
                <a:gd name="T6" fmla="*/ 326 w 326"/>
                <a:gd name="T7" fmla="*/ 679 h 679"/>
                <a:gd name="T8" fmla="*/ 326 w 326"/>
                <a:gd name="T9" fmla="*/ 556 h 679"/>
                <a:gd name="T10" fmla="*/ 247 w 326"/>
                <a:gd name="T11" fmla="*/ 384 h 679"/>
                <a:gd name="T12" fmla="*/ 197 w 326"/>
                <a:gd name="T13" fmla="*/ 384 h 679"/>
                <a:gd name="T14" fmla="*/ 197 w 326"/>
                <a:gd name="T15" fmla="*/ 399 h 679"/>
                <a:gd name="T16" fmla="*/ 83 w 326"/>
                <a:gd name="T17" fmla="*/ 399 h 679"/>
                <a:gd name="T18" fmla="*/ 83 w 326"/>
                <a:gd name="T19" fmla="*/ 384 h 679"/>
                <a:gd name="T20" fmla="*/ 0 w 326"/>
                <a:gd name="T21" fmla="*/ 384 h 679"/>
                <a:gd name="T22" fmla="*/ 0 w 326"/>
                <a:gd name="T23" fmla="*/ 428 h 679"/>
                <a:gd name="T24" fmla="*/ 326 w 326"/>
                <a:gd name="T25" fmla="*/ 428 h 679"/>
                <a:gd name="T26" fmla="*/ 326 w 326"/>
                <a:gd name="T27" fmla="*/ 399 h 679"/>
                <a:gd name="T28" fmla="*/ 247 w 326"/>
                <a:gd name="T29" fmla="*/ 399 h 679"/>
                <a:gd name="T30" fmla="*/ 247 w 326"/>
                <a:gd name="T31" fmla="*/ 384 h 679"/>
                <a:gd name="T32" fmla="*/ 326 w 326"/>
                <a:gd name="T33" fmla="*/ 214 h 679"/>
                <a:gd name="T34" fmla="*/ 0 w 326"/>
                <a:gd name="T35" fmla="*/ 214 h 679"/>
                <a:gd name="T36" fmla="*/ 0 w 326"/>
                <a:gd name="T37" fmla="*/ 257 h 679"/>
                <a:gd name="T38" fmla="*/ 83 w 326"/>
                <a:gd name="T39" fmla="*/ 257 h 679"/>
                <a:gd name="T40" fmla="*/ 83 w 326"/>
                <a:gd name="T41" fmla="*/ 235 h 679"/>
                <a:gd name="T42" fmla="*/ 112 w 326"/>
                <a:gd name="T43" fmla="*/ 235 h 679"/>
                <a:gd name="T44" fmla="*/ 197 w 326"/>
                <a:gd name="T45" fmla="*/ 235 h 679"/>
                <a:gd name="T46" fmla="*/ 197 w 326"/>
                <a:gd name="T47" fmla="*/ 257 h 679"/>
                <a:gd name="T48" fmla="*/ 247 w 326"/>
                <a:gd name="T49" fmla="*/ 257 h 679"/>
                <a:gd name="T50" fmla="*/ 247 w 326"/>
                <a:gd name="T51" fmla="*/ 235 h 679"/>
                <a:gd name="T52" fmla="*/ 274 w 326"/>
                <a:gd name="T53" fmla="*/ 235 h 679"/>
                <a:gd name="T54" fmla="*/ 326 w 326"/>
                <a:gd name="T55" fmla="*/ 235 h 679"/>
                <a:gd name="T56" fmla="*/ 326 w 326"/>
                <a:gd name="T57" fmla="*/ 214 h 679"/>
                <a:gd name="T58" fmla="*/ 112 w 326"/>
                <a:gd name="T59" fmla="*/ 2 h 679"/>
                <a:gd name="T60" fmla="*/ 197 w 326"/>
                <a:gd name="T61" fmla="*/ 2 h 679"/>
                <a:gd name="T62" fmla="*/ 197 w 326"/>
                <a:gd name="T63" fmla="*/ 50 h 679"/>
                <a:gd name="T64" fmla="*/ 83 w 326"/>
                <a:gd name="T65" fmla="*/ 50 h 679"/>
                <a:gd name="T66" fmla="*/ 83 w 326"/>
                <a:gd name="T67" fmla="*/ 2 h 679"/>
                <a:gd name="T68" fmla="*/ 112 w 326"/>
                <a:gd name="T69" fmla="*/ 2 h 679"/>
                <a:gd name="T70" fmla="*/ 326 w 326"/>
                <a:gd name="T71" fmla="*/ 0 h 679"/>
                <a:gd name="T72" fmla="*/ 0 w 326"/>
                <a:gd name="T73" fmla="*/ 0 h 679"/>
                <a:gd name="T74" fmla="*/ 0 w 326"/>
                <a:gd name="T75" fmla="*/ 87 h 679"/>
                <a:gd name="T76" fmla="*/ 326 w 326"/>
                <a:gd name="T77" fmla="*/ 87 h 679"/>
                <a:gd name="T78" fmla="*/ 326 w 326"/>
                <a:gd name="T79" fmla="*/ 50 h 679"/>
                <a:gd name="T80" fmla="*/ 247 w 326"/>
                <a:gd name="T81" fmla="*/ 50 h 679"/>
                <a:gd name="T82" fmla="*/ 247 w 326"/>
                <a:gd name="T83" fmla="*/ 2 h 679"/>
                <a:gd name="T84" fmla="*/ 274 w 326"/>
                <a:gd name="T85" fmla="*/ 2 h 679"/>
                <a:gd name="T86" fmla="*/ 326 w 326"/>
                <a:gd name="T87" fmla="*/ 2 h 679"/>
                <a:gd name="T88" fmla="*/ 326 w 326"/>
                <a:gd name="T89" fmla="*/ 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6" h="679">
                  <a:moveTo>
                    <a:pt x="326" y="556"/>
                  </a:moveTo>
                  <a:lnTo>
                    <a:pt x="0" y="556"/>
                  </a:lnTo>
                  <a:lnTo>
                    <a:pt x="0" y="679"/>
                  </a:lnTo>
                  <a:lnTo>
                    <a:pt x="326" y="679"/>
                  </a:lnTo>
                  <a:lnTo>
                    <a:pt x="326" y="556"/>
                  </a:lnTo>
                  <a:moveTo>
                    <a:pt x="247" y="384"/>
                  </a:moveTo>
                  <a:lnTo>
                    <a:pt x="197" y="384"/>
                  </a:lnTo>
                  <a:lnTo>
                    <a:pt x="197" y="399"/>
                  </a:lnTo>
                  <a:lnTo>
                    <a:pt x="83" y="399"/>
                  </a:lnTo>
                  <a:lnTo>
                    <a:pt x="83" y="384"/>
                  </a:lnTo>
                  <a:lnTo>
                    <a:pt x="0" y="384"/>
                  </a:lnTo>
                  <a:lnTo>
                    <a:pt x="0" y="428"/>
                  </a:lnTo>
                  <a:lnTo>
                    <a:pt x="326" y="428"/>
                  </a:lnTo>
                  <a:lnTo>
                    <a:pt x="326" y="399"/>
                  </a:lnTo>
                  <a:lnTo>
                    <a:pt x="247" y="399"/>
                  </a:lnTo>
                  <a:lnTo>
                    <a:pt x="247" y="384"/>
                  </a:lnTo>
                  <a:moveTo>
                    <a:pt x="326" y="214"/>
                  </a:moveTo>
                  <a:lnTo>
                    <a:pt x="0" y="214"/>
                  </a:lnTo>
                  <a:lnTo>
                    <a:pt x="0" y="257"/>
                  </a:lnTo>
                  <a:lnTo>
                    <a:pt x="83" y="257"/>
                  </a:lnTo>
                  <a:lnTo>
                    <a:pt x="83" y="235"/>
                  </a:lnTo>
                  <a:lnTo>
                    <a:pt x="112" y="235"/>
                  </a:lnTo>
                  <a:lnTo>
                    <a:pt x="197" y="235"/>
                  </a:lnTo>
                  <a:lnTo>
                    <a:pt x="197" y="257"/>
                  </a:lnTo>
                  <a:lnTo>
                    <a:pt x="247" y="257"/>
                  </a:lnTo>
                  <a:lnTo>
                    <a:pt x="247" y="235"/>
                  </a:lnTo>
                  <a:lnTo>
                    <a:pt x="274" y="235"/>
                  </a:lnTo>
                  <a:lnTo>
                    <a:pt x="326" y="235"/>
                  </a:lnTo>
                  <a:lnTo>
                    <a:pt x="326" y="214"/>
                  </a:lnTo>
                  <a:moveTo>
                    <a:pt x="112" y="2"/>
                  </a:moveTo>
                  <a:lnTo>
                    <a:pt x="197" y="2"/>
                  </a:lnTo>
                  <a:lnTo>
                    <a:pt x="197" y="50"/>
                  </a:lnTo>
                  <a:lnTo>
                    <a:pt x="83" y="50"/>
                  </a:lnTo>
                  <a:lnTo>
                    <a:pt x="83" y="2"/>
                  </a:lnTo>
                  <a:lnTo>
                    <a:pt x="112" y="2"/>
                  </a:lnTo>
                  <a:moveTo>
                    <a:pt x="326" y="0"/>
                  </a:moveTo>
                  <a:lnTo>
                    <a:pt x="0" y="0"/>
                  </a:lnTo>
                  <a:lnTo>
                    <a:pt x="0" y="87"/>
                  </a:lnTo>
                  <a:lnTo>
                    <a:pt x="326" y="87"/>
                  </a:lnTo>
                  <a:lnTo>
                    <a:pt x="326" y="50"/>
                  </a:lnTo>
                  <a:lnTo>
                    <a:pt x="247" y="50"/>
                  </a:lnTo>
                  <a:lnTo>
                    <a:pt x="247" y="2"/>
                  </a:lnTo>
                  <a:lnTo>
                    <a:pt x="274" y="2"/>
                  </a:lnTo>
                  <a:lnTo>
                    <a:pt x="326" y="2"/>
                  </a:lnTo>
                  <a:lnTo>
                    <a:pt x="3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5" name="ïṩļíḋe"/>
            <p:cNvSpPr/>
            <p:nvPr/>
          </p:nvSpPr>
          <p:spPr bwMode="auto">
            <a:xfrm>
              <a:off x="6888205" y="3767465"/>
              <a:ext cx="206899" cy="914711"/>
            </a:xfrm>
            <a:custGeom>
              <a:avLst/>
              <a:gdLst>
                <a:gd name="T0" fmla="*/ 44 w 152"/>
                <a:gd name="T1" fmla="*/ 0 h 672"/>
                <a:gd name="T2" fmla="*/ 0 w 152"/>
                <a:gd name="T3" fmla="*/ 0 h 672"/>
                <a:gd name="T4" fmla="*/ 0 w 152"/>
                <a:gd name="T5" fmla="*/ 672 h 672"/>
                <a:gd name="T6" fmla="*/ 152 w 152"/>
                <a:gd name="T7" fmla="*/ 672 h 672"/>
                <a:gd name="T8" fmla="*/ 152 w 152"/>
                <a:gd name="T9" fmla="*/ 544 h 672"/>
                <a:gd name="T10" fmla="*/ 44 w 152"/>
                <a:gd name="T11" fmla="*/ 544 h 672"/>
                <a:gd name="T12" fmla="*/ 44 w 152"/>
                <a:gd name="T13" fmla="*/ 399 h 672"/>
                <a:gd name="T14" fmla="*/ 6 w 152"/>
                <a:gd name="T15" fmla="*/ 399 h 672"/>
                <a:gd name="T16" fmla="*/ 6 w 152"/>
                <a:gd name="T17" fmla="*/ 351 h 672"/>
                <a:gd name="T18" fmla="*/ 33 w 152"/>
                <a:gd name="T19" fmla="*/ 351 h 672"/>
                <a:gd name="T20" fmla="*/ 44 w 152"/>
                <a:gd name="T21" fmla="*/ 351 h 672"/>
                <a:gd name="T22" fmla="*/ 44 w 152"/>
                <a:gd name="T23" fmla="*/ 282 h 672"/>
                <a:gd name="T24" fmla="*/ 6 w 152"/>
                <a:gd name="T25" fmla="*/ 282 h 672"/>
                <a:gd name="T26" fmla="*/ 6 w 152"/>
                <a:gd name="T27" fmla="*/ 235 h 672"/>
                <a:gd name="T28" fmla="*/ 33 w 152"/>
                <a:gd name="T29" fmla="*/ 235 h 672"/>
                <a:gd name="T30" fmla="*/ 44 w 152"/>
                <a:gd name="T31" fmla="*/ 235 h 672"/>
                <a:gd name="T32" fmla="*/ 44 w 152"/>
                <a:gd name="T33" fmla="*/ 166 h 672"/>
                <a:gd name="T34" fmla="*/ 6 w 152"/>
                <a:gd name="T35" fmla="*/ 166 h 672"/>
                <a:gd name="T36" fmla="*/ 6 w 152"/>
                <a:gd name="T37" fmla="*/ 118 h 672"/>
                <a:gd name="T38" fmla="*/ 33 w 152"/>
                <a:gd name="T39" fmla="*/ 118 h 672"/>
                <a:gd name="T40" fmla="*/ 44 w 152"/>
                <a:gd name="T41" fmla="*/ 118 h 672"/>
                <a:gd name="T42" fmla="*/ 44 w 152"/>
                <a:gd name="T43" fmla="*/ 50 h 672"/>
                <a:gd name="T44" fmla="*/ 6 w 152"/>
                <a:gd name="T45" fmla="*/ 50 h 672"/>
                <a:gd name="T46" fmla="*/ 6 w 152"/>
                <a:gd name="T47" fmla="*/ 2 h 672"/>
                <a:gd name="T48" fmla="*/ 33 w 152"/>
                <a:gd name="T49" fmla="*/ 2 h 672"/>
                <a:gd name="T50" fmla="*/ 44 w 152"/>
                <a:gd name="T51" fmla="*/ 2 h 672"/>
                <a:gd name="T52" fmla="*/ 44 w 152"/>
                <a:gd name="T5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672">
                  <a:moveTo>
                    <a:pt x="44" y="0"/>
                  </a:moveTo>
                  <a:lnTo>
                    <a:pt x="0" y="0"/>
                  </a:lnTo>
                  <a:lnTo>
                    <a:pt x="0" y="672"/>
                  </a:lnTo>
                  <a:lnTo>
                    <a:pt x="152" y="672"/>
                  </a:lnTo>
                  <a:lnTo>
                    <a:pt x="152" y="544"/>
                  </a:lnTo>
                  <a:lnTo>
                    <a:pt x="44" y="544"/>
                  </a:lnTo>
                  <a:lnTo>
                    <a:pt x="44" y="399"/>
                  </a:lnTo>
                  <a:lnTo>
                    <a:pt x="6" y="399"/>
                  </a:lnTo>
                  <a:lnTo>
                    <a:pt x="6" y="351"/>
                  </a:lnTo>
                  <a:lnTo>
                    <a:pt x="33" y="351"/>
                  </a:lnTo>
                  <a:lnTo>
                    <a:pt x="44" y="351"/>
                  </a:lnTo>
                  <a:lnTo>
                    <a:pt x="44" y="282"/>
                  </a:lnTo>
                  <a:lnTo>
                    <a:pt x="6" y="282"/>
                  </a:lnTo>
                  <a:lnTo>
                    <a:pt x="6" y="235"/>
                  </a:lnTo>
                  <a:lnTo>
                    <a:pt x="33" y="235"/>
                  </a:lnTo>
                  <a:lnTo>
                    <a:pt x="44" y="235"/>
                  </a:lnTo>
                  <a:lnTo>
                    <a:pt x="44" y="166"/>
                  </a:lnTo>
                  <a:lnTo>
                    <a:pt x="6" y="166"/>
                  </a:lnTo>
                  <a:lnTo>
                    <a:pt x="6" y="118"/>
                  </a:lnTo>
                  <a:lnTo>
                    <a:pt x="33" y="118"/>
                  </a:lnTo>
                  <a:lnTo>
                    <a:pt x="44" y="118"/>
                  </a:lnTo>
                  <a:lnTo>
                    <a:pt x="44" y="50"/>
                  </a:lnTo>
                  <a:lnTo>
                    <a:pt x="6" y="50"/>
                  </a:lnTo>
                  <a:lnTo>
                    <a:pt x="6" y="2"/>
                  </a:lnTo>
                  <a:lnTo>
                    <a:pt x="33" y="2"/>
                  </a:lnTo>
                  <a:lnTo>
                    <a:pt x="44" y="2"/>
                  </a:lnTo>
                  <a:lnTo>
                    <a:pt x="44" y="0"/>
                  </a:lnTo>
                  <a:close/>
                </a:path>
              </a:pathLst>
            </a:custGeom>
            <a:solidFill>
              <a:srgbClr val="AFD8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6" name="ïš1iḓè"/>
            <p:cNvSpPr/>
            <p:nvPr/>
          </p:nvSpPr>
          <p:spPr bwMode="auto">
            <a:xfrm>
              <a:off x="6888205" y="3767465"/>
              <a:ext cx="206899" cy="914711"/>
            </a:xfrm>
            <a:custGeom>
              <a:avLst/>
              <a:gdLst>
                <a:gd name="T0" fmla="*/ 44 w 152"/>
                <a:gd name="T1" fmla="*/ 0 h 672"/>
                <a:gd name="T2" fmla="*/ 0 w 152"/>
                <a:gd name="T3" fmla="*/ 0 h 672"/>
                <a:gd name="T4" fmla="*/ 0 w 152"/>
                <a:gd name="T5" fmla="*/ 672 h 672"/>
                <a:gd name="T6" fmla="*/ 152 w 152"/>
                <a:gd name="T7" fmla="*/ 672 h 672"/>
                <a:gd name="T8" fmla="*/ 152 w 152"/>
                <a:gd name="T9" fmla="*/ 544 h 672"/>
                <a:gd name="T10" fmla="*/ 44 w 152"/>
                <a:gd name="T11" fmla="*/ 544 h 672"/>
                <a:gd name="T12" fmla="*/ 44 w 152"/>
                <a:gd name="T13" fmla="*/ 399 h 672"/>
                <a:gd name="T14" fmla="*/ 6 w 152"/>
                <a:gd name="T15" fmla="*/ 399 h 672"/>
                <a:gd name="T16" fmla="*/ 6 w 152"/>
                <a:gd name="T17" fmla="*/ 351 h 672"/>
                <a:gd name="T18" fmla="*/ 33 w 152"/>
                <a:gd name="T19" fmla="*/ 351 h 672"/>
                <a:gd name="T20" fmla="*/ 44 w 152"/>
                <a:gd name="T21" fmla="*/ 351 h 672"/>
                <a:gd name="T22" fmla="*/ 44 w 152"/>
                <a:gd name="T23" fmla="*/ 282 h 672"/>
                <a:gd name="T24" fmla="*/ 6 w 152"/>
                <a:gd name="T25" fmla="*/ 282 h 672"/>
                <a:gd name="T26" fmla="*/ 6 w 152"/>
                <a:gd name="T27" fmla="*/ 235 h 672"/>
                <a:gd name="T28" fmla="*/ 33 w 152"/>
                <a:gd name="T29" fmla="*/ 235 h 672"/>
                <a:gd name="T30" fmla="*/ 44 w 152"/>
                <a:gd name="T31" fmla="*/ 235 h 672"/>
                <a:gd name="T32" fmla="*/ 44 w 152"/>
                <a:gd name="T33" fmla="*/ 166 h 672"/>
                <a:gd name="T34" fmla="*/ 6 w 152"/>
                <a:gd name="T35" fmla="*/ 166 h 672"/>
                <a:gd name="T36" fmla="*/ 6 w 152"/>
                <a:gd name="T37" fmla="*/ 118 h 672"/>
                <a:gd name="T38" fmla="*/ 33 w 152"/>
                <a:gd name="T39" fmla="*/ 118 h 672"/>
                <a:gd name="T40" fmla="*/ 44 w 152"/>
                <a:gd name="T41" fmla="*/ 118 h 672"/>
                <a:gd name="T42" fmla="*/ 44 w 152"/>
                <a:gd name="T43" fmla="*/ 50 h 672"/>
                <a:gd name="T44" fmla="*/ 6 w 152"/>
                <a:gd name="T45" fmla="*/ 50 h 672"/>
                <a:gd name="T46" fmla="*/ 6 w 152"/>
                <a:gd name="T47" fmla="*/ 2 h 672"/>
                <a:gd name="T48" fmla="*/ 33 w 152"/>
                <a:gd name="T49" fmla="*/ 2 h 672"/>
                <a:gd name="T50" fmla="*/ 44 w 152"/>
                <a:gd name="T51" fmla="*/ 2 h 672"/>
                <a:gd name="T52" fmla="*/ 44 w 152"/>
                <a:gd name="T5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672">
                  <a:moveTo>
                    <a:pt x="44" y="0"/>
                  </a:moveTo>
                  <a:lnTo>
                    <a:pt x="0" y="0"/>
                  </a:lnTo>
                  <a:lnTo>
                    <a:pt x="0" y="672"/>
                  </a:lnTo>
                  <a:lnTo>
                    <a:pt x="152" y="672"/>
                  </a:lnTo>
                  <a:lnTo>
                    <a:pt x="152" y="544"/>
                  </a:lnTo>
                  <a:lnTo>
                    <a:pt x="44" y="544"/>
                  </a:lnTo>
                  <a:lnTo>
                    <a:pt x="44" y="399"/>
                  </a:lnTo>
                  <a:lnTo>
                    <a:pt x="6" y="399"/>
                  </a:lnTo>
                  <a:lnTo>
                    <a:pt x="6" y="351"/>
                  </a:lnTo>
                  <a:lnTo>
                    <a:pt x="33" y="351"/>
                  </a:lnTo>
                  <a:lnTo>
                    <a:pt x="44" y="351"/>
                  </a:lnTo>
                  <a:lnTo>
                    <a:pt x="44" y="282"/>
                  </a:lnTo>
                  <a:lnTo>
                    <a:pt x="6" y="282"/>
                  </a:lnTo>
                  <a:lnTo>
                    <a:pt x="6" y="235"/>
                  </a:lnTo>
                  <a:lnTo>
                    <a:pt x="33" y="235"/>
                  </a:lnTo>
                  <a:lnTo>
                    <a:pt x="44" y="235"/>
                  </a:lnTo>
                  <a:lnTo>
                    <a:pt x="44" y="166"/>
                  </a:lnTo>
                  <a:lnTo>
                    <a:pt x="6" y="166"/>
                  </a:lnTo>
                  <a:lnTo>
                    <a:pt x="6" y="118"/>
                  </a:lnTo>
                  <a:lnTo>
                    <a:pt x="33" y="118"/>
                  </a:lnTo>
                  <a:lnTo>
                    <a:pt x="44" y="118"/>
                  </a:lnTo>
                  <a:lnTo>
                    <a:pt x="44" y="50"/>
                  </a:lnTo>
                  <a:lnTo>
                    <a:pt x="6" y="50"/>
                  </a:lnTo>
                  <a:lnTo>
                    <a:pt x="6" y="2"/>
                  </a:lnTo>
                  <a:lnTo>
                    <a:pt x="33" y="2"/>
                  </a:lnTo>
                  <a:lnTo>
                    <a:pt x="44" y="2"/>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7" name="ïṥḷïḋe"/>
            <p:cNvSpPr/>
            <p:nvPr/>
          </p:nvSpPr>
          <p:spPr bwMode="auto">
            <a:xfrm>
              <a:off x="7095104" y="4507945"/>
              <a:ext cx="47642" cy="174231"/>
            </a:xfrm>
            <a:prstGeom prst="rect">
              <a:avLst/>
            </a:prstGeom>
            <a:solidFill>
              <a:srgbClr val="AAD6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58" name="îṡlíḓè"/>
            <p:cNvSpPr/>
            <p:nvPr/>
          </p:nvSpPr>
          <p:spPr bwMode="auto">
            <a:xfrm>
              <a:off x="7095104" y="4507945"/>
              <a:ext cx="47642" cy="1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59" name="îṡḻîḍé"/>
            <p:cNvSpPr/>
            <p:nvPr/>
          </p:nvSpPr>
          <p:spPr bwMode="auto">
            <a:xfrm>
              <a:off x="6336928" y="4883630"/>
              <a:ext cx="758176" cy="299459"/>
            </a:xfrm>
            <a:custGeom>
              <a:avLst/>
              <a:gdLst>
                <a:gd name="T0" fmla="*/ 330 w 557"/>
                <a:gd name="T1" fmla="*/ 170 h 220"/>
                <a:gd name="T2" fmla="*/ 0 w 557"/>
                <a:gd name="T3" fmla="*/ 170 h 220"/>
                <a:gd name="T4" fmla="*/ 0 w 557"/>
                <a:gd name="T5" fmla="*/ 220 h 220"/>
                <a:gd name="T6" fmla="*/ 557 w 557"/>
                <a:gd name="T7" fmla="*/ 220 h 220"/>
                <a:gd name="T8" fmla="*/ 330 w 557"/>
                <a:gd name="T9" fmla="*/ 220 h 220"/>
                <a:gd name="T10" fmla="*/ 330 w 557"/>
                <a:gd name="T11" fmla="*/ 170 h 220"/>
                <a:gd name="T12" fmla="*/ 330 w 557"/>
                <a:gd name="T13" fmla="*/ 0 h 220"/>
                <a:gd name="T14" fmla="*/ 0 w 557"/>
                <a:gd name="T15" fmla="*/ 0 h 220"/>
                <a:gd name="T16" fmla="*/ 0 w 557"/>
                <a:gd name="T17" fmla="*/ 56 h 220"/>
                <a:gd name="T18" fmla="*/ 330 w 557"/>
                <a:gd name="T19" fmla="*/ 56 h 220"/>
                <a:gd name="T20" fmla="*/ 330 w 557"/>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 h="220">
                  <a:moveTo>
                    <a:pt x="330" y="170"/>
                  </a:moveTo>
                  <a:lnTo>
                    <a:pt x="0" y="170"/>
                  </a:lnTo>
                  <a:lnTo>
                    <a:pt x="0" y="220"/>
                  </a:lnTo>
                  <a:lnTo>
                    <a:pt x="557" y="220"/>
                  </a:lnTo>
                  <a:lnTo>
                    <a:pt x="330" y="220"/>
                  </a:lnTo>
                  <a:lnTo>
                    <a:pt x="330" y="170"/>
                  </a:lnTo>
                  <a:close/>
                  <a:moveTo>
                    <a:pt x="330" y="0"/>
                  </a:moveTo>
                  <a:lnTo>
                    <a:pt x="0" y="0"/>
                  </a:lnTo>
                  <a:lnTo>
                    <a:pt x="0" y="56"/>
                  </a:lnTo>
                  <a:lnTo>
                    <a:pt x="330" y="56"/>
                  </a:lnTo>
                  <a:lnTo>
                    <a:pt x="330" y="0"/>
                  </a:lnTo>
                  <a:close/>
                </a:path>
              </a:pathLst>
            </a:custGeom>
            <a:solidFill>
              <a:srgbClr val="B5DB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0" name="iṣḷidè"/>
            <p:cNvSpPr/>
            <p:nvPr/>
          </p:nvSpPr>
          <p:spPr bwMode="auto">
            <a:xfrm>
              <a:off x="6336928" y="4883630"/>
              <a:ext cx="758176" cy="299459"/>
            </a:xfrm>
            <a:custGeom>
              <a:avLst/>
              <a:gdLst>
                <a:gd name="T0" fmla="*/ 330 w 557"/>
                <a:gd name="T1" fmla="*/ 170 h 220"/>
                <a:gd name="T2" fmla="*/ 0 w 557"/>
                <a:gd name="T3" fmla="*/ 170 h 220"/>
                <a:gd name="T4" fmla="*/ 0 w 557"/>
                <a:gd name="T5" fmla="*/ 220 h 220"/>
                <a:gd name="T6" fmla="*/ 557 w 557"/>
                <a:gd name="T7" fmla="*/ 220 h 220"/>
                <a:gd name="T8" fmla="*/ 330 w 557"/>
                <a:gd name="T9" fmla="*/ 220 h 220"/>
                <a:gd name="T10" fmla="*/ 330 w 557"/>
                <a:gd name="T11" fmla="*/ 170 h 220"/>
                <a:gd name="T12" fmla="*/ 330 w 557"/>
                <a:gd name="T13" fmla="*/ 0 h 220"/>
                <a:gd name="T14" fmla="*/ 0 w 557"/>
                <a:gd name="T15" fmla="*/ 0 h 220"/>
                <a:gd name="T16" fmla="*/ 0 w 557"/>
                <a:gd name="T17" fmla="*/ 56 h 220"/>
                <a:gd name="T18" fmla="*/ 330 w 557"/>
                <a:gd name="T19" fmla="*/ 56 h 220"/>
                <a:gd name="T20" fmla="*/ 330 w 557"/>
                <a:gd name="T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 h="220">
                  <a:moveTo>
                    <a:pt x="330" y="170"/>
                  </a:moveTo>
                  <a:lnTo>
                    <a:pt x="0" y="170"/>
                  </a:lnTo>
                  <a:lnTo>
                    <a:pt x="0" y="220"/>
                  </a:lnTo>
                  <a:lnTo>
                    <a:pt x="557" y="220"/>
                  </a:lnTo>
                  <a:lnTo>
                    <a:pt x="330" y="220"/>
                  </a:lnTo>
                  <a:lnTo>
                    <a:pt x="330" y="170"/>
                  </a:lnTo>
                  <a:moveTo>
                    <a:pt x="330" y="0"/>
                  </a:moveTo>
                  <a:lnTo>
                    <a:pt x="0" y="0"/>
                  </a:lnTo>
                  <a:lnTo>
                    <a:pt x="0" y="56"/>
                  </a:lnTo>
                  <a:lnTo>
                    <a:pt x="330" y="56"/>
                  </a:lnTo>
                  <a:lnTo>
                    <a:pt x="3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1" name="íṥḻîdè"/>
            <p:cNvSpPr/>
            <p:nvPr/>
          </p:nvSpPr>
          <p:spPr bwMode="auto">
            <a:xfrm>
              <a:off x="6449906" y="3770187"/>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2" name="ïsḷïďè"/>
            <p:cNvSpPr/>
            <p:nvPr/>
          </p:nvSpPr>
          <p:spPr bwMode="auto">
            <a:xfrm>
              <a:off x="6449906" y="3770187"/>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3" name="îsľíḍé"/>
            <p:cNvSpPr/>
            <p:nvPr/>
          </p:nvSpPr>
          <p:spPr bwMode="auto">
            <a:xfrm>
              <a:off x="6489380" y="4087342"/>
              <a:ext cx="115701" cy="29946"/>
            </a:xfrm>
            <a:prstGeom prst="rect">
              <a:avLst/>
            </a:prstGeom>
            <a:solidFill>
              <a:srgbClr val="92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64" name="íṥḷíḓê"/>
            <p:cNvSpPr/>
            <p:nvPr/>
          </p:nvSpPr>
          <p:spPr bwMode="auto">
            <a:xfrm>
              <a:off x="6489380" y="4087342"/>
              <a:ext cx="115701" cy="2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65" name="i$ľîďe"/>
            <p:cNvSpPr/>
            <p:nvPr/>
          </p:nvSpPr>
          <p:spPr bwMode="auto">
            <a:xfrm>
              <a:off x="6449906" y="4290157"/>
              <a:ext cx="155174" cy="20418"/>
            </a:xfrm>
            <a:custGeom>
              <a:avLst/>
              <a:gdLst>
                <a:gd name="T0" fmla="*/ 114 w 114"/>
                <a:gd name="T1" fmla="*/ 0 h 15"/>
                <a:gd name="T2" fmla="*/ 29 w 114"/>
                <a:gd name="T3" fmla="*/ 0 h 15"/>
                <a:gd name="T4" fmla="*/ 29 w 114"/>
                <a:gd name="T5" fmla="*/ 15 h 15"/>
                <a:gd name="T6" fmla="*/ 0 w 114"/>
                <a:gd name="T7" fmla="*/ 15 h 15"/>
                <a:gd name="T8" fmla="*/ 0 w 114"/>
                <a:gd name="T9" fmla="*/ 0 h 15"/>
                <a:gd name="T10" fmla="*/ 0 w 114"/>
                <a:gd name="T11" fmla="*/ 15 h 15"/>
                <a:gd name="T12" fmla="*/ 114 w 114"/>
                <a:gd name="T13" fmla="*/ 15 h 15"/>
                <a:gd name="T14" fmla="*/ 114 w 114"/>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5">
                  <a:moveTo>
                    <a:pt x="114" y="0"/>
                  </a:moveTo>
                  <a:lnTo>
                    <a:pt x="29" y="0"/>
                  </a:lnTo>
                  <a:lnTo>
                    <a:pt x="29" y="15"/>
                  </a:lnTo>
                  <a:lnTo>
                    <a:pt x="0" y="15"/>
                  </a:lnTo>
                  <a:lnTo>
                    <a:pt x="0" y="0"/>
                  </a:lnTo>
                  <a:lnTo>
                    <a:pt x="0" y="15"/>
                  </a:lnTo>
                  <a:lnTo>
                    <a:pt x="114" y="15"/>
                  </a:lnTo>
                  <a:lnTo>
                    <a:pt x="114"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6" name="îŝľíḑé"/>
            <p:cNvSpPr/>
            <p:nvPr/>
          </p:nvSpPr>
          <p:spPr bwMode="auto">
            <a:xfrm>
              <a:off x="6449906" y="4290157"/>
              <a:ext cx="155174" cy="20418"/>
            </a:xfrm>
            <a:custGeom>
              <a:avLst/>
              <a:gdLst>
                <a:gd name="T0" fmla="*/ 114 w 114"/>
                <a:gd name="T1" fmla="*/ 0 h 15"/>
                <a:gd name="T2" fmla="*/ 29 w 114"/>
                <a:gd name="T3" fmla="*/ 0 h 15"/>
                <a:gd name="T4" fmla="*/ 29 w 114"/>
                <a:gd name="T5" fmla="*/ 15 h 15"/>
                <a:gd name="T6" fmla="*/ 0 w 114"/>
                <a:gd name="T7" fmla="*/ 15 h 15"/>
                <a:gd name="T8" fmla="*/ 0 w 114"/>
                <a:gd name="T9" fmla="*/ 0 h 15"/>
                <a:gd name="T10" fmla="*/ 0 w 114"/>
                <a:gd name="T11" fmla="*/ 15 h 15"/>
                <a:gd name="T12" fmla="*/ 114 w 114"/>
                <a:gd name="T13" fmla="*/ 15 h 15"/>
                <a:gd name="T14" fmla="*/ 114 w 114"/>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5">
                  <a:moveTo>
                    <a:pt x="114" y="0"/>
                  </a:moveTo>
                  <a:lnTo>
                    <a:pt x="29" y="0"/>
                  </a:lnTo>
                  <a:lnTo>
                    <a:pt x="29" y="15"/>
                  </a:lnTo>
                  <a:lnTo>
                    <a:pt x="0" y="15"/>
                  </a:lnTo>
                  <a:lnTo>
                    <a:pt x="0" y="0"/>
                  </a:lnTo>
                  <a:lnTo>
                    <a:pt x="0" y="15"/>
                  </a:lnTo>
                  <a:lnTo>
                    <a:pt x="114" y="15"/>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7" name="iSľïḑé"/>
            <p:cNvSpPr/>
            <p:nvPr/>
          </p:nvSpPr>
          <p:spPr bwMode="auto">
            <a:xfrm>
              <a:off x="6780672" y="3770187"/>
              <a:ext cx="47642" cy="65337"/>
            </a:xfrm>
            <a:prstGeom prst="rect">
              <a:avLst/>
            </a:prstGeom>
            <a:solidFill>
              <a:srgbClr val="96C9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68" name="îṧľîďè"/>
            <p:cNvSpPr/>
            <p:nvPr/>
          </p:nvSpPr>
          <p:spPr bwMode="auto">
            <a:xfrm>
              <a:off x="6780672" y="3770187"/>
              <a:ext cx="4764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69" name="iṣ1iḓé"/>
            <p:cNvSpPr/>
            <p:nvPr/>
          </p:nvSpPr>
          <p:spPr bwMode="auto">
            <a:xfrm>
              <a:off x="6673139" y="3770187"/>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0" name="îSḷiḑê"/>
            <p:cNvSpPr/>
            <p:nvPr/>
          </p:nvSpPr>
          <p:spPr bwMode="auto">
            <a:xfrm>
              <a:off x="6673139" y="3770187"/>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1" name="iṡ1îdè"/>
            <p:cNvSpPr/>
            <p:nvPr/>
          </p:nvSpPr>
          <p:spPr bwMode="auto">
            <a:xfrm>
              <a:off x="6794284" y="3928083"/>
              <a:ext cx="34030" cy="65337"/>
            </a:xfrm>
            <a:prstGeom prst="rect">
              <a:avLst/>
            </a:prstGeom>
            <a:solidFill>
              <a:srgbClr val="96C9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72" name="iśļîḋè"/>
            <p:cNvSpPr/>
            <p:nvPr/>
          </p:nvSpPr>
          <p:spPr bwMode="auto">
            <a:xfrm>
              <a:off x="6794284" y="3928083"/>
              <a:ext cx="34030"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73" name="íŝḻiḓê"/>
            <p:cNvSpPr/>
            <p:nvPr/>
          </p:nvSpPr>
          <p:spPr bwMode="auto">
            <a:xfrm>
              <a:off x="6780672" y="4087342"/>
              <a:ext cx="47642" cy="63976"/>
            </a:xfrm>
            <a:custGeom>
              <a:avLst/>
              <a:gdLst>
                <a:gd name="T0" fmla="*/ 35 w 35"/>
                <a:gd name="T1" fmla="*/ 0 h 47"/>
                <a:gd name="T2" fmla="*/ 0 w 35"/>
                <a:gd name="T3" fmla="*/ 0 h 47"/>
                <a:gd name="T4" fmla="*/ 0 w 35"/>
                <a:gd name="T5" fmla="*/ 22 h 47"/>
                <a:gd name="T6" fmla="*/ 10 w 35"/>
                <a:gd name="T7" fmla="*/ 22 h 47"/>
                <a:gd name="T8" fmla="*/ 10 w 35"/>
                <a:gd name="T9" fmla="*/ 47 h 47"/>
                <a:gd name="T10" fmla="*/ 35 w 35"/>
                <a:gd name="T11" fmla="*/ 47 h 47"/>
                <a:gd name="T12" fmla="*/ 35 w 35"/>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35" h="47">
                  <a:moveTo>
                    <a:pt x="35" y="0"/>
                  </a:moveTo>
                  <a:lnTo>
                    <a:pt x="0" y="0"/>
                  </a:lnTo>
                  <a:lnTo>
                    <a:pt x="0" y="22"/>
                  </a:lnTo>
                  <a:lnTo>
                    <a:pt x="10" y="22"/>
                  </a:lnTo>
                  <a:lnTo>
                    <a:pt x="10" y="47"/>
                  </a:lnTo>
                  <a:lnTo>
                    <a:pt x="35" y="47"/>
                  </a:lnTo>
                  <a:lnTo>
                    <a:pt x="35" y="0"/>
                  </a:lnTo>
                  <a:close/>
                </a:path>
              </a:pathLst>
            </a:custGeom>
            <a:solidFill>
              <a:srgbClr val="96C9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4" name="íṣliḋè"/>
            <p:cNvSpPr/>
            <p:nvPr/>
          </p:nvSpPr>
          <p:spPr bwMode="auto">
            <a:xfrm>
              <a:off x="6780672" y="4087342"/>
              <a:ext cx="47642" cy="63976"/>
            </a:xfrm>
            <a:custGeom>
              <a:avLst/>
              <a:gdLst>
                <a:gd name="T0" fmla="*/ 35 w 35"/>
                <a:gd name="T1" fmla="*/ 0 h 47"/>
                <a:gd name="T2" fmla="*/ 0 w 35"/>
                <a:gd name="T3" fmla="*/ 0 h 47"/>
                <a:gd name="T4" fmla="*/ 0 w 35"/>
                <a:gd name="T5" fmla="*/ 22 h 47"/>
                <a:gd name="T6" fmla="*/ 10 w 35"/>
                <a:gd name="T7" fmla="*/ 22 h 47"/>
                <a:gd name="T8" fmla="*/ 10 w 35"/>
                <a:gd name="T9" fmla="*/ 47 h 47"/>
                <a:gd name="T10" fmla="*/ 35 w 35"/>
                <a:gd name="T11" fmla="*/ 47 h 47"/>
                <a:gd name="T12" fmla="*/ 35 w 35"/>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35" h="47">
                  <a:moveTo>
                    <a:pt x="35" y="0"/>
                  </a:moveTo>
                  <a:lnTo>
                    <a:pt x="0" y="0"/>
                  </a:lnTo>
                  <a:lnTo>
                    <a:pt x="0" y="22"/>
                  </a:lnTo>
                  <a:lnTo>
                    <a:pt x="10" y="22"/>
                  </a:lnTo>
                  <a:lnTo>
                    <a:pt x="10" y="47"/>
                  </a:lnTo>
                  <a:lnTo>
                    <a:pt x="35" y="47"/>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5" name="ïṣḻïḑè"/>
            <p:cNvSpPr/>
            <p:nvPr/>
          </p:nvSpPr>
          <p:spPr bwMode="auto">
            <a:xfrm>
              <a:off x="6709891" y="4087342"/>
              <a:ext cx="70781" cy="29946"/>
            </a:xfrm>
            <a:prstGeom prst="rect">
              <a:avLst/>
            </a:prstGeom>
            <a:solidFill>
              <a:srgbClr val="92C6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76" name="ïsľîḑe"/>
            <p:cNvSpPr/>
            <p:nvPr/>
          </p:nvSpPr>
          <p:spPr bwMode="auto">
            <a:xfrm>
              <a:off x="6709891" y="4087342"/>
              <a:ext cx="70781" cy="2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77" name="íşļiḑé"/>
            <p:cNvSpPr/>
            <p:nvPr/>
          </p:nvSpPr>
          <p:spPr bwMode="auto">
            <a:xfrm>
              <a:off x="6780672" y="4245238"/>
              <a:ext cx="47642" cy="65337"/>
            </a:xfrm>
            <a:custGeom>
              <a:avLst/>
              <a:gdLst>
                <a:gd name="T0" fmla="*/ 35 w 35"/>
                <a:gd name="T1" fmla="*/ 33 h 48"/>
                <a:gd name="T2" fmla="*/ 0 w 35"/>
                <a:gd name="T3" fmla="*/ 33 h 48"/>
                <a:gd name="T4" fmla="*/ 0 w 35"/>
                <a:gd name="T5" fmla="*/ 48 h 48"/>
                <a:gd name="T6" fmla="*/ 35 w 35"/>
                <a:gd name="T7" fmla="*/ 48 h 48"/>
                <a:gd name="T8" fmla="*/ 35 w 35"/>
                <a:gd name="T9" fmla="*/ 33 h 48"/>
                <a:gd name="T10" fmla="*/ 35 w 35"/>
                <a:gd name="T11" fmla="*/ 0 h 48"/>
                <a:gd name="T12" fmla="*/ 10 w 35"/>
                <a:gd name="T13" fmla="*/ 0 h 48"/>
                <a:gd name="T14" fmla="*/ 10 w 35"/>
                <a:gd name="T15" fmla="*/ 10 h 48"/>
                <a:gd name="T16" fmla="*/ 35 w 35"/>
                <a:gd name="T17" fmla="*/ 10 h 48"/>
                <a:gd name="T18" fmla="*/ 35 w 35"/>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8">
                  <a:moveTo>
                    <a:pt x="35" y="33"/>
                  </a:moveTo>
                  <a:lnTo>
                    <a:pt x="0" y="33"/>
                  </a:lnTo>
                  <a:lnTo>
                    <a:pt x="0" y="48"/>
                  </a:lnTo>
                  <a:lnTo>
                    <a:pt x="35" y="48"/>
                  </a:lnTo>
                  <a:lnTo>
                    <a:pt x="35" y="33"/>
                  </a:lnTo>
                  <a:close/>
                  <a:moveTo>
                    <a:pt x="35" y="0"/>
                  </a:moveTo>
                  <a:lnTo>
                    <a:pt x="10" y="0"/>
                  </a:lnTo>
                  <a:lnTo>
                    <a:pt x="10" y="10"/>
                  </a:lnTo>
                  <a:lnTo>
                    <a:pt x="35" y="10"/>
                  </a:lnTo>
                  <a:lnTo>
                    <a:pt x="35" y="0"/>
                  </a:lnTo>
                  <a:close/>
                </a:path>
              </a:pathLst>
            </a:custGeom>
            <a:solidFill>
              <a:srgbClr val="96C9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8" name="îṩľîďe"/>
            <p:cNvSpPr/>
            <p:nvPr/>
          </p:nvSpPr>
          <p:spPr bwMode="auto">
            <a:xfrm>
              <a:off x="6780672" y="4245238"/>
              <a:ext cx="47642" cy="65337"/>
            </a:xfrm>
            <a:custGeom>
              <a:avLst/>
              <a:gdLst>
                <a:gd name="T0" fmla="*/ 35 w 35"/>
                <a:gd name="T1" fmla="*/ 33 h 48"/>
                <a:gd name="T2" fmla="*/ 0 w 35"/>
                <a:gd name="T3" fmla="*/ 33 h 48"/>
                <a:gd name="T4" fmla="*/ 0 w 35"/>
                <a:gd name="T5" fmla="*/ 48 h 48"/>
                <a:gd name="T6" fmla="*/ 35 w 35"/>
                <a:gd name="T7" fmla="*/ 48 h 48"/>
                <a:gd name="T8" fmla="*/ 35 w 35"/>
                <a:gd name="T9" fmla="*/ 33 h 48"/>
                <a:gd name="T10" fmla="*/ 35 w 35"/>
                <a:gd name="T11" fmla="*/ 0 h 48"/>
                <a:gd name="T12" fmla="*/ 10 w 35"/>
                <a:gd name="T13" fmla="*/ 0 h 48"/>
                <a:gd name="T14" fmla="*/ 10 w 35"/>
                <a:gd name="T15" fmla="*/ 10 h 48"/>
                <a:gd name="T16" fmla="*/ 35 w 35"/>
                <a:gd name="T17" fmla="*/ 10 h 48"/>
                <a:gd name="T18" fmla="*/ 35 w 35"/>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8">
                  <a:moveTo>
                    <a:pt x="35" y="33"/>
                  </a:moveTo>
                  <a:lnTo>
                    <a:pt x="0" y="33"/>
                  </a:lnTo>
                  <a:lnTo>
                    <a:pt x="0" y="48"/>
                  </a:lnTo>
                  <a:lnTo>
                    <a:pt x="35" y="48"/>
                  </a:lnTo>
                  <a:lnTo>
                    <a:pt x="35" y="33"/>
                  </a:lnTo>
                  <a:moveTo>
                    <a:pt x="35" y="0"/>
                  </a:moveTo>
                  <a:lnTo>
                    <a:pt x="10" y="0"/>
                  </a:lnTo>
                  <a:lnTo>
                    <a:pt x="10" y="10"/>
                  </a:lnTo>
                  <a:lnTo>
                    <a:pt x="35" y="10"/>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9" name="îṥlïḑê"/>
            <p:cNvSpPr/>
            <p:nvPr/>
          </p:nvSpPr>
          <p:spPr bwMode="auto">
            <a:xfrm>
              <a:off x="6673139" y="4290157"/>
              <a:ext cx="107533" cy="20418"/>
            </a:xfrm>
            <a:custGeom>
              <a:avLst/>
              <a:gdLst>
                <a:gd name="T0" fmla="*/ 79 w 79"/>
                <a:gd name="T1" fmla="*/ 0 h 15"/>
                <a:gd name="T2" fmla="*/ 27 w 79"/>
                <a:gd name="T3" fmla="*/ 0 h 15"/>
                <a:gd name="T4" fmla="*/ 27 w 79"/>
                <a:gd name="T5" fmla="*/ 15 h 15"/>
                <a:gd name="T6" fmla="*/ 0 w 79"/>
                <a:gd name="T7" fmla="*/ 15 h 15"/>
                <a:gd name="T8" fmla="*/ 0 w 79"/>
                <a:gd name="T9" fmla="*/ 0 h 15"/>
                <a:gd name="T10" fmla="*/ 0 w 79"/>
                <a:gd name="T11" fmla="*/ 15 h 15"/>
                <a:gd name="T12" fmla="*/ 79 w 79"/>
                <a:gd name="T13" fmla="*/ 15 h 15"/>
                <a:gd name="T14" fmla="*/ 79 w 7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5">
                  <a:moveTo>
                    <a:pt x="79" y="0"/>
                  </a:moveTo>
                  <a:lnTo>
                    <a:pt x="27" y="0"/>
                  </a:lnTo>
                  <a:lnTo>
                    <a:pt x="27" y="15"/>
                  </a:lnTo>
                  <a:lnTo>
                    <a:pt x="0" y="15"/>
                  </a:lnTo>
                  <a:lnTo>
                    <a:pt x="0" y="0"/>
                  </a:lnTo>
                  <a:lnTo>
                    <a:pt x="0" y="15"/>
                  </a:lnTo>
                  <a:lnTo>
                    <a:pt x="79" y="15"/>
                  </a:lnTo>
                  <a:lnTo>
                    <a:pt x="79"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0" name="îS1ïḑé"/>
            <p:cNvSpPr/>
            <p:nvPr/>
          </p:nvSpPr>
          <p:spPr bwMode="auto">
            <a:xfrm>
              <a:off x="6673139" y="4290157"/>
              <a:ext cx="107533" cy="20418"/>
            </a:xfrm>
            <a:custGeom>
              <a:avLst/>
              <a:gdLst>
                <a:gd name="T0" fmla="*/ 79 w 79"/>
                <a:gd name="T1" fmla="*/ 0 h 15"/>
                <a:gd name="T2" fmla="*/ 27 w 79"/>
                <a:gd name="T3" fmla="*/ 0 h 15"/>
                <a:gd name="T4" fmla="*/ 27 w 79"/>
                <a:gd name="T5" fmla="*/ 15 h 15"/>
                <a:gd name="T6" fmla="*/ 0 w 79"/>
                <a:gd name="T7" fmla="*/ 15 h 15"/>
                <a:gd name="T8" fmla="*/ 0 w 79"/>
                <a:gd name="T9" fmla="*/ 0 h 15"/>
                <a:gd name="T10" fmla="*/ 0 w 79"/>
                <a:gd name="T11" fmla="*/ 15 h 15"/>
                <a:gd name="T12" fmla="*/ 79 w 79"/>
                <a:gd name="T13" fmla="*/ 15 h 15"/>
                <a:gd name="T14" fmla="*/ 79 w 7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5">
                  <a:moveTo>
                    <a:pt x="79" y="0"/>
                  </a:moveTo>
                  <a:lnTo>
                    <a:pt x="27" y="0"/>
                  </a:lnTo>
                  <a:lnTo>
                    <a:pt x="27" y="15"/>
                  </a:lnTo>
                  <a:lnTo>
                    <a:pt x="0" y="15"/>
                  </a:lnTo>
                  <a:lnTo>
                    <a:pt x="0" y="0"/>
                  </a:lnTo>
                  <a:lnTo>
                    <a:pt x="0" y="15"/>
                  </a:lnTo>
                  <a:lnTo>
                    <a:pt x="79" y="15"/>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1" name="íśḷiḓe"/>
            <p:cNvSpPr/>
            <p:nvPr/>
          </p:nvSpPr>
          <p:spPr bwMode="auto">
            <a:xfrm>
              <a:off x="6896372" y="3770187"/>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2" name="ïṧ1ïḑê"/>
            <p:cNvSpPr/>
            <p:nvPr/>
          </p:nvSpPr>
          <p:spPr bwMode="auto">
            <a:xfrm>
              <a:off x="6896372" y="3770187"/>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3" name="í$1îḋê"/>
            <p:cNvSpPr/>
            <p:nvPr/>
          </p:nvSpPr>
          <p:spPr bwMode="auto">
            <a:xfrm>
              <a:off x="6896372" y="3928083"/>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4" name="ï$ḷïde"/>
            <p:cNvSpPr/>
            <p:nvPr/>
          </p:nvSpPr>
          <p:spPr bwMode="auto">
            <a:xfrm>
              <a:off x="6896372" y="3928083"/>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5" name="i$ľîďé"/>
            <p:cNvSpPr/>
            <p:nvPr/>
          </p:nvSpPr>
          <p:spPr bwMode="auto">
            <a:xfrm>
              <a:off x="6896372" y="4087342"/>
              <a:ext cx="51725" cy="63976"/>
            </a:xfrm>
            <a:custGeom>
              <a:avLst/>
              <a:gdLst>
                <a:gd name="T0" fmla="*/ 38 w 38"/>
                <a:gd name="T1" fmla="*/ 0 h 47"/>
                <a:gd name="T2" fmla="*/ 27 w 38"/>
                <a:gd name="T3" fmla="*/ 0 h 47"/>
                <a:gd name="T4" fmla="*/ 27 w 38"/>
                <a:gd name="T5" fmla="*/ 47 h 47"/>
                <a:gd name="T6" fmla="*/ 0 w 38"/>
                <a:gd name="T7" fmla="*/ 47 h 47"/>
                <a:gd name="T8" fmla="*/ 0 w 38"/>
                <a:gd name="T9" fmla="*/ 0 h 47"/>
                <a:gd name="T10" fmla="*/ 0 w 38"/>
                <a:gd name="T11" fmla="*/ 47 h 47"/>
                <a:gd name="T12" fmla="*/ 38 w 38"/>
                <a:gd name="T13" fmla="*/ 47 h 47"/>
                <a:gd name="T14" fmla="*/ 38 w 3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7">
                  <a:moveTo>
                    <a:pt x="38" y="0"/>
                  </a:moveTo>
                  <a:lnTo>
                    <a:pt x="27" y="0"/>
                  </a:lnTo>
                  <a:lnTo>
                    <a:pt x="27" y="47"/>
                  </a:lnTo>
                  <a:lnTo>
                    <a:pt x="0" y="47"/>
                  </a:lnTo>
                  <a:lnTo>
                    <a:pt x="0" y="0"/>
                  </a:lnTo>
                  <a:lnTo>
                    <a:pt x="0" y="47"/>
                  </a:lnTo>
                  <a:lnTo>
                    <a:pt x="38" y="47"/>
                  </a:lnTo>
                  <a:lnTo>
                    <a:pt x="38"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6" name="iŝliďe"/>
            <p:cNvSpPr/>
            <p:nvPr/>
          </p:nvSpPr>
          <p:spPr bwMode="auto">
            <a:xfrm>
              <a:off x="6896372" y="4087342"/>
              <a:ext cx="51725" cy="63976"/>
            </a:xfrm>
            <a:custGeom>
              <a:avLst/>
              <a:gdLst>
                <a:gd name="T0" fmla="*/ 38 w 38"/>
                <a:gd name="T1" fmla="*/ 0 h 47"/>
                <a:gd name="T2" fmla="*/ 27 w 38"/>
                <a:gd name="T3" fmla="*/ 0 h 47"/>
                <a:gd name="T4" fmla="*/ 27 w 38"/>
                <a:gd name="T5" fmla="*/ 47 h 47"/>
                <a:gd name="T6" fmla="*/ 0 w 38"/>
                <a:gd name="T7" fmla="*/ 47 h 47"/>
                <a:gd name="T8" fmla="*/ 0 w 38"/>
                <a:gd name="T9" fmla="*/ 0 h 47"/>
                <a:gd name="T10" fmla="*/ 0 w 38"/>
                <a:gd name="T11" fmla="*/ 47 h 47"/>
                <a:gd name="T12" fmla="*/ 38 w 38"/>
                <a:gd name="T13" fmla="*/ 47 h 47"/>
                <a:gd name="T14" fmla="*/ 38 w 3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7">
                  <a:moveTo>
                    <a:pt x="38" y="0"/>
                  </a:moveTo>
                  <a:lnTo>
                    <a:pt x="27" y="0"/>
                  </a:lnTo>
                  <a:lnTo>
                    <a:pt x="27" y="47"/>
                  </a:lnTo>
                  <a:lnTo>
                    <a:pt x="0" y="47"/>
                  </a:lnTo>
                  <a:lnTo>
                    <a:pt x="0" y="0"/>
                  </a:lnTo>
                  <a:lnTo>
                    <a:pt x="0" y="47"/>
                  </a:lnTo>
                  <a:lnTo>
                    <a:pt x="38" y="47"/>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7" name="ïṣḷiḓe"/>
            <p:cNvSpPr/>
            <p:nvPr/>
          </p:nvSpPr>
          <p:spPr bwMode="auto">
            <a:xfrm>
              <a:off x="6896372" y="4245238"/>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close/>
                </a:path>
              </a:pathLst>
            </a:custGeom>
            <a:solidFill>
              <a:srgbClr val="92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8" name="ïṧḻíḍè"/>
            <p:cNvSpPr/>
            <p:nvPr/>
          </p:nvSpPr>
          <p:spPr bwMode="auto">
            <a:xfrm>
              <a:off x="6896372" y="4245238"/>
              <a:ext cx="51725" cy="65337"/>
            </a:xfrm>
            <a:custGeom>
              <a:avLst/>
              <a:gdLst>
                <a:gd name="T0" fmla="*/ 38 w 38"/>
                <a:gd name="T1" fmla="*/ 0 h 48"/>
                <a:gd name="T2" fmla="*/ 27 w 38"/>
                <a:gd name="T3" fmla="*/ 0 h 48"/>
                <a:gd name="T4" fmla="*/ 27 w 38"/>
                <a:gd name="T5" fmla="*/ 48 h 48"/>
                <a:gd name="T6" fmla="*/ 0 w 38"/>
                <a:gd name="T7" fmla="*/ 48 h 48"/>
                <a:gd name="T8" fmla="*/ 0 w 38"/>
                <a:gd name="T9" fmla="*/ 0 h 48"/>
                <a:gd name="T10" fmla="*/ 0 w 38"/>
                <a:gd name="T11" fmla="*/ 48 h 48"/>
                <a:gd name="T12" fmla="*/ 38 w 38"/>
                <a:gd name="T13" fmla="*/ 48 h 48"/>
                <a:gd name="T14" fmla="*/ 38 w 3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8">
                  <a:moveTo>
                    <a:pt x="38" y="0"/>
                  </a:moveTo>
                  <a:lnTo>
                    <a:pt x="27" y="0"/>
                  </a:lnTo>
                  <a:lnTo>
                    <a:pt x="27" y="48"/>
                  </a:lnTo>
                  <a:lnTo>
                    <a:pt x="0" y="48"/>
                  </a:lnTo>
                  <a:lnTo>
                    <a:pt x="0" y="0"/>
                  </a:lnTo>
                  <a:lnTo>
                    <a:pt x="0" y="48"/>
                  </a:lnTo>
                  <a:lnTo>
                    <a:pt x="38" y="48"/>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9" name="îšḷíḓè"/>
            <p:cNvSpPr/>
            <p:nvPr/>
          </p:nvSpPr>
          <p:spPr bwMode="auto">
            <a:xfrm>
              <a:off x="6449906" y="3770187"/>
              <a:ext cx="39475" cy="65337"/>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0" name="ïṩ1îďé"/>
            <p:cNvSpPr/>
            <p:nvPr/>
          </p:nvSpPr>
          <p:spPr bwMode="auto">
            <a:xfrm>
              <a:off x="6449906" y="3770187"/>
              <a:ext cx="39475"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1" name="îṡḷíḓê"/>
            <p:cNvSpPr/>
            <p:nvPr/>
          </p:nvSpPr>
          <p:spPr bwMode="auto">
            <a:xfrm>
              <a:off x="6449906" y="4087342"/>
              <a:ext cx="39475" cy="29946"/>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2" name="íśľïḓé"/>
            <p:cNvSpPr/>
            <p:nvPr/>
          </p:nvSpPr>
          <p:spPr bwMode="auto">
            <a:xfrm>
              <a:off x="6449906" y="4087342"/>
              <a:ext cx="39475" cy="2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3" name="iṧľîďè"/>
            <p:cNvSpPr/>
            <p:nvPr/>
          </p:nvSpPr>
          <p:spPr bwMode="auto">
            <a:xfrm>
              <a:off x="6449906" y="4290157"/>
              <a:ext cx="39475" cy="20418"/>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4" name="iŝḷiďe"/>
            <p:cNvSpPr/>
            <p:nvPr/>
          </p:nvSpPr>
          <p:spPr bwMode="auto">
            <a:xfrm>
              <a:off x="6449906" y="4290157"/>
              <a:ext cx="39475" cy="2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5" name="ïŝḻïḋè"/>
            <p:cNvSpPr/>
            <p:nvPr/>
          </p:nvSpPr>
          <p:spPr bwMode="auto">
            <a:xfrm>
              <a:off x="6673139" y="3770187"/>
              <a:ext cx="36752" cy="65337"/>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6" name="iśļiḑè"/>
            <p:cNvSpPr/>
            <p:nvPr/>
          </p:nvSpPr>
          <p:spPr bwMode="auto">
            <a:xfrm>
              <a:off x="6673139" y="3770187"/>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7" name="íṥḻïde"/>
            <p:cNvSpPr/>
            <p:nvPr/>
          </p:nvSpPr>
          <p:spPr bwMode="auto">
            <a:xfrm>
              <a:off x="6673139" y="4087342"/>
              <a:ext cx="36752" cy="29946"/>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8" name="ïš1iḋê"/>
            <p:cNvSpPr/>
            <p:nvPr/>
          </p:nvSpPr>
          <p:spPr bwMode="auto">
            <a:xfrm>
              <a:off x="6673139" y="4087342"/>
              <a:ext cx="36752" cy="2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9" name="ïSļïḑè"/>
            <p:cNvSpPr/>
            <p:nvPr/>
          </p:nvSpPr>
          <p:spPr bwMode="auto">
            <a:xfrm>
              <a:off x="6673139" y="4290157"/>
              <a:ext cx="36752" cy="20418"/>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0" name="îṣļîḑe"/>
            <p:cNvSpPr/>
            <p:nvPr/>
          </p:nvSpPr>
          <p:spPr bwMode="auto">
            <a:xfrm>
              <a:off x="6673139" y="4290157"/>
              <a:ext cx="36752" cy="2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1" name="iṣ1ïḓè"/>
            <p:cNvSpPr/>
            <p:nvPr/>
          </p:nvSpPr>
          <p:spPr bwMode="auto">
            <a:xfrm>
              <a:off x="6896372" y="3770187"/>
              <a:ext cx="36752" cy="65337"/>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2" name="iṧliḍè"/>
            <p:cNvSpPr/>
            <p:nvPr/>
          </p:nvSpPr>
          <p:spPr bwMode="auto">
            <a:xfrm>
              <a:off x="6896372" y="3770187"/>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3" name="í$ļîdê"/>
            <p:cNvSpPr/>
            <p:nvPr/>
          </p:nvSpPr>
          <p:spPr bwMode="auto">
            <a:xfrm>
              <a:off x="6896372" y="3928083"/>
              <a:ext cx="36752" cy="65337"/>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4" name="ïšľïďe"/>
            <p:cNvSpPr/>
            <p:nvPr/>
          </p:nvSpPr>
          <p:spPr bwMode="auto">
            <a:xfrm>
              <a:off x="6896372" y="3928083"/>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5" name="ïṡḷíḍê"/>
            <p:cNvSpPr/>
            <p:nvPr/>
          </p:nvSpPr>
          <p:spPr bwMode="auto">
            <a:xfrm>
              <a:off x="6896372" y="4087342"/>
              <a:ext cx="36752" cy="63976"/>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6" name="ïṣḻïďè"/>
            <p:cNvSpPr/>
            <p:nvPr/>
          </p:nvSpPr>
          <p:spPr bwMode="auto">
            <a:xfrm>
              <a:off x="6896372" y="4087342"/>
              <a:ext cx="36752" cy="6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7" name="iS1îďè"/>
            <p:cNvSpPr/>
            <p:nvPr/>
          </p:nvSpPr>
          <p:spPr bwMode="auto">
            <a:xfrm>
              <a:off x="6896372" y="4245238"/>
              <a:ext cx="36752" cy="65337"/>
            </a:xfrm>
            <a:prstGeom prst="rect">
              <a:avLst/>
            </a:prstGeom>
            <a:solidFill>
              <a:srgbClr val="88BD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8" name="îšḷiḍè"/>
            <p:cNvSpPr/>
            <p:nvPr/>
          </p:nvSpPr>
          <p:spPr bwMode="auto">
            <a:xfrm>
              <a:off x="6896372" y="4245238"/>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09" name="îşľîḓé"/>
            <p:cNvSpPr/>
            <p:nvPr/>
          </p:nvSpPr>
          <p:spPr bwMode="auto">
            <a:xfrm>
              <a:off x="6112334" y="4728456"/>
              <a:ext cx="224595" cy="155174"/>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0" name="îsḷïdè"/>
            <p:cNvSpPr/>
            <p:nvPr/>
          </p:nvSpPr>
          <p:spPr bwMode="auto">
            <a:xfrm>
              <a:off x="6112334" y="4728456"/>
              <a:ext cx="224595"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1" name="îŝlíḋé"/>
            <p:cNvSpPr/>
            <p:nvPr/>
          </p:nvSpPr>
          <p:spPr bwMode="auto">
            <a:xfrm>
              <a:off x="5946270" y="4728456"/>
              <a:ext cx="166064" cy="155174"/>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2" name="íṥlíḓe"/>
            <p:cNvSpPr/>
            <p:nvPr/>
          </p:nvSpPr>
          <p:spPr bwMode="auto">
            <a:xfrm>
              <a:off x="5946270" y="4728456"/>
              <a:ext cx="166064"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3" name="ïśḻiḋê"/>
            <p:cNvSpPr/>
            <p:nvPr/>
          </p:nvSpPr>
          <p:spPr bwMode="auto">
            <a:xfrm>
              <a:off x="6336928" y="4728456"/>
              <a:ext cx="449189" cy="155174"/>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4" name="îṧ1íḓè"/>
            <p:cNvSpPr/>
            <p:nvPr/>
          </p:nvSpPr>
          <p:spPr bwMode="auto">
            <a:xfrm>
              <a:off x="6336928" y="4728456"/>
              <a:ext cx="449189"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5" name="íśḻiḋé"/>
            <p:cNvSpPr/>
            <p:nvPr/>
          </p:nvSpPr>
          <p:spPr bwMode="auto">
            <a:xfrm>
              <a:off x="6112334" y="4959856"/>
              <a:ext cx="224595" cy="155174"/>
            </a:xfrm>
            <a:prstGeom prst="rect">
              <a:avLst/>
            </a:prstGeom>
            <a:solidFill>
              <a:srgbClr val="91C3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6" name="î$ḻîde"/>
            <p:cNvSpPr/>
            <p:nvPr/>
          </p:nvSpPr>
          <p:spPr bwMode="auto">
            <a:xfrm>
              <a:off x="6112334" y="4959856"/>
              <a:ext cx="224595"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7" name="iśļïḑê"/>
            <p:cNvSpPr/>
            <p:nvPr/>
          </p:nvSpPr>
          <p:spPr bwMode="auto">
            <a:xfrm>
              <a:off x="5946270" y="4959856"/>
              <a:ext cx="166064" cy="155174"/>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8" name="iṡlíḑè"/>
            <p:cNvSpPr/>
            <p:nvPr/>
          </p:nvSpPr>
          <p:spPr bwMode="auto">
            <a:xfrm>
              <a:off x="5946270" y="4959856"/>
              <a:ext cx="166064"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19" name="ïṣḻïḋe"/>
            <p:cNvSpPr/>
            <p:nvPr/>
          </p:nvSpPr>
          <p:spPr bwMode="auto">
            <a:xfrm>
              <a:off x="6336928" y="4959856"/>
              <a:ext cx="449189" cy="155174"/>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20" name="íś1ïďê"/>
            <p:cNvSpPr/>
            <p:nvPr/>
          </p:nvSpPr>
          <p:spPr bwMode="auto">
            <a:xfrm>
              <a:off x="6336928" y="4959856"/>
              <a:ext cx="449189"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21" name="ï$lîḑè"/>
            <p:cNvSpPr/>
            <p:nvPr/>
          </p:nvSpPr>
          <p:spPr bwMode="auto">
            <a:xfrm>
              <a:off x="6260702" y="3885887"/>
              <a:ext cx="76226" cy="138840"/>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22" name="iślîďê"/>
            <p:cNvSpPr/>
            <p:nvPr/>
          </p:nvSpPr>
          <p:spPr bwMode="auto">
            <a:xfrm>
              <a:off x="6260702" y="3885887"/>
              <a:ext cx="76226" cy="13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23" name="íṣliḍè"/>
            <p:cNvSpPr/>
            <p:nvPr/>
          </p:nvSpPr>
          <p:spPr bwMode="auto">
            <a:xfrm>
              <a:off x="6780672" y="3885887"/>
              <a:ext cx="13612" cy="138840"/>
            </a:xfrm>
            <a:custGeom>
              <a:avLst/>
              <a:gdLst>
                <a:gd name="T0" fmla="*/ 10 w 10"/>
                <a:gd name="T1" fmla="*/ 79 h 102"/>
                <a:gd name="T2" fmla="*/ 0 w 10"/>
                <a:gd name="T3" fmla="*/ 79 h 102"/>
                <a:gd name="T4" fmla="*/ 0 w 10"/>
                <a:gd name="T5" fmla="*/ 102 h 102"/>
                <a:gd name="T6" fmla="*/ 10 w 10"/>
                <a:gd name="T7" fmla="*/ 102 h 102"/>
                <a:gd name="T8" fmla="*/ 10 w 10"/>
                <a:gd name="T9" fmla="*/ 79 h 102"/>
                <a:gd name="T10" fmla="*/ 10 w 10"/>
                <a:gd name="T11" fmla="*/ 0 h 102"/>
                <a:gd name="T12" fmla="*/ 0 w 10"/>
                <a:gd name="T13" fmla="*/ 0 h 102"/>
                <a:gd name="T14" fmla="*/ 0 w 10"/>
                <a:gd name="T15" fmla="*/ 31 h 102"/>
                <a:gd name="T16" fmla="*/ 10 w 10"/>
                <a:gd name="T17" fmla="*/ 31 h 102"/>
                <a:gd name="T18" fmla="*/ 10 w 10"/>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2">
                  <a:moveTo>
                    <a:pt x="10" y="79"/>
                  </a:moveTo>
                  <a:lnTo>
                    <a:pt x="0" y="79"/>
                  </a:lnTo>
                  <a:lnTo>
                    <a:pt x="0" y="102"/>
                  </a:lnTo>
                  <a:lnTo>
                    <a:pt x="10" y="102"/>
                  </a:lnTo>
                  <a:lnTo>
                    <a:pt x="10" y="79"/>
                  </a:lnTo>
                  <a:close/>
                  <a:moveTo>
                    <a:pt x="10" y="0"/>
                  </a:moveTo>
                  <a:lnTo>
                    <a:pt x="0" y="0"/>
                  </a:lnTo>
                  <a:lnTo>
                    <a:pt x="0" y="31"/>
                  </a:lnTo>
                  <a:lnTo>
                    <a:pt x="10" y="31"/>
                  </a:lnTo>
                  <a:lnTo>
                    <a:pt x="10" y="0"/>
                  </a:lnTo>
                  <a:close/>
                </a:path>
              </a:pathLst>
            </a:custGeom>
            <a:solidFill>
              <a:srgbClr val="7BB5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4" name="iSļîḍé"/>
            <p:cNvSpPr/>
            <p:nvPr/>
          </p:nvSpPr>
          <p:spPr bwMode="auto">
            <a:xfrm>
              <a:off x="6780672" y="3885887"/>
              <a:ext cx="13612" cy="138840"/>
            </a:xfrm>
            <a:custGeom>
              <a:avLst/>
              <a:gdLst>
                <a:gd name="T0" fmla="*/ 10 w 10"/>
                <a:gd name="T1" fmla="*/ 79 h 102"/>
                <a:gd name="T2" fmla="*/ 0 w 10"/>
                <a:gd name="T3" fmla="*/ 79 h 102"/>
                <a:gd name="T4" fmla="*/ 0 w 10"/>
                <a:gd name="T5" fmla="*/ 102 h 102"/>
                <a:gd name="T6" fmla="*/ 10 w 10"/>
                <a:gd name="T7" fmla="*/ 102 h 102"/>
                <a:gd name="T8" fmla="*/ 10 w 10"/>
                <a:gd name="T9" fmla="*/ 79 h 102"/>
                <a:gd name="T10" fmla="*/ 10 w 10"/>
                <a:gd name="T11" fmla="*/ 0 h 102"/>
                <a:gd name="T12" fmla="*/ 0 w 10"/>
                <a:gd name="T13" fmla="*/ 0 h 102"/>
                <a:gd name="T14" fmla="*/ 0 w 10"/>
                <a:gd name="T15" fmla="*/ 31 h 102"/>
                <a:gd name="T16" fmla="*/ 10 w 10"/>
                <a:gd name="T17" fmla="*/ 31 h 102"/>
                <a:gd name="T18" fmla="*/ 10 w 10"/>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2">
                  <a:moveTo>
                    <a:pt x="10" y="79"/>
                  </a:moveTo>
                  <a:lnTo>
                    <a:pt x="0" y="79"/>
                  </a:lnTo>
                  <a:lnTo>
                    <a:pt x="0" y="102"/>
                  </a:lnTo>
                  <a:lnTo>
                    <a:pt x="10" y="102"/>
                  </a:lnTo>
                  <a:lnTo>
                    <a:pt x="10" y="79"/>
                  </a:lnTo>
                  <a:moveTo>
                    <a:pt x="10" y="0"/>
                  </a:moveTo>
                  <a:lnTo>
                    <a:pt x="0" y="0"/>
                  </a:lnTo>
                  <a:lnTo>
                    <a:pt x="0" y="31"/>
                  </a:lnTo>
                  <a:lnTo>
                    <a:pt x="10" y="31"/>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5" name="ïšḻîḋê"/>
            <p:cNvSpPr/>
            <p:nvPr/>
          </p:nvSpPr>
          <p:spPr bwMode="auto">
            <a:xfrm>
              <a:off x="6336928" y="3885887"/>
              <a:ext cx="443744" cy="138840"/>
            </a:xfrm>
            <a:custGeom>
              <a:avLst/>
              <a:gdLst>
                <a:gd name="T0" fmla="*/ 112 w 326"/>
                <a:gd name="T1" fmla="*/ 31 h 102"/>
                <a:gd name="T2" fmla="*/ 197 w 326"/>
                <a:gd name="T3" fmla="*/ 31 h 102"/>
                <a:gd name="T4" fmla="*/ 197 w 326"/>
                <a:gd name="T5" fmla="*/ 79 h 102"/>
                <a:gd name="T6" fmla="*/ 83 w 326"/>
                <a:gd name="T7" fmla="*/ 79 h 102"/>
                <a:gd name="T8" fmla="*/ 83 w 326"/>
                <a:gd name="T9" fmla="*/ 31 h 102"/>
                <a:gd name="T10" fmla="*/ 112 w 326"/>
                <a:gd name="T11" fmla="*/ 31 h 102"/>
                <a:gd name="T12" fmla="*/ 326 w 326"/>
                <a:gd name="T13" fmla="*/ 0 h 102"/>
                <a:gd name="T14" fmla="*/ 0 w 326"/>
                <a:gd name="T15" fmla="*/ 0 h 102"/>
                <a:gd name="T16" fmla="*/ 0 w 326"/>
                <a:gd name="T17" fmla="*/ 102 h 102"/>
                <a:gd name="T18" fmla="*/ 326 w 326"/>
                <a:gd name="T19" fmla="*/ 102 h 102"/>
                <a:gd name="T20" fmla="*/ 326 w 326"/>
                <a:gd name="T21" fmla="*/ 79 h 102"/>
                <a:gd name="T22" fmla="*/ 247 w 326"/>
                <a:gd name="T23" fmla="*/ 79 h 102"/>
                <a:gd name="T24" fmla="*/ 247 w 326"/>
                <a:gd name="T25" fmla="*/ 31 h 102"/>
                <a:gd name="T26" fmla="*/ 274 w 326"/>
                <a:gd name="T27" fmla="*/ 31 h 102"/>
                <a:gd name="T28" fmla="*/ 326 w 326"/>
                <a:gd name="T29" fmla="*/ 31 h 102"/>
                <a:gd name="T30" fmla="*/ 326 w 326"/>
                <a:gd name="T3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102">
                  <a:moveTo>
                    <a:pt x="112" y="31"/>
                  </a:moveTo>
                  <a:lnTo>
                    <a:pt x="197" y="31"/>
                  </a:lnTo>
                  <a:lnTo>
                    <a:pt x="197" y="79"/>
                  </a:lnTo>
                  <a:lnTo>
                    <a:pt x="83" y="79"/>
                  </a:lnTo>
                  <a:lnTo>
                    <a:pt x="83" y="31"/>
                  </a:lnTo>
                  <a:lnTo>
                    <a:pt x="112" y="31"/>
                  </a:lnTo>
                  <a:close/>
                  <a:moveTo>
                    <a:pt x="326" y="0"/>
                  </a:moveTo>
                  <a:lnTo>
                    <a:pt x="0" y="0"/>
                  </a:lnTo>
                  <a:lnTo>
                    <a:pt x="0" y="102"/>
                  </a:lnTo>
                  <a:lnTo>
                    <a:pt x="326" y="102"/>
                  </a:lnTo>
                  <a:lnTo>
                    <a:pt x="326" y="79"/>
                  </a:lnTo>
                  <a:lnTo>
                    <a:pt x="247" y="79"/>
                  </a:lnTo>
                  <a:lnTo>
                    <a:pt x="247" y="31"/>
                  </a:lnTo>
                  <a:lnTo>
                    <a:pt x="274" y="31"/>
                  </a:lnTo>
                  <a:lnTo>
                    <a:pt x="326" y="31"/>
                  </a:lnTo>
                  <a:lnTo>
                    <a:pt x="326" y="0"/>
                  </a:lnTo>
                  <a:close/>
                </a:path>
              </a:pathLst>
            </a:custGeom>
            <a:solidFill>
              <a:srgbClr val="76B2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6" name="iśľîdè"/>
            <p:cNvSpPr/>
            <p:nvPr/>
          </p:nvSpPr>
          <p:spPr bwMode="auto">
            <a:xfrm>
              <a:off x="6336928" y="3885887"/>
              <a:ext cx="443744" cy="138840"/>
            </a:xfrm>
            <a:custGeom>
              <a:avLst/>
              <a:gdLst>
                <a:gd name="T0" fmla="*/ 112 w 326"/>
                <a:gd name="T1" fmla="*/ 31 h 102"/>
                <a:gd name="T2" fmla="*/ 197 w 326"/>
                <a:gd name="T3" fmla="*/ 31 h 102"/>
                <a:gd name="T4" fmla="*/ 197 w 326"/>
                <a:gd name="T5" fmla="*/ 79 h 102"/>
                <a:gd name="T6" fmla="*/ 83 w 326"/>
                <a:gd name="T7" fmla="*/ 79 h 102"/>
                <a:gd name="T8" fmla="*/ 83 w 326"/>
                <a:gd name="T9" fmla="*/ 31 h 102"/>
                <a:gd name="T10" fmla="*/ 112 w 326"/>
                <a:gd name="T11" fmla="*/ 31 h 102"/>
                <a:gd name="T12" fmla="*/ 326 w 326"/>
                <a:gd name="T13" fmla="*/ 0 h 102"/>
                <a:gd name="T14" fmla="*/ 0 w 326"/>
                <a:gd name="T15" fmla="*/ 0 h 102"/>
                <a:gd name="T16" fmla="*/ 0 w 326"/>
                <a:gd name="T17" fmla="*/ 102 h 102"/>
                <a:gd name="T18" fmla="*/ 326 w 326"/>
                <a:gd name="T19" fmla="*/ 102 h 102"/>
                <a:gd name="T20" fmla="*/ 326 w 326"/>
                <a:gd name="T21" fmla="*/ 79 h 102"/>
                <a:gd name="T22" fmla="*/ 247 w 326"/>
                <a:gd name="T23" fmla="*/ 79 h 102"/>
                <a:gd name="T24" fmla="*/ 247 w 326"/>
                <a:gd name="T25" fmla="*/ 31 h 102"/>
                <a:gd name="T26" fmla="*/ 274 w 326"/>
                <a:gd name="T27" fmla="*/ 31 h 102"/>
                <a:gd name="T28" fmla="*/ 326 w 326"/>
                <a:gd name="T29" fmla="*/ 31 h 102"/>
                <a:gd name="T30" fmla="*/ 326 w 326"/>
                <a:gd name="T3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102">
                  <a:moveTo>
                    <a:pt x="112" y="31"/>
                  </a:moveTo>
                  <a:lnTo>
                    <a:pt x="197" y="31"/>
                  </a:lnTo>
                  <a:lnTo>
                    <a:pt x="197" y="79"/>
                  </a:lnTo>
                  <a:lnTo>
                    <a:pt x="83" y="79"/>
                  </a:lnTo>
                  <a:lnTo>
                    <a:pt x="83" y="31"/>
                  </a:lnTo>
                  <a:lnTo>
                    <a:pt x="112" y="31"/>
                  </a:lnTo>
                  <a:moveTo>
                    <a:pt x="326" y="0"/>
                  </a:moveTo>
                  <a:lnTo>
                    <a:pt x="0" y="0"/>
                  </a:lnTo>
                  <a:lnTo>
                    <a:pt x="0" y="102"/>
                  </a:lnTo>
                  <a:lnTo>
                    <a:pt x="326" y="102"/>
                  </a:lnTo>
                  <a:lnTo>
                    <a:pt x="326" y="79"/>
                  </a:lnTo>
                  <a:lnTo>
                    <a:pt x="247" y="79"/>
                  </a:lnTo>
                  <a:lnTo>
                    <a:pt x="247" y="31"/>
                  </a:lnTo>
                  <a:lnTo>
                    <a:pt x="274" y="31"/>
                  </a:lnTo>
                  <a:lnTo>
                    <a:pt x="326" y="31"/>
                  </a:lnTo>
                  <a:lnTo>
                    <a:pt x="3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7" name="íṩḷïḋè"/>
            <p:cNvSpPr/>
            <p:nvPr/>
          </p:nvSpPr>
          <p:spPr bwMode="auto">
            <a:xfrm>
              <a:off x="6449906" y="3928083"/>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close/>
                </a:path>
              </a:pathLst>
            </a:custGeom>
            <a:solidFill>
              <a:srgbClr val="5E9D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8" name="isḷiḍé"/>
            <p:cNvSpPr/>
            <p:nvPr/>
          </p:nvSpPr>
          <p:spPr bwMode="auto">
            <a:xfrm>
              <a:off x="6449906" y="3928083"/>
              <a:ext cx="155174" cy="65337"/>
            </a:xfrm>
            <a:custGeom>
              <a:avLst/>
              <a:gdLst>
                <a:gd name="T0" fmla="*/ 114 w 114"/>
                <a:gd name="T1" fmla="*/ 0 h 48"/>
                <a:gd name="T2" fmla="*/ 29 w 114"/>
                <a:gd name="T3" fmla="*/ 0 h 48"/>
                <a:gd name="T4" fmla="*/ 29 w 114"/>
                <a:gd name="T5" fmla="*/ 48 h 48"/>
                <a:gd name="T6" fmla="*/ 0 w 114"/>
                <a:gd name="T7" fmla="*/ 48 h 48"/>
                <a:gd name="T8" fmla="*/ 0 w 114"/>
                <a:gd name="T9" fmla="*/ 0 h 48"/>
                <a:gd name="T10" fmla="*/ 0 w 114"/>
                <a:gd name="T11" fmla="*/ 48 h 48"/>
                <a:gd name="T12" fmla="*/ 114 w 114"/>
                <a:gd name="T13" fmla="*/ 48 h 48"/>
                <a:gd name="T14" fmla="*/ 114 w 114"/>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8">
                  <a:moveTo>
                    <a:pt x="114" y="0"/>
                  </a:moveTo>
                  <a:lnTo>
                    <a:pt x="29" y="0"/>
                  </a:lnTo>
                  <a:lnTo>
                    <a:pt x="29" y="48"/>
                  </a:lnTo>
                  <a:lnTo>
                    <a:pt x="0" y="48"/>
                  </a:lnTo>
                  <a:lnTo>
                    <a:pt x="0" y="0"/>
                  </a:lnTo>
                  <a:lnTo>
                    <a:pt x="0" y="48"/>
                  </a:lnTo>
                  <a:lnTo>
                    <a:pt x="114" y="48"/>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9" name="isḻîḑê"/>
            <p:cNvSpPr/>
            <p:nvPr/>
          </p:nvSpPr>
          <p:spPr bwMode="auto">
            <a:xfrm>
              <a:off x="6780672" y="3928083"/>
              <a:ext cx="13612" cy="65337"/>
            </a:xfrm>
            <a:prstGeom prst="rect">
              <a:avLst/>
            </a:prstGeom>
            <a:solidFill>
              <a:srgbClr val="62A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0" name="í$ḻîḓê"/>
            <p:cNvSpPr/>
            <p:nvPr/>
          </p:nvSpPr>
          <p:spPr bwMode="auto">
            <a:xfrm>
              <a:off x="6780672" y="3928083"/>
              <a:ext cx="1361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1" name="îṩ1íḑé"/>
            <p:cNvSpPr/>
            <p:nvPr/>
          </p:nvSpPr>
          <p:spPr bwMode="auto">
            <a:xfrm>
              <a:off x="6673139" y="3928083"/>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close/>
                </a:path>
              </a:pathLst>
            </a:custGeom>
            <a:solidFill>
              <a:srgbClr val="5E9D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2" name="îṣľïḓê"/>
            <p:cNvSpPr/>
            <p:nvPr/>
          </p:nvSpPr>
          <p:spPr bwMode="auto">
            <a:xfrm>
              <a:off x="6673139" y="3928083"/>
              <a:ext cx="107533" cy="65337"/>
            </a:xfrm>
            <a:custGeom>
              <a:avLst/>
              <a:gdLst>
                <a:gd name="T0" fmla="*/ 79 w 79"/>
                <a:gd name="T1" fmla="*/ 0 h 48"/>
                <a:gd name="T2" fmla="*/ 27 w 79"/>
                <a:gd name="T3" fmla="*/ 0 h 48"/>
                <a:gd name="T4" fmla="*/ 27 w 79"/>
                <a:gd name="T5" fmla="*/ 48 h 48"/>
                <a:gd name="T6" fmla="*/ 0 w 79"/>
                <a:gd name="T7" fmla="*/ 48 h 48"/>
                <a:gd name="T8" fmla="*/ 0 w 79"/>
                <a:gd name="T9" fmla="*/ 0 h 48"/>
                <a:gd name="T10" fmla="*/ 0 w 79"/>
                <a:gd name="T11" fmla="*/ 48 h 48"/>
                <a:gd name="T12" fmla="*/ 79 w 79"/>
                <a:gd name="T13" fmla="*/ 48 h 48"/>
                <a:gd name="T14" fmla="*/ 79 w 79"/>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8">
                  <a:moveTo>
                    <a:pt x="79" y="0"/>
                  </a:moveTo>
                  <a:lnTo>
                    <a:pt x="27" y="0"/>
                  </a:lnTo>
                  <a:lnTo>
                    <a:pt x="27" y="48"/>
                  </a:lnTo>
                  <a:lnTo>
                    <a:pt x="0" y="48"/>
                  </a:lnTo>
                  <a:lnTo>
                    <a:pt x="0" y="0"/>
                  </a:lnTo>
                  <a:lnTo>
                    <a:pt x="0" y="48"/>
                  </a:lnTo>
                  <a:lnTo>
                    <a:pt x="79" y="48"/>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3" name="îṡḷíḋè"/>
            <p:cNvSpPr/>
            <p:nvPr/>
          </p:nvSpPr>
          <p:spPr bwMode="auto">
            <a:xfrm>
              <a:off x="6449906" y="3928083"/>
              <a:ext cx="39475" cy="65337"/>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4" name="ïṧľíḑe"/>
            <p:cNvSpPr/>
            <p:nvPr/>
          </p:nvSpPr>
          <p:spPr bwMode="auto">
            <a:xfrm>
              <a:off x="6449906" y="3928083"/>
              <a:ext cx="39475"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5" name="ïṡḷíḍê"/>
            <p:cNvSpPr/>
            <p:nvPr/>
          </p:nvSpPr>
          <p:spPr bwMode="auto">
            <a:xfrm>
              <a:off x="6673139" y="3928083"/>
              <a:ext cx="36752" cy="65337"/>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6" name="îšļïḋê"/>
            <p:cNvSpPr/>
            <p:nvPr/>
          </p:nvSpPr>
          <p:spPr bwMode="auto">
            <a:xfrm>
              <a:off x="6673139" y="3928083"/>
              <a:ext cx="36752" cy="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7" name="iṧļiḍê"/>
            <p:cNvSpPr/>
            <p:nvPr/>
          </p:nvSpPr>
          <p:spPr bwMode="auto">
            <a:xfrm>
              <a:off x="6260702" y="4117288"/>
              <a:ext cx="76226" cy="141562"/>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8" name="i$ľide"/>
            <p:cNvSpPr/>
            <p:nvPr/>
          </p:nvSpPr>
          <p:spPr bwMode="auto">
            <a:xfrm>
              <a:off x="6260702" y="4117288"/>
              <a:ext cx="76226" cy="14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39" name="işḻîḓe"/>
            <p:cNvSpPr/>
            <p:nvPr/>
          </p:nvSpPr>
          <p:spPr bwMode="auto">
            <a:xfrm>
              <a:off x="6780672" y="4151317"/>
              <a:ext cx="13612" cy="93922"/>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0" name="í$ḷïḑe"/>
            <p:cNvSpPr/>
            <p:nvPr/>
          </p:nvSpPr>
          <p:spPr bwMode="auto">
            <a:xfrm>
              <a:off x="6780672" y="4151317"/>
              <a:ext cx="13612" cy="9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1" name="ïSlîḋê"/>
            <p:cNvSpPr/>
            <p:nvPr/>
          </p:nvSpPr>
          <p:spPr bwMode="auto">
            <a:xfrm>
              <a:off x="6336928" y="4117288"/>
              <a:ext cx="443744" cy="141562"/>
            </a:xfrm>
            <a:custGeom>
              <a:avLst/>
              <a:gdLst>
                <a:gd name="T0" fmla="*/ 247 w 326"/>
                <a:gd name="T1" fmla="*/ 0 h 104"/>
                <a:gd name="T2" fmla="*/ 197 w 326"/>
                <a:gd name="T3" fmla="*/ 0 h 104"/>
                <a:gd name="T4" fmla="*/ 197 w 326"/>
                <a:gd name="T5" fmla="*/ 25 h 104"/>
                <a:gd name="T6" fmla="*/ 83 w 326"/>
                <a:gd name="T7" fmla="*/ 25 h 104"/>
                <a:gd name="T8" fmla="*/ 83 w 326"/>
                <a:gd name="T9" fmla="*/ 0 h 104"/>
                <a:gd name="T10" fmla="*/ 0 w 326"/>
                <a:gd name="T11" fmla="*/ 0 h 104"/>
                <a:gd name="T12" fmla="*/ 0 w 326"/>
                <a:gd name="T13" fmla="*/ 104 h 104"/>
                <a:gd name="T14" fmla="*/ 83 w 326"/>
                <a:gd name="T15" fmla="*/ 104 h 104"/>
                <a:gd name="T16" fmla="*/ 83 w 326"/>
                <a:gd name="T17" fmla="*/ 94 h 104"/>
                <a:gd name="T18" fmla="*/ 112 w 326"/>
                <a:gd name="T19" fmla="*/ 94 h 104"/>
                <a:gd name="T20" fmla="*/ 197 w 326"/>
                <a:gd name="T21" fmla="*/ 94 h 104"/>
                <a:gd name="T22" fmla="*/ 197 w 326"/>
                <a:gd name="T23" fmla="*/ 104 h 104"/>
                <a:gd name="T24" fmla="*/ 247 w 326"/>
                <a:gd name="T25" fmla="*/ 104 h 104"/>
                <a:gd name="T26" fmla="*/ 247 w 326"/>
                <a:gd name="T27" fmla="*/ 94 h 104"/>
                <a:gd name="T28" fmla="*/ 274 w 326"/>
                <a:gd name="T29" fmla="*/ 94 h 104"/>
                <a:gd name="T30" fmla="*/ 326 w 326"/>
                <a:gd name="T31" fmla="*/ 94 h 104"/>
                <a:gd name="T32" fmla="*/ 326 w 326"/>
                <a:gd name="T33" fmla="*/ 25 h 104"/>
                <a:gd name="T34" fmla="*/ 247 w 326"/>
                <a:gd name="T35" fmla="*/ 25 h 104"/>
                <a:gd name="T36" fmla="*/ 247 w 326"/>
                <a:gd name="T3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6" h="104">
                  <a:moveTo>
                    <a:pt x="247" y="0"/>
                  </a:moveTo>
                  <a:lnTo>
                    <a:pt x="197" y="0"/>
                  </a:lnTo>
                  <a:lnTo>
                    <a:pt x="197" y="25"/>
                  </a:lnTo>
                  <a:lnTo>
                    <a:pt x="83" y="25"/>
                  </a:lnTo>
                  <a:lnTo>
                    <a:pt x="83" y="0"/>
                  </a:lnTo>
                  <a:lnTo>
                    <a:pt x="0" y="0"/>
                  </a:lnTo>
                  <a:lnTo>
                    <a:pt x="0" y="104"/>
                  </a:lnTo>
                  <a:lnTo>
                    <a:pt x="83" y="104"/>
                  </a:lnTo>
                  <a:lnTo>
                    <a:pt x="83" y="94"/>
                  </a:lnTo>
                  <a:lnTo>
                    <a:pt x="112" y="94"/>
                  </a:lnTo>
                  <a:lnTo>
                    <a:pt x="197" y="94"/>
                  </a:lnTo>
                  <a:lnTo>
                    <a:pt x="197" y="104"/>
                  </a:lnTo>
                  <a:lnTo>
                    <a:pt x="247" y="104"/>
                  </a:lnTo>
                  <a:lnTo>
                    <a:pt x="247" y="94"/>
                  </a:lnTo>
                  <a:lnTo>
                    <a:pt x="274" y="94"/>
                  </a:lnTo>
                  <a:lnTo>
                    <a:pt x="326" y="94"/>
                  </a:lnTo>
                  <a:lnTo>
                    <a:pt x="326" y="25"/>
                  </a:lnTo>
                  <a:lnTo>
                    <a:pt x="247" y="25"/>
                  </a:lnTo>
                  <a:lnTo>
                    <a:pt x="247" y="0"/>
                  </a:lnTo>
                  <a:close/>
                </a:path>
              </a:pathLst>
            </a:custGeom>
            <a:solidFill>
              <a:srgbClr val="76B2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2" name="iŝ1ïdé"/>
            <p:cNvSpPr/>
            <p:nvPr/>
          </p:nvSpPr>
          <p:spPr bwMode="auto">
            <a:xfrm>
              <a:off x="6336928" y="4117288"/>
              <a:ext cx="443744" cy="141562"/>
            </a:xfrm>
            <a:custGeom>
              <a:avLst/>
              <a:gdLst>
                <a:gd name="T0" fmla="*/ 247 w 326"/>
                <a:gd name="T1" fmla="*/ 0 h 104"/>
                <a:gd name="T2" fmla="*/ 197 w 326"/>
                <a:gd name="T3" fmla="*/ 0 h 104"/>
                <a:gd name="T4" fmla="*/ 197 w 326"/>
                <a:gd name="T5" fmla="*/ 25 h 104"/>
                <a:gd name="T6" fmla="*/ 83 w 326"/>
                <a:gd name="T7" fmla="*/ 25 h 104"/>
                <a:gd name="T8" fmla="*/ 83 w 326"/>
                <a:gd name="T9" fmla="*/ 0 h 104"/>
                <a:gd name="T10" fmla="*/ 0 w 326"/>
                <a:gd name="T11" fmla="*/ 0 h 104"/>
                <a:gd name="T12" fmla="*/ 0 w 326"/>
                <a:gd name="T13" fmla="*/ 104 h 104"/>
                <a:gd name="T14" fmla="*/ 83 w 326"/>
                <a:gd name="T15" fmla="*/ 104 h 104"/>
                <a:gd name="T16" fmla="*/ 83 w 326"/>
                <a:gd name="T17" fmla="*/ 94 h 104"/>
                <a:gd name="T18" fmla="*/ 112 w 326"/>
                <a:gd name="T19" fmla="*/ 94 h 104"/>
                <a:gd name="T20" fmla="*/ 197 w 326"/>
                <a:gd name="T21" fmla="*/ 94 h 104"/>
                <a:gd name="T22" fmla="*/ 197 w 326"/>
                <a:gd name="T23" fmla="*/ 104 h 104"/>
                <a:gd name="T24" fmla="*/ 247 w 326"/>
                <a:gd name="T25" fmla="*/ 104 h 104"/>
                <a:gd name="T26" fmla="*/ 247 w 326"/>
                <a:gd name="T27" fmla="*/ 94 h 104"/>
                <a:gd name="T28" fmla="*/ 274 w 326"/>
                <a:gd name="T29" fmla="*/ 94 h 104"/>
                <a:gd name="T30" fmla="*/ 326 w 326"/>
                <a:gd name="T31" fmla="*/ 94 h 104"/>
                <a:gd name="T32" fmla="*/ 326 w 326"/>
                <a:gd name="T33" fmla="*/ 25 h 104"/>
                <a:gd name="T34" fmla="*/ 247 w 326"/>
                <a:gd name="T35" fmla="*/ 25 h 104"/>
                <a:gd name="T36" fmla="*/ 247 w 326"/>
                <a:gd name="T3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6" h="104">
                  <a:moveTo>
                    <a:pt x="247" y="0"/>
                  </a:moveTo>
                  <a:lnTo>
                    <a:pt x="197" y="0"/>
                  </a:lnTo>
                  <a:lnTo>
                    <a:pt x="197" y="25"/>
                  </a:lnTo>
                  <a:lnTo>
                    <a:pt x="83" y="25"/>
                  </a:lnTo>
                  <a:lnTo>
                    <a:pt x="83" y="0"/>
                  </a:lnTo>
                  <a:lnTo>
                    <a:pt x="0" y="0"/>
                  </a:lnTo>
                  <a:lnTo>
                    <a:pt x="0" y="104"/>
                  </a:lnTo>
                  <a:lnTo>
                    <a:pt x="83" y="104"/>
                  </a:lnTo>
                  <a:lnTo>
                    <a:pt x="83" y="94"/>
                  </a:lnTo>
                  <a:lnTo>
                    <a:pt x="112" y="94"/>
                  </a:lnTo>
                  <a:lnTo>
                    <a:pt x="197" y="94"/>
                  </a:lnTo>
                  <a:lnTo>
                    <a:pt x="197" y="104"/>
                  </a:lnTo>
                  <a:lnTo>
                    <a:pt x="247" y="104"/>
                  </a:lnTo>
                  <a:lnTo>
                    <a:pt x="247" y="94"/>
                  </a:lnTo>
                  <a:lnTo>
                    <a:pt x="274" y="94"/>
                  </a:lnTo>
                  <a:lnTo>
                    <a:pt x="326" y="94"/>
                  </a:lnTo>
                  <a:lnTo>
                    <a:pt x="326" y="25"/>
                  </a:lnTo>
                  <a:lnTo>
                    <a:pt x="247" y="25"/>
                  </a:lnTo>
                  <a:lnTo>
                    <a:pt x="2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3" name="îṣlídè"/>
            <p:cNvSpPr/>
            <p:nvPr/>
          </p:nvSpPr>
          <p:spPr bwMode="auto">
            <a:xfrm>
              <a:off x="6449906" y="4117288"/>
              <a:ext cx="155174" cy="34030"/>
            </a:xfrm>
            <a:custGeom>
              <a:avLst/>
              <a:gdLst>
                <a:gd name="T0" fmla="*/ 114 w 114"/>
                <a:gd name="T1" fmla="*/ 0 h 25"/>
                <a:gd name="T2" fmla="*/ 29 w 114"/>
                <a:gd name="T3" fmla="*/ 0 h 25"/>
                <a:gd name="T4" fmla="*/ 29 w 114"/>
                <a:gd name="T5" fmla="*/ 25 h 25"/>
                <a:gd name="T6" fmla="*/ 0 w 114"/>
                <a:gd name="T7" fmla="*/ 25 h 25"/>
                <a:gd name="T8" fmla="*/ 0 w 114"/>
                <a:gd name="T9" fmla="*/ 0 h 25"/>
                <a:gd name="T10" fmla="*/ 0 w 114"/>
                <a:gd name="T11" fmla="*/ 25 h 25"/>
                <a:gd name="T12" fmla="*/ 114 w 114"/>
                <a:gd name="T13" fmla="*/ 25 h 25"/>
                <a:gd name="T14" fmla="*/ 114 w 114"/>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25">
                  <a:moveTo>
                    <a:pt x="114" y="0"/>
                  </a:moveTo>
                  <a:lnTo>
                    <a:pt x="29" y="0"/>
                  </a:lnTo>
                  <a:lnTo>
                    <a:pt x="29" y="25"/>
                  </a:lnTo>
                  <a:lnTo>
                    <a:pt x="0" y="25"/>
                  </a:lnTo>
                  <a:lnTo>
                    <a:pt x="0" y="0"/>
                  </a:lnTo>
                  <a:lnTo>
                    <a:pt x="0" y="25"/>
                  </a:lnTo>
                  <a:lnTo>
                    <a:pt x="114" y="25"/>
                  </a:lnTo>
                  <a:lnTo>
                    <a:pt x="114" y="0"/>
                  </a:lnTo>
                  <a:close/>
                </a:path>
              </a:pathLst>
            </a:custGeom>
            <a:solidFill>
              <a:srgbClr val="5E9D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4" name="îŝlíḍè"/>
            <p:cNvSpPr/>
            <p:nvPr/>
          </p:nvSpPr>
          <p:spPr bwMode="auto">
            <a:xfrm>
              <a:off x="6449906" y="4117288"/>
              <a:ext cx="155174" cy="34030"/>
            </a:xfrm>
            <a:custGeom>
              <a:avLst/>
              <a:gdLst>
                <a:gd name="T0" fmla="*/ 114 w 114"/>
                <a:gd name="T1" fmla="*/ 0 h 25"/>
                <a:gd name="T2" fmla="*/ 29 w 114"/>
                <a:gd name="T3" fmla="*/ 0 h 25"/>
                <a:gd name="T4" fmla="*/ 29 w 114"/>
                <a:gd name="T5" fmla="*/ 25 h 25"/>
                <a:gd name="T6" fmla="*/ 0 w 114"/>
                <a:gd name="T7" fmla="*/ 25 h 25"/>
                <a:gd name="T8" fmla="*/ 0 w 114"/>
                <a:gd name="T9" fmla="*/ 0 h 25"/>
                <a:gd name="T10" fmla="*/ 0 w 114"/>
                <a:gd name="T11" fmla="*/ 25 h 25"/>
                <a:gd name="T12" fmla="*/ 114 w 114"/>
                <a:gd name="T13" fmla="*/ 25 h 25"/>
                <a:gd name="T14" fmla="*/ 114 w 114"/>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25">
                  <a:moveTo>
                    <a:pt x="114" y="0"/>
                  </a:moveTo>
                  <a:lnTo>
                    <a:pt x="29" y="0"/>
                  </a:lnTo>
                  <a:lnTo>
                    <a:pt x="29" y="25"/>
                  </a:lnTo>
                  <a:lnTo>
                    <a:pt x="0" y="25"/>
                  </a:lnTo>
                  <a:lnTo>
                    <a:pt x="0" y="0"/>
                  </a:lnTo>
                  <a:lnTo>
                    <a:pt x="0" y="25"/>
                  </a:lnTo>
                  <a:lnTo>
                    <a:pt x="114" y="25"/>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5" name="iş1îḍe"/>
            <p:cNvSpPr/>
            <p:nvPr/>
          </p:nvSpPr>
          <p:spPr bwMode="auto">
            <a:xfrm>
              <a:off x="6489380" y="4245238"/>
              <a:ext cx="115701" cy="13612"/>
            </a:xfrm>
            <a:prstGeom prst="rect">
              <a:avLst/>
            </a:prstGeom>
            <a:solidFill>
              <a:srgbClr val="5E9D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6" name="i$1íḍè"/>
            <p:cNvSpPr/>
            <p:nvPr/>
          </p:nvSpPr>
          <p:spPr bwMode="auto">
            <a:xfrm>
              <a:off x="6489380" y="4245238"/>
              <a:ext cx="115701" cy="1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7" name="îŝḻîďè"/>
            <p:cNvSpPr/>
            <p:nvPr/>
          </p:nvSpPr>
          <p:spPr bwMode="auto">
            <a:xfrm>
              <a:off x="6780672" y="4117288"/>
              <a:ext cx="13612" cy="34030"/>
            </a:xfrm>
            <a:prstGeom prst="rect">
              <a:avLst/>
            </a:prstGeom>
            <a:solidFill>
              <a:srgbClr val="62A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8" name="isḻíďe"/>
            <p:cNvSpPr/>
            <p:nvPr/>
          </p:nvSpPr>
          <p:spPr bwMode="auto">
            <a:xfrm>
              <a:off x="6780672" y="4117288"/>
              <a:ext cx="13612" cy="3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9" name="ïSlíḍê"/>
            <p:cNvSpPr/>
            <p:nvPr/>
          </p:nvSpPr>
          <p:spPr bwMode="auto">
            <a:xfrm>
              <a:off x="6673139" y="4117288"/>
              <a:ext cx="107533" cy="34030"/>
            </a:xfrm>
            <a:custGeom>
              <a:avLst/>
              <a:gdLst>
                <a:gd name="T0" fmla="*/ 79 w 79"/>
                <a:gd name="T1" fmla="*/ 0 h 25"/>
                <a:gd name="T2" fmla="*/ 27 w 79"/>
                <a:gd name="T3" fmla="*/ 0 h 25"/>
                <a:gd name="T4" fmla="*/ 27 w 79"/>
                <a:gd name="T5" fmla="*/ 25 h 25"/>
                <a:gd name="T6" fmla="*/ 0 w 79"/>
                <a:gd name="T7" fmla="*/ 25 h 25"/>
                <a:gd name="T8" fmla="*/ 0 w 79"/>
                <a:gd name="T9" fmla="*/ 0 h 25"/>
                <a:gd name="T10" fmla="*/ 0 w 79"/>
                <a:gd name="T11" fmla="*/ 25 h 25"/>
                <a:gd name="T12" fmla="*/ 79 w 79"/>
                <a:gd name="T13" fmla="*/ 25 h 25"/>
                <a:gd name="T14" fmla="*/ 79 w 79"/>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25">
                  <a:moveTo>
                    <a:pt x="79" y="0"/>
                  </a:moveTo>
                  <a:lnTo>
                    <a:pt x="27" y="0"/>
                  </a:lnTo>
                  <a:lnTo>
                    <a:pt x="27" y="25"/>
                  </a:lnTo>
                  <a:lnTo>
                    <a:pt x="0" y="25"/>
                  </a:lnTo>
                  <a:lnTo>
                    <a:pt x="0" y="0"/>
                  </a:lnTo>
                  <a:lnTo>
                    <a:pt x="0" y="25"/>
                  </a:lnTo>
                  <a:lnTo>
                    <a:pt x="79" y="25"/>
                  </a:lnTo>
                  <a:lnTo>
                    <a:pt x="79" y="0"/>
                  </a:lnTo>
                  <a:close/>
                </a:path>
              </a:pathLst>
            </a:custGeom>
            <a:solidFill>
              <a:srgbClr val="5E9D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0" name="ïṡḷïḍè"/>
            <p:cNvSpPr/>
            <p:nvPr/>
          </p:nvSpPr>
          <p:spPr bwMode="auto">
            <a:xfrm>
              <a:off x="6673139" y="4117288"/>
              <a:ext cx="107533" cy="34030"/>
            </a:xfrm>
            <a:custGeom>
              <a:avLst/>
              <a:gdLst>
                <a:gd name="T0" fmla="*/ 79 w 79"/>
                <a:gd name="T1" fmla="*/ 0 h 25"/>
                <a:gd name="T2" fmla="*/ 27 w 79"/>
                <a:gd name="T3" fmla="*/ 0 h 25"/>
                <a:gd name="T4" fmla="*/ 27 w 79"/>
                <a:gd name="T5" fmla="*/ 25 h 25"/>
                <a:gd name="T6" fmla="*/ 0 w 79"/>
                <a:gd name="T7" fmla="*/ 25 h 25"/>
                <a:gd name="T8" fmla="*/ 0 w 79"/>
                <a:gd name="T9" fmla="*/ 0 h 25"/>
                <a:gd name="T10" fmla="*/ 0 w 79"/>
                <a:gd name="T11" fmla="*/ 25 h 25"/>
                <a:gd name="T12" fmla="*/ 79 w 79"/>
                <a:gd name="T13" fmla="*/ 25 h 25"/>
                <a:gd name="T14" fmla="*/ 79 w 79"/>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25">
                  <a:moveTo>
                    <a:pt x="79" y="0"/>
                  </a:moveTo>
                  <a:lnTo>
                    <a:pt x="27" y="0"/>
                  </a:lnTo>
                  <a:lnTo>
                    <a:pt x="27" y="25"/>
                  </a:lnTo>
                  <a:lnTo>
                    <a:pt x="0" y="25"/>
                  </a:lnTo>
                  <a:lnTo>
                    <a:pt x="0" y="0"/>
                  </a:lnTo>
                  <a:lnTo>
                    <a:pt x="0" y="25"/>
                  </a:lnTo>
                  <a:lnTo>
                    <a:pt x="79" y="25"/>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1" name="ïṣliďê"/>
            <p:cNvSpPr/>
            <p:nvPr/>
          </p:nvSpPr>
          <p:spPr bwMode="auto">
            <a:xfrm>
              <a:off x="6780672" y="4245238"/>
              <a:ext cx="13612" cy="13612"/>
            </a:xfrm>
            <a:prstGeom prst="rect">
              <a:avLst/>
            </a:prstGeom>
            <a:solidFill>
              <a:srgbClr val="62A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2" name="íślïḓè"/>
            <p:cNvSpPr/>
            <p:nvPr/>
          </p:nvSpPr>
          <p:spPr bwMode="auto">
            <a:xfrm>
              <a:off x="6780672" y="4245238"/>
              <a:ext cx="13612" cy="1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3" name="îsḻïḋè"/>
            <p:cNvSpPr/>
            <p:nvPr/>
          </p:nvSpPr>
          <p:spPr bwMode="auto">
            <a:xfrm>
              <a:off x="6709891" y="4245238"/>
              <a:ext cx="70781" cy="13612"/>
            </a:xfrm>
            <a:prstGeom prst="rect">
              <a:avLst/>
            </a:prstGeom>
            <a:solidFill>
              <a:srgbClr val="5E9D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4" name="îŝ1iḓè"/>
            <p:cNvSpPr/>
            <p:nvPr/>
          </p:nvSpPr>
          <p:spPr bwMode="auto">
            <a:xfrm>
              <a:off x="6709891" y="4245238"/>
              <a:ext cx="70781" cy="1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5" name="ïŝḻiḑe"/>
            <p:cNvSpPr/>
            <p:nvPr/>
          </p:nvSpPr>
          <p:spPr bwMode="auto">
            <a:xfrm>
              <a:off x="6449906" y="4117288"/>
              <a:ext cx="39475" cy="34030"/>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6" name="îšlîḓe"/>
            <p:cNvSpPr/>
            <p:nvPr/>
          </p:nvSpPr>
          <p:spPr bwMode="auto">
            <a:xfrm>
              <a:off x="6449906" y="4117288"/>
              <a:ext cx="39475" cy="3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7" name="isliďé"/>
            <p:cNvSpPr/>
            <p:nvPr/>
          </p:nvSpPr>
          <p:spPr bwMode="auto">
            <a:xfrm>
              <a:off x="6449906" y="4245238"/>
              <a:ext cx="39475" cy="13612"/>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8" name="ïšlïḓe"/>
            <p:cNvSpPr/>
            <p:nvPr/>
          </p:nvSpPr>
          <p:spPr bwMode="auto">
            <a:xfrm>
              <a:off x="6449906" y="4245238"/>
              <a:ext cx="39475" cy="1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9" name="is1íḋê"/>
            <p:cNvSpPr/>
            <p:nvPr/>
          </p:nvSpPr>
          <p:spPr bwMode="auto">
            <a:xfrm>
              <a:off x="6673139" y="4117288"/>
              <a:ext cx="36752" cy="34030"/>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0" name="iṧḷïḋe"/>
            <p:cNvSpPr/>
            <p:nvPr/>
          </p:nvSpPr>
          <p:spPr bwMode="auto">
            <a:xfrm>
              <a:off x="6673139" y="4117288"/>
              <a:ext cx="36752" cy="3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1" name="ï$ḷiḋê"/>
            <p:cNvSpPr/>
            <p:nvPr/>
          </p:nvSpPr>
          <p:spPr bwMode="auto">
            <a:xfrm>
              <a:off x="6673139" y="4245238"/>
              <a:ext cx="36752" cy="13612"/>
            </a:xfrm>
            <a:prstGeom prst="rect">
              <a:avLst/>
            </a:prstGeom>
            <a:solidFill>
              <a:srgbClr val="5694E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2" name="işľîḑe"/>
            <p:cNvSpPr/>
            <p:nvPr/>
          </p:nvSpPr>
          <p:spPr bwMode="auto">
            <a:xfrm>
              <a:off x="6673139" y="4245238"/>
              <a:ext cx="36752" cy="1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3" name="iṩḻîdê"/>
            <p:cNvSpPr/>
            <p:nvPr/>
          </p:nvSpPr>
          <p:spPr bwMode="auto">
            <a:xfrm>
              <a:off x="6260702" y="4350049"/>
              <a:ext cx="76226" cy="140202"/>
            </a:xfrm>
            <a:prstGeom prst="rect">
              <a:avLst/>
            </a:prstGeom>
            <a:solidFill>
              <a:srgbClr val="86BC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4" name="iSḻîḋè"/>
            <p:cNvSpPr/>
            <p:nvPr/>
          </p:nvSpPr>
          <p:spPr bwMode="auto">
            <a:xfrm>
              <a:off x="6260702" y="4350049"/>
              <a:ext cx="76226" cy="14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5" name="iśļíḍê"/>
            <p:cNvSpPr/>
            <p:nvPr/>
          </p:nvSpPr>
          <p:spPr bwMode="auto">
            <a:xfrm>
              <a:off x="6780672" y="4350049"/>
              <a:ext cx="13612" cy="140202"/>
            </a:xfrm>
            <a:prstGeom prst="rect">
              <a:avLst/>
            </a:prstGeom>
            <a:solidFill>
              <a:srgbClr val="7BB5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6" name="íṡḻïdé"/>
            <p:cNvSpPr/>
            <p:nvPr/>
          </p:nvSpPr>
          <p:spPr bwMode="auto">
            <a:xfrm>
              <a:off x="6780672" y="4350049"/>
              <a:ext cx="13612" cy="14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7" name="ïṧļíḓê"/>
            <p:cNvSpPr/>
            <p:nvPr/>
          </p:nvSpPr>
          <p:spPr bwMode="auto">
            <a:xfrm>
              <a:off x="6336928" y="4350049"/>
              <a:ext cx="443744" cy="140202"/>
            </a:xfrm>
            <a:prstGeom prst="rect">
              <a:avLst/>
            </a:prstGeom>
            <a:solidFill>
              <a:srgbClr val="76B2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8" name="ïṡļïḋê"/>
            <p:cNvSpPr/>
            <p:nvPr/>
          </p:nvSpPr>
          <p:spPr bwMode="auto">
            <a:xfrm>
              <a:off x="6336928" y="4350049"/>
              <a:ext cx="443744" cy="14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69" name="ïŝļïḓe"/>
            <p:cNvSpPr/>
            <p:nvPr/>
          </p:nvSpPr>
          <p:spPr bwMode="auto">
            <a:xfrm>
              <a:off x="6219867" y="4490250"/>
              <a:ext cx="117061" cy="34030"/>
            </a:xfrm>
            <a:custGeom>
              <a:avLst/>
              <a:gdLst>
                <a:gd name="T0" fmla="*/ 86 w 86"/>
                <a:gd name="T1" fmla="*/ 0 h 25"/>
                <a:gd name="T2" fmla="*/ 30 w 86"/>
                <a:gd name="T3" fmla="*/ 0 h 25"/>
                <a:gd name="T4" fmla="*/ 0 w 86"/>
                <a:gd name="T5" fmla="*/ 0 h 25"/>
                <a:gd name="T6" fmla="*/ 0 w 86"/>
                <a:gd name="T7" fmla="*/ 25 h 25"/>
                <a:gd name="T8" fmla="*/ 86 w 86"/>
                <a:gd name="T9" fmla="*/ 25 h 25"/>
                <a:gd name="T10" fmla="*/ 86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86" y="0"/>
                  </a:moveTo>
                  <a:lnTo>
                    <a:pt x="30" y="0"/>
                  </a:lnTo>
                  <a:lnTo>
                    <a:pt x="0" y="0"/>
                  </a:lnTo>
                  <a:lnTo>
                    <a:pt x="0" y="25"/>
                  </a:lnTo>
                  <a:lnTo>
                    <a:pt x="86" y="25"/>
                  </a:lnTo>
                  <a:lnTo>
                    <a:pt x="86" y="0"/>
                  </a:lnTo>
                  <a:close/>
                </a:path>
              </a:pathLst>
            </a:custGeom>
            <a:solidFill>
              <a:srgbClr val="93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0" name="i$1ídê"/>
            <p:cNvSpPr/>
            <p:nvPr/>
          </p:nvSpPr>
          <p:spPr bwMode="auto">
            <a:xfrm>
              <a:off x="6219867" y="4490250"/>
              <a:ext cx="117061" cy="34030"/>
            </a:xfrm>
            <a:custGeom>
              <a:avLst/>
              <a:gdLst>
                <a:gd name="T0" fmla="*/ 86 w 86"/>
                <a:gd name="T1" fmla="*/ 0 h 25"/>
                <a:gd name="T2" fmla="*/ 30 w 86"/>
                <a:gd name="T3" fmla="*/ 0 h 25"/>
                <a:gd name="T4" fmla="*/ 0 w 86"/>
                <a:gd name="T5" fmla="*/ 0 h 25"/>
                <a:gd name="T6" fmla="*/ 0 w 86"/>
                <a:gd name="T7" fmla="*/ 25 h 25"/>
                <a:gd name="T8" fmla="*/ 86 w 86"/>
                <a:gd name="T9" fmla="*/ 25 h 25"/>
                <a:gd name="T10" fmla="*/ 86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86" y="0"/>
                  </a:moveTo>
                  <a:lnTo>
                    <a:pt x="30" y="0"/>
                  </a:lnTo>
                  <a:lnTo>
                    <a:pt x="0" y="0"/>
                  </a:lnTo>
                  <a:lnTo>
                    <a:pt x="0" y="25"/>
                  </a:lnTo>
                  <a:lnTo>
                    <a:pt x="86" y="25"/>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1" name="íṣļíḋe"/>
            <p:cNvSpPr/>
            <p:nvPr/>
          </p:nvSpPr>
          <p:spPr bwMode="auto">
            <a:xfrm>
              <a:off x="6780672" y="4490250"/>
              <a:ext cx="59892" cy="34030"/>
            </a:xfrm>
            <a:custGeom>
              <a:avLst/>
              <a:gdLst>
                <a:gd name="T0" fmla="*/ 44 w 44"/>
                <a:gd name="T1" fmla="*/ 0 h 25"/>
                <a:gd name="T2" fmla="*/ 10 w 44"/>
                <a:gd name="T3" fmla="*/ 0 h 25"/>
                <a:gd name="T4" fmla="*/ 0 w 44"/>
                <a:gd name="T5" fmla="*/ 0 h 25"/>
                <a:gd name="T6" fmla="*/ 0 w 44"/>
                <a:gd name="T7" fmla="*/ 25 h 25"/>
                <a:gd name="T8" fmla="*/ 44 w 44"/>
                <a:gd name="T9" fmla="*/ 25 h 25"/>
                <a:gd name="T10" fmla="*/ 44 w 44"/>
                <a:gd name="T11" fmla="*/ 0 h 25"/>
              </a:gdLst>
              <a:ahLst/>
              <a:cxnLst>
                <a:cxn ang="0">
                  <a:pos x="T0" y="T1"/>
                </a:cxn>
                <a:cxn ang="0">
                  <a:pos x="T2" y="T3"/>
                </a:cxn>
                <a:cxn ang="0">
                  <a:pos x="T4" y="T5"/>
                </a:cxn>
                <a:cxn ang="0">
                  <a:pos x="T6" y="T7"/>
                </a:cxn>
                <a:cxn ang="0">
                  <a:pos x="T8" y="T9"/>
                </a:cxn>
                <a:cxn ang="0">
                  <a:pos x="T10" y="T11"/>
                </a:cxn>
              </a:cxnLst>
              <a:rect l="0" t="0" r="r" b="b"/>
              <a:pathLst>
                <a:path w="44" h="25">
                  <a:moveTo>
                    <a:pt x="44" y="0"/>
                  </a:moveTo>
                  <a:lnTo>
                    <a:pt x="10" y="0"/>
                  </a:lnTo>
                  <a:lnTo>
                    <a:pt x="0" y="0"/>
                  </a:lnTo>
                  <a:lnTo>
                    <a:pt x="0" y="25"/>
                  </a:lnTo>
                  <a:lnTo>
                    <a:pt x="44" y="25"/>
                  </a:lnTo>
                  <a:lnTo>
                    <a:pt x="44" y="0"/>
                  </a:lnTo>
                  <a:close/>
                </a:path>
              </a:pathLst>
            </a:custGeom>
            <a:solidFill>
              <a:srgbClr val="89C1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2" name="ísliḓè"/>
            <p:cNvSpPr/>
            <p:nvPr/>
          </p:nvSpPr>
          <p:spPr bwMode="auto">
            <a:xfrm>
              <a:off x="6780672" y="4490250"/>
              <a:ext cx="59892" cy="34030"/>
            </a:xfrm>
            <a:custGeom>
              <a:avLst/>
              <a:gdLst>
                <a:gd name="T0" fmla="*/ 44 w 44"/>
                <a:gd name="T1" fmla="*/ 0 h 25"/>
                <a:gd name="T2" fmla="*/ 10 w 44"/>
                <a:gd name="T3" fmla="*/ 0 h 25"/>
                <a:gd name="T4" fmla="*/ 0 w 44"/>
                <a:gd name="T5" fmla="*/ 0 h 25"/>
                <a:gd name="T6" fmla="*/ 0 w 44"/>
                <a:gd name="T7" fmla="*/ 25 h 25"/>
                <a:gd name="T8" fmla="*/ 44 w 44"/>
                <a:gd name="T9" fmla="*/ 25 h 25"/>
                <a:gd name="T10" fmla="*/ 44 w 44"/>
                <a:gd name="T11" fmla="*/ 0 h 25"/>
              </a:gdLst>
              <a:ahLst/>
              <a:cxnLst>
                <a:cxn ang="0">
                  <a:pos x="T0" y="T1"/>
                </a:cxn>
                <a:cxn ang="0">
                  <a:pos x="T2" y="T3"/>
                </a:cxn>
                <a:cxn ang="0">
                  <a:pos x="T4" y="T5"/>
                </a:cxn>
                <a:cxn ang="0">
                  <a:pos x="T6" y="T7"/>
                </a:cxn>
                <a:cxn ang="0">
                  <a:pos x="T8" y="T9"/>
                </a:cxn>
                <a:cxn ang="0">
                  <a:pos x="T10" y="T11"/>
                </a:cxn>
              </a:cxnLst>
              <a:rect l="0" t="0" r="r" b="b"/>
              <a:pathLst>
                <a:path w="44" h="25">
                  <a:moveTo>
                    <a:pt x="44" y="0"/>
                  </a:moveTo>
                  <a:lnTo>
                    <a:pt x="10" y="0"/>
                  </a:lnTo>
                  <a:lnTo>
                    <a:pt x="0" y="0"/>
                  </a:lnTo>
                  <a:lnTo>
                    <a:pt x="0" y="25"/>
                  </a:lnTo>
                  <a:lnTo>
                    <a:pt x="44" y="25"/>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3" name="íṧľiďê"/>
            <p:cNvSpPr/>
            <p:nvPr/>
          </p:nvSpPr>
          <p:spPr bwMode="auto">
            <a:xfrm>
              <a:off x="6336928" y="4490250"/>
              <a:ext cx="443744" cy="34030"/>
            </a:xfrm>
            <a:prstGeom prst="rect">
              <a:avLst/>
            </a:prstGeom>
            <a:solidFill>
              <a:srgbClr val="84BE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74" name="ïś1îḑé"/>
            <p:cNvSpPr/>
            <p:nvPr/>
          </p:nvSpPr>
          <p:spPr bwMode="auto">
            <a:xfrm>
              <a:off x="6336928" y="4490250"/>
              <a:ext cx="443744" cy="3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75" name="íṥḷîḓê"/>
            <p:cNvSpPr/>
            <p:nvPr/>
          </p:nvSpPr>
          <p:spPr bwMode="auto">
            <a:xfrm>
              <a:off x="6219867" y="4258850"/>
              <a:ext cx="117061" cy="31308"/>
            </a:xfrm>
            <a:custGeom>
              <a:avLst/>
              <a:gdLst>
                <a:gd name="T0" fmla="*/ 86 w 86"/>
                <a:gd name="T1" fmla="*/ 0 h 23"/>
                <a:gd name="T2" fmla="*/ 30 w 86"/>
                <a:gd name="T3" fmla="*/ 0 h 23"/>
                <a:gd name="T4" fmla="*/ 0 w 86"/>
                <a:gd name="T5" fmla="*/ 0 h 23"/>
                <a:gd name="T6" fmla="*/ 0 w 86"/>
                <a:gd name="T7" fmla="*/ 23 h 23"/>
                <a:gd name="T8" fmla="*/ 86 w 86"/>
                <a:gd name="T9" fmla="*/ 23 h 23"/>
                <a:gd name="T10" fmla="*/ 86 w 86"/>
                <a:gd name="T11" fmla="*/ 0 h 23"/>
              </a:gdLst>
              <a:ahLst/>
              <a:cxnLst>
                <a:cxn ang="0">
                  <a:pos x="T0" y="T1"/>
                </a:cxn>
                <a:cxn ang="0">
                  <a:pos x="T2" y="T3"/>
                </a:cxn>
                <a:cxn ang="0">
                  <a:pos x="T4" y="T5"/>
                </a:cxn>
                <a:cxn ang="0">
                  <a:pos x="T6" y="T7"/>
                </a:cxn>
                <a:cxn ang="0">
                  <a:pos x="T8" y="T9"/>
                </a:cxn>
                <a:cxn ang="0">
                  <a:pos x="T10" y="T11"/>
                </a:cxn>
              </a:cxnLst>
              <a:rect l="0" t="0" r="r" b="b"/>
              <a:pathLst>
                <a:path w="86" h="23">
                  <a:moveTo>
                    <a:pt x="86" y="0"/>
                  </a:moveTo>
                  <a:lnTo>
                    <a:pt x="30" y="0"/>
                  </a:lnTo>
                  <a:lnTo>
                    <a:pt x="0" y="0"/>
                  </a:lnTo>
                  <a:lnTo>
                    <a:pt x="0" y="23"/>
                  </a:lnTo>
                  <a:lnTo>
                    <a:pt x="86" y="23"/>
                  </a:lnTo>
                  <a:lnTo>
                    <a:pt x="86" y="0"/>
                  </a:lnTo>
                  <a:close/>
                </a:path>
              </a:pathLst>
            </a:custGeom>
            <a:solidFill>
              <a:srgbClr val="93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6" name="îṡḷïďe"/>
            <p:cNvSpPr/>
            <p:nvPr/>
          </p:nvSpPr>
          <p:spPr bwMode="auto">
            <a:xfrm>
              <a:off x="6219867" y="4258850"/>
              <a:ext cx="117061" cy="31308"/>
            </a:xfrm>
            <a:custGeom>
              <a:avLst/>
              <a:gdLst>
                <a:gd name="T0" fmla="*/ 86 w 86"/>
                <a:gd name="T1" fmla="*/ 0 h 23"/>
                <a:gd name="T2" fmla="*/ 30 w 86"/>
                <a:gd name="T3" fmla="*/ 0 h 23"/>
                <a:gd name="T4" fmla="*/ 0 w 86"/>
                <a:gd name="T5" fmla="*/ 0 h 23"/>
                <a:gd name="T6" fmla="*/ 0 w 86"/>
                <a:gd name="T7" fmla="*/ 23 h 23"/>
                <a:gd name="T8" fmla="*/ 86 w 86"/>
                <a:gd name="T9" fmla="*/ 23 h 23"/>
                <a:gd name="T10" fmla="*/ 86 w 86"/>
                <a:gd name="T11" fmla="*/ 0 h 23"/>
              </a:gdLst>
              <a:ahLst/>
              <a:cxnLst>
                <a:cxn ang="0">
                  <a:pos x="T0" y="T1"/>
                </a:cxn>
                <a:cxn ang="0">
                  <a:pos x="T2" y="T3"/>
                </a:cxn>
                <a:cxn ang="0">
                  <a:pos x="T4" y="T5"/>
                </a:cxn>
                <a:cxn ang="0">
                  <a:pos x="T6" y="T7"/>
                </a:cxn>
                <a:cxn ang="0">
                  <a:pos x="T8" y="T9"/>
                </a:cxn>
                <a:cxn ang="0">
                  <a:pos x="T10" y="T11"/>
                </a:cxn>
              </a:cxnLst>
              <a:rect l="0" t="0" r="r" b="b"/>
              <a:pathLst>
                <a:path w="86" h="23">
                  <a:moveTo>
                    <a:pt x="86" y="0"/>
                  </a:moveTo>
                  <a:lnTo>
                    <a:pt x="30" y="0"/>
                  </a:lnTo>
                  <a:lnTo>
                    <a:pt x="0" y="0"/>
                  </a:lnTo>
                  <a:lnTo>
                    <a:pt x="0" y="23"/>
                  </a:lnTo>
                  <a:lnTo>
                    <a:pt x="86" y="23"/>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7" name="iṩ1íḍe"/>
            <p:cNvSpPr/>
            <p:nvPr/>
          </p:nvSpPr>
          <p:spPr bwMode="auto">
            <a:xfrm>
              <a:off x="6828314" y="4258850"/>
              <a:ext cx="12251" cy="31308"/>
            </a:xfrm>
            <a:prstGeom prst="rect">
              <a:avLst/>
            </a:prstGeom>
            <a:solidFill>
              <a:srgbClr val="89C1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78" name="îŝḻíḑê"/>
            <p:cNvSpPr/>
            <p:nvPr/>
          </p:nvSpPr>
          <p:spPr bwMode="auto">
            <a:xfrm>
              <a:off x="6828314" y="4258850"/>
              <a:ext cx="12251"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79" name="ïSľiḑê"/>
            <p:cNvSpPr/>
            <p:nvPr/>
          </p:nvSpPr>
          <p:spPr bwMode="auto">
            <a:xfrm>
              <a:off x="6336928" y="4258850"/>
              <a:ext cx="336211" cy="31308"/>
            </a:xfrm>
            <a:custGeom>
              <a:avLst/>
              <a:gdLst>
                <a:gd name="T0" fmla="*/ 83 w 247"/>
                <a:gd name="T1" fmla="*/ 0 h 23"/>
                <a:gd name="T2" fmla="*/ 0 w 247"/>
                <a:gd name="T3" fmla="*/ 0 h 23"/>
                <a:gd name="T4" fmla="*/ 0 w 247"/>
                <a:gd name="T5" fmla="*/ 23 h 23"/>
                <a:gd name="T6" fmla="*/ 83 w 247"/>
                <a:gd name="T7" fmla="*/ 23 h 23"/>
                <a:gd name="T8" fmla="*/ 83 w 247"/>
                <a:gd name="T9" fmla="*/ 0 h 23"/>
                <a:gd name="T10" fmla="*/ 247 w 247"/>
                <a:gd name="T11" fmla="*/ 0 h 23"/>
                <a:gd name="T12" fmla="*/ 197 w 247"/>
                <a:gd name="T13" fmla="*/ 0 h 23"/>
                <a:gd name="T14" fmla="*/ 197 w 247"/>
                <a:gd name="T15" fmla="*/ 23 h 23"/>
                <a:gd name="T16" fmla="*/ 247 w 247"/>
                <a:gd name="T17" fmla="*/ 23 h 23"/>
                <a:gd name="T18" fmla="*/ 247 w 247"/>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
                  <a:moveTo>
                    <a:pt x="83" y="0"/>
                  </a:moveTo>
                  <a:lnTo>
                    <a:pt x="0" y="0"/>
                  </a:lnTo>
                  <a:lnTo>
                    <a:pt x="0" y="23"/>
                  </a:lnTo>
                  <a:lnTo>
                    <a:pt x="83" y="23"/>
                  </a:lnTo>
                  <a:lnTo>
                    <a:pt x="83" y="0"/>
                  </a:lnTo>
                  <a:close/>
                  <a:moveTo>
                    <a:pt x="247" y="0"/>
                  </a:moveTo>
                  <a:lnTo>
                    <a:pt x="197" y="0"/>
                  </a:lnTo>
                  <a:lnTo>
                    <a:pt x="197" y="23"/>
                  </a:lnTo>
                  <a:lnTo>
                    <a:pt x="247" y="23"/>
                  </a:lnTo>
                  <a:lnTo>
                    <a:pt x="247" y="0"/>
                  </a:lnTo>
                  <a:close/>
                </a:path>
              </a:pathLst>
            </a:custGeom>
            <a:solidFill>
              <a:srgbClr val="84BE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0" name="ïṧ1ïdé"/>
            <p:cNvSpPr/>
            <p:nvPr/>
          </p:nvSpPr>
          <p:spPr bwMode="auto">
            <a:xfrm>
              <a:off x="6336928" y="4258850"/>
              <a:ext cx="336211" cy="31308"/>
            </a:xfrm>
            <a:custGeom>
              <a:avLst/>
              <a:gdLst>
                <a:gd name="T0" fmla="*/ 83 w 247"/>
                <a:gd name="T1" fmla="*/ 0 h 23"/>
                <a:gd name="T2" fmla="*/ 0 w 247"/>
                <a:gd name="T3" fmla="*/ 0 h 23"/>
                <a:gd name="T4" fmla="*/ 0 w 247"/>
                <a:gd name="T5" fmla="*/ 23 h 23"/>
                <a:gd name="T6" fmla="*/ 83 w 247"/>
                <a:gd name="T7" fmla="*/ 23 h 23"/>
                <a:gd name="T8" fmla="*/ 83 w 247"/>
                <a:gd name="T9" fmla="*/ 0 h 23"/>
                <a:gd name="T10" fmla="*/ 247 w 247"/>
                <a:gd name="T11" fmla="*/ 0 h 23"/>
                <a:gd name="T12" fmla="*/ 197 w 247"/>
                <a:gd name="T13" fmla="*/ 0 h 23"/>
                <a:gd name="T14" fmla="*/ 197 w 247"/>
                <a:gd name="T15" fmla="*/ 23 h 23"/>
                <a:gd name="T16" fmla="*/ 247 w 247"/>
                <a:gd name="T17" fmla="*/ 23 h 23"/>
                <a:gd name="T18" fmla="*/ 247 w 247"/>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
                  <a:moveTo>
                    <a:pt x="83" y="0"/>
                  </a:moveTo>
                  <a:lnTo>
                    <a:pt x="0" y="0"/>
                  </a:lnTo>
                  <a:lnTo>
                    <a:pt x="0" y="23"/>
                  </a:lnTo>
                  <a:lnTo>
                    <a:pt x="83" y="23"/>
                  </a:lnTo>
                  <a:lnTo>
                    <a:pt x="83" y="0"/>
                  </a:lnTo>
                  <a:moveTo>
                    <a:pt x="247" y="0"/>
                  </a:moveTo>
                  <a:lnTo>
                    <a:pt x="197" y="0"/>
                  </a:lnTo>
                  <a:lnTo>
                    <a:pt x="197" y="23"/>
                  </a:lnTo>
                  <a:lnTo>
                    <a:pt x="247" y="23"/>
                  </a:lnTo>
                  <a:lnTo>
                    <a:pt x="2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1" name="íṣľíḑè"/>
            <p:cNvSpPr/>
            <p:nvPr/>
          </p:nvSpPr>
          <p:spPr bwMode="auto">
            <a:xfrm>
              <a:off x="6489380" y="4258850"/>
              <a:ext cx="115701" cy="31308"/>
            </a:xfrm>
            <a:prstGeom prst="rect">
              <a:avLst/>
            </a:prstGeom>
            <a:solidFill>
              <a:srgbClr val="6FAE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2" name="îṥḻídè"/>
            <p:cNvSpPr/>
            <p:nvPr/>
          </p:nvSpPr>
          <p:spPr bwMode="auto">
            <a:xfrm>
              <a:off x="6489380" y="4258850"/>
              <a:ext cx="115701"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3" name="ïṡḷïdê"/>
            <p:cNvSpPr/>
            <p:nvPr/>
          </p:nvSpPr>
          <p:spPr bwMode="auto">
            <a:xfrm>
              <a:off x="6780672" y="4258849"/>
              <a:ext cx="47642" cy="31308"/>
            </a:xfrm>
            <a:custGeom>
              <a:avLst/>
              <a:gdLst>
                <a:gd name="T0" fmla="*/ 35 w 35"/>
                <a:gd name="T1" fmla="*/ 0 h 23"/>
                <a:gd name="T2" fmla="*/ 10 w 35"/>
                <a:gd name="T3" fmla="*/ 0 h 23"/>
                <a:gd name="T4" fmla="*/ 0 w 35"/>
                <a:gd name="T5" fmla="*/ 0 h 23"/>
                <a:gd name="T6" fmla="*/ 0 w 35"/>
                <a:gd name="T7" fmla="*/ 23 h 23"/>
                <a:gd name="T8" fmla="*/ 35 w 35"/>
                <a:gd name="T9" fmla="*/ 23 h 23"/>
                <a:gd name="T10" fmla="*/ 35 w 35"/>
                <a:gd name="T11" fmla="*/ 0 h 23"/>
              </a:gdLst>
              <a:ahLst/>
              <a:cxnLst>
                <a:cxn ang="0">
                  <a:pos x="T0" y="T1"/>
                </a:cxn>
                <a:cxn ang="0">
                  <a:pos x="T2" y="T3"/>
                </a:cxn>
                <a:cxn ang="0">
                  <a:pos x="T4" y="T5"/>
                </a:cxn>
                <a:cxn ang="0">
                  <a:pos x="T6" y="T7"/>
                </a:cxn>
                <a:cxn ang="0">
                  <a:pos x="T8" y="T9"/>
                </a:cxn>
                <a:cxn ang="0">
                  <a:pos x="T10" y="T11"/>
                </a:cxn>
              </a:cxnLst>
              <a:rect l="0" t="0" r="r" b="b"/>
              <a:pathLst>
                <a:path w="35" h="23">
                  <a:moveTo>
                    <a:pt x="35" y="0"/>
                  </a:moveTo>
                  <a:lnTo>
                    <a:pt x="10" y="0"/>
                  </a:lnTo>
                  <a:lnTo>
                    <a:pt x="0" y="0"/>
                  </a:lnTo>
                  <a:lnTo>
                    <a:pt x="0" y="23"/>
                  </a:lnTo>
                  <a:lnTo>
                    <a:pt x="35" y="23"/>
                  </a:lnTo>
                  <a:lnTo>
                    <a:pt x="35" y="0"/>
                  </a:lnTo>
                  <a:close/>
                </a:path>
              </a:pathLst>
            </a:custGeom>
            <a:solidFill>
              <a:srgbClr val="72B1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4" name="îSḻïďé"/>
            <p:cNvSpPr/>
            <p:nvPr/>
          </p:nvSpPr>
          <p:spPr bwMode="auto">
            <a:xfrm>
              <a:off x="6780672" y="4258849"/>
              <a:ext cx="47642" cy="31308"/>
            </a:xfrm>
            <a:custGeom>
              <a:avLst/>
              <a:gdLst>
                <a:gd name="T0" fmla="*/ 35 w 35"/>
                <a:gd name="T1" fmla="*/ 0 h 23"/>
                <a:gd name="T2" fmla="*/ 10 w 35"/>
                <a:gd name="T3" fmla="*/ 0 h 23"/>
                <a:gd name="T4" fmla="*/ 0 w 35"/>
                <a:gd name="T5" fmla="*/ 0 h 23"/>
                <a:gd name="T6" fmla="*/ 0 w 35"/>
                <a:gd name="T7" fmla="*/ 23 h 23"/>
                <a:gd name="T8" fmla="*/ 35 w 35"/>
                <a:gd name="T9" fmla="*/ 23 h 23"/>
                <a:gd name="T10" fmla="*/ 35 w 35"/>
                <a:gd name="T11" fmla="*/ 0 h 23"/>
              </a:gdLst>
              <a:ahLst/>
              <a:cxnLst>
                <a:cxn ang="0">
                  <a:pos x="T0" y="T1"/>
                </a:cxn>
                <a:cxn ang="0">
                  <a:pos x="T2" y="T3"/>
                </a:cxn>
                <a:cxn ang="0">
                  <a:pos x="T4" y="T5"/>
                </a:cxn>
                <a:cxn ang="0">
                  <a:pos x="T6" y="T7"/>
                </a:cxn>
                <a:cxn ang="0">
                  <a:pos x="T8" y="T9"/>
                </a:cxn>
                <a:cxn ang="0">
                  <a:pos x="T10" y="T11"/>
                </a:cxn>
              </a:cxnLst>
              <a:rect l="0" t="0" r="r" b="b"/>
              <a:pathLst>
                <a:path w="35" h="23">
                  <a:moveTo>
                    <a:pt x="35" y="0"/>
                  </a:moveTo>
                  <a:lnTo>
                    <a:pt x="10" y="0"/>
                  </a:lnTo>
                  <a:lnTo>
                    <a:pt x="0" y="0"/>
                  </a:lnTo>
                  <a:lnTo>
                    <a:pt x="0" y="23"/>
                  </a:lnTo>
                  <a:lnTo>
                    <a:pt x="35" y="23"/>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5" name="îṩḷïďe"/>
            <p:cNvSpPr/>
            <p:nvPr/>
          </p:nvSpPr>
          <p:spPr bwMode="auto">
            <a:xfrm>
              <a:off x="6709891" y="4258849"/>
              <a:ext cx="70781" cy="31308"/>
            </a:xfrm>
            <a:prstGeom prst="rect">
              <a:avLst/>
            </a:prstGeom>
            <a:solidFill>
              <a:srgbClr val="6FAE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6" name="ï$ľíďê"/>
            <p:cNvSpPr/>
            <p:nvPr/>
          </p:nvSpPr>
          <p:spPr bwMode="auto">
            <a:xfrm>
              <a:off x="6709891" y="4258849"/>
              <a:ext cx="70781"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7" name="îs1îḑe"/>
            <p:cNvSpPr/>
            <p:nvPr/>
          </p:nvSpPr>
          <p:spPr bwMode="auto">
            <a:xfrm>
              <a:off x="6449906" y="4258849"/>
              <a:ext cx="39475" cy="31308"/>
            </a:xfrm>
            <a:prstGeom prst="rect">
              <a:avLst/>
            </a:prstGeom>
            <a:solidFill>
              <a:srgbClr val="67A6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8" name="ïṡḻïḍe"/>
            <p:cNvSpPr/>
            <p:nvPr/>
          </p:nvSpPr>
          <p:spPr bwMode="auto">
            <a:xfrm>
              <a:off x="6449906" y="4258849"/>
              <a:ext cx="39475"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89" name="işḷíḋe"/>
            <p:cNvSpPr/>
            <p:nvPr/>
          </p:nvSpPr>
          <p:spPr bwMode="auto">
            <a:xfrm>
              <a:off x="6673139" y="4258849"/>
              <a:ext cx="36752" cy="31308"/>
            </a:xfrm>
            <a:prstGeom prst="rect">
              <a:avLst/>
            </a:prstGeom>
            <a:solidFill>
              <a:srgbClr val="67A6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0" name="îṣļîďe"/>
            <p:cNvSpPr/>
            <p:nvPr/>
          </p:nvSpPr>
          <p:spPr bwMode="auto">
            <a:xfrm>
              <a:off x="6673139" y="4258849"/>
              <a:ext cx="36752" cy="3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1" name="îšļïḍê"/>
            <p:cNvSpPr/>
            <p:nvPr/>
          </p:nvSpPr>
          <p:spPr bwMode="auto">
            <a:xfrm>
              <a:off x="6219867" y="4024727"/>
              <a:ext cx="117061" cy="34030"/>
            </a:xfrm>
            <a:custGeom>
              <a:avLst/>
              <a:gdLst>
                <a:gd name="T0" fmla="*/ 86 w 86"/>
                <a:gd name="T1" fmla="*/ 0 h 25"/>
                <a:gd name="T2" fmla="*/ 30 w 86"/>
                <a:gd name="T3" fmla="*/ 0 h 25"/>
                <a:gd name="T4" fmla="*/ 0 w 86"/>
                <a:gd name="T5" fmla="*/ 0 h 25"/>
                <a:gd name="T6" fmla="*/ 0 w 86"/>
                <a:gd name="T7" fmla="*/ 25 h 25"/>
                <a:gd name="T8" fmla="*/ 86 w 86"/>
                <a:gd name="T9" fmla="*/ 25 h 25"/>
                <a:gd name="T10" fmla="*/ 86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86" y="0"/>
                  </a:moveTo>
                  <a:lnTo>
                    <a:pt x="30" y="0"/>
                  </a:lnTo>
                  <a:lnTo>
                    <a:pt x="0" y="0"/>
                  </a:lnTo>
                  <a:lnTo>
                    <a:pt x="0" y="25"/>
                  </a:lnTo>
                  <a:lnTo>
                    <a:pt x="86" y="25"/>
                  </a:lnTo>
                  <a:lnTo>
                    <a:pt x="86" y="0"/>
                  </a:lnTo>
                  <a:close/>
                </a:path>
              </a:pathLst>
            </a:custGeom>
            <a:solidFill>
              <a:srgbClr val="93C6F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2" name="iṡľïḋe"/>
            <p:cNvSpPr/>
            <p:nvPr/>
          </p:nvSpPr>
          <p:spPr bwMode="auto">
            <a:xfrm>
              <a:off x="6219867" y="4024727"/>
              <a:ext cx="117061" cy="34030"/>
            </a:xfrm>
            <a:custGeom>
              <a:avLst/>
              <a:gdLst>
                <a:gd name="T0" fmla="*/ 86 w 86"/>
                <a:gd name="T1" fmla="*/ 0 h 25"/>
                <a:gd name="T2" fmla="*/ 30 w 86"/>
                <a:gd name="T3" fmla="*/ 0 h 25"/>
                <a:gd name="T4" fmla="*/ 0 w 86"/>
                <a:gd name="T5" fmla="*/ 0 h 25"/>
                <a:gd name="T6" fmla="*/ 0 w 86"/>
                <a:gd name="T7" fmla="*/ 25 h 25"/>
                <a:gd name="T8" fmla="*/ 86 w 86"/>
                <a:gd name="T9" fmla="*/ 25 h 25"/>
                <a:gd name="T10" fmla="*/ 86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86" y="0"/>
                  </a:moveTo>
                  <a:lnTo>
                    <a:pt x="30" y="0"/>
                  </a:lnTo>
                  <a:lnTo>
                    <a:pt x="0" y="0"/>
                  </a:lnTo>
                  <a:lnTo>
                    <a:pt x="0" y="25"/>
                  </a:lnTo>
                  <a:lnTo>
                    <a:pt x="86" y="25"/>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3" name="î$ľïďé"/>
            <p:cNvSpPr/>
            <p:nvPr/>
          </p:nvSpPr>
          <p:spPr bwMode="auto">
            <a:xfrm>
              <a:off x="6780672" y="4024727"/>
              <a:ext cx="59892" cy="34030"/>
            </a:xfrm>
            <a:custGeom>
              <a:avLst/>
              <a:gdLst>
                <a:gd name="T0" fmla="*/ 44 w 44"/>
                <a:gd name="T1" fmla="*/ 0 h 25"/>
                <a:gd name="T2" fmla="*/ 10 w 44"/>
                <a:gd name="T3" fmla="*/ 0 h 25"/>
                <a:gd name="T4" fmla="*/ 0 w 44"/>
                <a:gd name="T5" fmla="*/ 0 h 25"/>
                <a:gd name="T6" fmla="*/ 0 w 44"/>
                <a:gd name="T7" fmla="*/ 25 h 25"/>
                <a:gd name="T8" fmla="*/ 44 w 44"/>
                <a:gd name="T9" fmla="*/ 25 h 25"/>
                <a:gd name="T10" fmla="*/ 44 w 44"/>
                <a:gd name="T11" fmla="*/ 0 h 25"/>
              </a:gdLst>
              <a:ahLst/>
              <a:cxnLst>
                <a:cxn ang="0">
                  <a:pos x="T0" y="T1"/>
                </a:cxn>
                <a:cxn ang="0">
                  <a:pos x="T2" y="T3"/>
                </a:cxn>
                <a:cxn ang="0">
                  <a:pos x="T4" y="T5"/>
                </a:cxn>
                <a:cxn ang="0">
                  <a:pos x="T6" y="T7"/>
                </a:cxn>
                <a:cxn ang="0">
                  <a:pos x="T8" y="T9"/>
                </a:cxn>
                <a:cxn ang="0">
                  <a:pos x="T10" y="T11"/>
                </a:cxn>
              </a:cxnLst>
              <a:rect l="0" t="0" r="r" b="b"/>
              <a:pathLst>
                <a:path w="44" h="25">
                  <a:moveTo>
                    <a:pt x="44" y="0"/>
                  </a:moveTo>
                  <a:lnTo>
                    <a:pt x="10" y="0"/>
                  </a:lnTo>
                  <a:lnTo>
                    <a:pt x="0" y="0"/>
                  </a:lnTo>
                  <a:lnTo>
                    <a:pt x="0" y="25"/>
                  </a:lnTo>
                  <a:lnTo>
                    <a:pt x="44" y="25"/>
                  </a:lnTo>
                  <a:lnTo>
                    <a:pt x="44" y="0"/>
                  </a:lnTo>
                  <a:close/>
                </a:path>
              </a:pathLst>
            </a:custGeom>
            <a:solidFill>
              <a:srgbClr val="89C1F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4" name="îṣ1îḓe"/>
            <p:cNvSpPr/>
            <p:nvPr/>
          </p:nvSpPr>
          <p:spPr bwMode="auto">
            <a:xfrm>
              <a:off x="6780672" y="4024727"/>
              <a:ext cx="59892" cy="34030"/>
            </a:xfrm>
            <a:custGeom>
              <a:avLst/>
              <a:gdLst>
                <a:gd name="T0" fmla="*/ 44 w 44"/>
                <a:gd name="T1" fmla="*/ 0 h 25"/>
                <a:gd name="T2" fmla="*/ 10 w 44"/>
                <a:gd name="T3" fmla="*/ 0 h 25"/>
                <a:gd name="T4" fmla="*/ 0 w 44"/>
                <a:gd name="T5" fmla="*/ 0 h 25"/>
                <a:gd name="T6" fmla="*/ 0 w 44"/>
                <a:gd name="T7" fmla="*/ 25 h 25"/>
                <a:gd name="T8" fmla="*/ 44 w 44"/>
                <a:gd name="T9" fmla="*/ 25 h 25"/>
                <a:gd name="T10" fmla="*/ 44 w 44"/>
                <a:gd name="T11" fmla="*/ 0 h 25"/>
              </a:gdLst>
              <a:ahLst/>
              <a:cxnLst>
                <a:cxn ang="0">
                  <a:pos x="T0" y="T1"/>
                </a:cxn>
                <a:cxn ang="0">
                  <a:pos x="T2" y="T3"/>
                </a:cxn>
                <a:cxn ang="0">
                  <a:pos x="T4" y="T5"/>
                </a:cxn>
                <a:cxn ang="0">
                  <a:pos x="T6" y="T7"/>
                </a:cxn>
                <a:cxn ang="0">
                  <a:pos x="T8" y="T9"/>
                </a:cxn>
                <a:cxn ang="0">
                  <a:pos x="T10" y="T11"/>
                </a:cxn>
              </a:cxnLst>
              <a:rect l="0" t="0" r="r" b="b"/>
              <a:pathLst>
                <a:path w="44" h="25">
                  <a:moveTo>
                    <a:pt x="44" y="0"/>
                  </a:moveTo>
                  <a:lnTo>
                    <a:pt x="10" y="0"/>
                  </a:lnTo>
                  <a:lnTo>
                    <a:pt x="0" y="0"/>
                  </a:lnTo>
                  <a:lnTo>
                    <a:pt x="0" y="25"/>
                  </a:lnTo>
                  <a:lnTo>
                    <a:pt x="44" y="25"/>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5" name="íṣḻíḓè"/>
            <p:cNvSpPr/>
            <p:nvPr/>
          </p:nvSpPr>
          <p:spPr bwMode="auto">
            <a:xfrm>
              <a:off x="6336928" y="4024727"/>
              <a:ext cx="443744" cy="34030"/>
            </a:xfrm>
            <a:prstGeom prst="rect">
              <a:avLst/>
            </a:prstGeom>
            <a:solidFill>
              <a:srgbClr val="84BE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6" name="iSliďê"/>
            <p:cNvSpPr/>
            <p:nvPr/>
          </p:nvSpPr>
          <p:spPr bwMode="auto">
            <a:xfrm>
              <a:off x="6336928" y="4024727"/>
              <a:ext cx="443744" cy="3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7" name="ísḻiḓe"/>
            <p:cNvSpPr/>
            <p:nvPr/>
          </p:nvSpPr>
          <p:spPr bwMode="auto">
            <a:xfrm>
              <a:off x="7292475" y="4691704"/>
              <a:ext cx="156536" cy="491386"/>
            </a:xfrm>
            <a:prstGeom prst="rect">
              <a:avLst/>
            </a:prstGeom>
            <a:solidFill>
              <a:srgbClr val="AFD8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8" name="îsḷîḑe"/>
            <p:cNvSpPr/>
            <p:nvPr/>
          </p:nvSpPr>
          <p:spPr bwMode="auto">
            <a:xfrm>
              <a:off x="7292475" y="4691704"/>
              <a:ext cx="156536" cy="49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99" name="îṧḷiďè"/>
            <p:cNvSpPr/>
            <p:nvPr/>
          </p:nvSpPr>
          <p:spPr bwMode="auto">
            <a:xfrm>
              <a:off x="7292475" y="4682176"/>
              <a:ext cx="156536" cy="9529"/>
            </a:xfrm>
            <a:prstGeom prst="rect">
              <a:avLst/>
            </a:prstGeom>
            <a:solidFill>
              <a:srgbClr val="ABD6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0" name="ïS1îḍê"/>
            <p:cNvSpPr/>
            <p:nvPr/>
          </p:nvSpPr>
          <p:spPr bwMode="auto">
            <a:xfrm>
              <a:off x="7292475" y="4682176"/>
              <a:ext cx="156536" cy="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1" name="ïṧļiḓe"/>
            <p:cNvSpPr/>
            <p:nvPr/>
          </p:nvSpPr>
          <p:spPr bwMode="auto">
            <a:xfrm>
              <a:off x="7449011" y="4691704"/>
              <a:ext cx="55809" cy="491386"/>
            </a:xfrm>
            <a:prstGeom prst="rect">
              <a:avLst/>
            </a:prstGeom>
            <a:solidFill>
              <a:srgbClr val="A6D4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2" name="ïṣlîḍé"/>
            <p:cNvSpPr/>
            <p:nvPr/>
          </p:nvSpPr>
          <p:spPr bwMode="auto">
            <a:xfrm>
              <a:off x="7449011" y="4691704"/>
              <a:ext cx="55809" cy="49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3" name="îṣḷiďé"/>
            <p:cNvSpPr/>
            <p:nvPr/>
          </p:nvSpPr>
          <p:spPr bwMode="auto">
            <a:xfrm>
              <a:off x="7449011" y="4682176"/>
              <a:ext cx="55809" cy="9529"/>
            </a:xfrm>
            <a:prstGeom prst="rect">
              <a:avLst/>
            </a:prstGeom>
            <a:solidFill>
              <a:srgbClr val="A4D2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4" name="íṧ1ïḑê"/>
            <p:cNvSpPr/>
            <p:nvPr/>
          </p:nvSpPr>
          <p:spPr bwMode="auto">
            <a:xfrm>
              <a:off x="7449011" y="4682176"/>
              <a:ext cx="55809" cy="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5" name="îs1ïdê"/>
            <p:cNvSpPr/>
            <p:nvPr/>
          </p:nvSpPr>
          <p:spPr bwMode="auto">
            <a:xfrm>
              <a:off x="7142745" y="4691704"/>
              <a:ext cx="149730" cy="491386"/>
            </a:xfrm>
            <a:prstGeom prst="rect">
              <a:avLst/>
            </a:prstGeom>
            <a:solidFill>
              <a:srgbClr val="A6D4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6" name="ïşḷiḋê"/>
            <p:cNvSpPr/>
            <p:nvPr/>
          </p:nvSpPr>
          <p:spPr bwMode="auto">
            <a:xfrm>
              <a:off x="7142745" y="4691704"/>
              <a:ext cx="149730" cy="49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7" name="íṥľîḓê"/>
            <p:cNvSpPr/>
            <p:nvPr/>
          </p:nvSpPr>
          <p:spPr bwMode="auto">
            <a:xfrm>
              <a:off x="7142745" y="4682176"/>
              <a:ext cx="149730" cy="9529"/>
            </a:xfrm>
            <a:prstGeom prst="rect">
              <a:avLst/>
            </a:prstGeom>
            <a:solidFill>
              <a:srgbClr val="A4D2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8" name="îSliḍè"/>
            <p:cNvSpPr/>
            <p:nvPr/>
          </p:nvSpPr>
          <p:spPr bwMode="auto">
            <a:xfrm>
              <a:off x="7142745" y="4682176"/>
              <a:ext cx="149730" cy="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09" name="îš1íḋé"/>
            <p:cNvSpPr/>
            <p:nvPr/>
          </p:nvSpPr>
          <p:spPr bwMode="auto">
            <a:xfrm>
              <a:off x="6786117" y="4682176"/>
              <a:ext cx="308988" cy="500913"/>
            </a:xfrm>
            <a:custGeom>
              <a:avLst/>
              <a:gdLst>
                <a:gd name="T0" fmla="*/ 227 w 227"/>
                <a:gd name="T1" fmla="*/ 318 h 368"/>
                <a:gd name="T2" fmla="*/ 0 w 227"/>
                <a:gd name="T3" fmla="*/ 318 h 368"/>
                <a:gd name="T4" fmla="*/ 0 w 227"/>
                <a:gd name="T5" fmla="*/ 368 h 368"/>
                <a:gd name="T6" fmla="*/ 227 w 227"/>
                <a:gd name="T7" fmla="*/ 368 h 368"/>
                <a:gd name="T8" fmla="*/ 227 w 227"/>
                <a:gd name="T9" fmla="*/ 318 h 368"/>
                <a:gd name="T10" fmla="*/ 227 w 227"/>
                <a:gd name="T11" fmla="*/ 148 h 368"/>
                <a:gd name="T12" fmla="*/ 0 w 227"/>
                <a:gd name="T13" fmla="*/ 148 h 368"/>
                <a:gd name="T14" fmla="*/ 0 w 227"/>
                <a:gd name="T15" fmla="*/ 204 h 368"/>
                <a:gd name="T16" fmla="*/ 227 w 227"/>
                <a:gd name="T17" fmla="*/ 204 h 368"/>
                <a:gd name="T18" fmla="*/ 227 w 227"/>
                <a:gd name="T19" fmla="*/ 148 h 368"/>
                <a:gd name="T20" fmla="*/ 75 w 227"/>
                <a:gd name="T21" fmla="*/ 0 h 368"/>
                <a:gd name="T22" fmla="*/ 0 w 227"/>
                <a:gd name="T23" fmla="*/ 0 h 368"/>
                <a:gd name="T24" fmla="*/ 0 w 227"/>
                <a:gd name="T25" fmla="*/ 34 h 368"/>
                <a:gd name="T26" fmla="*/ 227 w 227"/>
                <a:gd name="T27" fmla="*/ 34 h 368"/>
                <a:gd name="T28" fmla="*/ 227 w 227"/>
                <a:gd name="T29" fmla="*/ 7 h 368"/>
                <a:gd name="T30" fmla="*/ 75 w 227"/>
                <a:gd name="T31" fmla="*/ 7 h 368"/>
                <a:gd name="T32" fmla="*/ 75 w 227"/>
                <a:gd name="T3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7" h="368">
                  <a:moveTo>
                    <a:pt x="227" y="318"/>
                  </a:moveTo>
                  <a:lnTo>
                    <a:pt x="0" y="318"/>
                  </a:lnTo>
                  <a:lnTo>
                    <a:pt x="0" y="368"/>
                  </a:lnTo>
                  <a:lnTo>
                    <a:pt x="227" y="368"/>
                  </a:lnTo>
                  <a:lnTo>
                    <a:pt x="227" y="318"/>
                  </a:lnTo>
                  <a:close/>
                  <a:moveTo>
                    <a:pt x="227" y="148"/>
                  </a:moveTo>
                  <a:lnTo>
                    <a:pt x="0" y="148"/>
                  </a:lnTo>
                  <a:lnTo>
                    <a:pt x="0" y="204"/>
                  </a:lnTo>
                  <a:lnTo>
                    <a:pt x="227" y="204"/>
                  </a:lnTo>
                  <a:lnTo>
                    <a:pt x="227" y="148"/>
                  </a:lnTo>
                  <a:close/>
                  <a:moveTo>
                    <a:pt x="75" y="0"/>
                  </a:moveTo>
                  <a:lnTo>
                    <a:pt x="0" y="0"/>
                  </a:lnTo>
                  <a:lnTo>
                    <a:pt x="0" y="34"/>
                  </a:lnTo>
                  <a:lnTo>
                    <a:pt x="227" y="34"/>
                  </a:lnTo>
                  <a:lnTo>
                    <a:pt x="227" y="7"/>
                  </a:lnTo>
                  <a:lnTo>
                    <a:pt x="75" y="7"/>
                  </a:lnTo>
                  <a:lnTo>
                    <a:pt x="75" y="0"/>
                  </a:lnTo>
                  <a:close/>
                </a:path>
              </a:pathLst>
            </a:custGeom>
            <a:solidFill>
              <a:srgbClr val="A3D2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0" name="ïşlîḓé"/>
            <p:cNvSpPr/>
            <p:nvPr/>
          </p:nvSpPr>
          <p:spPr bwMode="auto">
            <a:xfrm>
              <a:off x="6786117" y="4682176"/>
              <a:ext cx="308988" cy="500913"/>
            </a:xfrm>
            <a:custGeom>
              <a:avLst/>
              <a:gdLst>
                <a:gd name="T0" fmla="*/ 227 w 227"/>
                <a:gd name="T1" fmla="*/ 318 h 368"/>
                <a:gd name="T2" fmla="*/ 0 w 227"/>
                <a:gd name="T3" fmla="*/ 318 h 368"/>
                <a:gd name="T4" fmla="*/ 0 w 227"/>
                <a:gd name="T5" fmla="*/ 368 h 368"/>
                <a:gd name="T6" fmla="*/ 227 w 227"/>
                <a:gd name="T7" fmla="*/ 368 h 368"/>
                <a:gd name="T8" fmla="*/ 227 w 227"/>
                <a:gd name="T9" fmla="*/ 318 h 368"/>
                <a:gd name="T10" fmla="*/ 227 w 227"/>
                <a:gd name="T11" fmla="*/ 148 h 368"/>
                <a:gd name="T12" fmla="*/ 0 w 227"/>
                <a:gd name="T13" fmla="*/ 148 h 368"/>
                <a:gd name="T14" fmla="*/ 0 w 227"/>
                <a:gd name="T15" fmla="*/ 204 h 368"/>
                <a:gd name="T16" fmla="*/ 227 w 227"/>
                <a:gd name="T17" fmla="*/ 204 h 368"/>
                <a:gd name="T18" fmla="*/ 227 w 227"/>
                <a:gd name="T19" fmla="*/ 148 h 368"/>
                <a:gd name="T20" fmla="*/ 75 w 227"/>
                <a:gd name="T21" fmla="*/ 0 h 368"/>
                <a:gd name="T22" fmla="*/ 0 w 227"/>
                <a:gd name="T23" fmla="*/ 0 h 368"/>
                <a:gd name="T24" fmla="*/ 0 w 227"/>
                <a:gd name="T25" fmla="*/ 34 h 368"/>
                <a:gd name="T26" fmla="*/ 227 w 227"/>
                <a:gd name="T27" fmla="*/ 34 h 368"/>
                <a:gd name="T28" fmla="*/ 227 w 227"/>
                <a:gd name="T29" fmla="*/ 7 h 368"/>
                <a:gd name="T30" fmla="*/ 75 w 227"/>
                <a:gd name="T31" fmla="*/ 7 h 368"/>
                <a:gd name="T32" fmla="*/ 75 w 227"/>
                <a:gd name="T3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7" h="368">
                  <a:moveTo>
                    <a:pt x="227" y="318"/>
                  </a:moveTo>
                  <a:lnTo>
                    <a:pt x="0" y="318"/>
                  </a:lnTo>
                  <a:lnTo>
                    <a:pt x="0" y="368"/>
                  </a:lnTo>
                  <a:lnTo>
                    <a:pt x="227" y="368"/>
                  </a:lnTo>
                  <a:lnTo>
                    <a:pt x="227" y="318"/>
                  </a:lnTo>
                  <a:moveTo>
                    <a:pt x="227" y="148"/>
                  </a:moveTo>
                  <a:lnTo>
                    <a:pt x="0" y="148"/>
                  </a:lnTo>
                  <a:lnTo>
                    <a:pt x="0" y="204"/>
                  </a:lnTo>
                  <a:lnTo>
                    <a:pt x="227" y="204"/>
                  </a:lnTo>
                  <a:lnTo>
                    <a:pt x="227" y="148"/>
                  </a:lnTo>
                  <a:moveTo>
                    <a:pt x="75" y="0"/>
                  </a:moveTo>
                  <a:lnTo>
                    <a:pt x="0" y="0"/>
                  </a:lnTo>
                  <a:lnTo>
                    <a:pt x="0" y="34"/>
                  </a:lnTo>
                  <a:lnTo>
                    <a:pt x="227" y="34"/>
                  </a:lnTo>
                  <a:lnTo>
                    <a:pt x="227" y="7"/>
                  </a:lnTo>
                  <a:lnTo>
                    <a:pt x="75" y="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1" name="işľíďé"/>
            <p:cNvSpPr/>
            <p:nvPr/>
          </p:nvSpPr>
          <p:spPr bwMode="auto">
            <a:xfrm>
              <a:off x="7095104" y="4691704"/>
              <a:ext cx="47642" cy="491386"/>
            </a:xfrm>
            <a:custGeom>
              <a:avLst/>
              <a:gdLst>
                <a:gd name="T0" fmla="*/ 35 w 35"/>
                <a:gd name="T1" fmla="*/ 0 h 361"/>
                <a:gd name="T2" fmla="*/ 0 w 35"/>
                <a:gd name="T3" fmla="*/ 0 h 361"/>
                <a:gd name="T4" fmla="*/ 0 w 35"/>
                <a:gd name="T5" fmla="*/ 27 h 361"/>
                <a:gd name="T6" fmla="*/ 12 w 35"/>
                <a:gd name="T7" fmla="*/ 27 h 361"/>
                <a:gd name="T8" fmla="*/ 12 w 35"/>
                <a:gd name="T9" fmla="*/ 141 h 361"/>
                <a:gd name="T10" fmla="*/ 0 w 35"/>
                <a:gd name="T11" fmla="*/ 141 h 361"/>
                <a:gd name="T12" fmla="*/ 0 w 35"/>
                <a:gd name="T13" fmla="*/ 197 h 361"/>
                <a:gd name="T14" fmla="*/ 12 w 35"/>
                <a:gd name="T15" fmla="*/ 197 h 361"/>
                <a:gd name="T16" fmla="*/ 12 w 35"/>
                <a:gd name="T17" fmla="*/ 311 h 361"/>
                <a:gd name="T18" fmla="*/ 0 w 35"/>
                <a:gd name="T19" fmla="*/ 311 h 361"/>
                <a:gd name="T20" fmla="*/ 0 w 35"/>
                <a:gd name="T21" fmla="*/ 361 h 361"/>
                <a:gd name="T22" fmla="*/ 35 w 35"/>
                <a:gd name="T23" fmla="*/ 361 h 361"/>
                <a:gd name="T24" fmla="*/ 35 w 35"/>
                <a:gd name="T25"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61">
                  <a:moveTo>
                    <a:pt x="35" y="0"/>
                  </a:moveTo>
                  <a:lnTo>
                    <a:pt x="0" y="0"/>
                  </a:lnTo>
                  <a:lnTo>
                    <a:pt x="0" y="27"/>
                  </a:lnTo>
                  <a:lnTo>
                    <a:pt x="12" y="27"/>
                  </a:lnTo>
                  <a:lnTo>
                    <a:pt x="12" y="141"/>
                  </a:lnTo>
                  <a:lnTo>
                    <a:pt x="0" y="141"/>
                  </a:lnTo>
                  <a:lnTo>
                    <a:pt x="0" y="197"/>
                  </a:lnTo>
                  <a:lnTo>
                    <a:pt x="12" y="197"/>
                  </a:lnTo>
                  <a:lnTo>
                    <a:pt x="12" y="311"/>
                  </a:lnTo>
                  <a:lnTo>
                    <a:pt x="0" y="311"/>
                  </a:lnTo>
                  <a:lnTo>
                    <a:pt x="0" y="361"/>
                  </a:lnTo>
                  <a:lnTo>
                    <a:pt x="35" y="361"/>
                  </a:lnTo>
                  <a:lnTo>
                    <a:pt x="35" y="0"/>
                  </a:lnTo>
                  <a:close/>
                </a:path>
              </a:pathLst>
            </a:custGeom>
            <a:solidFill>
              <a:srgbClr val="A2D1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2" name="ïṥľïḓè"/>
            <p:cNvSpPr/>
            <p:nvPr/>
          </p:nvSpPr>
          <p:spPr bwMode="auto">
            <a:xfrm>
              <a:off x="7095104" y="4691704"/>
              <a:ext cx="47642" cy="491386"/>
            </a:xfrm>
            <a:custGeom>
              <a:avLst/>
              <a:gdLst>
                <a:gd name="T0" fmla="*/ 35 w 35"/>
                <a:gd name="T1" fmla="*/ 0 h 361"/>
                <a:gd name="T2" fmla="*/ 0 w 35"/>
                <a:gd name="T3" fmla="*/ 0 h 361"/>
                <a:gd name="T4" fmla="*/ 0 w 35"/>
                <a:gd name="T5" fmla="*/ 27 h 361"/>
                <a:gd name="T6" fmla="*/ 12 w 35"/>
                <a:gd name="T7" fmla="*/ 27 h 361"/>
                <a:gd name="T8" fmla="*/ 12 w 35"/>
                <a:gd name="T9" fmla="*/ 141 h 361"/>
                <a:gd name="T10" fmla="*/ 0 w 35"/>
                <a:gd name="T11" fmla="*/ 141 h 361"/>
                <a:gd name="T12" fmla="*/ 0 w 35"/>
                <a:gd name="T13" fmla="*/ 197 h 361"/>
                <a:gd name="T14" fmla="*/ 12 w 35"/>
                <a:gd name="T15" fmla="*/ 197 h 361"/>
                <a:gd name="T16" fmla="*/ 12 w 35"/>
                <a:gd name="T17" fmla="*/ 311 h 361"/>
                <a:gd name="T18" fmla="*/ 0 w 35"/>
                <a:gd name="T19" fmla="*/ 311 h 361"/>
                <a:gd name="T20" fmla="*/ 0 w 35"/>
                <a:gd name="T21" fmla="*/ 361 h 361"/>
                <a:gd name="T22" fmla="*/ 35 w 35"/>
                <a:gd name="T23" fmla="*/ 361 h 361"/>
                <a:gd name="T24" fmla="*/ 35 w 35"/>
                <a:gd name="T25"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61">
                  <a:moveTo>
                    <a:pt x="35" y="0"/>
                  </a:moveTo>
                  <a:lnTo>
                    <a:pt x="0" y="0"/>
                  </a:lnTo>
                  <a:lnTo>
                    <a:pt x="0" y="27"/>
                  </a:lnTo>
                  <a:lnTo>
                    <a:pt x="12" y="27"/>
                  </a:lnTo>
                  <a:lnTo>
                    <a:pt x="12" y="141"/>
                  </a:lnTo>
                  <a:lnTo>
                    <a:pt x="0" y="141"/>
                  </a:lnTo>
                  <a:lnTo>
                    <a:pt x="0" y="197"/>
                  </a:lnTo>
                  <a:lnTo>
                    <a:pt x="12" y="197"/>
                  </a:lnTo>
                  <a:lnTo>
                    <a:pt x="12" y="311"/>
                  </a:lnTo>
                  <a:lnTo>
                    <a:pt x="0" y="311"/>
                  </a:lnTo>
                  <a:lnTo>
                    <a:pt x="0" y="361"/>
                  </a:lnTo>
                  <a:lnTo>
                    <a:pt x="35" y="361"/>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3" name="íṧḻiḋé"/>
            <p:cNvSpPr/>
            <p:nvPr/>
          </p:nvSpPr>
          <p:spPr bwMode="auto">
            <a:xfrm>
              <a:off x="6888205" y="4682176"/>
              <a:ext cx="206899" cy="9529"/>
            </a:xfrm>
            <a:prstGeom prst="rect">
              <a:avLst/>
            </a:prstGeom>
            <a:solidFill>
              <a:srgbClr val="A2D1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4" name="îṩḷîḋè"/>
            <p:cNvSpPr/>
            <p:nvPr/>
          </p:nvSpPr>
          <p:spPr bwMode="auto">
            <a:xfrm>
              <a:off x="6888205" y="4682176"/>
              <a:ext cx="206899" cy="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5" name="ïṩḷiḋe"/>
            <p:cNvSpPr/>
            <p:nvPr/>
          </p:nvSpPr>
          <p:spPr bwMode="auto">
            <a:xfrm>
              <a:off x="7095104" y="4682176"/>
              <a:ext cx="47642" cy="9529"/>
            </a:xfrm>
            <a:prstGeom prst="rect">
              <a:avLst/>
            </a:prstGeom>
            <a:solidFill>
              <a:srgbClr val="A0D1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6" name="ïṣḻïḍê"/>
            <p:cNvSpPr/>
            <p:nvPr/>
          </p:nvSpPr>
          <p:spPr bwMode="auto">
            <a:xfrm>
              <a:off x="7095104" y="4682176"/>
              <a:ext cx="47642" cy="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7" name="îślïdê"/>
            <p:cNvSpPr/>
            <p:nvPr/>
          </p:nvSpPr>
          <p:spPr bwMode="auto">
            <a:xfrm>
              <a:off x="6786117" y="4728456"/>
              <a:ext cx="308988" cy="155174"/>
            </a:xfrm>
            <a:prstGeom prst="rect">
              <a:avLst/>
            </a:prstGeom>
            <a:solidFill>
              <a:srgbClr val="94C9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8" name="ïṧlïďè"/>
            <p:cNvSpPr/>
            <p:nvPr/>
          </p:nvSpPr>
          <p:spPr bwMode="auto">
            <a:xfrm>
              <a:off x="6786117" y="4728456"/>
              <a:ext cx="308988"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19" name="îŝḷîde"/>
            <p:cNvSpPr/>
            <p:nvPr/>
          </p:nvSpPr>
          <p:spPr bwMode="auto">
            <a:xfrm>
              <a:off x="7095104" y="4728456"/>
              <a:ext cx="16334" cy="155174"/>
            </a:xfrm>
            <a:prstGeom prst="rect">
              <a:avLst/>
            </a:prstGeom>
            <a:solidFill>
              <a:srgbClr val="94C7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0" name="ïṥḷiḑè"/>
            <p:cNvSpPr/>
            <p:nvPr/>
          </p:nvSpPr>
          <p:spPr bwMode="auto">
            <a:xfrm>
              <a:off x="7095104" y="4728456"/>
              <a:ext cx="16334"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1" name="ïṧlíde"/>
            <p:cNvSpPr/>
            <p:nvPr/>
          </p:nvSpPr>
          <p:spPr bwMode="auto">
            <a:xfrm>
              <a:off x="6786117" y="4959856"/>
              <a:ext cx="308988" cy="155174"/>
            </a:xfrm>
            <a:prstGeom prst="rect">
              <a:avLst/>
            </a:prstGeom>
            <a:solidFill>
              <a:srgbClr val="94C9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2" name="íṣľiḑê"/>
            <p:cNvSpPr/>
            <p:nvPr/>
          </p:nvSpPr>
          <p:spPr bwMode="auto">
            <a:xfrm>
              <a:off x="6786117" y="4959856"/>
              <a:ext cx="308988"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3" name="íṧľïḓé"/>
            <p:cNvSpPr/>
            <p:nvPr/>
          </p:nvSpPr>
          <p:spPr bwMode="auto">
            <a:xfrm>
              <a:off x="7095104" y="4959856"/>
              <a:ext cx="16334" cy="155174"/>
            </a:xfrm>
            <a:prstGeom prst="rect">
              <a:avLst/>
            </a:prstGeom>
            <a:solidFill>
              <a:srgbClr val="94C7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4" name="iSļiḑé"/>
            <p:cNvSpPr/>
            <p:nvPr/>
          </p:nvSpPr>
          <p:spPr bwMode="auto">
            <a:xfrm>
              <a:off x="7095104" y="4959856"/>
              <a:ext cx="16334" cy="15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5" name="ísļîďê"/>
            <p:cNvSpPr/>
            <p:nvPr/>
          </p:nvSpPr>
          <p:spPr bwMode="auto">
            <a:xfrm>
              <a:off x="4417668" y="5507049"/>
              <a:ext cx="3356664" cy="85755"/>
            </a:xfrm>
            <a:prstGeom prst="ellipse">
              <a:avLst/>
            </a:prstGeom>
            <a:solidFill>
              <a:srgbClr val="1D4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6" name="iṡḷïďè"/>
            <p:cNvSpPr/>
            <p:nvPr/>
          </p:nvSpPr>
          <p:spPr bwMode="auto">
            <a:xfrm>
              <a:off x="4913136" y="5089167"/>
              <a:ext cx="306265" cy="480496"/>
            </a:xfrm>
            <a:custGeom>
              <a:avLst/>
              <a:gdLst>
                <a:gd name="T0" fmla="*/ 23 w 108"/>
                <a:gd name="T1" fmla="*/ 0 h 170"/>
                <a:gd name="T2" fmla="*/ 108 w 108"/>
                <a:gd name="T3" fmla="*/ 85 h 170"/>
                <a:gd name="T4" fmla="*/ 23 w 108"/>
                <a:gd name="T5" fmla="*/ 170 h 170"/>
                <a:gd name="T6" fmla="*/ 0 w 108"/>
                <a:gd name="T7" fmla="*/ 170 h 170"/>
                <a:gd name="T8" fmla="*/ 0 w 108"/>
                <a:gd name="T9" fmla="*/ 0 h 170"/>
                <a:gd name="T10" fmla="*/ 23 w 108"/>
                <a:gd name="T11" fmla="*/ 0 h 170"/>
              </a:gdLst>
              <a:ahLst/>
              <a:cxnLst>
                <a:cxn ang="0">
                  <a:pos x="T0" y="T1"/>
                </a:cxn>
                <a:cxn ang="0">
                  <a:pos x="T2" y="T3"/>
                </a:cxn>
                <a:cxn ang="0">
                  <a:pos x="T4" y="T5"/>
                </a:cxn>
                <a:cxn ang="0">
                  <a:pos x="T6" y="T7"/>
                </a:cxn>
                <a:cxn ang="0">
                  <a:pos x="T8" y="T9"/>
                </a:cxn>
                <a:cxn ang="0">
                  <a:pos x="T10" y="T11"/>
                </a:cxn>
              </a:cxnLst>
              <a:rect l="0" t="0" r="r" b="b"/>
              <a:pathLst>
                <a:path w="108" h="170">
                  <a:moveTo>
                    <a:pt x="23" y="0"/>
                  </a:moveTo>
                  <a:cubicBezTo>
                    <a:pt x="70" y="0"/>
                    <a:pt x="108" y="38"/>
                    <a:pt x="108" y="85"/>
                  </a:cubicBezTo>
                  <a:cubicBezTo>
                    <a:pt x="108" y="132"/>
                    <a:pt x="70" y="170"/>
                    <a:pt x="23" y="170"/>
                  </a:cubicBezTo>
                  <a:cubicBezTo>
                    <a:pt x="0" y="170"/>
                    <a:pt x="0" y="170"/>
                    <a:pt x="0" y="170"/>
                  </a:cubicBezTo>
                  <a:cubicBezTo>
                    <a:pt x="0" y="0"/>
                    <a:pt x="0" y="0"/>
                    <a:pt x="0" y="0"/>
                  </a:cubicBezTo>
                  <a:lnTo>
                    <a:pt x="23" y="0"/>
                  </a:ln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7" name="îŝḷiḋè"/>
            <p:cNvSpPr/>
            <p:nvPr/>
          </p:nvSpPr>
          <p:spPr bwMode="auto">
            <a:xfrm>
              <a:off x="6169504" y="5089167"/>
              <a:ext cx="306265" cy="480496"/>
            </a:xfrm>
            <a:custGeom>
              <a:avLst/>
              <a:gdLst>
                <a:gd name="T0" fmla="*/ 23 w 108"/>
                <a:gd name="T1" fmla="*/ 0 h 170"/>
                <a:gd name="T2" fmla="*/ 108 w 108"/>
                <a:gd name="T3" fmla="*/ 85 h 170"/>
                <a:gd name="T4" fmla="*/ 23 w 108"/>
                <a:gd name="T5" fmla="*/ 170 h 170"/>
                <a:gd name="T6" fmla="*/ 0 w 108"/>
                <a:gd name="T7" fmla="*/ 170 h 170"/>
                <a:gd name="T8" fmla="*/ 0 w 108"/>
                <a:gd name="T9" fmla="*/ 0 h 170"/>
                <a:gd name="T10" fmla="*/ 23 w 108"/>
                <a:gd name="T11" fmla="*/ 0 h 170"/>
              </a:gdLst>
              <a:ahLst/>
              <a:cxnLst>
                <a:cxn ang="0">
                  <a:pos x="T0" y="T1"/>
                </a:cxn>
                <a:cxn ang="0">
                  <a:pos x="T2" y="T3"/>
                </a:cxn>
                <a:cxn ang="0">
                  <a:pos x="T4" y="T5"/>
                </a:cxn>
                <a:cxn ang="0">
                  <a:pos x="T6" y="T7"/>
                </a:cxn>
                <a:cxn ang="0">
                  <a:pos x="T8" y="T9"/>
                </a:cxn>
                <a:cxn ang="0">
                  <a:pos x="T10" y="T11"/>
                </a:cxn>
              </a:cxnLst>
              <a:rect l="0" t="0" r="r" b="b"/>
              <a:pathLst>
                <a:path w="108" h="170">
                  <a:moveTo>
                    <a:pt x="23" y="0"/>
                  </a:moveTo>
                  <a:cubicBezTo>
                    <a:pt x="70" y="0"/>
                    <a:pt x="108" y="38"/>
                    <a:pt x="108" y="85"/>
                  </a:cubicBezTo>
                  <a:cubicBezTo>
                    <a:pt x="108" y="132"/>
                    <a:pt x="70" y="170"/>
                    <a:pt x="23" y="170"/>
                  </a:cubicBezTo>
                  <a:cubicBezTo>
                    <a:pt x="0" y="170"/>
                    <a:pt x="0" y="170"/>
                    <a:pt x="0" y="170"/>
                  </a:cubicBezTo>
                  <a:cubicBezTo>
                    <a:pt x="0" y="0"/>
                    <a:pt x="0" y="0"/>
                    <a:pt x="0" y="0"/>
                  </a:cubicBezTo>
                  <a:lnTo>
                    <a:pt x="23" y="0"/>
                  </a:ln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8" name="iṥ1ïḋè"/>
            <p:cNvSpPr/>
            <p:nvPr/>
          </p:nvSpPr>
          <p:spPr bwMode="auto">
            <a:xfrm>
              <a:off x="4913136" y="5089167"/>
              <a:ext cx="306265" cy="480496"/>
            </a:xfrm>
            <a:custGeom>
              <a:avLst/>
              <a:gdLst>
                <a:gd name="T0" fmla="*/ 23 w 108"/>
                <a:gd name="T1" fmla="*/ 0 h 170"/>
                <a:gd name="T2" fmla="*/ 108 w 108"/>
                <a:gd name="T3" fmla="*/ 85 h 170"/>
                <a:gd name="T4" fmla="*/ 23 w 108"/>
                <a:gd name="T5" fmla="*/ 170 h 170"/>
                <a:gd name="T6" fmla="*/ 0 w 108"/>
                <a:gd name="T7" fmla="*/ 170 h 170"/>
                <a:gd name="T8" fmla="*/ 0 w 108"/>
                <a:gd name="T9" fmla="*/ 0 h 170"/>
                <a:gd name="T10" fmla="*/ 23 w 108"/>
                <a:gd name="T11" fmla="*/ 0 h 170"/>
              </a:gdLst>
              <a:ahLst/>
              <a:cxnLst>
                <a:cxn ang="0">
                  <a:pos x="T0" y="T1"/>
                </a:cxn>
                <a:cxn ang="0">
                  <a:pos x="T2" y="T3"/>
                </a:cxn>
                <a:cxn ang="0">
                  <a:pos x="T4" y="T5"/>
                </a:cxn>
                <a:cxn ang="0">
                  <a:pos x="T6" y="T7"/>
                </a:cxn>
                <a:cxn ang="0">
                  <a:pos x="T8" y="T9"/>
                </a:cxn>
                <a:cxn ang="0">
                  <a:pos x="T10" y="T11"/>
                </a:cxn>
              </a:cxnLst>
              <a:rect l="0" t="0" r="r" b="b"/>
              <a:pathLst>
                <a:path w="108" h="170">
                  <a:moveTo>
                    <a:pt x="23" y="0"/>
                  </a:moveTo>
                  <a:cubicBezTo>
                    <a:pt x="70" y="0"/>
                    <a:pt x="108" y="38"/>
                    <a:pt x="108" y="85"/>
                  </a:cubicBezTo>
                  <a:cubicBezTo>
                    <a:pt x="108" y="132"/>
                    <a:pt x="70" y="170"/>
                    <a:pt x="23" y="170"/>
                  </a:cubicBezTo>
                  <a:cubicBezTo>
                    <a:pt x="0" y="170"/>
                    <a:pt x="0" y="170"/>
                    <a:pt x="0" y="170"/>
                  </a:cubicBezTo>
                  <a:cubicBezTo>
                    <a:pt x="0" y="0"/>
                    <a:pt x="0" y="0"/>
                    <a:pt x="0" y="0"/>
                  </a:cubicBezTo>
                  <a:lnTo>
                    <a:pt x="23" y="0"/>
                  </a:ln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9" name="ïšḻidé"/>
            <p:cNvSpPr/>
            <p:nvPr/>
          </p:nvSpPr>
          <p:spPr bwMode="auto">
            <a:xfrm>
              <a:off x="5193539" y="5044249"/>
              <a:ext cx="480496" cy="480496"/>
            </a:xfrm>
            <a:prstGeom prst="ellipse">
              <a:avLst/>
            </a:pr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0" name="ïṣlîďê"/>
            <p:cNvSpPr/>
            <p:nvPr/>
          </p:nvSpPr>
          <p:spPr bwMode="auto">
            <a:xfrm>
              <a:off x="6718058" y="5044249"/>
              <a:ext cx="308988" cy="480496"/>
            </a:xfrm>
            <a:custGeom>
              <a:avLst/>
              <a:gdLst>
                <a:gd name="T0" fmla="*/ 24 w 109"/>
                <a:gd name="T1" fmla="*/ 0 h 170"/>
                <a:gd name="T2" fmla="*/ 109 w 109"/>
                <a:gd name="T3" fmla="*/ 85 h 170"/>
                <a:gd name="T4" fmla="*/ 24 w 109"/>
                <a:gd name="T5" fmla="*/ 170 h 170"/>
                <a:gd name="T6" fmla="*/ 0 w 109"/>
                <a:gd name="T7" fmla="*/ 170 h 170"/>
                <a:gd name="T8" fmla="*/ 0 w 109"/>
                <a:gd name="T9" fmla="*/ 0 h 170"/>
                <a:gd name="T10" fmla="*/ 24 w 109"/>
                <a:gd name="T11" fmla="*/ 0 h 170"/>
              </a:gdLst>
              <a:ahLst/>
              <a:cxnLst>
                <a:cxn ang="0">
                  <a:pos x="T0" y="T1"/>
                </a:cxn>
                <a:cxn ang="0">
                  <a:pos x="T2" y="T3"/>
                </a:cxn>
                <a:cxn ang="0">
                  <a:pos x="T4" y="T5"/>
                </a:cxn>
                <a:cxn ang="0">
                  <a:pos x="T6" y="T7"/>
                </a:cxn>
                <a:cxn ang="0">
                  <a:pos x="T8" y="T9"/>
                </a:cxn>
                <a:cxn ang="0">
                  <a:pos x="T10" y="T11"/>
                </a:cxn>
              </a:cxnLst>
              <a:rect l="0" t="0" r="r" b="b"/>
              <a:pathLst>
                <a:path w="109" h="170">
                  <a:moveTo>
                    <a:pt x="24" y="0"/>
                  </a:moveTo>
                  <a:cubicBezTo>
                    <a:pt x="71" y="0"/>
                    <a:pt x="109" y="38"/>
                    <a:pt x="109" y="85"/>
                  </a:cubicBezTo>
                  <a:cubicBezTo>
                    <a:pt x="109" y="132"/>
                    <a:pt x="71" y="170"/>
                    <a:pt x="24" y="170"/>
                  </a:cubicBezTo>
                  <a:cubicBezTo>
                    <a:pt x="0" y="170"/>
                    <a:pt x="0" y="170"/>
                    <a:pt x="0" y="170"/>
                  </a:cubicBezTo>
                  <a:cubicBezTo>
                    <a:pt x="0" y="0"/>
                    <a:pt x="0" y="0"/>
                    <a:pt x="0" y="0"/>
                  </a:cubicBezTo>
                  <a:lnTo>
                    <a:pt x="24" y="0"/>
                  </a:ln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1" name="îṧḷîďe"/>
            <p:cNvSpPr/>
            <p:nvPr/>
          </p:nvSpPr>
          <p:spPr bwMode="auto">
            <a:xfrm>
              <a:off x="6478490" y="5044249"/>
              <a:ext cx="480496" cy="480496"/>
            </a:xfrm>
            <a:prstGeom prst="ellipse">
              <a:avLst/>
            </a:pr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2" name="iṥḷiḍê"/>
            <p:cNvSpPr/>
            <p:nvPr/>
          </p:nvSpPr>
          <p:spPr bwMode="auto">
            <a:xfrm>
              <a:off x="6169504" y="3759297"/>
              <a:ext cx="1233227" cy="426049"/>
            </a:xfrm>
            <a:prstGeom prst="rect">
              <a:avLst/>
            </a:prstGeom>
            <a:solidFill>
              <a:srgbClr val="E8BF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3" name="îšḷíde"/>
            <p:cNvSpPr/>
            <p:nvPr/>
          </p:nvSpPr>
          <p:spPr bwMode="auto">
            <a:xfrm>
              <a:off x="5674035" y="4182623"/>
              <a:ext cx="988215" cy="985493"/>
            </a:xfrm>
            <a:prstGeom prst="rect">
              <a:avLst/>
            </a:prstGeom>
            <a:solidFill>
              <a:srgbClr val="E8BF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4" name="îṥḷiďe"/>
            <p:cNvSpPr/>
            <p:nvPr/>
          </p:nvSpPr>
          <p:spPr bwMode="auto">
            <a:xfrm>
              <a:off x="5674035" y="4600505"/>
              <a:ext cx="988215" cy="152452"/>
            </a:xfrm>
            <a:prstGeom prst="rect">
              <a:avLst/>
            </a:prstGeom>
            <a:solidFill>
              <a:srgbClr val="D0A5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5" name="ïşlidè"/>
            <p:cNvSpPr/>
            <p:nvPr/>
          </p:nvSpPr>
          <p:spPr bwMode="auto">
            <a:xfrm>
              <a:off x="6064692" y="4600505"/>
              <a:ext cx="206899" cy="152452"/>
            </a:xfrm>
            <a:prstGeom prst="rect">
              <a:avLst/>
            </a:prstGeom>
            <a:solidFill>
              <a:srgbClr val="AB7A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6" name="işḻïḑè"/>
            <p:cNvSpPr/>
            <p:nvPr/>
          </p:nvSpPr>
          <p:spPr bwMode="auto">
            <a:xfrm>
              <a:off x="6093278" y="4182623"/>
              <a:ext cx="149730" cy="985493"/>
            </a:xfrm>
            <a:prstGeom prst="rect">
              <a:avLst/>
            </a:prstGeom>
            <a:solidFill>
              <a:srgbClr val="D0A5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7" name="îṣļïḓé"/>
            <p:cNvSpPr/>
            <p:nvPr/>
          </p:nvSpPr>
          <p:spPr bwMode="auto">
            <a:xfrm>
              <a:off x="6662250" y="4182623"/>
              <a:ext cx="740481" cy="985493"/>
            </a:xfrm>
            <a:prstGeom prst="rect">
              <a:avLst/>
            </a:prstGeom>
            <a:solidFill>
              <a:srgbClr val="D0A56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8" name="îŝļïḍe"/>
            <p:cNvSpPr/>
            <p:nvPr/>
          </p:nvSpPr>
          <p:spPr bwMode="auto">
            <a:xfrm>
              <a:off x="6662250" y="4600505"/>
              <a:ext cx="740481" cy="152452"/>
            </a:xfrm>
            <a:prstGeom prst="rect">
              <a:avLst/>
            </a:prstGeom>
            <a:solidFill>
              <a:srgbClr val="AB7A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9" name="ïṩļídè"/>
            <p:cNvSpPr/>
            <p:nvPr/>
          </p:nvSpPr>
          <p:spPr bwMode="auto">
            <a:xfrm>
              <a:off x="6924957" y="4600505"/>
              <a:ext cx="206899" cy="152452"/>
            </a:xfrm>
            <a:prstGeom prst="rect">
              <a:avLst/>
            </a:prstGeom>
            <a:solidFill>
              <a:srgbClr val="986E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40" name="iśḻîḑe"/>
            <p:cNvSpPr/>
            <p:nvPr/>
          </p:nvSpPr>
          <p:spPr bwMode="auto">
            <a:xfrm>
              <a:off x="6662250" y="3819189"/>
              <a:ext cx="1112083" cy="366157"/>
            </a:xfrm>
            <a:custGeom>
              <a:avLst/>
              <a:gdLst>
                <a:gd name="T0" fmla="*/ 0 w 817"/>
                <a:gd name="T1" fmla="*/ 269 h 269"/>
                <a:gd name="T2" fmla="*/ 544 w 817"/>
                <a:gd name="T3" fmla="*/ 269 h 269"/>
                <a:gd name="T4" fmla="*/ 817 w 817"/>
                <a:gd name="T5" fmla="*/ 0 h 269"/>
                <a:gd name="T6" fmla="*/ 272 w 817"/>
                <a:gd name="T7" fmla="*/ 0 h 269"/>
                <a:gd name="T8" fmla="*/ 0 w 817"/>
                <a:gd name="T9" fmla="*/ 269 h 269"/>
              </a:gdLst>
              <a:ahLst/>
              <a:cxnLst>
                <a:cxn ang="0">
                  <a:pos x="T0" y="T1"/>
                </a:cxn>
                <a:cxn ang="0">
                  <a:pos x="T2" y="T3"/>
                </a:cxn>
                <a:cxn ang="0">
                  <a:pos x="T4" y="T5"/>
                </a:cxn>
                <a:cxn ang="0">
                  <a:pos x="T6" y="T7"/>
                </a:cxn>
                <a:cxn ang="0">
                  <a:pos x="T8" y="T9"/>
                </a:cxn>
              </a:cxnLst>
              <a:rect l="0" t="0" r="r" b="b"/>
              <a:pathLst>
                <a:path w="817" h="269">
                  <a:moveTo>
                    <a:pt x="0" y="269"/>
                  </a:moveTo>
                  <a:lnTo>
                    <a:pt x="544" y="269"/>
                  </a:lnTo>
                  <a:lnTo>
                    <a:pt x="817" y="0"/>
                  </a:lnTo>
                  <a:lnTo>
                    <a:pt x="272" y="0"/>
                  </a:lnTo>
                  <a:lnTo>
                    <a:pt x="0" y="269"/>
                  </a:lnTo>
                  <a:close/>
                </a:path>
              </a:pathLst>
            </a:custGeom>
            <a:solidFill>
              <a:srgbClr val="A879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1" name="ïşļídè"/>
            <p:cNvSpPr/>
            <p:nvPr/>
          </p:nvSpPr>
          <p:spPr bwMode="auto">
            <a:xfrm>
              <a:off x="6953542" y="4182623"/>
              <a:ext cx="152452" cy="985493"/>
            </a:xfrm>
            <a:prstGeom prst="rect">
              <a:avLst/>
            </a:prstGeom>
            <a:solidFill>
              <a:srgbClr val="AB7A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42" name="išliḓè"/>
            <p:cNvSpPr/>
            <p:nvPr/>
          </p:nvSpPr>
          <p:spPr bwMode="auto">
            <a:xfrm>
              <a:off x="6953542" y="3819189"/>
              <a:ext cx="517248" cy="363435"/>
            </a:xfrm>
            <a:custGeom>
              <a:avLst/>
              <a:gdLst>
                <a:gd name="T0" fmla="*/ 0 w 380"/>
                <a:gd name="T1" fmla="*/ 267 h 267"/>
                <a:gd name="T2" fmla="*/ 112 w 380"/>
                <a:gd name="T3" fmla="*/ 267 h 267"/>
                <a:gd name="T4" fmla="*/ 380 w 380"/>
                <a:gd name="T5" fmla="*/ 0 h 267"/>
                <a:gd name="T6" fmla="*/ 270 w 380"/>
                <a:gd name="T7" fmla="*/ 0 h 267"/>
                <a:gd name="T8" fmla="*/ 0 w 380"/>
                <a:gd name="T9" fmla="*/ 267 h 267"/>
              </a:gdLst>
              <a:ahLst/>
              <a:cxnLst>
                <a:cxn ang="0">
                  <a:pos x="T0" y="T1"/>
                </a:cxn>
                <a:cxn ang="0">
                  <a:pos x="T2" y="T3"/>
                </a:cxn>
                <a:cxn ang="0">
                  <a:pos x="T4" y="T5"/>
                </a:cxn>
                <a:cxn ang="0">
                  <a:pos x="T6" y="T7"/>
                </a:cxn>
                <a:cxn ang="0">
                  <a:pos x="T8" y="T9"/>
                </a:cxn>
              </a:cxnLst>
              <a:rect l="0" t="0" r="r" b="b"/>
              <a:pathLst>
                <a:path w="380" h="267">
                  <a:moveTo>
                    <a:pt x="0" y="267"/>
                  </a:moveTo>
                  <a:lnTo>
                    <a:pt x="112" y="267"/>
                  </a:lnTo>
                  <a:lnTo>
                    <a:pt x="380" y="0"/>
                  </a:lnTo>
                  <a:lnTo>
                    <a:pt x="270" y="0"/>
                  </a:lnTo>
                  <a:lnTo>
                    <a:pt x="0" y="267"/>
                  </a:lnTo>
                  <a:close/>
                </a:path>
              </a:pathLst>
            </a:custGeom>
            <a:solidFill>
              <a:srgbClr val="986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3" name="íṥḻiḓe"/>
            <p:cNvSpPr/>
            <p:nvPr/>
          </p:nvSpPr>
          <p:spPr bwMode="auto">
            <a:xfrm>
              <a:off x="5303795" y="3815105"/>
              <a:ext cx="1358455" cy="367518"/>
            </a:xfrm>
            <a:custGeom>
              <a:avLst/>
              <a:gdLst>
                <a:gd name="T0" fmla="*/ 998 w 998"/>
                <a:gd name="T1" fmla="*/ 270 h 270"/>
                <a:gd name="T2" fmla="*/ 272 w 998"/>
                <a:gd name="T3" fmla="*/ 270 h 270"/>
                <a:gd name="T4" fmla="*/ 0 w 998"/>
                <a:gd name="T5" fmla="*/ 0 h 270"/>
                <a:gd name="T6" fmla="*/ 725 w 998"/>
                <a:gd name="T7" fmla="*/ 0 h 270"/>
                <a:gd name="T8" fmla="*/ 998 w 998"/>
                <a:gd name="T9" fmla="*/ 270 h 270"/>
              </a:gdLst>
              <a:ahLst/>
              <a:cxnLst>
                <a:cxn ang="0">
                  <a:pos x="T0" y="T1"/>
                </a:cxn>
                <a:cxn ang="0">
                  <a:pos x="T2" y="T3"/>
                </a:cxn>
                <a:cxn ang="0">
                  <a:pos x="T4" y="T5"/>
                </a:cxn>
                <a:cxn ang="0">
                  <a:pos x="T6" y="T7"/>
                </a:cxn>
                <a:cxn ang="0">
                  <a:pos x="T8" y="T9"/>
                </a:cxn>
              </a:cxnLst>
              <a:rect l="0" t="0" r="r" b="b"/>
              <a:pathLst>
                <a:path w="998" h="270">
                  <a:moveTo>
                    <a:pt x="998" y="270"/>
                  </a:moveTo>
                  <a:lnTo>
                    <a:pt x="272" y="270"/>
                  </a:lnTo>
                  <a:lnTo>
                    <a:pt x="0" y="0"/>
                  </a:lnTo>
                  <a:lnTo>
                    <a:pt x="725" y="0"/>
                  </a:lnTo>
                  <a:lnTo>
                    <a:pt x="998" y="270"/>
                  </a:lnTo>
                  <a:close/>
                </a:path>
              </a:pathLst>
            </a:custGeom>
            <a:solidFill>
              <a:srgbClr val="D0A5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4" name="íSļiḍé"/>
            <p:cNvSpPr/>
            <p:nvPr/>
          </p:nvSpPr>
          <p:spPr bwMode="auto">
            <a:xfrm>
              <a:off x="5723037" y="3815105"/>
              <a:ext cx="519970" cy="367518"/>
            </a:xfrm>
            <a:custGeom>
              <a:avLst/>
              <a:gdLst>
                <a:gd name="T0" fmla="*/ 382 w 382"/>
                <a:gd name="T1" fmla="*/ 270 h 270"/>
                <a:gd name="T2" fmla="*/ 272 w 382"/>
                <a:gd name="T3" fmla="*/ 270 h 270"/>
                <a:gd name="T4" fmla="*/ 0 w 382"/>
                <a:gd name="T5" fmla="*/ 0 h 270"/>
                <a:gd name="T6" fmla="*/ 112 w 382"/>
                <a:gd name="T7" fmla="*/ 0 h 270"/>
                <a:gd name="T8" fmla="*/ 382 w 382"/>
                <a:gd name="T9" fmla="*/ 270 h 270"/>
              </a:gdLst>
              <a:ahLst/>
              <a:cxnLst>
                <a:cxn ang="0">
                  <a:pos x="T0" y="T1"/>
                </a:cxn>
                <a:cxn ang="0">
                  <a:pos x="T2" y="T3"/>
                </a:cxn>
                <a:cxn ang="0">
                  <a:pos x="T4" y="T5"/>
                </a:cxn>
                <a:cxn ang="0">
                  <a:pos x="T6" y="T7"/>
                </a:cxn>
                <a:cxn ang="0">
                  <a:pos x="T8" y="T9"/>
                </a:cxn>
              </a:cxnLst>
              <a:rect l="0" t="0" r="r" b="b"/>
              <a:pathLst>
                <a:path w="382" h="270">
                  <a:moveTo>
                    <a:pt x="382" y="270"/>
                  </a:moveTo>
                  <a:lnTo>
                    <a:pt x="272" y="270"/>
                  </a:lnTo>
                  <a:lnTo>
                    <a:pt x="0" y="0"/>
                  </a:lnTo>
                  <a:lnTo>
                    <a:pt x="112" y="0"/>
                  </a:lnTo>
                  <a:lnTo>
                    <a:pt x="382" y="270"/>
                  </a:lnTo>
                  <a:close/>
                </a:path>
              </a:pathLst>
            </a:custGeom>
            <a:solidFill>
              <a:srgbClr val="AB7A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5" name="ïṧḻîḓè"/>
            <p:cNvSpPr/>
            <p:nvPr/>
          </p:nvSpPr>
          <p:spPr bwMode="auto">
            <a:xfrm>
              <a:off x="4417668" y="5168116"/>
              <a:ext cx="2244582" cy="161981"/>
            </a:xfrm>
            <a:custGeom>
              <a:avLst/>
              <a:gdLst>
                <a:gd name="T0" fmla="*/ 17 w 793"/>
                <a:gd name="T1" fmla="*/ 57 h 57"/>
                <a:gd name="T2" fmla="*/ 793 w 793"/>
                <a:gd name="T3" fmla="*/ 57 h 57"/>
                <a:gd name="T4" fmla="*/ 793 w 793"/>
                <a:gd name="T5" fmla="*/ 0 h 57"/>
                <a:gd name="T6" fmla="*/ 17 w 793"/>
                <a:gd name="T7" fmla="*/ 0 h 57"/>
                <a:gd name="T8" fmla="*/ 0 w 793"/>
                <a:gd name="T9" fmla="*/ 17 h 57"/>
                <a:gd name="T10" fmla="*/ 0 w 793"/>
                <a:gd name="T11" fmla="*/ 40 h 57"/>
                <a:gd name="T12" fmla="*/ 17 w 793"/>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793" h="57">
                  <a:moveTo>
                    <a:pt x="17" y="57"/>
                  </a:moveTo>
                  <a:cubicBezTo>
                    <a:pt x="793" y="57"/>
                    <a:pt x="793" y="57"/>
                    <a:pt x="793" y="57"/>
                  </a:cubicBezTo>
                  <a:cubicBezTo>
                    <a:pt x="793" y="0"/>
                    <a:pt x="793" y="0"/>
                    <a:pt x="793" y="0"/>
                  </a:cubicBezTo>
                  <a:cubicBezTo>
                    <a:pt x="17" y="0"/>
                    <a:pt x="17" y="0"/>
                    <a:pt x="17" y="0"/>
                  </a:cubicBezTo>
                  <a:cubicBezTo>
                    <a:pt x="8" y="0"/>
                    <a:pt x="0" y="8"/>
                    <a:pt x="0" y="17"/>
                  </a:cubicBezTo>
                  <a:cubicBezTo>
                    <a:pt x="0" y="40"/>
                    <a:pt x="0" y="40"/>
                    <a:pt x="0" y="40"/>
                  </a:cubicBezTo>
                  <a:cubicBezTo>
                    <a:pt x="0" y="49"/>
                    <a:pt x="8" y="57"/>
                    <a:pt x="17" y="57"/>
                  </a:cubicBezTo>
                  <a:close/>
                </a:path>
              </a:pathLst>
            </a:custGeom>
            <a:solidFill>
              <a:srgbClr val="1D4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6" name="îş1ídé"/>
            <p:cNvSpPr/>
            <p:nvPr/>
          </p:nvSpPr>
          <p:spPr bwMode="auto">
            <a:xfrm>
              <a:off x="4466670" y="4182623"/>
              <a:ext cx="1207365" cy="985493"/>
            </a:xfrm>
            <a:custGeom>
              <a:avLst/>
              <a:gdLst>
                <a:gd name="T0" fmla="*/ 0 w 427"/>
                <a:gd name="T1" fmla="*/ 349 h 349"/>
                <a:gd name="T2" fmla="*/ 427 w 427"/>
                <a:gd name="T3" fmla="*/ 349 h 349"/>
                <a:gd name="T4" fmla="*/ 427 w 427"/>
                <a:gd name="T5" fmla="*/ 0 h 349"/>
                <a:gd name="T6" fmla="*/ 213 w 427"/>
                <a:gd name="T7" fmla="*/ 0 h 349"/>
                <a:gd name="T8" fmla="*/ 109 w 427"/>
                <a:gd name="T9" fmla="*/ 56 h 349"/>
                <a:gd name="T10" fmla="*/ 22 w 427"/>
                <a:gd name="T11" fmla="*/ 185 h 349"/>
                <a:gd name="T12" fmla="*/ 0 w 427"/>
                <a:gd name="T13" fmla="*/ 255 h 349"/>
                <a:gd name="T14" fmla="*/ 0 w 427"/>
                <a:gd name="T15" fmla="*/ 349 h 3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7" h="349">
                  <a:moveTo>
                    <a:pt x="0" y="349"/>
                  </a:moveTo>
                  <a:cubicBezTo>
                    <a:pt x="427" y="349"/>
                    <a:pt x="427" y="349"/>
                    <a:pt x="427" y="349"/>
                  </a:cubicBezTo>
                  <a:cubicBezTo>
                    <a:pt x="427" y="0"/>
                    <a:pt x="427" y="0"/>
                    <a:pt x="427" y="0"/>
                  </a:cubicBezTo>
                  <a:cubicBezTo>
                    <a:pt x="213" y="0"/>
                    <a:pt x="213" y="0"/>
                    <a:pt x="213" y="0"/>
                  </a:cubicBezTo>
                  <a:cubicBezTo>
                    <a:pt x="171" y="0"/>
                    <a:pt x="132" y="21"/>
                    <a:pt x="109" y="56"/>
                  </a:cubicBezTo>
                  <a:cubicBezTo>
                    <a:pt x="22" y="185"/>
                    <a:pt x="22" y="185"/>
                    <a:pt x="22" y="185"/>
                  </a:cubicBezTo>
                  <a:cubicBezTo>
                    <a:pt x="8" y="206"/>
                    <a:pt x="0" y="230"/>
                    <a:pt x="0" y="255"/>
                  </a:cubicBezTo>
                  <a:lnTo>
                    <a:pt x="0" y="349"/>
                  </a:lnTo>
                  <a:close/>
                </a:path>
              </a:pathLst>
            </a:custGeom>
            <a:solidFill>
              <a:srgbClr val="FF52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7" name="iSḷiḓé"/>
            <p:cNvSpPr/>
            <p:nvPr/>
          </p:nvSpPr>
          <p:spPr bwMode="auto">
            <a:xfrm>
              <a:off x="4619122" y="4295601"/>
              <a:ext cx="766343" cy="472329"/>
            </a:xfrm>
            <a:custGeom>
              <a:avLst/>
              <a:gdLst>
                <a:gd name="T0" fmla="*/ 271 w 271"/>
                <a:gd name="T1" fmla="*/ 167 h 167"/>
                <a:gd name="T2" fmla="*/ 271 w 271"/>
                <a:gd name="T3" fmla="*/ 0 h 167"/>
                <a:gd name="T4" fmla="*/ 159 w 271"/>
                <a:gd name="T5" fmla="*/ 0 h 167"/>
                <a:gd name="T6" fmla="*/ 88 w 271"/>
                <a:gd name="T7" fmla="*/ 38 h 167"/>
                <a:gd name="T8" fmla="*/ 0 w 271"/>
                <a:gd name="T9" fmla="*/ 167 h 167"/>
                <a:gd name="T10" fmla="*/ 271 w 271"/>
                <a:gd name="T11" fmla="*/ 167 h 167"/>
              </a:gdLst>
              <a:ahLst/>
              <a:cxnLst>
                <a:cxn ang="0">
                  <a:pos x="T0" y="T1"/>
                </a:cxn>
                <a:cxn ang="0">
                  <a:pos x="T2" y="T3"/>
                </a:cxn>
                <a:cxn ang="0">
                  <a:pos x="T4" y="T5"/>
                </a:cxn>
                <a:cxn ang="0">
                  <a:pos x="T6" y="T7"/>
                </a:cxn>
                <a:cxn ang="0">
                  <a:pos x="T8" y="T9"/>
                </a:cxn>
                <a:cxn ang="0">
                  <a:pos x="T10" y="T11"/>
                </a:cxn>
              </a:cxnLst>
              <a:rect l="0" t="0" r="r" b="b"/>
              <a:pathLst>
                <a:path w="271" h="167">
                  <a:moveTo>
                    <a:pt x="271" y="167"/>
                  </a:moveTo>
                  <a:cubicBezTo>
                    <a:pt x="271" y="0"/>
                    <a:pt x="271" y="0"/>
                    <a:pt x="271" y="0"/>
                  </a:cubicBezTo>
                  <a:cubicBezTo>
                    <a:pt x="159" y="0"/>
                    <a:pt x="159" y="0"/>
                    <a:pt x="159" y="0"/>
                  </a:cubicBezTo>
                  <a:cubicBezTo>
                    <a:pt x="130" y="0"/>
                    <a:pt x="104" y="14"/>
                    <a:pt x="88" y="38"/>
                  </a:cubicBezTo>
                  <a:cubicBezTo>
                    <a:pt x="0" y="167"/>
                    <a:pt x="0" y="167"/>
                    <a:pt x="0" y="167"/>
                  </a:cubicBezTo>
                  <a:lnTo>
                    <a:pt x="271" y="167"/>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8" name="ïṣḷiḓé"/>
            <p:cNvSpPr/>
            <p:nvPr/>
          </p:nvSpPr>
          <p:spPr bwMode="auto">
            <a:xfrm>
              <a:off x="5529750" y="4182623"/>
              <a:ext cx="144285" cy="985493"/>
            </a:xfrm>
            <a:prstGeom prst="rect">
              <a:avLst/>
            </a:prstGeom>
            <a:solidFill>
              <a:srgbClr val="CE383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49" name="íSļïdè"/>
            <p:cNvSpPr/>
            <p:nvPr/>
          </p:nvSpPr>
          <p:spPr bwMode="auto">
            <a:xfrm>
              <a:off x="5872767" y="5044249"/>
              <a:ext cx="571695" cy="285847"/>
            </a:xfrm>
            <a:custGeom>
              <a:avLst/>
              <a:gdLst>
                <a:gd name="T0" fmla="*/ 101 w 202"/>
                <a:gd name="T1" fmla="*/ 0 h 101"/>
                <a:gd name="T2" fmla="*/ 202 w 202"/>
                <a:gd name="T3" fmla="*/ 101 h 101"/>
                <a:gd name="T4" fmla="*/ 0 w 202"/>
                <a:gd name="T5" fmla="*/ 101 h 101"/>
                <a:gd name="T6" fmla="*/ 101 w 202"/>
                <a:gd name="T7" fmla="*/ 0 h 101"/>
              </a:gdLst>
              <a:ahLst/>
              <a:cxnLst>
                <a:cxn ang="0">
                  <a:pos x="T0" y="T1"/>
                </a:cxn>
                <a:cxn ang="0">
                  <a:pos x="T2" y="T3"/>
                </a:cxn>
                <a:cxn ang="0">
                  <a:pos x="T4" y="T5"/>
                </a:cxn>
                <a:cxn ang="0">
                  <a:pos x="T6" y="T7"/>
                </a:cxn>
              </a:cxnLst>
              <a:rect l="0" t="0" r="r" b="b"/>
              <a:pathLst>
                <a:path w="202" h="101">
                  <a:moveTo>
                    <a:pt x="101" y="0"/>
                  </a:moveTo>
                  <a:cubicBezTo>
                    <a:pt x="156" y="0"/>
                    <a:pt x="202" y="45"/>
                    <a:pt x="202" y="101"/>
                  </a:cubicBezTo>
                  <a:cubicBezTo>
                    <a:pt x="0" y="101"/>
                    <a:pt x="0" y="101"/>
                    <a:pt x="0" y="101"/>
                  </a:cubicBezTo>
                  <a:cubicBezTo>
                    <a:pt x="0" y="45"/>
                    <a:pt x="45" y="0"/>
                    <a:pt x="101" y="0"/>
                  </a:cubicBez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0" name="îŝļiḓè"/>
            <p:cNvSpPr/>
            <p:nvPr/>
          </p:nvSpPr>
          <p:spPr bwMode="auto">
            <a:xfrm>
              <a:off x="4616399" y="5044249"/>
              <a:ext cx="571695" cy="285847"/>
            </a:xfrm>
            <a:custGeom>
              <a:avLst/>
              <a:gdLst>
                <a:gd name="T0" fmla="*/ 101 w 202"/>
                <a:gd name="T1" fmla="*/ 0 h 101"/>
                <a:gd name="T2" fmla="*/ 202 w 202"/>
                <a:gd name="T3" fmla="*/ 101 h 101"/>
                <a:gd name="T4" fmla="*/ 0 w 202"/>
                <a:gd name="T5" fmla="*/ 101 h 101"/>
                <a:gd name="T6" fmla="*/ 101 w 202"/>
                <a:gd name="T7" fmla="*/ 0 h 101"/>
              </a:gdLst>
              <a:ahLst/>
              <a:cxnLst>
                <a:cxn ang="0">
                  <a:pos x="T0" y="T1"/>
                </a:cxn>
                <a:cxn ang="0">
                  <a:pos x="T2" y="T3"/>
                </a:cxn>
                <a:cxn ang="0">
                  <a:pos x="T4" y="T5"/>
                </a:cxn>
                <a:cxn ang="0">
                  <a:pos x="T6" y="T7"/>
                </a:cxn>
              </a:cxnLst>
              <a:rect l="0" t="0" r="r" b="b"/>
              <a:pathLst>
                <a:path w="202" h="101">
                  <a:moveTo>
                    <a:pt x="101" y="0"/>
                  </a:moveTo>
                  <a:cubicBezTo>
                    <a:pt x="156" y="0"/>
                    <a:pt x="202" y="45"/>
                    <a:pt x="202" y="101"/>
                  </a:cubicBezTo>
                  <a:cubicBezTo>
                    <a:pt x="0" y="101"/>
                    <a:pt x="0" y="101"/>
                    <a:pt x="0" y="101"/>
                  </a:cubicBezTo>
                  <a:cubicBezTo>
                    <a:pt x="0" y="45"/>
                    <a:pt x="45" y="0"/>
                    <a:pt x="101" y="0"/>
                  </a:cubicBezTo>
                  <a:close/>
                </a:path>
              </a:pathLst>
            </a:custGeom>
            <a:solidFill>
              <a:srgbClr val="0F2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1" name="íṥlïḓé"/>
            <p:cNvSpPr/>
            <p:nvPr/>
          </p:nvSpPr>
          <p:spPr bwMode="auto">
            <a:xfrm>
              <a:off x="5928575" y="5089167"/>
              <a:ext cx="481857" cy="480496"/>
            </a:xfrm>
            <a:prstGeom prst="ellipse">
              <a:avLst/>
            </a:prstGeom>
            <a:solidFill>
              <a:srgbClr val="2228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2" name="íşľiďé"/>
            <p:cNvSpPr/>
            <p:nvPr/>
          </p:nvSpPr>
          <p:spPr bwMode="auto">
            <a:xfrm>
              <a:off x="6051081" y="5210313"/>
              <a:ext cx="234123" cy="238206"/>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3" name="íślïdê"/>
            <p:cNvSpPr/>
            <p:nvPr/>
          </p:nvSpPr>
          <p:spPr bwMode="auto">
            <a:xfrm>
              <a:off x="4673569" y="5089167"/>
              <a:ext cx="480496" cy="480496"/>
            </a:xfrm>
            <a:prstGeom prst="ellipse">
              <a:avLst/>
            </a:prstGeom>
            <a:solidFill>
              <a:srgbClr val="2228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4" name="îŝḻídé"/>
            <p:cNvSpPr/>
            <p:nvPr/>
          </p:nvSpPr>
          <p:spPr bwMode="auto">
            <a:xfrm>
              <a:off x="4794714" y="5210313"/>
              <a:ext cx="234123" cy="238206"/>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5" name="îṣḻîďè"/>
            <p:cNvSpPr/>
            <p:nvPr/>
          </p:nvSpPr>
          <p:spPr bwMode="auto">
            <a:xfrm>
              <a:off x="6662250" y="4996607"/>
              <a:ext cx="104811" cy="95282"/>
            </a:xfrm>
            <a:prstGeom prst="rect">
              <a:avLst/>
            </a:prstGeom>
            <a:solidFill>
              <a:srgbClr val="CE383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56" name="i$ľíḓe"/>
            <p:cNvSpPr/>
            <p:nvPr/>
          </p:nvSpPr>
          <p:spPr bwMode="auto">
            <a:xfrm>
              <a:off x="6560161" y="4996607"/>
              <a:ext cx="102089" cy="95282"/>
            </a:xfrm>
            <a:prstGeom prst="rect">
              <a:avLst/>
            </a:prstGeom>
            <a:solidFill>
              <a:srgbClr val="FF52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57" name="ísḻiḑê"/>
            <p:cNvSpPr/>
            <p:nvPr/>
          </p:nvSpPr>
          <p:spPr bwMode="auto">
            <a:xfrm>
              <a:off x="7297919" y="4996607"/>
              <a:ext cx="104811" cy="95282"/>
            </a:xfrm>
            <a:prstGeom prst="rect">
              <a:avLst/>
            </a:prstGeom>
            <a:solidFill>
              <a:srgbClr val="CE383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58" name="iślïḍê"/>
            <p:cNvSpPr/>
            <p:nvPr/>
          </p:nvSpPr>
          <p:spPr bwMode="auto">
            <a:xfrm>
              <a:off x="5230291" y="4807404"/>
              <a:ext cx="155174" cy="50364"/>
            </a:xfrm>
            <a:custGeom>
              <a:avLst/>
              <a:gdLst>
                <a:gd name="T0" fmla="*/ 10 w 55"/>
                <a:gd name="T1" fmla="*/ 18 h 18"/>
                <a:gd name="T2" fmla="*/ 44 w 55"/>
                <a:gd name="T3" fmla="*/ 18 h 18"/>
                <a:gd name="T4" fmla="*/ 55 w 55"/>
                <a:gd name="T5" fmla="*/ 8 h 18"/>
                <a:gd name="T6" fmla="*/ 55 w 55"/>
                <a:gd name="T7" fmla="*/ 0 h 18"/>
                <a:gd name="T8" fmla="*/ 0 w 55"/>
                <a:gd name="T9" fmla="*/ 0 h 18"/>
                <a:gd name="T10" fmla="*/ 0 w 55"/>
                <a:gd name="T11" fmla="*/ 8 h 18"/>
                <a:gd name="T12" fmla="*/ 10 w 55"/>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55" h="18">
                  <a:moveTo>
                    <a:pt x="10" y="18"/>
                  </a:moveTo>
                  <a:cubicBezTo>
                    <a:pt x="44" y="18"/>
                    <a:pt x="44" y="18"/>
                    <a:pt x="44" y="18"/>
                  </a:cubicBezTo>
                  <a:cubicBezTo>
                    <a:pt x="50" y="18"/>
                    <a:pt x="55" y="13"/>
                    <a:pt x="55" y="8"/>
                  </a:cubicBezTo>
                  <a:cubicBezTo>
                    <a:pt x="55" y="0"/>
                    <a:pt x="55" y="0"/>
                    <a:pt x="55" y="0"/>
                  </a:cubicBezTo>
                  <a:cubicBezTo>
                    <a:pt x="0" y="0"/>
                    <a:pt x="0" y="0"/>
                    <a:pt x="0" y="0"/>
                  </a:cubicBezTo>
                  <a:cubicBezTo>
                    <a:pt x="0" y="8"/>
                    <a:pt x="0" y="8"/>
                    <a:pt x="0" y="8"/>
                  </a:cubicBezTo>
                  <a:cubicBezTo>
                    <a:pt x="0" y="13"/>
                    <a:pt x="5" y="18"/>
                    <a:pt x="10" y="18"/>
                  </a:cubicBezTo>
                  <a:close/>
                </a:path>
              </a:pathLst>
            </a:custGeom>
            <a:solidFill>
              <a:srgbClr val="CE38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9" name="iṣļïḋê"/>
            <p:cNvSpPr/>
            <p:nvPr/>
          </p:nvSpPr>
          <p:spPr bwMode="auto">
            <a:xfrm>
              <a:off x="5230291" y="4807404"/>
              <a:ext cx="155174" cy="39475"/>
            </a:xfrm>
            <a:custGeom>
              <a:avLst/>
              <a:gdLst>
                <a:gd name="T0" fmla="*/ 10 w 55"/>
                <a:gd name="T1" fmla="*/ 14 h 14"/>
                <a:gd name="T2" fmla="*/ 44 w 55"/>
                <a:gd name="T3" fmla="*/ 14 h 14"/>
                <a:gd name="T4" fmla="*/ 55 w 55"/>
                <a:gd name="T5" fmla="*/ 3 h 14"/>
                <a:gd name="T6" fmla="*/ 55 w 55"/>
                <a:gd name="T7" fmla="*/ 0 h 14"/>
                <a:gd name="T8" fmla="*/ 0 w 55"/>
                <a:gd name="T9" fmla="*/ 0 h 14"/>
                <a:gd name="T10" fmla="*/ 0 w 55"/>
                <a:gd name="T11" fmla="*/ 3 h 14"/>
                <a:gd name="T12" fmla="*/ 10 w 5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5" h="14">
                  <a:moveTo>
                    <a:pt x="10" y="14"/>
                  </a:moveTo>
                  <a:cubicBezTo>
                    <a:pt x="44" y="14"/>
                    <a:pt x="44" y="14"/>
                    <a:pt x="44" y="14"/>
                  </a:cubicBezTo>
                  <a:cubicBezTo>
                    <a:pt x="50" y="14"/>
                    <a:pt x="55" y="9"/>
                    <a:pt x="55" y="3"/>
                  </a:cubicBezTo>
                  <a:cubicBezTo>
                    <a:pt x="55" y="0"/>
                    <a:pt x="55" y="0"/>
                    <a:pt x="55" y="0"/>
                  </a:cubicBezTo>
                  <a:cubicBezTo>
                    <a:pt x="0" y="0"/>
                    <a:pt x="0" y="0"/>
                    <a:pt x="0" y="0"/>
                  </a:cubicBezTo>
                  <a:cubicBezTo>
                    <a:pt x="0" y="3"/>
                    <a:pt x="0" y="3"/>
                    <a:pt x="0" y="3"/>
                  </a:cubicBezTo>
                  <a:cubicBezTo>
                    <a:pt x="0" y="9"/>
                    <a:pt x="5" y="14"/>
                    <a:pt x="10" y="14"/>
                  </a:cubicBezTo>
                  <a:close/>
                </a:path>
              </a:pathLst>
            </a:custGeom>
            <a:solidFill>
              <a:srgbClr val="2228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0" name="ísľîde"/>
            <p:cNvSpPr/>
            <p:nvPr/>
          </p:nvSpPr>
          <p:spPr bwMode="auto">
            <a:xfrm>
              <a:off x="4466670" y="4951689"/>
              <a:ext cx="92560" cy="186482"/>
            </a:xfrm>
            <a:custGeom>
              <a:avLst/>
              <a:gdLst>
                <a:gd name="T0" fmla="*/ 33 w 33"/>
                <a:gd name="T1" fmla="*/ 33 h 66"/>
                <a:gd name="T2" fmla="*/ 0 w 33"/>
                <a:gd name="T3" fmla="*/ 0 h 66"/>
                <a:gd name="T4" fmla="*/ 0 w 33"/>
                <a:gd name="T5" fmla="*/ 66 h 66"/>
                <a:gd name="T6" fmla="*/ 33 w 33"/>
                <a:gd name="T7" fmla="*/ 33 h 66"/>
              </a:gdLst>
              <a:ahLst/>
              <a:cxnLst>
                <a:cxn ang="0">
                  <a:pos x="T0" y="T1"/>
                </a:cxn>
                <a:cxn ang="0">
                  <a:pos x="T2" y="T3"/>
                </a:cxn>
                <a:cxn ang="0">
                  <a:pos x="T4" y="T5"/>
                </a:cxn>
                <a:cxn ang="0">
                  <a:pos x="T6" y="T7"/>
                </a:cxn>
              </a:cxnLst>
              <a:rect l="0" t="0" r="r" b="b"/>
              <a:pathLst>
                <a:path w="33" h="66">
                  <a:moveTo>
                    <a:pt x="33" y="33"/>
                  </a:moveTo>
                  <a:cubicBezTo>
                    <a:pt x="33" y="15"/>
                    <a:pt x="18" y="0"/>
                    <a:pt x="0" y="0"/>
                  </a:cubicBezTo>
                  <a:cubicBezTo>
                    <a:pt x="0" y="66"/>
                    <a:pt x="0" y="66"/>
                    <a:pt x="0" y="66"/>
                  </a:cubicBezTo>
                  <a:cubicBezTo>
                    <a:pt x="18" y="66"/>
                    <a:pt x="33" y="51"/>
                    <a:pt x="33" y="3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1" name="ïš1ïďé"/>
            <p:cNvSpPr/>
            <p:nvPr/>
          </p:nvSpPr>
          <p:spPr bwMode="auto">
            <a:xfrm>
              <a:off x="6613248" y="5168116"/>
              <a:ext cx="838485" cy="161981"/>
            </a:xfrm>
            <a:custGeom>
              <a:avLst/>
              <a:gdLst>
                <a:gd name="T0" fmla="*/ 279 w 296"/>
                <a:gd name="T1" fmla="*/ 0 h 57"/>
                <a:gd name="T2" fmla="*/ 17 w 296"/>
                <a:gd name="T3" fmla="*/ 0 h 57"/>
                <a:gd name="T4" fmla="*/ 0 w 296"/>
                <a:gd name="T5" fmla="*/ 17 h 57"/>
                <a:gd name="T6" fmla="*/ 0 w 296"/>
                <a:gd name="T7" fmla="*/ 40 h 57"/>
                <a:gd name="T8" fmla="*/ 17 w 296"/>
                <a:gd name="T9" fmla="*/ 57 h 57"/>
                <a:gd name="T10" fmla="*/ 279 w 296"/>
                <a:gd name="T11" fmla="*/ 57 h 57"/>
                <a:gd name="T12" fmla="*/ 296 w 296"/>
                <a:gd name="T13" fmla="*/ 40 h 57"/>
                <a:gd name="T14" fmla="*/ 296 w 296"/>
                <a:gd name="T15" fmla="*/ 17 h 57"/>
                <a:gd name="T16" fmla="*/ 279 w 296"/>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57">
                  <a:moveTo>
                    <a:pt x="279" y="0"/>
                  </a:moveTo>
                  <a:cubicBezTo>
                    <a:pt x="17" y="0"/>
                    <a:pt x="17" y="0"/>
                    <a:pt x="17" y="0"/>
                  </a:cubicBezTo>
                  <a:cubicBezTo>
                    <a:pt x="8" y="0"/>
                    <a:pt x="0" y="8"/>
                    <a:pt x="0" y="17"/>
                  </a:cubicBezTo>
                  <a:cubicBezTo>
                    <a:pt x="0" y="40"/>
                    <a:pt x="0" y="40"/>
                    <a:pt x="0" y="40"/>
                  </a:cubicBezTo>
                  <a:cubicBezTo>
                    <a:pt x="0" y="49"/>
                    <a:pt x="8" y="57"/>
                    <a:pt x="17" y="57"/>
                  </a:cubicBezTo>
                  <a:cubicBezTo>
                    <a:pt x="279" y="57"/>
                    <a:pt x="279" y="57"/>
                    <a:pt x="279" y="57"/>
                  </a:cubicBezTo>
                  <a:cubicBezTo>
                    <a:pt x="288" y="57"/>
                    <a:pt x="296" y="49"/>
                    <a:pt x="296" y="40"/>
                  </a:cubicBezTo>
                  <a:cubicBezTo>
                    <a:pt x="296" y="17"/>
                    <a:pt x="296" y="17"/>
                    <a:pt x="296" y="17"/>
                  </a:cubicBezTo>
                  <a:cubicBezTo>
                    <a:pt x="296" y="8"/>
                    <a:pt x="288" y="0"/>
                    <a:pt x="279" y="0"/>
                  </a:cubicBezTo>
                  <a:close/>
                </a:path>
              </a:pathLst>
            </a:custGeom>
            <a:solidFill>
              <a:srgbClr val="1B32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2" name="íSļiḑe"/>
            <p:cNvSpPr/>
            <p:nvPr/>
          </p:nvSpPr>
          <p:spPr bwMode="auto">
            <a:xfrm>
              <a:off x="6678584" y="5217118"/>
              <a:ext cx="68059" cy="6669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3" name="ïṣ1idê"/>
            <p:cNvSpPr/>
            <p:nvPr/>
          </p:nvSpPr>
          <p:spPr bwMode="auto">
            <a:xfrm>
              <a:off x="6772505" y="5233452"/>
              <a:ext cx="34030" cy="34030"/>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4" name="íṧlïḍè"/>
            <p:cNvSpPr/>
            <p:nvPr/>
          </p:nvSpPr>
          <p:spPr bwMode="auto">
            <a:xfrm>
              <a:off x="7318338" y="5217118"/>
              <a:ext cx="68059" cy="6669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5" name="ïśḻídé"/>
            <p:cNvSpPr/>
            <p:nvPr/>
          </p:nvSpPr>
          <p:spPr bwMode="auto">
            <a:xfrm>
              <a:off x="7258446" y="5233452"/>
              <a:ext cx="34030" cy="34030"/>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6" name="îṧḻïḋé"/>
            <p:cNvSpPr/>
            <p:nvPr/>
          </p:nvSpPr>
          <p:spPr bwMode="auto">
            <a:xfrm>
              <a:off x="4973028" y="1305094"/>
              <a:ext cx="2245943" cy="2688326"/>
            </a:xfrm>
            <a:custGeom>
              <a:avLst/>
              <a:gdLst>
                <a:gd name="T0" fmla="*/ 794 w 794"/>
                <a:gd name="T1" fmla="*/ 802 h 952"/>
                <a:gd name="T2" fmla="*/ 794 w 794"/>
                <a:gd name="T3" fmla="*/ 60 h 952"/>
                <a:gd name="T4" fmla="*/ 734 w 794"/>
                <a:gd name="T5" fmla="*/ 0 h 952"/>
                <a:gd name="T6" fmla="*/ 60 w 794"/>
                <a:gd name="T7" fmla="*/ 0 h 952"/>
                <a:gd name="T8" fmla="*/ 0 w 794"/>
                <a:gd name="T9" fmla="*/ 60 h 952"/>
                <a:gd name="T10" fmla="*/ 0 w 794"/>
                <a:gd name="T11" fmla="*/ 952 h 952"/>
                <a:gd name="T12" fmla="*/ 4 w 794"/>
                <a:gd name="T13" fmla="*/ 952 h 952"/>
                <a:gd name="T14" fmla="*/ 4 w 794"/>
                <a:gd name="T15" fmla="*/ 60 h 952"/>
                <a:gd name="T16" fmla="*/ 20 w 794"/>
                <a:gd name="T17" fmla="*/ 20 h 952"/>
                <a:gd name="T18" fmla="*/ 60 w 794"/>
                <a:gd name="T19" fmla="*/ 4 h 952"/>
                <a:gd name="T20" fmla="*/ 734 w 794"/>
                <a:gd name="T21" fmla="*/ 4 h 952"/>
                <a:gd name="T22" fmla="*/ 774 w 794"/>
                <a:gd name="T23" fmla="*/ 20 h 952"/>
                <a:gd name="T24" fmla="*/ 790 w 794"/>
                <a:gd name="T25" fmla="*/ 60 h 952"/>
                <a:gd name="T26" fmla="*/ 790 w 794"/>
                <a:gd name="T27" fmla="*/ 802 h 952"/>
                <a:gd name="T28" fmla="*/ 794 w 794"/>
                <a:gd name="T29" fmla="*/ 802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4" h="952">
                  <a:moveTo>
                    <a:pt x="794" y="802"/>
                  </a:moveTo>
                  <a:cubicBezTo>
                    <a:pt x="794" y="60"/>
                    <a:pt x="794" y="60"/>
                    <a:pt x="794" y="60"/>
                  </a:cubicBezTo>
                  <a:cubicBezTo>
                    <a:pt x="794" y="27"/>
                    <a:pt x="767" y="0"/>
                    <a:pt x="734" y="0"/>
                  </a:cubicBezTo>
                  <a:cubicBezTo>
                    <a:pt x="60" y="0"/>
                    <a:pt x="60" y="0"/>
                    <a:pt x="60" y="0"/>
                  </a:cubicBezTo>
                  <a:cubicBezTo>
                    <a:pt x="27" y="0"/>
                    <a:pt x="0" y="27"/>
                    <a:pt x="0" y="60"/>
                  </a:cubicBezTo>
                  <a:cubicBezTo>
                    <a:pt x="0" y="952"/>
                    <a:pt x="0" y="952"/>
                    <a:pt x="0" y="952"/>
                  </a:cubicBezTo>
                  <a:cubicBezTo>
                    <a:pt x="4" y="952"/>
                    <a:pt x="4" y="952"/>
                    <a:pt x="4" y="952"/>
                  </a:cubicBezTo>
                  <a:cubicBezTo>
                    <a:pt x="4" y="60"/>
                    <a:pt x="4" y="60"/>
                    <a:pt x="4" y="60"/>
                  </a:cubicBezTo>
                  <a:cubicBezTo>
                    <a:pt x="4" y="45"/>
                    <a:pt x="10" y="31"/>
                    <a:pt x="20" y="20"/>
                  </a:cubicBezTo>
                  <a:cubicBezTo>
                    <a:pt x="31" y="10"/>
                    <a:pt x="44" y="4"/>
                    <a:pt x="60" y="4"/>
                  </a:cubicBezTo>
                  <a:cubicBezTo>
                    <a:pt x="734" y="4"/>
                    <a:pt x="734" y="4"/>
                    <a:pt x="734" y="4"/>
                  </a:cubicBezTo>
                  <a:cubicBezTo>
                    <a:pt x="750" y="4"/>
                    <a:pt x="763" y="10"/>
                    <a:pt x="774" y="20"/>
                  </a:cubicBezTo>
                  <a:cubicBezTo>
                    <a:pt x="784" y="31"/>
                    <a:pt x="790" y="45"/>
                    <a:pt x="790" y="60"/>
                  </a:cubicBezTo>
                  <a:cubicBezTo>
                    <a:pt x="790" y="802"/>
                    <a:pt x="790" y="802"/>
                    <a:pt x="790" y="802"/>
                  </a:cubicBezTo>
                  <a:cubicBezTo>
                    <a:pt x="794" y="802"/>
                    <a:pt x="794" y="802"/>
                    <a:pt x="794" y="80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7" name="î$ľîḑè"/>
            <p:cNvSpPr/>
            <p:nvPr/>
          </p:nvSpPr>
          <p:spPr bwMode="auto">
            <a:xfrm>
              <a:off x="5156787" y="1618165"/>
              <a:ext cx="1878425" cy="2375255"/>
            </a:xfrm>
            <a:custGeom>
              <a:avLst/>
              <a:gdLst>
                <a:gd name="T0" fmla="*/ 8 w 1380"/>
                <a:gd name="T1" fmla="*/ 1745 h 1745"/>
                <a:gd name="T2" fmla="*/ 8 w 1380"/>
                <a:gd name="T3" fmla="*/ 9 h 1745"/>
                <a:gd name="T4" fmla="*/ 1372 w 1380"/>
                <a:gd name="T5" fmla="*/ 9 h 1745"/>
                <a:gd name="T6" fmla="*/ 1372 w 1380"/>
                <a:gd name="T7" fmla="*/ 1434 h 1745"/>
                <a:gd name="T8" fmla="*/ 1380 w 1380"/>
                <a:gd name="T9" fmla="*/ 1434 h 1745"/>
                <a:gd name="T10" fmla="*/ 1380 w 1380"/>
                <a:gd name="T11" fmla="*/ 0 h 1745"/>
                <a:gd name="T12" fmla="*/ 0 w 1380"/>
                <a:gd name="T13" fmla="*/ 0 h 1745"/>
                <a:gd name="T14" fmla="*/ 0 w 1380"/>
                <a:gd name="T15" fmla="*/ 1745 h 1745"/>
                <a:gd name="T16" fmla="*/ 8 w 1380"/>
                <a:gd name="T17" fmla="*/ 1745 h 1745"/>
                <a:gd name="T18" fmla="*/ 8 w 1380"/>
                <a:gd name="T19" fmla="*/ 1745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0" h="1745">
                  <a:moveTo>
                    <a:pt x="8" y="1745"/>
                  </a:moveTo>
                  <a:lnTo>
                    <a:pt x="8" y="9"/>
                  </a:lnTo>
                  <a:lnTo>
                    <a:pt x="1372" y="9"/>
                  </a:lnTo>
                  <a:lnTo>
                    <a:pt x="1372" y="1434"/>
                  </a:lnTo>
                  <a:lnTo>
                    <a:pt x="1380" y="1434"/>
                  </a:lnTo>
                  <a:lnTo>
                    <a:pt x="1380" y="0"/>
                  </a:lnTo>
                  <a:lnTo>
                    <a:pt x="0" y="0"/>
                  </a:lnTo>
                  <a:lnTo>
                    <a:pt x="0" y="1745"/>
                  </a:lnTo>
                  <a:lnTo>
                    <a:pt x="8" y="1745"/>
                  </a:lnTo>
                  <a:lnTo>
                    <a:pt x="8" y="1745"/>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8" name="íSḻîďé"/>
            <p:cNvSpPr/>
            <p:nvPr/>
          </p:nvSpPr>
          <p:spPr bwMode="auto">
            <a:xfrm>
              <a:off x="5694452" y="1426239"/>
              <a:ext cx="803095" cy="81671"/>
            </a:xfrm>
            <a:custGeom>
              <a:avLst/>
              <a:gdLst>
                <a:gd name="T0" fmla="*/ 2 w 284"/>
                <a:gd name="T1" fmla="*/ 15 h 29"/>
                <a:gd name="T2" fmla="*/ 0 w 284"/>
                <a:gd name="T3" fmla="*/ 15 h 29"/>
                <a:gd name="T4" fmla="*/ 15 w 284"/>
                <a:gd name="T5" fmla="*/ 29 h 29"/>
                <a:gd name="T6" fmla="*/ 269 w 284"/>
                <a:gd name="T7" fmla="*/ 29 h 29"/>
                <a:gd name="T8" fmla="*/ 284 w 284"/>
                <a:gd name="T9" fmla="*/ 15 h 29"/>
                <a:gd name="T10" fmla="*/ 269 w 284"/>
                <a:gd name="T11" fmla="*/ 0 h 29"/>
                <a:gd name="T12" fmla="*/ 15 w 284"/>
                <a:gd name="T13" fmla="*/ 0 h 29"/>
                <a:gd name="T14" fmla="*/ 0 w 284"/>
                <a:gd name="T15" fmla="*/ 15 h 29"/>
                <a:gd name="T16" fmla="*/ 2 w 284"/>
                <a:gd name="T17" fmla="*/ 15 h 29"/>
                <a:gd name="T18" fmla="*/ 4 w 284"/>
                <a:gd name="T19" fmla="*/ 15 h 29"/>
                <a:gd name="T20" fmla="*/ 15 w 284"/>
                <a:gd name="T21" fmla="*/ 4 h 29"/>
                <a:gd name="T22" fmla="*/ 269 w 284"/>
                <a:gd name="T23" fmla="*/ 4 h 29"/>
                <a:gd name="T24" fmla="*/ 280 w 284"/>
                <a:gd name="T25" fmla="*/ 15 h 29"/>
                <a:gd name="T26" fmla="*/ 269 w 284"/>
                <a:gd name="T27" fmla="*/ 25 h 29"/>
                <a:gd name="T28" fmla="*/ 15 w 284"/>
                <a:gd name="T29" fmla="*/ 25 h 29"/>
                <a:gd name="T30" fmla="*/ 4 w 284"/>
                <a:gd name="T31" fmla="*/ 15 h 29"/>
                <a:gd name="T32" fmla="*/ 2 w 284"/>
                <a:gd name="T33"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9">
                  <a:moveTo>
                    <a:pt x="2" y="15"/>
                  </a:moveTo>
                  <a:cubicBezTo>
                    <a:pt x="0" y="15"/>
                    <a:pt x="0" y="15"/>
                    <a:pt x="0" y="15"/>
                  </a:cubicBezTo>
                  <a:cubicBezTo>
                    <a:pt x="0" y="23"/>
                    <a:pt x="6" y="29"/>
                    <a:pt x="15" y="29"/>
                  </a:cubicBezTo>
                  <a:cubicBezTo>
                    <a:pt x="269" y="29"/>
                    <a:pt x="269" y="29"/>
                    <a:pt x="269" y="29"/>
                  </a:cubicBezTo>
                  <a:cubicBezTo>
                    <a:pt x="278" y="29"/>
                    <a:pt x="284" y="23"/>
                    <a:pt x="284" y="15"/>
                  </a:cubicBezTo>
                  <a:cubicBezTo>
                    <a:pt x="284" y="6"/>
                    <a:pt x="278" y="0"/>
                    <a:pt x="269" y="0"/>
                  </a:cubicBezTo>
                  <a:cubicBezTo>
                    <a:pt x="15" y="0"/>
                    <a:pt x="15" y="0"/>
                    <a:pt x="15" y="0"/>
                  </a:cubicBezTo>
                  <a:cubicBezTo>
                    <a:pt x="6" y="0"/>
                    <a:pt x="0" y="6"/>
                    <a:pt x="0" y="15"/>
                  </a:cubicBezTo>
                  <a:cubicBezTo>
                    <a:pt x="2" y="15"/>
                    <a:pt x="2" y="15"/>
                    <a:pt x="2" y="15"/>
                  </a:cubicBezTo>
                  <a:cubicBezTo>
                    <a:pt x="4" y="15"/>
                    <a:pt x="4" y="15"/>
                    <a:pt x="4" y="15"/>
                  </a:cubicBezTo>
                  <a:cubicBezTo>
                    <a:pt x="4" y="9"/>
                    <a:pt x="9" y="4"/>
                    <a:pt x="15" y="4"/>
                  </a:cubicBezTo>
                  <a:cubicBezTo>
                    <a:pt x="269" y="4"/>
                    <a:pt x="269" y="4"/>
                    <a:pt x="269" y="4"/>
                  </a:cubicBezTo>
                  <a:cubicBezTo>
                    <a:pt x="275" y="4"/>
                    <a:pt x="280" y="9"/>
                    <a:pt x="280" y="15"/>
                  </a:cubicBezTo>
                  <a:cubicBezTo>
                    <a:pt x="280" y="21"/>
                    <a:pt x="275" y="25"/>
                    <a:pt x="269" y="25"/>
                  </a:cubicBezTo>
                  <a:cubicBezTo>
                    <a:pt x="15" y="25"/>
                    <a:pt x="15" y="25"/>
                    <a:pt x="15" y="25"/>
                  </a:cubicBezTo>
                  <a:cubicBezTo>
                    <a:pt x="9" y="25"/>
                    <a:pt x="4" y="21"/>
                    <a:pt x="4" y="15"/>
                  </a:cubicBezTo>
                  <a:lnTo>
                    <a:pt x="2" y="15"/>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9" name="ïSḻîdè"/>
            <p:cNvSpPr/>
            <p:nvPr/>
          </p:nvSpPr>
          <p:spPr bwMode="auto">
            <a:xfrm>
              <a:off x="6610525" y="1426239"/>
              <a:ext cx="83032" cy="81671"/>
            </a:xfrm>
            <a:custGeom>
              <a:avLst/>
              <a:gdLst>
                <a:gd name="T0" fmla="*/ 27 w 29"/>
                <a:gd name="T1" fmla="*/ 15 h 29"/>
                <a:gd name="T2" fmla="*/ 25 w 29"/>
                <a:gd name="T3" fmla="*/ 15 h 29"/>
                <a:gd name="T4" fmla="*/ 14 w 29"/>
                <a:gd name="T5" fmla="*/ 25 h 29"/>
                <a:gd name="T6" fmla="*/ 4 w 29"/>
                <a:gd name="T7" fmla="*/ 15 h 29"/>
                <a:gd name="T8" fmla="*/ 14 w 29"/>
                <a:gd name="T9" fmla="*/ 4 h 29"/>
                <a:gd name="T10" fmla="*/ 25 w 29"/>
                <a:gd name="T11" fmla="*/ 15 h 29"/>
                <a:gd name="T12" fmla="*/ 27 w 29"/>
                <a:gd name="T13" fmla="*/ 15 h 29"/>
                <a:gd name="T14" fmla="*/ 29 w 29"/>
                <a:gd name="T15" fmla="*/ 15 h 29"/>
                <a:gd name="T16" fmla="*/ 14 w 29"/>
                <a:gd name="T17" fmla="*/ 0 h 29"/>
                <a:gd name="T18" fmla="*/ 0 w 29"/>
                <a:gd name="T19" fmla="*/ 15 h 29"/>
                <a:gd name="T20" fmla="*/ 14 w 29"/>
                <a:gd name="T21" fmla="*/ 29 h 29"/>
                <a:gd name="T22" fmla="*/ 29 w 29"/>
                <a:gd name="T23" fmla="*/ 15 h 29"/>
                <a:gd name="T24" fmla="*/ 27 w 29"/>
                <a:gd name="T2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29">
                  <a:moveTo>
                    <a:pt x="27" y="15"/>
                  </a:moveTo>
                  <a:cubicBezTo>
                    <a:pt x="25" y="15"/>
                    <a:pt x="25" y="15"/>
                    <a:pt x="25" y="15"/>
                  </a:cubicBezTo>
                  <a:cubicBezTo>
                    <a:pt x="25" y="21"/>
                    <a:pt x="20" y="25"/>
                    <a:pt x="14" y="25"/>
                  </a:cubicBezTo>
                  <a:cubicBezTo>
                    <a:pt x="8" y="25"/>
                    <a:pt x="4" y="21"/>
                    <a:pt x="4" y="15"/>
                  </a:cubicBezTo>
                  <a:cubicBezTo>
                    <a:pt x="4" y="9"/>
                    <a:pt x="8" y="4"/>
                    <a:pt x="14" y="4"/>
                  </a:cubicBezTo>
                  <a:cubicBezTo>
                    <a:pt x="20" y="4"/>
                    <a:pt x="25" y="9"/>
                    <a:pt x="25" y="15"/>
                  </a:cubicBezTo>
                  <a:cubicBezTo>
                    <a:pt x="27" y="15"/>
                    <a:pt x="27" y="15"/>
                    <a:pt x="27" y="15"/>
                  </a:cubicBezTo>
                  <a:cubicBezTo>
                    <a:pt x="29" y="15"/>
                    <a:pt x="29" y="15"/>
                    <a:pt x="29" y="15"/>
                  </a:cubicBezTo>
                  <a:cubicBezTo>
                    <a:pt x="29" y="6"/>
                    <a:pt x="23" y="0"/>
                    <a:pt x="14" y="0"/>
                  </a:cubicBezTo>
                  <a:cubicBezTo>
                    <a:pt x="6" y="0"/>
                    <a:pt x="0" y="6"/>
                    <a:pt x="0" y="15"/>
                  </a:cubicBezTo>
                  <a:cubicBezTo>
                    <a:pt x="0" y="23"/>
                    <a:pt x="6" y="29"/>
                    <a:pt x="14" y="29"/>
                  </a:cubicBezTo>
                  <a:cubicBezTo>
                    <a:pt x="23" y="29"/>
                    <a:pt x="29" y="23"/>
                    <a:pt x="29" y="15"/>
                  </a:cubicBezTo>
                  <a:lnTo>
                    <a:pt x="27" y="15"/>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0" name="ïšļîdé"/>
            <p:cNvSpPr/>
            <p:nvPr/>
          </p:nvSpPr>
          <p:spPr bwMode="auto">
            <a:xfrm>
              <a:off x="8571982" y="2392675"/>
              <a:ext cx="10889" cy="279041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71" name="ïšḻïḍê"/>
            <p:cNvSpPr/>
            <p:nvPr/>
          </p:nvSpPr>
          <p:spPr bwMode="auto">
            <a:xfrm>
              <a:off x="8571982" y="2392675"/>
              <a:ext cx="10889" cy="2790414"/>
            </a:xfrm>
            <a:custGeom>
              <a:avLst/>
              <a:gdLst>
                <a:gd name="T0" fmla="*/ 8 w 8"/>
                <a:gd name="T1" fmla="*/ 2050 h 2050"/>
                <a:gd name="T2" fmla="*/ 8 w 8"/>
                <a:gd name="T3" fmla="*/ 0 h 2050"/>
                <a:gd name="T4" fmla="*/ 0 w 8"/>
                <a:gd name="T5" fmla="*/ 0 h 2050"/>
                <a:gd name="T6" fmla="*/ 0 w 8"/>
                <a:gd name="T7" fmla="*/ 2050 h 2050"/>
              </a:gdLst>
              <a:ahLst/>
              <a:cxnLst>
                <a:cxn ang="0">
                  <a:pos x="T0" y="T1"/>
                </a:cxn>
                <a:cxn ang="0">
                  <a:pos x="T2" y="T3"/>
                </a:cxn>
                <a:cxn ang="0">
                  <a:pos x="T4" y="T5"/>
                </a:cxn>
                <a:cxn ang="0">
                  <a:pos x="T6" y="T7"/>
                </a:cxn>
              </a:cxnLst>
              <a:rect l="0" t="0" r="r" b="b"/>
              <a:pathLst>
                <a:path w="8" h="2050">
                  <a:moveTo>
                    <a:pt x="8" y="2050"/>
                  </a:moveTo>
                  <a:lnTo>
                    <a:pt x="8" y="0"/>
                  </a:lnTo>
                  <a:lnTo>
                    <a:pt x="0" y="0"/>
                  </a:lnTo>
                  <a:lnTo>
                    <a:pt x="0" y="20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2" name="iSľíḍê"/>
            <p:cNvSpPr/>
            <p:nvPr/>
          </p:nvSpPr>
          <p:spPr bwMode="auto">
            <a:xfrm>
              <a:off x="7402731" y="2222528"/>
              <a:ext cx="1180141" cy="2264999"/>
            </a:xfrm>
            <a:custGeom>
              <a:avLst/>
              <a:gdLst>
                <a:gd name="T0" fmla="*/ 417 w 417"/>
                <a:gd name="T1" fmla="*/ 802 h 802"/>
                <a:gd name="T2" fmla="*/ 417 w 417"/>
                <a:gd name="T3" fmla="*/ 60 h 802"/>
                <a:gd name="T4" fmla="*/ 357 w 417"/>
                <a:gd name="T5" fmla="*/ 0 h 802"/>
                <a:gd name="T6" fmla="*/ 0 w 417"/>
                <a:gd name="T7" fmla="*/ 0 h 802"/>
                <a:gd name="T8" fmla="*/ 0 w 417"/>
                <a:gd name="T9" fmla="*/ 4 h 802"/>
                <a:gd name="T10" fmla="*/ 357 w 417"/>
                <a:gd name="T11" fmla="*/ 4 h 802"/>
                <a:gd name="T12" fmla="*/ 396 w 417"/>
                <a:gd name="T13" fmla="*/ 20 h 802"/>
                <a:gd name="T14" fmla="*/ 413 w 417"/>
                <a:gd name="T15" fmla="*/ 60 h 802"/>
                <a:gd name="T16" fmla="*/ 413 w 417"/>
                <a:gd name="T17" fmla="*/ 802 h 802"/>
                <a:gd name="T18" fmla="*/ 417 w 417"/>
                <a:gd name="T19" fmla="*/ 80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802">
                  <a:moveTo>
                    <a:pt x="417" y="802"/>
                  </a:moveTo>
                  <a:cubicBezTo>
                    <a:pt x="417" y="60"/>
                    <a:pt x="417" y="60"/>
                    <a:pt x="417" y="60"/>
                  </a:cubicBezTo>
                  <a:cubicBezTo>
                    <a:pt x="417" y="27"/>
                    <a:pt x="390" y="0"/>
                    <a:pt x="357" y="0"/>
                  </a:cubicBezTo>
                  <a:cubicBezTo>
                    <a:pt x="0" y="0"/>
                    <a:pt x="0" y="0"/>
                    <a:pt x="0" y="0"/>
                  </a:cubicBezTo>
                  <a:cubicBezTo>
                    <a:pt x="0" y="4"/>
                    <a:pt x="0" y="4"/>
                    <a:pt x="0" y="4"/>
                  </a:cubicBezTo>
                  <a:cubicBezTo>
                    <a:pt x="357" y="4"/>
                    <a:pt x="357" y="4"/>
                    <a:pt x="357" y="4"/>
                  </a:cubicBezTo>
                  <a:cubicBezTo>
                    <a:pt x="372" y="4"/>
                    <a:pt x="386" y="10"/>
                    <a:pt x="396" y="20"/>
                  </a:cubicBezTo>
                  <a:cubicBezTo>
                    <a:pt x="406" y="30"/>
                    <a:pt x="413" y="44"/>
                    <a:pt x="413" y="60"/>
                  </a:cubicBezTo>
                  <a:cubicBezTo>
                    <a:pt x="413" y="802"/>
                    <a:pt x="413" y="802"/>
                    <a:pt x="413" y="802"/>
                  </a:cubicBezTo>
                  <a:cubicBezTo>
                    <a:pt x="417" y="802"/>
                    <a:pt x="417" y="802"/>
                    <a:pt x="417" y="80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3" name="íṧ1ïḑè"/>
            <p:cNvSpPr/>
            <p:nvPr/>
          </p:nvSpPr>
          <p:spPr bwMode="auto">
            <a:xfrm>
              <a:off x="7402731" y="2536960"/>
              <a:ext cx="996382" cy="2646129"/>
            </a:xfrm>
            <a:custGeom>
              <a:avLst/>
              <a:gdLst>
                <a:gd name="T0" fmla="*/ 0 w 732"/>
                <a:gd name="T1" fmla="*/ 8 h 1944"/>
                <a:gd name="T2" fmla="*/ 724 w 732"/>
                <a:gd name="T3" fmla="*/ 8 h 1944"/>
                <a:gd name="T4" fmla="*/ 724 w 732"/>
                <a:gd name="T5" fmla="*/ 1944 h 1944"/>
                <a:gd name="T6" fmla="*/ 732 w 732"/>
                <a:gd name="T7" fmla="*/ 1944 h 1944"/>
                <a:gd name="T8" fmla="*/ 732 w 732"/>
                <a:gd name="T9" fmla="*/ 0 h 1944"/>
                <a:gd name="T10" fmla="*/ 0 w 732"/>
                <a:gd name="T11" fmla="*/ 0 h 1944"/>
                <a:gd name="T12" fmla="*/ 0 w 732"/>
                <a:gd name="T13" fmla="*/ 8 h 1944"/>
                <a:gd name="T14" fmla="*/ 0 w 732"/>
                <a:gd name="T15" fmla="*/ 8 h 19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944">
                  <a:moveTo>
                    <a:pt x="0" y="8"/>
                  </a:moveTo>
                  <a:lnTo>
                    <a:pt x="724" y="8"/>
                  </a:lnTo>
                  <a:lnTo>
                    <a:pt x="724" y="1944"/>
                  </a:lnTo>
                  <a:lnTo>
                    <a:pt x="732" y="1944"/>
                  </a:lnTo>
                  <a:lnTo>
                    <a:pt x="732" y="0"/>
                  </a:lnTo>
                  <a:lnTo>
                    <a:pt x="0" y="0"/>
                  </a:lnTo>
                  <a:lnTo>
                    <a:pt x="0" y="8"/>
                  </a:lnTo>
                  <a:lnTo>
                    <a:pt x="0" y="8"/>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4" name="íśliḑe"/>
            <p:cNvSpPr/>
            <p:nvPr/>
          </p:nvSpPr>
          <p:spPr bwMode="auto">
            <a:xfrm>
              <a:off x="7402731" y="2345034"/>
              <a:ext cx="458717" cy="81671"/>
            </a:xfrm>
            <a:custGeom>
              <a:avLst/>
              <a:gdLst>
                <a:gd name="T0" fmla="*/ 0 w 162"/>
                <a:gd name="T1" fmla="*/ 29 h 29"/>
                <a:gd name="T2" fmla="*/ 147 w 162"/>
                <a:gd name="T3" fmla="*/ 29 h 29"/>
                <a:gd name="T4" fmla="*/ 162 w 162"/>
                <a:gd name="T5" fmla="*/ 14 h 29"/>
                <a:gd name="T6" fmla="*/ 147 w 162"/>
                <a:gd name="T7" fmla="*/ 0 h 29"/>
                <a:gd name="T8" fmla="*/ 0 w 162"/>
                <a:gd name="T9" fmla="*/ 0 h 29"/>
                <a:gd name="T10" fmla="*/ 0 w 162"/>
                <a:gd name="T11" fmla="*/ 4 h 29"/>
                <a:gd name="T12" fmla="*/ 147 w 162"/>
                <a:gd name="T13" fmla="*/ 4 h 29"/>
                <a:gd name="T14" fmla="*/ 158 w 162"/>
                <a:gd name="T15" fmla="*/ 14 h 29"/>
                <a:gd name="T16" fmla="*/ 147 w 162"/>
                <a:gd name="T17" fmla="*/ 25 h 29"/>
                <a:gd name="T18" fmla="*/ 0 w 162"/>
                <a:gd name="T19" fmla="*/ 25 h 29"/>
                <a:gd name="T20" fmla="*/ 0 w 162"/>
                <a:gd name="T2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29">
                  <a:moveTo>
                    <a:pt x="0" y="29"/>
                  </a:moveTo>
                  <a:cubicBezTo>
                    <a:pt x="147" y="29"/>
                    <a:pt x="147" y="29"/>
                    <a:pt x="147" y="29"/>
                  </a:cubicBezTo>
                  <a:cubicBezTo>
                    <a:pt x="155" y="29"/>
                    <a:pt x="162" y="23"/>
                    <a:pt x="162" y="14"/>
                  </a:cubicBezTo>
                  <a:cubicBezTo>
                    <a:pt x="162" y="6"/>
                    <a:pt x="155" y="0"/>
                    <a:pt x="147" y="0"/>
                  </a:cubicBezTo>
                  <a:cubicBezTo>
                    <a:pt x="0" y="0"/>
                    <a:pt x="0" y="0"/>
                    <a:pt x="0" y="0"/>
                  </a:cubicBezTo>
                  <a:cubicBezTo>
                    <a:pt x="0" y="4"/>
                    <a:pt x="0" y="4"/>
                    <a:pt x="0" y="4"/>
                  </a:cubicBezTo>
                  <a:cubicBezTo>
                    <a:pt x="147" y="4"/>
                    <a:pt x="147" y="4"/>
                    <a:pt x="147" y="4"/>
                  </a:cubicBezTo>
                  <a:cubicBezTo>
                    <a:pt x="153" y="4"/>
                    <a:pt x="158" y="8"/>
                    <a:pt x="158" y="14"/>
                  </a:cubicBezTo>
                  <a:cubicBezTo>
                    <a:pt x="158" y="20"/>
                    <a:pt x="153" y="25"/>
                    <a:pt x="147" y="25"/>
                  </a:cubicBezTo>
                  <a:cubicBezTo>
                    <a:pt x="0" y="25"/>
                    <a:pt x="0" y="25"/>
                    <a:pt x="0" y="25"/>
                  </a:cubicBezTo>
                  <a:cubicBezTo>
                    <a:pt x="0" y="29"/>
                    <a:pt x="0" y="29"/>
                    <a:pt x="0" y="29"/>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5" name="îşḷîďè"/>
            <p:cNvSpPr/>
            <p:nvPr/>
          </p:nvSpPr>
          <p:spPr bwMode="auto">
            <a:xfrm>
              <a:off x="7971703" y="2345034"/>
              <a:ext cx="84393" cy="81671"/>
            </a:xfrm>
            <a:custGeom>
              <a:avLst/>
              <a:gdLst>
                <a:gd name="T0" fmla="*/ 28 w 30"/>
                <a:gd name="T1" fmla="*/ 14 h 29"/>
                <a:gd name="T2" fmla="*/ 26 w 30"/>
                <a:gd name="T3" fmla="*/ 14 h 29"/>
                <a:gd name="T4" fmla="*/ 15 w 30"/>
                <a:gd name="T5" fmla="*/ 25 h 29"/>
                <a:gd name="T6" fmla="*/ 4 w 30"/>
                <a:gd name="T7" fmla="*/ 14 h 29"/>
                <a:gd name="T8" fmla="*/ 15 w 30"/>
                <a:gd name="T9" fmla="*/ 4 h 29"/>
                <a:gd name="T10" fmla="*/ 26 w 30"/>
                <a:gd name="T11" fmla="*/ 14 h 29"/>
                <a:gd name="T12" fmla="*/ 28 w 30"/>
                <a:gd name="T13" fmla="*/ 14 h 29"/>
                <a:gd name="T14" fmla="*/ 30 w 30"/>
                <a:gd name="T15" fmla="*/ 14 h 29"/>
                <a:gd name="T16" fmla="*/ 15 w 30"/>
                <a:gd name="T17" fmla="*/ 0 h 29"/>
                <a:gd name="T18" fmla="*/ 0 w 30"/>
                <a:gd name="T19" fmla="*/ 14 h 29"/>
                <a:gd name="T20" fmla="*/ 15 w 30"/>
                <a:gd name="T21" fmla="*/ 29 h 29"/>
                <a:gd name="T22" fmla="*/ 30 w 30"/>
                <a:gd name="T23" fmla="*/ 14 h 29"/>
                <a:gd name="T24" fmla="*/ 28 w 30"/>
                <a:gd name="T25"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9">
                  <a:moveTo>
                    <a:pt x="28" y="14"/>
                  </a:moveTo>
                  <a:cubicBezTo>
                    <a:pt x="26" y="14"/>
                    <a:pt x="26" y="14"/>
                    <a:pt x="26" y="14"/>
                  </a:cubicBezTo>
                  <a:cubicBezTo>
                    <a:pt x="26" y="20"/>
                    <a:pt x="21" y="25"/>
                    <a:pt x="15" y="25"/>
                  </a:cubicBezTo>
                  <a:cubicBezTo>
                    <a:pt x="9" y="25"/>
                    <a:pt x="4" y="20"/>
                    <a:pt x="4" y="14"/>
                  </a:cubicBezTo>
                  <a:cubicBezTo>
                    <a:pt x="4" y="8"/>
                    <a:pt x="9" y="4"/>
                    <a:pt x="15" y="4"/>
                  </a:cubicBezTo>
                  <a:cubicBezTo>
                    <a:pt x="21" y="4"/>
                    <a:pt x="26" y="8"/>
                    <a:pt x="26" y="14"/>
                  </a:cubicBezTo>
                  <a:cubicBezTo>
                    <a:pt x="28" y="14"/>
                    <a:pt x="28" y="14"/>
                    <a:pt x="28" y="14"/>
                  </a:cubicBezTo>
                  <a:cubicBezTo>
                    <a:pt x="30" y="14"/>
                    <a:pt x="30" y="14"/>
                    <a:pt x="30" y="14"/>
                  </a:cubicBezTo>
                  <a:cubicBezTo>
                    <a:pt x="30" y="6"/>
                    <a:pt x="23" y="0"/>
                    <a:pt x="15" y="0"/>
                  </a:cubicBezTo>
                  <a:cubicBezTo>
                    <a:pt x="7" y="0"/>
                    <a:pt x="0" y="6"/>
                    <a:pt x="0" y="14"/>
                  </a:cubicBezTo>
                  <a:cubicBezTo>
                    <a:pt x="0" y="23"/>
                    <a:pt x="7" y="29"/>
                    <a:pt x="15" y="29"/>
                  </a:cubicBezTo>
                  <a:cubicBezTo>
                    <a:pt x="23" y="29"/>
                    <a:pt x="30" y="23"/>
                    <a:pt x="30" y="14"/>
                  </a:cubicBezTo>
                  <a:lnTo>
                    <a:pt x="28" y="14"/>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6" name="iş1îḓê"/>
            <p:cNvSpPr/>
            <p:nvPr/>
          </p:nvSpPr>
          <p:spPr bwMode="auto">
            <a:xfrm>
              <a:off x="3609128" y="2637687"/>
              <a:ext cx="10889" cy="254540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77" name="íṩļiḍê"/>
            <p:cNvSpPr/>
            <p:nvPr/>
          </p:nvSpPr>
          <p:spPr bwMode="auto">
            <a:xfrm>
              <a:off x="3609128" y="2637687"/>
              <a:ext cx="10889" cy="2545402"/>
            </a:xfrm>
            <a:custGeom>
              <a:avLst/>
              <a:gdLst>
                <a:gd name="T0" fmla="*/ 8 w 8"/>
                <a:gd name="T1" fmla="*/ 1870 h 1870"/>
                <a:gd name="T2" fmla="*/ 8 w 8"/>
                <a:gd name="T3" fmla="*/ 0 h 1870"/>
                <a:gd name="T4" fmla="*/ 0 w 8"/>
                <a:gd name="T5" fmla="*/ 0 h 1870"/>
                <a:gd name="T6" fmla="*/ 0 w 8"/>
                <a:gd name="T7" fmla="*/ 1870 h 1870"/>
              </a:gdLst>
              <a:ahLst/>
              <a:cxnLst>
                <a:cxn ang="0">
                  <a:pos x="T0" y="T1"/>
                </a:cxn>
                <a:cxn ang="0">
                  <a:pos x="T2" y="T3"/>
                </a:cxn>
                <a:cxn ang="0">
                  <a:pos x="T4" y="T5"/>
                </a:cxn>
                <a:cxn ang="0">
                  <a:pos x="T6" y="T7"/>
                </a:cxn>
              </a:cxnLst>
              <a:rect l="0" t="0" r="r" b="b"/>
              <a:pathLst>
                <a:path w="8" h="1870">
                  <a:moveTo>
                    <a:pt x="8" y="1870"/>
                  </a:moveTo>
                  <a:lnTo>
                    <a:pt x="8" y="0"/>
                  </a:lnTo>
                  <a:lnTo>
                    <a:pt x="0" y="0"/>
                  </a:lnTo>
                  <a:lnTo>
                    <a:pt x="0" y="18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8" name="íṩļiḋè"/>
            <p:cNvSpPr/>
            <p:nvPr/>
          </p:nvSpPr>
          <p:spPr bwMode="auto">
            <a:xfrm>
              <a:off x="3609128" y="2468901"/>
              <a:ext cx="1180141" cy="2018627"/>
            </a:xfrm>
            <a:custGeom>
              <a:avLst/>
              <a:gdLst>
                <a:gd name="T0" fmla="*/ 4 w 417"/>
                <a:gd name="T1" fmla="*/ 715 h 715"/>
                <a:gd name="T2" fmla="*/ 4 w 417"/>
                <a:gd name="T3" fmla="*/ 60 h 715"/>
                <a:gd name="T4" fmla="*/ 21 w 417"/>
                <a:gd name="T5" fmla="*/ 20 h 715"/>
                <a:gd name="T6" fmla="*/ 60 w 417"/>
                <a:gd name="T7" fmla="*/ 4 h 715"/>
                <a:gd name="T8" fmla="*/ 417 w 417"/>
                <a:gd name="T9" fmla="*/ 4 h 715"/>
                <a:gd name="T10" fmla="*/ 417 w 417"/>
                <a:gd name="T11" fmla="*/ 0 h 715"/>
                <a:gd name="T12" fmla="*/ 60 w 417"/>
                <a:gd name="T13" fmla="*/ 0 h 715"/>
                <a:gd name="T14" fmla="*/ 0 w 417"/>
                <a:gd name="T15" fmla="*/ 60 h 715"/>
                <a:gd name="T16" fmla="*/ 0 w 417"/>
                <a:gd name="T17" fmla="*/ 715 h 715"/>
                <a:gd name="T18" fmla="*/ 4 w 417"/>
                <a:gd name="T19" fmla="*/ 71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715">
                  <a:moveTo>
                    <a:pt x="4" y="715"/>
                  </a:moveTo>
                  <a:cubicBezTo>
                    <a:pt x="4" y="60"/>
                    <a:pt x="4" y="60"/>
                    <a:pt x="4" y="60"/>
                  </a:cubicBezTo>
                  <a:cubicBezTo>
                    <a:pt x="4" y="44"/>
                    <a:pt x="11" y="30"/>
                    <a:pt x="21" y="20"/>
                  </a:cubicBezTo>
                  <a:cubicBezTo>
                    <a:pt x="31" y="10"/>
                    <a:pt x="45" y="4"/>
                    <a:pt x="60" y="4"/>
                  </a:cubicBezTo>
                  <a:cubicBezTo>
                    <a:pt x="417" y="4"/>
                    <a:pt x="417" y="4"/>
                    <a:pt x="417" y="4"/>
                  </a:cubicBezTo>
                  <a:cubicBezTo>
                    <a:pt x="417" y="0"/>
                    <a:pt x="417" y="0"/>
                    <a:pt x="417" y="0"/>
                  </a:cubicBezTo>
                  <a:cubicBezTo>
                    <a:pt x="60" y="0"/>
                    <a:pt x="60" y="0"/>
                    <a:pt x="60" y="0"/>
                  </a:cubicBezTo>
                  <a:cubicBezTo>
                    <a:pt x="27" y="0"/>
                    <a:pt x="0" y="27"/>
                    <a:pt x="0" y="60"/>
                  </a:cubicBezTo>
                  <a:cubicBezTo>
                    <a:pt x="0" y="715"/>
                    <a:pt x="0" y="715"/>
                    <a:pt x="0" y="715"/>
                  </a:cubicBezTo>
                  <a:cubicBezTo>
                    <a:pt x="4" y="715"/>
                    <a:pt x="4" y="715"/>
                    <a:pt x="4" y="715"/>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9" name="isliḍê"/>
            <p:cNvSpPr/>
            <p:nvPr/>
          </p:nvSpPr>
          <p:spPr bwMode="auto">
            <a:xfrm>
              <a:off x="3792887" y="2781972"/>
              <a:ext cx="996382" cy="2401117"/>
            </a:xfrm>
            <a:custGeom>
              <a:avLst/>
              <a:gdLst>
                <a:gd name="T0" fmla="*/ 732 w 732"/>
                <a:gd name="T1" fmla="*/ 0 h 1764"/>
                <a:gd name="T2" fmla="*/ 0 w 732"/>
                <a:gd name="T3" fmla="*/ 0 h 1764"/>
                <a:gd name="T4" fmla="*/ 0 w 732"/>
                <a:gd name="T5" fmla="*/ 1764 h 1764"/>
                <a:gd name="T6" fmla="*/ 8 w 732"/>
                <a:gd name="T7" fmla="*/ 1764 h 1764"/>
                <a:gd name="T8" fmla="*/ 8 w 732"/>
                <a:gd name="T9" fmla="*/ 8 h 1764"/>
                <a:gd name="T10" fmla="*/ 732 w 732"/>
                <a:gd name="T11" fmla="*/ 8 h 1764"/>
                <a:gd name="T12" fmla="*/ 732 w 732"/>
                <a:gd name="T13" fmla="*/ 0 h 1764"/>
                <a:gd name="T14" fmla="*/ 732 w 732"/>
                <a:gd name="T15" fmla="*/ 0 h 1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764">
                  <a:moveTo>
                    <a:pt x="732" y="0"/>
                  </a:moveTo>
                  <a:lnTo>
                    <a:pt x="0" y="0"/>
                  </a:lnTo>
                  <a:lnTo>
                    <a:pt x="0" y="1764"/>
                  </a:lnTo>
                  <a:lnTo>
                    <a:pt x="8" y="1764"/>
                  </a:lnTo>
                  <a:lnTo>
                    <a:pt x="8" y="8"/>
                  </a:lnTo>
                  <a:lnTo>
                    <a:pt x="732" y="8"/>
                  </a:lnTo>
                  <a:lnTo>
                    <a:pt x="732" y="0"/>
                  </a:lnTo>
                  <a:lnTo>
                    <a:pt x="732"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0" name="íṥlïḋè"/>
            <p:cNvSpPr/>
            <p:nvPr/>
          </p:nvSpPr>
          <p:spPr bwMode="auto">
            <a:xfrm>
              <a:off x="4330552" y="2587323"/>
              <a:ext cx="458717" cy="84393"/>
            </a:xfrm>
            <a:custGeom>
              <a:avLst/>
              <a:gdLst>
                <a:gd name="T0" fmla="*/ 162 w 162"/>
                <a:gd name="T1" fmla="*/ 26 h 30"/>
                <a:gd name="T2" fmla="*/ 15 w 162"/>
                <a:gd name="T3" fmla="*/ 26 h 30"/>
                <a:gd name="T4" fmla="*/ 4 w 162"/>
                <a:gd name="T5" fmla="*/ 15 h 30"/>
                <a:gd name="T6" fmla="*/ 15 w 162"/>
                <a:gd name="T7" fmla="*/ 4 h 30"/>
                <a:gd name="T8" fmla="*/ 162 w 162"/>
                <a:gd name="T9" fmla="*/ 4 h 30"/>
                <a:gd name="T10" fmla="*/ 162 w 162"/>
                <a:gd name="T11" fmla="*/ 0 h 30"/>
                <a:gd name="T12" fmla="*/ 15 w 162"/>
                <a:gd name="T13" fmla="*/ 0 h 30"/>
                <a:gd name="T14" fmla="*/ 0 w 162"/>
                <a:gd name="T15" fmla="*/ 15 h 30"/>
                <a:gd name="T16" fmla="*/ 15 w 162"/>
                <a:gd name="T17" fmla="*/ 30 h 30"/>
                <a:gd name="T18" fmla="*/ 162 w 162"/>
                <a:gd name="T19" fmla="*/ 30 h 30"/>
                <a:gd name="T20" fmla="*/ 162 w 162"/>
                <a:gd name="T21"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30">
                  <a:moveTo>
                    <a:pt x="162" y="26"/>
                  </a:moveTo>
                  <a:cubicBezTo>
                    <a:pt x="15" y="26"/>
                    <a:pt x="15" y="26"/>
                    <a:pt x="15" y="26"/>
                  </a:cubicBezTo>
                  <a:cubicBezTo>
                    <a:pt x="9" y="26"/>
                    <a:pt x="4" y="21"/>
                    <a:pt x="4" y="15"/>
                  </a:cubicBezTo>
                  <a:cubicBezTo>
                    <a:pt x="4" y="9"/>
                    <a:pt x="9" y="4"/>
                    <a:pt x="15" y="4"/>
                  </a:cubicBezTo>
                  <a:cubicBezTo>
                    <a:pt x="162" y="4"/>
                    <a:pt x="162" y="4"/>
                    <a:pt x="162" y="4"/>
                  </a:cubicBezTo>
                  <a:cubicBezTo>
                    <a:pt x="162" y="0"/>
                    <a:pt x="162" y="0"/>
                    <a:pt x="162" y="0"/>
                  </a:cubicBezTo>
                  <a:cubicBezTo>
                    <a:pt x="15" y="0"/>
                    <a:pt x="15" y="0"/>
                    <a:pt x="15" y="0"/>
                  </a:cubicBezTo>
                  <a:cubicBezTo>
                    <a:pt x="7" y="0"/>
                    <a:pt x="0" y="7"/>
                    <a:pt x="0" y="15"/>
                  </a:cubicBezTo>
                  <a:cubicBezTo>
                    <a:pt x="0" y="23"/>
                    <a:pt x="7" y="30"/>
                    <a:pt x="15" y="30"/>
                  </a:cubicBezTo>
                  <a:cubicBezTo>
                    <a:pt x="162" y="30"/>
                    <a:pt x="162" y="30"/>
                    <a:pt x="162" y="30"/>
                  </a:cubicBezTo>
                  <a:cubicBezTo>
                    <a:pt x="162" y="26"/>
                    <a:pt x="162" y="26"/>
                    <a:pt x="162" y="2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1" name="iṩliḋé"/>
            <p:cNvSpPr/>
            <p:nvPr/>
          </p:nvSpPr>
          <p:spPr bwMode="auto">
            <a:xfrm>
              <a:off x="4135904" y="2587323"/>
              <a:ext cx="84393" cy="84393"/>
            </a:xfrm>
            <a:custGeom>
              <a:avLst/>
              <a:gdLst>
                <a:gd name="T0" fmla="*/ 2 w 30"/>
                <a:gd name="T1" fmla="*/ 15 h 30"/>
                <a:gd name="T2" fmla="*/ 0 w 30"/>
                <a:gd name="T3" fmla="*/ 15 h 30"/>
                <a:gd name="T4" fmla="*/ 15 w 30"/>
                <a:gd name="T5" fmla="*/ 30 h 30"/>
                <a:gd name="T6" fmla="*/ 30 w 30"/>
                <a:gd name="T7" fmla="*/ 15 h 30"/>
                <a:gd name="T8" fmla="*/ 15 w 30"/>
                <a:gd name="T9" fmla="*/ 0 h 30"/>
                <a:gd name="T10" fmla="*/ 0 w 30"/>
                <a:gd name="T11" fmla="*/ 15 h 30"/>
                <a:gd name="T12" fmla="*/ 2 w 30"/>
                <a:gd name="T13" fmla="*/ 15 h 30"/>
                <a:gd name="T14" fmla="*/ 4 w 30"/>
                <a:gd name="T15" fmla="*/ 15 h 30"/>
                <a:gd name="T16" fmla="*/ 15 w 30"/>
                <a:gd name="T17" fmla="*/ 4 h 30"/>
                <a:gd name="T18" fmla="*/ 26 w 30"/>
                <a:gd name="T19" fmla="*/ 15 h 30"/>
                <a:gd name="T20" fmla="*/ 15 w 30"/>
                <a:gd name="T21" fmla="*/ 26 h 30"/>
                <a:gd name="T22" fmla="*/ 4 w 30"/>
                <a:gd name="T23" fmla="*/ 15 h 30"/>
                <a:gd name="T24" fmla="*/ 2 w 30"/>
                <a:gd name="T25"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2" y="15"/>
                  </a:moveTo>
                  <a:cubicBezTo>
                    <a:pt x="0" y="15"/>
                    <a:pt x="0" y="15"/>
                    <a:pt x="0" y="15"/>
                  </a:cubicBezTo>
                  <a:cubicBezTo>
                    <a:pt x="0" y="23"/>
                    <a:pt x="7" y="30"/>
                    <a:pt x="15" y="30"/>
                  </a:cubicBezTo>
                  <a:cubicBezTo>
                    <a:pt x="23" y="30"/>
                    <a:pt x="30" y="23"/>
                    <a:pt x="30" y="15"/>
                  </a:cubicBezTo>
                  <a:cubicBezTo>
                    <a:pt x="30" y="7"/>
                    <a:pt x="23" y="0"/>
                    <a:pt x="15" y="0"/>
                  </a:cubicBezTo>
                  <a:cubicBezTo>
                    <a:pt x="7" y="0"/>
                    <a:pt x="0" y="7"/>
                    <a:pt x="0" y="15"/>
                  </a:cubicBezTo>
                  <a:cubicBezTo>
                    <a:pt x="2" y="15"/>
                    <a:pt x="2" y="15"/>
                    <a:pt x="2" y="15"/>
                  </a:cubicBezTo>
                  <a:cubicBezTo>
                    <a:pt x="4" y="15"/>
                    <a:pt x="4" y="15"/>
                    <a:pt x="4" y="15"/>
                  </a:cubicBezTo>
                  <a:cubicBezTo>
                    <a:pt x="4" y="9"/>
                    <a:pt x="9" y="4"/>
                    <a:pt x="15" y="4"/>
                  </a:cubicBezTo>
                  <a:cubicBezTo>
                    <a:pt x="21" y="4"/>
                    <a:pt x="26" y="9"/>
                    <a:pt x="26" y="15"/>
                  </a:cubicBezTo>
                  <a:cubicBezTo>
                    <a:pt x="26" y="21"/>
                    <a:pt x="21" y="26"/>
                    <a:pt x="15" y="26"/>
                  </a:cubicBezTo>
                  <a:cubicBezTo>
                    <a:pt x="9" y="26"/>
                    <a:pt x="4" y="21"/>
                    <a:pt x="4" y="15"/>
                  </a:cubicBezTo>
                  <a:lnTo>
                    <a:pt x="2" y="15"/>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2" name="ïṧḻíḋe"/>
            <p:cNvSpPr/>
            <p:nvPr/>
          </p:nvSpPr>
          <p:spPr bwMode="auto">
            <a:xfrm>
              <a:off x="7753914" y="3335971"/>
              <a:ext cx="23140" cy="24501"/>
            </a:xfrm>
            <a:custGeom>
              <a:avLst/>
              <a:gdLst>
                <a:gd name="T0" fmla="*/ 8 w 8"/>
                <a:gd name="T1" fmla="*/ 7 h 9"/>
                <a:gd name="T2" fmla="*/ 4 w 8"/>
                <a:gd name="T3" fmla="*/ 0 h 9"/>
                <a:gd name="T4" fmla="*/ 0 w 8"/>
                <a:gd name="T5" fmla="*/ 3 h 9"/>
                <a:gd name="T6" fmla="*/ 4 w 8"/>
                <a:gd name="T7" fmla="*/ 7 h 9"/>
                <a:gd name="T8" fmla="*/ 5 w 8"/>
                <a:gd name="T9" fmla="*/ 9 h 9"/>
                <a:gd name="T10" fmla="*/ 8 w 8"/>
                <a:gd name="T11" fmla="*/ 7 h 9"/>
              </a:gdLst>
              <a:ahLst/>
              <a:cxnLst>
                <a:cxn ang="0">
                  <a:pos x="T0" y="T1"/>
                </a:cxn>
                <a:cxn ang="0">
                  <a:pos x="T2" y="T3"/>
                </a:cxn>
                <a:cxn ang="0">
                  <a:pos x="T4" y="T5"/>
                </a:cxn>
                <a:cxn ang="0">
                  <a:pos x="T6" y="T7"/>
                </a:cxn>
                <a:cxn ang="0">
                  <a:pos x="T8" y="T9"/>
                </a:cxn>
                <a:cxn ang="0">
                  <a:pos x="T10" y="T11"/>
                </a:cxn>
              </a:cxnLst>
              <a:rect l="0" t="0" r="r" b="b"/>
              <a:pathLst>
                <a:path w="8" h="9">
                  <a:moveTo>
                    <a:pt x="8" y="7"/>
                  </a:moveTo>
                  <a:cubicBezTo>
                    <a:pt x="8" y="7"/>
                    <a:pt x="7" y="4"/>
                    <a:pt x="4" y="0"/>
                  </a:cubicBezTo>
                  <a:cubicBezTo>
                    <a:pt x="0" y="3"/>
                    <a:pt x="0" y="3"/>
                    <a:pt x="0" y="3"/>
                  </a:cubicBezTo>
                  <a:cubicBezTo>
                    <a:pt x="2" y="5"/>
                    <a:pt x="3" y="6"/>
                    <a:pt x="4" y="7"/>
                  </a:cubicBezTo>
                  <a:cubicBezTo>
                    <a:pt x="5" y="9"/>
                    <a:pt x="5" y="9"/>
                    <a:pt x="5" y="9"/>
                  </a:cubicBezTo>
                  <a:cubicBezTo>
                    <a:pt x="8" y="7"/>
                    <a:pt x="8" y="7"/>
                    <a:pt x="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3" name="ï$ḻíďe"/>
            <p:cNvSpPr/>
            <p:nvPr/>
          </p:nvSpPr>
          <p:spPr bwMode="auto">
            <a:xfrm>
              <a:off x="4367304" y="2587323"/>
              <a:ext cx="3370276" cy="1053551"/>
            </a:xfrm>
            <a:custGeom>
              <a:avLst/>
              <a:gdLst>
                <a:gd name="T0" fmla="*/ 17 w 1191"/>
                <a:gd name="T1" fmla="*/ 371 h 373"/>
                <a:gd name="T2" fmla="*/ 33 w 1191"/>
                <a:gd name="T3" fmla="*/ 370 h 373"/>
                <a:gd name="T4" fmla="*/ 64 w 1191"/>
                <a:gd name="T5" fmla="*/ 361 h 373"/>
                <a:gd name="T6" fmla="*/ 111 w 1191"/>
                <a:gd name="T7" fmla="*/ 352 h 373"/>
                <a:gd name="T8" fmla="*/ 111 w 1191"/>
                <a:gd name="T9" fmla="*/ 352 h 373"/>
                <a:gd name="T10" fmla="*/ 143 w 1191"/>
                <a:gd name="T11" fmla="*/ 346 h 373"/>
                <a:gd name="T12" fmla="*/ 158 w 1191"/>
                <a:gd name="T13" fmla="*/ 341 h 373"/>
                <a:gd name="T14" fmla="*/ 186 w 1191"/>
                <a:gd name="T15" fmla="*/ 324 h 373"/>
                <a:gd name="T16" fmla="*/ 227 w 1191"/>
                <a:gd name="T17" fmla="*/ 300 h 373"/>
                <a:gd name="T18" fmla="*/ 227 w 1191"/>
                <a:gd name="T19" fmla="*/ 300 h 373"/>
                <a:gd name="T20" fmla="*/ 255 w 1191"/>
                <a:gd name="T21" fmla="*/ 284 h 373"/>
                <a:gd name="T22" fmla="*/ 267 w 1191"/>
                <a:gd name="T23" fmla="*/ 273 h 373"/>
                <a:gd name="T24" fmla="*/ 286 w 1191"/>
                <a:gd name="T25" fmla="*/ 247 h 373"/>
                <a:gd name="T26" fmla="*/ 315 w 1191"/>
                <a:gd name="T27" fmla="*/ 208 h 373"/>
                <a:gd name="T28" fmla="*/ 315 w 1191"/>
                <a:gd name="T29" fmla="*/ 208 h 373"/>
                <a:gd name="T30" fmla="*/ 335 w 1191"/>
                <a:gd name="T31" fmla="*/ 183 h 373"/>
                <a:gd name="T32" fmla="*/ 343 w 1191"/>
                <a:gd name="T33" fmla="*/ 169 h 373"/>
                <a:gd name="T34" fmla="*/ 354 w 1191"/>
                <a:gd name="T35" fmla="*/ 138 h 373"/>
                <a:gd name="T36" fmla="*/ 376 w 1191"/>
                <a:gd name="T37" fmla="*/ 95 h 373"/>
                <a:gd name="T38" fmla="*/ 376 w 1191"/>
                <a:gd name="T39" fmla="*/ 95 h 373"/>
                <a:gd name="T40" fmla="*/ 395 w 1191"/>
                <a:gd name="T41" fmla="*/ 69 h 373"/>
                <a:gd name="T42" fmla="*/ 404 w 1191"/>
                <a:gd name="T43" fmla="*/ 55 h 373"/>
                <a:gd name="T44" fmla="*/ 422 w 1191"/>
                <a:gd name="T45" fmla="*/ 28 h 373"/>
                <a:gd name="T46" fmla="*/ 464 w 1191"/>
                <a:gd name="T47" fmla="*/ 4 h 373"/>
                <a:gd name="T48" fmla="*/ 464 w 1191"/>
                <a:gd name="T49" fmla="*/ 4 h 373"/>
                <a:gd name="T50" fmla="*/ 480 w 1191"/>
                <a:gd name="T51" fmla="*/ 5 h 373"/>
                <a:gd name="T52" fmla="*/ 528 w 1191"/>
                <a:gd name="T53" fmla="*/ 7 h 373"/>
                <a:gd name="T54" fmla="*/ 528 w 1191"/>
                <a:gd name="T55" fmla="*/ 7 h 373"/>
                <a:gd name="T56" fmla="*/ 552 w 1191"/>
                <a:gd name="T57" fmla="*/ 28 h 373"/>
                <a:gd name="T58" fmla="*/ 563 w 1191"/>
                <a:gd name="T59" fmla="*/ 40 h 373"/>
                <a:gd name="T60" fmla="*/ 585 w 1191"/>
                <a:gd name="T61" fmla="*/ 64 h 373"/>
                <a:gd name="T62" fmla="*/ 611 w 1191"/>
                <a:gd name="T63" fmla="*/ 105 h 373"/>
                <a:gd name="T64" fmla="*/ 611 w 1191"/>
                <a:gd name="T65" fmla="*/ 105 h 373"/>
                <a:gd name="T66" fmla="*/ 625 w 1191"/>
                <a:gd name="T67" fmla="*/ 134 h 373"/>
                <a:gd name="T68" fmla="*/ 635 w 1191"/>
                <a:gd name="T69" fmla="*/ 147 h 373"/>
                <a:gd name="T70" fmla="*/ 660 w 1191"/>
                <a:gd name="T71" fmla="*/ 167 h 373"/>
                <a:gd name="T72" fmla="*/ 701 w 1191"/>
                <a:gd name="T73" fmla="*/ 189 h 373"/>
                <a:gd name="T74" fmla="*/ 701 w 1191"/>
                <a:gd name="T75" fmla="*/ 189 h 373"/>
                <a:gd name="T76" fmla="*/ 716 w 1191"/>
                <a:gd name="T77" fmla="*/ 195 h 373"/>
                <a:gd name="T78" fmla="*/ 763 w 1191"/>
                <a:gd name="T79" fmla="*/ 184 h 373"/>
                <a:gd name="T80" fmla="*/ 763 w 1191"/>
                <a:gd name="T81" fmla="*/ 184 h 373"/>
                <a:gd name="T82" fmla="*/ 795 w 1191"/>
                <a:gd name="T83" fmla="*/ 175 h 373"/>
                <a:gd name="T84" fmla="*/ 807 w 1191"/>
                <a:gd name="T85" fmla="*/ 164 h 373"/>
                <a:gd name="T86" fmla="*/ 821 w 1191"/>
                <a:gd name="T87" fmla="*/ 156 h 373"/>
                <a:gd name="T88" fmla="*/ 851 w 1191"/>
                <a:gd name="T89" fmla="*/ 144 h 373"/>
                <a:gd name="T90" fmla="*/ 866 w 1191"/>
                <a:gd name="T91" fmla="*/ 138 h 373"/>
                <a:gd name="T92" fmla="*/ 895 w 1191"/>
                <a:gd name="T93" fmla="*/ 124 h 373"/>
                <a:gd name="T94" fmla="*/ 943 w 1191"/>
                <a:gd name="T95" fmla="*/ 117 h 373"/>
                <a:gd name="T96" fmla="*/ 943 w 1191"/>
                <a:gd name="T97" fmla="*/ 117 h 373"/>
                <a:gd name="T98" fmla="*/ 975 w 1191"/>
                <a:gd name="T99" fmla="*/ 123 h 373"/>
                <a:gd name="T100" fmla="*/ 991 w 1191"/>
                <a:gd name="T101" fmla="*/ 125 h 373"/>
                <a:gd name="T102" fmla="*/ 1023 w 1191"/>
                <a:gd name="T103" fmla="*/ 129 h 373"/>
                <a:gd name="T104" fmla="*/ 1068 w 1191"/>
                <a:gd name="T105" fmla="*/ 149 h 373"/>
                <a:gd name="T106" fmla="*/ 1068 w 1191"/>
                <a:gd name="T107" fmla="*/ 149 h 373"/>
                <a:gd name="T108" fmla="*/ 1093 w 1191"/>
                <a:gd name="T109" fmla="*/ 169 h 373"/>
                <a:gd name="T110" fmla="*/ 1106 w 1191"/>
                <a:gd name="T111" fmla="*/ 178 h 373"/>
                <a:gd name="T112" fmla="*/ 1134 w 1191"/>
                <a:gd name="T113" fmla="*/ 195 h 373"/>
                <a:gd name="T114" fmla="*/ 1169 w 1191"/>
                <a:gd name="T115" fmla="*/ 228 h 373"/>
                <a:gd name="T116" fmla="*/ 1169 w 1191"/>
                <a:gd name="T117" fmla="*/ 228 h 373"/>
                <a:gd name="T118" fmla="*/ 1187 w 1191"/>
                <a:gd name="T119" fmla="*/ 25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1" h="373">
                  <a:moveTo>
                    <a:pt x="16" y="367"/>
                  </a:moveTo>
                  <a:cubicBezTo>
                    <a:pt x="11" y="368"/>
                    <a:pt x="6" y="368"/>
                    <a:pt x="0" y="369"/>
                  </a:cubicBezTo>
                  <a:cubicBezTo>
                    <a:pt x="1" y="373"/>
                    <a:pt x="1" y="373"/>
                    <a:pt x="1" y="373"/>
                  </a:cubicBezTo>
                  <a:cubicBezTo>
                    <a:pt x="6" y="372"/>
                    <a:pt x="11" y="372"/>
                    <a:pt x="17" y="371"/>
                  </a:cubicBezTo>
                  <a:cubicBezTo>
                    <a:pt x="16" y="367"/>
                    <a:pt x="16" y="367"/>
                    <a:pt x="16" y="367"/>
                  </a:cubicBezTo>
                  <a:close/>
                  <a:moveTo>
                    <a:pt x="48" y="364"/>
                  </a:moveTo>
                  <a:cubicBezTo>
                    <a:pt x="43" y="364"/>
                    <a:pt x="38" y="365"/>
                    <a:pt x="32" y="366"/>
                  </a:cubicBezTo>
                  <a:cubicBezTo>
                    <a:pt x="33" y="370"/>
                    <a:pt x="33" y="370"/>
                    <a:pt x="33" y="370"/>
                  </a:cubicBezTo>
                  <a:cubicBezTo>
                    <a:pt x="38" y="369"/>
                    <a:pt x="43" y="368"/>
                    <a:pt x="49" y="368"/>
                  </a:cubicBezTo>
                  <a:cubicBezTo>
                    <a:pt x="48" y="364"/>
                    <a:pt x="48" y="364"/>
                    <a:pt x="48" y="364"/>
                  </a:cubicBezTo>
                  <a:close/>
                  <a:moveTo>
                    <a:pt x="80" y="359"/>
                  </a:moveTo>
                  <a:cubicBezTo>
                    <a:pt x="75" y="360"/>
                    <a:pt x="69" y="361"/>
                    <a:pt x="64" y="361"/>
                  </a:cubicBezTo>
                  <a:cubicBezTo>
                    <a:pt x="65" y="365"/>
                    <a:pt x="65" y="365"/>
                    <a:pt x="65" y="365"/>
                  </a:cubicBezTo>
                  <a:cubicBezTo>
                    <a:pt x="70" y="364"/>
                    <a:pt x="75" y="364"/>
                    <a:pt x="81" y="363"/>
                  </a:cubicBezTo>
                  <a:cubicBezTo>
                    <a:pt x="80" y="359"/>
                    <a:pt x="80" y="359"/>
                    <a:pt x="80" y="359"/>
                  </a:cubicBezTo>
                  <a:close/>
                  <a:moveTo>
                    <a:pt x="111" y="352"/>
                  </a:moveTo>
                  <a:cubicBezTo>
                    <a:pt x="106" y="353"/>
                    <a:pt x="101" y="354"/>
                    <a:pt x="95" y="355"/>
                  </a:cubicBezTo>
                  <a:cubicBezTo>
                    <a:pt x="96" y="359"/>
                    <a:pt x="96" y="359"/>
                    <a:pt x="96" y="359"/>
                  </a:cubicBezTo>
                  <a:cubicBezTo>
                    <a:pt x="102" y="358"/>
                    <a:pt x="107" y="357"/>
                    <a:pt x="112" y="355"/>
                  </a:cubicBezTo>
                  <a:cubicBezTo>
                    <a:pt x="111" y="352"/>
                    <a:pt x="111" y="352"/>
                    <a:pt x="111" y="352"/>
                  </a:cubicBezTo>
                  <a:close/>
                  <a:moveTo>
                    <a:pt x="142" y="342"/>
                  </a:moveTo>
                  <a:cubicBezTo>
                    <a:pt x="137" y="344"/>
                    <a:pt x="132" y="346"/>
                    <a:pt x="126" y="347"/>
                  </a:cubicBezTo>
                  <a:cubicBezTo>
                    <a:pt x="128" y="351"/>
                    <a:pt x="128" y="351"/>
                    <a:pt x="128" y="351"/>
                  </a:cubicBezTo>
                  <a:cubicBezTo>
                    <a:pt x="133" y="350"/>
                    <a:pt x="138" y="348"/>
                    <a:pt x="143" y="346"/>
                  </a:cubicBezTo>
                  <a:cubicBezTo>
                    <a:pt x="142" y="342"/>
                    <a:pt x="142" y="342"/>
                    <a:pt x="142" y="342"/>
                  </a:cubicBezTo>
                  <a:close/>
                  <a:moveTo>
                    <a:pt x="171" y="331"/>
                  </a:moveTo>
                  <a:cubicBezTo>
                    <a:pt x="167" y="333"/>
                    <a:pt x="162" y="335"/>
                    <a:pt x="157" y="337"/>
                  </a:cubicBezTo>
                  <a:cubicBezTo>
                    <a:pt x="158" y="341"/>
                    <a:pt x="158" y="341"/>
                    <a:pt x="158" y="341"/>
                  </a:cubicBezTo>
                  <a:cubicBezTo>
                    <a:pt x="163" y="339"/>
                    <a:pt x="168" y="337"/>
                    <a:pt x="173" y="335"/>
                  </a:cubicBezTo>
                  <a:cubicBezTo>
                    <a:pt x="171" y="331"/>
                    <a:pt x="171" y="331"/>
                    <a:pt x="171" y="331"/>
                  </a:cubicBezTo>
                  <a:close/>
                  <a:moveTo>
                    <a:pt x="200" y="317"/>
                  </a:moveTo>
                  <a:cubicBezTo>
                    <a:pt x="196" y="319"/>
                    <a:pt x="191" y="322"/>
                    <a:pt x="186" y="324"/>
                  </a:cubicBezTo>
                  <a:cubicBezTo>
                    <a:pt x="188" y="328"/>
                    <a:pt x="188" y="328"/>
                    <a:pt x="188" y="328"/>
                  </a:cubicBezTo>
                  <a:cubicBezTo>
                    <a:pt x="193" y="325"/>
                    <a:pt x="197" y="323"/>
                    <a:pt x="202" y="320"/>
                  </a:cubicBezTo>
                  <a:cubicBezTo>
                    <a:pt x="200" y="317"/>
                    <a:pt x="200" y="317"/>
                    <a:pt x="200" y="317"/>
                  </a:cubicBezTo>
                  <a:close/>
                  <a:moveTo>
                    <a:pt x="227" y="300"/>
                  </a:moveTo>
                  <a:cubicBezTo>
                    <a:pt x="223" y="303"/>
                    <a:pt x="219" y="306"/>
                    <a:pt x="214" y="309"/>
                  </a:cubicBezTo>
                  <a:cubicBezTo>
                    <a:pt x="216" y="312"/>
                    <a:pt x="216" y="312"/>
                    <a:pt x="216" y="312"/>
                  </a:cubicBezTo>
                  <a:cubicBezTo>
                    <a:pt x="221" y="309"/>
                    <a:pt x="225" y="306"/>
                    <a:pt x="230" y="303"/>
                  </a:cubicBezTo>
                  <a:cubicBezTo>
                    <a:pt x="227" y="300"/>
                    <a:pt x="227" y="300"/>
                    <a:pt x="227" y="300"/>
                  </a:cubicBezTo>
                  <a:close/>
                  <a:moveTo>
                    <a:pt x="253" y="281"/>
                  </a:moveTo>
                  <a:cubicBezTo>
                    <a:pt x="249" y="284"/>
                    <a:pt x="244" y="287"/>
                    <a:pt x="240" y="291"/>
                  </a:cubicBezTo>
                  <a:cubicBezTo>
                    <a:pt x="243" y="294"/>
                    <a:pt x="243" y="294"/>
                    <a:pt x="243" y="294"/>
                  </a:cubicBezTo>
                  <a:cubicBezTo>
                    <a:pt x="247" y="290"/>
                    <a:pt x="251" y="287"/>
                    <a:pt x="255" y="284"/>
                  </a:cubicBezTo>
                  <a:lnTo>
                    <a:pt x="253" y="281"/>
                  </a:lnTo>
                  <a:close/>
                  <a:moveTo>
                    <a:pt x="276" y="259"/>
                  </a:moveTo>
                  <a:cubicBezTo>
                    <a:pt x="272" y="262"/>
                    <a:pt x="268" y="266"/>
                    <a:pt x="264" y="270"/>
                  </a:cubicBezTo>
                  <a:cubicBezTo>
                    <a:pt x="267" y="273"/>
                    <a:pt x="267" y="273"/>
                    <a:pt x="267" y="273"/>
                  </a:cubicBezTo>
                  <a:cubicBezTo>
                    <a:pt x="271" y="269"/>
                    <a:pt x="275" y="265"/>
                    <a:pt x="279" y="261"/>
                  </a:cubicBezTo>
                  <a:cubicBezTo>
                    <a:pt x="276" y="259"/>
                    <a:pt x="276" y="259"/>
                    <a:pt x="276" y="259"/>
                  </a:cubicBezTo>
                  <a:close/>
                  <a:moveTo>
                    <a:pt x="297" y="234"/>
                  </a:moveTo>
                  <a:cubicBezTo>
                    <a:pt x="293" y="238"/>
                    <a:pt x="290" y="243"/>
                    <a:pt x="286" y="247"/>
                  </a:cubicBezTo>
                  <a:cubicBezTo>
                    <a:pt x="289" y="249"/>
                    <a:pt x="289" y="249"/>
                    <a:pt x="289" y="249"/>
                  </a:cubicBezTo>
                  <a:cubicBezTo>
                    <a:pt x="293" y="245"/>
                    <a:pt x="296" y="241"/>
                    <a:pt x="300" y="237"/>
                  </a:cubicBezTo>
                  <a:cubicBezTo>
                    <a:pt x="297" y="234"/>
                    <a:pt x="297" y="234"/>
                    <a:pt x="297" y="234"/>
                  </a:cubicBezTo>
                  <a:close/>
                  <a:moveTo>
                    <a:pt x="315" y="208"/>
                  </a:moveTo>
                  <a:cubicBezTo>
                    <a:pt x="312" y="213"/>
                    <a:pt x="309" y="217"/>
                    <a:pt x="306" y="222"/>
                  </a:cubicBezTo>
                  <a:cubicBezTo>
                    <a:pt x="309" y="224"/>
                    <a:pt x="309" y="224"/>
                    <a:pt x="309" y="224"/>
                  </a:cubicBezTo>
                  <a:cubicBezTo>
                    <a:pt x="313" y="219"/>
                    <a:pt x="316" y="215"/>
                    <a:pt x="319" y="211"/>
                  </a:cubicBezTo>
                  <a:cubicBezTo>
                    <a:pt x="315" y="208"/>
                    <a:pt x="315" y="208"/>
                    <a:pt x="315" y="208"/>
                  </a:cubicBezTo>
                  <a:close/>
                  <a:moveTo>
                    <a:pt x="332" y="181"/>
                  </a:moveTo>
                  <a:cubicBezTo>
                    <a:pt x="329" y="186"/>
                    <a:pt x="327" y="190"/>
                    <a:pt x="324" y="195"/>
                  </a:cubicBezTo>
                  <a:cubicBezTo>
                    <a:pt x="327" y="197"/>
                    <a:pt x="327" y="197"/>
                    <a:pt x="327" y="197"/>
                  </a:cubicBezTo>
                  <a:cubicBezTo>
                    <a:pt x="330" y="192"/>
                    <a:pt x="333" y="188"/>
                    <a:pt x="335" y="183"/>
                  </a:cubicBezTo>
                  <a:cubicBezTo>
                    <a:pt x="332" y="181"/>
                    <a:pt x="332" y="181"/>
                    <a:pt x="332" y="181"/>
                  </a:cubicBezTo>
                  <a:close/>
                  <a:moveTo>
                    <a:pt x="347" y="153"/>
                  </a:moveTo>
                  <a:cubicBezTo>
                    <a:pt x="345" y="157"/>
                    <a:pt x="342" y="162"/>
                    <a:pt x="340" y="167"/>
                  </a:cubicBezTo>
                  <a:cubicBezTo>
                    <a:pt x="343" y="169"/>
                    <a:pt x="343" y="169"/>
                    <a:pt x="343" y="169"/>
                  </a:cubicBezTo>
                  <a:cubicBezTo>
                    <a:pt x="346" y="164"/>
                    <a:pt x="348" y="159"/>
                    <a:pt x="351" y="154"/>
                  </a:cubicBezTo>
                  <a:cubicBezTo>
                    <a:pt x="347" y="153"/>
                    <a:pt x="347" y="153"/>
                    <a:pt x="347" y="153"/>
                  </a:cubicBezTo>
                  <a:close/>
                  <a:moveTo>
                    <a:pt x="362" y="124"/>
                  </a:moveTo>
                  <a:cubicBezTo>
                    <a:pt x="359" y="129"/>
                    <a:pt x="357" y="133"/>
                    <a:pt x="354" y="138"/>
                  </a:cubicBezTo>
                  <a:cubicBezTo>
                    <a:pt x="358" y="140"/>
                    <a:pt x="358" y="140"/>
                    <a:pt x="358" y="140"/>
                  </a:cubicBezTo>
                  <a:cubicBezTo>
                    <a:pt x="360" y="135"/>
                    <a:pt x="363" y="130"/>
                    <a:pt x="365" y="126"/>
                  </a:cubicBezTo>
                  <a:cubicBezTo>
                    <a:pt x="362" y="124"/>
                    <a:pt x="362" y="124"/>
                    <a:pt x="362" y="124"/>
                  </a:cubicBezTo>
                  <a:close/>
                  <a:moveTo>
                    <a:pt x="376" y="95"/>
                  </a:moveTo>
                  <a:cubicBezTo>
                    <a:pt x="374" y="100"/>
                    <a:pt x="371" y="105"/>
                    <a:pt x="369" y="109"/>
                  </a:cubicBezTo>
                  <a:cubicBezTo>
                    <a:pt x="372" y="111"/>
                    <a:pt x="372" y="111"/>
                    <a:pt x="372" y="111"/>
                  </a:cubicBezTo>
                  <a:cubicBezTo>
                    <a:pt x="375" y="106"/>
                    <a:pt x="377" y="102"/>
                    <a:pt x="379" y="97"/>
                  </a:cubicBezTo>
                  <a:cubicBezTo>
                    <a:pt x="376" y="95"/>
                    <a:pt x="376" y="95"/>
                    <a:pt x="376" y="95"/>
                  </a:cubicBezTo>
                  <a:close/>
                  <a:moveTo>
                    <a:pt x="392" y="67"/>
                  </a:moveTo>
                  <a:cubicBezTo>
                    <a:pt x="389" y="71"/>
                    <a:pt x="386" y="76"/>
                    <a:pt x="384" y="81"/>
                  </a:cubicBezTo>
                  <a:cubicBezTo>
                    <a:pt x="387" y="83"/>
                    <a:pt x="387" y="83"/>
                    <a:pt x="387" y="83"/>
                  </a:cubicBezTo>
                  <a:cubicBezTo>
                    <a:pt x="390" y="78"/>
                    <a:pt x="392" y="73"/>
                    <a:pt x="395" y="69"/>
                  </a:cubicBezTo>
                  <a:cubicBezTo>
                    <a:pt x="392" y="67"/>
                    <a:pt x="392" y="67"/>
                    <a:pt x="392" y="67"/>
                  </a:cubicBezTo>
                  <a:close/>
                  <a:moveTo>
                    <a:pt x="410" y="40"/>
                  </a:moveTo>
                  <a:cubicBezTo>
                    <a:pt x="407" y="44"/>
                    <a:pt x="404" y="49"/>
                    <a:pt x="401" y="53"/>
                  </a:cubicBezTo>
                  <a:cubicBezTo>
                    <a:pt x="404" y="55"/>
                    <a:pt x="404" y="55"/>
                    <a:pt x="404" y="55"/>
                  </a:cubicBezTo>
                  <a:cubicBezTo>
                    <a:pt x="407" y="51"/>
                    <a:pt x="410" y="47"/>
                    <a:pt x="413" y="43"/>
                  </a:cubicBezTo>
                  <a:lnTo>
                    <a:pt x="410" y="40"/>
                  </a:lnTo>
                  <a:close/>
                  <a:moveTo>
                    <a:pt x="434" y="18"/>
                  </a:moveTo>
                  <a:cubicBezTo>
                    <a:pt x="430" y="21"/>
                    <a:pt x="426" y="25"/>
                    <a:pt x="422" y="28"/>
                  </a:cubicBezTo>
                  <a:cubicBezTo>
                    <a:pt x="424" y="31"/>
                    <a:pt x="424" y="31"/>
                    <a:pt x="424" y="31"/>
                  </a:cubicBezTo>
                  <a:cubicBezTo>
                    <a:pt x="428" y="28"/>
                    <a:pt x="432" y="24"/>
                    <a:pt x="437" y="22"/>
                  </a:cubicBezTo>
                  <a:cubicBezTo>
                    <a:pt x="434" y="18"/>
                    <a:pt x="434" y="18"/>
                    <a:pt x="434" y="18"/>
                  </a:cubicBezTo>
                  <a:close/>
                  <a:moveTo>
                    <a:pt x="464" y="4"/>
                  </a:moveTo>
                  <a:cubicBezTo>
                    <a:pt x="458" y="6"/>
                    <a:pt x="453" y="8"/>
                    <a:pt x="448" y="10"/>
                  </a:cubicBezTo>
                  <a:cubicBezTo>
                    <a:pt x="450" y="14"/>
                    <a:pt x="450" y="14"/>
                    <a:pt x="450" y="14"/>
                  </a:cubicBezTo>
                  <a:cubicBezTo>
                    <a:pt x="455" y="12"/>
                    <a:pt x="460" y="10"/>
                    <a:pt x="465" y="8"/>
                  </a:cubicBezTo>
                  <a:cubicBezTo>
                    <a:pt x="464" y="4"/>
                    <a:pt x="464" y="4"/>
                    <a:pt x="464" y="4"/>
                  </a:cubicBezTo>
                  <a:close/>
                  <a:moveTo>
                    <a:pt x="496" y="0"/>
                  </a:moveTo>
                  <a:cubicBezTo>
                    <a:pt x="496" y="0"/>
                    <a:pt x="496" y="0"/>
                    <a:pt x="496" y="0"/>
                  </a:cubicBezTo>
                  <a:cubicBezTo>
                    <a:pt x="490" y="0"/>
                    <a:pt x="485" y="1"/>
                    <a:pt x="480" y="1"/>
                  </a:cubicBezTo>
                  <a:cubicBezTo>
                    <a:pt x="480" y="5"/>
                    <a:pt x="480" y="5"/>
                    <a:pt x="480" y="5"/>
                  </a:cubicBezTo>
                  <a:cubicBezTo>
                    <a:pt x="485" y="5"/>
                    <a:pt x="490" y="4"/>
                    <a:pt x="496" y="4"/>
                  </a:cubicBezTo>
                  <a:cubicBezTo>
                    <a:pt x="496" y="4"/>
                    <a:pt x="496" y="4"/>
                    <a:pt x="496" y="4"/>
                  </a:cubicBezTo>
                  <a:cubicBezTo>
                    <a:pt x="496" y="0"/>
                    <a:pt x="496" y="0"/>
                    <a:pt x="496" y="0"/>
                  </a:cubicBezTo>
                  <a:close/>
                  <a:moveTo>
                    <a:pt x="528" y="7"/>
                  </a:moveTo>
                  <a:cubicBezTo>
                    <a:pt x="523" y="5"/>
                    <a:pt x="518" y="3"/>
                    <a:pt x="512" y="2"/>
                  </a:cubicBezTo>
                  <a:cubicBezTo>
                    <a:pt x="511" y="6"/>
                    <a:pt x="511" y="6"/>
                    <a:pt x="511" y="6"/>
                  </a:cubicBezTo>
                  <a:cubicBezTo>
                    <a:pt x="516" y="7"/>
                    <a:pt x="521" y="9"/>
                    <a:pt x="526" y="11"/>
                  </a:cubicBezTo>
                  <a:lnTo>
                    <a:pt x="528" y="7"/>
                  </a:lnTo>
                  <a:close/>
                  <a:moveTo>
                    <a:pt x="555" y="26"/>
                  </a:moveTo>
                  <a:cubicBezTo>
                    <a:pt x="551" y="22"/>
                    <a:pt x="546" y="18"/>
                    <a:pt x="542" y="15"/>
                  </a:cubicBezTo>
                  <a:cubicBezTo>
                    <a:pt x="540" y="18"/>
                    <a:pt x="540" y="18"/>
                    <a:pt x="540" y="18"/>
                  </a:cubicBezTo>
                  <a:cubicBezTo>
                    <a:pt x="544" y="21"/>
                    <a:pt x="548" y="25"/>
                    <a:pt x="552" y="28"/>
                  </a:cubicBezTo>
                  <a:cubicBezTo>
                    <a:pt x="555" y="26"/>
                    <a:pt x="555" y="26"/>
                    <a:pt x="555" y="26"/>
                  </a:cubicBezTo>
                  <a:close/>
                  <a:moveTo>
                    <a:pt x="576" y="50"/>
                  </a:moveTo>
                  <a:cubicBezTo>
                    <a:pt x="573" y="46"/>
                    <a:pt x="569" y="41"/>
                    <a:pt x="566" y="37"/>
                  </a:cubicBezTo>
                  <a:cubicBezTo>
                    <a:pt x="563" y="40"/>
                    <a:pt x="563" y="40"/>
                    <a:pt x="563" y="40"/>
                  </a:cubicBezTo>
                  <a:cubicBezTo>
                    <a:pt x="566" y="44"/>
                    <a:pt x="569" y="48"/>
                    <a:pt x="573" y="53"/>
                  </a:cubicBezTo>
                  <a:lnTo>
                    <a:pt x="576" y="50"/>
                  </a:lnTo>
                  <a:close/>
                  <a:moveTo>
                    <a:pt x="594" y="77"/>
                  </a:moveTo>
                  <a:cubicBezTo>
                    <a:pt x="591" y="73"/>
                    <a:pt x="588" y="68"/>
                    <a:pt x="585" y="64"/>
                  </a:cubicBezTo>
                  <a:cubicBezTo>
                    <a:pt x="582" y="66"/>
                    <a:pt x="582" y="66"/>
                    <a:pt x="582" y="66"/>
                  </a:cubicBezTo>
                  <a:cubicBezTo>
                    <a:pt x="585" y="70"/>
                    <a:pt x="588" y="75"/>
                    <a:pt x="590" y="79"/>
                  </a:cubicBezTo>
                  <a:cubicBezTo>
                    <a:pt x="594" y="77"/>
                    <a:pt x="594" y="77"/>
                    <a:pt x="594" y="77"/>
                  </a:cubicBezTo>
                  <a:close/>
                  <a:moveTo>
                    <a:pt x="611" y="105"/>
                  </a:moveTo>
                  <a:cubicBezTo>
                    <a:pt x="608" y="100"/>
                    <a:pt x="605" y="95"/>
                    <a:pt x="602" y="91"/>
                  </a:cubicBezTo>
                  <a:cubicBezTo>
                    <a:pt x="599" y="93"/>
                    <a:pt x="599" y="93"/>
                    <a:pt x="599" y="93"/>
                  </a:cubicBezTo>
                  <a:cubicBezTo>
                    <a:pt x="602" y="98"/>
                    <a:pt x="604" y="102"/>
                    <a:pt x="607" y="107"/>
                  </a:cubicBezTo>
                  <a:lnTo>
                    <a:pt x="611" y="105"/>
                  </a:lnTo>
                  <a:close/>
                  <a:moveTo>
                    <a:pt x="628" y="132"/>
                  </a:moveTo>
                  <a:cubicBezTo>
                    <a:pt x="625" y="127"/>
                    <a:pt x="622" y="123"/>
                    <a:pt x="619" y="118"/>
                  </a:cubicBezTo>
                  <a:cubicBezTo>
                    <a:pt x="616" y="120"/>
                    <a:pt x="616" y="120"/>
                    <a:pt x="616" y="120"/>
                  </a:cubicBezTo>
                  <a:cubicBezTo>
                    <a:pt x="619" y="125"/>
                    <a:pt x="622" y="129"/>
                    <a:pt x="625" y="134"/>
                  </a:cubicBezTo>
                  <a:cubicBezTo>
                    <a:pt x="628" y="132"/>
                    <a:pt x="628" y="132"/>
                    <a:pt x="628" y="132"/>
                  </a:cubicBezTo>
                  <a:close/>
                  <a:moveTo>
                    <a:pt x="648" y="156"/>
                  </a:moveTo>
                  <a:cubicBezTo>
                    <a:pt x="645" y="153"/>
                    <a:pt x="641" y="149"/>
                    <a:pt x="638" y="144"/>
                  </a:cubicBezTo>
                  <a:cubicBezTo>
                    <a:pt x="635" y="147"/>
                    <a:pt x="635" y="147"/>
                    <a:pt x="635" y="147"/>
                  </a:cubicBezTo>
                  <a:cubicBezTo>
                    <a:pt x="638" y="151"/>
                    <a:pt x="642" y="155"/>
                    <a:pt x="645" y="159"/>
                  </a:cubicBezTo>
                  <a:cubicBezTo>
                    <a:pt x="648" y="156"/>
                    <a:pt x="648" y="156"/>
                    <a:pt x="648" y="156"/>
                  </a:cubicBezTo>
                  <a:close/>
                  <a:moveTo>
                    <a:pt x="672" y="177"/>
                  </a:moveTo>
                  <a:cubicBezTo>
                    <a:pt x="668" y="174"/>
                    <a:pt x="664" y="171"/>
                    <a:pt x="660" y="167"/>
                  </a:cubicBezTo>
                  <a:cubicBezTo>
                    <a:pt x="657" y="170"/>
                    <a:pt x="657" y="170"/>
                    <a:pt x="657" y="170"/>
                  </a:cubicBezTo>
                  <a:cubicBezTo>
                    <a:pt x="661" y="174"/>
                    <a:pt x="666" y="177"/>
                    <a:pt x="670" y="180"/>
                  </a:cubicBezTo>
                  <a:lnTo>
                    <a:pt x="672" y="177"/>
                  </a:lnTo>
                  <a:close/>
                  <a:moveTo>
                    <a:pt x="701" y="189"/>
                  </a:moveTo>
                  <a:cubicBezTo>
                    <a:pt x="696" y="188"/>
                    <a:pt x="691" y="186"/>
                    <a:pt x="686" y="184"/>
                  </a:cubicBezTo>
                  <a:cubicBezTo>
                    <a:pt x="685" y="188"/>
                    <a:pt x="685" y="188"/>
                    <a:pt x="685" y="188"/>
                  </a:cubicBezTo>
                  <a:cubicBezTo>
                    <a:pt x="690" y="190"/>
                    <a:pt x="695" y="192"/>
                    <a:pt x="700" y="193"/>
                  </a:cubicBezTo>
                  <a:lnTo>
                    <a:pt x="701" y="189"/>
                  </a:lnTo>
                  <a:close/>
                  <a:moveTo>
                    <a:pt x="732" y="190"/>
                  </a:moveTo>
                  <a:cubicBezTo>
                    <a:pt x="729" y="191"/>
                    <a:pt x="725" y="191"/>
                    <a:pt x="721" y="191"/>
                  </a:cubicBezTo>
                  <a:cubicBezTo>
                    <a:pt x="720" y="191"/>
                    <a:pt x="718" y="191"/>
                    <a:pt x="717" y="191"/>
                  </a:cubicBezTo>
                  <a:cubicBezTo>
                    <a:pt x="716" y="195"/>
                    <a:pt x="716" y="195"/>
                    <a:pt x="716" y="195"/>
                  </a:cubicBezTo>
                  <a:cubicBezTo>
                    <a:pt x="718" y="195"/>
                    <a:pt x="720" y="195"/>
                    <a:pt x="721" y="195"/>
                  </a:cubicBezTo>
                  <a:cubicBezTo>
                    <a:pt x="725" y="195"/>
                    <a:pt x="729" y="195"/>
                    <a:pt x="733" y="194"/>
                  </a:cubicBezTo>
                  <a:cubicBezTo>
                    <a:pt x="732" y="190"/>
                    <a:pt x="732" y="190"/>
                    <a:pt x="732" y="190"/>
                  </a:cubicBezTo>
                  <a:close/>
                  <a:moveTo>
                    <a:pt x="763" y="184"/>
                  </a:moveTo>
                  <a:cubicBezTo>
                    <a:pt x="758" y="185"/>
                    <a:pt x="753" y="187"/>
                    <a:pt x="748" y="188"/>
                  </a:cubicBezTo>
                  <a:cubicBezTo>
                    <a:pt x="749" y="192"/>
                    <a:pt x="749" y="192"/>
                    <a:pt x="749" y="192"/>
                  </a:cubicBezTo>
                  <a:cubicBezTo>
                    <a:pt x="754" y="191"/>
                    <a:pt x="759" y="189"/>
                    <a:pt x="765" y="187"/>
                  </a:cubicBezTo>
                  <a:lnTo>
                    <a:pt x="763" y="184"/>
                  </a:lnTo>
                  <a:close/>
                  <a:moveTo>
                    <a:pt x="793" y="171"/>
                  </a:moveTo>
                  <a:cubicBezTo>
                    <a:pt x="788" y="174"/>
                    <a:pt x="783" y="176"/>
                    <a:pt x="778" y="178"/>
                  </a:cubicBezTo>
                  <a:cubicBezTo>
                    <a:pt x="780" y="182"/>
                    <a:pt x="780" y="182"/>
                    <a:pt x="780" y="182"/>
                  </a:cubicBezTo>
                  <a:cubicBezTo>
                    <a:pt x="785" y="180"/>
                    <a:pt x="789" y="177"/>
                    <a:pt x="795" y="175"/>
                  </a:cubicBezTo>
                  <a:cubicBezTo>
                    <a:pt x="793" y="171"/>
                    <a:pt x="793" y="171"/>
                    <a:pt x="793" y="171"/>
                  </a:cubicBezTo>
                  <a:close/>
                  <a:moveTo>
                    <a:pt x="821" y="156"/>
                  </a:moveTo>
                  <a:cubicBezTo>
                    <a:pt x="820" y="156"/>
                    <a:pt x="820" y="156"/>
                    <a:pt x="819" y="157"/>
                  </a:cubicBezTo>
                  <a:cubicBezTo>
                    <a:pt x="815" y="159"/>
                    <a:pt x="811" y="162"/>
                    <a:pt x="807" y="164"/>
                  </a:cubicBezTo>
                  <a:cubicBezTo>
                    <a:pt x="809" y="167"/>
                    <a:pt x="809" y="167"/>
                    <a:pt x="809" y="167"/>
                  </a:cubicBezTo>
                  <a:cubicBezTo>
                    <a:pt x="813" y="165"/>
                    <a:pt x="817" y="163"/>
                    <a:pt x="821" y="160"/>
                  </a:cubicBezTo>
                  <a:cubicBezTo>
                    <a:pt x="822" y="160"/>
                    <a:pt x="822" y="159"/>
                    <a:pt x="823" y="159"/>
                  </a:cubicBezTo>
                  <a:cubicBezTo>
                    <a:pt x="821" y="156"/>
                    <a:pt x="821" y="156"/>
                    <a:pt x="821" y="156"/>
                  </a:cubicBezTo>
                  <a:close/>
                  <a:moveTo>
                    <a:pt x="849" y="140"/>
                  </a:moveTo>
                  <a:cubicBezTo>
                    <a:pt x="844" y="143"/>
                    <a:pt x="840" y="145"/>
                    <a:pt x="835" y="148"/>
                  </a:cubicBezTo>
                  <a:cubicBezTo>
                    <a:pt x="837" y="151"/>
                    <a:pt x="837" y="151"/>
                    <a:pt x="837" y="151"/>
                  </a:cubicBezTo>
                  <a:cubicBezTo>
                    <a:pt x="841" y="149"/>
                    <a:pt x="846" y="146"/>
                    <a:pt x="851" y="144"/>
                  </a:cubicBezTo>
                  <a:lnTo>
                    <a:pt x="849" y="140"/>
                  </a:lnTo>
                  <a:close/>
                  <a:moveTo>
                    <a:pt x="879" y="129"/>
                  </a:moveTo>
                  <a:cubicBezTo>
                    <a:pt x="874" y="130"/>
                    <a:pt x="869" y="132"/>
                    <a:pt x="864" y="134"/>
                  </a:cubicBezTo>
                  <a:cubicBezTo>
                    <a:pt x="866" y="138"/>
                    <a:pt x="866" y="138"/>
                    <a:pt x="866" y="138"/>
                  </a:cubicBezTo>
                  <a:cubicBezTo>
                    <a:pt x="871" y="136"/>
                    <a:pt x="876" y="134"/>
                    <a:pt x="881" y="132"/>
                  </a:cubicBezTo>
                  <a:cubicBezTo>
                    <a:pt x="879" y="129"/>
                    <a:pt x="879" y="129"/>
                    <a:pt x="879" y="129"/>
                  </a:cubicBezTo>
                  <a:close/>
                  <a:moveTo>
                    <a:pt x="911" y="121"/>
                  </a:moveTo>
                  <a:cubicBezTo>
                    <a:pt x="906" y="122"/>
                    <a:pt x="900" y="123"/>
                    <a:pt x="895" y="124"/>
                  </a:cubicBezTo>
                  <a:cubicBezTo>
                    <a:pt x="896" y="128"/>
                    <a:pt x="896" y="128"/>
                    <a:pt x="896" y="128"/>
                  </a:cubicBezTo>
                  <a:cubicBezTo>
                    <a:pt x="901" y="127"/>
                    <a:pt x="906" y="126"/>
                    <a:pt x="912" y="125"/>
                  </a:cubicBezTo>
                  <a:cubicBezTo>
                    <a:pt x="911" y="121"/>
                    <a:pt x="911" y="121"/>
                    <a:pt x="911" y="121"/>
                  </a:cubicBezTo>
                  <a:close/>
                  <a:moveTo>
                    <a:pt x="943" y="117"/>
                  </a:moveTo>
                  <a:cubicBezTo>
                    <a:pt x="938" y="118"/>
                    <a:pt x="932" y="118"/>
                    <a:pt x="927" y="118"/>
                  </a:cubicBezTo>
                  <a:cubicBezTo>
                    <a:pt x="927" y="122"/>
                    <a:pt x="927" y="122"/>
                    <a:pt x="927" y="122"/>
                  </a:cubicBezTo>
                  <a:cubicBezTo>
                    <a:pt x="933" y="122"/>
                    <a:pt x="938" y="122"/>
                    <a:pt x="943" y="121"/>
                  </a:cubicBezTo>
                  <a:cubicBezTo>
                    <a:pt x="943" y="117"/>
                    <a:pt x="943" y="117"/>
                    <a:pt x="943" y="117"/>
                  </a:cubicBezTo>
                  <a:close/>
                  <a:moveTo>
                    <a:pt x="976" y="119"/>
                  </a:moveTo>
                  <a:cubicBezTo>
                    <a:pt x="970" y="118"/>
                    <a:pt x="965" y="118"/>
                    <a:pt x="959" y="118"/>
                  </a:cubicBezTo>
                  <a:cubicBezTo>
                    <a:pt x="959" y="122"/>
                    <a:pt x="959" y="122"/>
                    <a:pt x="959" y="122"/>
                  </a:cubicBezTo>
                  <a:cubicBezTo>
                    <a:pt x="965" y="122"/>
                    <a:pt x="970" y="122"/>
                    <a:pt x="975" y="123"/>
                  </a:cubicBezTo>
                  <a:cubicBezTo>
                    <a:pt x="976" y="119"/>
                    <a:pt x="976" y="119"/>
                    <a:pt x="976" y="119"/>
                  </a:cubicBezTo>
                  <a:close/>
                  <a:moveTo>
                    <a:pt x="1008" y="125"/>
                  </a:moveTo>
                  <a:cubicBezTo>
                    <a:pt x="1002" y="124"/>
                    <a:pt x="997" y="122"/>
                    <a:pt x="992" y="121"/>
                  </a:cubicBezTo>
                  <a:cubicBezTo>
                    <a:pt x="991" y="125"/>
                    <a:pt x="991" y="125"/>
                    <a:pt x="991" y="125"/>
                  </a:cubicBezTo>
                  <a:cubicBezTo>
                    <a:pt x="996" y="126"/>
                    <a:pt x="1001" y="127"/>
                    <a:pt x="1007" y="129"/>
                  </a:cubicBezTo>
                  <a:cubicBezTo>
                    <a:pt x="1008" y="125"/>
                    <a:pt x="1008" y="125"/>
                    <a:pt x="1008" y="125"/>
                  </a:cubicBezTo>
                  <a:close/>
                  <a:moveTo>
                    <a:pt x="1038" y="135"/>
                  </a:moveTo>
                  <a:cubicBezTo>
                    <a:pt x="1033" y="133"/>
                    <a:pt x="1028" y="131"/>
                    <a:pt x="1023" y="129"/>
                  </a:cubicBezTo>
                  <a:cubicBezTo>
                    <a:pt x="1022" y="133"/>
                    <a:pt x="1022" y="133"/>
                    <a:pt x="1022" y="133"/>
                  </a:cubicBezTo>
                  <a:cubicBezTo>
                    <a:pt x="1027" y="135"/>
                    <a:pt x="1032" y="137"/>
                    <a:pt x="1037" y="139"/>
                  </a:cubicBezTo>
                  <a:cubicBezTo>
                    <a:pt x="1038" y="135"/>
                    <a:pt x="1038" y="135"/>
                    <a:pt x="1038" y="135"/>
                  </a:cubicBezTo>
                  <a:close/>
                  <a:moveTo>
                    <a:pt x="1068" y="149"/>
                  </a:moveTo>
                  <a:cubicBezTo>
                    <a:pt x="1063" y="146"/>
                    <a:pt x="1058" y="144"/>
                    <a:pt x="1053" y="141"/>
                  </a:cubicBezTo>
                  <a:cubicBezTo>
                    <a:pt x="1052" y="145"/>
                    <a:pt x="1052" y="145"/>
                    <a:pt x="1052" y="145"/>
                  </a:cubicBezTo>
                  <a:cubicBezTo>
                    <a:pt x="1056" y="147"/>
                    <a:pt x="1061" y="150"/>
                    <a:pt x="1066" y="152"/>
                  </a:cubicBezTo>
                  <a:cubicBezTo>
                    <a:pt x="1068" y="149"/>
                    <a:pt x="1068" y="149"/>
                    <a:pt x="1068" y="149"/>
                  </a:cubicBezTo>
                  <a:close/>
                  <a:moveTo>
                    <a:pt x="1096" y="165"/>
                  </a:moveTo>
                  <a:cubicBezTo>
                    <a:pt x="1091" y="162"/>
                    <a:pt x="1086" y="159"/>
                    <a:pt x="1082" y="157"/>
                  </a:cubicBezTo>
                  <a:cubicBezTo>
                    <a:pt x="1080" y="160"/>
                    <a:pt x="1080" y="160"/>
                    <a:pt x="1080" y="160"/>
                  </a:cubicBezTo>
                  <a:cubicBezTo>
                    <a:pt x="1084" y="163"/>
                    <a:pt x="1089" y="166"/>
                    <a:pt x="1093" y="169"/>
                  </a:cubicBezTo>
                  <a:cubicBezTo>
                    <a:pt x="1096" y="165"/>
                    <a:pt x="1096" y="165"/>
                    <a:pt x="1096" y="165"/>
                  </a:cubicBezTo>
                  <a:close/>
                  <a:moveTo>
                    <a:pt x="1122" y="184"/>
                  </a:moveTo>
                  <a:cubicBezTo>
                    <a:pt x="1118" y="181"/>
                    <a:pt x="1113" y="178"/>
                    <a:pt x="1109" y="175"/>
                  </a:cubicBezTo>
                  <a:cubicBezTo>
                    <a:pt x="1106" y="178"/>
                    <a:pt x="1106" y="178"/>
                    <a:pt x="1106" y="178"/>
                  </a:cubicBezTo>
                  <a:cubicBezTo>
                    <a:pt x="1111" y="181"/>
                    <a:pt x="1115" y="184"/>
                    <a:pt x="1119" y="187"/>
                  </a:cubicBezTo>
                  <a:cubicBezTo>
                    <a:pt x="1122" y="184"/>
                    <a:pt x="1122" y="184"/>
                    <a:pt x="1122" y="184"/>
                  </a:cubicBezTo>
                  <a:close/>
                  <a:moveTo>
                    <a:pt x="1146" y="205"/>
                  </a:moveTo>
                  <a:cubicBezTo>
                    <a:pt x="1142" y="202"/>
                    <a:pt x="1138" y="198"/>
                    <a:pt x="1134" y="195"/>
                  </a:cubicBezTo>
                  <a:cubicBezTo>
                    <a:pt x="1132" y="198"/>
                    <a:pt x="1132" y="198"/>
                    <a:pt x="1132" y="198"/>
                  </a:cubicBezTo>
                  <a:cubicBezTo>
                    <a:pt x="1136" y="201"/>
                    <a:pt x="1140" y="205"/>
                    <a:pt x="1144" y="208"/>
                  </a:cubicBezTo>
                  <a:lnTo>
                    <a:pt x="1146" y="205"/>
                  </a:lnTo>
                  <a:close/>
                  <a:moveTo>
                    <a:pt x="1169" y="228"/>
                  </a:moveTo>
                  <a:cubicBezTo>
                    <a:pt x="1166" y="224"/>
                    <a:pt x="1162" y="221"/>
                    <a:pt x="1158" y="217"/>
                  </a:cubicBezTo>
                  <a:cubicBezTo>
                    <a:pt x="1155" y="219"/>
                    <a:pt x="1155" y="219"/>
                    <a:pt x="1155" y="219"/>
                  </a:cubicBezTo>
                  <a:cubicBezTo>
                    <a:pt x="1159" y="223"/>
                    <a:pt x="1163" y="227"/>
                    <a:pt x="1166" y="231"/>
                  </a:cubicBezTo>
                  <a:cubicBezTo>
                    <a:pt x="1169" y="228"/>
                    <a:pt x="1169" y="228"/>
                    <a:pt x="1169" y="228"/>
                  </a:cubicBezTo>
                  <a:close/>
                  <a:moveTo>
                    <a:pt x="1191" y="253"/>
                  </a:moveTo>
                  <a:cubicBezTo>
                    <a:pt x="1188" y="249"/>
                    <a:pt x="1184" y="245"/>
                    <a:pt x="1180" y="240"/>
                  </a:cubicBezTo>
                  <a:cubicBezTo>
                    <a:pt x="1177" y="243"/>
                    <a:pt x="1177" y="243"/>
                    <a:pt x="1177" y="243"/>
                  </a:cubicBezTo>
                  <a:cubicBezTo>
                    <a:pt x="1181" y="247"/>
                    <a:pt x="1184" y="251"/>
                    <a:pt x="1187" y="255"/>
                  </a:cubicBezTo>
                  <a:cubicBezTo>
                    <a:pt x="1191" y="253"/>
                    <a:pt x="1191" y="253"/>
                    <a:pt x="1191" y="2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4" name="íṥḷíḍé"/>
            <p:cNvSpPr/>
            <p:nvPr/>
          </p:nvSpPr>
          <p:spPr bwMode="auto">
            <a:xfrm>
              <a:off x="4293801" y="3629985"/>
              <a:ext cx="23140" cy="13612"/>
            </a:xfrm>
            <a:custGeom>
              <a:avLst/>
              <a:gdLst>
                <a:gd name="T0" fmla="*/ 8 w 8"/>
                <a:gd name="T1" fmla="*/ 0 h 5"/>
                <a:gd name="T2" fmla="*/ 0 w 8"/>
                <a:gd name="T3" fmla="*/ 1 h 5"/>
                <a:gd name="T4" fmla="*/ 0 w 8"/>
                <a:gd name="T5" fmla="*/ 5 h 5"/>
                <a:gd name="T6" fmla="*/ 8 w 8"/>
                <a:gd name="T7" fmla="*/ 4 h 5"/>
                <a:gd name="T8" fmla="*/ 8 w 8"/>
                <a:gd name="T9" fmla="*/ 0 h 5"/>
              </a:gdLst>
              <a:ahLst/>
              <a:cxnLst>
                <a:cxn ang="0">
                  <a:pos x="T0" y="T1"/>
                </a:cxn>
                <a:cxn ang="0">
                  <a:pos x="T2" y="T3"/>
                </a:cxn>
                <a:cxn ang="0">
                  <a:pos x="T4" y="T5"/>
                </a:cxn>
                <a:cxn ang="0">
                  <a:pos x="T6" y="T7"/>
                </a:cxn>
                <a:cxn ang="0">
                  <a:pos x="T8" y="T9"/>
                </a:cxn>
              </a:cxnLst>
              <a:rect l="0" t="0" r="r" b="b"/>
              <a:pathLst>
                <a:path w="8" h="5">
                  <a:moveTo>
                    <a:pt x="8" y="0"/>
                  </a:moveTo>
                  <a:cubicBezTo>
                    <a:pt x="6" y="1"/>
                    <a:pt x="3" y="1"/>
                    <a:pt x="0" y="1"/>
                  </a:cubicBezTo>
                  <a:cubicBezTo>
                    <a:pt x="0" y="5"/>
                    <a:pt x="0" y="5"/>
                    <a:pt x="0" y="5"/>
                  </a:cubicBezTo>
                  <a:cubicBezTo>
                    <a:pt x="3" y="5"/>
                    <a:pt x="6" y="5"/>
                    <a:pt x="8" y="4"/>
                  </a:cubicBezTo>
                  <a:cubicBezTo>
                    <a:pt x="8"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5" name="iSļíḋè"/>
            <p:cNvSpPr/>
            <p:nvPr/>
          </p:nvSpPr>
          <p:spPr bwMode="auto">
            <a:xfrm>
              <a:off x="7719885" y="3304664"/>
              <a:ext cx="104811" cy="107533"/>
            </a:xfrm>
            <a:prstGeom prst="ellipse">
              <a:avLst/>
            </a:prstGeom>
            <a:solidFill>
              <a:srgbClr val="1D4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6" name="íṥlidê"/>
            <p:cNvSpPr/>
            <p:nvPr/>
          </p:nvSpPr>
          <p:spPr bwMode="auto">
            <a:xfrm>
              <a:off x="7617797" y="2920812"/>
              <a:ext cx="308988" cy="436938"/>
            </a:xfrm>
            <a:custGeom>
              <a:avLst/>
              <a:gdLst>
                <a:gd name="T0" fmla="*/ 90 w 109"/>
                <a:gd name="T1" fmla="*/ 20 h 155"/>
                <a:gd name="T2" fmla="*/ 19 w 109"/>
                <a:gd name="T3" fmla="*/ 20 h 155"/>
                <a:gd name="T4" fmla="*/ 10 w 109"/>
                <a:gd name="T5" fmla="*/ 78 h 155"/>
                <a:gd name="T6" fmla="*/ 10 w 109"/>
                <a:gd name="T7" fmla="*/ 78 h 155"/>
                <a:gd name="T8" fmla="*/ 10 w 109"/>
                <a:gd name="T9" fmla="*/ 78 h 155"/>
                <a:gd name="T10" fmla="*/ 13 w 109"/>
                <a:gd name="T11" fmla="*/ 82 h 155"/>
                <a:gd name="T12" fmla="*/ 55 w 109"/>
                <a:gd name="T13" fmla="*/ 155 h 155"/>
                <a:gd name="T14" fmla="*/ 97 w 109"/>
                <a:gd name="T15" fmla="*/ 82 h 155"/>
                <a:gd name="T16" fmla="*/ 99 w 109"/>
                <a:gd name="T17" fmla="*/ 78 h 155"/>
                <a:gd name="T18" fmla="*/ 99 w 109"/>
                <a:gd name="T19" fmla="*/ 78 h 155"/>
                <a:gd name="T20" fmla="*/ 99 w 109"/>
                <a:gd name="T21" fmla="*/ 78 h 155"/>
                <a:gd name="T22" fmla="*/ 90 w 109"/>
                <a:gd name="T23" fmla="*/ 20 h 155"/>
                <a:gd name="T24" fmla="*/ 55 w 109"/>
                <a:gd name="T25" fmla="*/ 79 h 155"/>
                <a:gd name="T26" fmla="*/ 31 w 109"/>
                <a:gd name="T27" fmla="*/ 55 h 155"/>
                <a:gd name="T28" fmla="*/ 55 w 109"/>
                <a:gd name="T29" fmla="*/ 31 h 155"/>
                <a:gd name="T30" fmla="*/ 78 w 109"/>
                <a:gd name="T31" fmla="*/ 55 h 155"/>
                <a:gd name="T32" fmla="*/ 55 w 109"/>
                <a:gd name="T33" fmla="*/ 7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55">
                  <a:moveTo>
                    <a:pt x="90" y="20"/>
                  </a:moveTo>
                  <a:cubicBezTo>
                    <a:pt x="71" y="0"/>
                    <a:pt x="39" y="0"/>
                    <a:pt x="19" y="20"/>
                  </a:cubicBezTo>
                  <a:cubicBezTo>
                    <a:pt x="4" y="35"/>
                    <a:pt x="0" y="59"/>
                    <a:pt x="10" y="78"/>
                  </a:cubicBezTo>
                  <a:cubicBezTo>
                    <a:pt x="10" y="78"/>
                    <a:pt x="10" y="78"/>
                    <a:pt x="10" y="78"/>
                  </a:cubicBezTo>
                  <a:cubicBezTo>
                    <a:pt x="10" y="78"/>
                    <a:pt x="10" y="78"/>
                    <a:pt x="10" y="78"/>
                  </a:cubicBezTo>
                  <a:cubicBezTo>
                    <a:pt x="11" y="79"/>
                    <a:pt x="12" y="81"/>
                    <a:pt x="13" y="82"/>
                  </a:cubicBezTo>
                  <a:cubicBezTo>
                    <a:pt x="55" y="155"/>
                    <a:pt x="55" y="155"/>
                    <a:pt x="55" y="155"/>
                  </a:cubicBezTo>
                  <a:cubicBezTo>
                    <a:pt x="97" y="82"/>
                    <a:pt x="97" y="82"/>
                    <a:pt x="97" y="82"/>
                  </a:cubicBezTo>
                  <a:cubicBezTo>
                    <a:pt x="98" y="81"/>
                    <a:pt x="98" y="79"/>
                    <a:pt x="99" y="78"/>
                  </a:cubicBezTo>
                  <a:cubicBezTo>
                    <a:pt x="99" y="78"/>
                    <a:pt x="99" y="78"/>
                    <a:pt x="99" y="78"/>
                  </a:cubicBezTo>
                  <a:cubicBezTo>
                    <a:pt x="99" y="78"/>
                    <a:pt x="99" y="78"/>
                    <a:pt x="99" y="78"/>
                  </a:cubicBezTo>
                  <a:cubicBezTo>
                    <a:pt x="109" y="59"/>
                    <a:pt x="106" y="35"/>
                    <a:pt x="90" y="20"/>
                  </a:cubicBezTo>
                  <a:close/>
                  <a:moveTo>
                    <a:pt x="55" y="79"/>
                  </a:moveTo>
                  <a:cubicBezTo>
                    <a:pt x="42" y="79"/>
                    <a:pt x="31" y="68"/>
                    <a:pt x="31" y="55"/>
                  </a:cubicBezTo>
                  <a:cubicBezTo>
                    <a:pt x="31" y="42"/>
                    <a:pt x="42" y="31"/>
                    <a:pt x="55" y="31"/>
                  </a:cubicBezTo>
                  <a:cubicBezTo>
                    <a:pt x="68" y="31"/>
                    <a:pt x="78" y="42"/>
                    <a:pt x="78" y="55"/>
                  </a:cubicBezTo>
                  <a:cubicBezTo>
                    <a:pt x="78" y="68"/>
                    <a:pt x="68" y="79"/>
                    <a:pt x="55" y="79"/>
                  </a:cubicBezTo>
                  <a:close/>
                </a:path>
              </a:pathLst>
            </a:custGeom>
            <a:solidFill>
              <a:srgbClr val="FF52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7" name="îśliḋè"/>
            <p:cNvSpPr/>
            <p:nvPr/>
          </p:nvSpPr>
          <p:spPr bwMode="auto">
            <a:xfrm>
              <a:off x="5668590" y="2542405"/>
              <a:ext cx="107533" cy="104811"/>
            </a:xfrm>
            <a:prstGeom prst="ellipse">
              <a:avLst/>
            </a:prstGeom>
            <a:solidFill>
              <a:srgbClr val="1D4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8" name="íšḻiḍe"/>
            <p:cNvSpPr/>
            <p:nvPr/>
          </p:nvSpPr>
          <p:spPr bwMode="auto">
            <a:xfrm>
              <a:off x="5569224" y="2155830"/>
              <a:ext cx="306265" cy="436938"/>
            </a:xfrm>
            <a:custGeom>
              <a:avLst/>
              <a:gdLst>
                <a:gd name="T0" fmla="*/ 89 w 108"/>
                <a:gd name="T1" fmla="*/ 20 h 155"/>
                <a:gd name="T2" fmla="*/ 18 w 108"/>
                <a:gd name="T3" fmla="*/ 20 h 155"/>
                <a:gd name="T4" fmla="*/ 9 w 108"/>
                <a:gd name="T5" fmla="*/ 78 h 155"/>
                <a:gd name="T6" fmla="*/ 9 w 108"/>
                <a:gd name="T7" fmla="*/ 78 h 155"/>
                <a:gd name="T8" fmla="*/ 9 w 108"/>
                <a:gd name="T9" fmla="*/ 78 h 155"/>
                <a:gd name="T10" fmla="*/ 12 w 108"/>
                <a:gd name="T11" fmla="*/ 83 h 155"/>
                <a:gd name="T12" fmla="*/ 54 w 108"/>
                <a:gd name="T13" fmla="*/ 155 h 155"/>
                <a:gd name="T14" fmla="*/ 96 w 108"/>
                <a:gd name="T15" fmla="*/ 83 h 155"/>
                <a:gd name="T16" fmla="*/ 99 w 108"/>
                <a:gd name="T17" fmla="*/ 78 h 155"/>
                <a:gd name="T18" fmla="*/ 99 w 108"/>
                <a:gd name="T19" fmla="*/ 78 h 155"/>
                <a:gd name="T20" fmla="*/ 99 w 108"/>
                <a:gd name="T21" fmla="*/ 78 h 155"/>
                <a:gd name="T22" fmla="*/ 89 w 108"/>
                <a:gd name="T23" fmla="*/ 20 h 155"/>
                <a:gd name="T24" fmla="*/ 54 w 108"/>
                <a:gd name="T25" fmla="*/ 79 h 155"/>
                <a:gd name="T26" fmla="*/ 30 w 108"/>
                <a:gd name="T27" fmla="*/ 55 h 155"/>
                <a:gd name="T28" fmla="*/ 54 w 108"/>
                <a:gd name="T29" fmla="*/ 32 h 155"/>
                <a:gd name="T30" fmla="*/ 78 w 108"/>
                <a:gd name="T31" fmla="*/ 55 h 155"/>
                <a:gd name="T32" fmla="*/ 54 w 108"/>
                <a:gd name="T33" fmla="*/ 7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155">
                  <a:moveTo>
                    <a:pt x="89" y="20"/>
                  </a:moveTo>
                  <a:cubicBezTo>
                    <a:pt x="70" y="0"/>
                    <a:pt x="38" y="0"/>
                    <a:pt x="18" y="20"/>
                  </a:cubicBezTo>
                  <a:cubicBezTo>
                    <a:pt x="3" y="36"/>
                    <a:pt x="0" y="59"/>
                    <a:pt x="9" y="78"/>
                  </a:cubicBezTo>
                  <a:cubicBezTo>
                    <a:pt x="9" y="78"/>
                    <a:pt x="9" y="78"/>
                    <a:pt x="9" y="78"/>
                  </a:cubicBezTo>
                  <a:cubicBezTo>
                    <a:pt x="9" y="78"/>
                    <a:pt x="9" y="78"/>
                    <a:pt x="9" y="78"/>
                  </a:cubicBezTo>
                  <a:cubicBezTo>
                    <a:pt x="10" y="80"/>
                    <a:pt x="11" y="81"/>
                    <a:pt x="12" y="83"/>
                  </a:cubicBezTo>
                  <a:cubicBezTo>
                    <a:pt x="54" y="155"/>
                    <a:pt x="54" y="155"/>
                    <a:pt x="54" y="155"/>
                  </a:cubicBezTo>
                  <a:cubicBezTo>
                    <a:pt x="96" y="83"/>
                    <a:pt x="96" y="83"/>
                    <a:pt x="96" y="83"/>
                  </a:cubicBezTo>
                  <a:cubicBezTo>
                    <a:pt x="97" y="81"/>
                    <a:pt x="98" y="80"/>
                    <a:pt x="99" y="78"/>
                  </a:cubicBezTo>
                  <a:cubicBezTo>
                    <a:pt x="99" y="78"/>
                    <a:pt x="99" y="78"/>
                    <a:pt x="99" y="78"/>
                  </a:cubicBezTo>
                  <a:cubicBezTo>
                    <a:pt x="99" y="78"/>
                    <a:pt x="99" y="78"/>
                    <a:pt x="99" y="78"/>
                  </a:cubicBezTo>
                  <a:cubicBezTo>
                    <a:pt x="108" y="59"/>
                    <a:pt x="105" y="36"/>
                    <a:pt x="89" y="20"/>
                  </a:cubicBezTo>
                  <a:close/>
                  <a:moveTo>
                    <a:pt x="54" y="79"/>
                  </a:moveTo>
                  <a:cubicBezTo>
                    <a:pt x="41" y="79"/>
                    <a:pt x="30" y="68"/>
                    <a:pt x="30" y="55"/>
                  </a:cubicBezTo>
                  <a:cubicBezTo>
                    <a:pt x="30" y="42"/>
                    <a:pt x="41" y="32"/>
                    <a:pt x="54" y="32"/>
                  </a:cubicBezTo>
                  <a:cubicBezTo>
                    <a:pt x="67" y="32"/>
                    <a:pt x="78" y="42"/>
                    <a:pt x="78" y="55"/>
                  </a:cubicBezTo>
                  <a:cubicBezTo>
                    <a:pt x="78" y="68"/>
                    <a:pt x="67" y="79"/>
                    <a:pt x="54" y="79"/>
                  </a:cubicBezTo>
                  <a:close/>
                </a:path>
              </a:pathLst>
            </a:custGeom>
            <a:solidFill>
              <a:srgbClr val="FF52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9" name="işļiḑé"/>
            <p:cNvSpPr/>
            <p:nvPr/>
          </p:nvSpPr>
          <p:spPr bwMode="auto">
            <a:xfrm>
              <a:off x="4243437" y="3583705"/>
              <a:ext cx="104811" cy="104811"/>
            </a:xfrm>
            <a:prstGeom prst="ellipse">
              <a:avLst/>
            </a:prstGeom>
            <a:solidFill>
              <a:srgbClr val="1D4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0" name="îṧ1íďe"/>
            <p:cNvSpPr/>
            <p:nvPr/>
          </p:nvSpPr>
          <p:spPr bwMode="auto">
            <a:xfrm>
              <a:off x="4141349" y="3199853"/>
              <a:ext cx="307626" cy="438299"/>
            </a:xfrm>
            <a:custGeom>
              <a:avLst/>
              <a:gdLst>
                <a:gd name="T0" fmla="*/ 90 w 109"/>
                <a:gd name="T1" fmla="*/ 19 h 155"/>
                <a:gd name="T2" fmla="*/ 19 w 109"/>
                <a:gd name="T3" fmla="*/ 19 h 155"/>
                <a:gd name="T4" fmla="*/ 10 w 109"/>
                <a:gd name="T5" fmla="*/ 77 h 155"/>
                <a:gd name="T6" fmla="*/ 10 w 109"/>
                <a:gd name="T7" fmla="*/ 77 h 155"/>
                <a:gd name="T8" fmla="*/ 10 w 109"/>
                <a:gd name="T9" fmla="*/ 78 h 155"/>
                <a:gd name="T10" fmla="*/ 12 w 109"/>
                <a:gd name="T11" fmla="*/ 82 h 155"/>
                <a:gd name="T12" fmla="*/ 54 w 109"/>
                <a:gd name="T13" fmla="*/ 155 h 155"/>
                <a:gd name="T14" fmla="*/ 96 w 109"/>
                <a:gd name="T15" fmla="*/ 82 h 155"/>
                <a:gd name="T16" fmla="*/ 99 w 109"/>
                <a:gd name="T17" fmla="*/ 78 h 155"/>
                <a:gd name="T18" fmla="*/ 99 w 109"/>
                <a:gd name="T19" fmla="*/ 77 h 155"/>
                <a:gd name="T20" fmla="*/ 99 w 109"/>
                <a:gd name="T21" fmla="*/ 77 h 155"/>
                <a:gd name="T22" fmla="*/ 90 w 109"/>
                <a:gd name="T23" fmla="*/ 19 h 155"/>
                <a:gd name="T24" fmla="*/ 54 w 109"/>
                <a:gd name="T25" fmla="*/ 78 h 155"/>
                <a:gd name="T26" fmla="*/ 31 w 109"/>
                <a:gd name="T27" fmla="*/ 55 h 155"/>
                <a:gd name="T28" fmla="*/ 54 w 109"/>
                <a:gd name="T29" fmla="*/ 31 h 155"/>
                <a:gd name="T30" fmla="*/ 78 w 109"/>
                <a:gd name="T31" fmla="*/ 55 h 155"/>
                <a:gd name="T32" fmla="*/ 54 w 109"/>
                <a:gd name="T33"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55">
                  <a:moveTo>
                    <a:pt x="90" y="19"/>
                  </a:moveTo>
                  <a:cubicBezTo>
                    <a:pt x="70" y="0"/>
                    <a:pt x="38" y="0"/>
                    <a:pt x="19" y="19"/>
                  </a:cubicBezTo>
                  <a:cubicBezTo>
                    <a:pt x="3" y="35"/>
                    <a:pt x="0" y="58"/>
                    <a:pt x="10" y="77"/>
                  </a:cubicBezTo>
                  <a:cubicBezTo>
                    <a:pt x="10" y="77"/>
                    <a:pt x="10" y="77"/>
                    <a:pt x="10" y="77"/>
                  </a:cubicBezTo>
                  <a:cubicBezTo>
                    <a:pt x="10" y="78"/>
                    <a:pt x="10" y="78"/>
                    <a:pt x="10" y="78"/>
                  </a:cubicBezTo>
                  <a:cubicBezTo>
                    <a:pt x="11" y="79"/>
                    <a:pt x="11" y="81"/>
                    <a:pt x="12" y="82"/>
                  </a:cubicBezTo>
                  <a:cubicBezTo>
                    <a:pt x="54" y="155"/>
                    <a:pt x="54" y="155"/>
                    <a:pt x="54" y="155"/>
                  </a:cubicBezTo>
                  <a:cubicBezTo>
                    <a:pt x="96" y="82"/>
                    <a:pt x="96" y="82"/>
                    <a:pt x="96" y="82"/>
                  </a:cubicBezTo>
                  <a:cubicBezTo>
                    <a:pt x="97" y="81"/>
                    <a:pt x="98" y="79"/>
                    <a:pt x="99" y="78"/>
                  </a:cubicBezTo>
                  <a:cubicBezTo>
                    <a:pt x="99" y="77"/>
                    <a:pt x="99" y="77"/>
                    <a:pt x="99" y="77"/>
                  </a:cubicBezTo>
                  <a:cubicBezTo>
                    <a:pt x="99" y="77"/>
                    <a:pt x="99" y="77"/>
                    <a:pt x="99" y="77"/>
                  </a:cubicBezTo>
                  <a:cubicBezTo>
                    <a:pt x="109" y="58"/>
                    <a:pt x="105" y="35"/>
                    <a:pt x="90" y="19"/>
                  </a:cubicBezTo>
                  <a:close/>
                  <a:moveTo>
                    <a:pt x="54" y="78"/>
                  </a:moveTo>
                  <a:cubicBezTo>
                    <a:pt x="41" y="78"/>
                    <a:pt x="31" y="68"/>
                    <a:pt x="31" y="55"/>
                  </a:cubicBezTo>
                  <a:cubicBezTo>
                    <a:pt x="31" y="42"/>
                    <a:pt x="41" y="31"/>
                    <a:pt x="54" y="31"/>
                  </a:cubicBezTo>
                  <a:cubicBezTo>
                    <a:pt x="67" y="31"/>
                    <a:pt x="78" y="42"/>
                    <a:pt x="78" y="55"/>
                  </a:cubicBezTo>
                  <a:cubicBezTo>
                    <a:pt x="78" y="68"/>
                    <a:pt x="67" y="78"/>
                    <a:pt x="54" y="78"/>
                  </a:cubicBezTo>
                  <a:close/>
                </a:path>
              </a:pathLst>
            </a:custGeom>
            <a:solidFill>
              <a:srgbClr val="FF524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7" name="ís1ïḓè"/>
            <p:cNvSpPr/>
            <p:nvPr/>
          </p:nvSpPr>
          <p:spPr bwMode="auto">
            <a:xfrm>
              <a:off x="7759359" y="1623610"/>
              <a:ext cx="10889" cy="15245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08" name="iSlíḋê"/>
            <p:cNvSpPr/>
            <p:nvPr/>
          </p:nvSpPr>
          <p:spPr bwMode="auto">
            <a:xfrm>
              <a:off x="7759359" y="1623610"/>
              <a:ext cx="10889" cy="152452"/>
            </a:xfrm>
            <a:custGeom>
              <a:avLst/>
              <a:gdLst>
                <a:gd name="T0" fmla="*/ 0 w 8"/>
                <a:gd name="T1" fmla="*/ 0 h 112"/>
                <a:gd name="T2" fmla="*/ 0 w 8"/>
                <a:gd name="T3" fmla="*/ 112 h 112"/>
                <a:gd name="T4" fmla="*/ 8 w 8"/>
                <a:gd name="T5" fmla="*/ 112 h 112"/>
                <a:gd name="T6" fmla="*/ 8 w 8"/>
                <a:gd name="T7" fmla="*/ 0 h 112"/>
              </a:gdLst>
              <a:ahLst/>
              <a:cxnLst>
                <a:cxn ang="0">
                  <a:pos x="T0" y="T1"/>
                </a:cxn>
                <a:cxn ang="0">
                  <a:pos x="T2" y="T3"/>
                </a:cxn>
                <a:cxn ang="0">
                  <a:pos x="T4" y="T5"/>
                </a:cxn>
                <a:cxn ang="0">
                  <a:pos x="T6" y="T7"/>
                </a:cxn>
              </a:cxnLst>
              <a:rect l="0" t="0" r="r" b="b"/>
              <a:pathLst>
                <a:path w="8" h="112">
                  <a:moveTo>
                    <a:pt x="0" y="0"/>
                  </a:moveTo>
                  <a:lnTo>
                    <a:pt x="0" y="112"/>
                  </a:lnTo>
                  <a:lnTo>
                    <a:pt x="8" y="112"/>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9" name="îṥḻiḋé"/>
            <p:cNvSpPr/>
            <p:nvPr/>
          </p:nvSpPr>
          <p:spPr bwMode="auto">
            <a:xfrm>
              <a:off x="7688578" y="1694391"/>
              <a:ext cx="152452"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10" name="îşlíḍê"/>
            <p:cNvSpPr/>
            <p:nvPr/>
          </p:nvSpPr>
          <p:spPr bwMode="auto">
            <a:xfrm>
              <a:off x="7688578" y="1694391"/>
              <a:ext cx="152452" cy="12251"/>
            </a:xfrm>
            <a:custGeom>
              <a:avLst/>
              <a:gdLst>
                <a:gd name="T0" fmla="*/ 112 w 112"/>
                <a:gd name="T1" fmla="*/ 0 h 9"/>
                <a:gd name="T2" fmla="*/ 0 w 112"/>
                <a:gd name="T3" fmla="*/ 0 h 9"/>
                <a:gd name="T4" fmla="*/ 0 w 112"/>
                <a:gd name="T5" fmla="*/ 9 h 9"/>
                <a:gd name="T6" fmla="*/ 112 w 112"/>
                <a:gd name="T7" fmla="*/ 9 h 9"/>
              </a:gdLst>
              <a:ahLst/>
              <a:cxnLst>
                <a:cxn ang="0">
                  <a:pos x="T0" y="T1"/>
                </a:cxn>
                <a:cxn ang="0">
                  <a:pos x="T2" y="T3"/>
                </a:cxn>
                <a:cxn ang="0">
                  <a:pos x="T4" y="T5"/>
                </a:cxn>
                <a:cxn ang="0">
                  <a:pos x="T6" y="T7"/>
                </a:cxn>
              </a:cxnLst>
              <a:rect l="0" t="0" r="r" b="b"/>
              <a:pathLst>
                <a:path w="112" h="9">
                  <a:moveTo>
                    <a:pt x="112" y="0"/>
                  </a:moveTo>
                  <a:lnTo>
                    <a:pt x="0" y="0"/>
                  </a:lnTo>
                  <a:lnTo>
                    <a:pt x="0" y="9"/>
                  </a:lnTo>
                  <a:lnTo>
                    <a:pt x="11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1" name="ïsľíďé"/>
            <p:cNvSpPr/>
            <p:nvPr/>
          </p:nvSpPr>
          <p:spPr bwMode="auto">
            <a:xfrm>
              <a:off x="8037039" y="1562357"/>
              <a:ext cx="10889" cy="12386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12" name="ïSļîḑè"/>
            <p:cNvSpPr/>
            <p:nvPr/>
          </p:nvSpPr>
          <p:spPr bwMode="auto">
            <a:xfrm>
              <a:off x="8037039" y="1562357"/>
              <a:ext cx="10889" cy="123868"/>
            </a:xfrm>
            <a:custGeom>
              <a:avLst/>
              <a:gdLst>
                <a:gd name="T0" fmla="*/ 0 w 8"/>
                <a:gd name="T1" fmla="*/ 0 h 91"/>
                <a:gd name="T2" fmla="*/ 0 w 8"/>
                <a:gd name="T3" fmla="*/ 91 h 91"/>
                <a:gd name="T4" fmla="*/ 8 w 8"/>
                <a:gd name="T5" fmla="*/ 91 h 91"/>
                <a:gd name="T6" fmla="*/ 8 w 8"/>
                <a:gd name="T7" fmla="*/ 0 h 91"/>
              </a:gdLst>
              <a:ahLst/>
              <a:cxnLst>
                <a:cxn ang="0">
                  <a:pos x="T0" y="T1"/>
                </a:cxn>
                <a:cxn ang="0">
                  <a:pos x="T2" y="T3"/>
                </a:cxn>
                <a:cxn ang="0">
                  <a:pos x="T4" y="T5"/>
                </a:cxn>
                <a:cxn ang="0">
                  <a:pos x="T6" y="T7"/>
                </a:cxn>
              </a:cxnLst>
              <a:rect l="0" t="0" r="r" b="b"/>
              <a:pathLst>
                <a:path w="8" h="91">
                  <a:moveTo>
                    <a:pt x="0" y="0"/>
                  </a:moveTo>
                  <a:lnTo>
                    <a:pt x="0" y="91"/>
                  </a:lnTo>
                  <a:lnTo>
                    <a:pt x="8" y="91"/>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3" name="isḷîḓe"/>
            <p:cNvSpPr/>
            <p:nvPr/>
          </p:nvSpPr>
          <p:spPr bwMode="auto">
            <a:xfrm>
              <a:off x="7979870" y="1618165"/>
              <a:ext cx="127951"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14" name="îSḻïḑê"/>
            <p:cNvSpPr/>
            <p:nvPr/>
          </p:nvSpPr>
          <p:spPr bwMode="auto">
            <a:xfrm>
              <a:off x="7979870" y="1618165"/>
              <a:ext cx="127951" cy="12251"/>
            </a:xfrm>
            <a:custGeom>
              <a:avLst/>
              <a:gdLst>
                <a:gd name="T0" fmla="*/ 94 w 94"/>
                <a:gd name="T1" fmla="*/ 0 h 9"/>
                <a:gd name="T2" fmla="*/ 0 w 94"/>
                <a:gd name="T3" fmla="*/ 0 h 9"/>
                <a:gd name="T4" fmla="*/ 0 w 94"/>
                <a:gd name="T5" fmla="*/ 9 h 9"/>
                <a:gd name="T6" fmla="*/ 94 w 94"/>
                <a:gd name="T7" fmla="*/ 9 h 9"/>
              </a:gdLst>
              <a:ahLst/>
              <a:cxnLst>
                <a:cxn ang="0">
                  <a:pos x="T0" y="T1"/>
                </a:cxn>
                <a:cxn ang="0">
                  <a:pos x="T2" y="T3"/>
                </a:cxn>
                <a:cxn ang="0">
                  <a:pos x="T4" y="T5"/>
                </a:cxn>
                <a:cxn ang="0">
                  <a:pos x="T6" y="T7"/>
                </a:cxn>
              </a:cxnLst>
              <a:rect l="0" t="0" r="r" b="b"/>
              <a:pathLst>
                <a:path w="94" h="9">
                  <a:moveTo>
                    <a:pt x="94" y="0"/>
                  </a:moveTo>
                  <a:lnTo>
                    <a:pt x="0" y="0"/>
                  </a:lnTo>
                  <a:lnTo>
                    <a:pt x="0" y="9"/>
                  </a:lnTo>
                  <a:lnTo>
                    <a:pt x="94"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5" name="ïṡľiḓè"/>
            <p:cNvSpPr/>
            <p:nvPr/>
          </p:nvSpPr>
          <p:spPr bwMode="auto">
            <a:xfrm>
              <a:off x="7934951" y="1386765"/>
              <a:ext cx="10889" cy="8439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16" name="îšḷidé"/>
            <p:cNvSpPr/>
            <p:nvPr/>
          </p:nvSpPr>
          <p:spPr bwMode="auto">
            <a:xfrm>
              <a:off x="7934951" y="1386765"/>
              <a:ext cx="10889" cy="84393"/>
            </a:xfrm>
            <a:custGeom>
              <a:avLst/>
              <a:gdLst>
                <a:gd name="T0" fmla="*/ 0 w 8"/>
                <a:gd name="T1" fmla="*/ 0 h 62"/>
                <a:gd name="T2" fmla="*/ 0 w 8"/>
                <a:gd name="T3" fmla="*/ 62 h 62"/>
                <a:gd name="T4" fmla="*/ 8 w 8"/>
                <a:gd name="T5" fmla="*/ 62 h 62"/>
                <a:gd name="T6" fmla="*/ 8 w 8"/>
                <a:gd name="T7" fmla="*/ 0 h 62"/>
              </a:gdLst>
              <a:ahLst/>
              <a:cxnLst>
                <a:cxn ang="0">
                  <a:pos x="T0" y="T1"/>
                </a:cxn>
                <a:cxn ang="0">
                  <a:pos x="T2" y="T3"/>
                </a:cxn>
                <a:cxn ang="0">
                  <a:pos x="T4" y="T5"/>
                </a:cxn>
                <a:cxn ang="0">
                  <a:pos x="T6" y="T7"/>
                </a:cxn>
              </a:cxnLst>
              <a:rect l="0" t="0" r="r" b="b"/>
              <a:pathLst>
                <a:path w="8" h="62">
                  <a:moveTo>
                    <a:pt x="0" y="0"/>
                  </a:moveTo>
                  <a:lnTo>
                    <a:pt x="0" y="62"/>
                  </a:lnTo>
                  <a:lnTo>
                    <a:pt x="8" y="62"/>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7" name="ïŝ1îḓe"/>
            <p:cNvSpPr/>
            <p:nvPr/>
          </p:nvSpPr>
          <p:spPr bwMode="auto">
            <a:xfrm>
              <a:off x="7898199" y="1423517"/>
              <a:ext cx="81671"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18" name="íšḻîde"/>
            <p:cNvSpPr/>
            <p:nvPr/>
          </p:nvSpPr>
          <p:spPr bwMode="auto">
            <a:xfrm>
              <a:off x="7898199" y="1423517"/>
              <a:ext cx="81671" cy="10889"/>
            </a:xfrm>
            <a:custGeom>
              <a:avLst/>
              <a:gdLst>
                <a:gd name="T0" fmla="*/ 60 w 60"/>
                <a:gd name="T1" fmla="*/ 0 h 8"/>
                <a:gd name="T2" fmla="*/ 0 w 60"/>
                <a:gd name="T3" fmla="*/ 0 h 8"/>
                <a:gd name="T4" fmla="*/ 0 w 60"/>
                <a:gd name="T5" fmla="*/ 8 h 8"/>
                <a:gd name="T6" fmla="*/ 60 w 60"/>
                <a:gd name="T7" fmla="*/ 8 h 8"/>
              </a:gdLst>
              <a:ahLst/>
              <a:cxnLst>
                <a:cxn ang="0">
                  <a:pos x="T0" y="T1"/>
                </a:cxn>
                <a:cxn ang="0">
                  <a:pos x="T2" y="T3"/>
                </a:cxn>
                <a:cxn ang="0">
                  <a:pos x="T4" y="T5"/>
                </a:cxn>
                <a:cxn ang="0">
                  <a:pos x="T6" y="T7"/>
                </a:cxn>
              </a:cxnLst>
              <a:rect l="0" t="0" r="r" b="b"/>
              <a:pathLst>
                <a:path w="60" h="8">
                  <a:moveTo>
                    <a:pt x="60" y="0"/>
                  </a:moveTo>
                  <a:lnTo>
                    <a:pt x="0" y="0"/>
                  </a:lnTo>
                  <a:lnTo>
                    <a:pt x="0" y="8"/>
                  </a:lnTo>
                  <a:lnTo>
                    <a:pt x="6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9" name="ïš1iďè"/>
            <p:cNvSpPr/>
            <p:nvPr/>
          </p:nvSpPr>
          <p:spPr bwMode="auto">
            <a:xfrm>
              <a:off x="7835585" y="1864538"/>
              <a:ext cx="12251" cy="5036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20" name="işļîḑé"/>
            <p:cNvSpPr/>
            <p:nvPr/>
          </p:nvSpPr>
          <p:spPr bwMode="auto">
            <a:xfrm>
              <a:off x="7835585" y="1864538"/>
              <a:ext cx="12251" cy="50364"/>
            </a:xfrm>
            <a:custGeom>
              <a:avLst/>
              <a:gdLst>
                <a:gd name="T0" fmla="*/ 0 w 9"/>
                <a:gd name="T1" fmla="*/ 0 h 37"/>
                <a:gd name="T2" fmla="*/ 0 w 9"/>
                <a:gd name="T3" fmla="*/ 37 h 37"/>
                <a:gd name="T4" fmla="*/ 9 w 9"/>
                <a:gd name="T5" fmla="*/ 37 h 37"/>
                <a:gd name="T6" fmla="*/ 9 w 9"/>
                <a:gd name="T7" fmla="*/ 0 h 37"/>
              </a:gdLst>
              <a:ahLst/>
              <a:cxnLst>
                <a:cxn ang="0">
                  <a:pos x="T0" y="T1"/>
                </a:cxn>
                <a:cxn ang="0">
                  <a:pos x="T2" y="T3"/>
                </a:cxn>
                <a:cxn ang="0">
                  <a:pos x="T4" y="T5"/>
                </a:cxn>
                <a:cxn ang="0">
                  <a:pos x="T6" y="T7"/>
                </a:cxn>
              </a:cxnLst>
              <a:rect l="0" t="0" r="r" b="b"/>
              <a:pathLst>
                <a:path w="9" h="37">
                  <a:moveTo>
                    <a:pt x="0" y="0"/>
                  </a:moveTo>
                  <a:lnTo>
                    <a:pt x="0" y="37"/>
                  </a:lnTo>
                  <a:lnTo>
                    <a:pt x="9" y="37"/>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1" name="iŝlidê"/>
            <p:cNvSpPr/>
            <p:nvPr/>
          </p:nvSpPr>
          <p:spPr bwMode="auto">
            <a:xfrm>
              <a:off x="7813806" y="1883595"/>
              <a:ext cx="53086"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22" name="îş1ïďe"/>
            <p:cNvSpPr/>
            <p:nvPr/>
          </p:nvSpPr>
          <p:spPr bwMode="auto">
            <a:xfrm>
              <a:off x="7813806" y="1883595"/>
              <a:ext cx="53086" cy="12251"/>
            </a:xfrm>
            <a:custGeom>
              <a:avLst/>
              <a:gdLst>
                <a:gd name="T0" fmla="*/ 39 w 39"/>
                <a:gd name="T1" fmla="*/ 0 h 9"/>
                <a:gd name="T2" fmla="*/ 0 w 39"/>
                <a:gd name="T3" fmla="*/ 0 h 9"/>
                <a:gd name="T4" fmla="*/ 0 w 39"/>
                <a:gd name="T5" fmla="*/ 9 h 9"/>
                <a:gd name="T6" fmla="*/ 39 w 39"/>
                <a:gd name="T7" fmla="*/ 9 h 9"/>
              </a:gdLst>
              <a:ahLst/>
              <a:cxnLst>
                <a:cxn ang="0">
                  <a:pos x="T0" y="T1"/>
                </a:cxn>
                <a:cxn ang="0">
                  <a:pos x="T2" y="T3"/>
                </a:cxn>
                <a:cxn ang="0">
                  <a:pos x="T4" y="T5"/>
                </a:cxn>
                <a:cxn ang="0">
                  <a:pos x="T6" y="T7"/>
                </a:cxn>
              </a:cxnLst>
              <a:rect l="0" t="0" r="r" b="b"/>
              <a:pathLst>
                <a:path w="39" h="9">
                  <a:moveTo>
                    <a:pt x="39" y="0"/>
                  </a:moveTo>
                  <a:lnTo>
                    <a:pt x="0" y="0"/>
                  </a:lnTo>
                  <a:lnTo>
                    <a:pt x="0" y="9"/>
                  </a:lnTo>
                  <a:lnTo>
                    <a:pt x="39"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3" name="ïšľïḑé"/>
            <p:cNvSpPr/>
            <p:nvPr/>
          </p:nvSpPr>
          <p:spPr bwMode="auto">
            <a:xfrm>
              <a:off x="7887310" y="4473915"/>
              <a:ext cx="152452"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24" name="i$liḋê"/>
            <p:cNvSpPr/>
            <p:nvPr/>
          </p:nvSpPr>
          <p:spPr bwMode="auto">
            <a:xfrm>
              <a:off x="7887310" y="4473915"/>
              <a:ext cx="152452" cy="10889"/>
            </a:xfrm>
            <a:custGeom>
              <a:avLst/>
              <a:gdLst>
                <a:gd name="T0" fmla="*/ 112 w 112"/>
                <a:gd name="T1" fmla="*/ 0 h 8"/>
                <a:gd name="T2" fmla="*/ 0 w 112"/>
                <a:gd name="T3" fmla="*/ 0 h 8"/>
                <a:gd name="T4" fmla="*/ 0 w 112"/>
                <a:gd name="T5" fmla="*/ 8 h 8"/>
                <a:gd name="T6" fmla="*/ 112 w 112"/>
                <a:gd name="T7" fmla="*/ 8 h 8"/>
              </a:gdLst>
              <a:ahLst/>
              <a:cxnLst>
                <a:cxn ang="0">
                  <a:pos x="T0" y="T1"/>
                </a:cxn>
                <a:cxn ang="0">
                  <a:pos x="T2" y="T3"/>
                </a:cxn>
                <a:cxn ang="0">
                  <a:pos x="T4" y="T5"/>
                </a:cxn>
                <a:cxn ang="0">
                  <a:pos x="T6" y="T7"/>
                </a:cxn>
              </a:cxnLst>
              <a:rect l="0" t="0" r="r" b="b"/>
              <a:pathLst>
                <a:path w="112" h="8">
                  <a:moveTo>
                    <a:pt x="112" y="0"/>
                  </a:moveTo>
                  <a:lnTo>
                    <a:pt x="0" y="0"/>
                  </a:lnTo>
                  <a:lnTo>
                    <a:pt x="0" y="8"/>
                  </a:lnTo>
                  <a:lnTo>
                    <a:pt x="11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5" name="íṡḻíde"/>
            <p:cNvSpPr/>
            <p:nvPr/>
          </p:nvSpPr>
          <p:spPr bwMode="auto">
            <a:xfrm>
              <a:off x="7958091" y="4403134"/>
              <a:ext cx="10889" cy="15245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26" name="iślîḑe"/>
            <p:cNvSpPr/>
            <p:nvPr/>
          </p:nvSpPr>
          <p:spPr bwMode="auto">
            <a:xfrm>
              <a:off x="7958091" y="4403134"/>
              <a:ext cx="10889" cy="152452"/>
            </a:xfrm>
            <a:custGeom>
              <a:avLst/>
              <a:gdLst>
                <a:gd name="T0" fmla="*/ 8 w 8"/>
                <a:gd name="T1" fmla="*/ 112 h 112"/>
                <a:gd name="T2" fmla="*/ 8 w 8"/>
                <a:gd name="T3" fmla="*/ 0 h 112"/>
                <a:gd name="T4" fmla="*/ 0 w 8"/>
                <a:gd name="T5" fmla="*/ 0 h 112"/>
                <a:gd name="T6" fmla="*/ 0 w 8"/>
                <a:gd name="T7" fmla="*/ 112 h 112"/>
              </a:gdLst>
              <a:ahLst/>
              <a:cxnLst>
                <a:cxn ang="0">
                  <a:pos x="T0" y="T1"/>
                </a:cxn>
                <a:cxn ang="0">
                  <a:pos x="T2" y="T3"/>
                </a:cxn>
                <a:cxn ang="0">
                  <a:pos x="T4" y="T5"/>
                </a:cxn>
                <a:cxn ang="0">
                  <a:pos x="T6" y="T7"/>
                </a:cxn>
              </a:cxnLst>
              <a:rect l="0" t="0" r="r" b="b"/>
              <a:pathLst>
                <a:path w="8" h="112">
                  <a:moveTo>
                    <a:pt x="8" y="112"/>
                  </a:moveTo>
                  <a:lnTo>
                    <a:pt x="8" y="0"/>
                  </a:lnTo>
                  <a:lnTo>
                    <a:pt x="0" y="0"/>
                  </a:ln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7" name="ïsḷide"/>
            <p:cNvSpPr/>
            <p:nvPr/>
          </p:nvSpPr>
          <p:spPr bwMode="auto">
            <a:xfrm>
              <a:off x="7963536" y="4752957"/>
              <a:ext cx="84393"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28" name="iṧḻïḋe"/>
            <p:cNvSpPr/>
            <p:nvPr/>
          </p:nvSpPr>
          <p:spPr bwMode="auto">
            <a:xfrm>
              <a:off x="7963536" y="4752957"/>
              <a:ext cx="84393" cy="12251"/>
            </a:xfrm>
            <a:custGeom>
              <a:avLst/>
              <a:gdLst>
                <a:gd name="T0" fmla="*/ 62 w 62"/>
                <a:gd name="T1" fmla="*/ 0 h 9"/>
                <a:gd name="T2" fmla="*/ 0 w 62"/>
                <a:gd name="T3" fmla="*/ 0 h 9"/>
                <a:gd name="T4" fmla="*/ 0 w 62"/>
                <a:gd name="T5" fmla="*/ 9 h 9"/>
                <a:gd name="T6" fmla="*/ 62 w 62"/>
                <a:gd name="T7" fmla="*/ 9 h 9"/>
              </a:gdLst>
              <a:ahLst/>
              <a:cxnLst>
                <a:cxn ang="0">
                  <a:pos x="T0" y="T1"/>
                </a:cxn>
                <a:cxn ang="0">
                  <a:pos x="T2" y="T3"/>
                </a:cxn>
                <a:cxn ang="0">
                  <a:pos x="T4" y="T5"/>
                </a:cxn>
                <a:cxn ang="0">
                  <a:pos x="T6" y="T7"/>
                </a:cxn>
              </a:cxnLst>
              <a:rect l="0" t="0" r="r" b="b"/>
              <a:pathLst>
                <a:path w="62" h="9">
                  <a:moveTo>
                    <a:pt x="62" y="0"/>
                  </a:moveTo>
                  <a:lnTo>
                    <a:pt x="0" y="0"/>
                  </a:lnTo>
                  <a:lnTo>
                    <a:pt x="0" y="9"/>
                  </a:lnTo>
                  <a:lnTo>
                    <a:pt x="6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9" name="i$ľïḍè"/>
            <p:cNvSpPr/>
            <p:nvPr/>
          </p:nvSpPr>
          <p:spPr bwMode="auto">
            <a:xfrm>
              <a:off x="8000287" y="4716205"/>
              <a:ext cx="10889" cy="8303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30" name="íSľíďé"/>
            <p:cNvSpPr/>
            <p:nvPr/>
          </p:nvSpPr>
          <p:spPr bwMode="auto">
            <a:xfrm>
              <a:off x="8000287" y="4716205"/>
              <a:ext cx="10889" cy="83032"/>
            </a:xfrm>
            <a:custGeom>
              <a:avLst/>
              <a:gdLst>
                <a:gd name="T0" fmla="*/ 8 w 8"/>
                <a:gd name="T1" fmla="*/ 61 h 61"/>
                <a:gd name="T2" fmla="*/ 8 w 8"/>
                <a:gd name="T3" fmla="*/ 0 h 61"/>
                <a:gd name="T4" fmla="*/ 0 w 8"/>
                <a:gd name="T5" fmla="*/ 0 h 61"/>
                <a:gd name="T6" fmla="*/ 0 w 8"/>
                <a:gd name="T7" fmla="*/ 61 h 61"/>
              </a:gdLst>
              <a:ahLst/>
              <a:cxnLst>
                <a:cxn ang="0">
                  <a:pos x="T0" y="T1"/>
                </a:cxn>
                <a:cxn ang="0">
                  <a:pos x="T2" y="T3"/>
                </a:cxn>
                <a:cxn ang="0">
                  <a:pos x="T4" y="T5"/>
                </a:cxn>
                <a:cxn ang="0">
                  <a:pos x="T6" y="T7"/>
                </a:cxn>
              </a:cxnLst>
              <a:rect l="0" t="0" r="r" b="b"/>
              <a:pathLst>
                <a:path w="8" h="61">
                  <a:moveTo>
                    <a:pt x="8" y="61"/>
                  </a:moveTo>
                  <a:lnTo>
                    <a:pt x="8" y="0"/>
                  </a:lnTo>
                  <a:lnTo>
                    <a:pt x="0" y="0"/>
                  </a:lnTo>
                  <a:lnTo>
                    <a:pt x="0"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1" name="ïśḻïḓé"/>
            <p:cNvSpPr/>
            <p:nvPr/>
          </p:nvSpPr>
          <p:spPr bwMode="auto">
            <a:xfrm>
              <a:off x="7714440" y="4576004"/>
              <a:ext cx="50364"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32" name="ïṡľíďè"/>
            <p:cNvSpPr/>
            <p:nvPr/>
          </p:nvSpPr>
          <p:spPr bwMode="auto">
            <a:xfrm>
              <a:off x="7714440" y="4576004"/>
              <a:ext cx="50364" cy="10889"/>
            </a:xfrm>
            <a:custGeom>
              <a:avLst/>
              <a:gdLst>
                <a:gd name="T0" fmla="*/ 37 w 37"/>
                <a:gd name="T1" fmla="*/ 0 h 8"/>
                <a:gd name="T2" fmla="*/ 0 w 37"/>
                <a:gd name="T3" fmla="*/ 0 h 8"/>
                <a:gd name="T4" fmla="*/ 0 w 37"/>
                <a:gd name="T5" fmla="*/ 8 h 8"/>
                <a:gd name="T6" fmla="*/ 37 w 37"/>
                <a:gd name="T7" fmla="*/ 8 h 8"/>
              </a:gdLst>
              <a:ahLst/>
              <a:cxnLst>
                <a:cxn ang="0">
                  <a:pos x="T0" y="T1"/>
                </a:cxn>
                <a:cxn ang="0">
                  <a:pos x="T2" y="T3"/>
                </a:cxn>
                <a:cxn ang="0">
                  <a:pos x="T4" y="T5"/>
                </a:cxn>
                <a:cxn ang="0">
                  <a:pos x="T6" y="T7"/>
                </a:cxn>
              </a:cxnLst>
              <a:rect l="0" t="0" r="r" b="b"/>
              <a:pathLst>
                <a:path w="37" h="8">
                  <a:moveTo>
                    <a:pt x="37" y="0"/>
                  </a:moveTo>
                  <a:lnTo>
                    <a:pt x="0" y="0"/>
                  </a:lnTo>
                  <a:lnTo>
                    <a:pt x="0" y="8"/>
                  </a:lnTo>
                  <a:lnTo>
                    <a:pt x="37"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3" name="ïS1iďè"/>
            <p:cNvSpPr/>
            <p:nvPr/>
          </p:nvSpPr>
          <p:spPr bwMode="auto">
            <a:xfrm>
              <a:off x="7733496" y="4555586"/>
              <a:ext cx="12251" cy="5036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34" name="iś1ïḋê"/>
            <p:cNvSpPr/>
            <p:nvPr/>
          </p:nvSpPr>
          <p:spPr bwMode="auto">
            <a:xfrm>
              <a:off x="7733496" y="4555586"/>
              <a:ext cx="12251" cy="50364"/>
            </a:xfrm>
            <a:custGeom>
              <a:avLst/>
              <a:gdLst>
                <a:gd name="T0" fmla="*/ 9 w 9"/>
                <a:gd name="T1" fmla="*/ 37 h 37"/>
                <a:gd name="T2" fmla="*/ 9 w 9"/>
                <a:gd name="T3" fmla="*/ 0 h 37"/>
                <a:gd name="T4" fmla="*/ 0 w 9"/>
                <a:gd name="T5" fmla="*/ 0 h 37"/>
                <a:gd name="T6" fmla="*/ 0 w 9"/>
                <a:gd name="T7" fmla="*/ 37 h 37"/>
              </a:gdLst>
              <a:ahLst/>
              <a:cxnLst>
                <a:cxn ang="0">
                  <a:pos x="T0" y="T1"/>
                </a:cxn>
                <a:cxn ang="0">
                  <a:pos x="T2" y="T3"/>
                </a:cxn>
                <a:cxn ang="0">
                  <a:pos x="T4" y="T5"/>
                </a:cxn>
                <a:cxn ang="0">
                  <a:pos x="T6" y="T7"/>
                </a:cxn>
              </a:cxnLst>
              <a:rect l="0" t="0" r="r" b="b"/>
              <a:pathLst>
                <a:path w="9" h="37">
                  <a:moveTo>
                    <a:pt x="9" y="37"/>
                  </a:moveTo>
                  <a:lnTo>
                    <a:pt x="9" y="0"/>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5" name="îṩḻïḋè"/>
            <p:cNvSpPr/>
            <p:nvPr/>
          </p:nvSpPr>
          <p:spPr bwMode="auto">
            <a:xfrm>
              <a:off x="4270660" y="4408579"/>
              <a:ext cx="12251" cy="15245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36" name="îṣliḋé"/>
            <p:cNvSpPr/>
            <p:nvPr/>
          </p:nvSpPr>
          <p:spPr bwMode="auto">
            <a:xfrm>
              <a:off x="4270660" y="4408579"/>
              <a:ext cx="12251" cy="152452"/>
            </a:xfrm>
            <a:custGeom>
              <a:avLst/>
              <a:gdLst>
                <a:gd name="T0" fmla="*/ 9 w 9"/>
                <a:gd name="T1" fmla="*/ 112 h 112"/>
                <a:gd name="T2" fmla="*/ 9 w 9"/>
                <a:gd name="T3" fmla="*/ 0 h 112"/>
                <a:gd name="T4" fmla="*/ 0 w 9"/>
                <a:gd name="T5" fmla="*/ 0 h 112"/>
                <a:gd name="T6" fmla="*/ 0 w 9"/>
                <a:gd name="T7" fmla="*/ 112 h 112"/>
              </a:gdLst>
              <a:ahLst/>
              <a:cxnLst>
                <a:cxn ang="0">
                  <a:pos x="T0" y="T1"/>
                </a:cxn>
                <a:cxn ang="0">
                  <a:pos x="T2" y="T3"/>
                </a:cxn>
                <a:cxn ang="0">
                  <a:pos x="T4" y="T5"/>
                </a:cxn>
                <a:cxn ang="0">
                  <a:pos x="T6" y="T7"/>
                </a:cxn>
              </a:cxnLst>
              <a:rect l="0" t="0" r="r" b="b"/>
              <a:pathLst>
                <a:path w="9" h="112">
                  <a:moveTo>
                    <a:pt x="9" y="112"/>
                  </a:moveTo>
                  <a:lnTo>
                    <a:pt x="9" y="0"/>
                  </a:lnTo>
                  <a:lnTo>
                    <a:pt x="0" y="0"/>
                  </a:lnTo>
                  <a:lnTo>
                    <a:pt x="0" y="1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7" name="í$1ídê"/>
            <p:cNvSpPr/>
            <p:nvPr/>
          </p:nvSpPr>
          <p:spPr bwMode="auto">
            <a:xfrm>
              <a:off x="4199879" y="4479360"/>
              <a:ext cx="153814"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38" name="îŝľïďè"/>
            <p:cNvSpPr/>
            <p:nvPr/>
          </p:nvSpPr>
          <p:spPr bwMode="auto">
            <a:xfrm>
              <a:off x="4199879" y="4479360"/>
              <a:ext cx="153814" cy="10889"/>
            </a:xfrm>
            <a:custGeom>
              <a:avLst/>
              <a:gdLst>
                <a:gd name="T0" fmla="*/ 0 w 113"/>
                <a:gd name="T1" fmla="*/ 8 h 8"/>
                <a:gd name="T2" fmla="*/ 113 w 113"/>
                <a:gd name="T3" fmla="*/ 8 h 8"/>
                <a:gd name="T4" fmla="*/ 113 w 113"/>
                <a:gd name="T5" fmla="*/ 0 h 8"/>
                <a:gd name="T6" fmla="*/ 0 w 113"/>
                <a:gd name="T7" fmla="*/ 0 h 8"/>
              </a:gdLst>
              <a:ahLst/>
              <a:cxnLst>
                <a:cxn ang="0">
                  <a:pos x="T0" y="T1"/>
                </a:cxn>
                <a:cxn ang="0">
                  <a:pos x="T2" y="T3"/>
                </a:cxn>
                <a:cxn ang="0">
                  <a:pos x="T4" y="T5"/>
                </a:cxn>
                <a:cxn ang="0">
                  <a:pos x="T6" y="T7"/>
                </a:cxn>
              </a:cxnLst>
              <a:rect l="0" t="0" r="r" b="b"/>
              <a:pathLst>
                <a:path w="113" h="8">
                  <a:moveTo>
                    <a:pt x="0" y="8"/>
                  </a:moveTo>
                  <a:lnTo>
                    <a:pt x="113" y="8"/>
                  </a:lnTo>
                  <a:lnTo>
                    <a:pt x="11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9" name="is1ïḋé"/>
            <p:cNvSpPr/>
            <p:nvPr/>
          </p:nvSpPr>
          <p:spPr bwMode="auto">
            <a:xfrm>
              <a:off x="3991619" y="4484805"/>
              <a:ext cx="10889" cy="8439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40" name="îṧ1ïḋè"/>
            <p:cNvSpPr/>
            <p:nvPr/>
          </p:nvSpPr>
          <p:spPr bwMode="auto">
            <a:xfrm>
              <a:off x="3991619" y="4484805"/>
              <a:ext cx="10889" cy="84393"/>
            </a:xfrm>
            <a:custGeom>
              <a:avLst/>
              <a:gdLst>
                <a:gd name="T0" fmla="*/ 8 w 8"/>
                <a:gd name="T1" fmla="*/ 62 h 62"/>
                <a:gd name="T2" fmla="*/ 8 w 8"/>
                <a:gd name="T3" fmla="*/ 0 h 62"/>
                <a:gd name="T4" fmla="*/ 0 w 8"/>
                <a:gd name="T5" fmla="*/ 0 h 62"/>
                <a:gd name="T6" fmla="*/ 0 w 8"/>
                <a:gd name="T7" fmla="*/ 62 h 62"/>
              </a:gdLst>
              <a:ahLst/>
              <a:cxnLst>
                <a:cxn ang="0">
                  <a:pos x="T0" y="T1"/>
                </a:cxn>
                <a:cxn ang="0">
                  <a:pos x="T2" y="T3"/>
                </a:cxn>
                <a:cxn ang="0">
                  <a:pos x="T4" y="T5"/>
                </a:cxn>
                <a:cxn ang="0">
                  <a:pos x="T6" y="T7"/>
                </a:cxn>
              </a:cxnLst>
              <a:rect l="0" t="0" r="r" b="b"/>
              <a:pathLst>
                <a:path w="8" h="62">
                  <a:moveTo>
                    <a:pt x="8" y="62"/>
                  </a:moveTo>
                  <a:lnTo>
                    <a:pt x="8" y="0"/>
                  </a:lnTo>
                  <a:lnTo>
                    <a:pt x="0" y="0"/>
                  </a:lnTo>
                  <a:lnTo>
                    <a:pt x="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1" name="ïs1ïḓe"/>
            <p:cNvSpPr/>
            <p:nvPr/>
          </p:nvSpPr>
          <p:spPr bwMode="auto">
            <a:xfrm>
              <a:off x="3954867" y="4521557"/>
              <a:ext cx="84393"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42" name="išḷíďé"/>
            <p:cNvSpPr/>
            <p:nvPr/>
          </p:nvSpPr>
          <p:spPr bwMode="auto">
            <a:xfrm>
              <a:off x="3954867" y="4521557"/>
              <a:ext cx="84393" cy="10889"/>
            </a:xfrm>
            <a:custGeom>
              <a:avLst/>
              <a:gdLst>
                <a:gd name="T0" fmla="*/ 0 w 62"/>
                <a:gd name="T1" fmla="*/ 8 h 8"/>
                <a:gd name="T2" fmla="*/ 62 w 62"/>
                <a:gd name="T3" fmla="*/ 8 h 8"/>
                <a:gd name="T4" fmla="*/ 62 w 62"/>
                <a:gd name="T5" fmla="*/ 0 h 8"/>
                <a:gd name="T6" fmla="*/ 0 w 62"/>
                <a:gd name="T7" fmla="*/ 0 h 8"/>
              </a:gdLst>
              <a:ahLst/>
              <a:cxnLst>
                <a:cxn ang="0">
                  <a:pos x="T0" y="T1"/>
                </a:cxn>
                <a:cxn ang="0">
                  <a:pos x="T2" y="T3"/>
                </a:cxn>
                <a:cxn ang="0">
                  <a:pos x="T4" y="T5"/>
                </a:cxn>
                <a:cxn ang="0">
                  <a:pos x="T6" y="T7"/>
                </a:cxn>
              </a:cxnLst>
              <a:rect l="0" t="0" r="r" b="b"/>
              <a:pathLst>
                <a:path w="62" h="8">
                  <a:moveTo>
                    <a:pt x="0" y="8"/>
                  </a:moveTo>
                  <a:lnTo>
                    <a:pt x="62" y="8"/>
                  </a:lnTo>
                  <a:lnTo>
                    <a:pt x="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3" name="íṧlíḋè"/>
            <p:cNvSpPr/>
            <p:nvPr/>
          </p:nvSpPr>
          <p:spPr bwMode="auto">
            <a:xfrm>
              <a:off x="4169933" y="4237070"/>
              <a:ext cx="10889" cy="5036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44" name="îŝļîḓe"/>
            <p:cNvSpPr/>
            <p:nvPr/>
          </p:nvSpPr>
          <p:spPr bwMode="auto">
            <a:xfrm>
              <a:off x="4169933" y="4237070"/>
              <a:ext cx="10889" cy="50364"/>
            </a:xfrm>
            <a:custGeom>
              <a:avLst/>
              <a:gdLst>
                <a:gd name="T0" fmla="*/ 8 w 8"/>
                <a:gd name="T1" fmla="*/ 37 h 37"/>
                <a:gd name="T2" fmla="*/ 8 w 8"/>
                <a:gd name="T3" fmla="*/ 0 h 37"/>
                <a:gd name="T4" fmla="*/ 0 w 8"/>
                <a:gd name="T5" fmla="*/ 0 h 37"/>
                <a:gd name="T6" fmla="*/ 0 w 8"/>
                <a:gd name="T7" fmla="*/ 37 h 37"/>
              </a:gdLst>
              <a:ahLst/>
              <a:cxnLst>
                <a:cxn ang="0">
                  <a:pos x="T0" y="T1"/>
                </a:cxn>
                <a:cxn ang="0">
                  <a:pos x="T2" y="T3"/>
                </a:cxn>
                <a:cxn ang="0">
                  <a:pos x="T4" y="T5"/>
                </a:cxn>
                <a:cxn ang="0">
                  <a:pos x="T6" y="T7"/>
                </a:cxn>
              </a:cxnLst>
              <a:rect l="0" t="0" r="r" b="b"/>
              <a:pathLst>
                <a:path w="8" h="37">
                  <a:moveTo>
                    <a:pt x="8" y="37"/>
                  </a:moveTo>
                  <a:lnTo>
                    <a:pt x="8" y="0"/>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5" name="íŝľîḍè"/>
            <p:cNvSpPr/>
            <p:nvPr/>
          </p:nvSpPr>
          <p:spPr bwMode="auto">
            <a:xfrm>
              <a:off x="4146794" y="4256127"/>
              <a:ext cx="53086"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46" name="îśḻîḑê"/>
            <p:cNvSpPr/>
            <p:nvPr/>
          </p:nvSpPr>
          <p:spPr bwMode="auto">
            <a:xfrm>
              <a:off x="4146794" y="4256127"/>
              <a:ext cx="53086" cy="10889"/>
            </a:xfrm>
            <a:custGeom>
              <a:avLst/>
              <a:gdLst>
                <a:gd name="T0" fmla="*/ 0 w 39"/>
                <a:gd name="T1" fmla="*/ 8 h 8"/>
                <a:gd name="T2" fmla="*/ 39 w 39"/>
                <a:gd name="T3" fmla="*/ 8 h 8"/>
                <a:gd name="T4" fmla="*/ 39 w 39"/>
                <a:gd name="T5" fmla="*/ 0 h 8"/>
                <a:gd name="T6" fmla="*/ 0 w 39"/>
                <a:gd name="T7" fmla="*/ 0 h 8"/>
              </a:gdLst>
              <a:ahLst/>
              <a:cxnLst>
                <a:cxn ang="0">
                  <a:pos x="T0" y="T1"/>
                </a:cxn>
                <a:cxn ang="0">
                  <a:pos x="T2" y="T3"/>
                </a:cxn>
                <a:cxn ang="0">
                  <a:pos x="T4" y="T5"/>
                </a:cxn>
                <a:cxn ang="0">
                  <a:pos x="T6" y="T7"/>
                </a:cxn>
              </a:cxnLst>
              <a:rect l="0" t="0" r="r" b="b"/>
              <a:pathLst>
                <a:path w="39" h="8">
                  <a:moveTo>
                    <a:pt x="0" y="8"/>
                  </a:moveTo>
                  <a:lnTo>
                    <a:pt x="39" y="8"/>
                  </a:lnTo>
                  <a:lnTo>
                    <a:pt x="3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7" name="ïṧ1iḓê"/>
            <p:cNvSpPr/>
            <p:nvPr/>
          </p:nvSpPr>
          <p:spPr bwMode="auto">
            <a:xfrm>
              <a:off x="3982091" y="1889040"/>
              <a:ext cx="196010"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48" name="îṧlíḍè"/>
            <p:cNvSpPr/>
            <p:nvPr/>
          </p:nvSpPr>
          <p:spPr bwMode="auto">
            <a:xfrm>
              <a:off x="3982091" y="1889040"/>
              <a:ext cx="196010" cy="12251"/>
            </a:xfrm>
            <a:custGeom>
              <a:avLst/>
              <a:gdLst>
                <a:gd name="T0" fmla="*/ 144 w 144"/>
                <a:gd name="T1" fmla="*/ 0 h 9"/>
                <a:gd name="T2" fmla="*/ 0 w 144"/>
                <a:gd name="T3" fmla="*/ 0 h 9"/>
                <a:gd name="T4" fmla="*/ 0 w 144"/>
                <a:gd name="T5" fmla="*/ 9 h 9"/>
                <a:gd name="T6" fmla="*/ 144 w 144"/>
                <a:gd name="T7" fmla="*/ 9 h 9"/>
              </a:gdLst>
              <a:ahLst/>
              <a:cxnLst>
                <a:cxn ang="0">
                  <a:pos x="T0" y="T1"/>
                </a:cxn>
                <a:cxn ang="0">
                  <a:pos x="T2" y="T3"/>
                </a:cxn>
                <a:cxn ang="0">
                  <a:pos x="T4" y="T5"/>
                </a:cxn>
                <a:cxn ang="0">
                  <a:pos x="T6" y="T7"/>
                </a:cxn>
              </a:cxnLst>
              <a:rect l="0" t="0" r="r" b="b"/>
              <a:pathLst>
                <a:path w="144" h="9">
                  <a:moveTo>
                    <a:pt x="144" y="0"/>
                  </a:moveTo>
                  <a:lnTo>
                    <a:pt x="0" y="0"/>
                  </a:lnTo>
                  <a:lnTo>
                    <a:pt x="0" y="9"/>
                  </a:lnTo>
                  <a:lnTo>
                    <a:pt x="144"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9" name="íśļîḍé"/>
            <p:cNvSpPr/>
            <p:nvPr/>
          </p:nvSpPr>
          <p:spPr bwMode="auto">
            <a:xfrm>
              <a:off x="4073290" y="1796480"/>
              <a:ext cx="10889" cy="19464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50" name="îśľïḑê"/>
            <p:cNvSpPr/>
            <p:nvPr/>
          </p:nvSpPr>
          <p:spPr bwMode="auto">
            <a:xfrm>
              <a:off x="4073290" y="1796480"/>
              <a:ext cx="10889" cy="194649"/>
            </a:xfrm>
            <a:custGeom>
              <a:avLst/>
              <a:gdLst>
                <a:gd name="T0" fmla="*/ 8 w 8"/>
                <a:gd name="T1" fmla="*/ 143 h 143"/>
                <a:gd name="T2" fmla="*/ 8 w 8"/>
                <a:gd name="T3" fmla="*/ 0 h 143"/>
                <a:gd name="T4" fmla="*/ 0 w 8"/>
                <a:gd name="T5" fmla="*/ 0 h 143"/>
                <a:gd name="T6" fmla="*/ 0 w 8"/>
                <a:gd name="T7" fmla="*/ 143 h 143"/>
              </a:gdLst>
              <a:ahLst/>
              <a:cxnLst>
                <a:cxn ang="0">
                  <a:pos x="T0" y="T1"/>
                </a:cxn>
                <a:cxn ang="0">
                  <a:pos x="T2" y="T3"/>
                </a:cxn>
                <a:cxn ang="0">
                  <a:pos x="T4" y="T5"/>
                </a:cxn>
                <a:cxn ang="0">
                  <a:pos x="T6" y="T7"/>
                </a:cxn>
              </a:cxnLst>
              <a:rect l="0" t="0" r="r" b="b"/>
              <a:pathLst>
                <a:path w="8" h="143">
                  <a:moveTo>
                    <a:pt x="8" y="143"/>
                  </a:moveTo>
                  <a:lnTo>
                    <a:pt x="8" y="0"/>
                  </a:lnTo>
                  <a:lnTo>
                    <a:pt x="0" y="0"/>
                  </a:lnTo>
                  <a:lnTo>
                    <a:pt x="0"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1" name="ïṣľíḓé"/>
            <p:cNvSpPr/>
            <p:nvPr/>
          </p:nvSpPr>
          <p:spPr bwMode="auto">
            <a:xfrm>
              <a:off x="4118208" y="2163997"/>
              <a:ext cx="118423"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52" name="ïṧlíḑé"/>
            <p:cNvSpPr/>
            <p:nvPr/>
          </p:nvSpPr>
          <p:spPr bwMode="auto">
            <a:xfrm>
              <a:off x="4118208" y="2163997"/>
              <a:ext cx="118423" cy="10889"/>
            </a:xfrm>
            <a:custGeom>
              <a:avLst/>
              <a:gdLst>
                <a:gd name="T0" fmla="*/ 87 w 87"/>
                <a:gd name="T1" fmla="*/ 0 h 8"/>
                <a:gd name="T2" fmla="*/ 0 w 87"/>
                <a:gd name="T3" fmla="*/ 0 h 8"/>
                <a:gd name="T4" fmla="*/ 0 w 87"/>
                <a:gd name="T5" fmla="*/ 8 h 8"/>
                <a:gd name="T6" fmla="*/ 87 w 87"/>
                <a:gd name="T7" fmla="*/ 8 h 8"/>
              </a:gdLst>
              <a:ahLst/>
              <a:cxnLst>
                <a:cxn ang="0">
                  <a:pos x="T0" y="T1"/>
                </a:cxn>
                <a:cxn ang="0">
                  <a:pos x="T2" y="T3"/>
                </a:cxn>
                <a:cxn ang="0">
                  <a:pos x="T4" y="T5"/>
                </a:cxn>
                <a:cxn ang="0">
                  <a:pos x="T6" y="T7"/>
                </a:cxn>
              </a:cxnLst>
              <a:rect l="0" t="0" r="r" b="b"/>
              <a:pathLst>
                <a:path w="87" h="8">
                  <a:moveTo>
                    <a:pt x="87" y="0"/>
                  </a:moveTo>
                  <a:lnTo>
                    <a:pt x="0" y="0"/>
                  </a:lnTo>
                  <a:lnTo>
                    <a:pt x="0" y="8"/>
                  </a:lnTo>
                  <a:lnTo>
                    <a:pt x="87"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3" name="íṩ1îďê"/>
            <p:cNvSpPr/>
            <p:nvPr/>
          </p:nvSpPr>
          <p:spPr bwMode="auto">
            <a:xfrm>
              <a:off x="4172656" y="2109550"/>
              <a:ext cx="10889" cy="11842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54" name="ïšliḋe"/>
            <p:cNvSpPr/>
            <p:nvPr/>
          </p:nvSpPr>
          <p:spPr bwMode="auto">
            <a:xfrm>
              <a:off x="4172656" y="2109550"/>
              <a:ext cx="10889" cy="118423"/>
            </a:xfrm>
            <a:custGeom>
              <a:avLst/>
              <a:gdLst>
                <a:gd name="T0" fmla="*/ 8 w 8"/>
                <a:gd name="T1" fmla="*/ 87 h 87"/>
                <a:gd name="T2" fmla="*/ 8 w 8"/>
                <a:gd name="T3" fmla="*/ 0 h 87"/>
                <a:gd name="T4" fmla="*/ 0 w 8"/>
                <a:gd name="T5" fmla="*/ 0 h 87"/>
                <a:gd name="T6" fmla="*/ 0 w 8"/>
                <a:gd name="T7" fmla="*/ 87 h 87"/>
              </a:gdLst>
              <a:ahLst/>
              <a:cxnLst>
                <a:cxn ang="0">
                  <a:pos x="T0" y="T1"/>
                </a:cxn>
                <a:cxn ang="0">
                  <a:pos x="T2" y="T3"/>
                </a:cxn>
                <a:cxn ang="0">
                  <a:pos x="T4" y="T5"/>
                </a:cxn>
                <a:cxn ang="0">
                  <a:pos x="T6" y="T7"/>
                </a:cxn>
              </a:cxnLst>
              <a:rect l="0" t="0" r="r" b="b"/>
              <a:pathLst>
                <a:path w="8" h="87">
                  <a:moveTo>
                    <a:pt x="8" y="87"/>
                  </a:moveTo>
                  <a:lnTo>
                    <a:pt x="8" y="0"/>
                  </a:lnTo>
                  <a:lnTo>
                    <a:pt x="0" y="0"/>
                  </a:lnTo>
                  <a:lnTo>
                    <a:pt x="0" y="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5" name="ïsḻíďè"/>
            <p:cNvSpPr/>
            <p:nvPr/>
          </p:nvSpPr>
          <p:spPr bwMode="auto">
            <a:xfrm>
              <a:off x="4335997" y="2064631"/>
              <a:ext cx="81671"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56" name="îš1iḍe"/>
            <p:cNvSpPr/>
            <p:nvPr/>
          </p:nvSpPr>
          <p:spPr bwMode="auto">
            <a:xfrm>
              <a:off x="4335997" y="2064631"/>
              <a:ext cx="81671" cy="10889"/>
            </a:xfrm>
            <a:custGeom>
              <a:avLst/>
              <a:gdLst>
                <a:gd name="T0" fmla="*/ 60 w 60"/>
                <a:gd name="T1" fmla="*/ 0 h 8"/>
                <a:gd name="T2" fmla="*/ 0 w 60"/>
                <a:gd name="T3" fmla="*/ 0 h 8"/>
                <a:gd name="T4" fmla="*/ 0 w 60"/>
                <a:gd name="T5" fmla="*/ 8 h 8"/>
                <a:gd name="T6" fmla="*/ 60 w 60"/>
                <a:gd name="T7" fmla="*/ 8 h 8"/>
              </a:gdLst>
              <a:ahLst/>
              <a:cxnLst>
                <a:cxn ang="0">
                  <a:pos x="T0" y="T1"/>
                </a:cxn>
                <a:cxn ang="0">
                  <a:pos x="T2" y="T3"/>
                </a:cxn>
                <a:cxn ang="0">
                  <a:pos x="T4" y="T5"/>
                </a:cxn>
                <a:cxn ang="0">
                  <a:pos x="T6" y="T7"/>
                </a:cxn>
              </a:cxnLst>
              <a:rect l="0" t="0" r="r" b="b"/>
              <a:pathLst>
                <a:path w="60" h="8">
                  <a:moveTo>
                    <a:pt x="60" y="0"/>
                  </a:moveTo>
                  <a:lnTo>
                    <a:pt x="0" y="0"/>
                  </a:lnTo>
                  <a:lnTo>
                    <a:pt x="0" y="8"/>
                  </a:lnTo>
                  <a:lnTo>
                    <a:pt x="6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7" name="îś1îḑé"/>
            <p:cNvSpPr/>
            <p:nvPr/>
          </p:nvSpPr>
          <p:spPr bwMode="auto">
            <a:xfrm>
              <a:off x="4372749" y="2027880"/>
              <a:ext cx="12251" cy="8167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58" name="iSḷïde"/>
            <p:cNvSpPr/>
            <p:nvPr/>
          </p:nvSpPr>
          <p:spPr bwMode="auto">
            <a:xfrm>
              <a:off x="4372749" y="2027880"/>
              <a:ext cx="12251" cy="81671"/>
            </a:xfrm>
            <a:custGeom>
              <a:avLst/>
              <a:gdLst>
                <a:gd name="T0" fmla="*/ 9 w 9"/>
                <a:gd name="T1" fmla="*/ 60 h 60"/>
                <a:gd name="T2" fmla="*/ 9 w 9"/>
                <a:gd name="T3" fmla="*/ 0 h 60"/>
                <a:gd name="T4" fmla="*/ 0 w 9"/>
                <a:gd name="T5" fmla="*/ 0 h 60"/>
                <a:gd name="T6" fmla="*/ 0 w 9"/>
                <a:gd name="T7" fmla="*/ 60 h 60"/>
              </a:gdLst>
              <a:ahLst/>
              <a:cxnLst>
                <a:cxn ang="0">
                  <a:pos x="T0" y="T1"/>
                </a:cxn>
                <a:cxn ang="0">
                  <a:pos x="T2" y="T3"/>
                </a:cxn>
                <a:cxn ang="0">
                  <a:pos x="T4" y="T5"/>
                </a:cxn>
                <a:cxn ang="0">
                  <a:pos x="T6" y="T7"/>
                </a:cxn>
              </a:cxnLst>
              <a:rect l="0" t="0" r="r" b="b"/>
              <a:pathLst>
                <a:path w="9" h="60">
                  <a:moveTo>
                    <a:pt x="9" y="60"/>
                  </a:moveTo>
                  <a:lnTo>
                    <a:pt x="9" y="0"/>
                  </a:lnTo>
                  <a:lnTo>
                    <a:pt x="0" y="0"/>
                  </a:lnTo>
                  <a:lnTo>
                    <a:pt x="0"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9" name="ísľîďé"/>
            <p:cNvSpPr/>
            <p:nvPr/>
          </p:nvSpPr>
          <p:spPr bwMode="auto">
            <a:xfrm>
              <a:off x="3863669" y="2064631"/>
              <a:ext cx="51725" cy="1088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60" name="îŝľiḍé"/>
            <p:cNvSpPr/>
            <p:nvPr/>
          </p:nvSpPr>
          <p:spPr bwMode="auto">
            <a:xfrm>
              <a:off x="3863669" y="2064631"/>
              <a:ext cx="51725" cy="10889"/>
            </a:xfrm>
            <a:custGeom>
              <a:avLst/>
              <a:gdLst>
                <a:gd name="T0" fmla="*/ 38 w 38"/>
                <a:gd name="T1" fmla="*/ 0 h 8"/>
                <a:gd name="T2" fmla="*/ 0 w 38"/>
                <a:gd name="T3" fmla="*/ 0 h 8"/>
                <a:gd name="T4" fmla="*/ 0 w 38"/>
                <a:gd name="T5" fmla="*/ 8 h 8"/>
                <a:gd name="T6" fmla="*/ 38 w 38"/>
                <a:gd name="T7" fmla="*/ 8 h 8"/>
              </a:gdLst>
              <a:ahLst/>
              <a:cxnLst>
                <a:cxn ang="0">
                  <a:pos x="T0" y="T1"/>
                </a:cxn>
                <a:cxn ang="0">
                  <a:pos x="T2" y="T3"/>
                </a:cxn>
                <a:cxn ang="0">
                  <a:pos x="T4" y="T5"/>
                </a:cxn>
                <a:cxn ang="0">
                  <a:pos x="T6" y="T7"/>
                </a:cxn>
              </a:cxnLst>
              <a:rect l="0" t="0" r="r" b="b"/>
              <a:pathLst>
                <a:path w="38" h="8">
                  <a:moveTo>
                    <a:pt x="38" y="0"/>
                  </a:moveTo>
                  <a:lnTo>
                    <a:pt x="0" y="0"/>
                  </a:lnTo>
                  <a:lnTo>
                    <a:pt x="0" y="8"/>
                  </a:lnTo>
                  <a:lnTo>
                    <a:pt x="3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1" name="îṡḻiḓé"/>
            <p:cNvSpPr/>
            <p:nvPr/>
          </p:nvSpPr>
          <p:spPr bwMode="auto">
            <a:xfrm>
              <a:off x="3884086" y="2045575"/>
              <a:ext cx="10889" cy="5036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62" name="íṩ1ïdé"/>
            <p:cNvSpPr/>
            <p:nvPr/>
          </p:nvSpPr>
          <p:spPr bwMode="auto">
            <a:xfrm>
              <a:off x="3884086" y="2045575"/>
              <a:ext cx="10889" cy="50364"/>
            </a:xfrm>
            <a:custGeom>
              <a:avLst/>
              <a:gdLst>
                <a:gd name="T0" fmla="*/ 8 w 8"/>
                <a:gd name="T1" fmla="*/ 37 h 37"/>
                <a:gd name="T2" fmla="*/ 8 w 8"/>
                <a:gd name="T3" fmla="*/ 0 h 37"/>
                <a:gd name="T4" fmla="*/ 0 w 8"/>
                <a:gd name="T5" fmla="*/ 0 h 37"/>
                <a:gd name="T6" fmla="*/ 0 w 8"/>
                <a:gd name="T7" fmla="*/ 37 h 37"/>
              </a:gdLst>
              <a:ahLst/>
              <a:cxnLst>
                <a:cxn ang="0">
                  <a:pos x="T0" y="T1"/>
                </a:cxn>
                <a:cxn ang="0">
                  <a:pos x="T2" y="T3"/>
                </a:cxn>
                <a:cxn ang="0">
                  <a:pos x="T4" y="T5"/>
                </a:cxn>
                <a:cxn ang="0">
                  <a:pos x="T6" y="T7"/>
                </a:cxn>
              </a:cxnLst>
              <a:rect l="0" t="0" r="r" b="b"/>
              <a:pathLst>
                <a:path w="8" h="37">
                  <a:moveTo>
                    <a:pt x="8" y="37"/>
                  </a:moveTo>
                  <a:lnTo>
                    <a:pt x="8" y="0"/>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3" name="ï$lîďe"/>
            <p:cNvSpPr/>
            <p:nvPr/>
          </p:nvSpPr>
          <p:spPr bwMode="auto">
            <a:xfrm>
              <a:off x="4285634" y="1804647"/>
              <a:ext cx="50364" cy="122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64" name="íşḻïďê"/>
            <p:cNvSpPr/>
            <p:nvPr/>
          </p:nvSpPr>
          <p:spPr bwMode="auto">
            <a:xfrm>
              <a:off x="4285634" y="1804647"/>
              <a:ext cx="50364" cy="12251"/>
            </a:xfrm>
            <a:custGeom>
              <a:avLst/>
              <a:gdLst>
                <a:gd name="T0" fmla="*/ 37 w 37"/>
                <a:gd name="T1" fmla="*/ 0 h 9"/>
                <a:gd name="T2" fmla="*/ 0 w 37"/>
                <a:gd name="T3" fmla="*/ 0 h 9"/>
                <a:gd name="T4" fmla="*/ 0 w 37"/>
                <a:gd name="T5" fmla="*/ 9 h 9"/>
                <a:gd name="T6" fmla="*/ 37 w 37"/>
                <a:gd name="T7" fmla="*/ 9 h 9"/>
              </a:gdLst>
              <a:ahLst/>
              <a:cxnLst>
                <a:cxn ang="0">
                  <a:pos x="T0" y="T1"/>
                </a:cxn>
                <a:cxn ang="0">
                  <a:pos x="T2" y="T3"/>
                </a:cxn>
                <a:cxn ang="0">
                  <a:pos x="T4" y="T5"/>
                </a:cxn>
                <a:cxn ang="0">
                  <a:pos x="T6" y="T7"/>
                </a:cxn>
              </a:cxnLst>
              <a:rect l="0" t="0" r="r" b="b"/>
              <a:pathLst>
                <a:path w="37" h="9">
                  <a:moveTo>
                    <a:pt x="37" y="0"/>
                  </a:moveTo>
                  <a:lnTo>
                    <a:pt x="0" y="0"/>
                  </a:lnTo>
                  <a:lnTo>
                    <a:pt x="0" y="9"/>
                  </a:lnTo>
                  <a:lnTo>
                    <a:pt x="37"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5" name="ïSḻíḍé"/>
            <p:cNvSpPr/>
            <p:nvPr/>
          </p:nvSpPr>
          <p:spPr bwMode="auto">
            <a:xfrm>
              <a:off x="4304690" y="1785590"/>
              <a:ext cx="12251" cy="50364"/>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66" name="îśḻídè"/>
            <p:cNvSpPr/>
            <p:nvPr/>
          </p:nvSpPr>
          <p:spPr bwMode="auto">
            <a:xfrm>
              <a:off x="4304690" y="1785590"/>
              <a:ext cx="12251" cy="50364"/>
            </a:xfrm>
            <a:custGeom>
              <a:avLst/>
              <a:gdLst>
                <a:gd name="T0" fmla="*/ 9 w 9"/>
                <a:gd name="T1" fmla="*/ 37 h 37"/>
                <a:gd name="T2" fmla="*/ 9 w 9"/>
                <a:gd name="T3" fmla="*/ 0 h 37"/>
                <a:gd name="T4" fmla="*/ 0 w 9"/>
                <a:gd name="T5" fmla="*/ 0 h 37"/>
                <a:gd name="T6" fmla="*/ 0 w 9"/>
                <a:gd name="T7" fmla="*/ 37 h 37"/>
              </a:gdLst>
              <a:ahLst/>
              <a:cxnLst>
                <a:cxn ang="0">
                  <a:pos x="T0" y="T1"/>
                </a:cxn>
                <a:cxn ang="0">
                  <a:pos x="T2" y="T3"/>
                </a:cxn>
                <a:cxn ang="0">
                  <a:pos x="T4" y="T5"/>
                </a:cxn>
                <a:cxn ang="0">
                  <a:pos x="T6" y="T7"/>
                </a:cxn>
              </a:cxnLst>
              <a:rect l="0" t="0" r="r" b="b"/>
              <a:pathLst>
                <a:path w="9" h="37">
                  <a:moveTo>
                    <a:pt x="9" y="37"/>
                  </a:moveTo>
                  <a:lnTo>
                    <a:pt x="9" y="0"/>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直接连接符 111"/>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332877" y="1137374"/>
            <a:ext cx="552624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（五）供给量变动与供给变动</a:t>
            </a:r>
            <a:endParaRPr lang="zh-CN" altLang="en-US" sz="2400" b="1" dirty="0">
              <a:solidFill>
                <a:schemeClr val="bg1"/>
              </a:solidFill>
              <a:cs typeface="+mn-ea"/>
              <a:sym typeface="+mn-lt"/>
            </a:endParaRPr>
          </a:p>
        </p:txBody>
      </p:sp>
      <p:sp>
        <p:nvSpPr>
          <p:cNvPr id="5" name="矩形 4"/>
          <p:cNvSpPr/>
          <p:nvPr/>
        </p:nvSpPr>
        <p:spPr>
          <a:xfrm>
            <a:off x="763210" y="2164851"/>
            <a:ext cx="7877271" cy="1384353"/>
          </a:xfrm>
          <a:prstGeom prst="rect">
            <a:avLst/>
          </a:prstGeom>
        </p:spPr>
        <p:txBody>
          <a:bodyPr wrap="square">
            <a:spAutoFit/>
          </a:bodyPr>
          <a:lstStyle/>
          <a:p>
            <a:pPr marL="342900" indent="-342900">
              <a:lnSpc>
                <a:spcPct val="120000"/>
              </a:lnSpc>
              <a:spcBef>
                <a:spcPts val="0"/>
              </a:spcBef>
              <a:buFont typeface="Wingdings" panose="05000000000000000000" pitchFamily="2" charset="2"/>
              <a:buChar char="l"/>
            </a:pPr>
            <a:r>
              <a:rPr lang="zh-CN" altLang="en-US" sz="2400" b="1" dirty="0">
                <a:latin typeface="+mn-ea"/>
                <a:cs typeface="+mn-ea"/>
                <a:sym typeface="+mn-lt"/>
              </a:rPr>
              <a:t>供给量变动：</a:t>
            </a:r>
            <a:r>
              <a:rPr lang="zh-CN" altLang="en-US" sz="2400" dirty="0">
                <a:latin typeface="+mn-ea"/>
                <a:cs typeface="+mn-ea"/>
                <a:sym typeface="+mn-lt"/>
              </a:rPr>
              <a:t>在其他条件不变的情况下，由于某种商品自身</a:t>
            </a:r>
            <a:r>
              <a:rPr lang="zh-CN" altLang="en-US" sz="2400" b="1" dirty="0">
                <a:solidFill>
                  <a:schemeClr val="accent3"/>
                </a:solidFill>
                <a:latin typeface="+mn-ea"/>
                <a:cs typeface="+mn-ea"/>
                <a:sym typeface="+mn-lt"/>
              </a:rPr>
              <a:t>价格</a:t>
            </a:r>
            <a:r>
              <a:rPr lang="zh-CN" altLang="en-US" sz="2400" dirty="0">
                <a:latin typeface="+mn-ea"/>
                <a:cs typeface="+mn-ea"/>
                <a:sym typeface="+mn-lt"/>
              </a:rPr>
              <a:t>变动所引起的供给量的变动。从供给曲线上看，供给量的变化表示为同一条供给曲线上的</a:t>
            </a:r>
            <a:r>
              <a:rPr lang="zh-CN" altLang="en-US" sz="2400" b="1" dirty="0">
                <a:solidFill>
                  <a:schemeClr val="accent3"/>
                </a:solidFill>
                <a:latin typeface="+mn-ea"/>
                <a:cs typeface="+mn-ea"/>
                <a:sym typeface="+mn-lt"/>
              </a:rPr>
              <a:t>点</a:t>
            </a:r>
            <a:r>
              <a:rPr lang="zh-CN" altLang="en-US" sz="2400" dirty="0">
                <a:latin typeface="+mn-ea"/>
                <a:cs typeface="+mn-ea"/>
                <a:sym typeface="+mn-lt"/>
              </a:rPr>
              <a:t>的移动。</a:t>
            </a:r>
            <a:endParaRPr lang="en-US" altLang="zh-CN" sz="2400" dirty="0">
              <a:latin typeface="+mn-ea"/>
              <a:cs typeface="+mn-ea"/>
              <a:sym typeface="+mn-lt"/>
            </a:endParaRPr>
          </a:p>
        </p:txBody>
      </p:sp>
      <p:sp>
        <p:nvSpPr>
          <p:cNvPr id="6" name="矩形 5"/>
          <p:cNvSpPr/>
          <p:nvPr/>
        </p:nvSpPr>
        <p:spPr>
          <a:xfrm>
            <a:off x="763210" y="4153764"/>
            <a:ext cx="7609915" cy="1384353"/>
          </a:xfrm>
          <a:prstGeom prst="rect">
            <a:avLst/>
          </a:prstGeom>
        </p:spPr>
        <p:txBody>
          <a:bodyPr wrap="square">
            <a:spAutoFit/>
          </a:bodyPr>
          <a:lstStyle/>
          <a:p>
            <a:pPr marL="342900" indent="-342900">
              <a:lnSpc>
                <a:spcPct val="120000"/>
              </a:lnSpc>
              <a:spcBef>
                <a:spcPts val="0"/>
              </a:spcBef>
              <a:buFont typeface="Wingdings" panose="05000000000000000000" pitchFamily="2" charset="2"/>
              <a:buChar char="l"/>
            </a:pPr>
            <a:r>
              <a:rPr lang="zh-CN" altLang="en-US" sz="2400" b="1" dirty="0">
                <a:latin typeface="+mn-ea"/>
                <a:cs typeface="+mn-ea"/>
                <a:sym typeface="+mn-lt"/>
              </a:rPr>
              <a:t>供给变动：</a:t>
            </a:r>
            <a:r>
              <a:rPr lang="zh-CN" altLang="en-US" sz="2400" dirty="0">
                <a:latin typeface="+mn-ea"/>
                <a:cs typeface="+mn-ea"/>
                <a:sym typeface="+mn-lt"/>
              </a:rPr>
              <a:t>由于价格之外的因素所引起的供给量的</a:t>
            </a:r>
            <a:endParaRPr lang="en-US" altLang="zh-CN" sz="2400" dirty="0">
              <a:latin typeface="+mn-ea"/>
              <a:cs typeface="+mn-ea"/>
              <a:sym typeface="+mn-lt"/>
            </a:endParaRPr>
          </a:p>
          <a:p>
            <a:pPr>
              <a:lnSpc>
                <a:spcPct val="120000"/>
              </a:lnSpc>
              <a:spcBef>
                <a:spcPts val="0"/>
              </a:spcBef>
            </a:pPr>
            <a:r>
              <a:rPr lang="en-US" altLang="zh-CN" sz="2400" dirty="0">
                <a:latin typeface="+mn-ea"/>
                <a:cs typeface="+mn-ea"/>
                <a:sym typeface="+mn-lt"/>
              </a:rPr>
              <a:t>    </a:t>
            </a:r>
            <a:r>
              <a:rPr lang="zh-CN" altLang="en-US" sz="2400" dirty="0">
                <a:latin typeface="+mn-ea"/>
                <a:cs typeface="+mn-ea"/>
                <a:sym typeface="+mn-lt"/>
              </a:rPr>
              <a:t>变动。从供给曲线上看，供给的变化引起</a:t>
            </a:r>
            <a:r>
              <a:rPr lang="zh-CN" altLang="en-US" sz="2400" b="1" dirty="0">
                <a:solidFill>
                  <a:schemeClr val="accent3"/>
                </a:solidFill>
                <a:latin typeface="+mn-ea"/>
                <a:cs typeface="+mn-ea"/>
                <a:sym typeface="+mn-lt"/>
              </a:rPr>
              <a:t>整条供给</a:t>
            </a:r>
            <a:endParaRPr lang="en-US" altLang="zh-CN" sz="2400" b="1" dirty="0">
              <a:solidFill>
                <a:schemeClr val="accent3"/>
              </a:solidFill>
              <a:latin typeface="+mn-ea"/>
              <a:cs typeface="+mn-ea"/>
              <a:sym typeface="+mn-lt"/>
            </a:endParaRPr>
          </a:p>
          <a:p>
            <a:pPr>
              <a:lnSpc>
                <a:spcPct val="120000"/>
              </a:lnSpc>
              <a:spcBef>
                <a:spcPts val="0"/>
              </a:spcBef>
            </a:pPr>
            <a:r>
              <a:rPr lang="en-US" altLang="zh-CN" sz="2400" b="1" dirty="0">
                <a:solidFill>
                  <a:schemeClr val="accent3"/>
                </a:solidFill>
                <a:latin typeface="+mn-ea"/>
                <a:cs typeface="+mn-ea"/>
                <a:sym typeface="+mn-lt"/>
              </a:rPr>
              <a:t>    </a:t>
            </a:r>
            <a:r>
              <a:rPr lang="zh-CN" altLang="en-US" sz="2400" b="1" dirty="0">
                <a:solidFill>
                  <a:schemeClr val="accent3"/>
                </a:solidFill>
                <a:latin typeface="+mn-ea"/>
                <a:cs typeface="+mn-ea"/>
                <a:sym typeface="+mn-lt"/>
              </a:rPr>
              <a:t>曲线</a:t>
            </a:r>
            <a:r>
              <a:rPr lang="zh-CN" altLang="en-US" sz="2400" dirty="0">
                <a:latin typeface="+mn-ea"/>
                <a:cs typeface="+mn-ea"/>
                <a:sym typeface="+mn-lt"/>
              </a:rPr>
              <a:t>的移动。</a:t>
            </a:r>
            <a:endParaRPr lang="zh-CN" altLang="en-US" sz="2400" dirty="0">
              <a:latin typeface="+mn-ea"/>
            </a:endParaRPr>
          </a:p>
        </p:txBody>
      </p:sp>
      <p:cxnSp>
        <p:nvCxnSpPr>
          <p:cNvPr id="7" name="直接连接符 6"/>
          <p:cNvCxnSpPr/>
          <p:nvPr/>
        </p:nvCxnSpPr>
        <p:spPr>
          <a:xfrm>
            <a:off x="864810" y="3848974"/>
            <a:ext cx="7776000" cy="0"/>
          </a:xfrm>
          <a:prstGeom prst="line">
            <a:avLst/>
          </a:prstGeom>
          <a:ln w="19050">
            <a:gradFill flip="none" rotWithShape="1">
              <a:gsLst>
                <a:gs pos="75000">
                  <a:srgbClr val="00699E"/>
                </a:gs>
                <a:gs pos="25000">
                  <a:srgbClr val="0082C6"/>
                </a:gs>
                <a:gs pos="0">
                  <a:schemeClr val="accent2">
                    <a:alpha val="0"/>
                  </a:schemeClr>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7833071" y="2210428"/>
            <a:ext cx="3343785" cy="6731057"/>
            <a:chOff x="8006383" y="1074656"/>
            <a:chExt cx="2637685" cy="5309674"/>
          </a:xfrm>
        </p:grpSpPr>
        <p:grpSp>
          <p:nvGrpSpPr>
            <p:cNvPr id="9" name="图形 3"/>
            <p:cNvGrpSpPr/>
            <p:nvPr/>
          </p:nvGrpSpPr>
          <p:grpSpPr>
            <a:xfrm>
              <a:off x="8006383" y="1074656"/>
              <a:ext cx="2637685" cy="5309674"/>
              <a:chOff x="8006383" y="1074656"/>
              <a:chExt cx="2637685" cy="5309674"/>
            </a:xfrm>
          </p:grpSpPr>
          <p:sp>
            <p:nvSpPr>
              <p:cNvPr id="18" name="任意多边形: 形状 1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9" name="任意多边形: 形状 1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0" name="任意多边形: 形状 1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1" name="任意多边形: 形状 2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2" name="任意多边形: 形状 2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3" name="任意多边形: 形状 2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4" name="任意多边形: 形状 2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5" name="任意多边形: 形状 2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 name="任意多边形: 形状 2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7" name="任意多边形: 形状 2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8" name="任意多边形: 形状 2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9" name="任意多边形: 形状 2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0" name="任意多边形: 形状 2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1" name="任意多边形: 形状 3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4" name="任意多边形: 形状 3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5" name="任意多边形: 形状 3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7" name="任意多边形: 形状 3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8" name="任意多边形: 形状 3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9" name="任意多边形: 形状 3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0" name="任意多边形: 形状 3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1" name="任意多边形: 形状 4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2" name="任意多边形: 形状 4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3" name="任意多边形: 形状 4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4" name="任意多边形: 形状 4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5" name="任意多边形: 形状 4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6" name="任意多边形: 形状 4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8" name="任意多边形: 形状 4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9" name="任意多边形: 形状 4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0" name="任意多边形: 形状 4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1" name="任意多边形: 形状 5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3" name="任意多边形: 形状 5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4" name="任意多边形: 形状 5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6" name="任意多边形: 形状 5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8" name="任意多边形: 形状 5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9" name="任意多边形: 形状 5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0" name="任意多边形: 形状 5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3" name="任意多边形: 形状 6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4" name="任意多边形: 形状 6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8" name="任意多边形: 形状 6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9" name="任意多边形: 形状 6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0" name="任意多边形: 形状 6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1" name="任意多边形: 形状 7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3" name="任意多边形: 形状 7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6" name="任意多边形: 形状 7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9" name="任意多边形: 形状 7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5" name="任意多边形: 形状 8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6" name="任意多边形: 形状 8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0" name="任意多边形: 形状 8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7" name="任意多边形: 形状 9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8" name="任意多边形: 形状 9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4" name="任意多边形: 形状 10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5" name="任意多边形: 形状 10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7" name="任意多边形: 形状 10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0" name="任意多边形: 形状 10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0" name="任意多边形: 形状 9"/>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1" name="任意多边形: 形状 10"/>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2" name="组合 11"/>
            <p:cNvGrpSpPr/>
            <p:nvPr/>
          </p:nvGrpSpPr>
          <p:grpSpPr>
            <a:xfrm>
              <a:off x="9478879" y="1612744"/>
              <a:ext cx="105728" cy="125985"/>
              <a:chOff x="11374844" y="1629587"/>
              <a:chExt cx="226342" cy="269707"/>
            </a:xfrm>
          </p:grpSpPr>
          <p:sp>
            <p:nvSpPr>
              <p:cNvPr id="16" name="椭圆 1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841011">
              <a:off x="9882217" y="1620260"/>
              <a:ext cx="105728" cy="125985"/>
              <a:chOff x="11374844" y="1629587"/>
              <a:chExt cx="226342" cy="269707"/>
            </a:xfrm>
          </p:grpSpPr>
          <p:sp>
            <p:nvSpPr>
              <p:cNvPr id="14" name="椭圆 1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5" name="直接连接符 15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338462" y="1137374"/>
            <a:ext cx="552624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（五）供给量变动与供给变动</a:t>
            </a:r>
            <a:endParaRPr lang="zh-CN" altLang="en-US" sz="2400" b="1" dirty="0">
              <a:solidFill>
                <a:schemeClr val="bg1"/>
              </a:solidFill>
              <a:cs typeface="+mn-ea"/>
              <a:sym typeface="+mn-lt"/>
            </a:endParaRPr>
          </a:p>
        </p:txBody>
      </p:sp>
      <p:grpSp>
        <p:nvGrpSpPr>
          <p:cNvPr id="156" name="组合 155"/>
          <p:cNvGrpSpPr/>
          <p:nvPr/>
        </p:nvGrpSpPr>
        <p:grpSpPr>
          <a:xfrm>
            <a:off x="-197285" y="-174704"/>
            <a:ext cx="5577893" cy="6503786"/>
            <a:chOff x="1141801" y="-320499"/>
            <a:chExt cx="5577893" cy="6503786"/>
          </a:xfrm>
        </p:grpSpPr>
        <p:sp>
          <p:nvSpPr>
            <p:cNvPr id="137" name="弧形 136"/>
            <p:cNvSpPr/>
            <p:nvPr/>
          </p:nvSpPr>
          <p:spPr>
            <a:xfrm rot="6972747">
              <a:off x="-189540" y="1010842"/>
              <a:ext cx="5730954" cy="3068271"/>
            </a:xfrm>
            <a:prstGeom prst="arc">
              <a:avLst>
                <a:gd name="adj1" fmla="val 14057032"/>
                <a:gd name="adj2" fmla="val 1987354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8" name="弧形 137"/>
            <p:cNvSpPr/>
            <p:nvPr/>
          </p:nvSpPr>
          <p:spPr>
            <a:xfrm rot="6402521">
              <a:off x="902947" y="1490771"/>
              <a:ext cx="5240134" cy="3068271"/>
            </a:xfrm>
            <a:prstGeom prst="arc">
              <a:avLst>
                <a:gd name="adj1" fmla="val 14387336"/>
                <a:gd name="adj2" fmla="val 2053401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54" name="组合 153"/>
            <p:cNvGrpSpPr/>
            <p:nvPr/>
          </p:nvGrpSpPr>
          <p:grpSpPr>
            <a:xfrm>
              <a:off x="1438732" y="1941514"/>
              <a:ext cx="5280962" cy="4241773"/>
              <a:chOff x="1438732" y="1909430"/>
              <a:chExt cx="5280962" cy="4241773"/>
            </a:xfrm>
          </p:grpSpPr>
          <p:cxnSp>
            <p:nvCxnSpPr>
              <p:cNvPr id="6" name="直接连接符 5"/>
              <p:cNvCxnSpPr/>
              <p:nvPr/>
            </p:nvCxnSpPr>
            <p:spPr>
              <a:xfrm flipV="1">
                <a:off x="2660020" y="2680398"/>
                <a:ext cx="0" cy="3051382"/>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60020" y="5731780"/>
                <a:ext cx="3655813" cy="0"/>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38732" y="2900905"/>
                <a:ext cx="1159640" cy="3098797"/>
              </a:xfrm>
              <a:prstGeom prst="rect">
                <a:avLst/>
              </a:prstGeom>
              <a:noFill/>
            </p:spPr>
            <p:txBody>
              <a:bodyPr wrap="square" rtlCol="0">
                <a:spAutoFit/>
              </a:bodyPr>
              <a:lstStyle/>
              <a:p>
                <a:pPr algn="r">
                  <a:lnSpc>
                    <a:spcPct val="220000"/>
                  </a:lnSpc>
                </a:pPr>
                <a:r>
                  <a:rPr lang="en-US" altLang="zh-CN" sz="2000" dirty="0"/>
                  <a:t>P</a:t>
                </a:r>
                <a:r>
                  <a:rPr lang="en-US" altLang="zh-CN" sz="1600" dirty="0"/>
                  <a:t>1</a:t>
                </a:r>
                <a:endParaRPr lang="en-US" altLang="zh-CN" sz="1600" dirty="0"/>
              </a:p>
              <a:p>
                <a:pPr algn="r">
                  <a:lnSpc>
                    <a:spcPct val="220000"/>
                  </a:lnSpc>
                </a:pPr>
                <a:endParaRPr lang="en-US" altLang="zh-CN" sz="1600" dirty="0"/>
              </a:p>
              <a:p>
                <a:pPr algn="r">
                  <a:lnSpc>
                    <a:spcPct val="220000"/>
                  </a:lnSpc>
                </a:pPr>
                <a:r>
                  <a:rPr lang="en-US" altLang="zh-CN" sz="2000" dirty="0"/>
                  <a:t>P</a:t>
                </a:r>
                <a:r>
                  <a:rPr lang="en-US" altLang="zh-CN" sz="1600" dirty="0"/>
                  <a:t>2</a:t>
                </a:r>
                <a:endParaRPr lang="en-US" altLang="zh-CN" sz="1600" dirty="0"/>
              </a:p>
              <a:p>
                <a:pPr algn="r">
                  <a:lnSpc>
                    <a:spcPct val="220000"/>
                  </a:lnSpc>
                </a:pPr>
                <a:endParaRPr lang="en-US" altLang="zh-CN" sz="1600" dirty="0"/>
              </a:p>
              <a:p>
                <a:pPr algn="r">
                  <a:lnSpc>
                    <a:spcPct val="220000"/>
                  </a:lnSpc>
                </a:pPr>
                <a:r>
                  <a:rPr lang="en-US" altLang="zh-CN" sz="2000" dirty="0"/>
                  <a:t>0</a:t>
                </a:r>
                <a:endParaRPr lang="zh-CN" altLang="en-US" sz="2000" dirty="0"/>
              </a:p>
            </p:txBody>
          </p:sp>
          <p:sp>
            <p:nvSpPr>
              <p:cNvPr id="10" name="文本框 9"/>
              <p:cNvSpPr txBox="1"/>
              <p:nvPr/>
            </p:nvSpPr>
            <p:spPr>
              <a:xfrm>
                <a:off x="3720905" y="5751093"/>
                <a:ext cx="2312057" cy="400110"/>
              </a:xfrm>
              <a:prstGeom prst="rect">
                <a:avLst/>
              </a:prstGeom>
              <a:noFill/>
            </p:spPr>
            <p:txBody>
              <a:bodyPr wrap="square" rtlCol="0" anchor="ctr">
                <a:spAutoFit/>
              </a:bodyPr>
              <a:lstStyle/>
              <a:p>
                <a:r>
                  <a:rPr lang="en-US" altLang="zh-CN" sz="2000" dirty="0"/>
                  <a:t>Q</a:t>
                </a:r>
                <a:r>
                  <a:rPr lang="en-US" altLang="zh-CN" sz="1600" dirty="0"/>
                  <a:t>1   </a:t>
                </a:r>
                <a:r>
                  <a:rPr lang="en-US" altLang="zh-CN" sz="2000" dirty="0"/>
                  <a:t>Q</a:t>
                </a:r>
                <a:r>
                  <a:rPr lang="en-US" altLang="zh-CN" sz="1600" dirty="0"/>
                  <a:t>2   </a:t>
                </a:r>
                <a:r>
                  <a:rPr lang="en-US" altLang="zh-CN" sz="2000" dirty="0"/>
                  <a:t>Q</a:t>
                </a:r>
                <a:r>
                  <a:rPr lang="en-US" altLang="zh-CN" sz="1600" dirty="0"/>
                  <a:t>3</a:t>
                </a:r>
                <a:endParaRPr lang="zh-CN" altLang="en-US" sz="1600" dirty="0"/>
              </a:p>
            </p:txBody>
          </p:sp>
          <p:sp>
            <p:nvSpPr>
              <p:cNvPr id="12" name="文本框 11"/>
              <p:cNvSpPr txBox="1"/>
              <p:nvPr/>
            </p:nvSpPr>
            <p:spPr>
              <a:xfrm>
                <a:off x="2478831" y="2287418"/>
                <a:ext cx="425822" cy="461664"/>
              </a:xfrm>
              <a:prstGeom prst="rect">
                <a:avLst/>
              </a:prstGeom>
              <a:noFill/>
            </p:spPr>
            <p:txBody>
              <a:bodyPr wrap="square" rtlCol="0">
                <a:spAutoFit/>
              </a:bodyPr>
              <a:lstStyle/>
              <a:p>
                <a:pPr algn="ctr"/>
                <a:r>
                  <a:rPr lang="en-US" altLang="zh-CN" sz="2400" b="1" dirty="0"/>
                  <a:t>P</a:t>
                </a:r>
                <a:endParaRPr lang="zh-CN" altLang="en-US" sz="2400" b="1" dirty="0"/>
              </a:p>
            </p:txBody>
          </p:sp>
          <p:sp>
            <p:nvSpPr>
              <p:cNvPr id="13" name="文本框 12"/>
              <p:cNvSpPr txBox="1"/>
              <p:nvPr/>
            </p:nvSpPr>
            <p:spPr>
              <a:xfrm>
                <a:off x="6293872" y="5515814"/>
                <a:ext cx="425822" cy="461665"/>
              </a:xfrm>
              <a:prstGeom prst="rect">
                <a:avLst/>
              </a:prstGeom>
              <a:noFill/>
            </p:spPr>
            <p:txBody>
              <a:bodyPr wrap="square" rtlCol="0">
                <a:spAutoFit/>
              </a:bodyPr>
              <a:lstStyle/>
              <a:p>
                <a:pPr algn="ctr"/>
                <a:r>
                  <a:rPr lang="en-US" altLang="zh-CN" sz="2400" b="1" dirty="0"/>
                  <a:t>Q</a:t>
                </a:r>
                <a:endParaRPr lang="zh-CN" altLang="en-US" sz="2400" b="1" dirty="0"/>
              </a:p>
            </p:txBody>
          </p:sp>
          <p:grpSp>
            <p:nvGrpSpPr>
              <p:cNvPr id="127" name="组合 126"/>
              <p:cNvGrpSpPr/>
              <p:nvPr/>
            </p:nvGrpSpPr>
            <p:grpSpPr>
              <a:xfrm>
                <a:off x="2660020" y="4550764"/>
                <a:ext cx="1827906" cy="1172524"/>
                <a:chOff x="2660020" y="4550764"/>
                <a:chExt cx="1827906" cy="1172524"/>
              </a:xfrm>
            </p:grpSpPr>
            <p:cxnSp>
              <p:nvCxnSpPr>
                <p:cNvPr id="124" name="直接连接符 123"/>
                <p:cNvCxnSpPr/>
                <p:nvPr/>
              </p:nvCxnSpPr>
              <p:spPr>
                <a:xfrm>
                  <a:off x="2660020" y="4550764"/>
                  <a:ext cx="1827906"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4463512" y="4550764"/>
                  <a:ext cx="0" cy="117252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28" name="组合 127"/>
              <p:cNvGrpSpPr/>
              <p:nvPr/>
            </p:nvGrpSpPr>
            <p:grpSpPr>
              <a:xfrm>
                <a:off x="2660020" y="3432490"/>
                <a:ext cx="2345934" cy="2299290"/>
                <a:chOff x="2660020" y="4550764"/>
                <a:chExt cx="2345934" cy="2299290"/>
              </a:xfrm>
            </p:grpSpPr>
            <p:cxnSp>
              <p:nvCxnSpPr>
                <p:cNvPr id="129" name="直接连接符 128"/>
                <p:cNvCxnSpPr/>
                <p:nvPr/>
              </p:nvCxnSpPr>
              <p:spPr>
                <a:xfrm>
                  <a:off x="2660020" y="4550764"/>
                  <a:ext cx="234593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936573" y="4586208"/>
                  <a:ext cx="0" cy="226384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005954" y="4586208"/>
                  <a:ext cx="0" cy="226384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42" name="椭圆 141"/>
              <p:cNvSpPr>
                <a:spLocks noChangeAspect="1"/>
              </p:cNvSpPr>
              <p:nvPr/>
            </p:nvSpPr>
            <p:spPr>
              <a:xfrm>
                <a:off x="4392168" y="4490130"/>
                <a:ext cx="144000" cy="144000"/>
              </a:xfrm>
              <a:prstGeom prst="ellipse">
                <a:avLst/>
              </a:prstGeom>
              <a:solidFill>
                <a:srgbClr val="C03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4930464" y="3360294"/>
                <a:ext cx="144000" cy="144000"/>
              </a:xfrm>
              <a:prstGeom prst="ellipse">
                <a:avLst/>
              </a:prstGeom>
              <a:solidFill>
                <a:srgbClr val="C03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文本框 143"/>
              <p:cNvSpPr txBox="1"/>
              <p:nvPr/>
            </p:nvSpPr>
            <p:spPr>
              <a:xfrm>
                <a:off x="4414021" y="4442646"/>
                <a:ext cx="425822" cy="461664"/>
              </a:xfrm>
              <a:prstGeom prst="rect">
                <a:avLst/>
              </a:prstGeom>
              <a:noFill/>
            </p:spPr>
            <p:txBody>
              <a:bodyPr wrap="square" rtlCol="0">
                <a:spAutoFit/>
              </a:bodyPr>
              <a:lstStyle/>
              <a:p>
                <a:pPr algn="ctr"/>
                <a:r>
                  <a:rPr lang="en-US" altLang="zh-CN" sz="2400" b="1" dirty="0">
                    <a:solidFill>
                      <a:srgbClr val="C03EDA"/>
                    </a:solidFill>
                  </a:rPr>
                  <a:t>a</a:t>
                </a:r>
                <a:endParaRPr lang="zh-CN" altLang="en-US" sz="2400" b="1" dirty="0">
                  <a:solidFill>
                    <a:srgbClr val="C03EDA"/>
                  </a:solidFill>
                </a:endParaRPr>
              </a:p>
            </p:txBody>
          </p:sp>
          <p:sp>
            <p:nvSpPr>
              <p:cNvPr id="145" name="文本框 144"/>
              <p:cNvSpPr txBox="1"/>
              <p:nvPr/>
            </p:nvSpPr>
            <p:spPr>
              <a:xfrm>
                <a:off x="4987460" y="3216382"/>
                <a:ext cx="425822" cy="461664"/>
              </a:xfrm>
              <a:prstGeom prst="rect">
                <a:avLst/>
              </a:prstGeom>
              <a:noFill/>
            </p:spPr>
            <p:txBody>
              <a:bodyPr wrap="square" rtlCol="0">
                <a:spAutoFit/>
              </a:bodyPr>
              <a:lstStyle/>
              <a:p>
                <a:pPr algn="ctr"/>
                <a:r>
                  <a:rPr lang="en-US" altLang="zh-CN" sz="2400" b="1" dirty="0">
                    <a:solidFill>
                      <a:srgbClr val="C03EDA"/>
                    </a:solidFill>
                  </a:rPr>
                  <a:t>b</a:t>
                </a:r>
                <a:endParaRPr lang="zh-CN" altLang="en-US" sz="2400" b="1" dirty="0">
                  <a:solidFill>
                    <a:srgbClr val="C03EDA"/>
                  </a:solidFill>
                </a:endParaRPr>
              </a:p>
            </p:txBody>
          </p:sp>
          <p:cxnSp>
            <p:nvCxnSpPr>
              <p:cNvPr id="147" name="直接箭头连接符 146"/>
              <p:cNvCxnSpPr/>
              <p:nvPr/>
            </p:nvCxnSpPr>
            <p:spPr>
              <a:xfrm flipV="1">
                <a:off x="4215539" y="3647050"/>
                <a:ext cx="426891" cy="623250"/>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8" name="直接箭头连接符 147"/>
              <p:cNvCxnSpPr/>
              <p:nvPr/>
            </p:nvCxnSpPr>
            <p:spPr>
              <a:xfrm flipH="1">
                <a:off x="4251168" y="3105116"/>
                <a:ext cx="698942" cy="0"/>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52" name="文本框 151"/>
              <p:cNvSpPr txBox="1"/>
              <p:nvPr/>
            </p:nvSpPr>
            <p:spPr>
              <a:xfrm>
                <a:off x="3970907" y="1909430"/>
                <a:ext cx="897660" cy="400110"/>
              </a:xfrm>
              <a:prstGeom prst="rect">
                <a:avLst/>
              </a:prstGeom>
              <a:noFill/>
            </p:spPr>
            <p:txBody>
              <a:bodyPr wrap="square" rtlCol="0">
                <a:spAutoFit/>
              </a:bodyPr>
              <a:lstStyle/>
              <a:p>
                <a:pPr algn="ctr"/>
                <a:r>
                  <a:rPr lang="en-US" altLang="zh-CN" sz="2000" dirty="0">
                    <a:solidFill>
                      <a:schemeClr val="accent2"/>
                    </a:solidFill>
                  </a:rPr>
                  <a:t>S</a:t>
                </a:r>
                <a:r>
                  <a:rPr lang="en-US" altLang="zh-CN" sz="1600" dirty="0">
                    <a:solidFill>
                      <a:schemeClr val="accent2"/>
                    </a:solidFill>
                  </a:rPr>
                  <a:t>2</a:t>
                </a:r>
                <a:endParaRPr lang="zh-CN" altLang="en-US" sz="2400" dirty="0">
                  <a:solidFill>
                    <a:schemeClr val="accent2"/>
                  </a:solidFill>
                </a:endParaRPr>
              </a:p>
            </p:txBody>
          </p:sp>
          <p:sp>
            <p:nvSpPr>
              <p:cNvPr id="153" name="文本框 152"/>
              <p:cNvSpPr txBox="1"/>
              <p:nvPr/>
            </p:nvSpPr>
            <p:spPr>
              <a:xfrm>
                <a:off x="4693843" y="2279981"/>
                <a:ext cx="897660" cy="400110"/>
              </a:xfrm>
              <a:prstGeom prst="rect">
                <a:avLst/>
              </a:prstGeom>
              <a:noFill/>
            </p:spPr>
            <p:txBody>
              <a:bodyPr wrap="square" rtlCol="0">
                <a:spAutoFit/>
              </a:bodyPr>
              <a:lstStyle/>
              <a:p>
                <a:pPr algn="ctr"/>
                <a:r>
                  <a:rPr lang="en-US" altLang="zh-CN" sz="2000" dirty="0">
                    <a:solidFill>
                      <a:schemeClr val="accent2"/>
                    </a:solidFill>
                  </a:rPr>
                  <a:t>S</a:t>
                </a:r>
                <a:r>
                  <a:rPr lang="en-US" altLang="zh-CN" sz="1600" dirty="0">
                    <a:solidFill>
                      <a:schemeClr val="accent2"/>
                    </a:solidFill>
                  </a:rPr>
                  <a:t>1</a:t>
                </a:r>
                <a:endParaRPr lang="zh-CN" altLang="en-US" sz="2400" dirty="0">
                  <a:solidFill>
                    <a:schemeClr val="accent2"/>
                  </a:solidFill>
                </a:endParaRPr>
              </a:p>
            </p:txBody>
          </p:sp>
        </p:grpSp>
      </p:grpSp>
      <p:grpSp>
        <p:nvGrpSpPr>
          <p:cNvPr id="157" name="组合 156"/>
          <p:cNvGrpSpPr/>
          <p:nvPr/>
        </p:nvGrpSpPr>
        <p:grpSpPr>
          <a:xfrm>
            <a:off x="8369018" y="2446971"/>
            <a:ext cx="3343785" cy="6731057"/>
            <a:chOff x="8006383" y="1074656"/>
            <a:chExt cx="2637685" cy="5309674"/>
          </a:xfrm>
        </p:grpSpPr>
        <p:grpSp>
          <p:nvGrpSpPr>
            <p:cNvPr id="158" name="图形 3"/>
            <p:cNvGrpSpPr/>
            <p:nvPr/>
          </p:nvGrpSpPr>
          <p:grpSpPr>
            <a:xfrm>
              <a:off x="8006383" y="1074656"/>
              <a:ext cx="2637685" cy="5309674"/>
              <a:chOff x="8006383" y="1074656"/>
              <a:chExt cx="2637685" cy="5309674"/>
            </a:xfrm>
          </p:grpSpPr>
          <p:sp>
            <p:nvSpPr>
              <p:cNvPr id="167" name="任意多边形: 形状 16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68" name="任意多边形: 形状 16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69" name="任意多边形: 形状 16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170" name="任意多边形: 形状 16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171" name="任意多边形: 形状 17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72" name="任意多边形: 形状 17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173" name="任意多边形: 形状 17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74" name="任意多边形: 形状 17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175" name="任意多边形: 形状 17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176" name="任意多边形: 形状 17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177" name="任意多边形: 形状 17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178" name="任意多边形: 形状 17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179" name="任意多边形: 形状 17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180" name="任意多边形: 形状 17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181" name="任意多边形: 形状 18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182" name="任意多边形: 形状 18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183" name="任意多边形: 形状 18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184" name="任意多边形: 形状 18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185" name="任意多边形: 形状 18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186" name="任意多边形: 形状 18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187" name="任意多边形: 形状 18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188" name="任意多边形: 形状 18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189" name="任意多边形: 形状 18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190" name="任意多边形: 形状 18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191" name="任意多边形: 形状 19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192" name="任意多边形: 形状 19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193" name="任意多边形: 形状 19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194" name="任意多边形: 形状 19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195" name="任意多边形: 形状 19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196" name="任意多边形: 形状 19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197" name="任意多边形: 形状 19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98" name="任意多边形: 形状 19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99" name="任意多边形: 形状 19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200" name="任意多边形: 形状 19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201" name="任意多边形: 形状 20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202" name="任意多边形: 形状 20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203" name="任意多边形: 形状 20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204" name="任意多边形: 形状 20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205" name="任意多边形: 形状 20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206" name="任意多边形: 形状 20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207" name="任意多边形: 形状 20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208" name="任意多边形: 形状 20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209" name="任意多边形: 形状 20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210" name="任意多边形: 形状 20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211" name="任意多边形: 形状 21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212" name="任意多边形: 形状 21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213" name="任意多边形: 形状 21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214" name="任意多边形: 形状 21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215" name="任意多边形: 形状 21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216" name="任意多边形: 形状 21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217" name="任意多边形: 形状 21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218" name="任意多边形: 形状 21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219" name="任意多边形: 形状 21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220" name="任意多边形: 形状 21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221" name="任意多边形: 形状 22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222" name="任意多边形: 形状 22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23" name="任意多边形: 形状 22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224" name="任意多边形: 形状 22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25" name="任意多边形: 形状 22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226" name="任意多边形: 形状 22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227" name="任意多边形: 形状 22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228" name="任意多边形: 形状 22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229" name="任意多边形: 形状 22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230" name="任意多边形: 形状 22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231" name="任意多边形: 形状 23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232" name="任意多边形: 形状 23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233" name="任意多边形: 形状 23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234" name="任意多边形: 形状 23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235" name="任意多边形: 形状 23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236" name="任意多边形: 形状 23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237" name="任意多边形: 形状 23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38" name="任意多边形: 形状 23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39" name="任意多边形: 形状 23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40" name="任意多边形: 形状 23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41" name="任意多边形: 形状 24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42" name="任意多边形: 形状 24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43" name="任意多边形: 形状 24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44" name="任意多边形: 形状 24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245" name="任意多边形: 形状 24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246" name="任意多边形: 形状 24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247" name="任意多边形: 形状 24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248" name="任意多边形: 形状 24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249" name="任意多边形: 形状 24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250" name="任意多边形: 形状 24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251" name="任意多边形: 形状 25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252" name="任意多边形: 形状 25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253" name="任意多边形: 形状 25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254" name="任意多边形: 形状 25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255" name="任意多边形: 形状 25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256" name="任意多边形: 形状 25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257" name="任意多边形: 形状 25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58" name="任意多边形: 形状 25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59" name="任意多边形: 形状 25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260" name="任意多边形: 形状 25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59" name="任意多边形: 形状 15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60" name="任意多边形: 形状 15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61" name="组合 160"/>
            <p:cNvGrpSpPr/>
            <p:nvPr/>
          </p:nvGrpSpPr>
          <p:grpSpPr>
            <a:xfrm>
              <a:off x="9478879" y="1612744"/>
              <a:ext cx="105728" cy="125985"/>
              <a:chOff x="11374844" y="1629587"/>
              <a:chExt cx="226342" cy="269707"/>
            </a:xfrm>
          </p:grpSpPr>
          <p:sp>
            <p:nvSpPr>
              <p:cNvPr id="165" name="椭圆 16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形状 16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rot="841011">
              <a:off x="9882217" y="1620260"/>
              <a:ext cx="105728" cy="125985"/>
              <a:chOff x="11374844" y="1629587"/>
              <a:chExt cx="226342" cy="269707"/>
            </a:xfrm>
          </p:grpSpPr>
          <p:sp>
            <p:nvSpPr>
              <p:cNvPr id="163" name="椭圆 16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形状 16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1" name="矩形: 圆角 260"/>
          <p:cNvSpPr/>
          <p:nvPr/>
        </p:nvSpPr>
        <p:spPr>
          <a:xfrm>
            <a:off x="4177673" y="2364348"/>
            <a:ext cx="5393528" cy="1485559"/>
          </a:xfrm>
          <a:prstGeom prst="roundRect">
            <a:avLst>
              <a:gd name="adj" fmla="val 11539"/>
            </a:avLst>
          </a:prstGeom>
          <a:ln>
            <a:solidFill>
              <a:schemeClr val="accent2"/>
            </a:solidFill>
          </a:ln>
        </p:spPr>
        <p:txBody>
          <a:bodyPr anchor="ctr">
            <a:noAutofit/>
          </a:bodyPr>
          <a:lstStyle/>
          <a:p>
            <a:pPr algn="ctr">
              <a:lnSpc>
                <a:spcPct val="130000"/>
              </a:lnSpc>
            </a:pPr>
            <a:r>
              <a:rPr lang="zh-CN" altLang="en-US" sz="2000" b="1" dirty="0">
                <a:solidFill>
                  <a:schemeClr val="accent2"/>
                </a:solidFill>
                <a:cs typeface="+mn-ea"/>
                <a:sym typeface="+mn-lt"/>
              </a:rPr>
              <a:t>假设商品本身的价格不变，由于某种因素使供给曲线从</a:t>
            </a:r>
            <a:r>
              <a:rPr lang="en-US" altLang="zh-CN" sz="2000" b="1" dirty="0">
                <a:solidFill>
                  <a:schemeClr val="accent2"/>
                </a:solidFill>
                <a:cs typeface="+mn-ea"/>
                <a:sym typeface="+mn-lt"/>
              </a:rPr>
              <a:t>S1</a:t>
            </a:r>
            <a:r>
              <a:rPr lang="zh-CN" altLang="en-US" sz="2000" b="1" dirty="0">
                <a:solidFill>
                  <a:schemeClr val="accent2"/>
                </a:solidFill>
                <a:cs typeface="+mn-ea"/>
                <a:sym typeface="+mn-lt"/>
              </a:rPr>
              <a:t>左移至</a:t>
            </a:r>
            <a:r>
              <a:rPr lang="en-US" altLang="zh-CN" sz="2000" b="1" dirty="0">
                <a:solidFill>
                  <a:schemeClr val="accent2"/>
                </a:solidFill>
                <a:cs typeface="+mn-ea"/>
                <a:sym typeface="+mn-lt"/>
              </a:rPr>
              <a:t>S2</a:t>
            </a:r>
            <a:r>
              <a:rPr lang="zh-CN" altLang="en-US" sz="2000" b="1" dirty="0">
                <a:solidFill>
                  <a:schemeClr val="accent2"/>
                </a:solidFill>
                <a:cs typeface="+mn-ea"/>
                <a:sym typeface="+mn-lt"/>
              </a:rPr>
              <a:t>，在每一价格水平下，供给的数量都比原来减少了</a:t>
            </a:r>
            <a:endParaRPr lang="zh-CN" altLang="en-US" sz="2000" b="1" dirty="0">
              <a:solidFill>
                <a:schemeClr val="accent2"/>
              </a:solidFill>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1822" y="2487375"/>
            <a:ext cx="9721992" cy="1308884"/>
          </a:xfrm>
          <a:prstGeom prst="rect">
            <a:avLst/>
          </a:prstGeom>
          <a:noFill/>
        </p:spPr>
        <p:txBody>
          <a:bodyPr wrap="square" rtlCol="0">
            <a:spAutoFit/>
          </a:bodyPr>
          <a:lstStyle/>
          <a:p>
            <a:pPr>
              <a:lnSpc>
                <a:spcPct val="150000"/>
              </a:lnSpc>
            </a:pPr>
            <a:r>
              <a:rPr lang="zh-CN" altLang="en-US" sz="2800" b="1" dirty="0" smtClean="0">
                <a:solidFill>
                  <a:srgbClr val="FF0000"/>
                </a:solidFill>
              </a:rPr>
              <a:t>价格之外的因素引起需求曲线的左右移动，有利于供给量的是右移，不利于供给量的是左移。</a:t>
            </a:r>
            <a:endParaRPr lang="zh-CN" altLang="en-US" sz="2800" b="1" dirty="0">
              <a:solidFill>
                <a:srgbClr val="FF0000"/>
              </a:solidFill>
            </a:endParaRPr>
          </a:p>
        </p:txBody>
      </p:sp>
      <p:sp>
        <p:nvSpPr>
          <p:cNvPr id="3" name="文本框 2"/>
          <p:cNvSpPr txBox="1"/>
          <p:nvPr/>
        </p:nvSpPr>
        <p:spPr>
          <a:xfrm>
            <a:off x="1201822" y="228600"/>
            <a:ext cx="4219264" cy="461665"/>
          </a:xfrm>
          <a:prstGeom prst="rect">
            <a:avLst/>
          </a:prstGeom>
          <a:noFill/>
        </p:spPr>
        <p:txBody>
          <a:bodyPr wrap="square" rtlCol="0">
            <a:spAutoFit/>
          </a:bodyPr>
          <a:lstStyle/>
          <a:p>
            <a:r>
              <a:rPr lang="zh-CN" altLang="en-US" sz="2400" b="1" dirty="0" smtClean="0"/>
              <a:t>供给曲线的移动规律</a:t>
            </a:r>
            <a:endParaRPr lang="zh-CN" altLang="en-US"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200635" y="3804809"/>
            <a:ext cx="9809488" cy="2627512"/>
          </a:xfrm>
          <a:prstGeom prst="roundRect">
            <a:avLst>
              <a:gd name="adj" fmla="val 11425"/>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0"/>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p:cNvSpPr/>
          <p:nvPr/>
        </p:nvSpPr>
        <p:spPr>
          <a:xfrm>
            <a:off x="1630235" y="4175615"/>
            <a:ext cx="8957554" cy="2123658"/>
          </a:xfrm>
          <a:prstGeom prst="rect">
            <a:avLst/>
          </a:prstGeom>
        </p:spPr>
        <p:txBody>
          <a:bodyPr wrap="square">
            <a:spAutoFit/>
          </a:bodyPr>
          <a:lstStyle/>
          <a:p>
            <a:pPr marL="457200" indent="-457200">
              <a:buFont typeface="+mj-ea"/>
              <a:buAutoNum type="circleNumDbPlain"/>
            </a:pPr>
            <a:r>
              <a:rPr lang="zh-CN" altLang="en-US" sz="2200" b="1" kern="100" dirty="0">
                <a:solidFill>
                  <a:srgbClr val="217EB8"/>
                </a:solidFill>
                <a:cs typeface="+mn-ea"/>
                <a:sym typeface="+mn-lt"/>
              </a:rPr>
              <a:t>需求定理</a:t>
            </a:r>
            <a:r>
              <a:rPr lang="zh-CN" altLang="en-US" sz="2200" kern="100" dirty="0">
                <a:cs typeface="+mn-ea"/>
                <a:sym typeface="+mn-lt"/>
              </a:rPr>
              <a:t>（什么是需求、影响需求的因素、需求的表示方式、需求定理、需求变动）</a:t>
            </a:r>
            <a:endParaRPr lang="zh-CN" altLang="en-US" sz="2200" kern="100" dirty="0">
              <a:cs typeface="+mn-ea"/>
              <a:sym typeface="+mn-lt"/>
            </a:endParaRPr>
          </a:p>
          <a:p>
            <a:pPr marL="457200" indent="-457200">
              <a:buFont typeface="+mj-ea"/>
              <a:buAutoNum type="circleNumDbPlain"/>
            </a:pPr>
            <a:r>
              <a:rPr lang="zh-CN" altLang="en-US" sz="2200" b="1" kern="100" dirty="0">
                <a:solidFill>
                  <a:srgbClr val="217EB8"/>
                </a:solidFill>
                <a:cs typeface="+mn-ea"/>
                <a:sym typeface="+mn-lt"/>
              </a:rPr>
              <a:t>供给定理</a:t>
            </a:r>
            <a:r>
              <a:rPr lang="zh-CN" altLang="en-US" sz="2200" kern="100" dirty="0">
                <a:cs typeface="+mn-ea"/>
                <a:sym typeface="+mn-lt"/>
              </a:rPr>
              <a:t>（什么是供给、影响供给的因素、供给的表示方式、供给定理、供给变动）</a:t>
            </a:r>
            <a:endParaRPr lang="zh-CN" altLang="en-US" sz="2200" kern="100" dirty="0">
              <a:cs typeface="+mn-ea"/>
              <a:sym typeface="+mn-lt"/>
            </a:endParaRPr>
          </a:p>
          <a:p>
            <a:pPr marL="457200" indent="-457200">
              <a:buFont typeface="+mj-ea"/>
              <a:buAutoNum type="circleNumDbPlain"/>
            </a:pPr>
            <a:r>
              <a:rPr lang="zh-CN" altLang="en-US" sz="2200" b="1" kern="100" dirty="0">
                <a:solidFill>
                  <a:srgbClr val="217EB8"/>
                </a:solidFill>
                <a:cs typeface="+mn-ea"/>
                <a:sym typeface="+mn-lt"/>
              </a:rPr>
              <a:t>均衡价格</a:t>
            </a:r>
            <a:r>
              <a:rPr lang="zh-CN" altLang="en-US" sz="2200" kern="100" dirty="0">
                <a:cs typeface="+mn-ea"/>
                <a:sym typeface="+mn-lt"/>
              </a:rPr>
              <a:t>（均衡价格形成、供求变动对均衡价格影响、均衡价格的运用）</a:t>
            </a:r>
            <a:endParaRPr lang="zh-CN" altLang="en-US" sz="2200" kern="100" dirty="0">
              <a:cs typeface="+mn-ea"/>
              <a:sym typeface="+mn-lt"/>
            </a:endParaRPr>
          </a:p>
        </p:txBody>
      </p:sp>
      <p:pic>
        <p:nvPicPr>
          <p:cNvPr id="77" name="图片 76"/>
          <p:cNvPicPr>
            <a:picLocks noChangeAspect="1"/>
          </p:cNvPicPr>
          <p:nvPr/>
        </p:nvPicPr>
        <p:blipFill>
          <a:blip r:embed="rId1"/>
          <a:stretch>
            <a:fillRect/>
          </a:stretch>
        </p:blipFill>
        <p:spPr>
          <a:xfrm>
            <a:off x="4736474" y="3463853"/>
            <a:ext cx="2719052" cy="768163"/>
          </a:xfrm>
          <a:prstGeom prst="rect">
            <a:avLst/>
          </a:prstGeom>
        </p:spPr>
      </p:pic>
      <p:pic>
        <p:nvPicPr>
          <p:cNvPr id="154" name="图片 153"/>
          <p:cNvPicPr>
            <a:picLocks noChangeAspect="1"/>
          </p:cNvPicPr>
          <p:nvPr/>
        </p:nvPicPr>
        <p:blipFill>
          <a:blip r:embed="rId2"/>
          <a:stretch>
            <a:fillRect/>
          </a:stretch>
        </p:blipFill>
        <p:spPr>
          <a:xfrm>
            <a:off x="1740633" y="425679"/>
            <a:ext cx="2629443" cy="2461269"/>
          </a:xfrm>
          <a:prstGeom prst="rect">
            <a:avLst/>
          </a:prstGeom>
        </p:spPr>
      </p:pic>
      <p:sp>
        <p:nvSpPr>
          <p:cNvPr id="15" name="文本框 14"/>
          <p:cNvSpPr txBox="1"/>
          <p:nvPr/>
        </p:nvSpPr>
        <p:spPr>
          <a:xfrm>
            <a:off x="5004134" y="1075694"/>
            <a:ext cx="5452352" cy="1173708"/>
          </a:xfrm>
          <a:custGeom>
            <a:avLst/>
            <a:gdLst/>
            <a:ahLst/>
            <a:cxnLst/>
            <a:rect l="l" t="t" r="r" b="b"/>
            <a:pathLst>
              <a:path w="5452352" h="1173708">
                <a:moveTo>
                  <a:pt x="4226870" y="1071296"/>
                </a:moveTo>
                <a:lnTo>
                  <a:pt x="4208560" y="1125169"/>
                </a:lnTo>
                <a:lnTo>
                  <a:pt x="4304038" y="1125169"/>
                </a:lnTo>
                <a:cubicBezTo>
                  <a:pt x="4308661" y="1125169"/>
                  <a:pt x="4313087" y="1123658"/>
                  <a:pt x="4317315" y="1120635"/>
                </a:cubicBezTo>
                <a:cubicBezTo>
                  <a:pt x="4321543" y="1117613"/>
                  <a:pt x="4324444" y="1113790"/>
                  <a:pt x="4326016" y="1109167"/>
                </a:cubicBezTo>
                <a:lnTo>
                  <a:pt x="4338884" y="1071296"/>
                </a:lnTo>
                <a:close/>
                <a:moveTo>
                  <a:pt x="369971" y="1053693"/>
                </a:moveTo>
                <a:lnTo>
                  <a:pt x="444114" y="1053693"/>
                </a:lnTo>
                <a:lnTo>
                  <a:pt x="455441" y="1171041"/>
                </a:lnTo>
                <a:lnTo>
                  <a:pt x="381831" y="1171041"/>
                </a:lnTo>
                <a:close/>
                <a:moveTo>
                  <a:pt x="193416" y="1053693"/>
                </a:moveTo>
                <a:lnTo>
                  <a:pt x="267559" y="1053693"/>
                </a:lnTo>
                <a:lnTo>
                  <a:pt x="175939" y="1171041"/>
                </a:lnTo>
                <a:lnTo>
                  <a:pt x="102330" y="1171041"/>
                </a:lnTo>
                <a:close/>
                <a:moveTo>
                  <a:pt x="4170463" y="1023823"/>
                </a:moveTo>
                <a:lnTo>
                  <a:pt x="4179531" y="1023823"/>
                </a:lnTo>
                <a:lnTo>
                  <a:pt x="4243006" y="1023823"/>
                </a:lnTo>
                <a:lnTo>
                  <a:pt x="4355020" y="1023823"/>
                </a:lnTo>
                <a:lnTo>
                  <a:pt x="4427562" y="1023823"/>
                </a:lnTo>
                <a:lnTo>
                  <a:pt x="4411427" y="1071296"/>
                </a:lnTo>
                <a:lnTo>
                  <a:pt x="4396383" y="1115568"/>
                </a:lnTo>
                <a:cubicBezTo>
                  <a:pt x="4393722" y="1123391"/>
                  <a:pt x="4389702" y="1130770"/>
                  <a:pt x="4384323" y="1137704"/>
                </a:cubicBezTo>
                <a:cubicBezTo>
                  <a:pt x="4378945" y="1144638"/>
                  <a:pt x="4372770" y="1150772"/>
                  <a:pt x="4365800" y="1156106"/>
                </a:cubicBezTo>
                <a:cubicBezTo>
                  <a:pt x="4358830" y="1161440"/>
                  <a:pt x="4351275" y="1165618"/>
                  <a:pt x="4343135" y="1168641"/>
                </a:cubicBezTo>
                <a:cubicBezTo>
                  <a:pt x="4334995" y="1171664"/>
                  <a:pt x="4327013" y="1173175"/>
                  <a:pt x="4319190" y="1173175"/>
                </a:cubicBezTo>
                <a:lnTo>
                  <a:pt x="4192241" y="1173175"/>
                </a:lnTo>
                <a:lnTo>
                  <a:pt x="4128766" y="1173175"/>
                </a:lnTo>
                <a:lnTo>
                  <a:pt x="4119699" y="1173175"/>
                </a:lnTo>
                <a:close/>
                <a:moveTo>
                  <a:pt x="827809" y="1017955"/>
                </a:moveTo>
                <a:lnTo>
                  <a:pt x="904618" y="1017955"/>
                </a:lnTo>
                <a:lnTo>
                  <a:pt x="957083" y="1152372"/>
                </a:lnTo>
                <a:lnTo>
                  <a:pt x="879740" y="1152372"/>
                </a:lnTo>
                <a:close/>
                <a:moveTo>
                  <a:pt x="632584" y="1017955"/>
                </a:moveTo>
                <a:lnTo>
                  <a:pt x="709927" y="1017955"/>
                </a:lnTo>
                <a:lnTo>
                  <a:pt x="566101" y="1152372"/>
                </a:lnTo>
                <a:lnTo>
                  <a:pt x="488758" y="1152372"/>
                </a:lnTo>
                <a:close/>
                <a:moveTo>
                  <a:pt x="2783873" y="1012088"/>
                </a:moveTo>
                <a:lnTo>
                  <a:pt x="2867083" y="1012088"/>
                </a:lnTo>
                <a:lnTo>
                  <a:pt x="2723791" y="1146505"/>
                </a:lnTo>
                <a:lnTo>
                  <a:pt x="2640580" y="1146505"/>
                </a:lnTo>
                <a:close/>
                <a:moveTo>
                  <a:pt x="3274466" y="982218"/>
                </a:moveTo>
                <a:lnTo>
                  <a:pt x="3264856" y="1010488"/>
                </a:lnTo>
                <a:cubicBezTo>
                  <a:pt x="3269834" y="1010488"/>
                  <a:pt x="3274468" y="1008888"/>
                  <a:pt x="3278758" y="1005687"/>
                </a:cubicBezTo>
                <a:cubicBezTo>
                  <a:pt x="3283047" y="1002487"/>
                  <a:pt x="3286036" y="998397"/>
                  <a:pt x="3287726" y="993419"/>
                </a:cubicBezTo>
                <a:lnTo>
                  <a:pt x="3291534" y="982218"/>
                </a:lnTo>
                <a:close/>
                <a:moveTo>
                  <a:pt x="3200323" y="982218"/>
                </a:moveTo>
                <a:lnTo>
                  <a:pt x="3190713" y="1010488"/>
                </a:lnTo>
                <a:lnTo>
                  <a:pt x="3205115" y="1010488"/>
                </a:lnTo>
                <a:lnTo>
                  <a:pt x="3214725" y="982218"/>
                </a:lnTo>
                <a:close/>
                <a:moveTo>
                  <a:pt x="5130953" y="946480"/>
                </a:moveTo>
                <a:lnTo>
                  <a:pt x="5198695" y="946480"/>
                </a:lnTo>
                <a:lnTo>
                  <a:pt x="5163716" y="1049426"/>
                </a:lnTo>
                <a:lnTo>
                  <a:pt x="5309092" y="949680"/>
                </a:lnTo>
                <a:lnTo>
                  <a:pt x="5400836" y="949680"/>
                </a:lnTo>
                <a:lnTo>
                  <a:pt x="5197586" y="1089431"/>
                </a:lnTo>
                <a:lnTo>
                  <a:pt x="5150114" y="1089431"/>
                </a:lnTo>
                <a:lnTo>
                  <a:pt x="5144496" y="1105967"/>
                </a:lnTo>
                <a:cubicBezTo>
                  <a:pt x="5142924" y="1110589"/>
                  <a:pt x="5143194" y="1114501"/>
                  <a:pt x="5145309" y="1117701"/>
                </a:cubicBezTo>
                <a:cubicBezTo>
                  <a:pt x="5147424" y="1120902"/>
                  <a:pt x="5150970" y="1122502"/>
                  <a:pt x="5155948" y="1122502"/>
                </a:cubicBezTo>
                <a:lnTo>
                  <a:pt x="5377309" y="1122502"/>
                </a:lnTo>
                <a:lnTo>
                  <a:pt x="5338946" y="1171041"/>
                </a:lnTo>
                <a:lnTo>
                  <a:pt x="5113318" y="1171041"/>
                </a:lnTo>
                <a:cubicBezTo>
                  <a:pt x="5105139" y="1171041"/>
                  <a:pt x="5098006" y="1169530"/>
                  <a:pt x="5091919" y="1166508"/>
                </a:cubicBezTo>
                <a:cubicBezTo>
                  <a:pt x="5085832" y="1163485"/>
                  <a:pt x="5081028" y="1159307"/>
                  <a:pt x="5077509" y="1153973"/>
                </a:cubicBezTo>
                <a:cubicBezTo>
                  <a:pt x="5073989" y="1148639"/>
                  <a:pt x="5071896" y="1142505"/>
                  <a:pt x="5071229" y="1135570"/>
                </a:cubicBezTo>
                <a:cubicBezTo>
                  <a:pt x="5070562" y="1128636"/>
                  <a:pt x="5071618" y="1121080"/>
                  <a:pt x="5074396" y="1112901"/>
                </a:cubicBezTo>
                <a:close/>
                <a:moveTo>
                  <a:pt x="3876347" y="927811"/>
                </a:moveTo>
                <a:lnTo>
                  <a:pt x="3940888" y="927811"/>
                </a:lnTo>
                <a:lnTo>
                  <a:pt x="3858403" y="1170508"/>
                </a:lnTo>
                <a:lnTo>
                  <a:pt x="3793862" y="1170508"/>
                </a:lnTo>
                <a:close/>
                <a:moveTo>
                  <a:pt x="3685923" y="927811"/>
                </a:moveTo>
                <a:lnTo>
                  <a:pt x="3750998" y="927811"/>
                </a:lnTo>
                <a:lnTo>
                  <a:pt x="3691715" y="1102233"/>
                </a:lnTo>
                <a:lnTo>
                  <a:pt x="3644701" y="1168374"/>
                </a:lnTo>
                <a:lnTo>
                  <a:pt x="3580160" y="1168374"/>
                </a:lnTo>
                <a:lnTo>
                  <a:pt x="3626641" y="1102233"/>
                </a:lnTo>
                <a:close/>
                <a:moveTo>
                  <a:pt x="1062376" y="920343"/>
                </a:moveTo>
                <a:lnTo>
                  <a:pt x="1531768" y="920343"/>
                </a:lnTo>
                <a:lnTo>
                  <a:pt x="1513824" y="973150"/>
                </a:lnTo>
                <a:lnTo>
                  <a:pt x="1324467" y="973150"/>
                </a:lnTo>
                <a:lnTo>
                  <a:pt x="1305248" y="1029690"/>
                </a:lnTo>
                <a:lnTo>
                  <a:pt x="1485537" y="1029690"/>
                </a:lnTo>
                <a:lnTo>
                  <a:pt x="1467593" y="1082497"/>
                </a:lnTo>
                <a:lnTo>
                  <a:pt x="1287304" y="1082497"/>
                </a:lnTo>
                <a:lnTo>
                  <a:pt x="1274794" y="1119302"/>
                </a:lnTo>
                <a:lnTo>
                  <a:pt x="1464151" y="1119302"/>
                </a:lnTo>
                <a:lnTo>
                  <a:pt x="1446207" y="1172108"/>
                </a:lnTo>
                <a:lnTo>
                  <a:pt x="1133635" y="1172108"/>
                </a:lnTo>
                <a:lnTo>
                  <a:pt x="1085679" y="1137437"/>
                </a:lnTo>
                <a:lnTo>
                  <a:pt x="1062509" y="1172642"/>
                </a:lnTo>
                <a:lnTo>
                  <a:pt x="976632" y="1172642"/>
                </a:lnTo>
                <a:lnTo>
                  <a:pt x="1083312" y="1009421"/>
                </a:lnTo>
                <a:lnTo>
                  <a:pt x="1169189" y="1009421"/>
                </a:lnTo>
                <a:lnTo>
                  <a:pt x="1126801" y="1074496"/>
                </a:lnTo>
                <a:lnTo>
                  <a:pt x="1184116" y="1119302"/>
                </a:lnTo>
                <a:lnTo>
                  <a:pt x="1200652" y="1119302"/>
                </a:lnTo>
                <a:lnTo>
                  <a:pt x="1250324" y="973150"/>
                </a:lnTo>
                <a:lnTo>
                  <a:pt x="1044432" y="973150"/>
                </a:lnTo>
                <a:close/>
                <a:moveTo>
                  <a:pt x="4859280" y="914476"/>
                </a:moveTo>
                <a:lnTo>
                  <a:pt x="4844778" y="957148"/>
                </a:lnTo>
                <a:lnTo>
                  <a:pt x="4860246" y="957148"/>
                </a:lnTo>
                <a:cubicBezTo>
                  <a:pt x="4864870" y="957148"/>
                  <a:pt x="4869326" y="955548"/>
                  <a:pt x="4873614" y="952347"/>
                </a:cubicBezTo>
                <a:cubicBezTo>
                  <a:pt x="4877904" y="949147"/>
                  <a:pt x="4880894" y="945057"/>
                  <a:pt x="4882582" y="940079"/>
                </a:cubicBezTo>
                <a:lnTo>
                  <a:pt x="4891284" y="914476"/>
                </a:lnTo>
                <a:close/>
                <a:moveTo>
                  <a:pt x="4752600" y="914476"/>
                </a:moveTo>
                <a:lnTo>
                  <a:pt x="4738098" y="957148"/>
                </a:lnTo>
                <a:lnTo>
                  <a:pt x="4770636" y="957148"/>
                </a:lnTo>
                <a:lnTo>
                  <a:pt x="4785137" y="914476"/>
                </a:lnTo>
                <a:close/>
                <a:moveTo>
                  <a:pt x="1925580" y="914476"/>
                </a:moveTo>
                <a:lnTo>
                  <a:pt x="1911079" y="957148"/>
                </a:lnTo>
                <a:lnTo>
                  <a:pt x="1926547" y="957148"/>
                </a:lnTo>
                <a:cubicBezTo>
                  <a:pt x="1931170" y="957148"/>
                  <a:pt x="1935626" y="955548"/>
                  <a:pt x="1939916" y="952347"/>
                </a:cubicBezTo>
                <a:cubicBezTo>
                  <a:pt x="1944205" y="949147"/>
                  <a:pt x="1947194" y="945057"/>
                  <a:pt x="1948883" y="940079"/>
                </a:cubicBezTo>
                <a:lnTo>
                  <a:pt x="1957584" y="914476"/>
                </a:lnTo>
                <a:close/>
                <a:moveTo>
                  <a:pt x="1818900" y="914476"/>
                </a:moveTo>
                <a:lnTo>
                  <a:pt x="1804399" y="957148"/>
                </a:lnTo>
                <a:lnTo>
                  <a:pt x="1836936" y="957148"/>
                </a:lnTo>
                <a:lnTo>
                  <a:pt x="1851438" y="914476"/>
                </a:lnTo>
                <a:close/>
                <a:moveTo>
                  <a:pt x="3297668" y="913942"/>
                </a:moveTo>
                <a:lnTo>
                  <a:pt x="3287884" y="942746"/>
                </a:lnTo>
                <a:lnTo>
                  <a:pt x="3304953" y="942746"/>
                </a:lnTo>
                <a:lnTo>
                  <a:pt x="3314737" y="913942"/>
                </a:lnTo>
                <a:close/>
                <a:moveTo>
                  <a:pt x="3223526" y="913942"/>
                </a:moveTo>
                <a:lnTo>
                  <a:pt x="3213741" y="942746"/>
                </a:lnTo>
                <a:lnTo>
                  <a:pt x="3228143" y="942746"/>
                </a:lnTo>
                <a:lnTo>
                  <a:pt x="3237928" y="913942"/>
                </a:lnTo>
                <a:close/>
                <a:moveTo>
                  <a:pt x="4983126" y="904341"/>
                </a:moveTo>
                <a:lnTo>
                  <a:pt x="5014064" y="904341"/>
                </a:lnTo>
                <a:lnTo>
                  <a:pt x="5087140" y="904341"/>
                </a:lnTo>
                <a:lnTo>
                  <a:pt x="5088206" y="904341"/>
                </a:lnTo>
                <a:lnTo>
                  <a:pt x="5018047" y="1110767"/>
                </a:lnTo>
                <a:cubicBezTo>
                  <a:pt x="5016358" y="1115746"/>
                  <a:pt x="5016570" y="1119835"/>
                  <a:pt x="5018681" y="1123035"/>
                </a:cubicBezTo>
                <a:cubicBezTo>
                  <a:pt x="5020792" y="1126236"/>
                  <a:pt x="5024338" y="1127836"/>
                  <a:pt x="5029316" y="1127836"/>
                </a:cubicBezTo>
                <a:lnTo>
                  <a:pt x="5060786" y="1127836"/>
                </a:lnTo>
                <a:lnTo>
                  <a:pt x="5024398" y="1173708"/>
                </a:lnTo>
                <a:lnTo>
                  <a:pt x="4981193" y="1173708"/>
                </a:lnTo>
                <a:cubicBezTo>
                  <a:pt x="4973014" y="1173708"/>
                  <a:pt x="4965882" y="1172197"/>
                  <a:pt x="4959798" y="1169175"/>
                </a:cubicBezTo>
                <a:cubicBezTo>
                  <a:pt x="4953714" y="1166152"/>
                  <a:pt x="4948911" y="1161974"/>
                  <a:pt x="4945388" y="1156640"/>
                </a:cubicBezTo>
                <a:cubicBezTo>
                  <a:pt x="4941865" y="1151306"/>
                  <a:pt x="4939802" y="1145083"/>
                  <a:pt x="4939196" y="1137971"/>
                </a:cubicBezTo>
                <a:cubicBezTo>
                  <a:pt x="4938590" y="1130859"/>
                  <a:pt x="4939676" y="1123213"/>
                  <a:pt x="4942454" y="1115034"/>
                </a:cubicBezTo>
                <a:lnTo>
                  <a:pt x="4996111" y="957148"/>
                </a:lnTo>
                <a:lnTo>
                  <a:pt x="4965174" y="957148"/>
                </a:lnTo>
                <a:close/>
                <a:moveTo>
                  <a:pt x="949832" y="900607"/>
                </a:moveTo>
                <a:lnTo>
                  <a:pt x="1021308" y="900607"/>
                </a:lnTo>
                <a:lnTo>
                  <a:pt x="927521" y="996086"/>
                </a:lnTo>
                <a:lnTo>
                  <a:pt x="856045" y="996086"/>
                </a:lnTo>
                <a:close/>
                <a:moveTo>
                  <a:pt x="595655" y="900607"/>
                </a:moveTo>
                <a:lnTo>
                  <a:pt x="667130" y="900607"/>
                </a:lnTo>
                <a:lnTo>
                  <a:pt x="696025" y="996086"/>
                </a:lnTo>
                <a:lnTo>
                  <a:pt x="625083" y="996086"/>
                </a:lnTo>
                <a:close/>
                <a:moveTo>
                  <a:pt x="319765" y="900074"/>
                </a:moveTo>
                <a:lnTo>
                  <a:pt x="291845" y="982218"/>
                </a:lnTo>
                <a:lnTo>
                  <a:pt x="401726" y="982218"/>
                </a:lnTo>
                <a:lnTo>
                  <a:pt x="429646" y="900074"/>
                </a:lnTo>
                <a:close/>
                <a:moveTo>
                  <a:pt x="2747477" y="894740"/>
                </a:moveTo>
                <a:lnTo>
                  <a:pt x="2824820" y="894740"/>
                </a:lnTo>
                <a:lnTo>
                  <a:pt x="2853715" y="990219"/>
                </a:lnTo>
                <a:lnTo>
                  <a:pt x="2776372" y="990219"/>
                </a:lnTo>
                <a:close/>
                <a:moveTo>
                  <a:pt x="4147544" y="884072"/>
                </a:moveTo>
                <a:lnTo>
                  <a:pt x="4189149" y="884072"/>
                </a:lnTo>
                <a:lnTo>
                  <a:pt x="4101580" y="1171575"/>
                </a:lnTo>
                <a:lnTo>
                  <a:pt x="4059441" y="1171575"/>
                </a:lnTo>
                <a:close/>
                <a:moveTo>
                  <a:pt x="4027529" y="884072"/>
                </a:moveTo>
                <a:lnTo>
                  <a:pt x="4069667" y="884072"/>
                </a:lnTo>
                <a:lnTo>
                  <a:pt x="3961829" y="1171575"/>
                </a:lnTo>
                <a:lnTo>
                  <a:pt x="3920224" y="1171575"/>
                </a:lnTo>
                <a:close/>
                <a:moveTo>
                  <a:pt x="3401915" y="878738"/>
                </a:moveTo>
                <a:lnTo>
                  <a:pt x="3507528" y="878738"/>
                </a:lnTo>
                <a:lnTo>
                  <a:pt x="3494293" y="917676"/>
                </a:lnTo>
                <a:lnTo>
                  <a:pt x="3482025" y="917676"/>
                </a:lnTo>
                <a:lnTo>
                  <a:pt x="3411324" y="1125702"/>
                </a:lnTo>
                <a:cubicBezTo>
                  <a:pt x="3406974" y="1138504"/>
                  <a:pt x="3398635" y="1149439"/>
                  <a:pt x="3386309" y="1158506"/>
                </a:cubicBezTo>
                <a:cubicBezTo>
                  <a:pt x="3373982" y="1167574"/>
                  <a:pt x="3361240" y="1172108"/>
                  <a:pt x="3348083" y="1172108"/>
                </a:cubicBezTo>
                <a:lnTo>
                  <a:pt x="3300077" y="1172108"/>
                </a:lnTo>
                <a:lnTo>
                  <a:pt x="3326455" y="1135304"/>
                </a:lnTo>
                <a:cubicBezTo>
                  <a:pt x="3328945" y="1135304"/>
                  <a:pt x="3331350" y="1134504"/>
                  <a:pt x="3333673" y="1132903"/>
                </a:cubicBezTo>
                <a:cubicBezTo>
                  <a:pt x="3335995" y="1131303"/>
                  <a:pt x="3337579" y="1129258"/>
                  <a:pt x="3338424" y="1126769"/>
                </a:cubicBezTo>
                <a:lnTo>
                  <a:pt x="3409482" y="917676"/>
                </a:lnTo>
                <a:lnTo>
                  <a:pt x="3388680" y="917676"/>
                </a:lnTo>
                <a:close/>
                <a:moveTo>
                  <a:pt x="2247243" y="833932"/>
                </a:moveTo>
                <a:lnTo>
                  <a:pt x="2182935" y="933678"/>
                </a:lnTo>
                <a:lnTo>
                  <a:pt x="2254944" y="933678"/>
                </a:lnTo>
                <a:lnTo>
                  <a:pt x="2312218" y="1013155"/>
                </a:lnTo>
                <a:lnTo>
                  <a:pt x="2385394" y="942213"/>
                </a:lnTo>
                <a:lnTo>
                  <a:pt x="2321919" y="942213"/>
                </a:lnTo>
                <a:lnTo>
                  <a:pt x="2318719" y="942213"/>
                </a:lnTo>
                <a:lnTo>
                  <a:pt x="2417931" y="833932"/>
                </a:lnTo>
                <a:close/>
                <a:moveTo>
                  <a:pt x="4887925" y="830199"/>
                </a:moveTo>
                <a:lnTo>
                  <a:pt x="4874148" y="870737"/>
                </a:lnTo>
                <a:lnTo>
                  <a:pt x="4906152" y="870737"/>
                </a:lnTo>
                <a:lnTo>
                  <a:pt x="4919928" y="830199"/>
                </a:lnTo>
                <a:close/>
                <a:moveTo>
                  <a:pt x="4781244" y="830199"/>
                </a:moveTo>
                <a:lnTo>
                  <a:pt x="4767468" y="870737"/>
                </a:lnTo>
                <a:lnTo>
                  <a:pt x="4800006" y="870737"/>
                </a:lnTo>
                <a:lnTo>
                  <a:pt x="4813782" y="830199"/>
                </a:lnTo>
                <a:close/>
                <a:moveTo>
                  <a:pt x="1954226" y="830199"/>
                </a:moveTo>
                <a:lnTo>
                  <a:pt x="1940449" y="870737"/>
                </a:lnTo>
                <a:lnTo>
                  <a:pt x="1972453" y="870737"/>
                </a:lnTo>
                <a:lnTo>
                  <a:pt x="1986230" y="830199"/>
                </a:lnTo>
                <a:close/>
                <a:moveTo>
                  <a:pt x="1847546" y="830199"/>
                </a:moveTo>
                <a:lnTo>
                  <a:pt x="1833769" y="870737"/>
                </a:lnTo>
                <a:lnTo>
                  <a:pt x="1866306" y="870737"/>
                </a:lnTo>
                <a:lnTo>
                  <a:pt x="1880083" y="830199"/>
                </a:lnTo>
                <a:close/>
                <a:moveTo>
                  <a:pt x="3428560" y="800328"/>
                </a:moveTo>
                <a:lnTo>
                  <a:pt x="3534173" y="800328"/>
                </a:lnTo>
                <a:lnTo>
                  <a:pt x="3520938" y="839266"/>
                </a:lnTo>
                <a:lnTo>
                  <a:pt x="3415325" y="839266"/>
                </a:lnTo>
                <a:close/>
                <a:moveTo>
                  <a:pt x="4274543" y="794461"/>
                </a:moveTo>
                <a:lnTo>
                  <a:pt x="4350819" y="794461"/>
                </a:lnTo>
                <a:lnTo>
                  <a:pt x="4330200" y="820598"/>
                </a:lnTo>
                <a:lnTo>
                  <a:pt x="4508356" y="820598"/>
                </a:lnTo>
                <a:lnTo>
                  <a:pt x="4492229" y="868070"/>
                </a:lnTo>
                <a:lnTo>
                  <a:pt x="4491695" y="868070"/>
                </a:lnTo>
                <a:cubicBezTo>
                  <a:pt x="4465898" y="897940"/>
                  <a:pt x="4435624" y="923188"/>
                  <a:pt x="4400875" y="943813"/>
                </a:cubicBezTo>
                <a:cubicBezTo>
                  <a:pt x="4414249" y="947369"/>
                  <a:pt x="4426533" y="949680"/>
                  <a:pt x="4437726" y="950747"/>
                </a:cubicBezTo>
                <a:cubicBezTo>
                  <a:pt x="4448919" y="951814"/>
                  <a:pt x="4457419" y="952703"/>
                  <a:pt x="4463225" y="953414"/>
                </a:cubicBezTo>
                <a:lnTo>
                  <a:pt x="4443281" y="1012088"/>
                </a:lnTo>
                <a:cubicBezTo>
                  <a:pt x="4420295" y="1010666"/>
                  <a:pt x="4397853" y="1007643"/>
                  <a:pt x="4375956" y="1003020"/>
                </a:cubicBezTo>
                <a:cubicBezTo>
                  <a:pt x="4354059" y="998397"/>
                  <a:pt x="4333714" y="991819"/>
                  <a:pt x="4314923" y="983284"/>
                </a:cubicBezTo>
                <a:cubicBezTo>
                  <a:pt x="4291515" y="991463"/>
                  <a:pt x="4267468" y="997864"/>
                  <a:pt x="4242785" y="1002487"/>
                </a:cubicBezTo>
                <a:cubicBezTo>
                  <a:pt x="4218101" y="1007110"/>
                  <a:pt x="4193011" y="1010310"/>
                  <a:pt x="4167513" y="1012088"/>
                </a:cubicBezTo>
                <a:lnTo>
                  <a:pt x="4187457" y="953414"/>
                </a:lnTo>
                <a:cubicBezTo>
                  <a:pt x="4194686" y="953058"/>
                  <a:pt x="4204351" y="952081"/>
                  <a:pt x="4216452" y="950480"/>
                </a:cubicBezTo>
                <a:cubicBezTo>
                  <a:pt x="4228554" y="948880"/>
                  <a:pt x="4241844" y="946658"/>
                  <a:pt x="4256324" y="943813"/>
                </a:cubicBezTo>
                <a:cubicBezTo>
                  <a:pt x="4247845" y="935278"/>
                  <a:pt x="4240439" y="925944"/>
                  <a:pt x="4234105" y="915809"/>
                </a:cubicBezTo>
                <a:cubicBezTo>
                  <a:pt x="4227770" y="905675"/>
                  <a:pt x="4222984" y="894384"/>
                  <a:pt x="4219744" y="881938"/>
                </a:cubicBezTo>
                <a:lnTo>
                  <a:pt x="4307756" y="881938"/>
                </a:lnTo>
                <a:cubicBezTo>
                  <a:pt x="4311261" y="889406"/>
                  <a:pt x="4315693" y="895985"/>
                  <a:pt x="4321049" y="901674"/>
                </a:cubicBezTo>
                <a:cubicBezTo>
                  <a:pt x="4326405" y="907364"/>
                  <a:pt x="4332328" y="912698"/>
                  <a:pt x="4338818" y="917676"/>
                </a:cubicBezTo>
                <a:cubicBezTo>
                  <a:pt x="4352253" y="911631"/>
                  <a:pt x="4364746" y="904430"/>
                  <a:pt x="4376297" y="896074"/>
                </a:cubicBezTo>
                <a:cubicBezTo>
                  <a:pt x="4387849" y="887717"/>
                  <a:pt x="4397689" y="878382"/>
                  <a:pt x="4405818" y="868070"/>
                </a:cubicBezTo>
                <a:lnTo>
                  <a:pt x="4293270" y="868070"/>
                </a:lnTo>
                <a:lnTo>
                  <a:pt x="4247398" y="868070"/>
                </a:lnTo>
                <a:lnTo>
                  <a:pt x="4216994" y="868070"/>
                </a:lnTo>
                <a:close/>
                <a:moveTo>
                  <a:pt x="2103150" y="790194"/>
                </a:moveTo>
                <a:lnTo>
                  <a:pt x="2457861" y="790194"/>
                </a:lnTo>
                <a:lnTo>
                  <a:pt x="2545872" y="790194"/>
                </a:lnTo>
                <a:lnTo>
                  <a:pt x="2446668" y="898474"/>
                </a:lnTo>
                <a:lnTo>
                  <a:pt x="2498941" y="898474"/>
                </a:lnTo>
                <a:lnTo>
                  <a:pt x="2514943" y="898474"/>
                </a:lnTo>
                <a:lnTo>
                  <a:pt x="2347106" y="1061161"/>
                </a:lnTo>
                <a:lnTo>
                  <a:pt x="2425524" y="1169441"/>
                </a:lnTo>
                <a:lnTo>
                  <a:pt x="2327378" y="1169441"/>
                </a:lnTo>
                <a:lnTo>
                  <a:pt x="2289665" y="1117168"/>
                </a:lnTo>
                <a:lnTo>
                  <a:pt x="2235634" y="1169441"/>
                </a:lnTo>
                <a:lnTo>
                  <a:pt x="2150823" y="1169441"/>
                </a:lnTo>
                <a:lnTo>
                  <a:pt x="2254961" y="1068629"/>
                </a:lnTo>
                <a:lnTo>
                  <a:pt x="2170542" y="952881"/>
                </a:lnTo>
                <a:lnTo>
                  <a:pt x="2030991" y="1168908"/>
                </a:lnTo>
                <a:lnTo>
                  <a:pt x="1961116" y="1168908"/>
                </a:lnTo>
                <a:lnTo>
                  <a:pt x="2177901" y="833932"/>
                </a:lnTo>
                <a:lnTo>
                  <a:pt x="2088290" y="833932"/>
                </a:lnTo>
                <a:close/>
                <a:moveTo>
                  <a:pt x="2619969" y="789660"/>
                </a:moveTo>
                <a:lnTo>
                  <a:pt x="2694112" y="789660"/>
                </a:lnTo>
                <a:lnTo>
                  <a:pt x="2675260" y="845134"/>
                </a:lnTo>
                <a:lnTo>
                  <a:pt x="2704597" y="845134"/>
                </a:lnTo>
                <a:lnTo>
                  <a:pt x="2686653" y="897940"/>
                </a:lnTo>
                <a:lnTo>
                  <a:pt x="2657316" y="897940"/>
                </a:lnTo>
                <a:lnTo>
                  <a:pt x="2584807" y="1111301"/>
                </a:lnTo>
                <a:lnTo>
                  <a:pt x="2621978" y="1108634"/>
                </a:lnTo>
                <a:lnTo>
                  <a:pt x="2604034" y="1161440"/>
                </a:lnTo>
                <a:lnTo>
                  <a:pt x="2453357" y="1173175"/>
                </a:lnTo>
                <a:lnTo>
                  <a:pt x="2471309" y="1120368"/>
                </a:lnTo>
                <a:lnTo>
                  <a:pt x="2508664" y="1117168"/>
                </a:lnTo>
                <a:lnTo>
                  <a:pt x="2583173" y="897940"/>
                </a:lnTo>
                <a:lnTo>
                  <a:pt x="2553836" y="897940"/>
                </a:lnTo>
                <a:lnTo>
                  <a:pt x="2571780" y="845134"/>
                </a:lnTo>
                <a:lnTo>
                  <a:pt x="2601117" y="845134"/>
                </a:lnTo>
                <a:close/>
                <a:moveTo>
                  <a:pt x="3614997" y="788060"/>
                </a:moveTo>
                <a:lnTo>
                  <a:pt x="3686473" y="788060"/>
                </a:lnTo>
                <a:lnTo>
                  <a:pt x="3619215" y="877671"/>
                </a:lnTo>
                <a:lnTo>
                  <a:pt x="3638950" y="877671"/>
                </a:lnTo>
                <a:lnTo>
                  <a:pt x="3538704" y="1172642"/>
                </a:lnTo>
                <a:lnTo>
                  <a:pt x="3469896" y="1172642"/>
                </a:lnTo>
                <a:lnTo>
                  <a:pt x="3551473" y="932611"/>
                </a:lnTo>
                <a:lnTo>
                  <a:pt x="3506134" y="932611"/>
                </a:lnTo>
                <a:close/>
                <a:moveTo>
                  <a:pt x="3126555" y="788060"/>
                </a:moveTo>
                <a:lnTo>
                  <a:pt x="3203365" y="788060"/>
                </a:lnTo>
                <a:lnTo>
                  <a:pt x="3132364" y="879271"/>
                </a:lnTo>
                <a:lnTo>
                  <a:pt x="3168636" y="879271"/>
                </a:lnTo>
                <a:lnTo>
                  <a:pt x="3170086" y="875004"/>
                </a:lnTo>
                <a:lnTo>
                  <a:pt x="3281033" y="875004"/>
                </a:lnTo>
                <a:lnTo>
                  <a:pt x="3300744" y="851535"/>
                </a:lnTo>
                <a:lnTo>
                  <a:pt x="3253271" y="851535"/>
                </a:lnTo>
                <a:lnTo>
                  <a:pt x="3199398" y="851535"/>
                </a:lnTo>
                <a:lnTo>
                  <a:pt x="3180729" y="851535"/>
                </a:lnTo>
                <a:lnTo>
                  <a:pt x="3231452" y="788594"/>
                </a:lnTo>
                <a:lnTo>
                  <a:pt x="3303994" y="788594"/>
                </a:lnTo>
                <a:lnTo>
                  <a:pt x="3284817" y="812063"/>
                </a:lnTo>
                <a:lnTo>
                  <a:pt x="3333356" y="812063"/>
                </a:lnTo>
                <a:lnTo>
                  <a:pt x="3353092" y="812063"/>
                </a:lnTo>
                <a:lnTo>
                  <a:pt x="3405899" y="812063"/>
                </a:lnTo>
                <a:lnTo>
                  <a:pt x="3353575" y="875004"/>
                </a:lnTo>
                <a:lnTo>
                  <a:pt x="3394647" y="875004"/>
                </a:lnTo>
                <a:lnTo>
                  <a:pt x="3390838" y="886206"/>
                </a:lnTo>
                <a:lnTo>
                  <a:pt x="3381412" y="913942"/>
                </a:lnTo>
                <a:lnTo>
                  <a:pt x="3371628" y="942746"/>
                </a:lnTo>
                <a:lnTo>
                  <a:pt x="3358209" y="982218"/>
                </a:lnTo>
                <a:lnTo>
                  <a:pt x="3355309" y="990752"/>
                </a:lnTo>
                <a:cubicBezTo>
                  <a:pt x="3352531" y="998931"/>
                  <a:pt x="3348422" y="1006576"/>
                  <a:pt x="3342982" y="1013688"/>
                </a:cubicBezTo>
                <a:cubicBezTo>
                  <a:pt x="3337543" y="1020800"/>
                  <a:pt x="3331249" y="1027023"/>
                  <a:pt x="3324101" y="1032357"/>
                </a:cubicBezTo>
                <a:cubicBezTo>
                  <a:pt x="3316953" y="1037691"/>
                  <a:pt x="3309310" y="1041870"/>
                  <a:pt x="3301173" y="1044892"/>
                </a:cubicBezTo>
                <a:cubicBezTo>
                  <a:pt x="3293036" y="1047915"/>
                  <a:pt x="3284878" y="1049426"/>
                  <a:pt x="3276699" y="1049426"/>
                </a:cubicBezTo>
                <a:lnTo>
                  <a:pt x="3251629" y="1049426"/>
                </a:lnTo>
                <a:lnTo>
                  <a:pt x="3246912" y="1063295"/>
                </a:lnTo>
                <a:lnTo>
                  <a:pt x="3337057" y="1063295"/>
                </a:lnTo>
                <a:lnTo>
                  <a:pt x="3323822" y="1102233"/>
                </a:lnTo>
                <a:lnTo>
                  <a:pt x="3228343" y="1102233"/>
                </a:lnTo>
                <a:lnTo>
                  <a:pt x="3211549" y="1115568"/>
                </a:lnTo>
                <a:lnTo>
                  <a:pt x="3268623" y="1115568"/>
                </a:lnTo>
                <a:lnTo>
                  <a:pt x="3300077" y="1172108"/>
                </a:lnTo>
                <a:lnTo>
                  <a:pt x="3228068" y="1172108"/>
                </a:lnTo>
                <a:lnTo>
                  <a:pt x="3200823" y="1123569"/>
                </a:lnTo>
                <a:lnTo>
                  <a:pt x="3136857" y="1172108"/>
                </a:lnTo>
                <a:lnTo>
                  <a:pt x="3064314" y="1172108"/>
                </a:lnTo>
                <a:lnTo>
                  <a:pt x="3155801" y="1102233"/>
                </a:lnTo>
                <a:lnTo>
                  <a:pt x="3085925" y="1102233"/>
                </a:lnTo>
                <a:lnTo>
                  <a:pt x="3099160" y="1063295"/>
                </a:lnTo>
                <a:lnTo>
                  <a:pt x="3187171" y="1063295"/>
                </a:lnTo>
                <a:lnTo>
                  <a:pt x="3191888" y="1049426"/>
                </a:lnTo>
                <a:lnTo>
                  <a:pt x="3110812" y="1049426"/>
                </a:lnTo>
                <a:lnTo>
                  <a:pt x="3111537" y="1047293"/>
                </a:lnTo>
                <a:lnTo>
                  <a:pt x="3124038" y="1010488"/>
                </a:lnTo>
                <a:lnTo>
                  <a:pt x="3133648" y="982218"/>
                </a:lnTo>
                <a:lnTo>
                  <a:pt x="3147066" y="942746"/>
                </a:lnTo>
                <a:lnTo>
                  <a:pt x="3156851" y="913942"/>
                </a:lnTo>
                <a:lnTo>
                  <a:pt x="3165735" y="887806"/>
                </a:lnTo>
                <a:lnTo>
                  <a:pt x="3108178" y="961415"/>
                </a:lnTo>
                <a:lnTo>
                  <a:pt x="3125780" y="961415"/>
                </a:lnTo>
                <a:lnTo>
                  <a:pt x="3054180" y="1172108"/>
                </a:lnTo>
                <a:lnTo>
                  <a:pt x="2983771" y="1172108"/>
                </a:lnTo>
                <a:lnTo>
                  <a:pt x="3039969" y="1006754"/>
                </a:lnTo>
                <a:lnTo>
                  <a:pt x="2995697" y="1006754"/>
                </a:lnTo>
                <a:lnTo>
                  <a:pt x="3066515" y="916076"/>
                </a:lnTo>
                <a:lnTo>
                  <a:pt x="3026510" y="916076"/>
                </a:lnTo>
                <a:close/>
                <a:moveTo>
                  <a:pt x="4537582" y="787527"/>
                </a:moveTo>
                <a:lnTo>
                  <a:pt x="4708802" y="787527"/>
                </a:lnTo>
                <a:lnTo>
                  <a:pt x="4690858" y="840333"/>
                </a:lnTo>
                <a:lnTo>
                  <a:pt x="4642320" y="840333"/>
                </a:lnTo>
                <a:lnTo>
                  <a:pt x="4608965" y="938479"/>
                </a:lnTo>
                <a:lnTo>
                  <a:pt x="4652704" y="938479"/>
                </a:lnTo>
                <a:lnTo>
                  <a:pt x="4634752" y="991285"/>
                </a:lnTo>
                <a:lnTo>
                  <a:pt x="4591013" y="991285"/>
                </a:lnTo>
                <a:lnTo>
                  <a:pt x="4546966" y="1120902"/>
                </a:lnTo>
                <a:lnTo>
                  <a:pt x="4595505" y="1120902"/>
                </a:lnTo>
                <a:lnTo>
                  <a:pt x="4577561" y="1173708"/>
                </a:lnTo>
                <a:lnTo>
                  <a:pt x="4406340" y="1173708"/>
                </a:lnTo>
                <a:lnTo>
                  <a:pt x="4424284" y="1120902"/>
                </a:lnTo>
                <a:lnTo>
                  <a:pt x="4472823" y="1120902"/>
                </a:lnTo>
                <a:lnTo>
                  <a:pt x="4516871" y="991285"/>
                </a:lnTo>
                <a:lnTo>
                  <a:pt x="4473665" y="991285"/>
                </a:lnTo>
                <a:lnTo>
                  <a:pt x="4491618" y="938479"/>
                </a:lnTo>
                <a:lnTo>
                  <a:pt x="4534823" y="938479"/>
                </a:lnTo>
                <a:lnTo>
                  <a:pt x="4568177" y="840333"/>
                </a:lnTo>
                <a:lnTo>
                  <a:pt x="4519638" y="840333"/>
                </a:lnTo>
                <a:close/>
                <a:moveTo>
                  <a:pt x="3761332" y="787527"/>
                </a:moveTo>
                <a:lnTo>
                  <a:pt x="3819473" y="787527"/>
                </a:lnTo>
                <a:lnTo>
                  <a:pt x="3839742" y="787527"/>
                </a:lnTo>
                <a:lnTo>
                  <a:pt x="3975759" y="787527"/>
                </a:lnTo>
                <a:lnTo>
                  <a:pt x="3981335" y="913942"/>
                </a:lnTo>
                <a:lnTo>
                  <a:pt x="3903992" y="913942"/>
                </a:lnTo>
                <a:lnTo>
                  <a:pt x="3906476" y="832866"/>
                </a:lnTo>
                <a:lnTo>
                  <a:pt x="3804063" y="832866"/>
                </a:lnTo>
                <a:lnTo>
                  <a:pt x="3804429" y="831799"/>
                </a:lnTo>
                <a:lnTo>
                  <a:pt x="3740080" y="911275"/>
                </a:lnTo>
                <a:lnTo>
                  <a:pt x="3662737" y="911275"/>
                </a:lnTo>
                <a:close/>
                <a:moveTo>
                  <a:pt x="1603882" y="787527"/>
                </a:moveTo>
                <a:lnTo>
                  <a:pt x="1775103" y="787527"/>
                </a:lnTo>
                <a:lnTo>
                  <a:pt x="1757159" y="840333"/>
                </a:lnTo>
                <a:lnTo>
                  <a:pt x="1708620" y="840333"/>
                </a:lnTo>
                <a:lnTo>
                  <a:pt x="1675266" y="938479"/>
                </a:lnTo>
                <a:lnTo>
                  <a:pt x="1719005" y="938479"/>
                </a:lnTo>
                <a:lnTo>
                  <a:pt x="1701052" y="991285"/>
                </a:lnTo>
                <a:lnTo>
                  <a:pt x="1657313" y="991285"/>
                </a:lnTo>
                <a:lnTo>
                  <a:pt x="1613266" y="1120902"/>
                </a:lnTo>
                <a:lnTo>
                  <a:pt x="1661806" y="1120902"/>
                </a:lnTo>
                <a:lnTo>
                  <a:pt x="1643862" y="1173708"/>
                </a:lnTo>
                <a:lnTo>
                  <a:pt x="1472640" y="1173708"/>
                </a:lnTo>
                <a:lnTo>
                  <a:pt x="1490584" y="1120902"/>
                </a:lnTo>
                <a:lnTo>
                  <a:pt x="1539124" y="1120902"/>
                </a:lnTo>
                <a:lnTo>
                  <a:pt x="1583171" y="991285"/>
                </a:lnTo>
                <a:lnTo>
                  <a:pt x="1539966" y="991285"/>
                </a:lnTo>
                <a:lnTo>
                  <a:pt x="1557918" y="938479"/>
                </a:lnTo>
                <a:lnTo>
                  <a:pt x="1601123" y="938479"/>
                </a:lnTo>
                <a:lnTo>
                  <a:pt x="1634477" y="840333"/>
                </a:lnTo>
                <a:lnTo>
                  <a:pt x="1585938" y="840333"/>
                </a:lnTo>
                <a:close/>
                <a:moveTo>
                  <a:pt x="1293672" y="787527"/>
                </a:moveTo>
                <a:lnTo>
                  <a:pt x="1383283" y="787527"/>
                </a:lnTo>
                <a:lnTo>
                  <a:pt x="1385225" y="816330"/>
                </a:lnTo>
                <a:lnTo>
                  <a:pt x="1503106" y="816330"/>
                </a:lnTo>
                <a:cubicBezTo>
                  <a:pt x="1523375" y="816330"/>
                  <a:pt x="1537449" y="821220"/>
                  <a:pt x="1545328" y="830999"/>
                </a:cubicBezTo>
                <a:cubicBezTo>
                  <a:pt x="1553207" y="840778"/>
                  <a:pt x="1554246" y="854202"/>
                  <a:pt x="1548445" y="871270"/>
                </a:cubicBezTo>
                <a:lnTo>
                  <a:pt x="1539927" y="896340"/>
                </a:lnTo>
                <a:lnTo>
                  <a:pt x="1465785" y="896340"/>
                </a:lnTo>
                <a:lnTo>
                  <a:pt x="1472127" y="877671"/>
                </a:lnTo>
                <a:cubicBezTo>
                  <a:pt x="1474183" y="871626"/>
                  <a:pt x="1473852" y="867892"/>
                  <a:pt x="1471135" y="866470"/>
                </a:cubicBezTo>
                <a:cubicBezTo>
                  <a:pt x="1468418" y="865047"/>
                  <a:pt x="1464748" y="864336"/>
                  <a:pt x="1460126" y="864336"/>
                </a:cubicBezTo>
                <a:lnTo>
                  <a:pt x="1153421" y="864336"/>
                </a:lnTo>
                <a:lnTo>
                  <a:pt x="1142544" y="896340"/>
                </a:lnTo>
                <a:lnTo>
                  <a:pt x="1070535" y="896340"/>
                </a:lnTo>
                <a:lnTo>
                  <a:pt x="1097722" y="816330"/>
                </a:lnTo>
                <a:lnTo>
                  <a:pt x="1295613" y="816330"/>
                </a:lnTo>
                <a:close/>
                <a:moveTo>
                  <a:pt x="5023006" y="786993"/>
                </a:moveTo>
                <a:lnTo>
                  <a:pt x="5110484" y="786993"/>
                </a:lnTo>
                <a:lnTo>
                  <a:pt x="5120052" y="873404"/>
                </a:lnTo>
                <a:lnTo>
                  <a:pt x="5032574" y="873404"/>
                </a:lnTo>
                <a:close/>
                <a:moveTo>
                  <a:pt x="4110131" y="786993"/>
                </a:moveTo>
                <a:lnTo>
                  <a:pt x="4173072" y="786993"/>
                </a:lnTo>
                <a:lnTo>
                  <a:pt x="4164546" y="812063"/>
                </a:lnTo>
                <a:lnTo>
                  <a:pt x="4223753" y="812063"/>
                </a:lnTo>
                <a:lnTo>
                  <a:pt x="4205993" y="864336"/>
                </a:lnTo>
                <a:lnTo>
                  <a:pt x="4146785" y="864336"/>
                </a:lnTo>
                <a:lnTo>
                  <a:pt x="4042372" y="1171575"/>
                </a:lnTo>
                <a:lnTo>
                  <a:pt x="3979431" y="1171575"/>
                </a:lnTo>
                <a:lnTo>
                  <a:pt x="4083844" y="864336"/>
                </a:lnTo>
                <a:lnTo>
                  <a:pt x="4024637" y="864336"/>
                </a:lnTo>
                <a:lnTo>
                  <a:pt x="4042397" y="812063"/>
                </a:lnTo>
                <a:lnTo>
                  <a:pt x="4101605" y="812063"/>
                </a:lnTo>
                <a:close/>
                <a:moveTo>
                  <a:pt x="973510" y="786993"/>
                </a:moveTo>
                <a:lnTo>
                  <a:pt x="1051920" y="786993"/>
                </a:lnTo>
                <a:lnTo>
                  <a:pt x="1051161" y="875538"/>
                </a:lnTo>
                <a:lnTo>
                  <a:pt x="973285" y="875538"/>
                </a:lnTo>
                <a:lnTo>
                  <a:pt x="857537" y="875538"/>
                </a:lnTo>
                <a:lnTo>
                  <a:pt x="776327" y="1114501"/>
                </a:lnTo>
                <a:cubicBezTo>
                  <a:pt x="773549" y="1122680"/>
                  <a:pt x="769471" y="1130236"/>
                  <a:pt x="764092" y="1137171"/>
                </a:cubicBezTo>
                <a:cubicBezTo>
                  <a:pt x="758714" y="1144105"/>
                  <a:pt x="752451" y="1150239"/>
                  <a:pt x="745302" y="1155573"/>
                </a:cubicBezTo>
                <a:cubicBezTo>
                  <a:pt x="738154" y="1160907"/>
                  <a:pt x="730510" y="1165085"/>
                  <a:pt x="722370" y="1168108"/>
                </a:cubicBezTo>
                <a:cubicBezTo>
                  <a:pt x="714230" y="1171130"/>
                  <a:pt x="706249" y="1172642"/>
                  <a:pt x="698426" y="1172642"/>
                </a:cubicBezTo>
                <a:lnTo>
                  <a:pt x="611481" y="1172642"/>
                </a:lnTo>
                <a:lnTo>
                  <a:pt x="647386" y="1120368"/>
                </a:lnTo>
                <a:lnTo>
                  <a:pt x="677790" y="1120368"/>
                </a:lnTo>
                <a:cubicBezTo>
                  <a:pt x="682768" y="1120368"/>
                  <a:pt x="687401" y="1118768"/>
                  <a:pt x="691687" y="1115568"/>
                </a:cubicBezTo>
                <a:cubicBezTo>
                  <a:pt x="695974" y="1112367"/>
                  <a:pt x="698965" y="1108278"/>
                  <a:pt x="700659" y="1103300"/>
                </a:cubicBezTo>
                <a:lnTo>
                  <a:pt x="778061" y="875538"/>
                </a:lnTo>
                <a:lnTo>
                  <a:pt x="582836" y="875538"/>
                </a:lnTo>
                <a:lnTo>
                  <a:pt x="600780" y="822731"/>
                </a:lnTo>
                <a:lnTo>
                  <a:pt x="796005" y="822731"/>
                </a:lnTo>
                <a:lnTo>
                  <a:pt x="807789" y="788060"/>
                </a:lnTo>
                <a:lnTo>
                  <a:pt x="887266" y="788060"/>
                </a:lnTo>
                <a:lnTo>
                  <a:pt x="875481" y="822731"/>
                </a:lnTo>
                <a:lnTo>
                  <a:pt x="973627" y="822731"/>
                </a:lnTo>
                <a:close/>
                <a:moveTo>
                  <a:pt x="5215206" y="786460"/>
                </a:moveTo>
                <a:lnTo>
                  <a:pt x="5293615" y="786460"/>
                </a:lnTo>
                <a:lnTo>
                  <a:pt x="5431766" y="786460"/>
                </a:lnTo>
                <a:lnTo>
                  <a:pt x="5452352" y="901674"/>
                </a:lnTo>
                <a:lnTo>
                  <a:pt x="5375008" y="901674"/>
                </a:lnTo>
                <a:lnTo>
                  <a:pt x="5362490" y="831799"/>
                </a:lnTo>
                <a:lnTo>
                  <a:pt x="5254210" y="831799"/>
                </a:lnTo>
                <a:lnTo>
                  <a:pt x="5193652" y="901674"/>
                </a:lnTo>
                <a:lnTo>
                  <a:pt x="5116310" y="901674"/>
                </a:lnTo>
                <a:close/>
                <a:moveTo>
                  <a:pt x="4728364" y="786460"/>
                </a:moveTo>
                <a:lnTo>
                  <a:pt x="4740098" y="786460"/>
                </a:lnTo>
                <a:lnTo>
                  <a:pt x="4796105" y="786460"/>
                </a:lnTo>
                <a:lnTo>
                  <a:pt x="5003064" y="786460"/>
                </a:lnTo>
                <a:lnTo>
                  <a:pt x="4950132" y="942213"/>
                </a:lnTo>
                <a:cubicBezTo>
                  <a:pt x="4947354" y="950391"/>
                  <a:pt x="4943246" y="958037"/>
                  <a:pt x="4937806" y="965149"/>
                </a:cubicBezTo>
                <a:cubicBezTo>
                  <a:pt x="4932367" y="972261"/>
                  <a:pt x="4926074" y="978484"/>
                  <a:pt x="4918928" y="983818"/>
                </a:cubicBezTo>
                <a:cubicBezTo>
                  <a:pt x="4911784" y="989152"/>
                  <a:pt x="4904140" y="993330"/>
                  <a:pt x="4896001" y="996353"/>
                </a:cubicBezTo>
                <a:cubicBezTo>
                  <a:pt x="4887862" y="999375"/>
                  <a:pt x="4879702" y="1000887"/>
                  <a:pt x="4871523" y="1000887"/>
                </a:cubicBezTo>
                <a:lnTo>
                  <a:pt x="4829918" y="1000887"/>
                </a:lnTo>
                <a:lnTo>
                  <a:pt x="4818133" y="1035558"/>
                </a:lnTo>
                <a:lnTo>
                  <a:pt x="4915745" y="1035558"/>
                </a:lnTo>
                <a:lnTo>
                  <a:pt x="4900518" y="1080363"/>
                </a:lnTo>
                <a:lnTo>
                  <a:pt x="4802906" y="1080363"/>
                </a:lnTo>
                <a:lnTo>
                  <a:pt x="4786228" y="1129436"/>
                </a:lnTo>
                <a:lnTo>
                  <a:pt x="4888108" y="1129436"/>
                </a:lnTo>
                <a:lnTo>
                  <a:pt x="4873240" y="1173175"/>
                </a:lnTo>
                <a:lnTo>
                  <a:pt x="4595339" y="1173175"/>
                </a:lnTo>
                <a:lnTo>
                  <a:pt x="4610207" y="1129436"/>
                </a:lnTo>
                <a:lnTo>
                  <a:pt x="4712086" y="1129436"/>
                </a:lnTo>
                <a:lnTo>
                  <a:pt x="4728764" y="1080363"/>
                </a:lnTo>
                <a:lnTo>
                  <a:pt x="4630618" y="1080363"/>
                </a:lnTo>
                <a:lnTo>
                  <a:pt x="4645845" y="1035558"/>
                </a:lnTo>
                <a:lnTo>
                  <a:pt x="4743990" y="1035558"/>
                </a:lnTo>
                <a:lnTo>
                  <a:pt x="4755776" y="1000887"/>
                </a:lnTo>
                <a:lnTo>
                  <a:pt x="4723238" y="1000887"/>
                </a:lnTo>
                <a:lnTo>
                  <a:pt x="4667230" y="1000887"/>
                </a:lnTo>
                <a:lnTo>
                  <a:pt x="4655496" y="1000887"/>
                </a:lnTo>
                <a:close/>
                <a:moveTo>
                  <a:pt x="2758670" y="786460"/>
                </a:moveTo>
                <a:lnTo>
                  <a:pt x="2836013" y="786460"/>
                </a:lnTo>
                <a:lnTo>
                  <a:pt x="2816060" y="820064"/>
                </a:lnTo>
                <a:lnTo>
                  <a:pt x="3041689" y="820064"/>
                </a:lnTo>
                <a:lnTo>
                  <a:pt x="3038430" y="829665"/>
                </a:lnTo>
                <a:lnTo>
                  <a:pt x="3023745" y="872871"/>
                </a:lnTo>
                <a:lnTo>
                  <a:pt x="2942168" y="1112901"/>
                </a:lnTo>
                <a:cubicBezTo>
                  <a:pt x="2939390" y="1121080"/>
                  <a:pt x="2935281" y="1128725"/>
                  <a:pt x="2929842" y="1135837"/>
                </a:cubicBezTo>
                <a:cubicBezTo>
                  <a:pt x="2924402" y="1142949"/>
                  <a:pt x="2918109" y="1149172"/>
                  <a:pt x="2910964" y="1154506"/>
                </a:cubicBezTo>
                <a:cubicBezTo>
                  <a:pt x="2903819" y="1159840"/>
                  <a:pt x="2896176" y="1164018"/>
                  <a:pt x="2888036" y="1167041"/>
                </a:cubicBezTo>
                <a:cubicBezTo>
                  <a:pt x="2879896" y="1170063"/>
                  <a:pt x="2871737" y="1171575"/>
                  <a:pt x="2863558" y="1171575"/>
                </a:cubicBezTo>
                <a:lnTo>
                  <a:pt x="2786215" y="1171575"/>
                </a:lnTo>
                <a:lnTo>
                  <a:pt x="2828162" y="1118768"/>
                </a:lnTo>
                <a:lnTo>
                  <a:pt x="2852698" y="1118768"/>
                </a:lnTo>
                <a:cubicBezTo>
                  <a:pt x="2857677" y="1118768"/>
                  <a:pt x="2862311" y="1117168"/>
                  <a:pt x="2866600" y="1113968"/>
                </a:cubicBezTo>
                <a:cubicBezTo>
                  <a:pt x="2870890" y="1110767"/>
                  <a:pt x="2873818" y="1106856"/>
                  <a:pt x="2875385" y="1102233"/>
                </a:cubicBezTo>
                <a:lnTo>
                  <a:pt x="2953336" y="872871"/>
                </a:lnTo>
                <a:lnTo>
                  <a:pt x="2784248" y="872871"/>
                </a:lnTo>
                <a:lnTo>
                  <a:pt x="2766113" y="872871"/>
                </a:lnTo>
                <a:lnTo>
                  <a:pt x="2706905" y="872871"/>
                </a:lnTo>
                <a:close/>
                <a:moveTo>
                  <a:pt x="1794664" y="786460"/>
                </a:moveTo>
                <a:lnTo>
                  <a:pt x="1806399" y="786460"/>
                </a:lnTo>
                <a:lnTo>
                  <a:pt x="1862406" y="786460"/>
                </a:lnTo>
                <a:lnTo>
                  <a:pt x="2069365" y="786460"/>
                </a:lnTo>
                <a:lnTo>
                  <a:pt x="2016433" y="942213"/>
                </a:lnTo>
                <a:cubicBezTo>
                  <a:pt x="2013655" y="950391"/>
                  <a:pt x="2009546" y="958037"/>
                  <a:pt x="2004107" y="965149"/>
                </a:cubicBezTo>
                <a:cubicBezTo>
                  <a:pt x="1998667" y="972261"/>
                  <a:pt x="1992375" y="978484"/>
                  <a:pt x="1985229" y="983818"/>
                </a:cubicBezTo>
                <a:cubicBezTo>
                  <a:pt x="1978084" y="989152"/>
                  <a:pt x="1970441" y="993330"/>
                  <a:pt x="1962302" y="996353"/>
                </a:cubicBezTo>
                <a:cubicBezTo>
                  <a:pt x="1954162" y="999375"/>
                  <a:pt x="1946002" y="1000887"/>
                  <a:pt x="1937824" y="1000887"/>
                </a:cubicBezTo>
                <a:lnTo>
                  <a:pt x="1896218" y="1000887"/>
                </a:lnTo>
                <a:lnTo>
                  <a:pt x="1884434" y="1035558"/>
                </a:lnTo>
                <a:lnTo>
                  <a:pt x="1982046" y="1035558"/>
                </a:lnTo>
                <a:lnTo>
                  <a:pt x="1966819" y="1080363"/>
                </a:lnTo>
                <a:lnTo>
                  <a:pt x="1869207" y="1080363"/>
                </a:lnTo>
                <a:lnTo>
                  <a:pt x="1852530" y="1129436"/>
                </a:lnTo>
                <a:lnTo>
                  <a:pt x="1954409" y="1129436"/>
                </a:lnTo>
                <a:lnTo>
                  <a:pt x="1939540" y="1173175"/>
                </a:lnTo>
                <a:lnTo>
                  <a:pt x="1661639" y="1173175"/>
                </a:lnTo>
                <a:lnTo>
                  <a:pt x="1676508" y="1129436"/>
                </a:lnTo>
                <a:lnTo>
                  <a:pt x="1778387" y="1129436"/>
                </a:lnTo>
                <a:lnTo>
                  <a:pt x="1795064" y="1080363"/>
                </a:lnTo>
                <a:lnTo>
                  <a:pt x="1696918" y="1080363"/>
                </a:lnTo>
                <a:lnTo>
                  <a:pt x="1712145" y="1035558"/>
                </a:lnTo>
                <a:lnTo>
                  <a:pt x="1810291" y="1035558"/>
                </a:lnTo>
                <a:lnTo>
                  <a:pt x="1822076" y="1000887"/>
                </a:lnTo>
                <a:lnTo>
                  <a:pt x="1789538" y="1000887"/>
                </a:lnTo>
                <a:lnTo>
                  <a:pt x="1733531" y="1000887"/>
                </a:lnTo>
                <a:lnTo>
                  <a:pt x="1721796" y="1000887"/>
                </a:lnTo>
                <a:close/>
                <a:moveTo>
                  <a:pt x="284411" y="785927"/>
                </a:moveTo>
                <a:lnTo>
                  <a:pt x="358553" y="785927"/>
                </a:lnTo>
                <a:lnTo>
                  <a:pt x="337709" y="847267"/>
                </a:lnTo>
                <a:lnTo>
                  <a:pt x="447590" y="847267"/>
                </a:lnTo>
                <a:lnTo>
                  <a:pt x="468434" y="785927"/>
                </a:lnTo>
                <a:lnTo>
                  <a:pt x="542576" y="785927"/>
                </a:lnTo>
                <a:lnTo>
                  <a:pt x="521732" y="847267"/>
                </a:lnTo>
                <a:lnTo>
                  <a:pt x="553736" y="847267"/>
                </a:lnTo>
                <a:lnTo>
                  <a:pt x="535792" y="900074"/>
                </a:lnTo>
                <a:lnTo>
                  <a:pt x="503788" y="900074"/>
                </a:lnTo>
                <a:lnTo>
                  <a:pt x="475868" y="982218"/>
                </a:lnTo>
                <a:lnTo>
                  <a:pt x="519607" y="982218"/>
                </a:lnTo>
                <a:lnTo>
                  <a:pt x="501663" y="1035024"/>
                </a:lnTo>
                <a:lnTo>
                  <a:pt x="148552" y="1035024"/>
                </a:lnTo>
                <a:lnTo>
                  <a:pt x="166496" y="982218"/>
                </a:lnTo>
                <a:lnTo>
                  <a:pt x="217702" y="982218"/>
                </a:lnTo>
                <a:lnTo>
                  <a:pt x="245623" y="900074"/>
                </a:lnTo>
                <a:lnTo>
                  <a:pt x="206151" y="900074"/>
                </a:lnTo>
                <a:lnTo>
                  <a:pt x="224095" y="847267"/>
                </a:lnTo>
                <a:lnTo>
                  <a:pt x="263567" y="847267"/>
                </a:lnTo>
                <a:close/>
                <a:moveTo>
                  <a:pt x="167596" y="785927"/>
                </a:moveTo>
                <a:lnTo>
                  <a:pt x="248673" y="785927"/>
                </a:lnTo>
                <a:lnTo>
                  <a:pt x="185648" y="880338"/>
                </a:lnTo>
                <a:lnTo>
                  <a:pt x="189916" y="880338"/>
                </a:lnTo>
                <a:lnTo>
                  <a:pt x="90220" y="1173708"/>
                </a:lnTo>
                <a:lnTo>
                  <a:pt x="12877" y="1173708"/>
                </a:lnTo>
                <a:lnTo>
                  <a:pt x="92995" y="937945"/>
                </a:lnTo>
                <a:lnTo>
                  <a:pt x="66325" y="937945"/>
                </a:lnTo>
                <a:close/>
                <a:moveTo>
                  <a:pt x="2007701" y="406679"/>
                </a:moveTo>
                <a:lnTo>
                  <a:pt x="2090683" y="406679"/>
                </a:lnTo>
                <a:lnTo>
                  <a:pt x="2060379" y="495833"/>
                </a:lnTo>
                <a:lnTo>
                  <a:pt x="1977397" y="495833"/>
                </a:lnTo>
                <a:close/>
                <a:moveTo>
                  <a:pt x="669337" y="392963"/>
                </a:moveTo>
                <a:lnTo>
                  <a:pt x="1239923" y="392963"/>
                </a:lnTo>
                <a:lnTo>
                  <a:pt x="1215909" y="463600"/>
                </a:lnTo>
                <a:lnTo>
                  <a:pt x="645324" y="463600"/>
                </a:lnTo>
                <a:close/>
                <a:moveTo>
                  <a:pt x="166264" y="309981"/>
                </a:moveTo>
                <a:lnTo>
                  <a:pt x="156009" y="340157"/>
                </a:lnTo>
                <a:lnTo>
                  <a:pt x="295912" y="340157"/>
                </a:lnTo>
                <a:lnTo>
                  <a:pt x="306167" y="309981"/>
                </a:lnTo>
                <a:close/>
                <a:moveTo>
                  <a:pt x="2062233" y="246202"/>
                </a:moveTo>
                <a:lnTo>
                  <a:pt x="2145215" y="246202"/>
                </a:lnTo>
                <a:lnTo>
                  <a:pt x="2114922" y="335356"/>
                </a:lnTo>
                <a:lnTo>
                  <a:pt x="2031940" y="335356"/>
                </a:lnTo>
                <a:close/>
                <a:moveTo>
                  <a:pt x="432729" y="218084"/>
                </a:moveTo>
                <a:lnTo>
                  <a:pt x="422239" y="248945"/>
                </a:lnTo>
                <a:lnTo>
                  <a:pt x="554598" y="248945"/>
                </a:lnTo>
                <a:cubicBezTo>
                  <a:pt x="564657" y="248945"/>
                  <a:pt x="571318" y="244144"/>
                  <a:pt x="574583" y="234543"/>
                </a:cubicBezTo>
                <a:lnTo>
                  <a:pt x="580176" y="218084"/>
                </a:lnTo>
                <a:close/>
                <a:moveTo>
                  <a:pt x="124977" y="157048"/>
                </a:moveTo>
                <a:lnTo>
                  <a:pt x="600922" y="157048"/>
                </a:lnTo>
                <a:lnTo>
                  <a:pt x="696248" y="157048"/>
                </a:lnTo>
                <a:lnTo>
                  <a:pt x="675503" y="218084"/>
                </a:lnTo>
                <a:lnTo>
                  <a:pt x="665708" y="246888"/>
                </a:lnTo>
                <a:cubicBezTo>
                  <a:pt x="659651" y="264718"/>
                  <a:pt x="648276" y="279692"/>
                  <a:pt x="631585" y="291808"/>
                </a:cubicBezTo>
                <a:cubicBezTo>
                  <a:pt x="614893" y="303923"/>
                  <a:pt x="597632" y="309981"/>
                  <a:pt x="579801" y="309981"/>
                </a:cubicBezTo>
                <a:lnTo>
                  <a:pt x="401493" y="309981"/>
                </a:lnTo>
                <a:lnTo>
                  <a:pt x="391238" y="340157"/>
                </a:lnTo>
                <a:lnTo>
                  <a:pt x="644984" y="340157"/>
                </a:lnTo>
                <a:lnTo>
                  <a:pt x="631933" y="378561"/>
                </a:lnTo>
                <a:lnTo>
                  <a:pt x="623317" y="403936"/>
                </a:lnTo>
                <a:lnTo>
                  <a:pt x="613759" y="432054"/>
                </a:lnTo>
                <a:cubicBezTo>
                  <a:pt x="610809" y="440740"/>
                  <a:pt x="606298" y="448970"/>
                  <a:pt x="600225" y="456742"/>
                </a:cubicBezTo>
                <a:cubicBezTo>
                  <a:pt x="594153" y="464515"/>
                  <a:pt x="587250" y="471373"/>
                  <a:pt x="579517" y="477317"/>
                </a:cubicBezTo>
                <a:cubicBezTo>
                  <a:pt x="571784" y="483260"/>
                  <a:pt x="563333" y="487946"/>
                  <a:pt x="554164" y="491375"/>
                </a:cubicBezTo>
                <a:cubicBezTo>
                  <a:pt x="544995" y="494804"/>
                  <a:pt x="536067" y="496519"/>
                  <a:pt x="527381" y="496519"/>
                </a:cubicBezTo>
                <a:lnTo>
                  <a:pt x="413538" y="496519"/>
                </a:lnTo>
                <a:lnTo>
                  <a:pt x="457118" y="438912"/>
                </a:lnTo>
                <a:lnTo>
                  <a:pt x="501009" y="438912"/>
                </a:lnTo>
                <a:cubicBezTo>
                  <a:pt x="505124" y="438912"/>
                  <a:pt x="509173" y="437426"/>
                  <a:pt x="513156" y="434454"/>
                </a:cubicBezTo>
                <a:cubicBezTo>
                  <a:pt x="517138" y="431482"/>
                  <a:pt x="519830" y="427939"/>
                  <a:pt x="521230" y="423824"/>
                </a:cubicBezTo>
                <a:lnTo>
                  <a:pt x="527991" y="403936"/>
                </a:lnTo>
                <a:lnTo>
                  <a:pt x="369571" y="403936"/>
                </a:lnTo>
                <a:lnTo>
                  <a:pt x="338100" y="496519"/>
                </a:lnTo>
                <a:lnTo>
                  <a:pt x="242774" y="496519"/>
                </a:lnTo>
                <a:lnTo>
                  <a:pt x="274245" y="403936"/>
                </a:lnTo>
                <a:lnTo>
                  <a:pt x="215266" y="403936"/>
                </a:lnTo>
                <a:lnTo>
                  <a:pt x="115215" y="496519"/>
                </a:lnTo>
                <a:lnTo>
                  <a:pt x="0" y="496519"/>
                </a:lnTo>
                <a:lnTo>
                  <a:pt x="100052" y="403936"/>
                </a:lnTo>
                <a:lnTo>
                  <a:pt x="39016" y="403936"/>
                </a:lnTo>
                <a:lnTo>
                  <a:pt x="60683" y="340157"/>
                </a:lnTo>
                <a:lnTo>
                  <a:pt x="70938" y="309981"/>
                </a:lnTo>
                <a:lnTo>
                  <a:pt x="88651" y="257860"/>
                </a:lnTo>
                <a:lnTo>
                  <a:pt x="91683" y="248945"/>
                </a:lnTo>
                <a:lnTo>
                  <a:pt x="326912" y="248945"/>
                </a:lnTo>
                <a:lnTo>
                  <a:pt x="337403" y="218084"/>
                </a:lnTo>
                <a:lnTo>
                  <a:pt x="104231" y="218084"/>
                </a:lnTo>
                <a:close/>
                <a:moveTo>
                  <a:pt x="1702567" y="152933"/>
                </a:moveTo>
                <a:lnTo>
                  <a:pt x="1666680" y="258546"/>
                </a:lnTo>
                <a:lnTo>
                  <a:pt x="1772293" y="258546"/>
                </a:lnTo>
                <a:lnTo>
                  <a:pt x="1808180" y="152933"/>
                </a:lnTo>
                <a:close/>
                <a:moveTo>
                  <a:pt x="1366996" y="151561"/>
                </a:moveTo>
                <a:lnTo>
                  <a:pt x="1407458" y="151561"/>
                </a:lnTo>
                <a:lnTo>
                  <a:pt x="1501413" y="151561"/>
                </a:lnTo>
                <a:lnTo>
                  <a:pt x="1502785" y="151561"/>
                </a:lnTo>
                <a:lnTo>
                  <a:pt x="1412580" y="416966"/>
                </a:lnTo>
                <a:cubicBezTo>
                  <a:pt x="1410566" y="422910"/>
                  <a:pt x="1410916" y="427939"/>
                  <a:pt x="1413631" y="432054"/>
                </a:cubicBezTo>
                <a:cubicBezTo>
                  <a:pt x="1416345" y="436169"/>
                  <a:pt x="1420674" y="438226"/>
                  <a:pt x="1426618" y="438226"/>
                </a:cubicBezTo>
                <a:lnTo>
                  <a:pt x="1467080" y="438226"/>
                </a:lnTo>
                <a:lnTo>
                  <a:pt x="1420746" y="497890"/>
                </a:lnTo>
                <a:lnTo>
                  <a:pt x="1365196" y="497890"/>
                </a:lnTo>
                <a:cubicBezTo>
                  <a:pt x="1354680" y="497890"/>
                  <a:pt x="1345511" y="495947"/>
                  <a:pt x="1337689" y="492061"/>
                </a:cubicBezTo>
                <a:cubicBezTo>
                  <a:pt x="1329867" y="488175"/>
                  <a:pt x="1323691" y="482803"/>
                  <a:pt x="1319162" y="475945"/>
                </a:cubicBezTo>
                <a:cubicBezTo>
                  <a:pt x="1314632" y="469087"/>
                  <a:pt x="1311979" y="461086"/>
                  <a:pt x="1311200" y="451942"/>
                </a:cubicBezTo>
                <a:cubicBezTo>
                  <a:pt x="1310421" y="442798"/>
                  <a:pt x="1311818" y="432968"/>
                  <a:pt x="1315390" y="422453"/>
                </a:cubicBezTo>
                <a:lnTo>
                  <a:pt x="1384613" y="218770"/>
                </a:lnTo>
                <a:lnTo>
                  <a:pt x="1344150" y="218770"/>
                </a:lnTo>
                <a:close/>
                <a:moveTo>
                  <a:pt x="813409" y="33604"/>
                </a:moveTo>
                <a:lnTo>
                  <a:pt x="1339418" y="33604"/>
                </a:lnTo>
                <a:lnTo>
                  <a:pt x="1315404" y="104241"/>
                </a:lnTo>
                <a:lnTo>
                  <a:pt x="789395" y="104241"/>
                </a:lnTo>
                <a:close/>
                <a:moveTo>
                  <a:pt x="1658750" y="1371"/>
                </a:moveTo>
                <a:lnTo>
                  <a:pt x="1754077" y="1371"/>
                </a:lnTo>
                <a:lnTo>
                  <a:pt x="1725637" y="85039"/>
                </a:lnTo>
                <a:lnTo>
                  <a:pt x="1831251" y="85039"/>
                </a:lnTo>
                <a:lnTo>
                  <a:pt x="1859690" y="1371"/>
                </a:lnTo>
                <a:lnTo>
                  <a:pt x="1954330" y="1371"/>
                </a:lnTo>
                <a:lnTo>
                  <a:pt x="1925891" y="85039"/>
                </a:lnTo>
                <a:lnTo>
                  <a:pt x="1970468" y="85039"/>
                </a:lnTo>
                <a:lnTo>
                  <a:pt x="1947397" y="152933"/>
                </a:lnTo>
                <a:lnTo>
                  <a:pt x="1902820" y="152933"/>
                </a:lnTo>
                <a:lnTo>
                  <a:pt x="1866934" y="258546"/>
                </a:lnTo>
                <a:lnTo>
                  <a:pt x="1927284" y="258546"/>
                </a:lnTo>
                <a:lnTo>
                  <a:pt x="1904202" y="326440"/>
                </a:lnTo>
                <a:lnTo>
                  <a:pt x="1843852" y="326440"/>
                </a:lnTo>
                <a:lnTo>
                  <a:pt x="1786759" y="494461"/>
                </a:lnTo>
                <a:lnTo>
                  <a:pt x="1692119" y="494461"/>
                </a:lnTo>
                <a:lnTo>
                  <a:pt x="1749212" y="326440"/>
                </a:lnTo>
                <a:lnTo>
                  <a:pt x="1643598" y="326440"/>
                </a:lnTo>
                <a:lnTo>
                  <a:pt x="1621696" y="390906"/>
                </a:lnTo>
                <a:lnTo>
                  <a:pt x="1546044" y="494461"/>
                </a:lnTo>
                <a:lnTo>
                  <a:pt x="1450717" y="494461"/>
                </a:lnTo>
                <a:lnTo>
                  <a:pt x="1526370" y="390906"/>
                </a:lnTo>
                <a:lnTo>
                  <a:pt x="1548272" y="326440"/>
                </a:lnTo>
                <a:lnTo>
                  <a:pt x="1470777" y="326440"/>
                </a:lnTo>
                <a:lnTo>
                  <a:pt x="1493858" y="258546"/>
                </a:lnTo>
                <a:lnTo>
                  <a:pt x="1571354" y="258546"/>
                </a:lnTo>
                <a:lnTo>
                  <a:pt x="1607240" y="152933"/>
                </a:lnTo>
                <a:lnTo>
                  <a:pt x="1545518" y="152933"/>
                </a:lnTo>
                <a:lnTo>
                  <a:pt x="1568589" y="85039"/>
                </a:lnTo>
                <a:lnTo>
                  <a:pt x="1630311" y="85039"/>
                </a:lnTo>
                <a:close/>
                <a:moveTo>
                  <a:pt x="522837" y="1371"/>
                </a:moveTo>
                <a:lnTo>
                  <a:pt x="623650" y="1371"/>
                </a:lnTo>
                <a:lnTo>
                  <a:pt x="606826" y="22631"/>
                </a:lnTo>
                <a:lnTo>
                  <a:pt x="752901" y="22631"/>
                </a:lnTo>
                <a:lnTo>
                  <a:pt x="734021" y="78181"/>
                </a:lnTo>
                <a:lnTo>
                  <a:pt x="680528" y="78181"/>
                </a:lnTo>
                <a:lnTo>
                  <a:pt x="701402" y="137845"/>
                </a:lnTo>
                <a:lnTo>
                  <a:pt x="614991" y="137845"/>
                </a:lnTo>
                <a:lnTo>
                  <a:pt x="594117" y="78181"/>
                </a:lnTo>
                <a:lnTo>
                  <a:pt x="563256" y="78181"/>
                </a:lnTo>
                <a:lnTo>
                  <a:pt x="517833" y="137160"/>
                </a:lnTo>
                <a:lnTo>
                  <a:pt x="417020" y="137160"/>
                </a:lnTo>
                <a:close/>
                <a:moveTo>
                  <a:pt x="217656" y="1371"/>
                </a:moveTo>
                <a:lnTo>
                  <a:pt x="317783" y="1371"/>
                </a:lnTo>
                <a:lnTo>
                  <a:pt x="301645" y="22631"/>
                </a:lnTo>
                <a:lnTo>
                  <a:pt x="447035" y="22631"/>
                </a:lnTo>
                <a:lnTo>
                  <a:pt x="428154" y="78181"/>
                </a:lnTo>
                <a:lnTo>
                  <a:pt x="375347" y="78181"/>
                </a:lnTo>
                <a:lnTo>
                  <a:pt x="396221" y="137845"/>
                </a:lnTo>
                <a:lnTo>
                  <a:pt x="309125" y="137845"/>
                </a:lnTo>
                <a:lnTo>
                  <a:pt x="288937" y="78181"/>
                </a:lnTo>
                <a:lnTo>
                  <a:pt x="258075" y="78181"/>
                </a:lnTo>
                <a:lnTo>
                  <a:pt x="211966" y="137160"/>
                </a:lnTo>
                <a:lnTo>
                  <a:pt x="111839" y="137160"/>
                </a:lnTo>
                <a:close/>
                <a:moveTo>
                  <a:pt x="1419181" y="0"/>
                </a:moveTo>
                <a:lnTo>
                  <a:pt x="1531652" y="0"/>
                </a:lnTo>
                <a:lnTo>
                  <a:pt x="1543729" y="111785"/>
                </a:lnTo>
                <a:lnTo>
                  <a:pt x="1431258" y="111785"/>
                </a:lnTo>
                <a:close/>
              </a:path>
            </a:pathLst>
          </a:custGeom>
          <a:solidFill>
            <a:schemeClr val="bg1"/>
          </a:solidFill>
          <a:ln>
            <a:noFill/>
          </a:ln>
          <a:effectLst>
            <a:outerShdw blurRad="12700" dist="50800" dir="2700000" algn="ctr" rotWithShape="0">
              <a:srgbClr val="08A6F7"/>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24103" y="1741892"/>
            <a:ext cx="3343785" cy="6731057"/>
            <a:chOff x="8006383" y="1074656"/>
            <a:chExt cx="2637685" cy="5309674"/>
          </a:xfrm>
        </p:grpSpPr>
        <p:grpSp>
          <p:nvGrpSpPr>
            <p:cNvPr id="3" name="图形 3"/>
            <p:cNvGrpSpPr/>
            <p:nvPr/>
          </p:nvGrpSpPr>
          <p:grpSpPr>
            <a:xfrm>
              <a:off x="8006383" y="1074656"/>
              <a:ext cx="2637685" cy="5309674"/>
              <a:chOff x="8006383" y="1074656"/>
              <a:chExt cx="2637685" cy="5309674"/>
            </a:xfrm>
          </p:grpSpPr>
          <p:sp>
            <p:nvSpPr>
              <p:cNvPr id="12" name="任意多边形: 形状 16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3" name="任意多边形: 形状 16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4" name="任意多边形: 形状 16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15" name="任意多边形: 形状 16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16" name="任意多边形: 形状 17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7" name="任意多边形: 形状 17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18" name="任意多边形: 形状 17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9" name="任意多边形: 形状 17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0" name="任意多边形: 形状 17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1" name="任意多边形: 形状 17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2" name="任意多边形: 形状 17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3" name="任意多边形: 形状 17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4" name="任意多边形: 形状 17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25" name="任意多边形: 形状 17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26" name="任意多边形: 形状 18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27" name="任意多边形: 形状 18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28" name="任意多边形: 形状 18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29" name="任意多边形: 形状 18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0" name="任意多边形: 形状 18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1" name="任意多边形: 形状 18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2" name="任意多边形: 形状 18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3" name="任意多边形: 形状 18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4" name="任意多边形: 形状 18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35" name="任意多边形: 形状 18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36" name="任意多边形: 形状 19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37" name="任意多边形: 形状 19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38" name="任意多边形: 形状 19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39" name="任意多边形: 形状 19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0" name="任意多边形: 形状 19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1" name="任意多边形: 形状 19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2" name="任意多边形: 形状 19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19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4" name="任意多边形: 形状 19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45" name="任意多边形: 形状 19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46" name="任意多边形: 形状 20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47" name="任意多边形: 形状 20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48" name="任意多边形: 形状 20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20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0" name="任意多边形: 形状 20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20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2" name="任意多边形: 形状 20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3" name="任意多边形: 形状 20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4" name="任意多边形: 形状 20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20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21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57" name="任意多边形: 形状 21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58" name="任意多边形: 形状 21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59" name="任意多边形: 形状 21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0" name="任意多边形: 形状 21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1" name="任意多边形: 形状 21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2" name="任意多边形: 形状 21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3" name="任意多边形: 形状 21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4" name="任意多边形: 形状 21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65" name="任意多边形: 形状 21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66" name="任意多边形: 形状 22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67" name="任意多边形: 形状 22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68" name="任意多边形: 形状 22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69" name="任意多边形: 形状 22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0" name="任意多边形: 形状 22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1" name="任意多边形: 形状 22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2" name="任意多边形: 形状 22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3" name="任意多边形: 形状 22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4" name="任意多边形: 形状 22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75" name="任意多边形: 形状 22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76" name="任意多边形: 形状 23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77" name="任意多边形: 形状 23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78" name="任意多边形: 形状 23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79" name="任意多边形: 形状 23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0" name="任意多边形: 形状 23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1" name="任意多边形: 形状 23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2" name="任意多边形: 形状 23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3" name="任意多边形: 形状 23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4" name="任意多边形: 形状 23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85" name="任意多边形: 形状 23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86" name="任意多边形: 形状 24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87" name="任意多边形: 形状 24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88" name="任意多边形: 形状 24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89" name="任意多边形: 形状 24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0" name="任意多边形: 形状 24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1" name="任意多边形: 形状 24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2" name="任意多边形: 形状 24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3" name="任意多边形: 形状 24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4" name="任意多边形: 形状 24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95" name="任意多边形: 形状 24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96" name="任意多边形: 形状 25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97" name="任意多边形: 形状 25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98" name="任意多边形: 形状 25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99" name="任意多边形: 形状 25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0" name="任意多边形: 形状 25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1" name="任意多边形: 形状 25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2" name="任意多边形: 形状 25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3" name="任意多边形: 形状 25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4" name="任意多边形: 形状 25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05" name="任意多边形: 形状 25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4" name="任意多边形: 形状 15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5" name="任意多边形: 形状 15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6" name="组合 5"/>
            <p:cNvGrpSpPr/>
            <p:nvPr/>
          </p:nvGrpSpPr>
          <p:grpSpPr>
            <a:xfrm>
              <a:off x="9478879" y="1612744"/>
              <a:ext cx="105728" cy="125985"/>
              <a:chOff x="11374844" y="1629587"/>
              <a:chExt cx="226342" cy="269707"/>
            </a:xfrm>
          </p:grpSpPr>
          <p:sp>
            <p:nvSpPr>
              <p:cNvPr id="10" name="椭圆 9"/>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6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841011">
              <a:off x="9882217" y="1620260"/>
              <a:ext cx="105728" cy="125985"/>
              <a:chOff x="11374844" y="1629587"/>
              <a:chExt cx="226342" cy="269707"/>
            </a:xfrm>
          </p:grpSpPr>
          <p:sp>
            <p:nvSpPr>
              <p:cNvPr id="8" name="椭圆 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16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6" name="文本框 105"/>
          <p:cNvSpPr txBox="1"/>
          <p:nvPr/>
        </p:nvSpPr>
        <p:spPr>
          <a:xfrm>
            <a:off x="1289610" y="2851910"/>
            <a:ext cx="7458419" cy="584775"/>
          </a:xfrm>
          <a:prstGeom prst="rect">
            <a:avLst/>
          </a:prstGeom>
          <a:noFill/>
        </p:spPr>
        <p:txBody>
          <a:bodyPr wrap="square" rtlCol="0">
            <a:spAutoFit/>
          </a:bodyPr>
          <a:lstStyle/>
          <a:p>
            <a:r>
              <a:rPr lang="zh-CN" altLang="en-US" sz="3200" b="1" dirty="0" smtClean="0"/>
              <a:t>价格的变动引起的需求曲线如何变化？</a:t>
            </a:r>
            <a:endParaRPr lang="zh-CN" altLang="en-US" sz="3200" b="1" dirty="0"/>
          </a:p>
        </p:txBody>
      </p:sp>
      <p:sp>
        <p:nvSpPr>
          <p:cNvPr id="108" name="文本框 107"/>
          <p:cNvSpPr txBox="1"/>
          <p:nvPr/>
        </p:nvSpPr>
        <p:spPr>
          <a:xfrm>
            <a:off x="669470" y="1642185"/>
            <a:ext cx="4349349" cy="646331"/>
          </a:xfrm>
          <a:prstGeom prst="rect">
            <a:avLst/>
          </a:prstGeom>
          <a:noFill/>
        </p:spPr>
        <p:txBody>
          <a:bodyPr wrap="square" rtlCol="0">
            <a:spAutoFit/>
          </a:bodyPr>
          <a:lstStyle/>
          <a:p>
            <a:r>
              <a:rPr lang="zh-CN" altLang="en-US" sz="3600" b="1" dirty="0" smtClean="0"/>
              <a:t>讨论思考：</a:t>
            </a:r>
            <a:endParaRPr lang="zh-CN" altLang="en-US" sz="36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615" y="2514599"/>
            <a:ext cx="9699171" cy="1482650"/>
          </a:xfrm>
          <a:prstGeom prst="rect">
            <a:avLst/>
          </a:prstGeom>
          <a:noFill/>
        </p:spPr>
        <p:txBody>
          <a:bodyPr wrap="square" rtlCol="0">
            <a:spAutoFit/>
          </a:bodyPr>
          <a:lstStyle/>
          <a:p>
            <a:pPr>
              <a:lnSpc>
                <a:spcPct val="150000"/>
              </a:lnSpc>
            </a:pPr>
            <a:r>
              <a:rPr lang="zh-CN" altLang="en-US" sz="3200" b="1" dirty="0" smtClean="0"/>
              <a:t>价格所引起的变动是不会导致曲线的移动，因为在供给、需求曲线上价格是两变量之一。</a:t>
            </a:r>
            <a:endParaRPr lang="zh-CN" altLang="en-US" sz="3200" b="1" dirty="0"/>
          </a:p>
        </p:txBody>
      </p:sp>
      <p:sp>
        <p:nvSpPr>
          <p:cNvPr id="3" name="文本框 2"/>
          <p:cNvSpPr txBox="1"/>
          <p:nvPr/>
        </p:nvSpPr>
        <p:spPr>
          <a:xfrm>
            <a:off x="702129" y="1698171"/>
            <a:ext cx="2759528" cy="584775"/>
          </a:xfrm>
          <a:prstGeom prst="rect">
            <a:avLst/>
          </a:prstGeom>
          <a:noFill/>
        </p:spPr>
        <p:txBody>
          <a:bodyPr wrap="square" rtlCol="0">
            <a:spAutoFit/>
          </a:bodyPr>
          <a:lstStyle/>
          <a:p>
            <a:r>
              <a:rPr lang="zh-CN" altLang="en-US" sz="3200" b="1" dirty="0" smtClean="0"/>
              <a:t>答案：</a:t>
            </a:r>
            <a:endParaRPr lang="zh-CN" altLang="en-US" sz="32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1"/>
          <a:stretch>
            <a:fillRect/>
          </a:stretch>
        </p:blipFill>
        <p:spPr>
          <a:xfrm>
            <a:off x="6932770" y="2079619"/>
            <a:ext cx="4527234" cy="3472562"/>
          </a:xfrm>
          <a:prstGeom prst="rect">
            <a:avLst/>
          </a:prstGeom>
        </p:spPr>
      </p:pic>
      <p:sp>
        <p:nvSpPr>
          <p:cNvPr id="3" name="内容占位符 2"/>
          <p:cNvSpPr>
            <a:spLocks noGrp="1"/>
          </p:cNvSpPr>
          <p:nvPr>
            <p:ph idx="4294967295"/>
          </p:nvPr>
        </p:nvSpPr>
        <p:spPr>
          <a:xfrm>
            <a:off x="800857" y="2618457"/>
            <a:ext cx="6099175" cy="1005788"/>
          </a:xfrm>
        </p:spPr>
        <p:txBody>
          <a:bodyPr wrap="square">
            <a:spAutoFit/>
          </a:bodyPr>
          <a:lstStyle/>
          <a:p>
            <a:pPr marL="0" indent="0">
              <a:lnSpc>
                <a:spcPct val="130000"/>
              </a:lnSpc>
              <a:spcBef>
                <a:spcPts val="0"/>
              </a:spcBef>
              <a:buNone/>
            </a:pPr>
            <a:r>
              <a:rPr lang="zh-CN" altLang="en-US" sz="2400" dirty="0">
                <a:cs typeface="+mn-ea"/>
                <a:sym typeface="+mn-lt"/>
              </a:rPr>
              <a:t>指某种商品的需求量与供给量保持平衡（相等）的价格。</a:t>
            </a:r>
            <a:endParaRPr lang="en-US" altLang="zh-CN" sz="2400" dirty="0">
              <a:cs typeface="+mn-ea"/>
              <a:sym typeface="+mn-lt"/>
            </a:endParaRPr>
          </a:p>
        </p:txBody>
      </p:sp>
      <p:sp>
        <p:nvSpPr>
          <p:cNvPr id="5" name="平行四边形 4"/>
          <p:cNvSpPr/>
          <p:nvPr/>
        </p:nvSpPr>
        <p:spPr>
          <a:xfrm>
            <a:off x="3332877" y="1137374"/>
            <a:ext cx="552624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（一）均衡价格的形成</a:t>
            </a:r>
            <a:endParaRPr lang="zh-CN" altLang="en-US" sz="2400" b="1" dirty="0">
              <a:solidFill>
                <a:schemeClr val="bg1"/>
              </a:solidFill>
              <a:cs typeface="+mn-ea"/>
              <a:sym typeface="+mn-lt"/>
            </a:endParaRPr>
          </a:p>
        </p:txBody>
      </p:sp>
      <p:sp>
        <p:nvSpPr>
          <p:cNvPr id="2" name="矩形 1"/>
          <p:cNvSpPr/>
          <p:nvPr/>
        </p:nvSpPr>
        <p:spPr>
          <a:xfrm>
            <a:off x="10861769" y="2784257"/>
            <a:ext cx="1335675" cy="369332"/>
          </a:xfrm>
          <a:prstGeom prst="rect">
            <a:avLst/>
          </a:prstGeom>
          <a:solidFill>
            <a:schemeClr val="bg2">
              <a:lumMod val="50000"/>
            </a:schemeClr>
          </a:solidFill>
        </p:spPr>
        <p:txBody>
          <a:bodyPr wrap="square" anchor="ctr">
            <a:spAutoFit/>
          </a:bodyPr>
          <a:lstStyle/>
          <a:p>
            <a:pPr indent="81280"/>
            <a:r>
              <a:rPr lang="en-US" altLang="zh-CN" b="1" dirty="0">
                <a:solidFill>
                  <a:schemeClr val="bg1"/>
                </a:solidFill>
                <a:cs typeface="+mn-ea"/>
                <a:sym typeface="+mn-lt"/>
              </a:rPr>
              <a:t>D=f</a:t>
            </a:r>
            <a:r>
              <a:rPr lang="zh-CN" altLang="en-US" b="1" dirty="0">
                <a:solidFill>
                  <a:schemeClr val="bg1"/>
                </a:solidFill>
                <a:cs typeface="+mn-ea"/>
                <a:sym typeface="+mn-lt"/>
              </a:rPr>
              <a:t>（</a:t>
            </a:r>
            <a:r>
              <a:rPr lang="en-US" altLang="zh-CN" b="1" dirty="0">
                <a:solidFill>
                  <a:schemeClr val="bg1"/>
                </a:solidFill>
                <a:cs typeface="+mn-ea"/>
                <a:sym typeface="+mn-lt"/>
              </a:rPr>
              <a:t>P</a:t>
            </a:r>
            <a:r>
              <a:rPr lang="zh-CN" altLang="en-US" b="1" dirty="0">
                <a:solidFill>
                  <a:schemeClr val="bg1"/>
                </a:solidFill>
                <a:cs typeface="+mn-ea"/>
                <a:sym typeface="+mn-lt"/>
              </a:rPr>
              <a:t>）</a:t>
            </a:r>
            <a:endParaRPr lang="zh-CN" altLang="en-US" b="1" dirty="0">
              <a:solidFill>
                <a:schemeClr val="bg1"/>
              </a:solidFill>
              <a:cs typeface="+mn-ea"/>
              <a:sym typeface="+mn-lt"/>
            </a:endParaRPr>
          </a:p>
        </p:txBody>
      </p:sp>
      <p:sp>
        <p:nvSpPr>
          <p:cNvPr id="7" name="矩形 6"/>
          <p:cNvSpPr/>
          <p:nvPr/>
        </p:nvSpPr>
        <p:spPr>
          <a:xfrm>
            <a:off x="7933866" y="5443531"/>
            <a:ext cx="2621230" cy="400110"/>
          </a:xfrm>
          <a:prstGeom prst="rect">
            <a:avLst/>
          </a:prstGeom>
        </p:spPr>
        <p:txBody>
          <a:bodyPr wrap="none">
            <a:spAutoFit/>
          </a:bodyPr>
          <a:lstStyle/>
          <a:p>
            <a:pPr algn="ctr"/>
            <a:r>
              <a:rPr lang="zh-CN" altLang="en-US" sz="2000" b="1" dirty="0"/>
              <a:t>图     均衡价格的形成</a:t>
            </a:r>
            <a:endParaRPr lang="zh-CN" altLang="en-US" sz="2000" b="1" dirty="0"/>
          </a:p>
        </p:txBody>
      </p:sp>
      <p:sp>
        <p:nvSpPr>
          <p:cNvPr id="13" name="矩形: 圆角 12"/>
          <p:cNvSpPr/>
          <p:nvPr/>
        </p:nvSpPr>
        <p:spPr>
          <a:xfrm>
            <a:off x="802444" y="3705894"/>
            <a:ext cx="6096000" cy="1402936"/>
          </a:xfrm>
          <a:prstGeom prst="roundRect">
            <a:avLst>
              <a:gd name="adj" fmla="val 18134"/>
            </a:avLst>
          </a:prstGeom>
          <a:ln>
            <a:solidFill>
              <a:schemeClr val="accent2"/>
            </a:solidFill>
          </a:ln>
        </p:spPr>
        <p:txBody>
          <a:bodyPr anchor="ctr">
            <a:noAutofit/>
          </a:bodyPr>
          <a:lstStyle/>
          <a:p>
            <a:pPr algn="ctr">
              <a:lnSpc>
                <a:spcPct val="130000"/>
              </a:lnSpc>
            </a:pPr>
            <a:r>
              <a:rPr lang="zh-CN" altLang="en-US" sz="2400" b="1" dirty="0">
                <a:solidFill>
                  <a:schemeClr val="accent2"/>
                </a:solidFill>
                <a:cs typeface="+mn-ea"/>
                <a:sym typeface="+mn-lt"/>
              </a:rPr>
              <a:t>它是供、求不断变化后产生的结果，或者</a:t>
            </a:r>
            <a:endParaRPr lang="en-US" altLang="zh-CN" sz="2400" b="1" dirty="0">
              <a:solidFill>
                <a:schemeClr val="accent2"/>
              </a:solidFill>
              <a:cs typeface="+mn-ea"/>
              <a:sym typeface="+mn-lt"/>
            </a:endParaRPr>
          </a:p>
          <a:p>
            <a:pPr algn="ctr">
              <a:lnSpc>
                <a:spcPct val="130000"/>
              </a:lnSpc>
            </a:pPr>
            <a:r>
              <a:rPr lang="zh-CN" altLang="en-US" sz="2400" b="1" dirty="0">
                <a:solidFill>
                  <a:schemeClr val="accent2"/>
                </a:solidFill>
                <a:cs typeface="+mn-ea"/>
                <a:sym typeface="+mn-lt"/>
              </a:rPr>
              <a:t>说是需求曲线与供给曲线相交时的价格</a:t>
            </a:r>
            <a:endParaRPr lang="en-US" altLang="zh-CN" sz="2400" b="1" dirty="0">
              <a:solidFill>
                <a:schemeClr val="accent2"/>
              </a:solidFill>
              <a:cs typeface="+mn-ea"/>
              <a:sym typeface="+mn-lt"/>
            </a:endParaRPr>
          </a:p>
        </p:txBody>
      </p:sp>
      <p:sp>
        <p:nvSpPr>
          <p:cNvPr id="15" name="矩形 14"/>
          <p:cNvSpPr/>
          <p:nvPr/>
        </p:nvSpPr>
        <p:spPr>
          <a:xfrm>
            <a:off x="10861769" y="3306770"/>
            <a:ext cx="1335675" cy="369332"/>
          </a:xfrm>
          <a:prstGeom prst="rect">
            <a:avLst/>
          </a:prstGeom>
          <a:solidFill>
            <a:schemeClr val="bg2">
              <a:lumMod val="50000"/>
            </a:schemeClr>
          </a:solidFill>
        </p:spPr>
        <p:txBody>
          <a:bodyPr wrap="square" anchor="ctr">
            <a:spAutoFit/>
          </a:bodyPr>
          <a:lstStyle/>
          <a:p>
            <a:pPr indent="81280"/>
            <a:r>
              <a:rPr lang="en-US" altLang="zh-CN" b="1" dirty="0">
                <a:solidFill>
                  <a:schemeClr val="bg1"/>
                </a:solidFill>
                <a:cs typeface="+mn-ea"/>
                <a:sym typeface="+mn-lt"/>
              </a:rPr>
              <a:t>S=f</a:t>
            </a:r>
            <a:r>
              <a:rPr lang="zh-CN" altLang="en-US" b="1" dirty="0">
                <a:solidFill>
                  <a:schemeClr val="bg1"/>
                </a:solidFill>
                <a:cs typeface="+mn-ea"/>
                <a:sym typeface="+mn-lt"/>
              </a:rPr>
              <a:t>（</a:t>
            </a:r>
            <a:r>
              <a:rPr lang="en-US" altLang="zh-CN" b="1" dirty="0">
                <a:solidFill>
                  <a:schemeClr val="bg1"/>
                </a:solidFill>
                <a:cs typeface="+mn-ea"/>
                <a:sym typeface="+mn-lt"/>
              </a:rPr>
              <a:t>P</a:t>
            </a:r>
            <a:r>
              <a:rPr lang="zh-CN" altLang="en-US" b="1" dirty="0">
                <a:solidFill>
                  <a:schemeClr val="bg1"/>
                </a:solidFill>
                <a:cs typeface="+mn-ea"/>
                <a:sym typeface="+mn-lt"/>
              </a:rPr>
              <a:t>）</a:t>
            </a:r>
            <a:endParaRPr lang="zh-CN" altLang="en-US" b="1" dirty="0">
              <a:solidFill>
                <a:schemeClr val="bg1"/>
              </a:solidFill>
              <a:cs typeface="+mn-ea"/>
              <a:sym typeface="+mn-lt"/>
            </a:endParaRPr>
          </a:p>
        </p:txBody>
      </p:sp>
      <p:sp>
        <p:nvSpPr>
          <p:cNvPr id="16" name="矩形 15"/>
          <p:cNvSpPr/>
          <p:nvPr/>
        </p:nvSpPr>
        <p:spPr>
          <a:xfrm>
            <a:off x="10861769" y="3829283"/>
            <a:ext cx="1335675" cy="369332"/>
          </a:xfrm>
          <a:prstGeom prst="rect">
            <a:avLst/>
          </a:prstGeom>
          <a:solidFill>
            <a:schemeClr val="bg2">
              <a:lumMod val="50000"/>
            </a:schemeClr>
          </a:solidFill>
        </p:spPr>
        <p:txBody>
          <a:bodyPr wrap="square" anchor="ctr">
            <a:spAutoFit/>
          </a:bodyPr>
          <a:lstStyle/>
          <a:p>
            <a:pPr indent="81280"/>
            <a:r>
              <a:rPr lang="en-US" altLang="zh-CN" b="1" dirty="0">
                <a:solidFill>
                  <a:schemeClr val="bg1"/>
                </a:solidFill>
                <a:cs typeface="+mn-ea"/>
                <a:sym typeface="+mn-lt"/>
              </a:rPr>
              <a:t>D=S</a:t>
            </a:r>
            <a:endParaRPr lang="zh-CN" altLang="en-US" b="1" dirty="0">
              <a:solidFill>
                <a:schemeClr val="bg1"/>
              </a:solidFill>
              <a:cs typeface="+mn-ea"/>
              <a:sym typeface="+mn-lt"/>
            </a:endParaRPr>
          </a:p>
        </p:txBody>
      </p:sp>
      <p:sp>
        <p:nvSpPr>
          <p:cNvPr id="17" name="矩形 16"/>
          <p:cNvSpPr/>
          <p:nvPr/>
        </p:nvSpPr>
        <p:spPr>
          <a:xfrm>
            <a:off x="899887" y="2563665"/>
            <a:ext cx="957942"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00857" y="1997524"/>
            <a:ext cx="1415772" cy="525657"/>
          </a:xfrm>
          <a:prstGeom prst="rect">
            <a:avLst/>
          </a:prstGeom>
        </p:spPr>
        <p:txBody>
          <a:bodyPr wrap="none">
            <a:spAutoFit/>
          </a:bodyPr>
          <a:lstStyle/>
          <a:p>
            <a:pPr>
              <a:lnSpc>
                <a:spcPct val="130000"/>
              </a:lnSpc>
            </a:pPr>
            <a:r>
              <a:rPr lang="zh-CN" altLang="en-US" sz="2400" b="1" dirty="0">
                <a:solidFill>
                  <a:schemeClr val="accent2"/>
                </a:solidFill>
                <a:cs typeface="+mn-ea"/>
                <a:sym typeface="+mn-lt"/>
              </a:rPr>
              <a:t>均衡价格</a:t>
            </a:r>
            <a:endParaRPr lang="en-US" altLang="zh-CN" sz="2400" b="1" dirty="0">
              <a:solidFill>
                <a:schemeClr val="accent2"/>
              </a:solidFill>
              <a:cs typeface="+mn-ea"/>
              <a:sym typeface="+mn-lt"/>
            </a:endParaRPr>
          </a:p>
        </p:txBody>
      </p:sp>
      <p:sp>
        <p:nvSpPr>
          <p:cNvPr id="4" name="文本框 3"/>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7" name="平行四边形 36"/>
          <p:cNvSpPr/>
          <p:nvPr/>
        </p:nvSpPr>
        <p:spPr>
          <a:xfrm>
            <a:off x="3106994" y="1137374"/>
            <a:ext cx="5988015"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（二）供求变动对均衡价格的影响</a:t>
            </a:r>
            <a:endParaRPr lang="zh-CN" altLang="en-US" sz="2400" b="1" dirty="0">
              <a:solidFill>
                <a:schemeClr val="bg1"/>
              </a:solidFill>
              <a:cs typeface="+mn-ea"/>
              <a:sym typeface="+mn-lt"/>
            </a:endParaRPr>
          </a:p>
        </p:txBody>
      </p:sp>
      <p:sp>
        <p:nvSpPr>
          <p:cNvPr id="39" name="矩形 38"/>
          <p:cNvSpPr/>
          <p:nvPr/>
        </p:nvSpPr>
        <p:spPr>
          <a:xfrm>
            <a:off x="1296113" y="5567703"/>
            <a:ext cx="3903633" cy="400110"/>
          </a:xfrm>
          <a:prstGeom prst="rect">
            <a:avLst/>
          </a:prstGeom>
        </p:spPr>
        <p:txBody>
          <a:bodyPr wrap="none">
            <a:spAutoFit/>
          </a:bodyPr>
          <a:lstStyle/>
          <a:p>
            <a:pPr algn="ctr"/>
            <a:r>
              <a:rPr lang="zh-CN" altLang="en-US" sz="2000" b="1" dirty="0"/>
              <a:t>图     需求变动对均衡价格的影响</a:t>
            </a:r>
            <a:endParaRPr lang="zh-CN" altLang="en-US" sz="2000" b="1" dirty="0"/>
          </a:p>
        </p:txBody>
      </p:sp>
      <p:grpSp>
        <p:nvGrpSpPr>
          <p:cNvPr id="40" name="组合 39"/>
          <p:cNvGrpSpPr/>
          <p:nvPr/>
        </p:nvGrpSpPr>
        <p:grpSpPr>
          <a:xfrm>
            <a:off x="8369018" y="2446971"/>
            <a:ext cx="3343785" cy="6731057"/>
            <a:chOff x="8006383" y="1074656"/>
            <a:chExt cx="2637685" cy="5309674"/>
          </a:xfrm>
        </p:grpSpPr>
        <p:grpSp>
          <p:nvGrpSpPr>
            <p:cNvPr id="41" name="图形 3"/>
            <p:cNvGrpSpPr/>
            <p:nvPr/>
          </p:nvGrpSpPr>
          <p:grpSpPr>
            <a:xfrm>
              <a:off x="8006383" y="1074656"/>
              <a:ext cx="2637685" cy="5309674"/>
              <a:chOff x="8006383" y="1074656"/>
              <a:chExt cx="2637685" cy="5309674"/>
            </a:xfrm>
          </p:grpSpPr>
          <p:sp>
            <p:nvSpPr>
              <p:cNvPr id="50" name="任意多边形: 形状 49"/>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51" name="任意多边形: 形状 50"/>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53" name="任意多边形: 形状 52"/>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54" name="任意多边形: 形状 53"/>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5" name="任意多边形: 形状 54"/>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6" name="任意多边形: 形状 55"/>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7" name="任意多边形: 形状 56"/>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8" name="任意多边形: 形状 57"/>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59" name="任意多边形: 形状 58"/>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60" name="任意多边形: 形状 59"/>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61" name="任意多边形: 形状 60"/>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62" name="任意多边形: 形状 61"/>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63" name="任意多边形: 形状 62"/>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64" name="任意多边形: 形状 63"/>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65" name="任意多边形: 形状 64"/>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66" name="任意多边形: 形状 65"/>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67" name="任意多边形: 形状 66"/>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68" name="任意多边形: 形状 67"/>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69" name="任意多边形: 形状 68"/>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70" name="任意多边形: 形状 69"/>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71" name="任意多边形: 形状 70"/>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72" name="任意多边形: 形状 71"/>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73" name="任意多边形: 形状 72"/>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74" name="任意多边形: 形状 73"/>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75" name="任意多边形: 形状 74"/>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76" name="任意多边形: 形状 75"/>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77" name="任意多边形: 形状 76"/>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78" name="任意多边形: 形状 77"/>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79" name="任意多边形: 形状 78"/>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80" name="任意多边形: 形状 79"/>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81" name="任意多边形: 形状 80"/>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82" name="任意多边形: 形状 81"/>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83" name="任意多边形: 形状 82"/>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84" name="任意多边形: 形状 83"/>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85" name="任意多边形: 形状 84"/>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86" name="任意多边形: 形状 85"/>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87" name="任意多边形: 形状 86"/>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88" name="任意多边形: 形状 87"/>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89" name="任意多边形: 形状 88"/>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90" name="任意多边形: 形状 89"/>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91" name="任意多边形: 形状 90"/>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92" name="任意多边形: 形状 91"/>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93" name="任意多边形: 形状 92"/>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94" name="任意多边形: 形状 93"/>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95" name="任意多边形: 形状 94"/>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96" name="任意多边形: 形状 95"/>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97" name="任意多边形: 形状 96"/>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98" name="任意多边形: 形状 97"/>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9" name="任意多边形: 形状 98"/>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00" name="任意多边形: 形状 99"/>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101" name="任意多边形: 形状 100"/>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02" name="任意多边形: 形状 10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03" name="任意多边形: 形状 102"/>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04" name="任意多边形: 形状 103"/>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05" name="任意多边形: 形状 104"/>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6" name="任意多边形: 形状 105"/>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07" name="任意多边形: 形状 106"/>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8" name="任意多边形: 形状 107"/>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09" name="任意多边形: 形状 108"/>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10" name="任意多边形: 形状 109"/>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11" name="任意多边形: 形状 110"/>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12" name="任意多边形: 形状 111"/>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13" name="任意多边形: 形状 112"/>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14" name="任意多边形: 形状 113"/>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15" name="任意多边形: 形状 114"/>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16" name="任意多边形: 形状 115"/>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17" name="任意多边形: 形状 116"/>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18" name="任意多边形: 形状 117"/>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19" name="任意多边形: 形状 118"/>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20" name="任意多边形: 形状 119"/>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21" name="任意多边形: 形状 120"/>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22" name="任意多边形: 形状 121"/>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3" name="任意多边形: 形状 122"/>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4" name="任意多边形: 形状 123"/>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5" name="任意多边形: 形状 124"/>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6" name="任意多边形: 形状 125"/>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7" name="任意多边形: 形状 126"/>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28" name="任意多边形: 形状 127"/>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29" name="任意多边形: 形状 128"/>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30" name="任意多边形: 形状 129"/>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31" name="任意多边形: 形状 130"/>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32" name="任意多边形: 形状 131"/>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33" name="任意多边形: 形状 132"/>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34" name="任意多边形: 形状 133"/>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35" name="任意多边形: 形状 134"/>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36" name="任意多边形: 形状 135"/>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37" name="任意多边形: 形状 136"/>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38" name="任意多边形: 形状 137"/>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39" name="任意多边形: 形状 138"/>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40" name="任意多边形: 形状 139"/>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41" name="任意多边形: 形状 140"/>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42" name="任意多边形: 形状 141"/>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43" name="任意多边形: 形状 142"/>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42" name="任意多边形: 形状 41"/>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43" name="任意多边形: 形状 42"/>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44" name="组合 43"/>
            <p:cNvGrpSpPr/>
            <p:nvPr/>
          </p:nvGrpSpPr>
          <p:grpSpPr>
            <a:xfrm>
              <a:off x="9478879" y="1612744"/>
              <a:ext cx="105728" cy="125985"/>
              <a:chOff x="11374844" y="1629587"/>
              <a:chExt cx="226342" cy="269707"/>
            </a:xfrm>
          </p:grpSpPr>
          <p:sp>
            <p:nvSpPr>
              <p:cNvPr id="48" name="椭圆 4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841011">
              <a:off x="9882217" y="1620260"/>
              <a:ext cx="105728" cy="125985"/>
              <a:chOff x="11374844" y="1629587"/>
              <a:chExt cx="226342" cy="269707"/>
            </a:xfrm>
          </p:grpSpPr>
          <p:sp>
            <p:nvSpPr>
              <p:cNvPr id="46" name="椭圆 4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4" name="矩形: 圆角 143"/>
          <p:cNvSpPr/>
          <p:nvPr/>
        </p:nvSpPr>
        <p:spPr>
          <a:xfrm>
            <a:off x="5435349" y="2518052"/>
            <a:ext cx="3447396" cy="1217552"/>
          </a:xfrm>
          <a:prstGeom prst="roundRect">
            <a:avLst>
              <a:gd name="adj" fmla="val 18134"/>
            </a:avLst>
          </a:prstGeom>
          <a:ln>
            <a:solidFill>
              <a:schemeClr val="accent2"/>
            </a:solidFill>
          </a:ln>
        </p:spPr>
        <p:txBody>
          <a:bodyPr anchor="ctr">
            <a:noAutofit/>
          </a:bodyPr>
          <a:lstStyle/>
          <a:p>
            <a:pPr algn="ctr">
              <a:lnSpc>
                <a:spcPct val="130000"/>
              </a:lnSpc>
            </a:pPr>
            <a:r>
              <a:rPr lang="zh-CN" altLang="en-US" sz="2400" b="1" dirty="0">
                <a:solidFill>
                  <a:schemeClr val="accent2"/>
                </a:solidFill>
                <a:cs typeface="+mn-ea"/>
                <a:sym typeface="+mn-lt"/>
              </a:rPr>
              <a:t>供给不变，需求变动对均衡价格的影响</a:t>
            </a:r>
            <a:endParaRPr lang="zh-CN" altLang="en-US" sz="2400" b="1" dirty="0">
              <a:solidFill>
                <a:schemeClr val="accent2"/>
              </a:solidFill>
              <a:cs typeface="+mn-ea"/>
              <a:sym typeface="+mn-lt"/>
            </a:endParaRPr>
          </a:p>
        </p:txBody>
      </p:sp>
      <p:pic>
        <p:nvPicPr>
          <p:cNvPr id="207" name="图片 206"/>
          <p:cNvPicPr>
            <a:picLocks noChangeAspect="1"/>
          </p:cNvPicPr>
          <p:nvPr/>
        </p:nvPicPr>
        <p:blipFill>
          <a:blip r:embed="rId1"/>
          <a:stretch>
            <a:fillRect/>
          </a:stretch>
        </p:blipFill>
        <p:spPr>
          <a:xfrm>
            <a:off x="1007181" y="2632355"/>
            <a:ext cx="5249111" cy="3023878"/>
          </a:xfrm>
          <a:prstGeom prst="rect">
            <a:avLst/>
          </a:prstGeom>
        </p:spPr>
      </p:pic>
      <p:sp>
        <p:nvSpPr>
          <p:cNvPr id="145" name="文本框 144"/>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6" name="平行四边形 35"/>
          <p:cNvSpPr/>
          <p:nvPr/>
        </p:nvSpPr>
        <p:spPr>
          <a:xfrm>
            <a:off x="3106994" y="1137374"/>
            <a:ext cx="5988015"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（二）供求变动对均衡价格的影响</a:t>
            </a:r>
            <a:endParaRPr lang="zh-CN" altLang="en-US" sz="2400" b="1" dirty="0">
              <a:solidFill>
                <a:schemeClr val="bg1"/>
              </a:solidFill>
              <a:cs typeface="+mn-ea"/>
              <a:sym typeface="+mn-lt"/>
            </a:endParaRPr>
          </a:p>
        </p:txBody>
      </p:sp>
      <p:grpSp>
        <p:nvGrpSpPr>
          <p:cNvPr id="69" name="组合 68"/>
          <p:cNvGrpSpPr/>
          <p:nvPr/>
        </p:nvGrpSpPr>
        <p:grpSpPr>
          <a:xfrm>
            <a:off x="8369018" y="2446971"/>
            <a:ext cx="3343785" cy="6731057"/>
            <a:chOff x="8006383" y="1074656"/>
            <a:chExt cx="2637685" cy="5309674"/>
          </a:xfrm>
        </p:grpSpPr>
        <p:grpSp>
          <p:nvGrpSpPr>
            <p:cNvPr id="70" name="图形 3"/>
            <p:cNvGrpSpPr/>
            <p:nvPr/>
          </p:nvGrpSpPr>
          <p:grpSpPr>
            <a:xfrm>
              <a:off x="8006383" y="1074656"/>
              <a:ext cx="2637685" cy="5309674"/>
              <a:chOff x="8006383" y="1074656"/>
              <a:chExt cx="2637685" cy="5309674"/>
            </a:xfrm>
          </p:grpSpPr>
          <p:sp>
            <p:nvSpPr>
              <p:cNvPr id="79" name="任意多边形: 形状 78"/>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80" name="任意多边形: 形状 79"/>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81" name="任意多边形: 形状 80"/>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82" name="任意多边形: 形状 81"/>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83" name="任意多边形: 形状 82"/>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84" name="任意多边形: 形状 83"/>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85" name="任意多边形: 形状 84"/>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86" name="任意多边形: 形状 85"/>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87" name="任意多边形: 形状 86"/>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88" name="任意多边形: 形状 87"/>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89" name="任意多边形: 形状 88"/>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90" name="任意多边形: 形状 89"/>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91" name="任意多边形: 形状 90"/>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92" name="任意多边形: 形状 91"/>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93" name="任意多边形: 形状 92"/>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94" name="任意多边形: 形状 93"/>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95" name="任意多边形: 形状 94"/>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96" name="任意多边形: 形状 95"/>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97" name="任意多边形: 形状 96"/>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98" name="任意多边形: 形状 97"/>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99" name="任意多边形: 形状 98"/>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100" name="任意多边形: 形状 99"/>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101" name="任意多边形: 形状 100"/>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102" name="任意多边形: 形状 101"/>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103" name="任意多边形: 形状 102"/>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104" name="任意多边形: 形状 103"/>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105" name="任意多边形: 形状 104"/>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106" name="任意多边形: 形状 105"/>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108" name="任意多边形: 形状 107"/>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109" name="任意多边形: 形状 108"/>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10" name="任意多边形: 形状 109"/>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11" name="任意多边形: 形状 110"/>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112" name="任意多边形: 形状 111"/>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113" name="任意多边形: 形状 112"/>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114" name="任意多边形: 形状 113"/>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115" name="任意多边形: 形状 114"/>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116" name="任意多边形: 形状 115"/>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117" name="任意多边形: 形状 116"/>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118" name="任意多边形: 形状 117"/>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119" name="任意多边形: 形状 118"/>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120" name="任意多边形: 形状 119"/>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121" name="任意多边形: 形状 120"/>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122" name="任意多边形: 形状 121"/>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123" name="任意多边形: 形状 122"/>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124" name="任意多边形: 形状 123"/>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125" name="任意多边形: 形状 124"/>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126" name="任意多边形: 形状 125"/>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127" name="任意多边形: 形状 12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8" name="任意多边形: 形状 127"/>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9" name="任意多边形: 形状 128"/>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130" name="任意多边形: 形状 129"/>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31" name="任意多边形: 形状 13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32" name="任意多边形: 形状 131"/>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33" name="任意多边形: 形状 132"/>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34" name="任意多边形: 形状 133"/>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5" name="任意多边形: 形状 134"/>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36" name="任意多边形: 形状 135"/>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7" name="任意多边形: 形状 136"/>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38" name="任意多边形: 形状 137"/>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39" name="任意多边形: 形状 138"/>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40" name="任意多边形: 形状 139"/>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41" name="任意多边形: 形状 140"/>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42" name="任意多边形: 形状 141"/>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43" name="任意多边形: 形状 142"/>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44" name="任意多边形: 形状 143"/>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45" name="任意多边形: 形状 144"/>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46" name="任意多边形: 形状 145"/>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47" name="任意多边形: 形状 146"/>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48" name="任意多边形: 形状 147"/>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49" name="任意多边形: 形状 14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50" name="任意多边形: 形状 149"/>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51" name="任意多边形: 形状 150"/>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2" name="任意多边形: 形状 151"/>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3" name="任意多边形: 形状 152"/>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4" name="任意多边形: 形状 153"/>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5" name="任意多边形: 形状 154"/>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6" name="任意多边形: 形状 155"/>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57" name="任意多边形: 形状 156"/>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58" name="任意多边形: 形状 157"/>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59" name="任意多边形: 形状 158"/>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60" name="任意多边形: 形状 159"/>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61" name="任意多边形: 形状 160"/>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62" name="任意多边形: 形状 161"/>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63" name="任意多边形: 形状 162"/>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64" name="任意多边形: 形状 163"/>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65" name="任意多边形: 形状 164"/>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66" name="任意多边形: 形状 165"/>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67" name="任意多边形: 形状 166"/>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68" name="任意多边形: 形状 167"/>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69" name="任意多边形: 形状 168"/>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70" name="任意多边形: 形状 169"/>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71" name="任意多边形: 形状 170"/>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72" name="任意多边形: 形状 171"/>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71" name="任意多边形: 形状 70"/>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72" name="任意多边形: 形状 71"/>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73" name="组合 72"/>
            <p:cNvGrpSpPr/>
            <p:nvPr/>
          </p:nvGrpSpPr>
          <p:grpSpPr>
            <a:xfrm>
              <a:off x="9478879" y="1612744"/>
              <a:ext cx="105728" cy="125985"/>
              <a:chOff x="11374844" y="1629587"/>
              <a:chExt cx="226342" cy="269707"/>
            </a:xfrm>
          </p:grpSpPr>
          <p:sp>
            <p:nvSpPr>
              <p:cNvPr id="77" name="椭圆 76"/>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rot="841011">
              <a:off x="9882217" y="1620260"/>
              <a:ext cx="105728" cy="125985"/>
              <a:chOff x="11374844" y="1629587"/>
              <a:chExt cx="226342" cy="269707"/>
            </a:xfrm>
          </p:grpSpPr>
          <p:sp>
            <p:nvSpPr>
              <p:cNvPr id="75" name="椭圆 7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934039" y="2241222"/>
            <a:ext cx="5267401" cy="3727188"/>
            <a:chOff x="1015684" y="2273880"/>
            <a:chExt cx="5267401" cy="3727188"/>
          </a:xfrm>
        </p:grpSpPr>
        <p:pic>
          <p:nvPicPr>
            <p:cNvPr id="8" name="图片 7"/>
            <p:cNvPicPr>
              <a:picLocks noChangeAspect="1"/>
            </p:cNvPicPr>
            <p:nvPr/>
          </p:nvPicPr>
          <p:blipFill>
            <a:blip r:embed="rId1"/>
            <a:stretch>
              <a:fillRect/>
            </a:stretch>
          </p:blipFill>
          <p:spPr>
            <a:xfrm>
              <a:off x="1015684" y="2273880"/>
              <a:ext cx="5267401" cy="3542083"/>
            </a:xfrm>
            <a:prstGeom prst="rect">
              <a:avLst/>
            </a:prstGeom>
          </p:spPr>
        </p:pic>
        <p:sp>
          <p:nvSpPr>
            <p:cNvPr id="174" name="矩形 173"/>
            <p:cNvSpPr/>
            <p:nvPr/>
          </p:nvSpPr>
          <p:spPr>
            <a:xfrm>
              <a:off x="1379570" y="5600958"/>
              <a:ext cx="3903633" cy="400110"/>
            </a:xfrm>
            <a:prstGeom prst="rect">
              <a:avLst/>
            </a:prstGeom>
          </p:spPr>
          <p:txBody>
            <a:bodyPr wrap="none">
              <a:spAutoFit/>
            </a:bodyPr>
            <a:lstStyle/>
            <a:p>
              <a:pPr algn="ctr"/>
              <a:r>
                <a:rPr lang="zh-CN" altLang="en-US" sz="2000" b="1" dirty="0"/>
                <a:t>图     供给变动对均衡价格的影响</a:t>
              </a:r>
              <a:endParaRPr lang="zh-CN" altLang="en-US" sz="2000" b="1" dirty="0"/>
            </a:p>
          </p:txBody>
        </p:sp>
      </p:grpSp>
      <p:sp>
        <p:nvSpPr>
          <p:cNvPr id="173" name="矩形: 圆角 172"/>
          <p:cNvSpPr/>
          <p:nvPr/>
        </p:nvSpPr>
        <p:spPr>
          <a:xfrm>
            <a:off x="5435349" y="2518052"/>
            <a:ext cx="3447396" cy="1217552"/>
          </a:xfrm>
          <a:prstGeom prst="roundRect">
            <a:avLst>
              <a:gd name="adj" fmla="val 18134"/>
            </a:avLst>
          </a:prstGeom>
          <a:ln>
            <a:solidFill>
              <a:schemeClr val="accent2"/>
            </a:solidFill>
          </a:ln>
        </p:spPr>
        <p:txBody>
          <a:bodyPr anchor="ctr">
            <a:noAutofit/>
          </a:bodyPr>
          <a:lstStyle/>
          <a:p>
            <a:pPr algn="ctr">
              <a:lnSpc>
                <a:spcPct val="130000"/>
              </a:lnSpc>
            </a:pPr>
            <a:r>
              <a:rPr lang="zh-CN" altLang="en-US" sz="2400" b="1" dirty="0">
                <a:solidFill>
                  <a:schemeClr val="accent2"/>
                </a:solidFill>
                <a:cs typeface="+mn-ea"/>
                <a:sym typeface="+mn-lt"/>
              </a:rPr>
              <a:t>需求不变，供给变动对均衡价格的影响</a:t>
            </a:r>
            <a:endParaRPr lang="zh-CN" altLang="en-US" sz="2400" b="1" dirty="0">
              <a:solidFill>
                <a:schemeClr val="accent2"/>
              </a:solidFill>
              <a:cs typeface="+mn-ea"/>
              <a:sym typeface="+mn-lt"/>
            </a:endParaRPr>
          </a:p>
        </p:txBody>
      </p:sp>
      <p:sp>
        <p:nvSpPr>
          <p:cNvPr id="175" name="文本框 174"/>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5" name="平行四边形 34"/>
          <p:cNvSpPr/>
          <p:nvPr/>
        </p:nvSpPr>
        <p:spPr>
          <a:xfrm>
            <a:off x="3106994" y="1137374"/>
            <a:ext cx="5988015"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（二）供求变动对均衡价格的影响</a:t>
            </a:r>
            <a:endParaRPr lang="zh-CN" altLang="en-US" sz="2400" b="1" dirty="0">
              <a:solidFill>
                <a:schemeClr val="bg1"/>
              </a:solidFill>
              <a:cs typeface="+mn-ea"/>
              <a:sym typeface="+mn-lt"/>
            </a:endParaRPr>
          </a:p>
        </p:txBody>
      </p:sp>
      <p:grpSp>
        <p:nvGrpSpPr>
          <p:cNvPr id="37" name="组合 36"/>
          <p:cNvGrpSpPr/>
          <p:nvPr/>
        </p:nvGrpSpPr>
        <p:grpSpPr>
          <a:xfrm>
            <a:off x="8369018" y="2446971"/>
            <a:ext cx="3343785" cy="6731057"/>
            <a:chOff x="8006383" y="1074656"/>
            <a:chExt cx="2637685" cy="5309674"/>
          </a:xfrm>
        </p:grpSpPr>
        <p:grpSp>
          <p:nvGrpSpPr>
            <p:cNvPr id="38" name="图形 3"/>
            <p:cNvGrpSpPr/>
            <p:nvPr/>
          </p:nvGrpSpPr>
          <p:grpSpPr>
            <a:xfrm>
              <a:off x="8006383" y="1074656"/>
              <a:ext cx="2637685" cy="5309674"/>
              <a:chOff x="8006383" y="1074656"/>
              <a:chExt cx="2637685" cy="5309674"/>
            </a:xfrm>
          </p:grpSpPr>
          <p:sp>
            <p:nvSpPr>
              <p:cNvPr id="47" name="任意多边形: 形状 4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48" name="任意多边形: 形状 4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50" name="任意多边形: 形状 4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51" name="任意多边形: 形状 5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2" name="任意多边形: 形状 5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3" name="任意多边形: 形状 5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4" name="任意多边形: 形状 5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5" name="任意多边形: 形状 5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56" name="任意多边形: 形状 5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57" name="任意多边形: 形状 5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58" name="任意多边形: 形状 5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59" name="任意多边形: 形状 5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60" name="任意多边形: 形状 5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61" name="任意多边形: 形状 6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62" name="任意多边形: 形状 6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63" name="任意多边形: 形状 6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64" name="任意多边形: 形状 6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65" name="任意多边形: 形状 6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66" name="任意多边形: 形状 6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67" name="任意多边形: 形状 6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68" name="任意多边形: 形状 6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99" name="任意多边形: 形状 9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100" name="任意多边形: 形状 9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101" name="任意多边形: 形状 10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102" name="任意多边形: 形状 10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103" name="任意多边形: 形状 10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104" name="任意多边形: 形状 10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105" name="任意多边形: 形状 10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106" name="任意多边形: 形状 10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107" name="任意多边形: 形状 10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08" name="任意多边形: 形状 10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09" name="任意多边形: 形状 10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110" name="任意多边形: 形状 10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111" name="任意多边形: 形状 11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112" name="任意多边形: 形状 11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113" name="任意多边形: 形状 11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114" name="任意多边形: 形状 11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115" name="任意多边形: 形状 11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116" name="任意多边形: 形状 11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117" name="任意多边形: 形状 11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118" name="任意多边形: 形状 11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119" name="任意多边形: 形状 11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120" name="任意多边形: 形状 11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121" name="任意多边形: 形状 12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122" name="任意多边形: 形状 12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123" name="任意多边形: 形状 12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124" name="任意多边形: 形状 12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125" name="任意多边形: 形状 12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6" name="任意多边形: 形状 12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27" name="任意多边形: 形状 12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128" name="任意多边形: 形状 12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29" name="任意多边形: 形状 12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30" name="任意多边形: 形状 12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31" name="任意多边形: 形状 13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32" name="任意多边形: 形状 13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3" name="任意多边形: 形状 13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34" name="任意多边形: 形状 13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35" name="任意多边形: 形状 13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36" name="任意多边形: 形状 13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37" name="任意多边形: 形状 13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38" name="任意多边形: 形状 13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39" name="任意多边形: 形状 13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40" name="任意多边形: 形状 13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41" name="任意多边形: 形状 14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42" name="任意多边形: 形状 14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43" name="任意多边形: 形状 14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44" name="任意多边形: 形状 14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45" name="任意多边形: 形状 14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46" name="任意多边形: 形状 14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47" name="任意多边形: 形状 14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8" name="任意多边形: 形状 14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9" name="任意多边形: 形状 14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0" name="任意多边形: 形状 14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1" name="任意多边形: 形状 15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52" name="任意多边形: 形状 15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3" name="任意多边形: 形状 15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54" name="任意多边形: 形状 15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55" name="任意多边形: 形状 15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56" name="任意多边形: 形状 15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57" name="任意多边形: 形状 15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58" name="任意多边形: 形状 15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59" name="任意多边形: 形状 15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60" name="任意多边形: 形状 15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61" name="任意多边形: 形状 16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62" name="任意多边形: 形状 16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63" name="任意多边形: 形状 16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64" name="任意多边形: 形状 16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65" name="任意多边形: 形状 16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66" name="任意多边形: 形状 16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67" name="任意多边形: 形状 16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8" name="任意多边形: 形状 16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9" name="任意多边形: 形状 16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70" name="任意多边形: 形状 16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39" name="任意多边形: 形状 3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40" name="任意多边形: 形状 3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41" name="组合 40"/>
            <p:cNvGrpSpPr/>
            <p:nvPr/>
          </p:nvGrpSpPr>
          <p:grpSpPr>
            <a:xfrm>
              <a:off x="9478879" y="1612744"/>
              <a:ext cx="105728" cy="125985"/>
              <a:chOff x="11374844" y="1629587"/>
              <a:chExt cx="226342" cy="269707"/>
            </a:xfrm>
          </p:grpSpPr>
          <p:sp>
            <p:nvSpPr>
              <p:cNvPr id="45" name="椭圆 4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841011">
              <a:off x="9882217" y="1620260"/>
              <a:ext cx="105728" cy="125985"/>
              <a:chOff x="11374844" y="1629587"/>
              <a:chExt cx="226342" cy="269707"/>
            </a:xfrm>
          </p:grpSpPr>
          <p:sp>
            <p:nvSpPr>
              <p:cNvPr id="43" name="椭圆 4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1" name="矩形 170"/>
          <p:cNvSpPr/>
          <p:nvPr/>
        </p:nvSpPr>
        <p:spPr>
          <a:xfrm>
            <a:off x="1312442" y="5567703"/>
            <a:ext cx="3903633" cy="400110"/>
          </a:xfrm>
          <a:prstGeom prst="rect">
            <a:avLst/>
          </a:prstGeom>
        </p:spPr>
        <p:txBody>
          <a:bodyPr wrap="none">
            <a:spAutoFit/>
          </a:bodyPr>
          <a:lstStyle/>
          <a:p>
            <a:pPr algn="ctr"/>
            <a:r>
              <a:rPr lang="zh-CN" altLang="en-US" sz="2000" b="1" dirty="0"/>
              <a:t>图     供需变动对均衡价格的影响</a:t>
            </a:r>
            <a:endParaRPr lang="zh-CN" altLang="en-US" sz="2000" b="1" dirty="0"/>
          </a:p>
        </p:txBody>
      </p:sp>
      <p:sp>
        <p:nvSpPr>
          <p:cNvPr id="172" name="矩形: 圆角 171"/>
          <p:cNvSpPr/>
          <p:nvPr/>
        </p:nvSpPr>
        <p:spPr>
          <a:xfrm>
            <a:off x="5435349" y="2518052"/>
            <a:ext cx="3447396" cy="1217552"/>
          </a:xfrm>
          <a:prstGeom prst="roundRect">
            <a:avLst>
              <a:gd name="adj" fmla="val 18134"/>
            </a:avLst>
          </a:prstGeom>
          <a:ln>
            <a:solidFill>
              <a:schemeClr val="accent2"/>
            </a:solidFill>
          </a:ln>
        </p:spPr>
        <p:txBody>
          <a:bodyPr anchor="ctr">
            <a:noAutofit/>
          </a:bodyPr>
          <a:lstStyle/>
          <a:p>
            <a:pPr algn="ctr">
              <a:lnSpc>
                <a:spcPct val="130000"/>
              </a:lnSpc>
            </a:pPr>
            <a:r>
              <a:rPr lang="zh-CN" altLang="en-US" sz="2400" b="1" dirty="0">
                <a:solidFill>
                  <a:schemeClr val="accent2"/>
                </a:solidFill>
                <a:cs typeface="+mn-ea"/>
                <a:sym typeface="+mn-lt"/>
              </a:rPr>
              <a:t>需求和供给同时变动对均衡价格的影响</a:t>
            </a:r>
            <a:endParaRPr lang="zh-CN" altLang="en-US" sz="2400" b="1" dirty="0">
              <a:solidFill>
                <a:schemeClr val="accent2"/>
              </a:solidFill>
              <a:cs typeface="+mn-ea"/>
              <a:sym typeface="+mn-lt"/>
            </a:endParaRPr>
          </a:p>
        </p:txBody>
      </p:sp>
      <p:pic>
        <p:nvPicPr>
          <p:cNvPr id="2" name="图片 1"/>
          <p:cNvPicPr>
            <a:picLocks noChangeAspect="1"/>
          </p:cNvPicPr>
          <p:nvPr/>
        </p:nvPicPr>
        <p:blipFill>
          <a:blip r:embed="rId1"/>
          <a:stretch>
            <a:fillRect/>
          </a:stretch>
        </p:blipFill>
        <p:spPr>
          <a:xfrm>
            <a:off x="1157381" y="2328879"/>
            <a:ext cx="4816257" cy="3218967"/>
          </a:xfrm>
          <a:prstGeom prst="rect">
            <a:avLst/>
          </a:prstGeom>
        </p:spPr>
      </p:pic>
      <p:sp>
        <p:nvSpPr>
          <p:cNvPr id="173" name="文本框 172"/>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p:cNvSpPr/>
          <p:nvPr/>
        </p:nvSpPr>
        <p:spPr>
          <a:xfrm>
            <a:off x="5041125" y="2788838"/>
            <a:ext cx="6221430" cy="2259481"/>
          </a:xfrm>
          <a:prstGeom prst="roundRect">
            <a:avLst>
              <a:gd name="adj" fmla="val 10834"/>
            </a:avLst>
          </a:prstGeom>
          <a:pattFill prst="lgGrid">
            <a:fgClr>
              <a:srgbClr val="E2F1FA"/>
            </a:fgClr>
            <a:bgClr>
              <a:srgbClr val="CEE7F6"/>
            </a:bgClr>
          </a:patt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4294967295"/>
          </p:nvPr>
        </p:nvSpPr>
        <p:spPr>
          <a:xfrm>
            <a:off x="5274540" y="3119665"/>
            <a:ext cx="5988015" cy="1458220"/>
          </a:xfrm>
        </p:spPr>
        <p:txBody>
          <a:bodyPr wrap="square">
            <a:spAutoFit/>
          </a:bodyPr>
          <a:lstStyle/>
          <a:p>
            <a:pPr marL="0" indent="0">
              <a:lnSpc>
                <a:spcPct val="120000"/>
              </a:lnSpc>
              <a:spcBef>
                <a:spcPts val="0"/>
              </a:spcBef>
              <a:buNone/>
            </a:pPr>
            <a:r>
              <a:rPr lang="en-US" altLang="zh-CN" b="1" dirty="0">
                <a:solidFill>
                  <a:schemeClr val="accent2">
                    <a:lumMod val="75000"/>
                  </a:schemeClr>
                </a:solidFill>
                <a:cs typeface="+mn-ea"/>
                <a:sym typeface="+mn-lt"/>
              </a:rPr>
              <a:t>1.</a:t>
            </a:r>
            <a:r>
              <a:rPr lang="zh-CN" altLang="en-US" b="1" dirty="0">
                <a:solidFill>
                  <a:schemeClr val="accent2">
                    <a:lumMod val="75000"/>
                  </a:schemeClr>
                </a:solidFill>
                <a:cs typeface="+mn-ea"/>
                <a:sym typeface="+mn-lt"/>
              </a:rPr>
              <a:t>支持价格</a:t>
            </a:r>
            <a:endParaRPr lang="en-US" altLang="zh-CN" b="1" dirty="0">
              <a:solidFill>
                <a:schemeClr val="accent2">
                  <a:lumMod val="75000"/>
                </a:schemeClr>
              </a:solidFill>
              <a:cs typeface="+mn-ea"/>
              <a:sym typeface="+mn-lt"/>
            </a:endParaRPr>
          </a:p>
          <a:p>
            <a:pPr marL="0" indent="0" algn="just">
              <a:lnSpc>
                <a:spcPct val="120000"/>
              </a:lnSpc>
              <a:spcBef>
                <a:spcPts val="0"/>
              </a:spcBef>
              <a:buNone/>
            </a:pPr>
            <a:r>
              <a:rPr lang="zh-CN" altLang="en-US" sz="2400" dirty="0">
                <a:solidFill>
                  <a:schemeClr val="accent2">
                    <a:lumMod val="75000"/>
                  </a:schemeClr>
                </a:solidFill>
                <a:cs typeface="+mn-ea"/>
                <a:sym typeface="+mn-lt"/>
              </a:rPr>
              <a:t>指政府为了扶持某一行业的生产对该行业</a:t>
            </a:r>
            <a:endParaRPr lang="en-US" altLang="zh-CN" sz="2400" dirty="0">
              <a:solidFill>
                <a:schemeClr val="accent2">
                  <a:lumMod val="75000"/>
                </a:schemeClr>
              </a:solidFill>
              <a:cs typeface="+mn-ea"/>
              <a:sym typeface="+mn-lt"/>
            </a:endParaRPr>
          </a:p>
          <a:p>
            <a:pPr marL="0" indent="0" algn="just">
              <a:lnSpc>
                <a:spcPct val="120000"/>
              </a:lnSpc>
              <a:spcBef>
                <a:spcPts val="0"/>
              </a:spcBef>
              <a:buNone/>
            </a:pPr>
            <a:r>
              <a:rPr lang="zh-CN" altLang="en-US" sz="2400" dirty="0">
                <a:solidFill>
                  <a:schemeClr val="accent2">
                    <a:lumMod val="75000"/>
                  </a:schemeClr>
                </a:solidFill>
                <a:cs typeface="+mn-ea"/>
                <a:sym typeface="+mn-lt"/>
              </a:rPr>
              <a:t>产品规定的高于市场均衡价格的最低价格。</a:t>
            </a:r>
            <a:endParaRPr lang="zh-CN" altLang="en-US" sz="2400" dirty="0">
              <a:solidFill>
                <a:schemeClr val="accent2">
                  <a:lumMod val="75000"/>
                </a:schemeClr>
              </a:solidFill>
              <a:cs typeface="+mn-ea"/>
              <a:sym typeface="+mn-lt"/>
            </a:endParaRPr>
          </a:p>
        </p:txBody>
      </p:sp>
      <p:cxnSp>
        <p:nvCxnSpPr>
          <p:cNvPr id="28" name="直接连接符 27"/>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9" name="平行四边形 28"/>
          <p:cNvSpPr/>
          <p:nvPr/>
        </p:nvSpPr>
        <p:spPr>
          <a:xfrm>
            <a:off x="3106994" y="1137374"/>
            <a:ext cx="5988015"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（三）均衡价格理论的运用</a:t>
            </a:r>
            <a:endParaRPr lang="zh-CN" altLang="en-US" sz="2400" b="1" dirty="0">
              <a:solidFill>
                <a:schemeClr val="bg1"/>
              </a:solidFill>
              <a:cs typeface="+mn-ea"/>
              <a:sym typeface="+mn-lt"/>
            </a:endParaRPr>
          </a:p>
        </p:txBody>
      </p:sp>
      <p:pic>
        <p:nvPicPr>
          <p:cNvPr id="4" name="图片 3"/>
          <p:cNvPicPr>
            <a:picLocks noChangeAspect="1"/>
          </p:cNvPicPr>
          <p:nvPr/>
        </p:nvPicPr>
        <p:blipFill>
          <a:blip r:embed="rId1"/>
          <a:stretch>
            <a:fillRect/>
          </a:stretch>
        </p:blipFill>
        <p:spPr>
          <a:xfrm>
            <a:off x="763325" y="2219008"/>
            <a:ext cx="4560203" cy="3657917"/>
          </a:xfrm>
          <a:prstGeom prst="rect">
            <a:avLst/>
          </a:prstGeom>
        </p:spPr>
      </p:pic>
      <p:sp>
        <p:nvSpPr>
          <p:cNvPr id="84" name="椭圆 83"/>
          <p:cNvSpPr>
            <a:spLocks noChangeAspect="1"/>
          </p:cNvSpPr>
          <p:nvPr/>
        </p:nvSpPr>
        <p:spPr>
          <a:xfrm>
            <a:off x="10277440" y="2330555"/>
            <a:ext cx="1260000" cy="1260000"/>
          </a:xfrm>
          <a:prstGeom prst="ellipse">
            <a:avLst/>
          </a:prstGeom>
          <a:solidFill>
            <a:schemeClr val="accent2">
              <a:lumMod val="50000"/>
            </a:schemeClr>
          </a:solidFill>
        </p:spPr>
        <p:txBody>
          <a:bodyPr wrap="none" anchor="ctr">
            <a:noAutofit/>
          </a:bodyPr>
          <a:lstStyle/>
          <a:p>
            <a:pPr algn="ctr"/>
            <a:r>
              <a:rPr lang="zh-CN" altLang="en-US" sz="2400" dirty="0">
                <a:solidFill>
                  <a:schemeClr val="bg1"/>
                </a:solidFill>
                <a:cs typeface="+mn-ea"/>
                <a:sym typeface="+mn-lt"/>
              </a:rPr>
              <a:t>后果</a:t>
            </a:r>
            <a:endParaRPr lang="en-US" altLang="zh-CN" sz="2400" dirty="0">
              <a:solidFill>
                <a:schemeClr val="bg1"/>
              </a:solidFill>
              <a:cs typeface="+mn-ea"/>
              <a:sym typeface="+mn-lt"/>
            </a:endParaRPr>
          </a:p>
          <a:p>
            <a:pPr algn="ctr"/>
            <a:r>
              <a:rPr lang="zh-CN" altLang="en-US" sz="2400" b="1" dirty="0">
                <a:solidFill>
                  <a:srgbClr val="FFFF4F"/>
                </a:solidFill>
                <a:cs typeface="+mn-ea"/>
                <a:sym typeface="+mn-lt"/>
              </a:rPr>
              <a:t>过剩</a:t>
            </a:r>
            <a:endParaRPr lang="en-US" altLang="zh-CN" sz="2400" b="1" dirty="0">
              <a:solidFill>
                <a:srgbClr val="FFFF4F"/>
              </a:solidFill>
              <a:cs typeface="+mn-ea"/>
              <a:sym typeface="+mn-lt"/>
            </a:endParaRPr>
          </a:p>
        </p:txBody>
      </p:sp>
      <p:sp>
        <p:nvSpPr>
          <p:cNvPr id="8" name="文本框 7"/>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7" name="平行四边形 26"/>
          <p:cNvSpPr/>
          <p:nvPr/>
        </p:nvSpPr>
        <p:spPr>
          <a:xfrm>
            <a:off x="3106994" y="1137374"/>
            <a:ext cx="5988015"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（三）均衡价格理论的运用</a:t>
            </a:r>
            <a:endParaRPr lang="zh-CN" altLang="en-US" sz="2400" b="1" dirty="0">
              <a:solidFill>
                <a:schemeClr val="bg1"/>
              </a:solidFill>
              <a:cs typeface="+mn-ea"/>
              <a:sym typeface="+mn-lt"/>
            </a:endParaRPr>
          </a:p>
        </p:txBody>
      </p:sp>
      <p:sp>
        <p:nvSpPr>
          <p:cNvPr id="51" name="矩形: 圆角 50"/>
          <p:cNvSpPr/>
          <p:nvPr/>
        </p:nvSpPr>
        <p:spPr>
          <a:xfrm>
            <a:off x="5041125" y="2788838"/>
            <a:ext cx="6221430" cy="2259481"/>
          </a:xfrm>
          <a:prstGeom prst="roundRect">
            <a:avLst>
              <a:gd name="adj" fmla="val 10834"/>
            </a:avLst>
          </a:prstGeom>
          <a:pattFill prst="lgGrid">
            <a:fgClr>
              <a:srgbClr val="E2F1FA"/>
            </a:fgClr>
            <a:bgClr>
              <a:srgbClr val="CEE7F6"/>
            </a:bgClr>
          </a:patt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内容占位符 2"/>
          <p:cNvSpPr txBox="1"/>
          <p:nvPr/>
        </p:nvSpPr>
        <p:spPr>
          <a:xfrm>
            <a:off x="5274540" y="2956377"/>
            <a:ext cx="5812560" cy="190141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chemeClr val="accent2">
                    <a:lumMod val="75000"/>
                  </a:schemeClr>
                </a:solidFill>
                <a:cs typeface="+mn-ea"/>
                <a:sym typeface="+mn-lt"/>
              </a:rPr>
              <a:t>2.</a:t>
            </a:r>
            <a:r>
              <a:rPr lang="zh-CN" altLang="en-US" b="1" dirty="0">
                <a:solidFill>
                  <a:schemeClr val="accent2">
                    <a:lumMod val="75000"/>
                  </a:schemeClr>
                </a:solidFill>
                <a:cs typeface="+mn-ea"/>
                <a:sym typeface="+mn-lt"/>
              </a:rPr>
              <a:t>限制价格</a:t>
            </a:r>
            <a:endParaRPr lang="zh-CN" altLang="en-US" b="1" dirty="0">
              <a:solidFill>
                <a:schemeClr val="accent2">
                  <a:lumMod val="75000"/>
                </a:schemeClr>
              </a:solidFill>
              <a:cs typeface="+mn-ea"/>
              <a:sym typeface="+mn-lt"/>
            </a:endParaRPr>
          </a:p>
          <a:p>
            <a:pPr marL="0" indent="0" algn="just">
              <a:lnSpc>
                <a:spcPct val="120000"/>
              </a:lnSpc>
              <a:spcBef>
                <a:spcPts val="0"/>
              </a:spcBef>
              <a:buNone/>
            </a:pPr>
            <a:r>
              <a:rPr lang="zh-CN" altLang="en-US" sz="2400" dirty="0">
                <a:solidFill>
                  <a:schemeClr val="accent2">
                    <a:lumMod val="75000"/>
                  </a:schemeClr>
                </a:solidFill>
                <a:cs typeface="+mn-ea"/>
                <a:sym typeface="+mn-lt"/>
              </a:rPr>
              <a:t>指在特殊时期政府为了限制某些生活必需品的价格而对其规定的低于市场均衡价格的最高价格。</a:t>
            </a:r>
            <a:endParaRPr lang="zh-CN" altLang="en-US" sz="2400" dirty="0">
              <a:solidFill>
                <a:schemeClr val="accent2">
                  <a:lumMod val="75000"/>
                </a:schemeClr>
              </a:solidFill>
              <a:cs typeface="+mn-ea"/>
              <a:sym typeface="+mn-lt"/>
            </a:endParaRPr>
          </a:p>
        </p:txBody>
      </p:sp>
      <p:sp>
        <p:nvSpPr>
          <p:cNvPr id="53" name="椭圆 52"/>
          <p:cNvSpPr>
            <a:spLocks noChangeAspect="1"/>
          </p:cNvSpPr>
          <p:nvPr/>
        </p:nvSpPr>
        <p:spPr>
          <a:xfrm>
            <a:off x="10277440" y="2330555"/>
            <a:ext cx="1260000" cy="1260000"/>
          </a:xfrm>
          <a:prstGeom prst="ellipse">
            <a:avLst/>
          </a:prstGeom>
          <a:solidFill>
            <a:schemeClr val="accent2">
              <a:lumMod val="50000"/>
            </a:schemeClr>
          </a:solidFill>
        </p:spPr>
        <p:txBody>
          <a:bodyPr wrap="none" anchor="ctr">
            <a:noAutofit/>
          </a:bodyPr>
          <a:lstStyle/>
          <a:p>
            <a:pPr algn="ctr"/>
            <a:r>
              <a:rPr lang="zh-CN" altLang="en-US" sz="2400" dirty="0">
                <a:solidFill>
                  <a:schemeClr val="bg1"/>
                </a:solidFill>
                <a:cs typeface="+mn-ea"/>
                <a:sym typeface="+mn-lt"/>
              </a:rPr>
              <a:t>后果</a:t>
            </a:r>
            <a:endParaRPr lang="en-US" altLang="zh-CN" sz="2400" dirty="0">
              <a:solidFill>
                <a:schemeClr val="bg1"/>
              </a:solidFill>
              <a:cs typeface="+mn-ea"/>
              <a:sym typeface="+mn-lt"/>
            </a:endParaRPr>
          </a:p>
          <a:p>
            <a:pPr algn="ctr"/>
            <a:r>
              <a:rPr lang="zh-CN" altLang="en-US" sz="2400" b="1" dirty="0">
                <a:solidFill>
                  <a:srgbClr val="FFFF4F"/>
                </a:solidFill>
                <a:cs typeface="+mn-ea"/>
                <a:sym typeface="+mn-lt"/>
              </a:rPr>
              <a:t>不足</a:t>
            </a:r>
            <a:endParaRPr lang="en-US" altLang="zh-CN" sz="2400" b="1" dirty="0">
              <a:solidFill>
                <a:srgbClr val="FFFF4F"/>
              </a:solidFill>
              <a:cs typeface="+mn-ea"/>
              <a:sym typeface="+mn-lt"/>
            </a:endParaRPr>
          </a:p>
        </p:txBody>
      </p:sp>
      <p:pic>
        <p:nvPicPr>
          <p:cNvPr id="4" name="图片 3"/>
          <p:cNvPicPr>
            <a:picLocks noChangeAspect="1"/>
          </p:cNvPicPr>
          <p:nvPr/>
        </p:nvPicPr>
        <p:blipFill>
          <a:blip r:embed="rId1"/>
          <a:stretch>
            <a:fillRect/>
          </a:stretch>
        </p:blipFill>
        <p:spPr>
          <a:xfrm>
            <a:off x="756783" y="2279478"/>
            <a:ext cx="4249280" cy="3481118"/>
          </a:xfrm>
          <a:prstGeom prst="rect">
            <a:avLst/>
          </a:prstGeom>
        </p:spPr>
      </p:pic>
      <p:sp>
        <p:nvSpPr>
          <p:cNvPr id="8" name="文本框 7"/>
          <p:cNvSpPr txBox="1"/>
          <p:nvPr/>
        </p:nvSpPr>
        <p:spPr>
          <a:xfrm>
            <a:off x="1045029" y="244929"/>
            <a:ext cx="2287848" cy="461665"/>
          </a:xfrm>
          <a:prstGeom prst="rect">
            <a:avLst/>
          </a:prstGeom>
          <a:noFill/>
        </p:spPr>
        <p:txBody>
          <a:bodyPr wrap="square" rtlCol="0">
            <a:spAutoFit/>
          </a:bodyPr>
          <a:lstStyle/>
          <a:p>
            <a:r>
              <a:rPr lang="zh-CN" altLang="en-US" sz="2400" b="1" dirty="0" smtClean="0"/>
              <a:t>三、均衡价格</a:t>
            </a:r>
            <a:endParaRPr lang="zh-CN" altLang="en-US" sz="24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0486" y="1404258"/>
            <a:ext cx="2857500" cy="461665"/>
          </a:xfrm>
          <a:prstGeom prst="rect">
            <a:avLst/>
          </a:prstGeom>
          <a:noFill/>
        </p:spPr>
        <p:txBody>
          <a:bodyPr wrap="square" rtlCol="0">
            <a:spAutoFit/>
          </a:bodyPr>
          <a:lstStyle/>
          <a:p>
            <a:r>
              <a:rPr lang="zh-CN" altLang="en-US" sz="2400" b="1" dirty="0" smtClean="0"/>
              <a:t>案例：</a:t>
            </a:r>
            <a:endParaRPr lang="zh-CN" altLang="en-US" sz="2400" b="1" dirty="0"/>
          </a:p>
        </p:txBody>
      </p:sp>
      <p:sp>
        <p:nvSpPr>
          <p:cNvPr id="3" name="文本框 2"/>
          <p:cNvSpPr txBox="1"/>
          <p:nvPr/>
        </p:nvSpPr>
        <p:spPr>
          <a:xfrm>
            <a:off x="1028700" y="2122714"/>
            <a:ext cx="9797143" cy="2601546"/>
          </a:xfrm>
          <a:prstGeom prst="rect">
            <a:avLst/>
          </a:prstGeom>
          <a:noFill/>
        </p:spPr>
        <p:txBody>
          <a:bodyPr wrap="square" rtlCol="0">
            <a:spAutoFit/>
          </a:bodyPr>
          <a:lstStyle/>
          <a:p>
            <a:pPr>
              <a:lnSpc>
                <a:spcPct val="150000"/>
              </a:lnSpc>
            </a:pPr>
            <a:r>
              <a:rPr lang="zh-CN" altLang="en-US" sz="2800" dirty="0" smtClean="0">
                <a:latin typeface="+mn-ea"/>
              </a:rPr>
              <a:t>林肯的亲笔信和布斯的亲笔信，曾在同一个拍卖会上被拍卖出。结果林肯的信比布斯的亲笔信便宜很多。</a:t>
            </a:r>
            <a:endParaRPr lang="en-US" altLang="zh-CN" sz="2800" dirty="0" smtClean="0">
              <a:latin typeface="+mn-ea"/>
            </a:endParaRPr>
          </a:p>
          <a:p>
            <a:pPr>
              <a:lnSpc>
                <a:spcPct val="150000"/>
              </a:lnSpc>
            </a:pPr>
            <a:endParaRPr lang="en-US" altLang="zh-CN" sz="2800" dirty="0" smtClean="0">
              <a:latin typeface="+mn-ea"/>
            </a:endParaRPr>
          </a:p>
          <a:p>
            <a:pPr>
              <a:lnSpc>
                <a:spcPct val="150000"/>
              </a:lnSpc>
            </a:pPr>
            <a:r>
              <a:rPr lang="en-US" altLang="zh-CN" sz="2800" dirty="0">
                <a:latin typeface="+mn-ea"/>
              </a:rPr>
              <a:t> </a:t>
            </a:r>
            <a:r>
              <a:rPr lang="zh-CN" altLang="en-US" sz="2800" dirty="0" smtClean="0">
                <a:latin typeface="+mn-ea"/>
              </a:rPr>
              <a:t>大家思考讨论为什么会这样？</a:t>
            </a:r>
            <a:endParaRPr lang="zh-CN" altLang="en-US" sz="2800" dirty="0">
              <a:latin typeface="+mn-ea"/>
            </a:endParaRPr>
          </a:p>
        </p:txBody>
      </p:sp>
      <p:sp>
        <p:nvSpPr>
          <p:cNvPr id="4" name="文本框 3"/>
          <p:cNvSpPr txBox="1"/>
          <p:nvPr/>
        </p:nvSpPr>
        <p:spPr>
          <a:xfrm>
            <a:off x="947451" y="253388"/>
            <a:ext cx="2434728" cy="400110"/>
          </a:xfrm>
          <a:prstGeom prst="rect">
            <a:avLst/>
          </a:prstGeom>
          <a:noFill/>
        </p:spPr>
        <p:txBody>
          <a:bodyPr wrap="square" rtlCol="0">
            <a:spAutoFit/>
          </a:bodyPr>
          <a:lstStyle/>
          <a:p>
            <a:r>
              <a:rPr lang="zh-CN" altLang="en-US" sz="2000" b="1" dirty="0" smtClean="0"/>
              <a:t>案例分析</a:t>
            </a:r>
            <a:endParaRPr lang="zh-CN" altLang="en-US" sz="20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69370" y="1792286"/>
            <a:ext cx="5997043" cy="4418874"/>
          </a:xfrm>
          <a:prstGeom prst="rect">
            <a:avLst/>
          </a:prstGeom>
        </p:spPr>
      </p:pic>
      <p:cxnSp>
        <p:nvCxnSpPr>
          <p:cNvPr id="4" name="直接连接符 3"/>
          <p:cNvCxnSpPr/>
          <p:nvPr/>
        </p:nvCxnSpPr>
        <p:spPr>
          <a:xfrm flipV="1">
            <a:off x="4604657" y="3347357"/>
            <a:ext cx="767443" cy="653143"/>
          </a:xfrm>
          <a:prstGeom prst="line">
            <a:avLst/>
          </a:prstGeom>
        </p:spPr>
        <p:style>
          <a:lnRef idx="3">
            <a:schemeClr val="accent3"/>
          </a:lnRef>
          <a:fillRef idx="0">
            <a:schemeClr val="accent3"/>
          </a:fillRef>
          <a:effectRef idx="2">
            <a:schemeClr val="accent3"/>
          </a:effectRef>
          <a:fontRef idx="minor">
            <a:schemeClr val="tx1"/>
          </a:fontRef>
        </p:style>
      </p:cxnSp>
      <p:cxnSp>
        <p:nvCxnSpPr>
          <p:cNvPr id="5" name="直接连接符 4"/>
          <p:cNvCxnSpPr/>
          <p:nvPr/>
        </p:nvCxnSpPr>
        <p:spPr>
          <a:xfrm flipV="1">
            <a:off x="6735535" y="3858986"/>
            <a:ext cx="767443" cy="653143"/>
          </a:xfrm>
          <a:prstGeom prst="line">
            <a:avLst/>
          </a:prstGeom>
        </p:spPr>
        <p:style>
          <a:lnRef idx="3">
            <a:schemeClr val="accent3"/>
          </a:lnRef>
          <a:fillRef idx="0">
            <a:schemeClr val="accent3"/>
          </a:fillRef>
          <a:effectRef idx="2">
            <a:schemeClr val="accent3"/>
          </a:effectRef>
          <a:fontRef idx="minor">
            <a:schemeClr val="tx1"/>
          </a:fontRef>
        </p:style>
      </p:cxnSp>
      <p:sp>
        <p:nvSpPr>
          <p:cNvPr id="6" name="文本框 5"/>
          <p:cNvSpPr txBox="1"/>
          <p:nvPr/>
        </p:nvSpPr>
        <p:spPr>
          <a:xfrm>
            <a:off x="947451" y="253388"/>
            <a:ext cx="2434728" cy="400110"/>
          </a:xfrm>
          <a:prstGeom prst="rect">
            <a:avLst/>
          </a:prstGeom>
          <a:noFill/>
        </p:spPr>
        <p:txBody>
          <a:bodyPr wrap="square" rtlCol="0">
            <a:spAutoFit/>
          </a:bodyPr>
          <a:lstStyle/>
          <a:p>
            <a:r>
              <a:rPr lang="zh-CN" altLang="en-US" sz="2000" b="1" dirty="0" smtClean="0"/>
              <a:t>案例分析</a:t>
            </a:r>
            <a:endParaRPr lang="zh-CN" altLang="en-US" sz="2000" b="1" dirty="0"/>
          </a:p>
        </p:txBody>
      </p:sp>
      <p:sp>
        <p:nvSpPr>
          <p:cNvPr id="7" name="文本框 6"/>
          <p:cNvSpPr txBox="1"/>
          <p:nvPr/>
        </p:nvSpPr>
        <p:spPr>
          <a:xfrm>
            <a:off x="9155017" y="1949986"/>
            <a:ext cx="2633031" cy="3693319"/>
          </a:xfrm>
          <a:prstGeom prst="rect">
            <a:avLst/>
          </a:prstGeom>
          <a:noFill/>
        </p:spPr>
        <p:txBody>
          <a:bodyPr wrap="square" rtlCol="0">
            <a:spAutoFit/>
          </a:bodyPr>
          <a:lstStyle/>
          <a:p>
            <a:r>
              <a:rPr lang="zh-CN" altLang="en-US" b="1" dirty="0" smtClean="0">
                <a:latin typeface="+mn-ea"/>
              </a:rPr>
              <a:t>在供给需求曲线图形中，林肯亲笔信的需求量大，而且林肯一生写过很多亲笔信，供应量也大。供应曲线向右。</a:t>
            </a:r>
            <a:endParaRPr lang="en-US" altLang="zh-CN" b="1" dirty="0" smtClean="0">
              <a:latin typeface="+mn-ea"/>
            </a:endParaRPr>
          </a:p>
          <a:p>
            <a:endParaRPr lang="en-US" altLang="zh-CN" b="1" dirty="0" smtClean="0">
              <a:latin typeface="+mn-ea"/>
            </a:endParaRPr>
          </a:p>
          <a:p>
            <a:r>
              <a:rPr lang="zh-CN" altLang="en-US" b="1" dirty="0">
                <a:latin typeface="+mn-ea"/>
              </a:rPr>
              <a:t>布</a:t>
            </a:r>
            <a:r>
              <a:rPr lang="zh-CN" altLang="en-US" b="1" dirty="0" smtClean="0">
                <a:latin typeface="+mn-ea"/>
              </a:rPr>
              <a:t>斯的需求量少，供应量也少。因此供给曲线向左。</a:t>
            </a:r>
            <a:endParaRPr lang="en-US" altLang="zh-CN" b="1" dirty="0" smtClean="0">
              <a:latin typeface="+mn-ea"/>
            </a:endParaRPr>
          </a:p>
          <a:p>
            <a:endParaRPr lang="en-US" altLang="zh-CN" b="1" dirty="0">
              <a:latin typeface="+mn-ea"/>
            </a:endParaRPr>
          </a:p>
          <a:p>
            <a:r>
              <a:rPr lang="zh-CN" altLang="en-US" b="1" dirty="0" smtClean="0">
                <a:latin typeface="+mn-ea"/>
              </a:rPr>
              <a:t>两者最终的结果也就是布斯亲笔信比林肯亲笔信价格高出很多。</a:t>
            </a:r>
            <a:endParaRPr lang="zh-CN" altLang="en-US" b="1" dirty="0">
              <a:latin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4" name="直接连接符 183"/>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（一）何为“需求” </a:t>
            </a:r>
            <a:endParaRPr lang="en-US" altLang="zh-CN" sz="2400" b="1" dirty="0">
              <a:solidFill>
                <a:schemeClr val="bg1"/>
              </a:solidFill>
              <a:cs typeface="+mn-ea"/>
              <a:sym typeface="+mn-lt"/>
            </a:endParaRPr>
          </a:p>
        </p:txBody>
      </p:sp>
      <p:sp>
        <p:nvSpPr>
          <p:cNvPr id="398" name="矩形: 对角圆角 397"/>
          <p:cNvSpPr/>
          <p:nvPr/>
        </p:nvSpPr>
        <p:spPr>
          <a:xfrm flipH="1">
            <a:off x="6165007" y="3990692"/>
            <a:ext cx="5129675" cy="1755588"/>
          </a:xfrm>
          <a:prstGeom prst="round2DiagRect">
            <a:avLst>
              <a:gd name="adj1" fmla="val 22356"/>
              <a:gd name="adj2" fmla="val 0"/>
            </a:avLst>
          </a:prstGeom>
          <a:solidFill>
            <a:schemeClr val="bg1"/>
          </a:solidFill>
          <a:ln w="12700">
            <a:gradFill flip="none" rotWithShape="1">
              <a:gsLst>
                <a:gs pos="0">
                  <a:srgbClr val="EF487C"/>
                </a:gs>
                <a:gs pos="100000">
                  <a:srgbClr val="B10F4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726270" y="2335526"/>
            <a:ext cx="5249858" cy="3473877"/>
            <a:chOff x="2967038" y="1536700"/>
            <a:chExt cx="6261100" cy="3784600"/>
          </a:xfrm>
        </p:grpSpPr>
        <p:sp>
          <p:nvSpPr>
            <p:cNvPr id="220" name="ïṩļïdé"/>
            <p:cNvSpPr/>
            <p:nvPr/>
          </p:nvSpPr>
          <p:spPr bwMode="auto">
            <a:xfrm>
              <a:off x="2967038" y="4200525"/>
              <a:ext cx="6261100" cy="1120775"/>
            </a:xfrm>
            <a:prstGeom prst="ellipse">
              <a:avLst/>
            </a:prstGeom>
            <a:solidFill>
              <a:srgbClr val="95C2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îṩḻîḓè"/>
            <p:cNvSpPr/>
            <p:nvPr/>
          </p:nvSpPr>
          <p:spPr bwMode="auto">
            <a:xfrm>
              <a:off x="3551238" y="3006725"/>
              <a:ext cx="474663" cy="403225"/>
            </a:xfrm>
            <a:custGeom>
              <a:avLst/>
              <a:gdLst>
                <a:gd name="T0" fmla="*/ 138 w 144"/>
                <a:gd name="T1" fmla="*/ 122 h 122"/>
                <a:gd name="T2" fmla="*/ 132 w 144"/>
                <a:gd name="T3" fmla="*/ 116 h 122"/>
                <a:gd name="T4" fmla="*/ 132 w 144"/>
                <a:gd name="T5" fmla="*/ 72 h 122"/>
                <a:gd name="T6" fmla="*/ 72 w 144"/>
                <a:gd name="T7" fmla="*/ 12 h 122"/>
                <a:gd name="T8" fmla="*/ 12 w 144"/>
                <a:gd name="T9" fmla="*/ 72 h 122"/>
                <a:gd name="T10" fmla="*/ 12 w 144"/>
                <a:gd name="T11" fmla="*/ 116 h 122"/>
                <a:gd name="T12" fmla="*/ 6 w 144"/>
                <a:gd name="T13" fmla="*/ 122 h 122"/>
                <a:gd name="T14" fmla="*/ 0 w 144"/>
                <a:gd name="T15" fmla="*/ 116 h 122"/>
                <a:gd name="T16" fmla="*/ 0 w 144"/>
                <a:gd name="T17" fmla="*/ 72 h 122"/>
                <a:gd name="T18" fmla="*/ 72 w 144"/>
                <a:gd name="T19" fmla="*/ 0 h 122"/>
                <a:gd name="T20" fmla="*/ 144 w 144"/>
                <a:gd name="T21" fmla="*/ 72 h 122"/>
                <a:gd name="T22" fmla="*/ 144 w 144"/>
                <a:gd name="T23" fmla="*/ 116 h 122"/>
                <a:gd name="T24" fmla="*/ 138 w 144"/>
                <a:gd name="T25"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22">
                  <a:moveTo>
                    <a:pt x="138" y="122"/>
                  </a:moveTo>
                  <a:cubicBezTo>
                    <a:pt x="134" y="122"/>
                    <a:pt x="132" y="119"/>
                    <a:pt x="132" y="116"/>
                  </a:cubicBezTo>
                  <a:cubicBezTo>
                    <a:pt x="132" y="72"/>
                    <a:pt x="132" y="72"/>
                    <a:pt x="132" y="72"/>
                  </a:cubicBezTo>
                  <a:cubicBezTo>
                    <a:pt x="132" y="39"/>
                    <a:pt x="105" y="12"/>
                    <a:pt x="72" y="12"/>
                  </a:cubicBezTo>
                  <a:cubicBezTo>
                    <a:pt x="39" y="12"/>
                    <a:pt x="12" y="39"/>
                    <a:pt x="12" y="72"/>
                  </a:cubicBezTo>
                  <a:cubicBezTo>
                    <a:pt x="12" y="116"/>
                    <a:pt x="12" y="116"/>
                    <a:pt x="12" y="116"/>
                  </a:cubicBezTo>
                  <a:cubicBezTo>
                    <a:pt x="12" y="119"/>
                    <a:pt x="9" y="122"/>
                    <a:pt x="6" y="122"/>
                  </a:cubicBezTo>
                  <a:cubicBezTo>
                    <a:pt x="2" y="122"/>
                    <a:pt x="0" y="119"/>
                    <a:pt x="0" y="116"/>
                  </a:cubicBezTo>
                  <a:cubicBezTo>
                    <a:pt x="0" y="72"/>
                    <a:pt x="0" y="72"/>
                    <a:pt x="0" y="72"/>
                  </a:cubicBezTo>
                  <a:cubicBezTo>
                    <a:pt x="0" y="33"/>
                    <a:pt x="32" y="0"/>
                    <a:pt x="72" y="0"/>
                  </a:cubicBezTo>
                  <a:cubicBezTo>
                    <a:pt x="111" y="0"/>
                    <a:pt x="144" y="33"/>
                    <a:pt x="144" y="72"/>
                  </a:cubicBezTo>
                  <a:cubicBezTo>
                    <a:pt x="144" y="116"/>
                    <a:pt x="144" y="116"/>
                    <a:pt x="144" y="116"/>
                  </a:cubicBezTo>
                  <a:cubicBezTo>
                    <a:pt x="144" y="119"/>
                    <a:pt x="141" y="122"/>
                    <a:pt x="138" y="122"/>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išḻïďè"/>
            <p:cNvSpPr/>
            <p:nvPr/>
          </p:nvSpPr>
          <p:spPr bwMode="auto">
            <a:xfrm>
              <a:off x="3336926" y="3273425"/>
              <a:ext cx="1530350" cy="1649413"/>
            </a:xfrm>
            <a:custGeom>
              <a:avLst/>
              <a:gdLst>
                <a:gd name="T0" fmla="*/ 964 w 964"/>
                <a:gd name="T1" fmla="*/ 1039 h 1039"/>
                <a:gd name="T2" fmla="*/ 0 w 964"/>
                <a:gd name="T3" fmla="*/ 1039 h 1039"/>
                <a:gd name="T4" fmla="*/ 75 w 964"/>
                <a:gd name="T5" fmla="*/ 0 h 1039"/>
                <a:gd name="T6" fmla="*/ 889 w 964"/>
                <a:gd name="T7" fmla="*/ 0 h 1039"/>
                <a:gd name="T8" fmla="*/ 964 w 964"/>
                <a:gd name="T9" fmla="*/ 1039 h 1039"/>
              </a:gdLst>
              <a:ahLst/>
              <a:cxnLst>
                <a:cxn ang="0">
                  <a:pos x="T0" y="T1"/>
                </a:cxn>
                <a:cxn ang="0">
                  <a:pos x="T2" y="T3"/>
                </a:cxn>
                <a:cxn ang="0">
                  <a:pos x="T4" y="T5"/>
                </a:cxn>
                <a:cxn ang="0">
                  <a:pos x="T6" y="T7"/>
                </a:cxn>
                <a:cxn ang="0">
                  <a:pos x="T8" y="T9"/>
                </a:cxn>
              </a:cxnLst>
              <a:rect l="0" t="0" r="r" b="b"/>
              <a:pathLst>
                <a:path w="964" h="1039">
                  <a:moveTo>
                    <a:pt x="964" y="1039"/>
                  </a:moveTo>
                  <a:lnTo>
                    <a:pt x="0" y="1039"/>
                  </a:lnTo>
                  <a:lnTo>
                    <a:pt x="75" y="0"/>
                  </a:lnTo>
                  <a:lnTo>
                    <a:pt x="889" y="0"/>
                  </a:lnTo>
                  <a:lnTo>
                    <a:pt x="964" y="1039"/>
                  </a:ln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iṧľîḍé"/>
            <p:cNvSpPr/>
            <p:nvPr/>
          </p:nvSpPr>
          <p:spPr bwMode="auto">
            <a:xfrm>
              <a:off x="3838576" y="3346450"/>
              <a:ext cx="92075" cy="88900"/>
            </a:xfrm>
            <a:prstGeom prst="ellipse">
              <a:avLst/>
            </a:pr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îṩḷíďê"/>
            <p:cNvSpPr/>
            <p:nvPr/>
          </p:nvSpPr>
          <p:spPr bwMode="auto">
            <a:xfrm>
              <a:off x="4276726" y="3346450"/>
              <a:ext cx="88900" cy="88900"/>
            </a:xfrm>
            <a:prstGeom prst="ellipse">
              <a:avLst/>
            </a:pr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iṣlidè"/>
            <p:cNvSpPr/>
            <p:nvPr/>
          </p:nvSpPr>
          <p:spPr bwMode="auto">
            <a:xfrm>
              <a:off x="3128963" y="3273425"/>
              <a:ext cx="517525" cy="1649413"/>
            </a:xfrm>
            <a:custGeom>
              <a:avLst/>
              <a:gdLst>
                <a:gd name="T0" fmla="*/ 326 w 326"/>
                <a:gd name="T1" fmla="*/ 1039 h 1039"/>
                <a:gd name="T2" fmla="*/ 0 w 326"/>
                <a:gd name="T3" fmla="*/ 1039 h 1039"/>
                <a:gd name="T4" fmla="*/ 75 w 326"/>
                <a:gd name="T5" fmla="*/ 0 h 1039"/>
                <a:gd name="T6" fmla="*/ 251 w 326"/>
                <a:gd name="T7" fmla="*/ 0 h 1039"/>
                <a:gd name="T8" fmla="*/ 326 w 326"/>
                <a:gd name="T9" fmla="*/ 1039 h 1039"/>
              </a:gdLst>
              <a:ahLst/>
              <a:cxnLst>
                <a:cxn ang="0">
                  <a:pos x="T0" y="T1"/>
                </a:cxn>
                <a:cxn ang="0">
                  <a:pos x="T2" y="T3"/>
                </a:cxn>
                <a:cxn ang="0">
                  <a:pos x="T4" y="T5"/>
                </a:cxn>
                <a:cxn ang="0">
                  <a:pos x="T6" y="T7"/>
                </a:cxn>
                <a:cxn ang="0">
                  <a:pos x="T8" y="T9"/>
                </a:cxn>
              </a:cxnLst>
              <a:rect l="0" t="0" r="r" b="b"/>
              <a:pathLst>
                <a:path w="326" h="1039">
                  <a:moveTo>
                    <a:pt x="326" y="1039"/>
                  </a:moveTo>
                  <a:lnTo>
                    <a:pt x="0" y="1039"/>
                  </a:lnTo>
                  <a:lnTo>
                    <a:pt x="75" y="0"/>
                  </a:lnTo>
                  <a:lnTo>
                    <a:pt x="251" y="0"/>
                  </a:lnTo>
                  <a:lnTo>
                    <a:pt x="326" y="1039"/>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ísľíḋê"/>
            <p:cNvSpPr/>
            <p:nvPr/>
          </p:nvSpPr>
          <p:spPr bwMode="auto">
            <a:xfrm>
              <a:off x="3389313" y="3273425"/>
              <a:ext cx="257175" cy="1649413"/>
            </a:xfrm>
            <a:custGeom>
              <a:avLst/>
              <a:gdLst>
                <a:gd name="T0" fmla="*/ 0 w 162"/>
                <a:gd name="T1" fmla="*/ 1039 h 1039"/>
                <a:gd name="T2" fmla="*/ 162 w 162"/>
                <a:gd name="T3" fmla="*/ 1039 h 1039"/>
                <a:gd name="T4" fmla="*/ 87 w 162"/>
                <a:gd name="T5" fmla="*/ 0 h 1039"/>
                <a:gd name="T6" fmla="*/ 0 w 162"/>
                <a:gd name="T7" fmla="*/ 0 h 1039"/>
                <a:gd name="T8" fmla="*/ 0 w 162"/>
                <a:gd name="T9" fmla="*/ 1039 h 1039"/>
              </a:gdLst>
              <a:ahLst/>
              <a:cxnLst>
                <a:cxn ang="0">
                  <a:pos x="T0" y="T1"/>
                </a:cxn>
                <a:cxn ang="0">
                  <a:pos x="T2" y="T3"/>
                </a:cxn>
                <a:cxn ang="0">
                  <a:pos x="T4" y="T5"/>
                </a:cxn>
                <a:cxn ang="0">
                  <a:pos x="T6" y="T7"/>
                </a:cxn>
                <a:cxn ang="0">
                  <a:pos x="T8" y="T9"/>
                </a:cxn>
              </a:cxnLst>
              <a:rect l="0" t="0" r="r" b="b"/>
              <a:pathLst>
                <a:path w="162" h="1039">
                  <a:moveTo>
                    <a:pt x="0" y="1039"/>
                  </a:moveTo>
                  <a:lnTo>
                    <a:pt x="162" y="1039"/>
                  </a:lnTo>
                  <a:lnTo>
                    <a:pt x="87" y="0"/>
                  </a:lnTo>
                  <a:lnTo>
                    <a:pt x="0" y="0"/>
                  </a:lnTo>
                  <a:lnTo>
                    <a:pt x="0" y="1039"/>
                  </a:ln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7" name="îṡlídê"/>
            <p:cNvSpPr/>
            <p:nvPr/>
          </p:nvSpPr>
          <p:spPr bwMode="auto">
            <a:xfrm>
              <a:off x="3128963" y="4662488"/>
              <a:ext cx="517525" cy="260350"/>
            </a:xfrm>
            <a:custGeom>
              <a:avLst/>
              <a:gdLst>
                <a:gd name="T0" fmla="*/ 0 w 326"/>
                <a:gd name="T1" fmla="*/ 164 h 164"/>
                <a:gd name="T2" fmla="*/ 164 w 326"/>
                <a:gd name="T3" fmla="*/ 0 h 164"/>
                <a:gd name="T4" fmla="*/ 326 w 326"/>
                <a:gd name="T5" fmla="*/ 164 h 164"/>
                <a:gd name="T6" fmla="*/ 0 w 326"/>
                <a:gd name="T7" fmla="*/ 164 h 164"/>
              </a:gdLst>
              <a:ahLst/>
              <a:cxnLst>
                <a:cxn ang="0">
                  <a:pos x="T0" y="T1"/>
                </a:cxn>
                <a:cxn ang="0">
                  <a:pos x="T2" y="T3"/>
                </a:cxn>
                <a:cxn ang="0">
                  <a:pos x="T4" y="T5"/>
                </a:cxn>
                <a:cxn ang="0">
                  <a:pos x="T6" y="T7"/>
                </a:cxn>
              </a:cxnLst>
              <a:rect l="0" t="0" r="r" b="b"/>
              <a:pathLst>
                <a:path w="326" h="164">
                  <a:moveTo>
                    <a:pt x="0" y="164"/>
                  </a:moveTo>
                  <a:lnTo>
                    <a:pt x="164" y="0"/>
                  </a:lnTo>
                  <a:lnTo>
                    <a:pt x="326" y="164"/>
                  </a:lnTo>
                  <a:lnTo>
                    <a:pt x="0" y="164"/>
                  </a:lnTo>
                  <a:close/>
                </a:path>
              </a:pathLst>
            </a:custGeom>
            <a:solidFill>
              <a:srgbClr val="8026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8" name="îS1ídé"/>
            <p:cNvSpPr/>
            <p:nvPr/>
          </p:nvSpPr>
          <p:spPr bwMode="auto">
            <a:xfrm>
              <a:off x="3863976" y="3006725"/>
              <a:ext cx="476250" cy="403225"/>
            </a:xfrm>
            <a:custGeom>
              <a:avLst/>
              <a:gdLst>
                <a:gd name="T0" fmla="*/ 138 w 144"/>
                <a:gd name="T1" fmla="*/ 122 h 122"/>
                <a:gd name="T2" fmla="*/ 132 w 144"/>
                <a:gd name="T3" fmla="*/ 116 h 122"/>
                <a:gd name="T4" fmla="*/ 132 w 144"/>
                <a:gd name="T5" fmla="*/ 72 h 122"/>
                <a:gd name="T6" fmla="*/ 72 w 144"/>
                <a:gd name="T7" fmla="*/ 12 h 122"/>
                <a:gd name="T8" fmla="*/ 12 w 144"/>
                <a:gd name="T9" fmla="*/ 72 h 122"/>
                <a:gd name="T10" fmla="*/ 12 w 144"/>
                <a:gd name="T11" fmla="*/ 116 h 122"/>
                <a:gd name="T12" fmla="*/ 6 w 144"/>
                <a:gd name="T13" fmla="*/ 122 h 122"/>
                <a:gd name="T14" fmla="*/ 0 w 144"/>
                <a:gd name="T15" fmla="*/ 116 h 122"/>
                <a:gd name="T16" fmla="*/ 0 w 144"/>
                <a:gd name="T17" fmla="*/ 72 h 122"/>
                <a:gd name="T18" fmla="*/ 72 w 144"/>
                <a:gd name="T19" fmla="*/ 0 h 122"/>
                <a:gd name="T20" fmla="*/ 144 w 144"/>
                <a:gd name="T21" fmla="*/ 72 h 122"/>
                <a:gd name="T22" fmla="*/ 144 w 144"/>
                <a:gd name="T23" fmla="*/ 116 h 122"/>
                <a:gd name="T24" fmla="*/ 138 w 144"/>
                <a:gd name="T25"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22">
                  <a:moveTo>
                    <a:pt x="138" y="122"/>
                  </a:moveTo>
                  <a:cubicBezTo>
                    <a:pt x="135" y="122"/>
                    <a:pt x="132" y="119"/>
                    <a:pt x="132" y="116"/>
                  </a:cubicBezTo>
                  <a:cubicBezTo>
                    <a:pt x="132" y="72"/>
                    <a:pt x="132" y="72"/>
                    <a:pt x="132" y="72"/>
                  </a:cubicBezTo>
                  <a:cubicBezTo>
                    <a:pt x="132" y="39"/>
                    <a:pt x="105" y="12"/>
                    <a:pt x="72" y="12"/>
                  </a:cubicBezTo>
                  <a:cubicBezTo>
                    <a:pt x="39" y="12"/>
                    <a:pt x="12" y="39"/>
                    <a:pt x="12" y="72"/>
                  </a:cubicBezTo>
                  <a:cubicBezTo>
                    <a:pt x="12" y="116"/>
                    <a:pt x="12" y="116"/>
                    <a:pt x="12" y="116"/>
                  </a:cubicBezTo>
                  <a:cubicBezTo>
                    <a:pt x="12" y="119"/>
                    <a:pt x="9" y="122"/>
                    <a:pt x="6" y="122"/>
                  </a:cubicBezTo>
                  <a:cubicBezTo>
                    <a:pt x="3" y="122"/>
                    <a:pt x="0" y="119"/>
                    <a:pt x="0" y="116"/>
                  </a:cubicBezTo>
                  <a:cubicBezTo>
                    <a:pt x="0" y="72"/>
                    <a:pt x="0" y="72"/>
                    <a:pt x="0" y="72"/>
                  </a:cubicBezTo>
                  <a:cubicBezTo>
                    <a:pt x="0" y="33"/>
                    <a:pt x="32" y="0"/>
                    <a:pt x="72" y="0"/>
                  </a:cubicBezTo>
                  <a:cubicBezTo>
                    <a:pt x="112" y="0"/>
                    <a:pt x="144" y="33"/>
                    <a:pt x="144" y="72"/>
                  </a:cubicBezTo>
                  <a:cubicBezTo>
                    <a:pt x="144" y="116"/>
                    <a:pt x="144" y="116"/>
                    <a:pt x="144" y="116"/>
                  </a:cubicBezTo>
                  <a:cubicBezTo>
                    <a:pt x="144" y="119"/>
                    <a:pt x="141" y="122"/>
                    <a:pt x="138" y="12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ṡ1ïḋé"/>
            <p:cNvSpPr/>
            <p:nvPr/>
          </p:nvSpPr>
          <p:spPr bwMode="auto">
            <a:xfrm>
              <a:off x="3195638" y="3409950"/>
              <a:ext cx="1123950" cy="1433513"/>
            </a:xfrm>
            <a:custGeom>
              <a:avLst/>
              <a:gdLst>
                <a:gd name="T0" fmla="*/ 230 w 341"/>
                <a:gd name="T1" fmla="*/ 435 h 435"/>
                <a:gd name="T2" fmla="*/ 8 w 341"/>
                <a:gd name="T3" fmla="*/ 435 h 435"/>
                <a:gd name="T4" fmla="*/ 0 w 341"/>
                <a:gd name="T5" fmla="*/ 427 h 435"/>
                <a:gd name="T6" fmla="*/ 8 w 341"/>
                <a:gd name="T7" fmla="*/ 419 h 435"/>
                <a:gd name="T8" fmla="*/ 222 w 341"/>
                <a:gd name="T9" fmla="*/ 419 h 435"/>
                <a:gd name="T10" fmla="*/ 222 w 341"/>
                <a:gd name="T11" fmla="*/ 8 h 435"/>
                <a:gd name="T12" fmla="*/ 230 w 341"/>
                <a:gd name="T13" fmla="*/ 0 h 435"/>
                <a:gd name="T14" fmla="*/ 333 w 341"/>
                <a:gd name="T15" fmla="*/ 0 h 435"/>
                <a:gd name="T16" fmla="*/ 341 w 341"/>
                <a:gd name="T17" fmla="*/ 8 h 435"/>
                <a:gd name="T18" fmla="*/ 333 w 341"/>
                <a:gd name="T19" fmla="*/ 16 h 435"/>
                <a:gd name="T20" fmla="*/ 238 w 341"/>
                <a:gd name="T21" fmla="*/ 16 h 435"/>
                <a:gd name="T22" fmla="*/ 238 w 341"/>
                <a:gd name="T23" fmla="*/ 427 h 435"/>
                <a:gd name="T24" fmla="*/ 230 w 341"/>
                <a:gd name="T25"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1" h="435">
                  <a:moveTo>
                    <a:pt x="230" y="435"/>
                  </a:moveTo>
                  <a:cubicBezTo>
                    <a:pt x="8" y="435"/>
                    <a:pt x="8" y="435"/>
                    <a:pt x="8" y="435"/>
                  </a:cubicBezTo>
                  <a:cubicBezTo>
                    <a:pt x="4" y="435"/>
                    <a:pt x="0" y="431"/>
                    <a:pt x="0" y="427"/>
                  </a:cubicBezTo>
                  <a:cubicBezTo>
                    <a:pt x="0" y="422"/>
                    <a:pt x="4" y="419"/>
                    <a:pt x="8" y="419"/>
                  </a:cubicBezTo>
                  <a:cubicBezTo>
                    <a:pt x="222" y="419"/>
                    <a:pt x="222" y="419"/>
                    <a:pt x="222" y="419"/>
                  </a:cubicBezTo>
                  <a:cubicBezTo>
                    <a:pt x="222" y="8"/>
                    <a:pt x="222" y="8"/>
                    <a:pt x="222" y="8"/>
                  </a:cubicBezTo>
                  <a:cubicBezTo>
                    <a:pt x="222" y="4"/>
                    <a:pt x="226" y="0"/>
                    <a:pt x="230" y="0"/>
                  </a:cubicBezTo>
                  <a:cubicBezTo>
                    <a:pt x="333" y="0"/>
                    <a:pt x="333" y="0"/>
                    <a:pt x="333" y="0"/>
                  </a:cubicBezTo>
                  <a:cubicBezTo>
                    <a:pt x="337" y="0"/>
                    <a:pt x="341" y="4"/>
                    <a:pt x="341" y="8"/>
                  </a:cubicBezTo>
                  <a:cubicBezTo>
                    <a:pt x="341" y="12"/>
                    <a:pt x="337" y="16"/>
                    <a:pt x="333" y="16"/>
                  </a:cubicBezTo>
                  <a:cubicBezTo>
                    <a:pt x="238" y="16"/>
                    <a:pt x="238" y="16"/>
                    <a:pt x="238" y="16"/>
                  </a:cubicBezTo>
                  <a:cubicBezTo>
                    <a:pt x="238" y="427"/>
                    <a:pt x="238" y="427"/>
                    <a:pt x="238" y="427"/>
                  </a:cubicBezTo>
                  <a:cubicBezTo>
                    <a:pt x="238" y="431"/>
                    <a:pt x="235" y="435"/>
                    <a:pt x="230" y="435"/>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0" name="îṡļiḑe"/>
            <p:cNvSpPr/>
            <p:nvPr/>
          </p:nvSpPr>
          <p:spPr bwMode="auto">
            <a:xfrm>
              <a:off x="3927476" y="3587750"/>
              <a:ext cx="915988" cy="52388"/>
            </a:xfrm>
            <a:custGeom>
              <a:avLst/>
              <a:gdLst>
                <a:gd name="T0" fmla="*/ 270 w 278"/>
                <a:gd name="T1" fmla="*/ 16 h 16"/>
                <a:gd name="T2" fmla="*/ 8 w 278"/>
                <a:gd name="T3" fmla="*/ 16 h 16"/>
                <a:gd name="T4" fmla="*/ 0 w 278"/>
                <a:gd name="T5" fmla="*/ 8 h 16"/>
                <a:gd name="T6" fmla="*/ 8 w 278"/>
                <a:gd name="T7" fmla="*/ 0 h 16"/>
                <a:gd name="T8" fmla="*/ 270 w 278"/>
                <a:gd name="T9" fmla="*/ 0 h 16"/>
                <a:gd name="T10" fmla="*/ 278 w 278"/>
                <a:gd name="T11" fmla="*/ 8 h 16"/>
                <a:gd name="T12" fmla="*/ 270 w 27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78" h="16">
                  <a:moveTo>
                    <a:pt x="270" y="16"/>
                  </a:moveTo>
                  <a:cubicBezTo>
                    <a:pt x="8" y="16"/>
                    <a:pt x="8" y="16"/>
                    <a:pt x="8" y="16"/>
                  </a:cubicBezTo>
                  <a:cubicBezTo>
                    <a:pt x="4" y="16"/>
                    <a:pt x="0" y="12"/>
                    <a:pt x="0" y="8"/>
                  </a:cubicBezTo>
                  <a:cubicBezTo>
                    <a:pt x="0" y="4"/>
                    <a:pt x="4" y="0"/>
                    <a:pt x="8" y="0"/>
                  </a:cubicBezTo>
                  <a:cubicBezTo>
                    <a:pt x="270" y="0"/>
                    <a:pt x="270" y="0"/>
                    <a:pt x="270" y="0"/>
                  </a:cubicBezTo>
                  <a:cubicBezTo>
                    <a:pt x="274" y="0"/>
                    <a:pt x="278" y="4"/>
                    <a:pt x="278" y="8"/>
                  </a:cubicBezTo>
                  <a:cubicBezTo>
                    <a:pt x="278" y="12"/>
                    <a:pt x="274" y="16"/>
                    <a:pt x="270" y="16"/>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1" name="išḷîḑê"/>
            <p:cNvSpPr/>
            <p:nvPr/>
          </p:nvSpPr>
          <p:spPr bwMode="auto">
            <a:xfrm>
              <a:off x="4075113" y="3379788"/>
              <a:ext cx="314325" cy="111125"/>
            </a:xfrm>
            <a:custGeom>
              <a:avLst/>
              <a:gdLst>
                <a:gd name="T0" fmla="*/ 78 w 95"/>
                <a:gd name="T1" fmla="*/ 34 h 34"/>
                <a:gd name="T2" fmla="*/ 17 w 95"/>
                <a:gd name="T3" fmla="*/ 34 h 34"/>
                <a:gd name="T4" fmla="*/ 0 w 95"/>
                <a:gd name="T5" fmla="*/ 17 h 34"/>
                <a:gd name="T6" fmla="*/ 0 w 95"/>
                <a:gd name="T7" fmla="*/ 17 h 34"/>
                <a:gd name="T8" fmla="*/ 17 w 95"/>
                <a:gd name="T9" fmla="*/ 0 h 34"/>
                <a:gd name="T10" fmla="*/ 78 w 95"/>
                <a:gd name="T11" fmla="*/ 0 h 34"/>
                <a:gd name="T12" fmla="*/ 95 w 95"/>
                <a:gd name="T13" fmla="*/ 17 h 34"/>
                <a:gd name="T14" fmla="*/ 95 w 95"/>
                <a:gd name="T15" fmla="*/ 17 h 34"/>
                <a:gd name="T16" fmla="*/ 78 w 95"/>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34">
                  <a:moveTo>
                    <a:pt x="78" y="34"/>
                  </a:moveTo>
                  <a:cubicBezTo>
                    <a:pt x="17" y="34"/>
                    <a:pt x="17" y="34"/>
                    <a:pt x="17" y="34"/>
                  </a:cubicBezTo>
                  <a:cubicBezTo>
                    <a:pt x="7" y="34"/>
                    <a:pt x="0" y="27"/>
                    <a:pt x="0" y="17"/>
                  </a:cubicBezTo>
                  <a:cubicBezTo>
                    <a:pt x="0" y="17"/>
                    <a:pt x="0" y="17"/>
                    <a:pt x="0" y="17"/>
                  </a:cubicBezTo>
                  <a:cubicBezTo>
                    <a:pt x="0" y="8"/>
                    <a:pt x="7" y="0"/>
                    <a:pt x="17" y="0"/>
                  </a:cubicBezTo>
                  <a:cubicBezTo>
                    <a:pt x="78" y="0"/>
                    <a:pt x="78" y="0"/>
                    <a:pt x="78" y="0"/>
                  </a:cubicBezTo>
                  <a:cubicBezTo>
                    <a:pt x="87" y="0"/>
                    <a:pt x="95" y="8"/>
                    <a:pt x="95" y="17"/>
                  </a:cubicBezTo>
                  <a:cubicBezTo>
                    <a:pt x="95" y="17"/>
                    <a:pt x="95" y="17"/>
                    <a:pt x="95" y="17"/>
                  </a:cubicBezTo>
                  <a:cubicBezTo>
                    <a:pt x="95" y="27"/>
                    <a:pt x="87" y="34"/>
                    <a:pt x="78" y="34"/>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ïŝļídê"/>
            <p:cNvSpPr/>
            <p:nvPr/>
          </p:nvSpPr>
          <p:spPr bwMode="auto">
            <a:xfrm>
              <a:off x="3743326" y="4727575"/>
              <a:ext cx="203200" cy="214313"/>
            </a:xfrm>
            <a:custGeom>
              <a:avLst/>
              <a:gdLst>
                <a:gd name="T0" fmla="*/ 62 w 62"/>
                <a:gd name="T1" fmla="*/ 33 h 65"/>
                <a:gd name="T2" fmla="*/ 48 w 62"/>
                <a:gd name="T3" fmla="*/ 7 h 65"/>
                <a:gd name="T4" fmla="*/ 48 w 62"/>
                <a:gd name="T5" fmla="*/ 2 h 65"/>
                <a:gd name="T6" fmla="*/ 33 w 62"/>
                <a:gd name="T7" fmla="*/ 2 h 65"/>
                <a:gd name="T8" fmla="*/ 0 w 62"/>
                <a:gd name="T9" fmla="*/ 33 h 65"/>
                <a:gd name="T10" fmla="*/ 33 w 62"/>
                <a:gd name="T11" fmla="*/ 64 h 65"/>
                <a:gd name="T12" fmla="*/ 33 w 62"/>
                <a:gd name="T13" fmla="*/ 64 h 65"/>
                <a:gd name="T14" fmla="*/ 48 w 62"/>
                <a:gd name="T15" fmla="*/ 64 h 65"/>
                <a:gd name="T16" fmla="*/ 48 w 62"/>
                <a:gd name="T17" fmla="*/ 59 h 65"/>
                <a:gd name="T18" fmla="*/ 62 w 62"/>
                <a:gd name="T1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5">
                  <a:moveTo>
                    <a:pt x="62" y="33"/>
                  </a:moveTo>
                  <a:cubicBezTo>
                    <a:pt x="62" y="22"/>
                    <a:pt x="57" y="13"/>
                    <a:pt x="48" y="7"/>
                  </a:cubicBezTo>
                  <a:cubicBezTo>
                    <a:pt x="48" y="2"/>
                    <a:pt x="48" y="2"/>
                    <a:pt x="48" y="2"/>
                  </a:cubicBezTo>
                  <a:cubicBezTo>
                    <a:pt x="33" y="2"/>
                    <a:pt x="33" y="2"/>
                    <a:pt x="33" y="2"/>
                  </a:cubicBezTo>
                  <a:cubicBezTo>
                    <a:pt x="15" y="0"/>
                    <a:pt x="0" y="14"/>
                    <a:pt x="0" y="33"/>
                  </a:cubicBezTo>
                  <a:cubicBezTo>
                    <a:pt x="0" y="51"/>
                    <a:pt x="15" y="65"/>
                    <a:pt x="33" y="64"/>
                  </a:cubicBezTo>
                  <a:cubicBezTo>
                    <a:pt x="33" y="64"/>
                    <a:pt x="33" y="64"/>
                    <a:pt x="33" y="64"/>
                  </a:cubicBezTo>
                  <a:cubicBezTo>
                    <a:pt x="48" y="64"/>
                    <a:pt x="48" y="64"/>
                    <a:pt x="48" y="64"/>
                  </a:cubicBezTo>
                  <a:cubicBezTo>
                    <a:pt x="48" y="59"/>
                    <a:pt x="48" y="59"/>
                    <a:pt x="48" y="59"/>
                  </a:cubicBezTo>
                  <a:cubicBezTo>
                    <a:pt x="57" y="53"/>
                    <a:pt x="62" y="43"/>
                    <a:pt x="62"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íśľïḑê"/>
            <p:cNvSpPr/>
            <p:nvPr/>
          </p:nvSpPr>
          <p:spPr bwMode="auto">
            <a:xfrm>
              <a:off x="3792538" y="4727575"/>
              <a:ext cx="207963" cy="214313"/>
            </a:xfrm>
            <a:custGeom>
              <a:avLst/>
              <a:gdLst>
                <a:gd name="T0" fmla="*/ 63 w 63"/>
                <a:gd name="T1" fmla="*/ 33 h 65"/>
                <a:gd name="T2" fmla="*/ 34 w 63"/>
                <a:gd name="T3" fmla="*/ 64 h 65"/>
                <a:gd name="T4" fmla="*/ 0 w 63"/>
                <a:gd name="T5" fmla="*/ 33 h 65"/>
                <a:gd name="T6" fmla="*/ 34 w 63"/>
                <a:gd name="T7" fmla="*/ 2 h 65"/>
                <a:gd name="T8" fmla="*/ 63 w 63"/>
                <a:gd name="T9" fmla="*/ 33 h 65"/>
              </a:gdLst>
              <a:ahLst/>
              <a:cxnLst>
                <a:cxn ang="0">
                  <a:pos x="T0" y="T1"/>
                </a:cxn>
                <a:cxn ang="0">
                  <a:pos x="T2" y="T3"/>
                </a:cxn>
                <a:cxn ang="0">
                  <a:pos x="T4" y="T5"/>
                </a:cxn>
                <a:cxn ang="0">
                  <a:pos x="T6" y="T7"/>
                </a:cxn>
                <a:cxn ang="0">
                  <a:pos x="T8" y="T9"/>
                </a:cxn>
              </a:cxnLst>
              <a:rect l="0" t="0" r="r" b="b"/>
              <a:pathLst>
                <a:path w="63" h="65">
                  <a:moveTo>
                    <a:pt x="63" y="33"/>
                  </a:moveTo>
                  <a:cubicBezTo>
                    <a:pt x="63" y="49"/>
                    <a:pt x="50" y="63"/>
                    <a:pt x="34" y="64"/>
                  </a:cubicBezTo>
                  <a:cubicBezTo>
                    <a:pt x="16" y="65"/>
                    <a:pt x="0" y="51"/>
                    <a:pt x="0" y="33"/>
                  </a:cubicBezTo>
                  <a:cubicBezTo>
                    <a:pt x="0" y="14"/>
                    <a:pt x="16" y="0"/>
                    <a:pt x="34" y="2"/>
                  </a:cubicBezTo>
                  <a:cubicBezTo>
                    <a:pt x="50" y="3"/>
                    <a:pt x="63" y="17"/>
                    <a:pt x="63"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îšļîďé"/>
            <p:cNvSpPr/>
            <p:nvPr/>
          </p:nvSpPr>
          <p:spPr bwMode="auto">
            <a:xfrm>
              <a:off x="3135313" y="4727575"/>
              <a:ext cx="204788" cy="214313"/>
            </a:xfrm>
            <a:custGeom>
              <a:avLst/>
              <a:gdLst>
                <a:gd name="T0" fmla="*/ 62 w 62"/>
                <a:gd name="T1" fmla="*/ 33 h 65"/>
                <a:gd name="T2" fmla="*/ 49 w 62"/>
                <a:gd name="T3" fmla="*/ 7 h 65"/>
                <a:gd name="T4" fmla="*/ 49 w 62"/>
                <a:gd name="T5" fmla="*/ 2 h 65"/>
                <a:gd name="T6" fmla="*/ 33 w 62"/>
                <a:gd name="T7" fmla="*/ 2 h 65"/>
                <a:gd name="T8" fmla="*/ 0 w 62"/>
                <a:gd name="T9" fmla="*/ 33 h 65"/>
                <a:gd name="T10" fmla="*/ 33 w 62"/>
                <a:gd name="T11" fmla="*/ 64 h 65"/>
                <a:gd name="T12" fmla="*/ 33 w 62"/>
                <a:gd name="T13" fmla="*/ 64 h 65"/>
                <a:gd name="T14" fmla="*/ 49 w 62"/>
                <a:gd name="T15" fmla="*/ 64 h 65"/>
                <a:gd name="T16" fmla="*/ 49 w 62"/>
                <a:gd name="T17" fmla="*/ 59 h 65"/>
                <a:gd name="T18" fmla="*/ 62 w 62"/>
                <a:gd name="T1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5">
                  <a:moveTo>
                    <a:pt x="62" y="33"/>
                  </a:moveTo>
                  <a:cubicBezTo>
                    <a:pt x="62" y="22"/>
                    <a:pt x="57" y="13"/>
                    <a:pt x="49" y="7"/>
                  </a:cubicBezTo>
                  <a:cubicBezTo>
                    <a:pt x="49" y="2"/>
                    <a:pt x="49" y="2"/>
                    <a:pt x="49" y="2"/>
                  </a:cubicBezTo>
                  <a:cubicBezTo>
                    <a:pt x="33" y="2"/>
                    <a:pt x="33" y="2"/>
                    <a:pt x="33" y="2"/>
                  </a:cubicBezTo>
                  <a:cubicBezTo>
                    <a:pt x="16" y="0"/>
                    <a:pt x="0" y="14"/>
                    <a:pt x="0" y="33"/>
                  </a:cubicBezTo>
                  <a:cubicBezTo>
                    <a:pt x="0" y="51"/>
                    <a:pt x="16" y="65"/>
                    <a:pt x="33" y="64"/>
                  </a:cubicBezTo>
                  <a:cubicBezTo>
                    <a:pt x="33" y="64"/>
                    <a:pt x="33" y="64"/>
                    <a:pt x="33" y="64"/>
                  </a:cubicBezTo>
                  <a:cubicBezTo>
                    <a:pt x="49" y="64"/>
                    <a:pt x="49" y="64"/>
                    <a:pt x="49" y="64"/>
                  </a:cubicBezTo>
                  <a:cubicBezTo>
                    <a:pt x="49" y="59"/>
                    <a:pt x="49" y="59"/>
                    <a:pt x="49" y="59"/>
                  </a:cubicBezTo>
                  <a:cubicBezTo>
                    <a:pt x="57" y="53"/>
                    <a:pt x="62" y="43"/>
                    <a:pt x="62"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5" name="íṡḻïḑê"/>
            <p:cNvSpPr/>
            <p:nvPr/>
          </p:nvSpPr>
          <p:spPr bwMode="auto">
            <a:xfrm>
              <a:off x="3184526" y="4727575"/>
              <a:ext cx="207963" cy="214313"/>
            </a:xfrm>
            <a:custGeom>
              <a:avLst/>
              <a:gdLst>
                <a:gd name="T0" fmla="*/ 63 w 63"/>
                <a:gd name="T1" fmla="*/ 33 h 65"/>
                <a:gd name="T2" fmla="*/ 34 w 63"/>
                <a:gd name="T3" fmla="*/ 64 h 65"/>
                <a:gd name="T4" fmla="*/ 0 w 63"/>
                <a:gd name="T5" fmla="*/ 33 h 65"/>
                <a:gd name="T6" fmla="*/ 34 w 63"/>
                <a:gd name="T7" fmla="*/ 2 h 65"/>
                <a:gd name="T8" fmla="*/ 63 w 63"/>
                <a:gd name="T9" fmla="*/ 33 h 65"/>
              </a:gdLst>
              <a:ahLst/>
              <a:cxnLst>
                <a:cxn ang="0">
                  <a:pos x="T0" y="T1"/>
                </a:cxn>
                <a:cxn ang="0">
                  <a:pos x="T2" y="T3"/>
                </a:cxn>
                <a:cxn ang="0">
                  <a:pos x="T4" y="T5"/>
                </a:cxn>
                <a:cxn ang="0">
                  <a:pos x="T6" y="T7"/>
                </a:cxn>
                <a:cxn ang="0">
                  <a:pos x="T8" y="T9"/>
                </a:cxn>
              </a:cxnLst>
              <a:rect l="0" t="0" r="r" b="b"/>
              <a:pathLst>
                <a:path w="63" h="65">
                  <a:moveTo>
                    <a:pt x="63" y="33"/>
                  </a:moveTo>
                  <a:cubicBezTo>
                    <a:pt x="63" y="49"/>
                    <a:pt x="50" y="63"/>
                    <a:pt x="34" y="64"/>
                  </a:cubicBezTo>
                  <a:cubicBezTo>
                    <a:pt x="16" y="65"/>
                    <a:pt x="0" y="51"/>
                    <a:pt x="0" y="33"/>
                  </a:cubicBezTo>
                  <a:cubicBezTo>
                    <a:pt x="0" y="14"/>
                    <a:pt x="16" y="0"/>
                    <a:pt x="34" y="2"/>
                  </a:cubicBezTo>
                  <a:cubicBezTo>
                    <a:pt x="50" y="3"/>
                    <a:pt x="63" y="17"/>
                    <a:pt x="63"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6" name="íṩḻíḍe"/>
            <p:cNvSpPr/>
            <p:nvPr/>
          </p:nvSpPr>
          <p:spPr bwMode="auto">
            <a:xfrm>
              <a:off x="3251201" y="3738563"/>
              <a:ext cx="725488" cy="927100"/>
            </a:xfrm>
            <a:custGeom>
              <a:avLst/>
              <a:gdLst>
                <a:gd name="T0" fmla="*/ 212 w 220"/>
                <a:gd name="T1" fmla="*/ 281 h 281"/>
                <a:gd name="T2" fmla="*/ 8 w 220"/>
                <a:gd name="T3" fmla="*/ 281 h 281"/>
                <a:gd name="T4" fmla="*/ 0 w 220"/>
                <a:gd name="T5" fmla="*/ 273 h 281"/>
                <a:gd name="T6" fmla="*/ 0 w 220"/>
                <a:gd name="T7" fmla="*/ 96 h 281"/>
                <a:gd name="T8" fmla="*/ 5 w 220"/>
                <a:gd name="T9" fmla="*/ 88 h 281"/>
                <a:gd name="T10" fmla="*/ 209 w 220"/>
                <a:gd name="T11" fmla="*/ 2 h 281"/>
                <a:gd name="T12" fmla="*/ 217 w 220"/>
                <a:gd name="T13" fmla="*/ 2 h 281"/>
                <a:gd name="T14" fmla="*/ 220 w 220"/>
                <a:gd name="T15" fmla="*/ 9 h 281"/>
                <a:gd name="T16" fmla="*/ 220 w 220"/>
                <a:gd name="T17" fmla="*/ 273 h 281"/>
                <a:gd name="T18" fmla="*/ 212 w 220"/>
                <a:gd name="T19" fmla="*/ 281 h 281"/>
                <a:gd name="T20" fmla="*/ 16 w 220"/>
                <a:gd name="T21" fmla="*/ 265 h 281"/>
                <a:gd name="T22" fmla="*/ 204 w 220"/>
                <a:gd name="T23" fmla="*/ 265 h 281"/>
                <a:gd name="T24" fmla="*/ 204 w 220"/>
                <a:gd name="T25" fmla="*/ 21 h 281"/>
                <a:gd name="T26" fmla="*/ 16 w 220"/>
                <a:gd name="T27" fmla="*/ 101 h 281"/>
                <a:gd name="T28" fmla="*/ 16 w 220"/>
                <a:gd name="T29" fmla="*/ 26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281">
                  <a:moveTo>
                    <a:pt x="212" y="281"/>
                  </a:moveTo>
                  <a:cubicBezTo>
                    <a:pt x="8" y="281"/>
                    <a:pt x="8" y="281"/>
                    <a:pt x="8" y="281"/>
                  </a:cubicBezTo>
                  <a:cubicBezTo>
                    <a:pt x="3" y="281"/>
                    <a:pt x="0" y="277"/>
                    <a:pt x="0" y="273"/>
                  </a:cubicBezTo>
                  <a:cubicBezTo>
                    <a:pt x="0" y="96"/>
                    <a:pt x="0" y="96"/>
                    <a:pt x="0" y="96"/>
                  </a:cubicBezTo>
                  <a:cubicBezTo>
                    <a:pt x="0" y="92"/>
                    <a:pt x="2" y="90"/>
                    <a:pt x="5" y="88"/>
                  </a:cubicBezTo>
                  <a:cubicBezTo>
                    <a:pt x="209" y="2"/>
                    <a:pt x="209" y="2"/>
                    <a:pt x="209" y="2"/>
                  </a:cubicBezTo>
                  <a:cubicBezTo>
                    <a:pt x="211" y="0"/>
                    <a:pt x="214" y="1"/>
                    <a:pt x="217" y="2"/>
                  </a:cubicBezTo>
                  <a:cubicBezTo>
                    <a:pt x="219" y="4"/>
                    <a:pt x="220" y="6"/>
                    <a:pt x="220" y="9"/>
                  </a:cubicBezTo>
                  <a:cubicBezTo>
                    <a:pt x="220" y="273"/>
                    <a:pt x="220" y="273"/>
                    <a:pt x="220" y="273"/>
                  </a:cubicBezTo>
                  <a:cubicBezTo>
                    <a:pt x="220" y="277"/>
                    <a:pt x="217" y="281"/>
                    <a:pt x="212" y="281"/>
                  </a:cubicBezTo>
                  <a:close/>
                  <a:moveTo>
                    <a:pt x="16" y="265"/>
                  </a:moveTo>
                  <a:cubicBezTo>
                    <a:pt x="204" y="265"/>
                    <a:pt x="204" y="265"/>
                    <a:pt x="204" y="265"/>
                  </a:cubicBezTo>
                  <a:cubicBezTo>
                    <a:pt x="204" y="21"/>
                    <a:pt x="204" y="21"/>
                    <a:pt x="204" y="21"/>
                  </a:cubicBezTo>
                  <a:cubicBezTo>
                    <a:pt x="16" y="101"/>
                    <a:pt x="16" y="101"/>
                    <a:pt x="16" y="101"/>
                  </a:cubicBezTo>
                  <a:lnTo>
                    <a:pt x="16" y="265"/>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işľiḍè"/>
            <p:cNvSpPr/>
            <p:nvPr/>
          </p:nvSpPr>
          <p:spPr bwMode="auto">
            <a:xfrm>
              <a:off x="3263901" y="4191000"/>
              <a:ext cx="700088" cy="25400"/>
            </a:xfrm>
            <a:custGeom>
              <a:avLst/>
              <a:gdLst>
                <a:gd name="T0" fmla="*/ 208 w 212"/>
                <a:gd name="T1" fmla="*/ 8 h 8"/>
                <a:gd name="T2" fmla="*/ 4 w 212"/>
                <a:gd name="T3" fmla="*/ 8 h 8"/>
                <a:gd name="T4" fmla="*/ 0 w 212"/>
                <a:gd name="T5" fmla="*/ 4 h 8"/>
                <a:gd name="T6" fmla="*/ 4 w 212"/>
                <a:gd name="T7" fmla="*/ 0 h 8"/>
                <a:gd name="T8" fmla="*/ 208 w 212"/>
                <a:gd name="T9" fmla="*/ 0 h 8"/>
                <a:gd name="T10" fmla="*/ 212 w 212"/>
                <a:gd name="T11" fmla="*/ 4 h 8"/>
                <a:gd name="T12" fmla="*/ 208 w 2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2" h="8">
                  <a:moveTo>
                    <a:pt x="208" y="8"/>
                  </a:moveTo>
                  <a:cubicBezTo>
                    <a:pt x="4" y="8"/>
                    <a:pt x="4" y="8"/>
                    <a:pt x="4" y="8"/>
                  </a:cubicBezTo>
                  <a:cubicBezTo>
                    <a:pt x="2" y="8"/>
                    <a:pt x="0" y="6"/>
                    <a:pt x="0" y="4"/>
                  </a:cubicBezTo>
                  <a:cubicBezTo>
                    <a:pt x="0" y="2"/>
                    <a:pt x="2" y="0"/>
                    <a:pt x="4" y="0"/>
                  </a:cubicBezTo>
                  <a:cubicBezTo>
                    <a:pt x="208" y="0"/>
                    <a:pt x="208" y="0"/>
                    <a:pt x="208" y="0"/>
                  </a:cubicBezTo>
                  <a:cubicBezTo>
                    <a:pt x="210" y="0"/>
                    <a:pt x="212" y="2"/>
                    <a:pt x="212" y="4"/>
                  </a:cubicBezTo>
                  <a:cubicBezTo>
                    <a:pt x="212" y="6"/>
                    <a:pt x="210" y="8"/>
                    <a:pt x="20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iṧľiḓê"/>
            <p:cNvSpPr/>
            <p:nvPr/>
          </p:nvSpPr>
          <p:spPr bwMode="auto">
            <a:xfrm>
              <a:off x="3263901" y="4338638"/>
              <a:ext cx="700088" cy="26988"/>
            </a:xfrm>
            <a:custGeom>
              <a:avLst/>
              <a:gdLst>
                <a:gd name="T0" fmla="*/ 208 w 212"/>
                <a:gd name="T1" fmla="*/ 8 h 8"/>
                <a:gd name="T2" fmla="*/ 4 w 212"/>
                <a:gd name="T3" fmla="*/ 8 h 8"/>
                <a:gd name="T4" fmla="*/ 0 w 212"/>
                <a:gd name="T5" fmla="*/ 4 h 8"/>
                <a:gd name="T6" fmla="*/ 4 w 212"/>
                <a:gd name="T7" fmla="*/ 0 h 8"/>
                <a:gd name="T8" fmla="*/ 208 w 212"/>
                <a:gd name="T9" fmla="*/ 0 h 8"/>
                <a:gd name="T10" fmla="*/ 212 w 212"/>
                <a:gd name="T11" fmla="*/ 4 h 8"/>
                <a:gd name="T12" fmla="*/ 208 w 2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2" h="8">
                  <a:moveTo>
                    <a:pt x="208" y="8"/>
                  </a:moveTo>
                  <a:cubicBezTo>
                    <a:pt x="4" y="8"/>
                    <a:pt x="4" y="8"/>
                    <a:pt x="4" y="8"/>
                  </a:cubicBezTo>
                  <a:cubicBezTo>
                    <a:pt x="2" y="8"/>
                    <a:pt x="0" y="6"/>
                    <a:pt x="0" y="4"/>
                  </a:cubicBezTo>
                  <a:cubicBezTo>
                    <a:pt x="0" y="2"/>
                    <a:pt x="2" y="0"/>
                    <a:pt x="4" y="0"/>
                  </a:cubicBezTo>
                  <a:cubicBezTo>
                    <a:pt x="208" y="0"/>
                    <a:pt x="208" y="0"/>
                    <a:pt x="208" y="0"/>
                  </a:cubicBezTo>
                  <a:cubicBezTo>
                    <a:pt x="210" y="0"/>
                    <a:pt x="212" y="2"/>
                    <a:pt x="212" y="4"/>
                  </a:cubicBezTo>
                  <a:cubicBezTo>
                    <a:pt x="212" y="6"/>
                    <a:pt x="210" y="8"/>
                    <a:pt x="20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9" name="išḷïḍé"/>
            <p:cNvSpPr/>
            <p:nvPr/>
          </p:nvSpPr>
          <p:spPr bwMode="auto">
            <a:xfrm>
              <a:off x="3263901" y="4487863"/>
              <a:ext cx="700088" cy="25400"/>
            </a:xfrm>
            <a:custGeom>
              <a:avLst/>
              <a:gdLst>
                <a:gd name="T0" fmla="*/ 208 w 212"/>
                <a:gd name="T1" fmla="*/ 8 h 8"/>
                <a:gd name="T2" fmla="*/ 4 w 212"/>
                <a:gd name="T3" fmla="*/ 8 h 8"/>
                <a:gd name="T4" fmla="*/ 0 w 212"/>
                <a:gd name="T5" fmla="*/ 4 h 8"/>
                <a:gd name="T6" fmla="*/ 4 w 212"/>
                <a:gd name="T7" fmla="*/ 0 h 8"/>
                <a:gd name="T8" fmla="*/ 208 w 212"/>
                <a:gd name="T9" fmla="*/ 0 h 8"/>
                <a:gd name="T10" fmla="*/ 212 w 212"/>
                <a:gd name="T11" fmla="*/ 4 h 8"/>
                <a:gd name="T12" fmla="*/ 208 w 2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2" h="8">
                  <a:moveTo>
                    <a:pt x="208" y="8"/>
                  </a:moveTo>
                  <a:cubicBezTo>
                    <a:pt x="4" y="8"/>
                    <a:pt x="4" y="8"/>
                    <a:pt x="4" y="8"/>
                  </a:cubicBezTo>
                  <a:cubicBezTo>
                    <a:pt x="2" y="8"/>
                    <a:pt x="0" y="6"/>
                    <a:pt x="0" y="4"/>
                  </a:cubicBezTo>
                  <a:cubicBezTo>
                    <a:pt x="0" y="2"/>
                    <a:pt x="2" y="0"/>
                    <a:pt x="4" y="0"/>
                  </a:cubicBezTo>
                  <a:cubicBezTo>
                    <a:pt x="208" y="0"/>
                    <a:pt x="208" y="0"/>
                    <a:pt x="208" y="0"/>
                  </a:cubicBezTo>
                  <a:cubicBezTo>
                    <a:pt x="210" y="0"/>
                    <a:pt x="212" y="2"/>
                    <a:pt x="212" y="4"/>
                  </a:cubicBezTo>
                  <a:cubicBezTo>
                    <a:pt x="212" y="6"/>
                    <a:pt x="210" y="8"/>
                    <a:pt x="20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0" name="îṡḻiḍè"/>
            <p:cNvSpPr/>
            <p:nvPr/>
          </p:nvSpPr>
          <p:spPr bwMode="auto">
            <a:xfrm>
              <a:off x="3614738" y="3894138"/>
              <a:ext cx="349250" cy="25400"/>
            </a:xfrm>
            <a:custGeom>
              <a:avLst/>
              <a:gdLst>
                <a:gd name="T0" fmla="*/ 102 w 106"/>
                <a:gd name="T1" fmla="*/ 8 h 8"/>
                <a:gd name="T2" fmla="*/ 4 w 106"/>
                <a:gd name="T3" fmla="*/ 8 h 8"/>
                <a:gd name="T4" fmla="*/ 0 w 106"/>
                <a:gd name="T5" fmla="*/ 4 h 8"/>
                <a:gd name="T6" fmla="*/ 4 w 106"/>
                <a:gd name="T7" fmla="*/ 0 h 8"/>
                <a:gd name="T8" fmla="*/ 102 w 106"/>
                <a:gd name="T9" fmla="*/ 0 h 8"/>
                <a:gd name="T10" fmla="*/ 106 w 106"/>
                <a:gd name="T11" fmla="*/ 4 h 8"/>
                <a:gd name="T12" fmla="*/ 102 w 10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6" h="8">
                  <a:moveTo>
                    <a:pt x="102" y="8"/>
                  </a:moveTo>
                  <a:cubicBezTo>
                    <a:pt x="4" y="8"/>
                    <a:pt x="4" y="8"/>
                    <a:pt x="4" y="8"/>
                  </a:cubicBezTo>
                  <a:cubicBezTo>
                    <a:pt x="2" y="8"/>
                    <a:pt x="0" y="6"/>
                    <a:pt x="0" y="4"/>
                  </a:cubicBezTo>
                  <a:cubicBezTo>
                    <a:pt x="0" y="1"/>
                    <a:pt x="2" y="0"/>
                    <a:pt x="4" y="0"/>
                  </a:cubicBezTo>
                  <a:cubicBezTo>
                    <a:pt x="102" y="0"/>
                    <a:pt x="102" y="0"/>
                    <a:pt x="102" y="0"/>
                  </a:cubicBezTo>
                  <a:cubicBezTo>
                    <a:pt x="104" y="0"/>
                    <a:pt x="106" y="1"/>
                    <a:pt x="106" y="4"/>
                  </a:cubicBezTo>
                  <a:cubicBezTo>
                    <a:pt x="106" y="6"/>
                    <a:pt x="104" y="8"/>
                    <a:pt x="102"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1" name="ïş1îdé"/>
            <p:cNvSpPr/>
            <p:nvPr/>
          </p:nvSpPr>
          <p:spPr bwMode="auto">
            <a:xfrm>
              <a:off x="3263901" y="4041775"/>
              <a:ext cx="700088" cy="26988"/>
            </a:xfrm>
            <a:custGeom>
              <a:avLst/>
              <a:gdLst>
                <a:gd name="T0" fmla="*/ 208 w 212"/>
                <a:gd name="T1" fmla="*/ 8 h 8"/>
                <a:gd name="T2" fmla="*/ 4 w 212"/>
                <a:gd name="T3" fmla="*/ 8 h 8"/>
                <a:gd name="T4" fmla="*/ 0 w 212"/>
                <a:gd name="T5" fmla="*/ 4 h 8"/>
                <a:gd name="T6" fmla="*/ 4 w 212"/>
                <a:gd name="T7" fmla="*/ 0 h 8"/>
                <a:gd name="T8" fmla="*/ 208 w 212"/>
                <a:gd name="T9" fmla="*/ 0 h 8"/>
                <a:gd name="T10" fmla="*/ 212 w 212"/>
                <a:gd name="T11" fmla="*/ 4 h 8"/>
                <a:gd name="T12" fmla="*/ 208 w 21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12" h="8">
                  <a:moveTo>
                    <a:pt x="208" y="8"/>
                  </a:moveTo>
                  <a:cubicBezTo>
                    <a:pt x="4" y="8"/>
                    <a:pt x="4" y="8"/>
                    <a:pt x="4" y="8"/>
                  </a:cubicBezTo>
                  <a:cubicBezTo>
                    <a:pt x="2" y="8"/>
                    <a:pt x="0" y="6"/>
                    <a:pt x="0" y="4"/>
                  </a:cubicBezTo>
                  <a:cubicBezTo>
                    <a:pt x="0" y="1"/>
                    <a:pt x="2" y="0"/>
                    <a:pt x="4" y="0"/>
                  </a:cubicBezTo>
                  <a:cubicBezTo>
                    <a:pt x="208" y="0"/>
                    <a:pt x="208" y="0"/>
                    <a:pt x="208" y="0"/>
                  </a:cubicBezTo>
                  <a:cubicBezTo>
                    <a:pt x="210" y="0"/>
                    <a:pt x="212" y="1"/>
                    <a:pt x="212" y="4"/>
                  </a:cubicBezTo>
                  <a:cubicBezTo>
                    <a:pt x="212" y="6"/>
                    <a:pt x="210" y="8"/>
                    <a:pt x="20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2" name="işḻiḓé"/>
            <p:cNvSpPr/>
            <p:nvPr/>
          </p:nvSpPr>
          <p:spPr bwMode="auto">
            <a:xfrm>
              <a:off x="3432176" y="3962400"/>
              <a:ext cx="26988" cy="685800"/>
            </a:xfrm>
            <a:custGeom>
              <a:avLst/>
              <a:gdLst>
                <a:gd name="T0" fmla="*/ 4 w 8"/>
                <a:gd name="T1" fmla="*/ 208 h 208"/>
                <a:gd name="T2" fmla="*/ 0 w 8"/>
                <a:gd name="T3" fmla="*/ 204 h 208"/>
                <a:gd name="T4" fmla="*/ 0 w 8"/>
                <a:gd name="T5" fmla="*/ 4 h 208"/>
                <a:gd name="T6" fmla="*/ 4 w 8"/>
                <a:gd name="T7" fmla="*/ 0 h 208"/>
                <a:gd name="T8" fmla="*/ 8 w 8"/>
                <a:gd name="T9" fmla="*/ 4 h 208"/>
                <a:gd name="T10" fmla="*/ 8 w 8"/>
                <a:gd name="T11" fmla="*/ 204 h 208"/>
                <a:gd name="T12" fmla="*/ 4 w 8"/>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8" h="208">
                  <a:moveTo>
                    <a:pt x="4" y="208"/>
                  </a:moveTo>
                  <a:cubicBezTo>
                    <a:pt x="2" y="208"/>
                    <a:pt x="0" y="206"/>
                    <a:pt x="0" y="204"/>
                  </a:cubicBezTo>
                  <a:cubicBezTo>
                    <a:pt x="0" y="4"/>
                    <a:pt x="0" y="4"/>
                    <a:pt x="0" y="4"/>
                  </a:cubicBezTo>
                  <a:cubicBezTo>
                    <a:pt x="0" y="2"/>
                    <a:pt x="2" y="0"/>
                    <a:pt x="4" y="0"/>
                  </a:cubicBezTo>
                  <a:cubicBezTo>
                    <a:pt x="6" y="0"/>
                    <a:pt x="8" y="2"/>
                    <a:pt x="8" y="4"/>
                  </a:cubicBezTo>
                  <a:cubicBezTo>
                    <a:pt x="8" y="204"/>
                    <a:pt x="8" y="204"/>
                    <a:pt x="8" y="204"/>
                  </a:cubicBezTo>
                  <a:cubicBezTo>
                    <a:pt x="8" y="206"/>
                    <a:pt x="6" y="208"/>
                    <a:pt x="4" y="20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3" name="íṥľiḑe"/>
            <p:cNvSpPr/>
            <p:nvPr/>
          </p:nvSpPr>
          <p:spPr bwMode="auto">
            <a:xfrm>
              <a:off x="3346451" y="4005263"/>
              <a:ext cx="26988" cy="642938"/>
            </a:xfrm>
            <a:custGeom>
              <a:avLst/>
              <a:gdLst>
                <a:gd name="T0" fmla="*/ 4 w 8"/>
                <a:gd name="T1" fmla="*/ 195 h 195"/>
                <a:gd name="T2" fmla="*/ 0 w 8"/>
                <a:gd name="T3" fmla="*/ 191 h 195"/>
                <a:gd name="T4" fmla="*/ 0 w 8"/>
                <a:gd name="T5" fmla="*/ 4 h 195"/>
                <a:gd name="T6" fmla="*/ 4 w 8"/>
                <a:gd name="T7" fmla="*/ 0 h 195"/>
                <a:gd name="T8" fmla="*/ 8 w 8"/>
                <a:gd name="T9" fmla="*/ 4 h 195"/>
                <a:gd name="T10" fmla="*/ 8 w 8"/>
                <a:gd name="T11" fmla="*/ 191 h 195"/>
                <a:gd name="T12" fmla="*/ 4 w 8"/>
                <a:gd name="T13" fmla="*/ 195 h 195"/>
              </a:gdLst>
              <a:ahLst/>
              <a:cxnLst>
                <a:cxn ang="0">
                  <a:pos x="T0" y="T1"/>
                </a:cxn>
                <a:cxn ang="0">
                  <a:pos x="T2" y="T3"/>
                </a:cxn>
                <a:cxn ang="0">
                  <a:pos x="T4" y="T5"/>
                </a:cxn>
                <a:cxn ang="0">
                  <a:pos x="T6" y="T7"/>
                </a:cxn>
                <a:cxn ang="0">
                  <a:pos x="T8" y="T9"/>
                </a:cxn>
                <a:cxn ang="0">
                  <a:pos x="T10" y="T11"/>
                </a:cxn>
                <a:cxn ang="0">
                  <a:pos x="T12" y="T13"/>
                </a:cxn>
              </a:cxnLst>
              <a:rect l="0" t="0" r="r" b="b"/>
              <a:pathLst>
                <a:path w="8" h="195">
                  <a:moveTo>
                    <a:pt x="4" y="195"/>
                  </a:moveTo>
                  <a:cubicBezTo>
                    <a:pt x="2" y="195"/>
                    <a:pt x="0" y="193"/>
                    <a:pt x="0" y="191"/>
                  </a:cubicBezTo>
                  <a:cubicBezTo>
                    <a:pt x="0" y="4"/>
                    <a:pt x="0" y="4"/>
                    <a:pt x="0" y="4"/>
                  </a:cubicBezTo>
                  <a:cubicBezTo>
                    <a:pt x="0" y="2"/>
                    <a:pt x="2" y="0"/>
                    <a:pt x="4" y="0"/>
                  </a:cubicBezTo>
                  <a:cubicBezTo>
                    <a:pt x="7" y="0"/>
                    <a:pt x="8" y="2"/>
                    <a:pt x="8" y="4"/>
                  </a:cubicBezTo>
                  <a:cubicBezTo>
                    <a:pt x="8" y="191"/>
                    <a:pt x="8" y="191"/>
                    <a:pt x="8" y="191"/>
                  </a:cubicBezTo>
                  <a:cubicBezTo>
                    <a:pt x="8" y="193"/>
                    <a:pt x="7" y="195"/>
                    <a:pt x="4" y="195"/>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4" name="í$ļiḓé"/>
            <p:cNvSpPr/>
            <p:nvPr/>
          </p:nvSpPr>
          <p:spPr bwMode="auto">
            <a:xfrm>
              <a:off x="3514726" y="3933825"/>
              <a:ext cx="26988" cy="714375"/>
            </a:xfrm>
            <a:custGeom>
              <a:avLst/>
              <a:gdLst>
                <a:gd name="T0" fmla="*/ 4 w 8"/>
                <a:gd name="T1" fmla="*/ 217 h 217"/>
                <a:gd name="T2" fmla="*/ 0 w 8"/>
                <a:gd name="T3" fmla="*/ 213 h 217"/>
                <a:gd name="T4" fmla="*/ 0 w 8"/>
                <a:gd name="T5" fmla="*/ 4 h 217"/>
                <a:gd name="T6" fmla="*/ 4 w 8"/>
                <a:gd name="T7" fmla="*/ 0 h 217"/>
                <a:gd name="T8" fmla="*/ 8 w 8"/>
                <a:gd name="T9" fmla="*/ 4 h 217"/>
                <a:gd name="T10" fmla="*/ 8 w 8"/>
                <a:gd name="T11" fmla="*/ 213 h 217"/>
                <a:gd name="T12" fmla="*/ 4 w 8"/>
                <a:gd name="T13" fmla="*/ 217 h 217"/>
              </a:gdLst>
              <a:ahLst/>
              <a:cxnLst>
                <a:cxn ang="0">
                  <a:pos x="T0" y="T1"/>
                </a:cxn>
                <a:cxn ang="0">
                  <a:pos x="T2" y="T3"/>
                </a:cxn>
                <a:cxn ang="0">
                  <a:pos x="T4" y="T5"/>
                </a:cxn>
                <a:cxn ang="0">
                  <a:pos x="T6" y="T7"/>
                </a:cxn>
                <a:cxn ang="0">
                  <a:pos x="T8" y="T9"/>
                </a:cxn>
                <a:cxn ang="0">
                  <a:pos x="T10" y="T11"/>
                </a:cxn>
                <a:cxn ang="0">
                  <a:pos x="T12" y="T13"/>
                </a:cxn>
              </a:cxnLst>
              <a:rect l="0" t="0" r="r" b="b"/>
              <a:pathLst>
                <a:path w="8" h="217">
                  <a:moveTo>
                    <a:pt x="4" y="217"/>
                  </a:moveTo>
                  <a:cubicBezTo>
                    <a:pt x="2" y="217"/>
                    <a:pt x="0" y="215"/>
                    <a:pt x="0" y="213"/>
                  </a:cubicBezTo>
                  <a:cubicBezTo>
                    <a:pt x="0" y="4"/>
                    <a:pt x="0" y="4"/>
                    <a:pt x="0" y="4"/>
                  </a:cubicBezTo>
                  <a:cubicBezTo>
                    <a:pt x="0" y="2"/>
                    <a:pt x="2" y="0"/>
                    <a:pt x="4" y="0"/>
                  </a:cubicBezTo>
                  <a:cubicBezTo>
                    <a:pt x="7" y="0"/>
                    <a:pt x="8" y="2"/>
                    <a:pt x="8" y="4"/>
                  </a:cubicBezTo>
                  <a:cubicBezTo>
                    <a:pt x="8" y="213"/>
                    <a:pt x="8" y="213"/>
                    <a:pt x="8" y="213"/>
                  </a:cubicBezTo>
                  <a:cubicBezTo>
                    <a:pt x="8" y="215"/>
                    <a:pt x="7" y="217"/>
                    <a:pt x="4" y="217"/>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5" name="iṣ1iḓê"/>
            <p:cNvSpPr/>
            <p:nvPr/>
          </p:nvSpPr>
          <p:spPr bwMode="auto">
            <a:xfrm>
              <a:off x="3686176" y="3860800"/>
              <a:ext cx="26988" cy="787400"/>
            </a:xfrm>
            <a:custGeom>
              <a:avLst/>
              <a:gdLst>
                <a:gd name="T0" fmla="*/ 4 w 8"/>
                <a:gd name="T1" fmla="*/ 239 h 239"/>
                <a:gd name="T2" fmla="*/ 0 w 8"/>
                <a:gd name="T3" fmla="*/ 235 h 239"/>
                <a:gd name="T4" fmla="*/ 0 w 8"/>
                <a:gd name="T5" fmla="*/ 4 h 239"/>
                <a:gd name="T6" fmla="*/ 4 w 8"/>
                <a:gd name="T7" fmla="*/ 0 h 239"/>
                <a:gd name="T8" fmla="*/ 8 w 8"/>
                <a:gd name="T9" fmla="*/ 4 h 239"/>
                <a:gd name="T10" fmla="*/ 8 w 8"/>
                <a:gd name="T11" fmla="*/ 235 h 239"/>
                <a:gd name="T12" fmla="*/ 4 w 8"/>
                <a:gd name="T13" fmla="*/ 239 h 239"/>
              </a:gdLst>
              <a:ahLst/>
              <a:cxnLst>
                <a:cxn ang="0">
                  <a:pos x="T0" y="T1"/>
                </a:cxn>
                <a:cxn ang="0">
                  <a:pos x="T2" y="T3"/>
                </a:cxn>
                <a:cxn ang="0">
                  <a:pos x="T4" y="T5"/>
                </a:cxn>
                <a:cxn ang="0">
                  <a:pos x="T6" y="T7"/>
                </a:cxn>
                <a:cxn ang="0">
                  <a:pos x="T8" y="T9"/>
                </a:cxn>
                <a:cxn ang="0">
                  <a:pos x="T10" y="T11"/>
                </a:cxn>
                <a:cxn ang="0">
                  <a:pos x="T12" y="T13"/>
                </a:cxn>
              </a:cxnLst>
              <a:rect l="0" t="0" r="r" b="b"/>
              <a:pathLst>
                <a:path w="8" h="239">
                  <a:moveTo>
                    <a:pt x="4" y="239"/>
                  </a:moveTo>
                  <a:cubicBezTo>
                    <a:pt x="1" y="239"/>
                    <a:pt x="0" y="237"/>
                    <a:pt x="0" y="235"/>
                  </a:cubicBezTo>
                  <a:cubicBezTo>
                    <a:pt x="0" y="4"/>
                    <a:pt x="0" y="4"/>
                    <a:pt x="0" y="4"/>
                  </a:cubicBezTo>
                  <a:cubicBezTo>
                    <a:pt x="0" y="2"/>
                    <a:pt x="1" y="0"/>
                    <a:pt x="4" y="0"/>
                  </a:cubicBezTo>
                  <a:cubicBezTo>
                    <a:pt x="6" y="0"/>
                    <a:pt x="8" y="2"/>
                    <a:pt x="8" y="4"/>
                  </a:cubicBezTo>
                  <a:cubicBezTo>
                    <a:pt x="8" y="235"/>
                    <a:pt x="8" y="235"/>
                    <a:pt x="8" y="235"/>
                  </a:cubicBezTo>
                  <a:cubicBezTo>
                    <a:pt x="8" y="237"/>
                    <a:pt x="6" y="239"/>
                    <a:pt x="4" y="239"/>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6" name="í$ļiḋè"/>
            <p:cNvSpPr/>
            <p:nvPr/>
          </p:nvSpPr>
          <p:spPr bwMode="auto">
            <a:xfrm>
              <a:off x="3600451" y="3894138"/>
              <a:ext cx="26988" cy="754063"/>
            </a:xfrm>
            <a:custGeom>
              <a:avLst/>
              <a:gdLst>
                <a:gd name="T0" fmla="*/ 4 w 8"/>
                <a:gd name="T1" fmla="*/ 229 h 229"/>
                <a:gd name="T2" fmla="*/ 0 w 8"/>
                <a:gd name="T3" fmla="*/ 225 h 229"/>
                <a:gd name="T4" fmla="*/ 0 w 8"/>
                <a:gd name="T5" fmla="*/ 4 h 229"/>
                <a:gd name="T6" fmla="*/ 4 w 8"/>
                <a:gd name="T7" fmla="*/ 0 h 229"/>
                <a:gd name="T8" fmla="*/ 8 w 8"/>
                <a:gd name="T9" fmla="*/ 4 h 229"/>
                <a:gd name="T10" fmla="*/ 8 w 8"/>
                <a:gd name="T11" fmla="*/ 225 h 229"/>
                <a:gd name="T12" fmla="*/ 4 w 8"/>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8" h="229">
                  <a:moveTo>
                    <a:pt x="4" y="229"/>
                  </a:moveTo>
                  <a:cubicBezTo>
                    <a:pt x="2" y="229"/>
                    <a:pt x="0" y="227"/>
                    <a:pt x="0" y="225"/>
                  </a:cubicBezTo>
                  <a:cubicBezTo>
                    <a:pt x="0" y="4"/>
                    <a:pt x="0" y="4"/>
                    <a:pt x="0" y="4"/>
                  </a:cubicBezTo>
                  <a:cubicBezTo>
                    <a:pt x="0" y="1"/>
                    <a:pt x="2" y="0"/>
                    <a:pt x="4" y="0"/>
                  </a:cubicBezTo>
                  <a:cubicBezTo>
                    <a:pt x="6" y="0"/>
                    <a:pt x="8" y="1"/>
                    <a:pt x="8" y="4"/>
                  </a:cubicBezTo>
                  <a:cubicBezTo>
                    <a:pt x="8" y="225"/>
                    <a:pt x="8" y="225"/>
                    <a:pt x="8" y="225"/>
                  </a:cubicBezTo>
                  <a:cubicBezTo>
                    <a:pt x="8" y="227"/>
                    <a:pt x="6" y="229"/>
                    <a:pt x="4" y="229"/>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íśḷïďé"/>
            <p:cNvSpPr/>
            <p:nvPr/>
          </p:nvSpPr>
          <p:spPr bwMode="auto">
            <a:xfrm>
              <a:off x="3768726" y="3827463"/>
              <a:ext cx="26988" cy="820738"/>
            </a:xfrm>
            <a:custGeom>
              <a:avLst/>
              <a:gdLst>
                <a:gd name="T0" fmla="*/ 4 w 8"/>
                <a:gd name="T1" fmla="*/ 249 h 249"/>
                <a:gd name="T2" fmla="*/ 0 w 8"/>
                <a:gd name="T3" fmla="*/ 245 h 249"/>
                <a:gd name="T4" fmla="*/ 0 w 8"/>
                <a:gd name="T5" fmla="*/ 4 h 249"/>
                <a:gd name="T6" fmla="*/ 4 w 8"/>
                <a:gd name="T7" fmla="*/ 0 h 249"/>
                <a:gd name="T8" fmla="*/ 8 w 8"/>
                <a:gd name="T9" fmla="*/ 4 h 249"/>
                <a:gd name="T10" fmla="*/ 8 w 8"/>
                <a:gd name="T11" fmla="*/ 245 h 249"/>
                <a:gd name="T12" fmla="*/ 4 w 8"/>
                <a:gd name="T13" fmla="*/ 249 h 249"/>
              </a:gdLst>
              <a:ahLst/>
              <a:cxnLst>
                <a:cxn ang="0">
                  <a:pos x="T0" y="T1"/>
                </a:cxn>
                <a:cxn ang="0">
                  <a:pos x="T2" y="T3"/>
                </a:cxn>
                <a:cxn ang="0">
                  <a:pos x="T4" y="T5"/>
                </a:cxn>
                <a:cxn ang="0">
                  <a:pos x="T6" y="T7"/>
                </a:cxn>
                <a:cxn ang="0">
                  <a:pos x="T8" y="T9"/>
                </a:cxn>
                <a:cxn ang="0">
                  <a:pos x="T10" y="T11"/>
                </a:cxn>
                <a:cxn ang="0">
                  <a:pos x="T12" y="T13"/>
                </a:cxn>
              </a:cxnLst>
              <a:rect l="0" t="0" r="r" b="b"/>
              <a:pathLst>
                <a:path w="8" h="249">
                  <a:moveTo>
                    <a:pt x="4" y="249"/>
                  </a:moveTo>
                  <a:cubicBezTo>
                    <a:pt x="2" y="249"/>
                    <a:pt x="0" y="247"/>
                    <a:pt x="0" y="245"/>
                  </a:cubicBezTo>
                  <a:cubicBezTo>
                    <a:pt x="0" y="4"/>
                    <a:pt x="0" y="4"/>
                    <a:pt x="0" y="4"/>
                  </a:cubicBezTo>
                  <a:cubicBezTo>
                    <a:pt x="0" y="1"/>
                    <a:pt x="2" y="0"/>
                    <a:pt x="4" y="0"/>
                  </a:cubicBezTo>
                  <a:cubicBezTo>
                    <a:pt x="6" y="0"/>
                    <a:pt x="8" y="1"/>
                    <a:pt x="8" y="4"/>
                  </a:cubicBezTo>
                  <a:cubicBezTo>
                    <a:pt x="8" y="245"/>
                    <a:pt x="8" y="245"/>
                    <a:pt x="8" y="245"/>
                  </a:cubicBezTo>
                  <a:cubicBezTo>
                    <a:pt x="8" y="247"/>
                    <a:pt x="6" y="249"/>
                    <a:pt x="4" y="249"/>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8" name="işliḍê"/>
            <p:cNvSpPr/>
            <p:nvPr/>
          </p:nvSpPr>
          <p:spPr bwMode="auto">
            <a:xfrm>
              <a:off x="3854451" y="3784600"/>
              <a:ext cx="26988" cy="863600"/>
            </a:xfrm>
            <a:custGeom>
              <a:avLst/>
              <a:gdLst>
                <a:gd name="T0" fmla="*/ 4 w 8"/>
                <a:gd name="T1" fmla="*/ 262 h 262"/>
                <a:gd name="T2" fmla="*/ 0 w 8"/>
                <a:gd name="T3" fmla="*/ 258 h 262"/>
                <a:gd name="T4" fmla="*/ 0 w 8"/>
                <a:gd name="T5" fmla="*/ 4 h 262"/>
                <a:gd name="T6" fmla="*/ 4 w 8"/>
                <a:gd name="T7" fmla="*/ 0 h 262"/>
                <a:gd name="T8" fmla="*/ 8 w 8"/>
                <a:gd name="T9" fmla="*/ 4 h 262"/>
                <a:gd name="T10" fmla="*/ 8 w 8"/>
                <a:gd name="T11" fmla="*/ 258 h 262"/>
                <a:gd name="T12" fmla="*/ 4 w 8"/>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8" h="262">
                  <a:moveTo>
                    <a:pt x="4" y="262"/>
                  </a:moveTo>
                  <a:cubicBezTo>
                    <a:pt x="1" y="262"/>
                    <a:pt x="0" y="260"/>
                    <a:pt x="0" y="258"/>
                  </a:cubicBezTo>
                  <a:cubicBezTo>
                    <a:pt x="0" y="4"/>
                    <a:pt x="0" y="4"/>
                    <a:pt x="0" y="4"/>
                  </a:cubicBezTo>
                  <a:cubicBezTo>
                    <a:pt x="0" y="2"/>
                    <a:pt x="1" y="0"/>
                    <a:pt x="4" y="0"/>
                  </a:cubicBezTo>
                  <a:cubicBezTo>
                    <a:pt x="6" y="0"/>
                    <a:pt x="8" y="2"/>
                    <a:pt x="8" y="4"/>
                  </a:cubicBezTo>
                  <a:cubicBezTo>
                    <a:pt x="8" y="258"/>
                    <a:pt x="8" y="258"/>
                    <a:pt x="8" y="258"/>
                  </a:cubicBezTo>
                  <a:cubicBezTo>
                    <a:pt x="8" y="260"/>
                    <a:pt x="6" y="262"/>
                    <a:pt x="4" y="26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9" name="íṩḷïḓe"/>
            <p:cNvSpPr/>
            <p:nvPr/>
          </p:nvSpPr>
          <p:spPr bwMode="auto">
            <a:xfrm>
              <a:off x="3924301" y="3741738"/>
              <a:ext cx="923925" cy="923925"/>
            </a:xfrm>
            <a:custGeom>
              <a:avLst/>
              <a:gdLst>
                <a:gd name="T0" fmla="*/ 272 w 280"/>
                <a:gd name="T1" fmla="*/ 280 h 280"/>
                <a:gd name="T2" fmla="*/ 8 w 280"/>
                <a:gd name="T3" fmla="*/ 280 h 280"/>
                <a:gd name="T4" fmla="*/ 0 w 280"/>
                <a:gd name="T5" fmla="*/ 272 h 280"/>
                <a:gd name="T6" fmla="*/ 0 w 280"/>
                <a:gd name="T7" fmla="*/ 8 h 280"/>
                <a:gd name="T8" fmla="*/ 8 w 280"/>
                <a:gd name="T9" fmla="*/ 0 h 280"/>
                <a:gd name="T10" fmla="*/ 272 w 280"/>
                <a:gd name="T11" fmla="*/ 0 h 280"/>
                <a:gd name="T12" fmla="*/ 280 w 280"/>
                <a:gd name="T13" fmla="*/ 8 h 280"/>
                <a:gd name="T14" fmla="*/ 280 w 280"/>
                <a:gd name="T15" fmla="*/ 272 h 280"/>
                <a:gd name="T16" fmla="*/ 272 w 280"/>
                <a:gd name="T17" fmla="*/ 280 h 280"/>
                <a:gd name="T18" fmla="*/ 16 w 280"/>
                <a:gd name="T19" fmla="*/ 264 h 280"/>
                <a:gd name="T20" fmla="*/ 264 w 280"/>
                <a:gd name="T21" fmla="*/ 264 h 280"/>
                <a:gd name="T22" fmla="*/ 264 w 280"/>
                <a:gd name="T23" fmla="*/ 16 h 280"/>
                <a:gd name="T24" fmla="*/ 16 w 280"/>
                <a:gd name="T25" fmla="*/ 16 h 280"/>
                <a:gd name="T26" fmla="*/ 16 w 280"/>
                <a:gd name="T27" fmla="*/ 26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280">
                  <a:moveTo>
                    <a:pt x="272" y="280"/>
                  </a:moveTo>
                  <a:cubicBezTo>
                    <a:pt x="8" y="280"/>
                    <a:pt x="8" y="280"/>
                    <a:pt x="8" y="280"/>
                  </a:cubicBezTo>
                  <a:cubicBezTo>
                    <a:pt x="4" y="280"/>
                    <a:pt x="0" y="276"/>
                    <a:pt x="0" y="272"/>
                  </a:cubicBezTo>
                  <a:cubicBezTo>
                    <a:pt x="0" y="8"/>
                    <a:pt x="0" y="8"/>
                    <a:pt x="0" y="8"/>
                  </a:cubicBezTo>
                  <a:cubicBezTo>
                    <a:pt x="0" y="3"/>
                    <a:pt x="4" y="0"/>
                    <a:pt x="8" y="0"/>
                  </a:cubicBezTo>
                  <a:cubicBezTo>
                    <a:pt x="272" y="0"/>
                    <a:pt x="272" y="0"/>
                    <a:pt x="272" y="0"/>
                  </a:cubicBezTo>
                  <a:cubicBezTo>
                    <a:pt x="276" y="0"/>
                    <a:pt x="280" y="3"/>
                    <a:pt x="280" y="8"/>
                  </a:cubicBezTo>
                  <a:cubicBezTo>
                    <a:pt x="280" y="272"/>
                    <a:pt x="280" y="272"/>
                    <a:pt x="280" y="272"/>
                  </a:cubicBezTo>
                  <a:cubicBezTo>
                    <a:pt x="280" y="276"/>
                    <a:pt x="276" y="280"/>
                    <a:pt x="272" y="280"/>
                  </a:cubicBezTo>
                  <a:close/>
                  <a:moveTo>
                    <a:pt x="16" y="264"/>
                  </a:moveTo>
                  <a:cubicBezTo>
                    <a:pt x="264" y="264"/>
                    <a:pt x="264" y="264"/>
                    <a:pt x="264" y="264"/>
                  </a:cubicBezTo>
                  <a:cubicBezTo>
                    <a:pt x="264" y="16"/>
                    <a:pt x="264" y="16"/>
                    <a:pt x="264" y="16"/>
                  </a:cubicBezTo>
                  <a:cubicBezTo>
                    <a:pt x="16" y="16"/>
                    <a:pt x="16" y="16"/>
                    <a:pt x="16" y="16"/>
                  </a:cubicBezTo>
                  <a:lnTo>
                    <a:pt x="16" y="264"/>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0" name="îšlíḓè"/>
            <p:cNvSpPr/>
            <p:nvPr/>
          </p:nvSpPr>
          <p:spPr bwMode="auto">
            <a:xfrm>
              <a:off x="3937001" y="4191000"/>
              <a:ext cx="896938" cy="25400"/>
            </a:xfrm>
            <a:custGeom>
              <a:avLst/>
              <a:gdLst>
                <a:gd name="T0" fmla="*/ 268 w 272"/>
                <a:gd name="T1" fmla="*/ 8 h 8"/>
                <a:gd name="T2" fmla="*/ 4 w 272"/>
                <a:gd name="T3" fmla="*/ 8 h 8"/>
                <a:gd name="T4" fmla="*/ 0 w 272"/>
                <a:gd name="T5" fmla="*/ 4 h 8"/>
                <a:gd name="T6" fmla="*/ 4 w 272"/>
                <a:gd name="T7" fmla="*/ 0 h 8"/>
                <a:gd name="T8" fmla="*/ 268 w 272"/>
                <a:gd name="T9" fmla="*/ 0 h 8"/>
                <a:gd name="T10" fmla="*/ 272 w 272"/>
                <a:gd name="T11" fmla="*/ 4 h 8"/>
                <a:gd name="T12" fmla="*/ 268 w 2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72" h="8">
                  <a:moveTo>
                    <a:pt x="268" y="8"/>
                  </a:moveTo>
                  <a:cubicBezTo>
                    <a:pt x="4" y="8"/>
                    <a:pt x="4" y="8"/>
                    <a:pt x="4" y="8"/>
                  </a:cubicBezTo>
                  <a:cubicBezTo>
                    <a:pt x="2" y="8"/>
                    <a:pt x="0" y="6"/>
                    <a:pt x="0" y="4"/>
                  </a:cubicBezTo>
                  <a:cubicBezTo>
                    <a:pt x="0" y="2"/>
                    <a:pt x="2" y="0"/>
                    <a:pt x="4" y="0"/>
                  </a:cubicBezTo>
                  <a:cubicBezTo>
                    <a:pt x="268" y="0"/>
                    <a:pt x="268" y="0"/>
                    <a:pt x="268" y="0"/>
                  </a:cubicBezTo>
                  <a:cubicBezTo>
                    <a:pt x="270" y="0"/>
                    <a:pt x="272" y="2"/>
                    <a:pt x="272" y="4"/>
                  </a:cubicBezTo>
                  <a:cubicBezTo>
                    <a:pt x="272" y="6"/>
                    <a:pt x="270" y="8"/>
                    <a:pt x="26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1" name="îşlïďé"/>
            <p:cNvSpPr/>
            <p:nvPr/>
          </p:nvSpPr>
          <p:spPr bwMode="auto">
            <a:xfrm>
              <a:off x="3937001" y="4338638"/>
              <a:ext cx="896938" cy="26988"/>
            </a:xfrm>
            <a:custGeom>
              <a:avLst/>
              <a:gdLst>
                <a:gd name="T0" fmla="*/ 268 w 272"/>
                <a:gd name="T1" fmla="*/ 8 h 8"/>
                <a:gd name="T2" fmla="*/ 4 w 272"/>
                <a:gd name="T3" fmla="*/ 8 h 8"/>
                <a:gd name="T4" fmla="*/ 0 w 272"/>
                <a:gd name="T5" fmla="*/ 4 h 8"/>
                <a:gd name="T6" fmla="*/ 4 w 272"/>
                <a:gd name="T7" fmla="*/ 0 h 8"/>
                <a:gd name="T8" fmla="*/ 268 w 272"/>
                <a:gd name="T9" fmla="*/ 0 h 8"/>
                <a:gd name="T10" fmla="*/ 272 w 272"/>
                <a:gd name="T11" fmla="*/ 4 h 8"/>
                <a:gd name="T12" fmla="*/ 268 w 2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72" h="8">
                  <a:moveTo>
                    <a:pt x="268" y="8"/>
                  </a:moveTo>
                  <a:cubicBezTo>
                    <a:pt x="4" y="8"/>
                    <a:pt x="4" y="8"/>
                    <a:pt x="4" y="8"/>
                  </a:cubicBezTo>
                  <a:cubicBezTo>
                    <a:pt x="2" y="8"/>
                    <a:pt x="0" y="6"/>
                    <a:pt x="0" y="4"/>
                  </a:cubicBezTo>
                  <a:cubicBezTo>
                    <a:pt x="0" y="2"/>
                    <a:pt x="2" y="0"/>
                    <a:pt x="4" y="0"/>
                  </a:cubicBezTo>
                  <a:cubicBezTo>
                    <a:pt x="268" y="0"/>
                    <a:pt x="268" y="0"/>
                    <a:pt x="268" y="0"/>
                  </a:cubicBezTo>
                  <a:cubicBezTo>
                    <a:pt x="270" y="0"/>
                    <a:pt x="272" y="2"/>
                    <a:pt x="272" y="4"/>
                  </a:cubicBezTo>
                  <a:cubicBezTo>
                    <a:pt x="272" y="6"/>
                    <a:pt x="270" y="8"/>
                    <a:pt x="26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2" name="iślïďè"/>
            <p:cNvSpPr/>
            <p:nvPr/>
          </p:nvSpPr>
          <p:spPr bwMode="auto">
            <a:xfrm>
              <a:off x="3937001" y="4487863"/>
              <a:ext cx="896938" cy="25400"/>
            </a:xfrm>
            <a:custGeom>
              <a:avLst/>
              <a:gdLst>
                <a:gd name="T0" fmla="*/ 268 w 272"/>
                <a:gd name="T1" fmla="*/ 8 h 8"/>
                <a:gd name="T2" fmla="*/ 4 w 272"/>
                <a:gd name="T3" fmla="*/ 8 h 8"/>
                <a:gd name="T4" fmla="*/ 0 w 272"/>
                <a:gd name="T5" fmla="*/ 4 h 8"/>
                <a:gd name="T6" fmla="*/ 4 w 272"/>
                <a:gd name="T7" fmla="*/ 0 h 8"/>
                <a:gd name="T8" fmla="*/ 268 w 272"/>
                <a:gd name="T9" fmla="*/ 0 h 8"/>
                <a:gd name="T10" fmla="*/ 272 w 272"/>
                <a:gd name="T11" fmla="*/ 4 h 8"/>
                <a:gd name="T12" fmla="*/ 268 w 2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72" h="8">
                  <a:moveTo>
                    <a:pt x="268" y="8"/>
                  </a:moveTo>
                  <a:cubicBezTo>
                    <a:pt x="4" y="8"/>
                    <a:pt x="4" y="8"/>
                    <a:pt x="4" y="8"/>
                  </a:cubicBezTo>
                  <a:cubicBezTo>
                    <a:pt x="2" y="8"/>
                    <a:pt x="0" y="6"/>
                    <a:pt x="0" y="4"/>
                  </a:cubicBezTo>
                  <a:cubicBezTo>
                    <a:pt x="0" y="2"/>
                    <a:pt x="2" y="0"/>
                    <a:pt x="4" y="0"/>
                  </a:cubicBezTo>
                  <a:cubicBezTo>
                    <a:pt x="268" y="0"/>
                    <a:pt x="268" y="0"/>
                    <a:pt x="268" y="0"/>
                  </a:cubicBezTo>
                  <a:cubicBezTo>
                    <a:pt x="270" y="0"/>
                    <a:pt x="272" y="2"/>
                    <a:pt x="272" y="4"/>
                  </a:cubicBezTo>
                  <a:cubicBezTo>
                    <a:pt x="272" y="6"/>
                    <a:pt x="270" y="8"/>
                    <a:pt x="26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3" name="íṥlïdé"/>
            <p:cNvSpPr/>
            <p:nvPr/>
          </p:nvSpPr>
          <p:spPr bwMode="auto">
            <a:xfrm>
              <a:off x="3937001" y="3894138"/>
              <a:ext cx="896938" cy="25400"/>
            </a:xfrm>
            <a:custGeom>
              <a:avLst/>
              <a:gdLst>
                <a:gd name="T0" fmla="*/ 268 w 272"/>
                <a:gd name="T1" fmla="*/ 8 h 8"/>
                <a:gd name="T2" fmla="*/ 4 w 272"/>
                <a:gd name="T3" fmla="*/ 8 h 8"/>
                <a:gd name="T4" fmla="*/ 0 w 272"/>
                <a:gd name="T5" fmla="*/ 4 h 8"/>
                <a:gd name="T6" fmla="*/ 4 w 272"/>
                <a:gd name="T7" fmla="*/ 0 h 8"/>
                <a:gd name="T8" fmla="*/ 268 w 272"/>
                <a:gd name="T9" fmla="*/ 0 h 8"/>
                <a:gd name="T10" fmla="*/ 272 w 272"/>
                <a:gd name="T11" fmla="*/ 4 h 8"/>
                <a:gd name="T12" fmla="*/ 268 w 2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72" h="8">
                  <a:moveTo>
                    <a:pt x="268" y="8"/>
                  </a:moveTo>
                  <a:cubicBezTo>
                    <a:pt x="4" y="8"/>
                    <a:pt x="4" y="8"/>
                    <a:pt x="4" y="8"/>
                  </a:cubicBezTo>
                  <a:cubicBezTo>
                    <a:pt x="2" y="8"/>
                    <a:pt x="0" y="6"/>
                    <a:pt x="0" y="4"/>
                  </a:cubicBezTo>
                  <a:cubicBezTo>
                    <a:pt x="0" y="1"/>
                    <a:pt x="2" y="0"/>
                    <a:pt x="4" y="0"/>
                  </a:cubicBezTo>
                  <a:cubicBezTo>
                    <a:pt x="268" y="0"/>
                    <a:pt x="268" y="0"/>
                    <a:pt x="268" y="0"/>
                  </a:cubicBezTo>
                  <a:cubicBezTo>
                    <a:pt x="270" y="0"/>
                    <a:pt x="272" y="1"/>
                    <a:pt x="272" y="4"/>
                  </a:cubicBezTo>
                  <a:cubicBezTo>
                    <a:pt x="272" y="6"/>
                    <a:pt x="270" y="8"/>
                    <a:pt x="26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4" name="îšliďè"/>
            <p:cNvSpPr/>
            <p:nvPr/>
          </p:nvSpPr>
          <p:spPr bwMode="auto">
            <a:xfrm>
              <a:off x="3937001" y="4041775"/>
              <a:ext cx="896938" cy="26988"/>
            </a:xfrm>
            <a:custGeom>
              <a:avLst/>
              <a:gdLst>
                <a:gd name="T0" fmla="*/ 268 w 272"/>
                <a:gd name="T1" fmla="*/ 8 h 8"/>
                <a:gd name="T2" fmla="*/ 4 w 272"/>
                <a:gd name="T3" fmla="*/ 8 h 8"/>
                <a:gd name="T4" fmla="*/ 0 w 272"/>
                <a:gd name="T5" fmla="*/ 4 h 8"/>
                <a:gd name="T6" fmla="*/ 4 w 272"/>
                <a:gd name="T7" fmla="*/ 0 h 8"/>
                <a:gd name="T8" fmla="*/ 268 w 272"/>
                <a:gd name="T9" fmla="*/ 0 h 8"/>
                <a:gd name="T10" fmla="*/ 272 w 272"/>
                <a:gd name="T11" fmla="*/ 4 h 8"/>
                <a:gd name="T12" fmla="*/ 268 w 27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72" h="8">
                  <a:moveTo>
                    <a:pt x="268" y="8"/>
                  </a:moveTo>
                  <a:cubicBezTo>
                    <a:pt x="4" y="8"/>
                    <a:pt x="4" y="8"/>
                    <a:pt x="4" y="8"/>
                  </a:cubicBezTo>
                  <a:cubicBezTo>
                    <a:pt x="2" y="8"/>
                    <a:pt x="0" y="6"/>
                    <a:pt x="0" y="4"/>
                  </a:cubicBezTo>
                  <a:cubicBezTo>
                    <a:pt x="0" y="1"/>
                    <a:pt x="2" y="0"/>
                    <a:pt x="4" y="0"/>
                  </a:cubicBezTo>
                  <a:cubicBezTo>
                    <a:pt x="268" y="0"/>
                    <a:pt x="268" y="0"/>
                    <a:pt x="268" y="0"/>
                  </a:cubicBezTo>
                  <a:cubicBezTo>
                    <a:pt x="270" y="0"/>
                    <a:pt x="272" y="1"/>
                    <a:pt x="272" y="4"/>
                  </a:cubicBezTo>
                  <a:cubicBezTo>
                    <a:pt x="272" y="6"/>
                    <a:pt x="270" y="8"/>
                    <a:pt x="268" y="8"/>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5" name="iṡľíḍè"/>
            <p:cNvSpPr/>
            <p:nvPr/>
          </p:nvSpPr>
          <p:spPr bwMode="auto">
            <a:xfrm>
              <a:off x="4371976" y="3756025"/>
              <a:ext cx="26988" cy="896938"/>
            </a:xfrm>
            <a:custGeom>
              <a:avLst/>
              <a:gdLst>
                <a:gd name="T0" fmla="*/ 4 w 8"/>
                <a:gd name="T1" fmla="*/ 272 h 272"/>
                <a:gd name="T2" fmla="*/ 0 w 8"/>
                <a:gd name="T3" fmla="*/ 268 h 272"/>
                <a:gd name="T4" fmla="*/ 0 w 8"/>
                <a:gd name="T5" fmla="*/ 4 h 272"/>
                <a:gd name="T6" fmla="*/ 4 w 8"/>
                <a:gd name="T7" fmla="*/ 0 h 272"/>
                <a:gd name="T8" fmla="*/ 8 w 8"/>
                <a:gd name="T9" fmla="*/ 4 h 272"/>
                <a:gd name="T10" fmla="*/ 8 w 8"/>
                <a:gd name="T11" fmla="*/ 268 h 272"/>
                <a:gd name="T12" fmla="*/ 4 w 8"/>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8" h="272">
                  <a:moveTo>
                    <a:pt x="4" y="272"/>
                  </a:moveTo>
                  <a:cubicBezTo>
                    <a:pt x="2" y="272"/>
                    <a:pt x="0" y="270"/>
                    <a:pt x="0" y="268"/>
                  </a:cubicBezTo>
                  <a:cubicBezTo>
                    <a:pt x="0" y="4"/>
                    <a:pt x="0" y="4"/>
                    <a:pt x="0" y="4"/>
                  </a:cubicBezTo>
                  <a:cubicBezTo>
                    <a:pt x="0" y="2"/>
                    <a:pt x="2" y="0"/>
                    <a:pt x="4" y="0"/>
                  </a:cubicBezTo>
                  <a:cubicBezTo>
                    <a:pt x="6" y="0"/>
                    <a:pt x="8" y="2"/>
                    <a:pt x="8" y="4"/>
                  </a:cubicBezTo>
                  <a:cubicBezTo>
                    <a:pt x="8" y="268"/>
                    <a:pt x="8" y="268"/>
                    <a:pt x="8" y="268"/>
                  </a:cubicBezTo>
                  <a:cubicBezTo>
                    <a:pt x="8" y="270"/>
                    <a:pt x="6" y="272"/>
                    <a:pt x="4" y="27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iṧļiḋe"/>
            <p:cNvSpPr/>
            <p:nvPr/>
          </p:nvSpPr>
          <p:spPr bwMode="auto">
            <a:xfrm>
              <a:off x="4224338" y="3756025"/>
              <a:ext cx="26988" cy="896938"/>
            </a:xfrm>
            <a:custGeom>
              <a:avLst/>
              <a:gdLst>
                <a:gd name="T0" fmla="*/ 4 w 8"/>
                <a:gd name="T1" fmla="*/ 272 h 272"/>
                <a:gd name="T2" fmla="*/ 0 w 8"/>
                <a:gd name="T3" fmla="*/ 268 h 272"/>
                <a:gd name="T4" fmla="*/ 0 w 8"/>
                <a:gd name="T5" fmla="*/ 4 h 272"/>
                <a:gd name="T6" fmla="*/ 4 w 8"/>
                <a:gd name="T7" fmla="*/ 0 h 272"/>
                <a:gd name="T8" fmla="*/ 8 w 8"/>
                <a:gd name="T9" fmla="*/ 4 h 272"/>
                <a:gd name="T10" fmla="*/ 8 w 8"/>
                <a:gd name="T11" fmla="*/ 268 h 272"/>
                <a:gd name="T12" fmla="*/ 4 w 8"/>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8" h="272">
                  <a:moveTo>
                    <a:pt x="4" y="272"/>
                  </a:moveTo>
                  <a:cubicBezTo>
                    <a:pt x="2" y="272"/>
                    <a:pt x="0" y="270"/>
                    <a:pt x="0" y="268"/>
                  </a:cubicBezTo>
                  <a:cubicBezTo>
                    <a:pt x="0" y="4"/>
                    <a:pt x="0" y="4"/>
                    <a:pt x="0" y="4"/>
                  </a:cubicBezTo>
                  <a:cubicBezTo>
                    <a:pt x="0" y="2"/>
                    <a:pt x="2" y="0"/>
                    <a:pt x="4" y="0"/>
                  </a:cubicBezTo>
                  <a:cubicBezTo>
                    <a:pt x="6" y="0"/>
                    <a:pt x="8" y="2"/>
                    <a:pt x="8" y="4"/>
                  </a:cubicBezTo>
                  <a:cubicBezTo>
                    <a:pt x="8" y="268"/>
                    <a:pt x="8" y="268"/>
                    <a:pt x="8" y="268"/>
                  </a:cubicBezTo>
                  <a:cubicBezTo>
                    <a:pt x="8" y="270"/>
                    <a:pt x="6" y="272"/>
                    <a:pt x="4" y="27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íS1îde"/>
            <p:cNvSpPr/>
            <p:nvPr/>
          </p:nvSpPr>
          <p:spPr bwMode="auto">
            <a:xfrm>
              <a:off x="4075113" y="3756025"/>
              <a:ext cx="26988" cy="896938"/>
            </a:xfrm>
            <a:custGeom>
              <a:avLst/>
              <a:gdLst>
                <a:gd name="T0" fmla="*/ 4 w 8"/>
                <a:gd name="T1" fmla="*/ 272 h 272"/>
                <a:gd name="T2" fmla="*/ 0 w 8"/>
                <a:gd name="T3" fmla="*/ 268 h 272"/>
                <a:gd name="T4" fmla="*/ 0 w 8"/>
                <a:gd name="T5" fmla="*/ 4 h 272"/>
                <a:gd name="T6" fmla="*/ 4 w 8"/>
                <a:gd name="T7" fmla="*/ 0 h 272"/>
                <a:gd name="T8" fmla="*/ 8 w 8"/>
                <a:gd name="T9" fmla="*/ 4 h 272"/>
                <a:gd name="T10" fmla="*/ 8 w 8"/>
                <a:gd name="T11" fmla="*/ 268 h 272"/>
                <a:gd name="T12" fmla="*/ 4 w 8"/>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8" h="272">
                  <a:moveTo>
                    <a:pt x="4" y="272"/>
                  </a:moveTo>
                  <a:cubicBezTo>
                    <a:pt x="2" y="272"/>
                    <a:pt x="0" y="270"/>
                    <a:pt x="0" y="268"/>
                  </a:cubicBezTo>
                  <a:cubicBezTo>
                    <a:pt x="0" y="4"/>
                    <a:pt x="0" y="4"/>
                    <a:pt x="0" y="4"/>
                  </a:cubicBezTo>
                  <a:cubicBezTo>
                    <a:pt x="0" y="2"/>
                    <a:pt x="2" y="0"/>
                    <a:pt x="4" y="0"/>
                  </a:cubicBezTo>
                  <a:cubicBezTo>
                    <a:pt x="6" y="0"/>
                    <a:pt x="8" y="2"/>
                    <a:pt x="8" y="4"/>
                  </a:cubicBezTo>
                  <a:cubicBezTo>
                    <a:pt x="8" y="268"/>
                    <a:pt x="8" y="268"/>
                    <a:pt x="8" y="268"/>
                  </a:cubicBezTo>
                  <a:cubicBezTo>
                    <a:pt x="8" y="270"/>
                    <a:pt x="6" y="272"/>
                    <a:pt x="4" y="27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8" name="îṡļîḑe"/>
            <p:cNvSpPr/>
            <p:nvPr/>
          </p:nvSpPr>
          <p:spPr bwMode="auto">
            <a:xfrm>
              <a:off x="4668838" y="3756025"/>
              <a:ext cx="26988" cy="896938"/>
            </a:xfrm>
            <a:custGeom>
              <a:avLst/>
              <a:gdLst>
                <a:gd name="T0" fmla="*/ 4 w 8"/>
                <a:gd name="T1" fmla="*/ 272 h 272"/>
                <a:gd name="T2" fmla="*/ 0 w 8"/>
                <a:gd name="T3" fmla="*/ 268 h 272"/>
                <a:gd name="T4" fmla="*/ 0 w 8"/>
                <a:gd name="T5" fmla="*/ 4 h 272"/>
                <a:gd name="T6" fmla="*/ 4 w 8"/>
                <a:gd name="T7" fmla="*/ 0 h 272"/>
                <a:gd name="T8" fmla="*/ 8 w 8"/>
                <a:gd name="T9" fmla="*/ 4 h 272"/>
                <a:gd name="T10" fmla="*/ 8 w 8"/>
                <a:gd name="T11" fmla="*/ 268 h 272"/>
                <a:gd name="T12" fmla="*/ 4 w 8"/>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8" h="272">
                  <a:moveTo>
                    <a:pt x="4" y="272"/>
                  </a:moveTo>
                  <a:cubicBezTo>
                    <a:pt x="2" y="272"/>
                    <a:pt x="0" y="270"/>
                    <a:pt x="0" y="268"/>
                  </a:cubicBezTo>
                  <a:cubicBezTo>
                    <a:pt x="0" y="4"/>
                    <a:pt x="0" y="4"/>
                    <a:pt x="0" y="4"/>
                  </a:cubicBezTo>
                  <a:cubicBezTo>
                    <a:pt x="0" y="2"/>
                    <a:pt x="2" y="0"/>
                    <a:pt x="4" y="0"/>
                  </a:cubicBezTo>
                  <a:cubicBezTo>
                    <a:pt x="6" y="0"/>
                    <a:pt x="8" y="2"/>
                    <a:pt x="8" y="4"/>
                  </a:cubicBezTo>
                  <a:cubicBezTo>
                    <a:pt x="8" y="268"/>
                    <a:pt x="8" y="268"/>
                    <a:pt x="8" y="268"/>
                  </a:cubicBezTo>
                  <a:cubicBezTo>
                    <a:pt x="8" y="270"/>
                    <a:pt x="6" y="272"/>
                    <a:pt x="4" y="27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9" name="iṣḻîďê"/>
            <p:cNvSpPr/>
            <p:nvPr/>
          </p:nvSpPr>
          <p:spPr bwMode="auto">
            <a:xfrm>
              <a:off x="4521201" y="3756025"/>
              <a:ext cx="26988" cy="896938"/>
            </a:xfrm>
            <a:custGeom>
              <a:avLst/>
              <a:gdLst>
                <a:gd name="T0" fmla="*/ 4 w 8"/>
                <a:gd name="T1" fmla="*/ 272 h 272"/>
                <a:gd name="T2" fmla="*/ 0 w 8"/>
                <a:gd name="T3" fmla="*/ 268 h 272"/>
                <a:gd name="T4" fmla="*/ 0 w 8"/>
                <a:gd name="T5" fmla="*/ 4 h 272"/>
                <a:gd name="T6" fmla="*/ 4 w 8"/>
                <a:gd name="T7" fmla="*/ 0 h 272"/>
                <a:gd name="T8" fmla="*/ 8 w 8"/>
                <a:gd name="T9" fmla="*/ 4 h 272"/>
                <a:gd name="T10" fmla="*/ 8 w 8"/>
                <a:gd name="T11" fmla="*/ 268 h 272"/>
                <a:gd name="T12" fmla="*/ 4 w 8"/>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8" h="272">
                  <a:moveTo>
                    <a:pt x="4" y="272"/>
                  </a:moveTo>
                  <a:cubicBezTo>
                    <a:pt x="2" y="272"/>
                    <a:pt x="0" y="270"/>
                    <a:pt x="0" y="268"/>
                  </a:cubicBezTo>
                  <a:cubicBezTo>
                    <a:pt x="0" y="4"/>
                    <a:pt x="0" y="4"/>
                    <a:pt x="0" y="4"/>
                  </a:cubicBezTo>
                  <a:cubicBezTo>
                    <a:pt x="0" y="2"/>
                    <a:pt x="2" y="0"/>
                    <a:pt x="4" y="0"/>
                  </a:cubicBezTo>
                  <a:cubicBezTo>
                    <a:pt x="6" y="0"/>
                    <a:pt x="8" y="2"/>
                    <a:pt x="8" y="4"/>
                  </a:cubicBezTo>
                  <a:cubicBezTo>
                    <a:pt x="8" y="268"/>
                    <a:pt x="8" y="268"/>
                    <a:pt x="8" y="268"/>
                  </a:cubicBezTo>
                  <a:cubicBezTo>
                    <a:pt x="8" y="270"/>
                    <a:pt x="6" y="272"/>
                    <a:pt x="4" y="27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0" name="iś1ïḓé"/>
            <p:cNvSpPr/>
            <p:nvPr/>
          </p:nvSpPr>
          <p:spPr bwMode="auto">
            <a:xfrm>
              <a:off x="3894138" y="3741738"/>
              <a:ext cx="954088" cy="923925"/>
            </a:xfrm>
            <a:custGeom>
              <a:avLst/>
              <a:gdLst>
                <a:gd name="T0" fmla="*/ 281 w 289"/>
                <a:gd name="T1" fmla="*/ 280 h 280"/>
                <a:gd name="T2" fmla="*/ 8 w 289"/>
                <a:gd name="T3" fmla="*/ 280 h 280"/>
                <a:gd name="T4" fmla="*/ 0 w 289"/>
                <a:gd name="T5" fmla="*/ 272 h 280"/>
                <a:gd name="T6" fmla="*/ 0 w 289"/>
                <a:gd name="T7" fmla="*/ 95 h 280"/>
                <a:gd name="T8" fmla="*/ 6 w 289"/>
                <a:gd name="T9" fmla="*/ 87 h 280"/>
                <a:gd name="T10" fmla="*/ 278 w 289"/>
                <a:gd name="T11" fmla="*/ 0 h 280"/>
                <a:gd name="T12" fmla="*/ 286 w 289"/>
                <a:gd name="T13" fmla="*/ 1 h 280"/>
                <a:gd name="T14" fmla="*/ 289 w 289"/>
                <a:gd name="T15" fmla="*/ 8 h 280"/>
                <a:gd name="T16" fmla="*/ 289 w 289"/>
                <a:gd name="T17" fmla="*/ 272 h 280"/>
                <a:gd name="T18" fmla="*/ 281 w 289"/>
                <a:gd name="T19" fmla="*/ 280 h 280"/>
                <a:gd name="T20" fmla="*/ 16 w 289"/>
                <a:gd name="T21" fmla="*/ 264 h 280"/>
                <a:gd name="T22" fmla="*/ 273 w 289"/>
                <a:gd name="T23" fmla="*/ 264 h 280"/>
                <a:gd name="T24" fmla="*/ 273 w 289"/>
                <a:gd name="T25" fmla="*/ 19 h 280"/>
                <a:gd name="T26" fmla="*/ 16 w 289"/>
                <a:gd name="T27" fmla="*/ 101 h 280"/>
                <a:gd name="T28" fmla="*/ 16 w 289"/>
                <a:gd name="T29" fmla="*/ 26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0">
                  <a:moveTo>
                    <a:pt x="281" y="280"/>
                  </a:moveTo>
                  <a:cubicBezTo>
                    <a:pt x="8" y="280"/>
                    <a:pt x="8" y="280"/>
                    <a:pt x="8" y="280"/>
                  </a:cubicBezTo>
                  <a:cubicBezTo>
                    <a:pt x="4" y="280"/>
                    <a:pt x="0" y="276"/>
                    <a:pt x="0" y="272"/>
                  </a:cubicBezTo>
                  <a:cubicBezTo>
                    <a:pt x="0" y="95"/>
                    <a:pt x="0" y="95"/>
                    <a:pt x="0" y="95"/>
                  </a:cubicBezTo>
                  <a:cubicBezTo>
                    <a:pt x="0" y="91"/>
                    <a:pt x="3" y="88"/>
                    <a:pt x="6" y="87"/>
                  </a:cubicBezTo>
                  <a:cubicBezTo>
                    <a:pt x="278" y="0"/>
                    <a:pt x="278" y="0"/>
                    <a:pt x="278" y="0"/>
                  </a:cubicBezTo>
                  <a:cubicBezTo>
                    <a:pt x="281" y="0"/>
                    <a:pt x="284" y="0"/>
                    <a:pt x="286" y="1"/>
                  </a:cubicBezTo>
                  <a:cubicBezTo>
                    <a:pt x="288" y="3"/>
                    <a:pt x="289" y="5"/>
                    <a:pt x="289" y="8"/>
                  </a:cubicBezTo>
                  <a:cubicBezTo>
                    <a:pt x="289" y="272"/>
                    <a:pt x="289" y="272"/>
                    <a:pt x="289" y="272"/>
                  </a:cubicBezTo>
                  <a:cubicBezTo>
                    <a:pt x="289" y="276"/>
                    <a:pt x="285" y="280"/>
                    <a:pt x="281" y="280"/>
                  </a:cubicBezTo>
                  <a:close/>
                  <a:moveTo>
                    <a:pt x="16" y="264"/>
                  </a:moveTo>
                  <a:cubicBezTo>
                    <a:pt x="273" y="264"/>
                    <a:pt x="273" y="264"/>
                    <a:pt x="273" y="264"/>
                  </a:cubicBezTo>
                  <a:cubicBezTo>
                    <a:pt x="273" y="19"/>
                    <a:pt x="273" y="19"/>
                    <a:pt x="273" y="19"/>
                  </a:cubicBezTo>
                  <a:cubicBezTo>
                    <a:pt x="16" y="101"/>
                    <a:pt x="16" y="101"/>
                    <a:pt x="16" y="101"/>
                  </a:cubicBezTo>
                  <a:lnTo>
                    <a:pt x="16" y="2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1" name="iṣḻïḓe"/>
            <p:cNvSpPr/>
            <p:nvPr/>
          </p:nvSpPr>
          <p:spPr bwMode="auto">
            <a:xfrm>
              <a:off x="3906838" y="4191000"/>
              <a:ext cx="927100" cy="25400"/>
            </a:xfrm>
            <a:custGeom>
              <a:avLst/>
              <a:gdLst>
                <a:gd name="T0" fmla="*/ 277 w 281"/>
                <a:gd name="T1" fmla="*/ 8 h 8"/>
                <a:gd name="T2" fmla="*/ 4 w 281"/>
                <a:gd name="T3" fmla="*/ 8 h 8"/>
                <a:gd name="T4" fmla="*/ 0 w 281"/>
                <a:gd name="T5" fmla="*/ 4 h 8"/>
                <a:gd name="T6" fmla="*/ 4 w 281"/>
                <a:gd name="T7" fmla="*/ 0 h 8"/>
                <a:gd name="T8" fmla="*/ 277 w 281"/>
                <a:gd name="T9" fmla="*/ 0 h 8"/>
                <a:gd name="T10" fmla="*/ 281 w 281"/>
                <a:gd name="T11" fmla="*/ 4 h 8"/>
                <a:gd name="T12" fmla="*/ 277 w 28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1" h="8">
                  <a:moveTo>
                    <a:pt x="277" y="8"/>
                  </a:moveTo>
                  <a:cubicBezTo>
                    <a:pt x="4" y="8"/>
                    <a:pt x="4" y="8"/>
                    <a:pt x="4" y="8"/>
                  </a:cubicBezTo>
                  <a:cubicBezTo>
                    <a:pt x="2" y="8"/>
                    <a:pt x="0" y="6"/>
                    <a:pt x="0" y="4"/>
                  </a:cubicBezTo>
                  <a:cubicBezTo>
                    <a:pt x="0" y="2"/>
                    <a:pt x="2" y="0"/>
                    <a:pt x="4" y="0"/>
                  </a:cubicBezTo>
                  <a:cubicBezTo>
                    <a:pt x="277" y="0"/>
                    <a:pt x="277" y="0"/>
                    <a:pt x="277" y="0"/>
                  </a:cubicBezTo>
                  <a:cubicBezTo>
                    <a:pt x="279" y="0"/>
                    <a:pt x="281" y="2"/>
                    <a:pt x="281" y="4"/>
                  </a:cubicBezTo>
                  <a:cubicBezTo>
                    <a:pt x="281" y="6"/>
                    <a:pt x="279" y="8"/>
                    <a:pt x="277"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2" name="îsliḑê"/>
            <p:cNvSpPr/>
            <p:nvPr/>
          </p:nvSpPr>
          <p:spPr bwMode="auto">
            <a:xfrm>
              <a:off x="3906838" y="4338638"/>
              <a:ext cx="927100" cy="26988"/>
            </a:xfrm>
            <a:custGeom>
              <a:avLst/>
              <a:gdLst>
                <a:gd name="T0" fmla="*/ 277 w 281"/>
                <a:gd name="T1" fmla="*/ 8 h 8"/>
                <a:gd name="T2" fmla="*/ 4 w 281"/>
                <a:gd name="T3" fmla="*/ 8 h 8"/>
                <a:gd name="T4" fmla="*/ 0 w 281"/>
                <a:gd name="T5" fmla="*/ 4 h 8"/>
                <a:gd name="T6" fmla="*/ 4 w 281"/>
                <a:gd name="T7" fmla="*/ 0 h 8"/>
                <a:gd name="T8" fmla="*/ 277 w 281"/>
                <a:gd name="T9" fmla="*/ 0 h 8"/>
                <a:gd name="T10" fmla="*/ 281 w 281"/>
                <a:gd name="T11" fmla="*/ 4 h 8"/>
                <a:gd name="T12" fmla="*/ 277 w 28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1" h="8">
                  <a:moveTo>
                    <a:pt x="277" y="8"/>
                  </a:moveTo>
                  <a:cubicBezTo>
                    <a:pt x="4" y="8"/>
                    <a:pt x="4" y="8"/>
                    <a:pt x="4" y="8"/>
                  </a:cubicBezTo>
                  <a:cubicBezTo>
                    <a:pt x="2" y="8"/>
                    <a:pt x="0" y="6"/>
                    <a:pt x="0" y="4"/>
                  </a:cubicBezTo>
                  <a:cubicBezTo>
                    <a:pt x="0" y="2"/>
                    <a:pt x="2" y="0"/>
                    <a:pt x="4" y="0"/>
                  </a:cubicBezTo>
                  <a:cubicBezTo>
                    <a:pt x="277" y="0"/>
                    <a:pt x="277" y="0"/>
                    <a:pt x="277" y="0"/>
                  </a:cubicBezTo>
                  <a:cubicBezTo>
                    <a:pt x="279" y="0"/>
                    <a:pt x="281" y="2"/>
                    <a:pt x="281" y="4"/>
                  </a:cubicBezTo>
                  <a:cubicBezTo>
                    <a:pt x="281" y="6"/>
                    <a:pt x="279" y="8"/>
                    <a:pt x="277"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3" name="îšḷíḑé"/>
            <p:cNvSpPr/>
            <p:nvPr/>
          </p:nvSpPr>
          <p:spPr bwMode="auto">
            <a:xfrm>
              <a:off x="3906838" y="4487863"/>
              <a:ext cx="927100" cy="25400"/>
            </a:xfrm>
            <a:custGeom>
              <a:avLst/>
              <a:gdLst>
                <a:gd name="T0" fmla="*/ 277 w 281"/>
                <a:gd name="T1" fmla="*/ 8 h 8"/>
                <a:gd name="T2" fmla="*/ 4 w 281"/>
                <a:gd name="T3" fmla="*/ 8 h 8"/>
                <a:gd name="T4" fmla="*/ 0 w 281"/>
                <a:gd name="T5" fmla="*/ 4 h 8"/>
                <a:gd name="T6" fmla="*/ 4 w 281"/>
                <a:gd name="T7" fmla="*/ 0 h 8"/>
                <a:gd name="T8" fmla="*/ 277 w 281"/>
                <a:gd name="T9" fmla="*/ 0 h 8"/>
                <a:gd name="T10" fmla="*/ 281 w 281"/>
                <a:gd name="T11" fmla="*/ 4 h 8"/>
                <a:gd name="T12" fmla="*/ 277 w 28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1" h="8">
                  <a:moveTo>
                    <a:pt x="277" y="8"/>
                  </a:moveTo>
                  <a:cubicBezTo>
                    <a:pt x="4" y="8"/>
                    <a:pt x="4" y="8"/>
                    <a:pt x="4" y="8"/>
                  </a:cubicBezTo>
                  <a:cubicBezTo>
                    <a:pt x="2" y="8"/>
                    <a:pt x="0" y="6"/>
                    <a:pt x="0" y="4"/>
                  </a:cubicBezTo>
                  <a:cubicBezTo>
                    <a:pt x="0" y="2"/>
                    <a:pt x="2" y="0"/>
                    <a:pt x="4" y="0"/>
                  </a:cubicBezTo>
                  <a:cubicBezTo>
                    <a:pt x="277" y="0"/>
                    <a:pt x="277" y="0"/>
                    <a:pt x="277" y="0"/>
                  </a:cubicBezTo>
                  <a:cubicBezTo>
                    <a:pt x="279" y="0"/>
                    <a:pt x="281" y="2"/>
                    <a:pt x="281" y="4"/>
                  </a:cubicBezTo>
                  <a:cubicBezTo>
                    <a:pt x="281" y="6"/>
                    <a:pt x="279" y="8"/>
                    <a:pt x="277"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4" name="ïṣḷíḍê"/>
            <p:cNvSpPr/>
            <p:nvPr/>
          </p:nvSpPr>
          <p:spPr bwMode="auto">
            <a:xfrm>
              <a:off x="4375151" y="3894138"/>
              <a:ext cx="458788" cy="25400"/>
            </a:xfrm>
            <a:custGeom>
              <a:avLst/>
              <a:gdLst>
                <a:gd name="T0" fmla="*/ 135 w 139"/>
                <a:gd name="T1" fmla="*/ 8 h 8"/>
                <a:gd name="T2" fmla="*/ 4 w 139"/>
                <a:gd name="T3" fmla="*/ 8 h 8"/>
                <a:gd name="T4" fmla="*/ 0 w 139"/>
                <a:gd name="T5" fmla="*/ 4 h 8"/>
                <a:gd name="T6" fmla="*/ 4 w 139"/>
                <a:gd name="T7" fmla="*/ 0 h 8"/>
                <a:gd name="T8" fmla="*/ 135 w 139"/>
                <a:gd name="T9" fmla="*/ 0 h 8"/>
                <a:gd name="T10" fmla="*/ 139 w 139"/>
                <a:gd name="T11" fmla="*/ 4 h 8"/>
                <a:gd name="T12" fmla="*/ 135 w 139"/>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39" h="8">
                  <a:moveTo>
                    <a:pt x="135" y="8"/>
                  </a:moveTo>
                  <a:cubicBezTo>
                    <a:pt x="4" y="8"/>
                    <a:pt x="4" y="8"/>
                    <a:pt x="4" y="8"/>
                  </a:cubicBezTo>
                  <a:cubicBezTo>
                    <a:pt x="2" y="8"/>
                    <a:pt x="0" y="6"/>
                    <a:pt x="0" y="4"/>
                  </a:cubicBezTo>
                  <a:cubicBezTo>
                    <a:pt x="0" y="1"/>
                    <a:pt x="2" y="0"/>
                    <a:pt x="4" y="0"/>
                  </a:cubicBezTo>
                  <a:cubicBezTo>
                    <a:pt x="135" y="0"/>
                    <a:pt x="135" y="0"/>
                    <a:pt x="135" y="0"/>
                  </a:cubicBezTo>
                  <a:cubicBezTo>
                    <a:pt x="137" y="0"/>
                    <a:pt x="139" y="1"/>
                    <a:pt x="139" y="4"/>
                  </a:cubicBezTo>
                  <a:cubicBezTo>
                    <a:pt x="139" y="6"/>
                    <a:pt x="137" y="8"/>
                    <a:pt x="135"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5" name="îŝḻïde"/>
            <p:cNvSpPr/>
            <p:nvPr/>
          </p:nvSpPr>
          <p:spPr bwMode="auto">
            <a:xfrm>
              <a:off x="3906838" y="4041775"/>
              <a:ext cx="927100" cy="26988"/>
            </a:xfrm>
            <a:custGeom>
              <a:avLst/>
              <a:gdLst>
                <a:gd name="T0" fmla="*/ 277 w 281"/>
                <a:gd name="T1" fmla="*/ 8 h 8"/>
                <a:gd name="T2" fmla="*/ 4 w 281"/>
                <a:gd name="T3" fmla="*/ 8 h 8"/>
                <a:gd name="T4" fmla="*/ 0 w 281"/>
                <a:gd name="T5" fmla="*/ 4 h 8"/>
                <a:gd name="T6" fmla="*/ 4 w 281"/>
                <a:gd name="T7" fmla="*/ 0 h 8"/>
                <a:gd name="T8" fmla="*/ 277 w 281"/>
                <a:gd name="T9" fmla="*/ 0 h 8"/>
                <a:gd name="T10" fmla="*/ 281 w 281"/>
                <a:gd name="T11" fmla="*/ 4 h 8"/>
                <a:gd name="T12" fmla="*/ 277 w 28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1" h="8">
                  <a:moveTo>
                    <a:pt x="277" y="8"/>
                  </a:moveTo>
                  <a:cubicBezTo>
                    <a:pt x="4" y="8"/>
                    <a:pt x="4" y="8"/>
                    <a:pt x="4" y="8"/>
                  </a:cubicBezTo>
                  <a:cubicBezTo>
                    <a:pt x="2" y="8"/>
                    <a:pt x="0" y="6"/>
                    <a:pt x="0" y="4"/>
                  </a:cubicBezTo>
                  <a:cubicBezTo>
                    <a:pt x="0" y="1"/>
                    <a:pt x="2" y="0"/>
                    <a:pt x="4" y="0"/>
                  </a:cubicBezTo>
                  <a:cubicBezTo>
                    <a:pt x="277" y="0"/>
                    <a:pt x="277" y="0"/>
                    <a:pt x="277" y="0"/>
                  </a:cubicBezTo>
                  <a:cubicBezTo>
                    <a:pt x="279" y="0"/>
                    <a:pt x="281" y="1"/>
                    <a:pt x="281" y="4"/>
                  </a:cubicBezTo>
                  <a:cubicBezTo>
                    <a:pt x="281" y="6"/>
                    <a:pt x="279" y="8"/>
                    <a:pt x="277"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6" name="ïṥlîḑè"/>
            <p:cNvSpPr/>
            <p:nvPr/>
          </p:nvSpPr>
          <p:spPr bwMode="auto">
            <a:xfrm>
              <a:off x="4135438" y="3962400"/>
              <a:ext cx="25400" cy="685800"/>
            </a:xfrm>
            <a:custGeom>
              <a:avLst/>
              <a:gdLst>
                <a:gd name="T0" fmla="*/ 4 w 8"/>
                <a:gd name="T1" fmla="*/ 208 h 208"/>
                <a:gd name="T2" fmla="*/ 0 w 8"/>
                <a:gd name="T3" fmla="*/ 204 h 208"/>
                <a:gd name="T4" fmla="*/ 0 w 8"/>
                <a:gd name="T5" fmla="*/ 4 h 208"/>
                <a:gd name="T6" fmla="*/ 4 w 8"/>
                <a:gd name="T7" fmla="*/ 0 h 208"/>
                <a:gd name="T8" fmla="*/ 8 w 8"/>
                <a:gd name="T9" fmla="*/ 4 h 208"/>
                <a:gd name="T10" fmla="*/ 8 w 8"/>
                <a:gd name="T11" fmla="*/ 204 h 208"/>
                <a:gd name="T12" fmla="*/ 4 w 8"/>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8" h="208">
                  <a:moveTo>
                    <a:pt x="4" y="208"/>
                  </a:moveTo>
                  <a:cubicBezTo>
                    <a:pt x="1" y="208"/>
                    <a:pt x="0" y="206"/>
                    <a:pt x="0" y="204"/>
                  </a:cubicBezTo>
                  <a:cubicBezTo>
                    <a:pt x="0" y="4"/>
                    <a:pt x="0" y="4"/>
                    <a:pt x="0" y="4"/>
                  </a:cubicBezTo>
                  <a:cubicBezTo>
                    <a:pt x="0" y="2"/>
                    <a:pt x="1" y="0"/>
                    <a:pt x="4" y="0"/>
                  </a:cubicBezTo>
                  <a:cubicBezTo>
                    <a:pt x="6" y="0"/>
                    <a:pt x="8" y="2"/>
                    <a:pt x="8" y="4"/>
                  </a:cubicBezTo>
                  <a:cubicBezTo>
                    <a:pt x="8" y="204"/>
                    <a:pt x="8" y="204"/>
                    <a:pt x="8" y="204"/>
                  </a:cubicBezTo>
                  <a:cubicBezTo>
                    <a:pt x="8" y="206"/>
                    <a:pt x="6" y="208"/>
                    <a:pt x="4" y="2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7" name="išḷîḓè"/>
            <p:cNvSpPr/>
            <p:nvPr/>
          </p:nvSpPr>
          <p:spPr bwMode="auto">
            <a:xfrm>
              <a:off x="4022726" y="4005263"/>
              <a:ext cx="26988" cy="642938"/>
            </a:xfrm>
            <a:custGeom>
              <a:avLst/>
              <a:gdLst>
                <a:gd name="T0" fmla="*/ 4 w 8"/>
                <a:gd name="T1" fmla="*/ 195 h 195"/>
                <a:gd name="T2" fmla="*/ 0 w 8"/>
                <a:gd name="T3" fmla="*/ 191 h 195"/>
                <a:gd name="T4" fmla="*/ 0 w 8"/>
                <a:gd name="T5" fmla="*/ 4 h 195"/>
                <a:gd name="T6" fmla="*/ 4 w 8"/>
                <a:gd name="T7" fmla="*/ 0 h 195"/>
                <a:gd name="T8" fmla="*/ 8 w 8"/>
                <a:gd name="T9" fmla="*/ 4 h 195"/>
                <a:gd name="T10" fmla="*/ 8 w 8"/>
                <a:gd name="T11" fmla="*/ 191 h 195"/>
                <a:gd name="T12" fmla="*/ 4 w 8"/>
                <a:gd name="T13" fmla="*/ 195 h 195"/>
              </a:gdLst>
              <a:ahLst/>
              <a:cxnLst>
                <a:cxn ang="0">
                  <a:pos x="T0" y="T1"/>
                </a:cxn>
                <a:cxn ang="0">
                  <a:pos x="T2" y="T3"/>
                </a:cxn>
                <a:cxn ang="0">
                  <a:pos x="T4" y="T5"/>
                </a:cxn>
                <a:cxn ang="0">
                  <a:pos x="T6" y="T7"/>
                </a:cxn>
                <a:cxn ang="0">
                  <a:pos x="T8" y="T9"/>
                </a:cxn>
                <a:cxn ang="0">
                  <a:pos x="T10" y="T11"/>
                </a:cxn>
                <a:cxn ang="0">
                  <a:pos x="T12" y="T13"/>
                </a:cxn>
              </a:cxnLst>
              <a:rect l="0" t="0" r="r" b="b"/>
              <a:pathLst>
                <a:path w="8" h="195">
                  <a:moveTo>
                    <a:pt x="4" y="195"/>
                  </a:moveTo>
                  <a:cubicBezTo>
                    <a:pt x="1" y="195"/>
                    <a:pt x="0" y="193"/>
                    <a:pt x="0" y="191"/>
                  </a:cubicBezTo>
                  <a:cubicBezTo>
                    <a:pt x="0" y="4"/>
                    <a:pt x="0" y="4"/>
                    <a:pt x="0" y="4"/>
                  </a:cubicBezTo>
                  <a:cubicBezTo>
                    <a:pt x="0" y="2"/>
                    <a:pt x="1" y="0"/>
                    <a:pt x="4" y="0"/>
                  </a:cubicBezTo>
                  <a:cubicBezTo>
                    <a:pt x="6" y="0"/>
                    <a:pt x="8" y="2"/>
                    <a:pt x="8" y="4"/>
                  </a:cubicBezTo>
                  <a:cubicBezTo>
                    <a:pt x="8" y="191"/>
                    <a:pt x="8" y="191"/>
                    <a:pt x="8" y="191"/>
                  </a:cubicBezTo>
                  <a:cubicBezTo>
                    <a:pt x="8" y="193"/>
                    <a:pt x="6" y="195"/>
                    <a:pt x="4" y="1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8" name="ïṧ1ïďe"/>
            <p:cNvSpPr/>
            <p:nvPr/>
          </p:nvSpPr>
          <p:spPr bwMode="auto">
            <a:xfrm>
              <a:off x="4246563" y="3933825"/>
              <a:ext cx="26988" cy="714375"/>
            </a:xfrm>
            <a:custGeom>
              <a:avLst/>
              <a:gdLst>
                <a:gd name="T0" fmla="*/ 4 w 8"/>
                <a:gd name="T1" fmla="*/ 217 h 217"/>
                <a:gd name="T2" fmla="*/ 0 w 8"/>
                <a:gd name="T3" fmla="*/ 213 h 217"/>
                <a:gd name="T4" fmla="*/ 0 w 8"/>
                <a:gd name="T5" fmla="*/ 4 h 217"/>
                <a:gd name="T6" fmla="*/ 4 w 8"/>
                <a:gd name="T7" fmla="*/ 0 h 217"/>
                <a:gd name="T8" fmla="*/ 8 w 8"/>
                <a:gd name="T9" fmla="*/ 4 h 217"/>
                <a:gd name="T10" fmla="*/ 8 w 8"/>
                <a:gd name="T11" fmla="*/ 213 h 217"/>
                <a:gd name="T12" fmla="*/ 4 w 8"/>
                <a:gd name="T13" fmla="*/ 217 h 217"/>
              </a:gdLst>
              <a:ahLst/>
              <a:cxnLst>
                <a:cxn ang="0">
                  <a:pos x="T0" y="T1"/>
                </a:cxn>
                <a:cxn ang="0">
                  <a:pos x="T2" y="T3"/>
                </a:cxn>
                <a:cxn ang="0">
                  <a:pos x="T4" y="T5"/>
                </a:cxn>
                <a:cxn ang="0">
                  <a:pos x="T6" y="T7"/>
                </a:cxn>
                <a:cxn ang="0">
                  <a:pos x="T8" y="T9"/>
                </a:cxn>
                <a:cxn ang="0">
                  <a:pos x="T10" y="T11"/>
                </a:cxn>
                <a:cxn ang="0">
                  <a:pos x="T12" y="T13"/>
                </a:cxn>
              </a:cxnLst>
              <a:rect l="0" t="0" r="r" b="b"/>
              <a:pathLst>
                <a:path w="8" h="217">
                  <a:moveTo>
                    <a:pt x="4" y="217"/>
                  </a:moveTo>
                  <a:cubicBezTo>
                    <a:pt x="1" y="217"/>
                    <a:pt x="0" y="215"/>
                    <a:pt x="0" y="213"/>
                  </a:cubicBezTo>
                  <a:cubicBezTo>
                    <a:pt x="0" y="4"/>
                    <a:pt x="0" y="4"/>
                    <a:pt x="0" y="4"/>
                  </a:cubicBezTo>
                  <a:cubicBezTo>
                    <a:pt x="0" y="2"/>
                    <a:pt x="1" y="0"/>
                    <a:pt x="4" y="0"/>
                  </a:cubicBezTo>
                  <a:cubicBezTo>
                    <a:pt x="6" y="0"/>
                    <a:pt x="8" y="2"/>
                    <a:pt x="8" y="4"/>
                  </a:cubicBezTo>
                  <a:cubicBezTo>
                    <a:pt x="8" y="213"/>
                    <a:pt x="8" y="213"/>
                    <a:pt x="8" y="213"/>
                  </a:cubicBezTo>
                  <a:cubicBezTo>
                    <a:pt x="8" y="215"/>
                    <a:pt x="6" y="217"/>
                    <a:pt x="4" y="2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9" name="işḷíde"/>
            <p:cNvSpPr/>
            <p:nvPr/>
          </p:nvSpPr>
          <p:spPr bwMode="auto">
            <a:xfrm>
              <a:off x="4471988" y="3860800"/>
              <a:ext cx="25400" cy="787400"/>
            </a:xfrm>
            <a:custGeom>
              <a:avLst/>
              <a:gdLst>
                <a:gd name="T0" fmla="*/ 4 w 8"/>
                <a:gd name="T1" fmla="*/ 239 h 239"/>
                <a:gd name="T2" fmla="*/ 0 w 8"/>
                <a:gd name="T3" fmla="*/ 235 h 239"/>
                <a:gd name="T4" fmla="*/ 0 w 8"/>
                <a:gd name="T5" fmla="*/ 4 h 239"/>
                <a:gd name="T6" fmla="*/ 4 w 8"/>
                <a:gd name="T7" fmla="*/ 0 h 239"/>
                <a:gd name="T8" fmla="*/ 8 w 8"/>
                <a:gd name="T9" fmla="*/ 4 h 239"/>
                <a:gd name="T10" fmla="*/ 8 w 8"/>
                <a:gd name="T11" fmla="*/ 235 h 239"/>
                <a:gd name="T12" fmla="*/ 4 w 8"/>
                <a:gd name="T13" fmla="*/ 239 h 239"/>
              </a:gdLst>
              <a:ahLst/>
              <a:cxnLst>
                <a:cxn ang="0">
                  <a:pos x="T0" y="T1"/>
                </a:cxn>
                <a:cxn ang="0">
                  <a:pos x="T2" y="T3"/>
                </a:cxn>
                <a:cxn ang="0">
                  <a:pos x="T4" y="T5"/>
                </a:cxn>
                <a:cxn ang="0">
                  <a:pos x="T6" y="T7"/>
                </a:cxn>
                <a:cxn ang="0">
                  <a:pos x="T8" y="T9"/>
                </a:cxn>
                <a:cxn ang="0">
                  <a:pos x="T10" y="T11"/>
                </a:cxn>
                <a:cxn ang="0">
                  <a:pos x="T12" y="T13"/>
                </a:cxn>
              </a:cxnLst>
              <a:rect l="0" t="0" r="r" b="b"/>
              <a:pathLst>
                <a:path w="8" h="239">
                  <a:moveTo>
                    <a:pt x="4" y="239"/>
                  </a:moveTo>
                  <a:cubicBezTo>
                    <a:pt x="1" y="239"/>
                    <a:pt x="0" y="237"/>
                    <a:pt x="0" y="235"/>
                  </a:cubicBezTo>
                  <a:cubicBezTo>
                    <a:pt x="0" y="4"/>
                    <a:pt x="0" y="4"/>
                    <a:pt x="0" y="4"/>
                  </a:cubicBezTo>
                  <a:cubicBezTo>
                    <a:pt x="0" y="2"/>
                    <a:pt x="1" y="0"/>
                    <a:pt x="4" y="0"/>
                  </a:cubicBezTo>
                  <a:cubicBezTo>
                    <a:pt x="6" y="0"/>
                    <a:pt x="8" y="2"/>
                    <a:pt x="8" y="4"/>
                  </a:cubicBezTo>
                  <a:cubicBezTo>
                    <a:pt x="8" y="235"/>
                    <a:pt x="8" y="235"/>
                    <a:pt x="8" y="235"/>
                  </a:cubicBezTo>
                  <a:cubicBezTo>
                    <a:pt x="8" y="237"/>
                    <a:pt x="6" y="239"/>
                    <a:pt x="4" y="2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0" name="îṣliḋê"/>
            <p:cNvSpPr/>
            <p:nvPr/>
          </p:nvSpPr>
          <p:spPr bwMode="auto">
            <a:xfrm>
              <a:off x="4359276" y="3894138"/>
              <a:ext cx="26988" cy="754063"/>
            </a:xfrm>
            <a:custGeom>
              <a:avLst/>
              <a:gdLst>
                <a:gd name="T0" fmla="*/ 4 w 8"/>
                <a:gd name="T1" fmla="*/ 229 h 229"/>
                <a:gd name="T2" fmla="*/ 0 w 8"/>
                <a:gd name="T3" fmla="*/ 225 h 229"/>
                <a:gd name="T4" fmla="*/ 0 w 8"/>
                <a:gd name="T5" fmla="*/ 4 h 229"/>
                <a:gd name="T6" fmla="*/ 4 w 8"/>
                <a:gd name="T7" fmla="*/ 0 h 229"/>
                <a:gd name="T8" fmla="*/ 8 w 8"/>
                <a:gd name="T9" fmla="*/ 4 h 229"/>
                <a:gd name="T10" fmla="*/ 8 w 8"/>
                <a:gd name="T11" fmla="*/ 225 h 229"/>
                <a:gd name="T12" fmla="*/ 4 w 8"/>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8" h="229">
                  <a:moveTo>
                    <a:pt x="4" y="229"/>
                  </a:moveTo>
                  <a:cubicBezTo>
                    <a:pt x="1" y="229"/>
                    <a:pt x="0" y="227"/>
                    <a:pt x="0" y="225"/>
                  </a:cubicBezTo>
                  <a:cubicBezTo>
                    <a:pt x="0" y="4"/>
                    <a:pt x="0" y="4"/>
                    <a:pt x="0" y="4"/>
                  </a:cubicBezTo>
                  <a:cubicBezTo>
                    <a:pt x="0" y="1"/>
                    <a:pt x="1" y="0"/>
                    <a:pt x="4" y="0"/>
                  </a:cubicBezTo>
                  <a:cubicBezTo>
                    <a:pt x="6" y="0"/>
                    <a:pt x="8" y="1"/>
                    <a:pt x="8" y="4"/>
                  </a:cubicBezTo>
                  <a:cubicBezTo>
                    <a:pt x="8" y="225"/>
                    <a:pt x="8" y="225"/>
                    <a:pt x="8" y="225"/>
                  </a:cubicBezTo>
                  <a:cubicBezTo>
                    <a:pt x="8" y="227"/>
                    <a:pt x="6" y="229"/>
                    <a:pt x="4" y="2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1" name="iš1iḋê"/>
            <p:cNvSpPr/>
            <p:nvPr/>
          </p:nvSpPr>
          <p:spPr bwMode="auto">
            <a:xfrm>
              <a:off x="4583113" y="3827463"/>
              <a:ext cx="26988" cy="820738"/>
            </a:xfrm>
            <a:custGeom>
              <a:avLst/>
              <a:gdLst>
                <a:gd name="T0" fmla="*/ 4 w 8"/>
                <a:gd name="T1" fmla="*/ 249 h 249"/>
                <a:gd name="T2" fmla="*/ 0 w 8"/>
                <a:gd name="T3" fmla="*/ 245 h 249"/>
                <a:gd name="T4" fmla="*/ 0 w 8"/>
                <a:gd name="T5" fmla="*/ 4 h 249"/>
                <a:gd name="T6" fmla="*/ 4 w 8"/>
                <a:gd name="T7" fmla="*/ 0 h 249"/>
                <a:gd name="T8" fmla="*/ 8 w 8"/>
                <a:gd name="T9" fmla="*/ 4 h 249"/>
                <a:gd name="T10" fmla="*/ 8 w 8"/>
                <a:gd name="T11" fmla="*/ 245 h 249"/>
                <a:gd name="T12" fmla="*/ 4 w 8"/>
                <a:gd name="T13" fmla="*/ 249 h 249"/>
              </a:gdLst>
              <a:ahLst/>
              <a:cxnLst>
                <a:cxn ang="0">
                  <a:pos x="T0" y="T1"/>
                </a:cxn>
                <a:cxn ang="0">
                  <a:pos x="T2" y="T3"/>
                </a:cxn>
                <a:cxn ang="0">
                  <a:pos x="T4" y="T5"/>
                </a:cxn>
                <a:cxn ang="0">
                  <a:pos x="T6" y="T7"/>
                </a:cxn>
                <a:cxn ang="0">
                  <a:pos x="T8" y="T9"/>
                </a:cxn>
                <a:cxn ang="0">
                  <a:pos x="T10" y="T11"/>
                </a:cxn>
                <a:cxn ang="0">
                  <a:pos x="T12" y="T13"/>
                </a:cxn>
              </a:cxnLst>
              <a:rect l="0" t="0" r="r" b="b"/>
              <a:pathLst>
                <a:path w="8" h="249">
                  <a:moveTo>
                    <a:pt x="4" y="249"/>
                  </a:moveTo>
                  <a:cubicBezTo>
                    <a:pt x="2" y="249"/>
                    <a:pt x="0" y="247"/>
                    <a:pt x="0" y="245"/>
                  </a:cubicBezTo>
                  <a:cubicBezTo>
                    <a:pt x="0" y="4"/>
                    <a:pt x="0" y="4"/>
                    <a:pt x="0" y="4"/>
                  </a:cubicBezTo>
                  <a:cubicBezTo>
                    <a:pt x="0" y="1"/>
                    <a:pt x="2" y="0"/>
                    <a:pt x="4" y="0"/>
                  </a:cubicBezTo>
                  <a:cubicBezTo>
                    <a:pt x="6" y="0"/>
                    <a:pt x="8" y="1"/>
                    <a:pt x="8" y="4"/>
                  </a:cubicBezTo>
                  <a:cubicBezTo>
                    <a:pt x="8" y="245"/>
                    <a:pt x="8" y="245"/>
                    <a:pt x="8" y="245"/>
                  </a:cubicBezTo>
                  <a:cubicBezTo>
                    <a:pt x="8" y="247"/>
                    <a:pt x="6" y="249"/>
                    <a:pt x="4" y="2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2" name="îSlídé"/>
            <p:cNvSpPr/>
            <p:nvPr/>
          </p:nvSpPr>
          <p:spPr bwMode="auto">
            <a:xfrm>
              <a:off x="4695826" y="3784600"/>
              <a:ext cx="26988" cy="863600"/>
            </a:xfrm>
            <a:custGeom>
              <a:avLst/>
              <a:gdLst>
                <a:gd name="T0" fmla="*/ 4 w 8"/>
                <a:gd name="T1" fmla="*/ 262 h 262"/>
                <a:gd name="T2" fmla="*/ 0 w 8"/>
                <a:gd name="T3" fmla="*/ 258 h 262"/>
                <a:gd name="T4" fmla="*/ 0 w 8"/>
                <a:gd name="T5" fmla="*/ 4 h 262"/>
                <a:gd name="T6" fmla="*/ 4 w 8"/>
                <a:gd name="T7" fmla="*/ 0 h 262"/>
                <a:gd name="T8" fmla="*/ 8 w 8"/>
                <a:gd name="T9" fmla="*/ 4 h 262"/>
                <a:gd name="T10" fmla="*/ 8 w 8"/>
                <a:gd name="T11" fmla="*/ 258 h 262"/>
                <a:gd name="T12" fmla="*/ 4 w 8"/>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8" h="262">
                  <a:moveTo>
                    <a:pt x="4" y="262"/>
                  </a:moveTo>
                  <a:cubicBezTo>
                    <a:pt x="2" y="262"/>
                    <a:pt x="0" y="260"/>
                    <a:pt x="0" y="258"/>
                  </a:cubicBezTo>
                  <a:cubicBezTo>
                    <a:pt x="0" y="4"/>
                    <a:pt x="0" y="4"/>
                    <a:pt x="0" y="4"/>
                  </a:cubicBezTo>
                  <a:cubicBezTo>
                    <a:pt x="0" y="2"/>
                    <a:pt x="2" y="0"/>
                    <a:pt x="4" y="0"/>
                  </a:cubicBezTo>
                  <a:cubicBezTo>
                    <a:pt x="6" y="0"/>
                    <a:pt x="8" y="2"/>
                    <a:pt x="8" y="4"/>
                  </a:cubicBezTo>
                  <a:cubicBezTo>
                    <a:pt x="8" y="258"/>
                    <a:pt x="8" y="258"/>
                    <a:pt x="8" y="258"/>
                  </a:cubicBezTo>
                  <a:cubicBezTo>
                    <a:pt x="8" y="260"/>
                    <a:pt x="6" y="262"/>
                    <a:pt x="4" y="2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3" name="ï$ḻíḍé"/>
            <p:cNvSpPr/>
            <p:nvPr/>
          </p:nvSpPr>
          <p:spPr bwMode="auto">
            <a:xfrm>
              <a:off x="3267076" y="4029075"/>
              <a:ext cx="679450" cy="636588"/>
            </a:xfrm>
            <a:custGeom>
              <a:avLst/>
              <a:gdLst>
                <a:gd name="T0" fmla="*/ 198 w 206"/>
                <a:gd name="T1" fmla="*/ 193 h 193"/>
                <a:gd name="T2" fmla="*/ 8 w 206"/>
                <a:gd name="T3" fmla="*/ 193 h 193"/>
                <a:gd name="T4" fmla="*/ 0 w 206"/>
                <a:gd name="T5" fmla="*/ 185 h 193"/>
                <a:gd name="T6" fmla="*/ 0 w 206"/>
                <a:gd name="T7" fmla="*/ 8 h 193"/>
                <a:gd name="T8" fmla="*/ 8 w 206"/>
                <a:gd name="T9" fmla="*/ 0 h 193"/>
                <a:gd name="T10" fmla="*/ 198 w 206"/>
                <a:gd name="T11" fmla="*/ 0 h 193"/>
                <a:gd name="T12" fmla="*/ 206 w 206"/>
                <a:gd name="T13" fmla="*/ 8 h 193"/>
                <a:gd name="T14" fmla="*/ 206 w 206"/>
                <a:gd name="T15" fmla="*/ 185 h 193"/>
                <a:gd name="T16" fmla="*/ 198 w 206"/>
                <a:gd name="T17" fmla="*/ 193 h 193"/>
                <a:gd name="T18" fmla="*/ 16 w 206"/>
                <a:gd name="T19" fmla="*/ 177 h 193"/>
                <a:gd name="T20" fmla="*/ 190 w 206"/>
                <a:gd name="T21" fmla="*/ 177 h 193"/>
                <a:gd name="T22" fmla="*/ 190 w 206"/>
                <a:gd name="T23" fmla="*/ 16 h 193"/>
                <a:gd name="T24" fmla="*/ 16 w 206"/>
                <a:gd name="T25" fmla="*/ 16 h 193"/>
                <a:gd name="T26" fmla="*/ 16 w 206"/>
                <a:gd name="T27" fmla="*/ 17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93">
                  <a:moveTo>
                    <a:pt x="198" y="193"/>
                  </a:moveTo>
                  <a:cubicBezTo>
                    <a:pt x="8" y="193"/>
                    <a:pt x="8" y="193"/>
                    <a:pt x="8" y="193"/>
                  </a:cubicBezTo>
                  <a:cubicBezTo>
                    <a:pt x="4" y="193"/>
                    <a:pt x="0" y="189"/>
                    <a:pt x="0" y="185"/>
                  </a:cubicBezTo>
                  <a:cubicBezTo>
                    <a:pt x="0" y="8"/>
                    <a:pt x="0" y="8"/>
                    <a:pt x="0" y="8"/>
                  </a:cubicBezTo>
                  <a:cubicBezTo>
                    <a:pt x="0" y="3"/>
                    <a:pt x="4" y="0"/>
                    <a:pt x="8" y="0"/>
                  </a:cubicBezTo>
                  <a:cubicBezTo>
                    <a:pt x="198" y="0"/>
                    <a:pt x="198" y="0"/>
                    <a:pt x="198" y="0"/>
                  </a:cubicBezTo>
                  <a:cubicBezTo>
                    <a:pt x="203" y="0"/>
                    <a:pt x="206" y="3"/>
                    <a:pt x="206" y="8"/>
                  </a:cubicBezTo>
                  <a:cubicBezTo>
                    <a:pt x="206" y="185"/>
                    <a:pt x="206" y="185"/>
                    <a:pt x="206" y="185"/>
                  </a:cubicBezTo>
                  <a:cubicBezTo>
                    <a:pt x="206" y="189"/>
                    <a:pt x="203" y="193"/>
                    <a:pt x="198" y="193"/>
                  </a:cubicBezTo>
                  <a:close/>
                  <a:moveTo>
                    <a:pt x="16" y="177"/>
                  </a:moveTo>
                  <a:cubicBezTo>
                    <a:pt x="190" y="177"/>
                    <a:pt x="190" y="177"/>
                    <a:pt x="190" y="177"/>
                  </a:cubicBezTo>
                  <a:cubicBezTo>
                    <a:pt x="190" y="16"/>
                    <a:pt x="190" y="16"/>
                    <a:pt x="190" y="16"/>
                  </a:cubicBezTo>
                  <a:cubicBezTo>
                    <a:pt x="16" y="16"/>
                    <a:pt x="16" y="16"/>
                    <a:pt x="16" y="16"/>
                  </a:cubicBezTo>
                  <a:lnTo>
                    <a:pt x="16" y="177"/>
                  </a:ln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4" name="îṣḷïḓe"/>
            <p:cNvSpPr/>
            <p:nvPr/>
          </p:nvSpPr>
          <p:spPr bwMode="auto">
            <a:xfrm>
              <a:off x="3281363" y="4184650"/>
              <a:ext cx="652463" cy="25400"/>
            </a:xfrm>
            <a:custGeom>
              <a:avLst/>
              <a:gdLst>
                <a:gd name="T0" fmla="*/ 194 w 198"/>
                <a:gd name="T1" fmla="*/ 8 h 8"/>
                <a:gd name="T2" fmla="*/ 4 w 198"/>
                <a:gd name="T3" fmla="*/ 8 h 8"/>
                <a:gd name="T4" fmla="*/ 0 w 198"/>
                <a:gd name="T5" fmla="*/ 4 h 8"/>
                <a:gd name="T6" fmla="*/ 4 w 198"/>
                <a:gd name="T7" fmla="*/ 0 h 8"/>
                <a:gd name="T8" fmla="*/ 194 w 198"/>
                <a:gd name="T9" fmla="*/ 0 h 8"/>
                <a:gd name="T10" fmla="*/ 198 w 198"/>
                <a:gd name="T11" fmla="*/ 4 h 8"/>
                <a:gd name="T12" fmla="*/ 194 w 19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98" h="8">
                  <a:moveTo>
                    <a:pt x="194" y="8"/>
                  </a:moveTo>
                  <a:cubicBezTo>
                    <a:pt x="4" y="8"/>
                    <a:pt x="4" y="8"/>
                    <a:pt x="4" y="8"/>
                  </a:cubicBezTo>
                  <a:cubicBezTo>
                    <a:pt x="2" y="8"/>
                    <a:pt x="0" y="6"/>
                    <a:pt x="0" y="4"/>
                  </a:cubicBezTo>
                  <a:cubicBezTo>
                    <a:pt x="0" y="2"/>
                    <a:pt x="2" y="0"/>
                    <a:pt x="4" y="0"/>
                  </a:cubicBezTo>
                  <a:cubicBezTo>
                    <a:pt x="194" y="0"/>
                    <a:pt x="194" y="0"/>
                    <a:pt x="194" y="0"/>
                  </a:cubicBezTo>
                  <a:cubicBezTo>
                    <a:pt x="197" y="0"/>
                    <a:pt x="198" y="2"/>
                    <a:pt x="198" y="4"/>
                  </a:cubicBezTo>
                  <a:cubicBezTo>
                    <a:pt x="198" y="6"/>
                    <a:pt x="197" y="8"/>
                    <a:pt x="194" y="8"/>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5" name="íṥľiďê"/>
            <p:cNvSpPr/>
            <p:nvPr/>
          </p:nvSpPr>
          <p:spPr bwMode="auto">
            <a:xfrm>
              <a:off x="3281363" y="4332288"/>
              <a:ext cx="652463" cy="26988"/>
            </a:xfrm>
            <a:custGeom>
              <a:avLst/>
              <a:gdLst>
                <a:gd name="T0" fmla="*/ 194 w 198"/>
                <a:gd name="T1" fmla="*/ 8 h 8"/>
                <a:gd name="T2" fmla="*/ 4 w 198"/>
                <a:gd name="T3" fmla="*/ 8 h 8"/>
                <a:gd name="T4" fmla="*/ 0 w 198"/>
                <a:gd name="T5" fmla="*/ 4 h 8"/>
                <a:gd name="T6" fmla="*/ 4 w 198"/>
                <a:gd name="T7" fmla="*/ 0 h 8"/>
                <a:gd name="T8" fmla="*/ 194 w 198"/>
                <a:gd name="T9" fmla="*/ 0 h 8"/>
                <a:gd name="T10" fmla="*/ 198 w 198"/>
                <a:gd name="T11" fmla="*/ 4 h 8"/>
                <a:gd name="T12" fmla="*/ 194 w 19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98" h="8">
                  <a:moveTo>
                    <a:pt x="194" y="8"/>
                  </a:moveTo>
                  <a:cubicBezTo>
                    <a:pt x="4" y="8"/>
                    <a:pt x="4" y="8"/>
                    <a:pt x="4" y="8"/>
                  </a:cubicBezTo>
                  <a:cubicBezTo>
                    <a:pt x="2" y="8"/>
                    <a:pt x="0" y="6"/>
                    <a:pt x="0" y="4"/>
                  </a:cubicBezTo>
                  <a:cubicBezTo>
                    <a:pt x="0" y="2"/>
                    <a:pt x="2" y="0"/>
                    <a:pt x="4" y="0"/>
                  </a:cubicBezTo>
                  <a:cubicBezTo>
                    <a:pt x="194" y="0"/>
                    <a:pt x="194" y="0"/>
                    <a:pt x="194" y="0"/>
                  </a:cubicBezTo>
                  <a:cubicBezTo>
                    <a:pt x="197" y="0"/>
                    <a:pt x="198" y="2"/>
                    <a:pt x="198" y="4"/>
                  </a:cubicBezTo>
                  <a:cubicBezTo>
                    <a:pt x="198" y="6"/>
                    <a:pt x="197" y="8"/>
                    <a:pt x="194" y="8"/>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6" name="iSḷîḍê"/>
            <p:cNvSpPr/>
            <p:nvPr/>
          </p:nvSpPr>
          <p:spPr bwMode="auto">
            <a:xfrm>
              <a:off x="3281363" y="4481513"/>
              <a:ext cx="652463" cy="25400"/>
            </a:xfrm>
            <a:custGeom>
              <a:avLst/>
              <a:gdLst>
                <a:gd name="T0" fmla="*/ 194 w 198"/>
                <a:gd name="T1" fmla="*/ 8 h 8"/>
                <a:gd name="T2" fmla="*/ 4 w 198"/>
                <a:gd name="T3" fmla="*/ 8 h 8"/>
                <a:gd name="T4" fmla="*/ 0 w 198"/>
                <a:gd name="T5" fmla="*/ 4 h 8"/>
                <a:gd name="T6" fmla="*/ 4 w 198"/>
                <a:gd name="T7" fmla="*/ 0 h 8"/>
                <a:gd name="T8" fmla="*/ 194 w 198"/>
                <a:gd name="T9" fmla="*/ 0 h 8"/>
                <a:gd name="T10" fmla="*/ 198 w 198"/>
                <a:gd name="T11" fmla="*/ 4 h 8"/>
                <a:gd name="T12" fmla="*/ 194 w 19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98" h="8">
                  <a:moveTo>
                    <a:pt x="194" y="8"/>
                  </a:moveTo>
                  <a:cubicBezTo>
                    <a:pt x="4" y="8"/>
                    <a:pt x="4" y="8"/>
                    <a:pt x="4" y="8"/>
                  </a:cubicBezTo>
                  <a:cubicBezTo>
                    <a:pt x="2" y="8"/>
                    <a:pt x="0" y="6"/>
                    <a:pt x="0" y="4"/>
                  </a:cubicBezTo>
                  <a:cubicBezTo>
                    <a:pt x="0" y="2"/>
                    <a:pt x="2" y="0"/>
                    <a:pt x="4" y="0"/>
                  </a:cubicBezTo>
                  <a:cubicBezTo>
                    <a:pt x="194" y="0"/>
                    <a:pt x="194" y="0"/>
                    <a:pt x="194" y="0"/>
                  </a:cubicBezTo>
                  <a:cubicBezTo>
                    <a:pt x="197" y="0"/>
                    <a:pt x="198" y="2"/>
                    <a:pt x="198" y="4"/>
                  </a:cubicBezTo>
                  <a:cubicBezTo>
                    <a:pt x="198" y="6"/>
                    <a:pt x="197" y="8"/>
                    <a:pt x="194" y="8"/>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7" name="íṣļiḋê"/>
            <p:cNvSpPr/>
            <p:nvPr/>
          </p:nvSpPr>
          <p:spPr bwMode="auto">
            <a:xfrm>
              <a:off x="3446463" y="4041775"/>
              <a:ext cx="25400" cy="606425"/>
            </a:xfrm>
            <a:custGeom>
              <a:avLst/>
              <a:gdLst>
                <a:gd name="T0" fmla="*/ 4 w 8"/>
                <a:gd name="T1" fmla="*/ 184 h 184"/>
                <a:gd name="T2" fmla="*/ 0 w 8"/>
                <a:gd name="T3" fmla="*/ 180 h 184"/>
                <a:gd name="T4" fmla="*/ 0 w 8"/>
                <a:gd name="T5" fmla="*/ 4 h 184"/>
                <a:gd name="T6" fmla="*/ 4 w 8"/>
                <a:gd name="T7" fmla="*/ 0 h 184"/>
                <a:gd name="T8" fmla="*/ 8 w 8"/>
                <a:gd name="T9" fmla="*/ 4 h 184"/>
                <a:gd name="T10" fmla="*/ 8 w 8"/>
                <a:gd name="T11" fmla="*/ 180 h 184"/>
                <a:gd name="T12" fmla="*/ 4 w 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8" h="184">
                  <a:moveTo>
                    <a:pt x="4" y="184"/>
                  </a:moveTo>
                  <a:cubicBezTo>
                    <a:pt x="2" y="184"/>
                    <a:pt x="0" y="182"/>
                    <a:pt x="0" y="180"/>
                  </a:cubicBezTo>
                  <a:cubicBezTo>
                    <a:pt x="0" y="4"/>
                    <a:pt x="0" y="4"/>
                    <a:pt x="0" y="4"/>
                  </a:cubicBezTo>
                  <a:cubicBezTo>
                    <a:pt x="0" y="2"/>
                    <a:pt x="2" y="0"/>
                    <a:pt x="4" y="0"/>
                  </a:cubicBezTo>
                  <a:cubicBezTo>
                    <a:pt x="6" y="0"/>
                    <a:pt x="8" y="2"/>
                    <a:pt x="8" y="4"/>
                  </a:cubicBezTo>
                  <a:cubicBezTo>
                    <a:pt x="8" y="180"/>
                    <a:pt x="8" y="180"/>
                    <a:pt x="8" y="180"/>
                  </a:cubicBezTo>
                  <a:cubicBezTo>
                    <a:pt x="8" y="182"/>
                    <a:pt x="6" y="184"/>
                    <a:pt x="4" y="184"/>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8" name="ïṧḷïḑê"/>
            <p:cNvSpPr/>
            <p:nvPr/>
          </p:nvSpPr>
          <p:spPr bwMode="auto">
            <a:xfrm>
              <a:off x="3594101" y="4041775"/>
              <a:ext cx="26988" cy="606425"/>
            </a:xfrm>
            <a:custGeom>
              <a:avLst/>
              <a:gdLst>
                <a:gd name="T0" fmla="*/ 4 w 8"/>
                <a:gd name="T1" fmla="*/ 184 h 184"/>
                <a:gd name="T2" fmla="*/ 0 w 8"/>
                <a:gd name="T3" fmla="*/ 180 h 184"/>
                <a:gd name="T4" fmla="*/ 0 w 8"/>
                <a:gd name="T5" fmla="*/ 4 h 184"/>
                <a:gd name="T6" fmla="*/ 4 w 8"/>
                <a:gd name="T7" fmla="*/ 0 h 184"/>
                <a:gd name="T8" fmla="*/ 8 w 8"/>
                <a:gd name="T9" fmla="*/ 4 h 184"/>
                <a:gd name="T10" fmla="*/ 8 w 8"/>
                <a:gd name="T11" fmla="*/ 180 h 184"/>
                <a:gd name="T12" fmla="*/ 4 w 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8" h="184">
                  <a:moveTo>
                    <a:pt x="4" y="184"/>
                  </a:moveTo>
                  <a:cubicBezTo>
                    <a:pt x="2" y="184"/>
                    <a:pt x="0" y="182"/>
                    <a:pt x="0" y="180"/>
                  </a:cubicBezTo>
                  <a:cubicBezTo>
                    <a:pt x="0" y="4"/>
                    <a:pt x="0" y="4"/>
                    <a:pt x="0" y="4"/>
                  </a:cubicBezTo>
                  <a:cubicBezTo>
                    <a:pt x="0" y="2"/>
                    <a:pt x="2" y="0"/>
                    <a:pt x="4" y="0"/>
                  </a:cubicBezTo>
                  <a:cubicBezTo>
                    <a:pt x="6" y="0"/>
                    <a:pt x="8" y="2"/>
                    <a:pt x="8" y="4"/>
                  </a:cubicBezTo>
                  <a:cubicBezTo>
                    <a:pt x="8" y="180"/>
                    <a:pt x="8" y="180"/>
                    <a:pt x="8" y="180"/>
                  </a:cubicBezTo>
                  <a:cubicBezTo>
                    <a:pt x="8" y="182"/>
                    <a:pt x="6" y="184"/>
                    <a:pt x="4" y="184"/>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9" name="íṩlîḍé"/>
            <p:cNvSpPr/>
            <p:nvPr/>
          </p:nvSpPr>
          <p:spPr bwMode="auto">
            <a:xfrm>
              <a:off x="3743326" y="4041775"/>
              <a:ext cx="25400" cy="606425"/>
            </a:xfrm>
            <a:custGeom>
              <a:avLst/>
              <a:gdLst>
                <a:gd name="T0" fmla="*/ 4 w 8"/>
                <a:gd name="T1" fmla="*/ 184 h 184"/>
                <a:gd name="T2" fmla="*/ 0 w 8"/>
                <a:gd name="T3" fmla="*/ 180 h 184"/>
                <a:gd name="T4" fmla="*/ 0 w 8"/>
                <a:gd name="T5" fmla="*/ 4 h 184"/>
                <a:gd name="T6" fmla="*/ 4 w 8"/>
                <a:gd name="T7" fmla="*/ 0 h 184"/>
                <a:gd name="T8" fmla="*/ 8 w 8"/>
                <a:gd name="T9" fmla="*/ 4 h 184"/>
                <a:gd name="T10" fmla="*/ 8 w 8"/>
                <a:gd name="T11" fmla="*/ 180 h 184"/>
                <a:gd name="T12" fmla="*/ 4 w 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8" h="184">
                  <a:moveTo>
                    <a:pt x="4" y="184"/>
                  </a:moveTo>
                  <a:cubicBezTo>
                    <a:pt x="2" y="184"/>
                    <a:pt x="0" y="182"/>
                    <a:pt x="0" y="180"/>
                  </a:cubicBezTo>
                  <a:cubicBezTo>
                    <a:pt x="0" y="4"/>
                    <a:pt x="0" y="4"/>
                    <a:pt x="0" y="4"/>
                  </a:cubicBezTo>
                  <a:cubicBezTo>
                    <a:pt x="0" y="2"/>
                    <a:pt x="2" y="0"/>
                    <a:pt x="4" y="0"/>
                  </a:cubicBezTo>
                  <a:cubicBezTo>
                    <a:pt x="7" y="0"/>
                    <a:pt x="8" y="2"/>
                    <a:pt x="8" y="4"/>
                  </a:cubicBezTo>
                  <a:cubicBezTo>
                    <a:pt x="8" y="180"/>
                    <a:pt x="8" y="180"/>
                    <a:pt x="8" y="180"/>
                  </a:cubicBezTo>
                  <a:cubicBezTo>
                    <a:pt x="8" y="182"/>
                    <a:pt x="7" y="184"/>
                    <a:pt x="4" y="184"/>
                  </a:cubicBezTo>
                  <a:close/>
                </a:path>
              </a:pathLst>
            </a:custGeom>
            <a:solidFill>
              <a:srgbClr val="5568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0" name="i$liďé"/>
            <p:cNvSpPr/>
            <p:nvPr/>
          </p:nvSpPr>
          <p:spPr bwMode="auto">
            <a:xfrm>
              <a:off x="4062413" y="3409950"/>
              <a:ext cx="1122363" cy="1433513"/>
            </a:xfrm>
            <a:custGeom>
              <a:avLst/>
              <a:gdLst>
                <a:gd name="T0" fmla="*/ 230 w 340"/>
                <a:gd name="T1" fmla="*/ 435 h 435"/>
                <a:gd name="T2" fmla="*/ 8 w 340"/>
                <a:gd name="T3" fmla="*/ 435 h 435"/>
                <a:gd name="T4" fmla="*/ 0 w 340"/>
                <a:gd name="T5" fmla="*/ 427 h 435"/>
                <a:gd name="T6" fmla="*/ 8 w 340"/>
                <a:gd name="T7" fmla="*/ 419 h 435"/>
                <a:gd name="T8" fmla="*/ 222 w 340"/>
                <a:gd name="T9" fmla="*/ 419 h 435"/>
                <a:gd name="T10" fmla="*/ 222 w 340"/>
                <a:gd name="T11" fmla="*/ 8 h 435"/>
                <a:gd name="T12" fmla="*/ 230 w 340"/>
                <a:gd name="T13" fmla="*/ 0 h 435"/>
                <a:gd name="T14" fmla="*/ 332 w 340"/>
                <a:gd name="T15" fmla="*/ 0 h 435"/>
                <a:gd name="T16" fmla="*/ 340 w 340"/>
                <a:gd name="T17" fmla="*/ 8 h 435"/>
                <a:gd name="T18" fmla="*/ 332 w 340"/>
                <a:gd name="T19" fmla="*/ 16 h 435"/>
                <a:gd name="T20" fmla="*/ 238 w 340"/>
                <a:gd name="T21" fmla="*/ 16 h 435"/>
                <a:gd name="T22" fmla="*/ 238 w 340"/>
                <a:gd name="T23" fmla="*/ 427 h 435"/>
                <a:gd name="T24" fmla="*/ 230 w 340"/>
                <a:gd name="T25"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435">
                  <a:moveTo>
                    <a:pt x="230" y="435"/>
                  </a:moveTo>
                  <a:cubicBezTo>
                    <a:pt x="8" y="435"/>
                    <a:pt x="8" y="435"/>
                    <a:pt x="8" y="435"/>
                  </a:cubicBezTo>
                  <a:cubicBezTo>
                    <a:pt x="3" y="435"/>
                    <a:pt x="0" y="431"/>
                    <a:pt x="0" y="427"/>
                  </a:cubicBezTo>
                  <a:cubicBezTo>
                    <a:pt x="0" y="422"/>
                    <a:pt x="3" y="419"/>
                    <a:pt x="8" y="419"/>
                  </a:cubicBezTo>
                  <a:cubicBezTo>
                    <a:pt x="222" y="419"/>
                    <a:pt x="222" y="419"/>
                    <a:pt x="222" y="419"/>
                  </a:cubicBezTo>
                  <a:cubicBezTo>
                    <a:pt x="222" y="8"/>
                    <a:pt x="222" y="8"/>
                    <a:pt x="222" y="8"/>
                  </a:cubicBezTo>
                  <a:cubicBezTo>
                    <a:pt x="222" y="4"/>
                    <a:pt x="225" y="0"/>
                    <a:pt x="230" y="0"/>
                  </a:cubicBezTo>
                  <a:cubicBezTo>
                    <a:pt x="332" y="0"/>
                    <a:pt x="332" y="0"/>
                    <a:pt x="332" y="0"/>
                  </a:cubicBezTo>
                  <a:cubicBezTo>
                    <a:pt x="337" y="0"/>
                    <a:pt x="340" y="4"/>
                    <a:pt x="340" y="8"/>
                  </a:cubicBezTo>
                  <a:cubicBezTo>
                    <a:pt x="340" y="12"/>
                    <a:pt x="337" y="16"/>
                    <a:pt x="332" y="16"/>
                  </a:cubicBezTo>
                  <a:cubicBezTo>
                    <a:pt x="238" y="16"/>
                    <a:pt x="238" y="16"/>
                    <a:pt x="238" y="16"/>
                  </a:cubicBezTo>
                  <a:cubicBezTo>
                    <a:pt x="238" y="427"/>
                    <a:pt x="238" y="427"/>
                    <a:pt x="238" y="427"/>
                  </a:cubicBezTo>
                  <a:cubicBezTo>
                    <a:pt x="238" y="431"/>
                    <a:pt x="234" y="435"/>
                    <a:pt x="230" y="4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1" name="îṡlide"/>
            <p:cNvSpPr/>
            <p:nvPr/>
          </p:nvSpPr>
          <p:spPr bwMode="auto">
            <a:xfrm>
              <a:off x="4903788" y="3379788"/>
              <a:ext cx="312738" cy="111125"/>
            </a:xfrm>
            <a:custGeom>
              <a:avLst/>
              <a:gdLst>
                <a:gd name="T0" fmla="*/ 78 w 95"/>
                <a:gd name="T1" fmla="*/ 34 h 34"/>
                <a:gd name="T2" fmla="*/ 17 w 95"/>
                <a:gd name="T3" fmla="*/ 34 h 34"/>
                <a:gd name="T4" fmla="*/ 0 w 95"/>
                <a:gd name="T5" fmla="*/ 17 h 34"/>
                <a:gd name="T6" fmla="*/ 0 w 95"/>
                <a:gd name="T7" fmla="*/ 17 h 34"/>
                <a:gd name="T8" fmla="*/ 17 w 95"/>
                <a:gd name="T9" fmla="*/ 0 h 34"/>
                <a:gd name="T10" fmla="*/ 78 w 95"/>
                <a:gd name="T11" fmla="*/ 0 h 34"/>
                <a:gd name="T12" fmla="*/ 95 w 95"/>
                <a:gd name="T13" fmla="*/ 17 h 34"/>
                <a:gd name="T14" fmla="*/ 95 w 95"/>
                <a:gd name="T15" fmla="*/ 17 h 34"/>
                <a:gd name="T16" fmla="*/ 78 w 95"/>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34">
                  <a:moveTo>
                    <a:pt x="78" y="34"/>
                  </a:moveTo>
                  <a:cubicBezTo>
                    <a:pt x="17" y="34"/>
                    <a:pt x="17" y="34"/>
                    <a:pt x="17" y="34"/>
                  </a:cubicBezTo>
                  <a:cubicBezTo>
                    <a:pt x="8" y="34"/>
                    <a:pt x="0" y="27"/>
                    <a:pt x="0" y="17"/>
                  </a:cubicBezTo>
                  <a:cubicBezTo>
                    <a:pt x="0" y="17"/>
                    <a:pt x="0" y="17"/>
                    <a:pt x="0" y="17"/>
                  </a:cubicBezTo>
                  <a:cubicBezTo>
                    <a:pt x="0" y="8"/>
                    <a:pt x="8" y="0"/>
                    <a:pt x="17" y="0"/>
                  </a:cubicBezTo>
                  <a:cubicBezTo>
                    <a:pt x="78" y="0"/>
                    <a:pt x="78" y="0"/>
                    <a:pt x="78" y="0"/>
                  </a:cubicBezTo>
                  <a:cubicBezTo>
                    <a:pt x="88" y="0"/>
                    <a:pt x="95" y="8"/>
                    <a:pt x="95" y="17"/>
                  </a:cubicBezTo>
                  <a:cubicBezTo>
                    <a:pt x="95" y="17"/>
                    <a:pt x="95" y="17"/>
                    <a:pt x="95" y="17"/>
                  </a:cubicBezTo>
                  <a:cubicBezTo>
                    <a:pt x="95" y="27"/>
                    <a:pt x="88" y="34"/>
                    <a:pt x="78" y="34"/>
                  </a:cubicBezTo>
                  <a:close/>
                </a:path>
              </a:pathLst>
            </a:custGeom>
            <a:solidFill>
              <a:srgbClr val="FF5C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2" name="isḷïďê"/>
            <p:cNvSpPr/>
            <p:nvPr/>
          </p:nvSpPr>
          <p:spPr bwMode="auto">
            <a:xfrm>
              <a:off x="4610101" y="4727575"/>
              <a:ext cx="207963" cy="214313"/>
            </a:xfrm>
            <a:custGeom>
              <a:avLst/>
              <a:gdLst>
                <a:gd name="T0" fmla="*/ 63 w 63"/>
                <a:gd name="T1" fmla="*/ 33 h 65"/>
                <a:gd name="T2" fmla="*/ 49 w 63"/>
                <a:gd name="T3" fmla="*/ 7 h 65"/>
                <a:gd name="T4" fmla="*/ 49 w 63"/>
                <a:gd name="T5" fmla="*/ 2 h 65"/>
                <a:gd name="T6" fmla="*/ 34 w 63"/>
                <a:gd name="T7" fmla="*/ 2 h 65"/>
                <a:gd name="T8" fmla="*/ 0 w 63"/>
                <a:gd name="T9" fmla="*/ 33 h 65"/>
                <a:gd name="T10" fmla="*/ 34 w 63"/>
                <a:gd name="T11" fmla="*/ 64 h 65"/>
                <a:gd name="T12" fmla="*/ 34 w 63"/>
                <a:gd name="T13" fmla="*/ 64 h 65"/>
                <a:gd name="T14" fmla="*/ 49 w 63"/>
                <a:gd name="T15" fmla="*/ 64 h 65"/>
                <a:gd name="T16" fmla="*/ 49 w 63"/>
                <a:gd name="T17" fmla="*/ 59 h 65"/>
                <a:gd name="T18" fmla="*/ 63 w 63"/>
                <a:gd name="T1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5">
                  <a:moveTo>
                    <a:pt x="63" y="33"/>
                  </a:moveTo>
                  <a:cubicBezTo>
                    <a:pt x="63" y="22"/>
                    <a:pt x="57" y="13"/>
                    <a:pt x="49" y="7"/>
                  </a:cubicBezTo>
                  <a:cubicBezTo>
                    <a:pt x="49" y="2"/>
                    <a:pt x="49" y="2"/>
                    <a:pt x="49" y="2"/>
                  </a:cubicBezTo>
                  <a:cubicBezTo>
                    <a:pt x="34" y="2"/>
                    <a:pt x="34" y="2"/>
                    <a:pt x="34" y="2"/>
                  </a:cubicBezTo>
                  <a:cubicBezTo>
                    <a:pt x="16" y="0"/>
                    <a:pt x="0" y="14"/>
                    <a:pt x="0" y="33"/>
                  </a:cubicBezTo>
                  <a:cubicBezTo>
                    <a:pt x="0" y="51"/>
                    <a:pt x="16" y="65"/>
                    <a:pt x="34" y="64"/>
                  </a:cubicBezTo>
                  <a:cubicBezTo>
                    <a:pt x="34" y="64"/>
                    <a:pt x="34" y="64"/>
                    <a:pt x="34" y="64"/>
                  </a:cubicBezTo>
                  <a:cubicBezTo>
                    <a:pt x="49" y="64"/>
                    <a:pt x="49" y="64"/>
                    <a:pt x="49" y="64"/>
                  </a:cubicBezTo>
                  <a:cubicBezTo>
                    <a:pt x="49" y="59"/>
                    <a:pt x="49" y="59"/>
                    <a:pt x="49" y="59"/>
                  </a:cubicBezTo>
                  <a:cubicBezTo>
                    <a:pt x="57" y="53"/>
                    <a:pt x="63" y="43"/>
                    <a:pt x="63"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3" name="ïṥlïdê"/>
            <p:cNvSpPr/>
            <p:nvPr/>
          </p:nvSpPr>
          <p:spPr bwMode="auto">
            <a:xfrm>
              <a:off x="4659313" y="4727575"/>
              <a:ext cx="207963" cy="214313"/>
            </a:xfrm>
            <a:custGeom>
              <a:avLst/>
              <a:gdLst>
                <a:gd name="T0" fmla="*/ 63 w 63"/>
                <a:gd name="T1" fmla="*/ 33 h 65"/>
                <a:gd name="T2" fmla="*/ 34 w 63"/>
                <a:gd name="T3" fmla="*/ 64 h 65"/>
                <a:gd name="T4" fmla="*/ 0 w 63"/>
                <a:gd name="T5" fmla="*/ 33 h 65"/>
                <a:gd name="T6" fmla="*/ 34 w 63"/>
                <a:gd name="T7" fmla="*/ 2 h 65"/>
                <a:gd name="T8" fmla="*/ 63 w 63"/>
                <a:gd name="T9" fmla="*/ 33 h 65"/>
              </a:gdLst>
              <a:ahLst/>
              <a:cxnLst>
                <a:cxn ang="0">
                  <a:pos x="T0" y="T1"/>
                </a:cxn>
                <a:cxn ang="0">
                  <a:pos x="T2" y="T3"/>
                </a:cxn>
                <a:cxn ang="0">
                  <a:pos x="T4" y="T5"/>
                </a:cxn>
                <a:cxn ang="0">
                  <a:pos x="T6" y="T7"/>
                </a:cxn>
                <a:cxn ang="0">
                  <a:pos x="T8" y="T9"/>
                </a:cxn>
              </a:cxnLst>
              <a:rect l="0" t="0" r="r" b="b"/>
              <a:pathLst>
                <a:path w="63" h="65">
                  <a:moveTo>
                    <a:pt x="63" y="33"/>
                  </a:moveTo>
                  <a:cubicBezTo>
                    <a:pt x="63" y="49"/>
                    <a:pt x="51" y="63"/>
                    <a:pt x="34" y="64"/>
                  </a:cubicBezTo>
                  <a:cubicBezTo>
                    <a:pt x="16" y="65"/>
                    <a:pt x="0" y="51"/>
                    <a:pt x="0" y="33"/>
                  </a:cubicBezTo>
                  <a:cubicBezTo>
                    <a:pt x="0" y="14"/>
                    <a:pt x="16" y="0"/>
                    <a:pt x="34" y="2"/>
                  </a:cubicBezTo>
                  <a:cubicBezTo>
                    <a:pt x="51" y="3"/>
                    <a:pt x="63" y="17"/>
                    <a:pt x="63"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4" name="iṡḻíďè"/>
            <p:cNvSpPr/>
            <p:nvPr/>
          </p:nvSpPr>
          <p:spPr bwMode="auto">
            <a:xfrm>
              <a:off x="4708526" y="4773613"/>
              <a:ext cx="122238" cy="125413"/>
            </a:xfrm>
            <a:custGeom>
              <a:avLst/>
              <a:gdLst>
                <a:gd name="T0" fmla="*/ 37 w 37"/>
                <a:gd name="T1" fmla="*/ 19 h 38"/>
                <a:gd name="T2" fmla="*/ 19 w 37"/>
                <a:gd name="T3" fmla="*/ 37 h 38"/>
                <a:gd name="T4" fmla="*/ 0 w 37"/>
                <a:gd name="T5" fmla="*/ 19 h 38"/>
                <a:gd name="T6" fmla="*/ 19 w 37"/>
                <a:gd name="T7" fmla="*/ 0 h 38"/>
                <a:gd name="T8" fmla="*/ 37 w 37"/>
                <a:gd name="T9" fmla="*/ 19 h 38"/>
              </a:gdLst>
              <a:ahLst/>
              <a:cxnLst>
                <a:cxn ang="0">
                  <a:pos x="T0" y="T1"/>
                </a:cxn>
                <a:cxn ang="0">
                  <a:pos x="T2" y="T3"/>
                </a:cxn>
                <a:cxn ang="0">
                  <a:pos x="T4" y="T5"/>
                </a:cxn>
                <a:cxn ang="0">
                  <a:pos x="T6" y="T7"/>
                </a:cxn>
                <a:cxn ang="0">
                  <a:pos x="T8" y="T9"/>
                </a:cxn>
              </a:cxnLst>
              <a:rect l="0" t="0" r="r" b="b"/>
              <a:pathLst>
                <a:path w="37" h="38">
                  <a:moveTo>
                    <a:pt x="37" y="19"/>
                  </a:moveTo>
                  <a:cubicBezTo>
                    <a:pt x="37" y="28"/>
                    <a:pt x="29" y="37"/>
                    <a:pt x="19" y="37"/>
                  </a:cubicBezTo>
                  <a:cubicBezTo>
                    <a:pt x="9" y="38"/>
                    <a:pt x="0" y="29"/>
                    <a:pt x="0" y="19"/>
                  </a:cubicBezTo>
                  <a:cubicBezTo>
                    <a:pt x="0" y="8"/>
                    <a:pt x="9" y="0"/>
                    <a:pt x="19" y="0"/>
                  </a:cubicBezTo>
                  <a:cubicBezTo>
                    <a:pt x="29" y="1"/>
                    <a:pt x="37" y="9"/>
                    <a:pt x="37" y="19"/>
                  </a:cubicBezTo>
                  <a:close/>
                </a:path>
              </a:pathLst>
            </a:custGeom>
            <a:solidFill>
              <a:srgbClr val="FF5C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5" name="ïṩḷiḑè"/>
            <p:cNvSpPr/>
            <p:nvPr/>
          </p:nvSpPr>
          <p:spPr bwMode="auto">
            <a:xfrm>
              <a:off x="4003676" y="4727575"/>
              <a:ext cx="207963" cy="214313"/>
            </a:xfrm>
            <a:custGeom>
              <a:avLst/>
              <a:gdLst>
                <a:gd name="T0" fmla="*/ 63 w 63"/>
                <a:gd name="T1" fmla="*/ 33 h 65"/>
                <a:gd name="T2" fmla="*/ 49 w 63"/>
                <a:gd name="T3" fmla="*/ 7 h 65"/>
                <a:gd name="T4" fmla="*/ 49 w 63"/>
                <a:gd name="T5" fmla="*/ 2 h 65"/>
                <a:gd name="T6" fmla="*/ 34 w 63"/>
                <a:gd name="T7" fmla="*/ 2 h 65"/>
                <a:gd name="T8" fmla="*/ 0 w 63"/>
                <a:gd name="T9" fmla="*/ 33 h 65"/>
                <a:gd name="T10" fmla="*/ 34 w 63"/>
                <a:gd name="T11" fmla="*/ 64 h 65"/>
                <a:gd name="T12" fmla="*/ 34 w 63"/>
                <a:gd name="T13" fmla="*/ 64 h 65"/>
                <a:gd name="T14" fmla="*/ 49 w 63"/>
                <a:gd name="T15" fmla="*/ 64 h 65"/>
                <a:gd name="T16" fmla="*/ 49 w 63"/>
                <a:gd name="T17" fmla="*/ 59 h 65"/>
                <a:gd name="T18" fmla="*/ 63 w 63"/>
                <a:gd name="T19"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5">
                  <a:moveTo>
                    <a:pt x="63" y="33"/>
                  </a:moveTo>
                  <a:cubicBezTo>
                    <a:pt x="63" y="22"/>
                    <a:pt x="57" y="13"/>
                    <a:pt x="49" y="7"/>
                  </a:cubicBezTo>
                  <a:cubicBezTo>
                    <a:pt x="49" y="2"/>
                    <a:pt x="49" y="2"/>
                    <a:pt x="49" y="2"/>
                  </a:cubicBezTo>
                  <a:cubicBezTo>
                    <a:pt x="34" y="2"/>
                    <a:pt x="34" y="2"/>
                    <a:pt x="34" y="2"/>
                  </a:cubicBezTo>
                  <a:cubicBezTo>
                    <a:pt x="16" y="0"/>
                    <a:pt x="0" y="14"/>
                    <a:pt x="0" y="33"/>
                  </a:cubicBezTo>
                  <a:cubicBezTo>
                    <a:pt x="0" y="51"/>
                    <a:pt x="16" y="65"/>
                    <a:pt x="34" y="64"/>
                  </a:cubicBezTo>
                  <a:cubicBezTo>
                    <a:pt x="34" y="64"/>
                    <a:pt x="34" y="64"/>
                    <a:pt x="34" y="64"/>
                  </a:cubicBezTo>
                  <a:cubicBezTo>
                    <a:pt x="49" y="64"/>
                    <a:pt x="49" y="64"/>
                    <a:pt x="49" y="64"/>
                  </a:cubicBezTo>
                  <a:cubicBezTo>
                    <a:pt x="49" y="59"/>
                    <a:pt x="49" y="59"/>
                    <a:pt x="49" y="59"/>
                  </a:cubicBezTo>
                  <a:cubicBezTo>
                    <a:pt x="57" y="53"/>
                    <a:pt x="63" y="43"/>
                    <a:pt x="63"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6" name="îṡḷïḑê"/>
            <p:cNvSpPr/>
            <p:nvPr/>
          </p:nvSpPr>
          <p:spPr bwMode="auto">
            <a:xfrm>
              <a:off x="4056063" y="4727575"/>
              <a:ext cx="204788" cy="214313"/>
            </a:xfrm>
            <a:custGeom>
              <a:avLst/>
              <a:gdLst>
                <a:gd name="T0" fmla="*/ 62 w 62"/>
                <a:gd name="T1" fmla="*/ 33 h 65"/>
                <a:gd name="T2" fmla="*/ 33 w 62"/>
                <a:gd name="T3" fmla="*/ 64 h 65"/>
                <a:gd name="T4" fmla="*/ 0 w 62"/>
                <a:gd name="T5" fmla="*/ 33 h 65"/>
                <a:gd name="T6" fmla="*/ 33 w 62"/>
                <a:gd name="T7" fmla="*/ 2 h 65"/>
                <a:gd name="T8" fmla="*/ 62 w 62"/>
                <a:gd name="T9" fmla="*/ 33 h 65"/>
              </a:gdLst>
              <a:ahLst/>
              <a:cxnLst>
                <a:cxn ang="0">
                  <a:pos x="T0" y="T1"/>
                </a:cxn>
                <a:cxn ang="0">
                  <a:pos x="T2" y="T3"/>
                </a:cxn>
                <a:cxn ang="0">
                  <a:pos x="T4" y="T5"/>
                </a:cxn>
                <a:cxn ang="0">
                  <a:pos x="T6" y="T7"/>
                </a:cxn>
                <a:cxn ang="0">
                  <a:pos x="T8" y="T9"/>
                </a:cxn>
              </a:cxnLst>
              <a:rect l="0" t="0" r="r" b="b"/>
              <a:pathLst>
                <a:path w="62" h="65">
                  <a:moveTo>
                    <a:pt x="62" y="33"/>
                  </a:moveTo>
                  <a:cubicBezTo>
                    <a:pt x="62" y="49"/>
                    <a:pt x="50" y="63"/>
                    <a:pt x="33" y="64"/>
                  </a:cubicBezTo>
                  <a:cubicBezTo>
                    <a:pt x="15" y="65"/>
                    <a:pt x="0" y="51"/>
                    <a:pt x="0" y="33"/>
                  </a:cubicBezTo>
                  <a:cubicBezTo>
                    <a:pt x="0" y="14"/>
                    <a:pt x="15" y="0"/>
                    <a:pt x="33" y="2"/>
                  </a:cubicBezTo>
                  <a:cubicBezTo>
                    <a:pt x="50" y="3"/>
                    <a:pt x="62" y="17"/>
                    <a:pt x="62" y="3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7" name="îṣḷïďé"/>
            <p:cNvSpPr/>
            <p:nvPr/>
          </p:nvSpPr>
          <p:spPr bwMode="auto">
            <a:xfrm>
              <a:off x="4102101" y="4773613"/>
              <a:ext cx="122238" cy="125413"/>
            </a:xfrm>
            <a:custGeom>
              <a:avLst/>
              <a:gdLst>
                <a:gd name="T0" fmla="*/ 37 w 37"/>
                <a:gd name="T1" fmla="*/ 19 h 38"/>
                <a:gd name="T2" fmla="*/ 19 w 37"/>
                <a:gd name="T3" fmla="*/ 37 h 38"/>
                <a:gd name="T4" fmla="*/ 0 w 37"/>
                <a:gd name="T5" fmla="*/ 19 h 38"/>
                <a:gd name="T6" fmla="*/ 19 w 37"/>
                <a:gd name="T7" fmla="*/ 0 h 38"/>
                <a:gd name="T8" fmla="*/ 37 w 37"/>
                <a:gd name="T9" fmla="*/ 19 h 38"/>
              </a:gdLst>
              <a:ahLst/>
              <a:cxnLst>
                <a:cxn ang="0">
                  <a:pos x="T0" y="T1"/>
                </a:cxn>
                <a:cxn ang="0">
                  <a:pos x="T2" y="T3"/>
                </a:cxn>
                <a:cxn ang="0">
                  <a:pos x="T4" y="T5"/>
                </a:cxn>
                <a:cxn ang="0">
                  <a:pos x="T6" y="T7"/>
                </a:cxn>
                <a:cxn ang="0">
                  <a:pos x="T8" y="T9"/>
                </a:cxn>
              </a:cxnLst>
              <a:rect l="0" t="0" r="r" b="b"/>
              <a:pathLst>
                <a:path w="37" h="38">
                  <a:moveTo>
                    <a:pt x="37" y="19"/>
                  </a:moveTo>
                  <a:cubicBezTo>
                    <a:pt x="37" y="28"/>
                    <a:pt x="29" y="37"/>
                    <a:pt x="19" y="37"/>
                  </a:cubicBezTo>
                  <a:cubicBezTo>
                    <a:pt x="9" y="38"/>
                    <a:pt x="0" y="29"/>
                    <a:pt x="0" y="19"/>
                  </a:cubicBezTo>
                  <a:cubicBezTo>
                    <a:pt x="0" y="8"/>
                    <a:pt x="9" y="0"/>
                    <a:pt x="19" y="0"/>
                  </a:cubicBezTo>
                  <a:cubicBezTo>
                    <a:pt x="29" y="1"/>
                    <a:pt x="37" y="9"/>
                    <a:pt x="37" y="19"/>
                  </a:cubicBezTo>
                  <a:close/>
                </a:path>
              </a:pathLst>
            </a:custGeom>
            <a:solidFill>
              <a:srgbClr val="FF5C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8" name="iśļíḓê"/>
            <p:cNvSpPr/>
            <p:nvPr/>
          </p:nvSpPr>
          <p:spPr bwMode="auto">
            <a:xfrm>
              <a:off x="8462963" y="3459163"/>
              <a:ext cx="523875" cy="1365250"/>
            </a:xfrm>
            <a:custGeom>
              <a:avLst/>
              <a:gdLst>
                <a:gd name="T0" fmla="*/ 330 w 330"/>
                <a:gd name="T1" fmla="*/ 0 h 860"/>
                <a:gd name="T2" fmla="*/ 330 w 330"/>
                <a:gd name="T3" fmla="*/ 650 h 860"/>
                <a:gd name="T4" fmla="*/ 228 w 330"/>
                <a:gd name="T5" fmla="*/ 716 h 860"/>
                <a:gd name="T6" fmla="*/ 170 w 330"/>
                <a:gd name="T7" fmla="*/ 752 h 860"/>
                <a:gd name="T8" fmla="*/ 0 w 330"/>
                <a:gd name="T9" fmla="*/ 860 h 860"/>
                <a:gd name="T10" fmla="*/ 0 w 330"/>
                <a:gd name="T11" fmla="*/ 209 h 860"/>
                <a:gd name="T12" fmla="*/ 100 w 330"/>
                <a:gd name="T13" fmla="*/ 87 h 860"/>
                <a:gd name="T14" fmla="*/ 112 w 330"/>
                <a:gd name="T15" fmla="*/ 79 h 860"/>
                <a:gd name="T16" fmla="*/ 170 w 330"/>
                <a:gd name="T17" fmla="*/ 43 h 860"/>
                <a:gd name="T18" fmla="*/ 214 w 330"/>
                <a:gd name="T19" fmla="*/ 16 h 860"/>
                <a:gd name="T20" fmla="*/ 228 w 330"/>
                <a:gd name="T21" fmla="*/ 14 h 860"/>
                <a:gd name="T22" fmla="*/ 330 w 330"/>
                <a:gd name="T23" fmla="*/ 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 h="860">
                  <a:moveTo>
                    <a:pt x="330" y="0"/>
                  </a:moveTo>
                  <a:lnTo>
                    <a:pt x="330" y="650"/>
                  </a:lnTo>
                  <a:lnTo>
                    <a:pt x="228" y="716"/>
                  </a:lnTo>
                  <a:lnTo>
                    <a:pt x="170" y="752"/>
                  </a:lnTo>
                  <a:lnTo>
                    <a:pt x="0" y="860"/>
                  </a:lnTo>
                  <a:lnTo>
                    <a:pt x="0" y="209"/>
                  </a:lnTo>
                  <a:lnTo>
                    <a:pt x="100" y="87"/>
                  </a:lnTo>
                  <a:lnTo>
                    <a:pt x="112" y="79"/>
                  </a:lnTo>
                  <a:lnTo>
                    <a:pt x="170" y="43"/>
                  </a:lnTo>
                  <a:lnTo>
                    <a:pt x="214" y="16"/>
                  </a:lnTo>
                  <a:lnTo>
                    <a:pt x="228" y="14"/>
                  </a:lnTo>
                  <a:lnTo>
                    <a:pt x="330" y="0"/>
                  </a:lnTo>
                  <a:close/>
                </a:path>
              </a:pathLst>
            </a:custGeom>
            <a:solidFill>
              <a:srgbClr val="6D9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9" name="í$1iḓé"/>
            <p:cNvSpPr/>
            <p:nvPr/>
          </p:nvSpPr>
          <p:spPr bwMode="auto">
            <a:xfrm>
              <a:off x="7648576" y="3533775"/>
              <a:ext cx="814388" cy="1290638"/>
            </a:xfrm>
            <a:custGeom>
              <a:avLst/>
              <a:gdLst>
                <a:gd name="T0" fmla="*/ 513 w 513"/>
                <a:gd name="T1" fmla="*/ 162 h 813"/>
                <a:gd name="T2" fmla="*/ 513 w 513"/>
                <a:gd name="T3" fmla="*/ 813 h 813"/>
                <a:gd name="T4" fmla="*/ 212 w 513"/>
                <a:gd name="T5" fmla="*/ 725 h 813"/>
                <a:gd name="T6" fmla="*/ 153 w 513"/>
                <a:gd name="T7" fmla="*/ 709 h 813"/>
                <a:gd name="T8" fmla="*/ 0 w 513"/>
                <a:gd name="T9" fmla="*/ 665 h 813"/>
                <a:gd name="T10" fmla="*/ 0 w 513"/>
                <a:gd name="T11" fmla="*/ 13 h 813"/>
                <a:gd name="T12" fmla="*/ 120 w 513"/>
                <a:gd name="T13" fmla="*/ 0 h 813"/>
                <a:gd name="T14" fmla="*/ 153 w 513"/>
                <a:gd name="T15" fmla="*/ 9 h 813"/>
                <a:gd name="T16" fmla="*/ 212 w 513"/>
                <a:gd name="T17" fmla="*/ 23 h 813"/>
                <a:gd name="T18" fmla="*/ 239 w 513"/>
                <a:gd name="T19" fmla="*/ 30 h 813"/>
                <a:gd name="T20" fmla="*/ 297 w 513"/>
                <a:gd name="T21" fmla="*/ 46 h 813"/>
                <a:gd name="T22" fmla="*/ 490 w 513"/>
                <a:gd name="T23" fmla="*/ 111 h 813"/>
                <a:gd name="T24" fmla="*/ 513 w 513"/>
                <a:gd name="T25" fmla="*/ 16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3" h="813">
                  <a:moveTo>
                    <a:pt x="513" y="162"/>
                  </a:moveTo>
                  <a:lnTo>
                    <a:pt x="513" y="813"/>
                  </a:lnTo>
                  <a:lnTo>
                    <a:pt x="212" y="725"/>
                  </a:lnTo>
                  <a:lnTo>
                    <a:pt x="153" y="709"/>
                  </a:lnTo>
                  <a:lnTo>
                    <a:pt x="0" y="665"/>
                  </a:lnTo>
                  <a:lnTo>
                    <a:pt x="0" y="13"/>
                  </a:lnTo>
                  <a:lnTo>
                    <a:pt x="120" y="0"/>
                  </a:lnTo>
                  <a:lnTo>
                    <a:pt x="153" y="9"/>
                  </a:lnTo>
                  <a:lnTo>
                    <a:pt x="212" y="23"/>
                  </a:lnTo>
                  <a:lnTo>
                    <a:pt x="239" y="30"/>
                  </a:lnTo>
                  <a:lnTo>
                    <a:pt x="297" y="46"/>
                  </a:lnTo>
                  <a:lnTo>
                    <a:pt x="490" y="111"/>
                  </a:lnTo>
                  <a:lnTo>
                    <a:pt x="513" y="162"/>
                  </a:lnTo>
                  <a:close/>
                </a:path>
              </a:pathLst>
            </a:custGeom>
            <a:solidFill>
              <a:srgbClr val="B6D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0" name="ïSľïḍé"/>
            <p:cNvSpPr/>
            <p:nvPr/>
          </p:nvSpPr>
          <p:spPr bwMode="auto">
            <a:xfrm>
              <a:off x="7648576" y="3459163"/>
              <a:ext cx="1338263" cy="434975"/>
            </a:xfrm>
            <a:custGeom>
              <a:avLst/>
              <a:gdLst>
                <a:gd name="T0" fmla="*/ 843 w 843"/>
                <a:gd name="T1" fmla="*/ 0 h 274"/>
                <a:gd name="T2" fmla="*/ 843 w 843"/>
                <a:gd name="T3" fmla="*/ 66 h 274"/>
                <a:gd name="T4" fmla="*/ 530 w 843"/>
                <a:gd name="T5" fmla="*/ 266 h 274"/>
                <a:gd name="T6" fmla="*/ 515 w 843"/>
                <a:gd name="T7" fmla="*/ 274 h 274"/>
                <a:gd name="T8" fmla="*/ 513 w 843"/>
                <a:gd name="T9" fmla="*/ 274 h 274"/>
                <a:gd name="T10" fmla="*/ 496 w 843"/>
                <a:gd name="T11" fmla="*/ 268 h 274"/>
                <a:gd name="T12" fmla="*/ 0 w 843"/>
                <a:gd name="T13" fmla="*/ 124 h 274"/>
                <a:gd name="T14" fmla="*/ 0 w 843"/>
                <a:gd name="T15" fmla="*/ 60 h 274"/>
                <a:gd name="T16" fmla="*/ 120 w 843"/>
                <a:gd name="T17" fmla="*/ 47 h 274"/>
                <a:gd name="T18" fmla="*/ 153 w 843"/>
                <a:gd name="T19" fmla="*/ 56 h 274"/>
                <a:gd name="T20" fmla="*/ 212 w 843"/>
                <a:gd name="T21" fmla="*/ 70 h 274"/>
                <a:gd name="T22" fmla="*/ 239 w 843"/>
                <a:gd name="T23" fmla="*/ 77 h 274"/>
                <a:gd name="T24" fmla="*/ 297 w 843"/>
                <a:gd name="T25" fmla="*/ 93 h 274"/>
                <a:gd name="T26" fmla="*/ 490 w 843"/>
                <a:gd name="T27" fmla="*/ 158 h 274"/>
                <a:gd name="T28" fmla="*/ 513 w 843"/>
                <a:gd name="T29" fmla="*/ 209 h 274"/>
                <a:gd name="T30" fmla="*/ 613 w 843"/>
                <a:gd name="T31" fmla="*/ 87 h 274"/>
                <a:gd name="T32" fmla="*/ 625 w 843"/>
                <a:gd name="T33" fmla="*/ 79 h 274"/>
                <a:gd name="T34" fmla="*/ 683 w 843"/>
                <a:gd name="T35" fmla="*/ 43 h 274"/>
                <a:gd name="T36" fmla="*/ 727 w 843"/>
                <a:gd name="T37" fmla="*/ 16 h 274"/>
                <a:gd name="T38" fmla="*/ 741 w 843"/>
                <a:gd name="T39" fmla="*/ 14 h 274"/>
                <a:gd name="T40" fmla="*/ 843 w 843"/>
                <a:gd name="T41"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74">
                  <a:moveTo>
                    <a:pt x="843" y="0"/>
                  </a:moveTo>
                  <a:lnTo>
                    <a:pt x="843" y="66"/>
                  </a:lnTo>
                  <a:lnTo>
                    <a:pt x="530" y="266"/>
                  </a:lnTo>
                  <a:lnTo>
                    <a:pt x="515" y="274"/>
                  </a:lnTo>
                  <a:lnTo>
                    <a:pt x="513" y="274"/>
                  </a:lnTo>
                  <a:lnTo>
                    <a:pt x="496" y="268"/>
                  </a:lnTo>
                  <a:lnTo>
                    <a:pt x="0" y="124"/>
                  </a:lnTo>
                  <a:lnTo>
                    <a:pt x="0" y="60"/>
                  </a:lnTo>
                  <a:lnTo>
                    <a:pt x="120" y="47"/>
                  </a:lnTo>
                  <a:lnTo>
                    <a:pt x="153" y="56"/>
                  </a:lnTo>
                  <a:lnTo>
                    <a:pt x="212" y="70"/>
                  </a:lnTo>
                  <a:lnTo>
                    <a:pt x="239" y="77"/>
                  </a:lnTo>
                  <a:lnTo>
                    <a:pt x="297" y="93"/>
                  </a:lnTo>
                  <a:lnTo>
                    <a:pt x="490" y="158"/>
                  </a:lnTo>
                  <a:lnTo>
                    <a:pt x="513" y="209"/>
                  </a:lnTo>
                  <a:lnTo>
                    <a:pt x="613" y="87"/>
                  </a:lnTo>
                  <a:lnTo>
                    <a:pt x="625" y="79"/>
                  </a:lnTo>
                  <a:lnTo>
                    <a:pt x="683" y="43"/>
                  </a:lnTo>
                  <a:lnTo>
                    <a:pt x="727" y="16"/>
                  </a:lnTo>
                  <a:lnTo>
                    <a:pt x="741" y="14"/>
                  </a:lnTo>
                  <a:lnTo>
                    <a:pt x="843" y="0"/>
                  </a:lnTo>
                  <a:close/>
                </a:path>
              </a:pathLst>
            </a:custGeom>
            <a:solidFill>
              <a:srgbClr val="577A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1" name="íšļíḋé"/>
            <p:cNvSpPr/>
            <p:nvPr/>
          </p:nvSpPr>
          <p:spPr bwMode="auto">
            <a:xfrm>
              <a:off x="8462963" y="3290888"/>
              <a:ext cx="557213" cy="573088"/>
            </a:xfrm>
            <a:custGeom>
              <a:avLst/>
              <a:gdLst>
                <a:gd name="T0" fmla="*/ 351 w 351"/>
                <a:gd name="T1" fmla="*/ 0 h 361"/>
                <a:gd name="T2" fmla="*/ 351 w 351"/>
                <a:gd name="T3" fmla="*/ 139 h 361"/>
                <a:gd name="T4" fmla="*/ 0 w 351"/>
                <a:gd name="T5" fmla="*/ 361 h 361"/>
                <a:gd name="T6" fmla="*/ 0 w 351"/>
                <a:gd name="T7" fmla="*/ 222 h 361"/>
                <a:gd name="T8" fmla="*/ 106 w 351"/>
                <a:gd name="T9" fmla="*/ 93 h 361"/>
                <a:gd name="T10" fmla="*/ 118 w 351"/>
                <a:gd name="T11" fmla="*/ 85 h 361"/>
                <a:gd name="T12" fmla="*/ 226 w 351"/>
                <a:gd name="T13" fmla="*/ 18 h 361"/>
                <a:gd name="T14" fmla="*/ 351 w 351"/>
                <a:gd name="T15" fmla="*/ 0 h 3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1" h="361">
                  <a:moveTo>
                    <a:pt x="351" y="0"/>
                  </a:moveTo>
                  <a:lnTo>
                    <a:pt x="351" y="139"/>
                  </a:lnTo>
                  <a:lnTo>
                    <a:pt x="0" y="361"/>
                  </a:lnTo>
                  <a:lnTo>
                    <a:pt x="0" y="222"/>
                  </a:lnTo>
                  <a:lnTo>
                    <a:pt x="106" y="93"/>
                  </a:lnTo>
                  <a:lnTo>
                    <a:pt x="118" y="85"/>
                  </a:lnTo>
                  <a:lnTo>
                    <a:pt x="226" y="18"/>
                  </a:lnTo>
                  <a:lnTo>
                    <a:pt x="351" y="0"/>
                  </a:lnTo>
                  <a:close/>
                </a:path>
              </a:pathLst>
            </a:custGeom>
            <a:solidFill>
              <a:srgbClr val="769C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isḻíḋè"/>
            <p:cNvSpPr/>
            <p:nvPr/>
          </p:nvSpPr>
          <p:spPr bwMode="auto">
            <a:xfrm>
              <a:off x="7602538" y="3370263"/>
              <a:ext cx="860425" cy="493713"/>
            </a:xfrm>
            <a:custGeom>
              <a:avLst/>
              <a:gdLst>
                <a:gd name="T0" fmla="*/ 542 w 542"/>
                <a:gd name="T1" fmla="*/ 172 h 311"/>
                <a:gd name="T2" fmla="*/ 542 w 542"/>
                <a:gd name="T3" fmla="*/ 311 h 311"/>
                <a:gd name="T4" fmla="*/ 0 w 542"/>
                <a:gd name="T5" fmla="*/ 155 h 311"/>
                <a:gd name="T6" fmla="*/ 0 w 542"/>
                <a:gd name="T7" fmla="*/ 14 h 311"/>
                <a:gd name="T8" fmla="*/ 124 w 542"/>
                <a:gd name="T9" fmla="*/ 0 h 311"/>
                <a:gd name="T10" fmla="*/ 251 w 542"/>
                <a:gd name="T11" fmla="*/ 33 h 311"/>
                <a:gd name="T12" fmla="*/ 313 w 542"/>
                <a:gd name="T13" fmla="*/ 49 h 311"/>
                <a:gd name="T14" fmla="*/ 517 w 542"/>
                <a:gd name="T15" fmla="*/ 116 h 311"/>
                <a:gd name="T16" fmla="*/ 542 w 542"/>
                <a:gd name="T17" fmla="*/ 17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311">
                  <a:moveTo>
                    <a:pt x="542" y="172"/>
                  </a:moveTo>
                  <a:lnTo>
                    <a:pt x="542" y="311"/>
                  </a:lnTo>
                  <a:lnTo>
                    <a:pt x="0" y="155"/>
                  </a:lnTo>
                  <a:lnTo>
                    <a:pt x="0" y="14"/>
                  </a:lnTo>
                  <a:lnTo>
                    <a:pt x="124" y="0"/>
                  </a:lnTo>
                  <a:lnTo>
                    <a:pt x="251" y="33"/>
                  </a:lnTo>
                  <a:lnTo>
                    <a:pt x="313" y="49"/>
                  </a:lnTo>
                  <a:lnTo>
                    <a:pt x="517" y="116"/>
                  </a:lnTo>
                  <a:lnTo>
                    <a:pt x="542" y="172"/>
                  </a:lnTo>
                  <a:close/>
                </a:path>
              </a:pathLst>
            </a:custGeom>
            <a:solidFill>
              <a:srgbClr val="D1E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iṩľíḋé"/>
            <p:cNvSpPr/>
            <p:nvPr/>
          </p:nvSpPr>
          <p:spPr bwMode="auto">
            <a:xfrm>
              <a:off x="7602538" y="3095625"/>
              <a:ext cx="1417638" cy="547688"/>
            </a:xfrm>
            <a:custGeom>
              <a:avLst/>
              <a:gdLst>
                <a:gd name="T0" fmla="*/ 430 w 430"/>
                <a:gd name="T1" fmla="*/ 59 h 166"/>
                <a:gd name="T2" fmla="*/ 369 w 430"/>
                <a:gd name="T3" fmla="*/ 98 h 166"/>
                <a:gd name="T4" fmla="*/ 340 w 430"/>
                <a:gd name="T5" fmla="*/ 115 h 166"/>
                <a:gd name="T6" fmla="*/ 261 w 430"/>
                <a:gd name="T7" fmla="*/ 166 h 166"/>
                <a:gd name="T8" fmla="*/ 122 w 430"/>
                <a:gd name="T9" fmla="*/ 126 h 166"/>
                <a:gd name="T10" fmla="*/ 89 w 430"/>
                <a:gd name="T11" fmla="*/ 116 h 166"/>
                <a:gd name="T12" fmla="*/ 89 w 430"/>
                <a:gd name="T13" fmla="*/ 116 h 166"/>
                <a:gd name="T14" fmla="*/ 0 w 430"/>
                <a:gd name="T15" fmla="*/ 90 h 166"/>
                <a:gd name="T16" fmla="*/ 77 w 430"/>
                <a:gd name="T17" fmla="*/ 52 h 166"/>
                <a:gd name="T18" fmla="*/ 77 w 430"/>
                <a:gd name="T19" fmla="*/ 52 h 166"/>
                <a:gd name="T20" fmla="*/ 117 w 430"/>
                <a:gd name="T21" fmla="*/ 33 h 166"/>
                <a:gd name="T22" fmla="*/ 117 w 430"/>
                <a:gd name="T23" fmla="*/ 33 h 166"/>
                <a:gd name="T24" fmla="*/ 185 w 430"/>
                <a:gd name="T25" fmla="*/ 0 h 166"/>
                <a:gd name="T26" fmla="*/ 273 w 430"/>
                <a:gd name="T27" fmla="*/ 21 h 166"/>
                <a:gd name="T28" fmla="*/ 316 w 430"/>
                <a:gd name="T29" fmla="*/ 32 h 166"/>
                <a:gd name="T30" fmla="*/ 430 w 430"/>
                <a:gd name="T31" fmla="*/ 5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0" h="166">
                  <a:moveTo>
                    <a:pt x="430" y="59"/>
                  </a:moveTo>
                  <a:cubicBezTo>
                    <a:pt x="369" y="98"/>
                    <a:pt x="369" y="98"/>
                    <a:pt x="369" y="98"/>
                  </a:cubicBezTo>
                  <a:cubicBezTo>
                    <a:pt x="340" y="115"/>
                    <a:pt x="340" y="115"/>
                    <a:pt x="340" y="115"/>
                  </a:cubicBezTo>
                  <a:cubicBezTo>
                    <a:pt x="261" y="166"/>
                    <a:pt x="261" y="166"/>
                    <a:pt x="261" y="166"/>
                  </a:cubicBezTo>
                  <a:cubicBezTo>
                    <a:pt x="122" y="126"/>
                    <a:pt x="122" y="126"/>
                    <a:pt x="122" y="126"/>
                  </a:cubicBezTo>
                  <a:cubicBezTo>
                    <a:pt x="89" y="116"/>
                    <a:pt x="89" y="116"/>
                    <a:pt x="89" y="116"/>
                  </a:cubicBezTo>
                  <a:cubicBezTo>
                    <a:pt x="89" y="116"/>
                    <a:pt x="89" y="116"/>
                    <a:pt x="89" y="116"/>
                  </a:cubicBezTo>
                  <a:cubicBezTo>
                    <a:pt x="0" y="90"/>
                    <a:pt x="0" y="90"/>
                    <a:pt x="0" y="90"/>
                  </a:cubicBezTo>
                  <a:cubicBezTo>
                    <a:pt x="77" y="52"/>
                    <a:pt x="77" y="52"/>
                    <a:pt x="77" y="52"/>
                  </a:cubicBezTo>
                  <a:cubicBezTo>
                    <a:pt x="77" y="52"/>
                    <a:pt x="77" y="52"/>
                    <a:pt x="77" y="52"/>
                  </a:cubicBezTo>
                  <a:cubicBezTo>
                    <a:pt x="117" y="33"/>
                    <a:pt x="117" y="33"/>
                    <a:pt x="117" y="33"/>
                  </a:cubicBezTo>
                  <a:cubicBezTo>
                    <a:pt x="117" y="33"/>
                    <a:pt x="117" y="33"/>
                    <a:pt x="117" y="33"/>
                  </a:cubicBezTo>
                  <a:cubicBezTo>
                    <a:pt x="185" y="0"/>
                    <a:pt x="185" y="0"/>
                    <a:pt x="185" y="0"/>
                  </a:cubicBezTo>
                  <a:cubicBezTo>
                    <a:pt x="273" y="21"/>
                    <a:pt x="273" y="21"/>
                    <a:pt x="273" y="21"/>
                  </a:cubicBezTo>
                  <a:cubicBezTo>
                    <a:pt x="316" y="32"/>
                    <a:pt x="316" y="32"/>
                    <a:pt x="316" y="32"/>
                  </a:cubicBezTo>
                  <a:lnTo>
                    <a:pt x="430"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ïṡļïďè"/>
            <p:cNvSpPr/>
            <p:nvPr/>
          </p:nvSpPr>
          <p:spPr bwMode="auto">
            <a:xfrm>
              <a:off x="7856538" y="3205163"/>
              <a:ext cx="968375" cy="1447800"/>
            </a:xfrm>
            <a:custGeom>
              <a:avLst/>
              <a:gdLst>
                <a:gd name="T0" fmla="*/ 294 w 294"/>
                <a:gd name="T1" fmla="*/ 72 h 439"/>
                <a:gd name="T2" fmla="*/ 294 w 294"/>
                <a:gd name="T3" fmla="*/ 422 h 439"/>
                <a:gd name="T4" fmla="*/ 266 w 294"/>
                <a:gd name="T5" fmla="*/ 439 h 439"/>
                <a:gd name="T6" fmla="*/ 266 w 294"/>
                <a:gd name="T7" fmla="*/ 83 h 439"/>
                <a:gd name="T8" fmla="*/ 263 w 294"/>
                <a:gd name="T9" fmla="*/ 82 h 439"/>
                <a:gd name="T10" fmla="*/ 132 w 294"/>
                <a:gd name="T11" fmla="*/ 51 h 439"/>
                <a:gd name="T12" fmla="*/ 88 w 294"/>
                <a:gd name="T13" fmla="*/ 41 h 439"/>
                <a:gd name="T14" fmla="*/ 88 w 294"/>
                <a:gd name="T15" fmla="*/ 41 h 439"/>
                <a:gd name="T16" fmla="*/ 0 w 294"/>
                <a:gd name="T17" fmla="*/ 19 h 439"/>
                <a:gd name="T18" fmla="*/ 40 w 294"/>
                <a:gd name="T19" fmla="*/ 0 h 439"/>
                <a:gd name="T20" fmla="*/ 40 w 294"/>
                <a:gd name="T21" fmla="*/ 0 h 439"/>
                <a:gd name="T22" fmla="*/ 128 w 294"/>
                <a:gd name="T23" fmla="*/ 21 h 439"/>
                <a:gd name="T24" fmla="*/ 128 w 294"/>
                <a:gd name="T25" fmla="*/ 21 h 439"/>
                <a:gd name="T26" fmla="*/ 171 w 294"/>
                <a:gd name="T27" fmla="*/ 32 h 439"/>
                <a:gd name="T28" fmla="*/ 171 w 294"/>
                <a:gd name="T29" fmla="*/ 32 h 439"/>
                <a:gd name="T30" fmla="*/ 283 w 294"/>
                <a:gd name="T31" fmla="*/ 58 h 439"/>
                <a:gd name="T32" fmla="*/ 292 w 294"/>
                <a:gd name="T33" fmla="*/ 65 h 439"/>
                <a:gd name="T34" fmla="*/ 294 w 294"/>
                <a:gd name="T35" fmla="*/ 7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4" h="439">
                  <a:moveTo>
                    <a:pt x="294" y="72"/>
                  </a:moveTo>
                  <a:cubicBezTo>
                    <a:pt x="294" y="422"/>
                    <a:pt x="294" y="422"/>
                    <a:pt x="294" y="422"/>
                  </a:cubicBezTo>
                  <a:cubicBezTo>
                    <a:pt x="266" y="439"/>
                    <a:pt x="266" y="439"/>
                    <a:pt x="266" y="439"/>
                  </a:cubicBezTo>
                  <a:cubicBezTo>
                    <a:pt x="266" y="83"/>
                    <a:pt x="266" y="83"/>
                    <a:pt x="266" y="83"/>
                  </a:cubicBezTo>
                  <a:cubicBezTo>
                    <a:pt x="263" y="82"/>
                    <a:pt x="263" y="82"/>
                    <a:pt x="263" y="82"/>
                  </a:cubicBezTo>
                  <a:cubicBezTo>
                    <a:pt x="132" y="51"/>
                    <a:pt x="132" y="51"/>
                    <a:pt x="132" y="51"/>
                  </a:cubicBezTo>
                  <a:cubicBezTo>
                    <a:pt x="88" y="41"/>
                    <a:pt x="88" y="41"/>
                    <a:pt x="88" y="41"/>
                  </a:cubicBezTo>
                  <a:cubicBezTo>
                    <a:pt x="88" y="41"/>
                    <a:pt x="88" y="41"/>
                    <a:pt x="88" y="41"/>
                  </a:cubicBezTo>
                  <a:cubicBezTo>
                    <a:pt x="0" y="19"/>
                    <a:pt x="0" y="19"/>
                    <a:pt x="0" y="19"/>
                  </a:cubicBezTo>
                  <a:cubicBezTo>
                    <a:pt x="40" y="0"/>
                    <a:pt x="40" y="0"/>
                    <a:pt x="40" y="0"/>
                  </a:cubicBezTo>
                  <a:cubicBezTo>
                    <a:pt x="40" y="0"/>
                    <a:pt x="40" y="0"/>
                    <a:pt x="40" y="0"/>
                  </a:cubicBezTo>
                  <a:cubicBezTo>
                    <a:pt x="128" y="21"/>
                    <a:pt x="128" y="21"/>
                    <a:pt x="128" y="21"/>
                  </a:cubicBezTo>
                  <a:cubicBezTo>
                    <a:pt x="128" y="21"/>
                    <a:pt x="128" y="21"/>
                    <a:pt x="128" y="21"/>
                  </a:cubicBezTo>
                  <a:cubicBezTo>
                    <a:pt x="171" y="32"/>
                    <a:pt x="171" y="32"/>
                    <a:pt x="171" y="32"/>
                  </a:cubicBezTo>
                  <a:cubicBezTo>
                    <a:pt x="171" y="32"/>
                    <a:pt x="171" y="32"/>
                    <a:pt x="171" y="32"/>
                  </a:cubicBezTo>
                  <a:cubicBezTo>
                    <a:pt x="283" y="58"/>
                    <a:pt x="283" y="58"/>
                    <a:pt x="283" y="58"/>
                  </a:cubicBezTo>
                  <a:cubicBezTo>
                    <a:pt x="287" y="59"/>
                    <a:pt x="290" y="62"/>
                    <a:pt x="292" y="65"/>
                  </a:cubicBezTo>
                  <a:cubicBezTo>
                    <a:pt x="293" y="67"/>
                    <a:pt x="294" y="69"/>
                    <a:pt x="294" y="72"/>
                  </a:cubicBez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5" name="iṩļidé"/>
            <p:cNvSpPr/>
            <p:nvPr/>
          </p:nvSpPr>
          <p:spPr bwMode="auto">
            <a:xfrm>
              <a:off x="7891463" y="3165475"/>
              <a:ext cx="752475" cy="1519238"/>
            </a:xfrm>
            <a:custGeom>
              <a:avLst/>
              <a:gdLst>
                <a:gd name="T0" fmla="*/ 228 w 228"/>
                <a:gd name="T1" fmla="*/ 11 h 461"/>
                <a:gd name="T2" fmla="*/ 228 w 228"/>
                <a:gd name="T3" fmla="*/ 11 h 461"/>
                <a:gd name="T4" fmla="*/ 160 w 228"/>
                <a:gd name="T5" fmla="*/ 44 h 461"/>
                <a:gd name="T6" fmla="*/ 160 w 228"/>
                <a:gd name="T7" fmla="*/ 44 h 461"/>
                <a:gd name="T8" fmla="*/ 121 w 228"/>
                <a:gd name="T9" fmla="*/ 63 h 461"/>
                <a:gd name="T10" fmla="*/ 34 w 228"/>
                <a:gd name="T11" fmla="*/ 105 h 461"/>
                <a:gd name="T12" fmla="*/ 28 w 228"/>
                <a:gd name="T13" fmla="*/ 108 h 461"/>
                <a:gd name="T14" fmla="*/ 28 w 228"/>
                <a:gd name="T15" fmla="*/ 461 h 461"/>
                <a:gd name="T16" fmla="*/ 0 w 228"/>
                <a:gd name="T17" fmla="*/ 453 h 461"/>
                <a:gd name="T18" fmla="*/ 0 w 228"/>
                <a:gd name="T19" fmla="*/ 99 h 461"/>
                <a:gd name="T20" fmla="*/ 1 w 228"/>
                <a:gd name="T21" fmla="*/ 95 h 461"/>
                <a:gd name="T22" fmla="*/ 1 w 228"/>
                <a:gd name="T23" fmla="*/ 95 h 461"/>
                <a:gd name="T24" fmla="*/ 8 w 228"/>
                <a:gd name="T25" fmla="*/ 86 h 461"/>
                <a:gd name="T26" fmla="*/ 77 w 228"/>
                <a:gd name="T27" fmla="*/ 53 h 461"/>
                <a:gd name="T28" fmla="*/ 77 w 228"/>
                <a:gd name="T29" fmla="*/ 53 h 461"/>
                <a:gd name="T30" fmla="*/ 117 w 228"/>
                <a:gd name="T31" fmla="*/ 33 h 461"/>
                <a:gd name="T32" fmla="*/ 117 w 228"/>
                <a:gd name="T33" fmla="*/ 33 h 461"/>
                <a:gd name="T34" fmla="*/ 185 w 228"/>
                <a:gd name="T35" fmla="*/ 0 h 461"/>
                <a:gd name="T36" fmla="*/ 228 w 228"/>
                <a:gd name="T37" fmla="*/ 1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 h="461">
                  <a:moveTo>
                    <a:pt x="228" y="11"/>
                  </a:moveTo>
                  <a:cubicBezTo>
                    <a:pt x="228" y="11"/>
                    <a:pt x="228" y="11"/>
                    <a:pt x="228" y="11"/>
                  </a:cubicBezTo>
                  <a:cubicBezTo>
                    <a:pt x="160" y="44"/>
                    <a:pt x="160" y="44"/>
                    <a:pt x="160" y="44"/>
                  </a:cubicBezTo>
                  <a:cubicBezTo>
                    <a:pt x="160" y="44"/>
                    <a:pt x="160" y="44"/>
                    <a:pt x="160" y="44"/>
                  </a:cubicBezTo>
                  <a:cubicBezTo>
                    <a:pt x="121" y="63"/>
                    <a:pt x="121" y="63"/>
                    <a:pt x="121" y="63"/>
                  </a:cubicBezTo>
                  <a:cubicBezTo>
                    <a:pt x="34" y="105"/>
                    <a:pt x="34" y="105"/>
                    <a:pt x="34" y="105"/>
                  </a:cubicBezTo>
                  <a:cubicBezTo>
                    <a:pt x="28" y="108"/>
                    <a:pt x="28" y="108"/>
                    <a:pt x="28" y="108"/>
                  </a:cubicBezTo>
                  <a:cubicBezTo>
                    <a:pt x="28" y="461"/>
                    <a:pt x="28" y="461"/>
                    <a:pt x="28" y="461"/>
                  </a:cubicBezTo>
                  <a:cubicBezTo>
                    <a:pt x="0" y="453"/>
                    <a:pt x="0" y="453"/>
                    <a:pt x="0" y="453"/>
                  </a:cubicBezTo>
                  <a:cubicBezTo>
                    <a:pt x="0" y="99"/>
                    <a:pt x="0" y="99"/>
                    <a:pt x="0" y="99"/>
                  </a:cubicBezTo>
                  <a:cubicBezTo>
                    <a:pt x="0" y="97"/>
                    <a:pt x="0" y="96"/>
                    <a:pt x="1" y="95"/>
                  </a:cubicBezTo>
                  <a:cubicBezTo>
                    <a:pt x="1" y="95"/>
                    <a:pt x="1" y="95"/>
                    <a:pt x="1" y="95"/>
                  </a:cubicBezTo>
                  <a:cubicBezTo>
                    <a:pt x="2" y="91"/>
                    <a:pt x="4" y="88"/>
                    <a:pt x="8" y="86"/>
                  </a:cubicBezTo>
                  <a:cubicBezTo>
                    <a:pt x="77" y="53"/>
                    <a:pt x="77" y="53"/>
                    <a:pt x="77" y="53"/>
                  </a:cubicBezTo>
                  <a:cubicBezTo>
                    <a:pt x="77" y="53"/>
                    <a:pt x="77" y="53"/>
                    <a:pt x="77" y="53"/>
                  </a:cubicBezTo>
                  <a:cubicBezTo>
                    <a:pt x="117" y="33"/>
                    <a:pt x="117" y="33"/>
                    <a:pt x="117" y="33"/>
                  </a:cubicBezTo>
                  <a:cubicBezTo>
                    <a:pt x="117" y="33"/>
                    <a:pt x="117" y="33"/>
                    <a:pt x="117" y="33"/>
                  </a:cubicBezTo>
                  <a:cubicBezTo>
                    <a:pt x="185" y="0"/>
                    <a:pt x="185" y="0"/>
                    <a:pt x="185" y="0"/>
                  </a:cubicBezTo>
                  <a:lnTo>
                    <a:pt x="228" y="11"/>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íşliḍe"/>
            <p:cNvSpPr/>
            <p:nvPr/>
          </p:nvSpPr>
          <p:spPr bwMode="auto">
            <a:xfrm>
              <a:off x="8297863" y="3284538"/>
              <a:ext cx="369888" cy="365125"/>
            </a:xfrm>
            <a:custGeom>
              <a:avLst/>
              <a:gdLst>
                <a:gd name="T0" fmla="*/ 21 w 112"/>
                <a:gd name="T1" fmla="*/ 0 h 111"/>
                <a:gd name="T2" fmla="*/ 103 w 112"/>
                <a:gd name="T3" fmla="*/ 57 h 111"/>
                <a:gd name="T4" fmla="*/ 112 w 112"/>
                <a:gd name="T5" fmla="*/ 99 h 111"/>
                <a:gd name="T6" fmla="*/ 95 w 112"/>
                <a:gd name="T7" fmla="*/ 93 h 111"/>
                <a:gd name="T8" fmla="*/ 85 w 112"/>
                <a:gd name="T9" fmla="*/ 111 h 111"/>
                <a:gd name="T10" fmla="*/ 77 w 112"/>
                <a:gd name="T11" fmla="*/ 73 h 111"/>
                <a:gd name="T12" fmla="*/ 0 w 112"/>
                <a:gd name="T13" fmla="*/ 18 h 111"/>
                <a:gd name="T14" fmla="*/ 21 w 112"/>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11">
                  <a:moveTo>
                    <a:pt x="21" y="0"/>
                  </a:moveTo>
                  <a:cubicBezTo>
                    <a:pt x="21" y="0"/>
                    <a:pt x="96" y="48"/>
                    <a:pt x="103" y="57"/>
                  </a:cubicBezTo>
                  <a:cubicBezTo>
                    <a:pt x="110" y="65"/>
                    <a:pt x="112" y="87"/>
                    <a:pt x="112" y="99"/>
                  </a:cubicBezTo>
                  <a:cubicBezTo>
                    <a:pt x="95" y="93"/>
                    <a:pt x="95" y="93"/>
                    <a:pt x="95" y="93"/>
                  </a:cubicBezTo>
                  <a:cubicBezTo>
                    <a:pt x="85" y="111"/>
                    <a:pt x="85" y="111"/>
                    <a:pt x="85" y="111"/>
                  </a:cubicBezTo>
                  <a:cubicBezTo>
                    <a:pt x="85" y="111"/>
                    <a:pt x="86" y="80"/>
                    <a:pt x="77" y="73"/>
                  </a:cubicBezTo>
                  <a:cubicBezTo>
                    <a:pt x="68" y="67"/>
                    <a:pt x="0" y="18"/>
                    <a:pt x="0" y="18"/>
                  </a:cubicBezTo>
                  <a:lnTo>
                    <a:pt x="21" y="0"/>
                  </a:ln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ïṧ1iḍé"/>
            <p:cNvSpPr/>
            <p:nvPr/>
          </p:nvSpPr>
          <p:spPr bwMode="auto">
            <a:xfrm>
              <a:off x="7924801" y="3284538"/>
              <a:ext cx="373063" cy="365125"/>
            </a:xfrm>
            <a:custGeom>
              <a:avLst/>
              <a:gdLst>
                <a:gd name="T0" fmla="*/ 91 w 113"/>
                <a:gd name="T1" fmla="*/ 0 h 111"/>
                <a:gd name="T2" fmla="*/ 9 w 113"/>
                <a:gd name="T3" fmla="*/ 57 h 111"/>
                <a:gd name="T4" fmla="*/ 0 w 113"/>
                <a:gd name="T5" fmla="*/ 99 h 111"/>
                <a:gd name="T6" fmla="*/ 18 w 113"/>
                <a:gd name="T7" fmla="*/ 93 h 111"/>
                <a:gd name="T8" fmla="*/ 27 w 113"/>
                <a:gd name="T9" fmla="*/ 111 h 111"/>
                <a:gd name="T10" fmla="*/ 35 w 113"/>
                <a:gd name="T11" fmla="*/ 73 h 111"/>
                <a:gd name="T12" fmla="*/ 113 w 113"/>
                <a:gd name="T13" fmla="*/ 18 h 111"/>
                <a:gd name="T14" fmla="*/ 91 w 113"/>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1">
                  <a:moveTo>
                    <a:pt x="91" y="0"/>
                  </a:moveTo>
                  <a:cubicBezTo>
                    <a:pt x="91" y="0"/>
                    <a:pt x="16" y="48"/>
                    <a:pt x="9" y="57"/>
                  </a:cubicBezTo>
                  <a:cubicBezTo>
                    <a:pt x="2" y="65"/>
                    <a:pt x="0" y="87"/>
                    <a:pt x="0" y="99"/>
                  </a:cubicBezTo>
                  <a:cubicBezTo>
                    <a:pt x="18" y="93"/>
                    <a:pt x="18" y="93"/>
                    <a:pt x="18" y="93"/>
                  </a:cubicBezTo>
                  <a:cubicBezTo>
                    <a:pt x="27" y="111"/>
                    <a:pt x="27" y="111"/>
                    <a:pt x="27" y="111"/>
                  </a:cubicBezTo>
                  <a:cubicBezTo>
                    <a:pt x="27" y="111"/>
                    <a:pt x="27" y="80"/>
                    <a:pt x="35" y="73"/>
                  </a:cubicBezTo>
                  <a:cubicBezTo>
                    <a:pt x="44" y="67"/>
                    <a:pt x="113" y="18"/>
                    <a:pt x="113" y="18"/>
                  </a:cubicBezTo>
                  <a:lnTo>
                    <a:pt x="91" y="0"/>
                  </a:ln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ïṧ1îdè"/>
            <p:cNvSpPr/>
            <p:nvPr/>
          </p:nvSpPr>
          <p:spPr bwMode="auto">
            <a:xfrm>
              <a:off x="8324851" y="3224213"/>
              <a:ext cx="349250" cy="155575"/>
            </a:xfrm>
            <a:custGeom>
              <a:avLst/>
              <a:gdLst>
                <a:gd name="T0" fmla="*/ 86 w 106"/>
                <a:gd name="T1" fmla="*/ 0 h 47"/>
                <a:gd name="T2" fmla="*/ 104 w 106"/>
                <a:gd name="T3" fmla="*/ 21 h 47"/>
                <a:gd name="T4" fmla="*/ 0 w 106"/>
                <a:gd name="T5" fmla="*/ 21 h 47"/>
                <a:gd name="T6" fmla="*/ 20 w 106"/>
                <a:gd name="T7" fmla="*/ 9 h 47"/>
                <a:gd name="T8" fmla="*/ 86 w 106"/>
                <a:gd name="T9" fmla="*/ 0 h 47"/>
              </a:gdLst>
              <a:ahLst/>
              <a:cxnLst>
                <a:cxn ang="0">
                  <a:pos x="T0" y="T1"/>
                </a:cxn>
                <a:cxn ang="0">
                  <a:pos x="T2" y="T3"/>
                </a:cxn>
                <a:cxn ang="0">
                  <a:pos x="T4" y="T5"/>
                </a:cxn>
                <a:cxn ang="0">
                  <a:pos x="T6" y="T7"/>
                </a:cxn>
                <a:cxn ang="0">
                  <a:pos x="T8" y="T9"/>
                </a:cxn>
              </a:cxnLst>
              <a:rect l="0" t="0" r="r" b="b"/>
              <a:pathLst>
                <a:path w="106" h="47">
                  <a:moveTo>
                    <a:pt x="86" y="0"/>
                  </a:moveTo>
                  <a:cubicBezTo>
                    <a:pt x="86" y="0"/>
                    <a:pt x="106" y="9"/>
                    <a:pt x="104" y="21"/>
                  </a:cubicBezTo>
                  <a:cubicBezTo>
                    <a:pt x="104" y="21"/>
                    <a:pt x="106" y="47"/>
                    <a:pt x="0" y="21"/>
                  </a:cubicBezTo>
                  <a:cubicBezTo>
                    <a:pt x="20" y="9"/>
                    <a:pt x="20" y="9"/>
                    <a:pt x="20" y="9"/>
                  </a:cubicBezTo>
                  <a:lnTo>
                    <a:pt x="86" y="0"/>
                  </a:ln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iṡḷïde"/>
            <p:cNvSpPr/>
            <p:nvPr/>
          </p:nvSpPr>
          <p:spPr bwMode="auto">
            <a:xfrm>
              <a:off x="8350251" y="3082925"/>
              <a:ext cx="333375" cy="214313"/>
            </a:xfrm>
            <a:custGeom>
              <a:avLst/>
              <a:gdLst>
                <a:gd name="T0" fmla="*/ 96 w 101"/>
                <a:gd name="T1" fmla="*/ 64 h 65"/>
                <a:gd name="T2" fmla="*/ 79 w 101"/>
                <a:gd name="T3" fmla="*/ 53 h 65"/>
                <a:gd name="T4" fmla="*/ 2 w 101"/>
                <a:gd name="T5" fmla="*/ 64 h 65"/>
                <a:gd name="T6" fmla="*/ 0 w 101"/>
                <a:gd name="T7" fmla="*/ 51 h 65"/>
                <a:gd name="T8" fmla="*/ 70 w 101"/>
                <a:gd name="T9" fmla="*/ 10 h 65"/>
                <a:gd name="T10" fmla="*/ 85 w 101"/>
                <a:gd name="T11" fmla="*/ 35 h 65"/>
                <a:gd name="T12" fmla="*/ 86 w 101"/>
                <a:gd name="T13" fmla="*/ 42 h 65"/>
                <a:gd name="T14" fmla="*/ 87 w 101"/>
                <a:gd name="T15" fmla="*/ 43 h 65"/>
                <a:gd name="T16" fmla="*/ 96 w 101"/>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65">
                  <a:moveTo>
                    <a:pt x="96" y="64"/>
                  </a:moveTo>
                  <a:cubicBezTo>
                    <a:pt x="96" y="64"/>
                    <a:pt x="88" y="51"/>
                    <a:pt x="79" y="53"/>
                  </a:cubicBezTo>
                  <a:cubicBezTo>
                    <a:pt x="70" y="56"/>
                    <a:pt x="22" y="65"/>
                    <a:pt x="2" y="64"/>
                  </a:cubicBezTo>
                  <a:cubicBezTo>
                    <a:pt x="0" y="51"/>
                    <a:pt x="0" y="51"/>
                    <a:pt x="0" y="51"/>
                  </a:cubicBezTo>
                  <a:cubicBezTo>
                    <a:pt x="0" y="51"/>
                    <a:pt x="53" y="0"/>
                    <a:pt x="70" y="10"/>
                  </a:cubicBezTo>
                  <a:cubicBezTo>
                    <a:pt x="82" y="17"/>
                    <a:pt x="84" y="28"/>
                    <a:pt x="85" y="35"/>
                  </a:cubicBezTo>
                  <a:cubicBezTo>
                    <a:pt x="85" y="38"/>
                    <a:pt x="85" y="40"/>
                    <a:pt x="86" y="42"/>
                  </a:cubicBezTo>
                  <a:cubicBezTo>
                    <a:pt x="87" y="42"/>
                    <a:pt x="87" y="42"/>
                    <a:pt x="87" y="43"/>
                  </a:cubicBezTo>
                  <a:cubicBezTo>
                    <a:pt x="92" y="46"/>
                    <a:pt x="101" y="58"/>
                    <a:pt x="96" y="64"/>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0" name="iṥ1iḋé"/>
            <p:cNvSpPr/>
            <p:nvPr/>
          </p:nvSpPr>
          <p:spPr bwMode="auto">
            <a:xfrm>
              <a:off x="7934326" y="3224213"/>
              <a:ext cx="350838" cy="155575"/>
            </a:xfrm>
            <a:custGeom>
              <a:avLst/>
              <a:gdLst>
                <a:gd name="T0" fmla="*/ 20 w 106"/>
                <a:gd name="T1" fmla="*/ 0 h 47"/>
                <a:gd name="T2" fmla="*/ 2 w 106"/>
                <a:gd name="T3" fmla="*/ 21 h 47"/>
                <a:gd name="T4" fmla="*/ 106 w 106"/>
                <a:gd name="T5" fmla="*/ 21 h 47"/>
                <a:gd name="T6" fmla="*/ 87 w 106"/>
                <a:gd name="T7" fmla="*/ 9 h 47"/>
                <a:gd name="T8" fmla="*/ 20 w 106"/>
                <a:gd name="T9" fmla="*/ 0 h 47"/>
              </a:gdLst>
              <a:ahLst/>
              <a:cxnLst>
                <a:cxn ang="0">
                  <a:pos x="T0" y="T1"/>
                </a:cxn>
                <a:cxn ang="0">
                  <a:pos x="T2" y="T3"/>
                </a:cxn>
                <a:cxn ang="0">
                  <a:pos x="T4" y="T5"/>
                </a:cxn>
                <a:cxn ang="0">
                  <a:pos x="T6" y="T7"/>
                </a:cxn>
                <a:cxn ang="0">
                  <a:pos x="T8" y="T9"/>
                </a:cxn>
              </a:cxnLst>
              <a:rect l="0" t="0" r="r" b="b"/>
              <a:pathLst>
                <a:path w="106" h="47">
                  <a:moveTo>
                    <a:pt x="20" y="0"/>
                  </a:moveTo>
                  <a:cubicBezTo>
                    <a:pt x="20" y="0"/>
                    <a:pt x="0" y="9"/>
                    <a:pt x="2" y="21"/>
                  </a:cubicBezTo>
                  <a:cubicBezTo>
                    <a:pt x="2" y="21"/>
                    <a:pt x="0" y="47"/>
                    <a:pt x="106" y="21"/>
                  </a:cubicBezTo>
                  <a:cubicBezTo>
                    <a:pt x="87" y="9"/>
                    <a:pt x="87" y="9"/>
                    <a:pt x="87" y="9"/>
                  </a:cubicBezTo>
                  <a:lnTo>
                    <a:pt x="20" y="0"/>
                  </a:ln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1" name="ïṧ1ídè"/>
            <p:cNvSpPr/>
            <p:nvPr/>
          </p:nvSpPr>
          <p:spPr bwMode="auto">
            <a:xfrm>
              <a:off x="7924801" y="3082925"/>
              <a:ext cx="333375" cy="214313"/>
            </a:xfrm>
            <a:custGeom>
              <a:avLst/>
              <a:gdLst>
                <a:gd name="T0" fmla="*/ 101 w 101"/>
                <a:gd name="T1" fmla="*/ 51 h 65"/>
                <a:gd name="T2" fmla="*/ 100 w 101"/>
                <a:gd name="T3" fmla="*/ 64 h 65"/>
                <a:gd name="T4" fmla="*/ 22 w 101"/>
                <a:gd name="T5" fmla="*/ 53 h 65"/>
                <a:gd name="T6" fmla="*/ 5 w 101"/>
                <a:gd name="T7" fmla="*/ 64 h 65"/>
                <a:gd name="T8" fmla="*/ 14 w 101"/>
                <a:gd name="T9" fmla="*/ 43 h 65"/>
                <a:gd name="T10" fmla="*/ 16 w 101"/>
                <a:gd name="T11" fmla="*/ 41 h 65"/>
                <a:gd name="T12" fmla="*/ 17 w 101"/>
                <a:gd name="T13" fmla="*/ 32 h 65"/>
                <a:gd name="T14" fmla="*/ 31 w 101"/>
                <a:gd name="T15" fmla="*/ 10 h 65"/>
                <a:gd name="T16" fmla="*/ 101 w 101"/>
                <a:gd name="T17"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65">
                  <a:moveTo>
                    <a:pt x="101" y="51"/>
                  </a:moveTo>
                  <a:cubicBezTo>
                    <a:pt x="100" y="64"/>
                    <a:pt x="100" y="64"/>
                    <a:pt x="100" y="64"/>
                  </a:cubicBezTo>
                  <a:cubicBezTo>
                    <a:pt x="79" y="65"/>
                    <a:pt x="32" y="56"/>
                    <a:pt x="22" y="53"/>
                  </a:cubicBezTo>
                  <a:cubicBezTo>
                    <a:pt x="13" y="51"/>
                    <a:pt x="5" y="64"/>
                    <a:pt x="5" y="64"/>
                  </a:cubicBezTo>
                  <a:cubicBezTo>
                    <a:pt x="0" y="58"/>
                    <a:pt x="9" y="46"/>
                    <a:pt x="14" y="43"/>
                  </a:cubicBezTo>
                  <a:cubicBezTo>
                    <a:pt x="15" y="42"/>
                    <a:pt x="15" y="41"/>
                    <a:pt x="16" y="41"/>
                  </a:cubicBezTo>
                  <a:cubicBezTo>
                    <a:pt x="16" y="39"/>
                    <a:pt x="17" y="36"/>
                    <a:pt x="17" y="32"/>
                  </a:cubicBezTo>
                  <a:cubicBezTo>
                    <a:pt x="18" y="25"/>
                    <a:pt x="21" y="16"/>
                    <a:pt x="31" y="10"/>
                  </a:cubicBezTo>
                  <a:cubicBezTo>
                    <a:pt x="48" y="0"/>
                    <a:pt x="101" y="51"/>
                    <a:pt x="101" y="51"/>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2" name="ís1íḍé"/>
            <p:cNvSpPr/>
            <p:nvPr/>
          </p:nvSpPr>
          <p:spPr bwMode="auto">
            <a:xfrm>
              <a:off x="8181976" y="3211513"/>
              <a:ext cx="228600" cy="144463"/>
            </a:xfrm>
            <a:custGeom>
              <a:avLst/>
              <a:gdLst>
                <a:gd name="T0" fmla="*/ 33 w 69"/>
                <a:gd name="T1" fmla="*/ 44 h 44"/>
                <a:gd name="T2" fmla="*/ 1 w 69"/>
                <a:gd name="T3" fmla="*/ 20 h 44"/>
                <a:gd name="T4" fmla="*/ 2 w 69"/>
                <a:gd name="T5" fmla="*/ 8 h 44"/>
                <a:gd name="T6" fmla="*/ 18 w 69"/>
                <a:gd name="T7" fmla="*/ 0 h 44"/>
                <a:gd name="T8" fmla="*/ 33 w 69"/>
                <a:gd name="T9" fmla="*/ 3 h 44"/>
                <a:gd name="T10" fmla="*/ 35 w 69"/>
                <a:gd name="T11" fmla="*/ 4 h 44"/>
                <a:gd name="T12" fmla="*/ 36 w 69"/>
                <a:gd name="T13" fmla="*/ 3 h 44"/>
                <a:gd name="T14" fmla="*/ 52 w 69"/>
                <a:gd name="T15" fmla="*/ 0 h 44"/>
                <a:gd name="T16" fmla="*/ 67 w 69"/>
                <a:gd name="T17" fmla="*/ 8 h 44"/>
                <a:gd name="T18" fmla="*/ 68 w 69"/>
                <a:gd name="T19" fmla="*/ 20 h 44"/>
                <a:gd name="T20" fmla="*/ 36 w 69"/>
                <a:gd name="T21" fmla="*/ 44 h 44"/>
                <a:gd name="T22" fmla="*/ 35 w 69"/>
                <a:gd name="T23" fmla="*/ 44 h 44"/>
                <a:gd name="T24" fmla="*/ 33 w 69"/>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44">
                  <a:moveTo>
                    <a:pt x="33" y="44"/>
                  </a:moveTo>
                  <a:cubicBezTo>
                    <a:pt x="23" y="39"/>
                    <a:pt x="5" y="31"/>
                    <a:pt x="1" y="20"/>
                  </a:cubicBezTo>
                  <a:cubicBezTo>
                    <a:pt x="0" y="16"/>
                    <a:pt x="0" y="12"/>
                    <a:pt x="2" y="8"/>
                  </a:cubicBezTo>
                  <a:cubicBezTo>
                    <a:pt x="6" y="3"/>
                    <a:pt x="11" y="0"/>
                    <a:pt x="18" y="0"/>
                  </a:cubicBezTo>
                  <a:cubicBezTo>
                    <a:pt x="23" y="0"/>
                    <a:pt x="29" y="1"/>
                    <a:pt x="33" y="3"/>
                  </a:cubicBezTo>
                  <a:cubicBezTo>
                    <a:pt x="34" y="3"/>
                    <a:pt x="34" y="3"/>
                    <a:pt x="35" y="4"/>
                  </a:cubicBezTo>
                  <a:cubicBezTo>
                    <a:pt x="35" y="3"/>
                    <a:pt x="36" y="3"/>
                    <a:pt x="36" y="3"/>
                  </a:cubicBezTo>
                  <a:cubicBezTo>
                    <a:pt x="41" y="1"/>
                    <a:pt x="46" y="0"/>
                    <a:pt x="52" y="0"/>
                  </a:cubicBezTo>
                  <a:cubicBezTo>
                    <a:pt x="58" y="0"/>
                    <a:pt x="64" y="3"/>
                    <a:pt x="67" y="8"/>
                  </a:cubicBezTo>
                  <a:cubicBezTo>
                    <a:pt x="69" y="12"/>
                    <a:pt x="69" y="16"/>
                    <a:pt x="68" y="20"/>
                  </a:cubicBezTo>
                  <a:cubicBezTo>
                    <a:pt x="64" y="31"/>
                    <a:pt x="46" y="39"/>
                    <a:pt x="36" y="44"/>
                  </a:cubicBezTo>
                  <a:cubicBezTo>
                    <a:pt x="35" y="44"/>
                    <a:pt x="35" y="44"/>
                    <a:pt x="35" y="44"/>
                  </a:cubicBezTo>
                  <a:lnTo>
                    <a:pt x="33" y="44"/>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3" name="íŝ1ïḓe"/>
            <p:cNvSpPr/>
            <p:nvPr/>
          </p:nvSpPr>
          <p:spPr bwMode="auto">
            <a:xfrm>
              <a:off x="8175626" y="3205163"/>
              <a:ext cx="241300" cy="138113"/>
            </a:xfrm>
            <a:custGeom>
              <a:avLst/>
              <a:gdLst>
                <a:gd name="T0" fmla="*/ 65 w 73"/>
                <a:gd name="T1" fmla="*/ 12 h 42"/>
                <a:gd name="T2" fmla="*/ 37 w 73"/>
                <a:gd name="T3" fmla="*/ 10 h 42"/>
                <a:gd name="T4" fmla="*/ 8 w 73"/>
                <a:gd name="T5" fmla="*/ 12 h 42"/>
                <a:gd name="T6" fmla="*/ 37 w 73"/>
                <a:gd name="T7" fmla="*/ 42 h 42"/>
                <a:gd name="T8" fmla="*/ 65 w 73"/>
                <a:gd name="T9" fmla="*/ 12 h 42"/>
              </a:gdLst>
              <a:ahLst/>
              <a:cxnLst>
                <a:cxn ang="0">
                  <a:pos x="T0" y="T1"/>
                </a:cxn>
                <a:cxn ang="0">
                  <a:pos x="T2" y="T3"/>
                </a:cxn>
                <a:cxn ang="0">
                  <a:pos x="T4" y="T5"/>
                </a:cxn>
                <a:cxn ang="0">
                  <a:pos x="T6" y="T7"/>
                </a:cxn>
                <a:cxn ang="0">
                  <a:pos x="T8" y="T9"/>
                </a:cxn>
              </a:cxnLst>
              <a:rect l="0" t="0" r="r" b="b"/>
              <a:pathLst>
                <a:path w="73" h="42">
                  <a:moveTo>
                    <a:pt x="65" y="12"/>
                  </a:moveTo>
                  <a:cubicBezTo>
                    <a:pt x="59" y="0"/>
                    <a:pt x="44" y="7"/>
                    <a:pt x="37" y="10"/>
                  </a:cubicBezTo>
                  <a:cubicBezTo>
                    <a:pt x="29" y="7"/>
                    <a:pt x="14" y="0"/>
                    <a:pt x="8" y="12"/>
                  </a:cubicBezTo>
                  <a:cubicBezTo>
                    <a:pt x="0" y="26"/>
                    <a:pt x="29" y="39"/>
                    <a:pt x="37" y="42"/>
                  </a:cubicBezTo>
                  <a:cubicBezTo>
                    <a:pt x="45" y="39"/>
                    <a:pt x="73" y="26"/>
                    <a:pt x="65" y="12"/>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4" name="íṥľidé"/>
            <p:cNvSpPr/>
            <p:nvPr/>
          </p:nvSpPr>
          <p:spPr bwMode="auto">
            <a:xfrm>
              <a:off x="8478838" y="3181350"/>
              <a:ext cx="155575" cy="52388"/>
            </a:xfrm>
            <a:custGeom>
              <a:avLst/>
              <a:gdLst>
                <a:gd name="T0" fmla="*/ 47 w 47"/>
                <a:gd name="T1" fmla="*/ 12 h 16"/>
                <a:gd name="T2" fmla="*/ 47 w 47"/>
                <a:gd name="T3" fmla="*/ 11 h 16"/>
                <a:gd name="T4" fmla="*/ 20 w 47"/>
                <a:gd name="T5" fmla="*/ 16 h 16"/>
                <a:gd name="T6" fmla="*/ 20 w 47"/>
                <a:gd name="T7" fmla="*/ 15 h 16"/>
                <a:gd name="T8" fmla="*/ 34 w 47"/>
                <a:gd name="T9" fmla="*/ 10 h 16"/>
                <a:gd name="T10" fmla="*/ 1 w 47"/>
                <a:gd name="T11" fmla="*/ 14 h 16"/>
                <a:gd name="T12" fmla="*/ 1 w 47"/>
                <a:gd name="T13" fmla="*/ 12 h 16"/>
                <a:gd name="T14" fmla="*/ 36 w 47"/>
                <a:gd name="T15" fmla="*/ 6 h 16"/>
                <a:gd name="T16" fmla="*/ 8 w 47"/>
                <a:gd name="T17" fmla="*/ 4 h 16"/>
                <a:gd name="T18" fmla="*/ 8 w 47"/>
                <a:gd name="T19" fmla="*/ 2 h 16"/>
                <a:gd name="T20" fmla="*/ 46 w 47"/>
                <a:gd name="T21" fmla="*/ 5 h 16"/>
                <a:gd name="T22" fmla="*/ 47 w 47"/>
                <a:gd name="T2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16">
                  <a:moveTo>
                    <a:pt x="47" y="12"/>
                  </a:moveTo>
                  <a:cubicBezTo>
                    <a:pt x="47" y="11"/>
                    <a:pt x="47" y="11"/>
                    <a:pt x="47" y="11"/>
                  </a:cubicBezTo>
                  <a:cubicBezTo>
                    <a:pt x="38" y="11"/>
                    <a:pt x="29" y="13"/>
                    <a:pt x="20" y="16"/>
                  </a:cubicBezTo>
                  <a:cubicBezTo>
                    <a:pt x="19" y="16"/>
                    <a:pt x="19" y="15"/>
                    <a:pt x="20" y="15"/>
                  </a:cubicBezTo>
                  <a:cubicBezTo>
                    <a:pt x="24" y="14"/>
                    <a:pt x="29" y="12"/>
                    <a:pt x="34" y="10"/>
                  </a:cubicBezTo>
                  <a:cubicBezTo>
                    <a:pt x="23" y="11"/>
                    <a:pt x="12" y="13"/>
                    <a:pt x="1" y="14"/>
                  </a:cubicBezTo>
                  <a:cubicBezTo>
                    <a:pt x="0" y="14"/>
                    <a:pt x="0" y="12"/>
                    <a:pt x="1" y="12"/>
                  </a:cubicBezTo>
                  <a:cubicBezTo>
                    <a:pt x="11" y="9"/>
                    <a:pt x="24" y="6"/>
                    <a:pt x="36" y="6"/>
                  </a:cubicBezTo>
                  <a:cubicBezTo>
                    <a:pt x="27" y="3"/>
                    <a:pt x="18" y="3"/>
                    <a:pt x="8" y="4"/>
                  </a:cubicBezTo>
                  <a:cubicBezTo>
                    <a:pt x="7" y="4"/>
                    <a:pt x="7" y="2"/>
                    <a:pt x="8" y="2"/>
                  </a:cubicBezTo>
                  <a:cubicBezTo>
                    <a:pt x="20" y="1"/>
                    <a:pt x="34" y="0"/>
                    <a:pt x="46" y="5"/>
                  </a:cubicBezTo>
                  <a:cubicBezTo>
                    <a:pt x="46" y="8"/>
                    <a:pt x="46" y="10"/>
                    <a:pt x="47" y="12"/>
                  </a:cubicBez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5" name="ïṥḻidê"/>
            <p:cNvSpPr/>
            <p:nvPr/>
          </p:nvSpPr>
          <p:spPr bwMode="auto">
            <a:xfrm>
              <a:off x="7977188" y="3181350"/>
              <a:ext cx="185738" cy="66675"/>
            </a:xfrm>
            <a:custGeom>
              <a:avLst/>
              <a:gdLst>
                <a:gd name="T0" fmla="*/ 53 w 56"/>
                <a:gd name="T1" fmla="*/ 17 h 20"/>
                <a:gd name="T2" fmla="*/ 19 w 56"/>
                <a:gd name="T3" fmla="*/ 11 h 20"/>
                <a:gd name="T4" fmla="*/ 35 w 56"/>
                <a:gd name="T5" fmla="*/ 18 h 20"/>
                <a:gd name="T6" fmla="*/ 35 w 56"/>
                <a:gd name="T7" fmla="*/ 20 h 20"/>
                <a:gd name="T8" fmla="*/ 3 w 56"/>
                <a:gd name="T9" fmla="*/ 10 h 20"/>
                <a:gd name="T10" fmla="*/ 0 w 56"/>
                <a:gd name="T11" fmla="*/ 11 h 20"/>
                <a:gd name="T12" fmla="*/ 1 w 56"/>
                <a:gd name="T13" fmla="*/ 2 h 20"/>
                <a:gd name="T14" fmla="*/ 43 w 56"/>
                <a:gd name="T15" fmla="*/ 3 h 20"/>
                <a:gd name="T16" fmla="*/ 43 w 56"/>
                <a:gd name="T17" fmla="*/ 5 h 20"/>
                <a:gd name="T18" fmla="*/ 16 w 56"/>
                <a:gd name="T19" fmla="*/ 4 h 20"/>
                <a:gd name="T20" fmla="*/ 13 w 56"/>
                <a:gd name="T21" fmla="*/ 4 h 20"/>
                <a:gd name="T22" fmla="*/ 54 w 56"/>
                <a:gd name="T23" fmla="*/ 15 h 20"/>
                <a:gd name="T24" fmla="*/ 53 w 56"/>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0">
                  <a:moveTo>
                    <a:pt x="53" y="17"/>
                  </a:moveTo>
                  <a:cubicBezTo>
                    <a:pt x="42" y="15"/>
                    <a:pt x="30" y="12"/>
                    <a:pt x="19" y="11"/>
                  </a:cubicBezTo>
                  <a:cubicBezTo>
                    <a:pt x="24" y="13"/>
                    <a:pt x="30" y="16"/>
                    <a:pt x="35" y="18"/>
                  </a:cubicBezTo>
                  <a:cubicBezTo>
                    <a:pt x="36" y="19"/>
                    <a:pt x="35" y="20"/>
                    <a:pt x="35" y="20"/>
                  </a:cubicBezTo>
                  <a:cubicBezTo>
                    <a:pt x="24" y="16"/>
                    <a:pt x="13" y="12"/>
                    <a:pt x="3" y="10"/>
                  </a:cubicBezTo>
                  <a:cubicBezTo>
                    <a:pt x="2" y="10"/>
                    <a:pt x="1" y="10"/>
                    <a:pt x="0" y="11"/>
                  </a:cubicBezTo>
                  <a:cubicBezTo>
                    <a:pt x="0" y="9"/>
                    <a:pt x="1" y="6"/>
                    <a:pt x="1" y="2"/>
                  </a:cubicBezTo>
                  <a:cubicBezTo>
                    <a:pt x="15" y="0"/>
                    <a:pt x="29" y="0"/>
                    <a:pt x="43" y="3"/>
                  </a:cubicBezTo>
                  <a:cubicBezTo>
                    <a:pt x="44" y="3"/>
                    <a:pt x="44" y="5"/>
                    <a:pt x="43" y="5"/>
                  </a:cubicBezTo>
                  <a:cubicBezTo>
                    <a:pt x="34" y="4"/>
                    <a:pt x="25" y="3"/>
                    <a:pt x="16" y="4"/>
                  </a:cubicBezTo>
                  <a:cubicBezTo>
                    <a:pt x="15" y="4"/>
                    <a:pt x="14" y="4"/>
                    <a:pt x="13" y="4"/>
                  </a:cubicBezTo>
                  <a:cubicBezTo>
                    <a:pt x="27" y="6"/>
                    <a:pt x="42" y="8"/>
                    <a:pt x="54" y="15"/>
                  </a:cubicBezTo>
                  <a:cubicBezTo>
                    <a:pt x="56" y="16"/>
                    <a:pt x="55" y="17"/>
                    <a:pt x="53" y="17"/>
                  </a:cubicBez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6" name="iṧļídé"/>
            <p:cNvSpPr/>
            <p:nvPr/>
          </p:nvSpPr>
          <p:spPr bwMode="auto">
            <a:xfrm>
              <a:off x="8248651" y="4164013"/>
              <a:ext cx="527050" cy="801688"/>
            </a:xfrm>
            <a:custGeom>
              <a:avLst/>
              <a:gdLst>
                <a:gd name="T0" fmla="*/ 332 w 332"/>
                <a:gd name="T1" fmla="*/ 0 h 505"/>
                <a:gd name="T2" fmla="*/ 332 w 332"/>
                <a:gd name="T3" fmla="*/ 295 h 505"/>
                <a:gd name="T4" fmla="*/ 230 w 332"/>
                <a:gd name="T5" fmla="*/ 359 h 505"/>
                <a:gd name="T6" fmla="*/ 172 w 332"/>
                <a:gd name="T7" fmla="*/ 397 h 505"/>
                <a:gd name="T8" fmla="*/ 0 w 332"/>
                <a:gd name="T9" fmla="*/ 505 h 505"/>
                <a:gd name="T10" fmla="*/ 0 w 332"/>
                <a:gd name="T11" fmla="*/ 210 h 505"/>
                <a:gd name="T12" fmla="*/ 102 w 332"/>
                <a:gd name="T13" fmla="*/ 87 h 505"/>
                <a:gd name="T14" fmla="*/ 114 w 332"/>
                <a:gd name="T15" fmla="*/ 81 h 505"/>
                <a:gd name="T16" fmla="*/ 172 w 332"/>
                <a:gd name="T17" fmla="*/ 44 h 505"/>
                <a:gd name="T18" fmla="*/ 216 w 332"/>
                <a:gd name="T19" fmla="*/ 19 h 505"/>
                <a:gd name="T20" fmla="*/ 230 w 332"/>
                <a:gd name="T21" fmla="*/ 17 h 505"/>
                <a:gd name="T22" fmla="*/ 332 w 332"/>
                <a:gd name="T23"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2" h="505">
                  <a:moveTo>
                    <a:pt x="332" y="0"/>
                  </a:moveTo>
                  <a:lnTo>
                    <a:pt x="332" y="295"/>
                  </a:lnTo>
                  <a:lnTo>
                    <a:pt x="230" y="359"/>
                  </a:lnTo>
                  <a:lnTo>
                    <a:pt x="172" y="397"/>
                  </a:lnTo>
                  <a:lnTo>
                    <a:pt x="0" y="505"/>
                  </a:lnTo>
                  <a:lnTo>
                    <a:pt x="0" y="210"/>
                  </a:lnTo>
                  <a:lnTo>
                    <a:pt x="102" y="87"/>
                  </a:lnTo>
                  <a:lnTo>
                    <a:pt x="114" y="81"/>
                  </a:lnTo>
                  <a:lnTo>
                    <a:pt x="172" y="44"/>
                  </a:lnTo>
                  <a:lnTo>
                    <a:pt x="216" y="19"/>
                  </a:lnTo>
                  <a:lnTo>
                    <a:pt x="230" y="17"/>
                  </a:lnTo>
                  <a:lnTo>
                    <a:pt x="332" y="0"/>
                  </a:lnTo>
                  <a:close/>
                </a:path>
              </a:pathLst>
            </a:custGeom>
            <a:solidFill>
              <a:srgbClr val="6D9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7" name="îṣḷïḍê"/>
            <p:cNvSpPr/>
            <p:nvPr/>
          </p:nvSpPr>
          <p:spPr bwMode="auto">
            <a:xfrm>
              <a:off x="7437438" y="4240213"/>
              <a:ext cx="811213" cy="725488"/>
            </a:xfrm>
            <a:custGeom>
              <a:avLst/>
              <a:gdLst>
                <a:gd name="T0" fmla="*/ 511 w 511"/>
                <a:gd name="T1" fmla="*/ 162 h 457"/>
                <a:gd name="T2" fmla="*/ 511 w 511"/>
                <a:gd name="T3" fmla="*/ 457 h 457"/>
                <a:gd name="T4" fmla="*/ 212 w 511"/>
                <a:gd name="T5" fmla="*/ 370 h 457"/>
                <a:gd name="T6" fmla="*/ 153 w 511"/>
                <a:gd name="T7" fmla="*/ 351 h 457"/>
                <a:gd name="T8" fmla="*/ 0 w 511"/>
                <a:gd name="T9" fmla="*/ 307 h 457"/>
                <a:gd name="T10" fmla="*/ 0 w 511"/>
                <a:gd name="T11" fmla="*/ 14 h 457"/>
                <a:gd name="T12" fmla="*/ 120 w 511"/>
                <a:gd name="T13" fmla="*/ 0 h 457"/>
                <a:gd name="T14" fmla="*/ 153 w 511"/>
                <a:gd name="T15" fmla="*/ 8 h 457"/>
                <a:gd name="T16" fmla="*/ 212 w 511"/>
                <a:gd name="T17" fmla="*/ 25 h 457"/>
                <a:gd name="T18" fmla="*/ 237 w 511"/>
                <a:gd name="T19" fmla="*/ 31 h 457"/>
                <a:gd name="T20" fmla="*/ 297 w 511"/>
                <a:gd name="T21" fmla="*/ 46 h 457"/>
                <a:gd name="T22" fmla="*/ 490 w 511"/>
                <a:gd name="T23" fmla="*/ 110 h 457"/>
                <a:gd name="T24" fmla="*/ 511 w 511"/>
                <a:gd name="T25" fmla="*/ 162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7">
                  <a:moveTo>
                    <a:pt x="511" y="162"/>
                  </a:moveTo>
                  <a:lnTo>
                    <a:pt x="511" y="457"/>
                  </a:lnTo>
                  <a:lnTo>
                    <a:pt x="212" y="370"/>
                  </a:lnTo>
                  <a:lnTo>
                    <a:pt x="153" y="351"/>
                  </a:lnTo>
                  <a:lnTo>
                    <a:pt x="0" y="307"/>
                  </a:lnTo>
                  <a:lnTo>
                    <a:pt x="0" y="14"/>
                  </a:lnTo>
                  <a:lnTo>
                    <a:pt x="120" y="0"/>
                  </a:lnTo>
                  <a:lnTo>
                    <a:pt x="153" y="8"/>
                  </a:lnTo>
                  <a:lnTo>
                    <a:pt x="212" y="25"/>
                  </a:lnTo>
                  <a:lnTo>
                    <a:pt x="237" y="31"/>
                  </a:lnTo>
                  <a:lnTo>
                    <a:pt x="297" y="46"/>
                  </a:lnTo>
                  <a:lnTo>
                    <a:pt x="490" y="110"/>
                  </a:lnTo>
                  <a:lnTo>
                    <a:pt x="511" y="162"/>
                  </a:lnTo>
                  <a:close/>
                </a:path>
              </a:pathLst>
            </a:custGeom>
            <a:solidFill>
              <a:srgbClr val="B6D9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8" name="išḻiḍè"/>
            <p:cNvSpPr/>
            <p:nvPr/>
          </p:nvSpPr>
          <p:spPr bwMode="auto">
            <a:xfrm>
              <a:off x="7437438" y="4164013"/>
              <a:ext cx="1338263" cy="438150"/>
            </a:xfrm>
            <a:custGeom>
              <a:avLst/>
              <a:gdLst>
                <a:gd name="T0" fmla="*/ 843 w 843"/>
                <a:gd name="T1" fmla="*/ 0 h 276"/>
                <a:gd name="T2" fmla="*/ 843 w 843"/>
                <a:gd name="T3" fmla="*/ 67 h 276"/>
                <a:gd name="T4" fmla="*/ 527 w 843"/>
                <a:gd name="T5" fmla="*/ 266 h 276"/>
                <a:gd name="T6" fmla="*/ 515 w 843"/>
                <a:gd name="T7" fmla="*/ 276 h 276"/>
                <a:gd name="T8" fmla="*/ 511 w 843"/>
                <a:gd name="T9" fmla="*/ 274 h 276"/>
                <a:gd name="T10" fmla="*/ 494 w 843"/>
                <a:gd name="T11" fmla="*/ 270 h 276"/>
                <a:gd name="T12" fmla="*/ 0 w 843"/>
                <a:gd name="T13" fmla="*/ 127 h 276"/>
                <a:gd name="T14" fmla="*/ 0 w 843"/>
                <a:gd name="T15" fmla="*/ 62 h 276"/>
                <a:gd name="T16" fmla="*/ 120 w 843"/>
                <a:gd name="T17" fmla="*/ 48 h 276"/>
                <a:gd name="T18" fmla="*/ 153 w 843"/>
                <a:gd name="T19" fmla="*/ 56 h 276"/>
                <a:gd name="T20" fmla="*/ 212 w 843"/>
                <a:gd name="T21" fmla="*/ 73 h 276"/>
                <a:gd name="T22" fmla="*/ 237 w 843"/>
                <a:gd name="T23" fmla="*/ 79 h 276"/>
                <a:gd name="T24" fmla="*/ 297 w 843"/>
                <a:gd name="T25" fmla="*/ 94 h 276"/>
                <a:gd name="T26" fmla="*/ 490 w 843"/>
                <a:gd name="T27" fmla="*/ 158 h 276"/>
                <a:gd name="T28" fmla="*/ 511 w 843"/>
                <a:gd name="T29" fmla="*/ 210 h 276"/>
                <a:gd name="T30" fmla="*/ 613 w 843"/>
                <a:gd name="T31" fmla="*/ 87 h 276"/>
                <a:gd name="T32" fmla="*/ 625 w 843"/>
                <a:gd name="T33" fmla="*/ 81 h 276"/>
                <a:gd name="T34" fmla="*/ 683 w 843"/>
                <a:gd name="T35" fmla="*/ 44 h 276"/>
                <a:gd name="T36" fmla="*/ 727 w 843"/>
                <a:gd name="T37" fmla="*/ 19 h 276"/>
                <a:gd name="T38" fmla="*/ 741 w 843"/>
                <a:gd name="T39" fmla="*/ 17 h 276"/>
                <a:gd name="T40" fmla="*/ 843 w 843"/>
                <a:gd name="T4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3" h="276">
                  <a:moveTo>
                    <a:pt x="843" y="0"/>
                  </a:moveTo>
                  <a:lnTo>
                    <a:pt x="843" y="67"/>
                  </a:lnTo>
                  <a:lnTo>
                    <a:pt x="527" y="266"/>
                  </a:lnTo>
                  <a:lnTo>
                    <a:pt x="515" y="276"/>
                  </a:lnTo>
                  <a:lnTo>
                    <a:pt x="511" y="274"/>
                  </a:lnTo>
                  <a:lnTo>
                    <a:pt x="494" y="270"/>
                  </a:lnTo>
                  <a:lnTo>
                    <a:pt x="0" y="127"/>
                  </a:lnTo>
                  <a:lnTo>
                    <a:pt x="0" y="62"/>
                  </a:lnTo>
                  <a:lnTo>
                    <a:pt x="120" y="48"/>
                  </a:lnTo>
                  <a:lnTo>
                    <a:pt x="153" y="56"/>
                  </a:lnTo>
                  <a:lnTo>
                    <a:pt x="212" y="73"/>
                  </a:lnTo>
                  <a:lnTo>
                    <a:pt x="237" y="79"/>
                  </a:lnTo>
                  <a:lnTo>
                    <a:pt x="297" y="94"/>
                  </a:lnTo>
                  <a:lnTo>
                    <a:pt x="490" y="158"/>
                  </a:lnTo>
                  <a:lnTo>
                    <a:pt x="511" y="210"/>
                  </a:lnTo>
                  <a:lnTo>
                    <a:pt x="613" y="87"/>
                  </a:lnTo>
                  <a:lnTo>
                    <a:pt x="625" y="81"/>
                  </a:lnTo>
                  <a:lnTo>
                    <a:pt x="683" y="44"/>
                  </a:lnTo>
                  <a:lnTo>
                    <a:pt x="727" y="19"/>
                  </a:lnTo>
                  <a:lnTo>
                    <a:pt x="741" y="17"/>
                  </a:lnTo>
                  <a:lnTo>
                    <a:pt x="843" y="0"/>
                  </a:lnTo>
                  <a:close/>
                </a:path>
              </a:pathLst>
            </a:custGeom>
            <a:solidFill>
              <a:srgbClr val="577A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9" name="ïSḷiďé"/>
            <p:cNvSpPr/>
            <p:nvPr/>
          </p:nvSpPr>
          <p:spPr bwMode="auto">
            <a:xfrm>
              <a:off x="8248651" y="3995738"/>
              <a:ext cx="560388" cy="577850"/>
            </a:xfrm>
            <a:custGeom>
              <a:avLst/>
              <a:gdLst>
                <a:gd name="T0" fmla="*/ 353 w 353"/>
                <a:gd name="T1" fmla="*/ 0 h 364"/>
                <a:gd name="T2" fmla="*/ 353 w 353"/>
                <a:gd name="T3" fmla="*/ 141 h 364"/>
                <a:gd name="T4" fmla="*/ 0 w 353"/>
                <a:gd name="T5" fmla="*/ 364 h 364"/>
                <a:gd name="T6" fmla="*/ 0 w 353"/>
                <a:gd name="T7" fmla="*/ 222 h 364"/>
                <a:gd name="T8" fmla="*/ 108 w 353"/>
                <a:gd name="T9" fmla="*/ 94 h 364"/>
                <a:gd name="T10" fmla="*/ 120 w 353"/>
                <a:gd name="T11" fmla="*/ 85 h 364"/>
                <a:gd name="T12" fmla="*/ 228 w 353"/>
                <a:gd name="T13" fmla="*/ 19 h 364"/>
                <a:gd name="T14" fmla="*/ 353 w 353"/>
                <a:gd name="T15" fmla="*/ 0 h 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3" h="364">
                  <a:moveTo>
                    <a:pt x="353" y="0"/>
                  </a:moveTo>
                  <a:lnTo>
                    <a:pt x="353" y="141"/>
                  </a:lnTo>
                  <a:lnTo>
                    <a:pt x="0" y="364"/>
                  </a:lnTo>
                  <a:lnTo>
                    <a:pt x="0" y="222"/>
                  </a:lnTo>
                  <a:lnTo>
                    <a:pt x="108" y="94"/>
                  </a:lnTo>
                  <a:lnTo>
                    <a:pt x="120" y="85"/>
                  </a:lnTo>
                  <a:lnTo>
                    <a:pt x="228" y="19"/>
                  </a:lnTo>
                  <a:lnTo>
                    <a:pt x="353" y="0"/>
                  </a:lnTo>
                  <a:close/>
                </a:path>
              </a:pathLst>
            </a:custGeom>
            <a:solidFill>
              <a:srgbClr val="769CE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0" name="íŝḷíḑè"/>
            <p:cNvSpPr/>
            <p:nvPr/>
          </p:nvSpPr>
          <p:spPr bwMode="auto">
            <a:xfrm>
              <a:off x="7388226" y="4078288"/>
              <a:ext cx="860425" cy="495300"/>
            </a:xfrm>
            <a:custGeom>
              <a:avLst/>
              <a:gdLst>
                <a:gd name="T0" fmla="*/ 542 w 542"/>
                <a:gd name="T1" fmla="*/ 170 h 312"/>
                <a:gd name="T2" fmla="*/ 542 w 542"/>
                <a:gd name="T3" fmla="*/ 312 h 312"/>
                <a:gd name="T4" fmla="*/ 0 w 542"/>
                <a:gd name="T5" fmla="*/ 154 h 312"/>
                <a:gd name="T6" fmla="*/ 0 w 542"/>
                <a:gd name="T7" fmla="*/ 13 h 312"/>
                <a:gd name="T8" fmla="*/ 126 w 542"/>
                <a:gd name="T9" fmla="*/ 0 h 312"/>
                <a:gd name="T10" fmla="*/ 251 w 542"/>
                <a:gd name="T11" fmla="*/ 31 h 312"/>
                <a:gd name="T12" fmla="*/ 313 w 542"/>
                <a:gd name="T13" fmla="*/ 48 h 312"/>
                <a:gd name="T14" fmla="*/ 519 w 542"/>
                <a:gd name="T15" fmla="*/ 116 h 312"/>
                <a:gd name="T16" fmla="*/ 542 w 542"/>
                <a:gd name="T17" fmla="*/ 17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312">
                  <a:moveTo>
                    <a:pt x="542" y="170"/>
                  </a:moveTo>
                  <a:lnTo>
                    <a:pt x="542" y="312"/>
                  </a:lnTo>
                  <a:lnTo>
                    <a:pt x="0" y="154"/>
                  </a:lnTo>
                  <a:lnTo>
                    <a:pt x="0" y="13"/>
                  </a:lnTo>
                  <a:lnTo>
                    <a:pt x="126" y="0"/>
                  </a:lnTo>
                  <a:lnTo>
                    <a:pt x="251" y="31"/>
                  </a:lnTo>
                  <a:lnTo>
                    <a:pt x="313" y="48"/>
                  </a:lnTo>
                  <a:lnTo>
                    <a:pt x="519" y="116"/>
                  </a:lnTo>
                  <a:lnTo>
                    <a:pt x="542" y="170"/>
                  </a:lnTo>
                  <a:close/>
                </a:path>
              </a:pathLst>
            </a:custGeom>
            <a:solidFill>
              <a:srgbClr val="D1E7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1" name="íS1iḋé"/>
            <p:cNvSpPr/>
            <p:nvPr/>
          </p:nvSpPr>
          <p:spPr bwMode="auto">
            <a:xfrm>
              <a:off x="7388226" y="3805238"/>
              <a:ext cx="1420813" cy="542925"/>
            </a:xfrm>
            <a:custGeom>
              <a:avLst/>
              <a:gdLst>
                <a:gd name="T0" fmla="*/ 431 w 431"/>
                <a:gd name="T1" fmla="*/ 58 h 165"/>
                <a:gd name="T2" fmla="*/ 370 w 431"/>
                <a:gd name="T3" fmla="*/ 97 h 165"/>
                <a:gd name="T4" fmla="*/ 341 w 431"/>
                <a:gd name="T5" fmla="*/ 115 h 165"/>
                <a:gd name="T6" fmla="*/ 261 w 431"/>
                <a:gd name="T7" fmla="*/ 165 h 165"/>
                <a:gd name="T8" fmla="*/ 123 w 431"/>
                <a:gd name="T9" fmla="*/ 125 h 165"/>
                <a:gd name="T10" fmla="*/ 89 w 431"/>
                <a:gd name="T11" fmla="*/ 115 h 165"/>
                <a:gd name="T12" fmla="*/ 89 w 431"/>
                <a:gd name="T13" fmla="*/ 115 h 165"/>
                <a:gd name="T14" fmla="*/ 0 w 431"/>
                <a:gd name="T15" fmla="*/ 89 h 165"/>
                <a:gd name="T16" fmla="*/ 78 w 431"/>
                <a:gd name="T17" fmla="*/ 52 h 165"/>
                <a:gd name="T18" fmla="*/ 78 w 431"/>
                <a:gd name="T19" fmla="*/ 52 h 165"/>
                <a:gd name="T20" fmla="*/ 118 w 431"/>
                <a:gd name="T21" fmla="*/ 33 h 165"/>
                <a:gd name="T22" fmla="*/ 118 w 431"/>
                <a:gd name="T23" fmla="*/ 33 h 165"/>
                <a:gd name="T24" fmla="*/ 186 w 431"/>
                <a:gd name="T25" fmla="*/ 0 h 165"/>
                <a:gd name="T26" fmla="*/ 274 w 431"/>
                <a:gd name="T27" fmla="*/ 21 h 165"/>
                <a:gd name="T28" fmla="*/ 317 w 431"/>
                <a:gd name="T29" fmla="*/ 31 h 165"/>
                <a:gd name="T30" fmla="*/ 431 w 431"/>
                <a:gd name="T31" fmla="*/ 5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1" h="165">
                  <a:moveTo>
                    <a:pt x="431" y="58"/>
                  </a:moveTo>
                  <a:cubicBezTo>
                    <a:pt x="370" y="97"/>
                    <a:pt x="370" y="97"/>
                    <a:pt x="370" y="97"/>
                  </a:cubicBezTo>
                  <a:cubicBezTo>
                    <a:pt x="341" y="115"/>
                    <a:pt x="341" y="115"/>
                    <a:pt x="341" y="115"/>
                  </a:cubicBezTo>
                  <a:cubicBezTo>
                    <a:pt x="261" y="165"/>
                    <a:pt x="261" y="165"/>
                    <a:pt x="261" y="165"/>
                  </a:cubicBezTo>
                  <a:cubicBezTo>
                    <a:pt x="123" y="125"/>
                    <a:pt x="123" y="125"/>
                    <a:pt x="123" y="125"/>
                  </a:cubicBezTo>
                  <a:cubicBezTo>
                    <a:pt x="89" y="115"/>
                    <a:pt x="89" y="115"/>
                    <a:pt x="89" y="115"/>
                  </a:cubicBezTo>
                  <a:cubicBezTo>
                    <a:pt x="89" y="115"/>
                    <a:pt x="89" y="115"/>
                    <a:pt x="89" y="115"/>
                  </a:cubicBezTo>
                  <a:cubicBezTo>
                    <a:pt x="0" y="89"/>
                    <a:pt x="0" y="89"/>
                    <a:pt x="0" y="89"/>
                  </a:cubicBezTo>
                  <a:cubicBezTo>
                    <a:pt x="78" y="52"/>
                    <a:pt x="78" y="52"/>
                    <a:pt x="78" y="52"/>
                  </a:cubicBezTo>
                  <a:cubicBezTo>
                    <a:pt x="78" y="52"/>
                    <a:pt x="78" y="52"/>
                    <a:pt x="78" y="52"/>
                  </a:cubicBezTo>
                  <a:cubicBezTo>
                    <a:pt x="118" y="33"/>
                    <a:pt x="118" y="33"/>
                    <a:pt x="118" y="33"/>
                  </a:cubicBezTo>
                  <a:cubicBezTo>
                    <a:pt x="118" y="33"/>
                    <a:pt x="118" y="33"/>
                    <a:pt x="118" y="33"/>
                  </a:cubicBezTo>
                  <a:cubicBezTo>
                    <a:pt x="186" y="0"/>
                    <a:pt x="186" y="0"/>
                    <a:pt x="186" y="0"/>
                  </a:cubicBezTo>
                  <a:cubicBezTo>
                    <a:pt x="274" y="21"/>
                    <a:pt x="274" y="21"/>
                    <a:pt x="274" y="21"/>
                  </a:cubicBezTo>
                  <a:cubicBezTo>
                    <a:pt x="317" y="31"/>
                    <a:pt x="317" y="31"/>
                    <a:pt x="317" y="31"/>
                  </a:cubicBezTo>
                  <a:lnTo>
                    <a:pt x="431" y="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2" name="ïSļíḋe"/>
            <p:cNvSpPr/>
            <p:nvPr/>
          </p:nvSpPr>
          <p:spPr bwMode="auto">
            <a:xfrm>
              <a:off x="7645401" y="3913188"/>
              <a:ext cx="968375" cy="881063"/>
            </a:xfrm>
            <a:custGeom>
              <a:avLst/>
              <a:gdLst>
                <a:gd name="T0" fmla="*/ 294 w 294"/>
                <a:gd name="T1" fmla="*/ 72 h 267"/>
                <a:gd name="T2" fmla="*/ 294 w 294"/>
                <a:gd name="T3" fmla="*/ 249 h 267"/>
                <a:gd name="T4" fmla="*/ 266 w 294"/>
                <a:gd name="T5" fmla="*/ 267 h 267"/>
                <a:gd name="T6" fmla="*/ 266 w 294"/>
                <a:gd name="T7" fmla="*/ 83 h 267"/>
                <a:gd name="T8" fmla="*/ 263 w 294"/>
                <a:gd name="T9" fmla="*/ 82 h 267"/>
                <a:gd name="T10" fmla="*/ 131 w 294"/>
                <a:gd name="T11" fmla="*/ 50 h 267"/>
                <a:gd name="T12" fmla="*/ 88 w 294"/>
                <a:gd name="T13" fmla="*/ 40 h 267"/>
                <a:gd name="T14" fmla="*/ 88 w 294"/>
                <a:gd name="T15" fmla="*/ 40 h 267"/>
                <a:gd name="T16" fmla="*/ 0 w 294"/>
                <a:gd name="T17" fmla="*/ 19 h 267"/>
                <a:gd name="T18" fmla="*/ 40 w 294"/>
                <a:gd name="T19" fmla="*/ 0 h 267"/>
                <a:gd name="T20" fmla="*/ 40 w 294"/>
                <a:gd name="T21" fmla="*/ 0 h 267"/>
                <a:gd name="T22" fmla="*/ 128 w 294"/>
                <a:gd name="T23" fmla="*/ 21 h 267"/>
                <a:gd name="T24" fmla="*/ 128 w 294"/>
                <a:gd name="T25" fmla="*/ 21 h 267"/>
                <a:gd name="T26" fmla="*/ 171 w 294"/>
                <a:gd name="T27" fmla="*/ 31 h 267"/>
                <a:gd name="T28" fmla="*/ 171 w 294"/>
                <a:gd name="T29" fmla="*/ 31 h 267"/>
                <a:gd name="T30" fmla="*/ 283 w 294"/>
                <a:gd name="T31" fmla="*/ 58 h 267"/>
                <a:gd name="T32" fmla="*/ 292 w 294"/>
                <a:gd name="T33" fmla="*/ 64 h 267"/>
                <a:gd name="T34" fmla="*/ 294 w 294"/>
                <a:gd name="T35" fmla="*/ 7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4" h="267">
                  <a:moveTo>
                    <a:pt x="294" y="72"/>
                  </a:moveTo>
                  <a:cubicBezTo>
                    <a:pt x="294" y="249"/>
                    <a:pt x="294" y="249"/>
                    <a:pt x="294" y="249"/>
                  </a:cubicBezTo>
                  <a:cubicBezTo>
                    <a:pt x="266" y="267"/>
                    <a:pt x="266" y="267"/>
                    <a:pt x="266" y="267"/>
                  </a:cubicBezTo>
                  <a:cubicBezTo>
                    <a:pt x="266" y="83"/>
                    <a:pt x="266" y="83"/>
                    <a:pt x="266" y="83"/>
                  </a:cubicBezTo>
                  <a:cubicBezTo>
                    <a:pt x="263" y="82"/>
                    <a:pt x="263" y="82"/>
                    <a:pt x="263" y="82"/>
                  </a:cubicBezTo>
                  <a:cubicBezTo>
                    <a:pt x="131" y="50"/>
                    <a:pt x="131" y="50"/>
                    <a:pt x="131" y="50"/>
                  </a:cubicBezTo>
                  <a:cubicBezTo>
                    <a:pt x="88" y="40"/>
                    <a:pt x="88" y="40"/>
                    <a:pt x="88" y="40"/>
                  </a:cubicBezTo>
                  <a:cubicBezTo>
                    <a:pt x="88" y="40"/>
                    <a:pt x="88" y="40"/>
                    <a:pt x="88" y="40"/>
                  </a:cubicBezTo>
                  <a:cubicBezTo>
                    <a:pt x="0" y="19"/>
                    <a:pt x="0" y="19"/>
                    <a:pt x="0" y="19"/>
                  </a:cubicBezTo>
                  <a:cubicBezTo>
                    <a:pt x="40" y="0"/>
                    <a:pt x="40" y="0"/>
                    <a:pt x="40" y="0"/>
                  </a:cubicBezTo>
                  <a:cubicBezTo>
                    <a:pt x="40" y="0"/>
                    <a:pt x="40" y="0"/>
                    <a:pt x="40" y="0"/>
                  </a:cubicBezTo>
                  <a:cubicBezTo>
                    <a:pt x="128" y="21"/>
                    <a:pt x="128" y="21"/>
                    <a:pt x="128" y="21"/>
                  </a:cubicBezTo>
                  <a:cubicBezTo>
                    <a:pt x="128" y="21"/>
                    <a:pt x="128" y="21"/>
                    <a:pt x="128" y="21"/>
                  </a:cubicBezTo>
                  <a:cubicBezTo>
                    <a:pt x="171" y="31"/>
                    <a:pt x="171" y="31"/>
                    <a:pt x="171" y="31"/>
                  </a:cubicBezTo>
                  <a:cubicBezTo>
                    <a:pt x="171" y="31"/>
                    <a:pt x="171" y="31"/>
                    <a:pt x="171" y="31"/>
                  </a:cubicBezTo>
                  <a:cubicBezTo>
                    <a:pt x="283" y="58"/>
                    <a:pt x="283" y="58"/>
                    <a:pt x="283" y="58"/>
                  </a:cubicBezTo>
                  <a:cubicBezTo>
                    <a:pt x="287" y="59"/>
                    <a:pt x="290" y="61"/>
                    <a:pt x="292" y="64"/>
                  </a:cubicBezTo>
                  <a:cubicBezTo>
                    <a:pt x="293" y="66"/>
                    <a:pt x="294" y="69"/>
                    <a:pt x="294" y="72"/>
                  </a:cubicBez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3" name="iṩ1îďe"/>
            <p:cNvSpPr/>
            <p:nvPr/>
          </p:nvSpPr>
          <p:spPr bwMode="auto">
            <a:xfrm>
              <a:off x="7680326" y="3873500"/>
              <a:ext cx="752475" cy="954088"/>
            </a:xfrm>
            <a:custGeom>
              <a:avLst/>
              <a:gdLst>
                <a:gd name="T0" fmla="*/ 228 w 228"/>
                <a:gd name="T1" fmla="*/ 10 h 289"/>
                <a:gd name="T2" fmla="*/ 228 w 228"/>
                <a:gd name="T3" fmla="*/ 10 h 289"/>
                <a:gd name="T4" fmla="*/ 160 w 228"/>
                <a:gd name="T5" fmla="*/ 43 h 289"/>
                <a:gd name="T6" fmla="*/ 160 w 228"/>
                <a:gd name="T7" fmla="*/ 43 h 289"/>
                <a:gd name="T8" fmla="*/ 120 w 228"/>
                <a:gd name="T9" fmla="*/ 62 h 289"/>
                <a:gd name="T10" fmla="*/ 34 w 228"/>
                <a:gd name="T11" fmla="*/ 104 h 289"/>
                <a:gd name="T12" fmla="*/ 28 w 228"/>
                <a:gd name="T13" fmla="*/ 107 h 289"/>
                <a:gd name="T14" fmla="*/ 28 w 228"/>
                <a:gd name="T15" fmla="*/ 289 h 289"/>
                <a:gd name="T16" fmla="*/ 0 w 228"/>
                <a:gd name="T17" fmla="*/ 281 h 289"/>
                <a:gd name="T18" fmla="*/ 0 w 228"/>
                <a:gd name="T19" fmla="*/ 98 h 289"/>
                <a:gd name="T20" fmla="*/ 0 w 228"/>
                <a:gd name="T21" fmla="*/ 94 h 289"/>
                <a:gd name="T22" fmla="*/ 0 w 228"/>
                <a:gd name="T23" fmla="*/ 94 h 289"/>
                <a:gd name="T24" fmla="*/ 8 w 228"/>
                <a:gd name="T25" fmla="*/ 86 h 289"/>
                <a:gd name="T26" fmla="*/ 77 w 228"/>
                <a:gd name="T27" fmla="*/ 52 h 289"/>
                <a:gd name="T28" fmla="*/ 77 w 228"/>
                <a:gd name="T29" fmla="*/ 52 h 289"/>
                <a:gd name="T30" fmla="*/ 117 w 228"/>
                <a:gd name="T31" fmla="*/ 33 h 289"/>
                <a:gd name="T32" fmla="*/ 117 w 228"/>
                <a:gd name="T33" fmla="*/ 33 h 289"/>
                <a:gd name="T34" fmla="*/ 185 w 228"/>
                <a:gd name="T35" fmla="*/ 0 h 289"/>
                <a:gd name="T36" fmla="*/ 228 w 228"/>
                <a:gd name="T37" fmla="*/ 1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 h="289">
                  <a:moveTo>
                    <a:pt x="228" y="10"/>
                  </a:moveTo>
                  <a:cubicBezTo>
                    <a:pt x="228" y="10"/>
                    <a:pt x="228" y="10"/>
                    <a:pt x="228" y="10"/>
                  </a:cubicBezTo>
                  <a:cubicBezTo>
                    <a:pt x="160" y="43"/>
                    <a:pt x="160" y="43"/>
                    <a:pt x="160" y="43"/>
                  </a:cubicBezTo>
                  <a:cubicBezTo>
                    <a:pt x="160" y="43"/>
                    <a:pt x="160" y="43"/>
                    <a:pt x="160" y="43"/>
                  </a:cubicBezTo>
                  <a:cubicBezTo>
                    <a:pt x="120" y="62"/>
                    <a:pt x="120" y="62"/>
                    <a:pt x="120" y="62"/>
                  </a:cubicBezTo>
                  <a:cubicBezTo>
                    <a:pt x="34" y="104"/>
                    <a:pt x="34" y="104"/>
                    <a:pt x="34" y="104"/>
                  </a:cubicBezTo>
                  <a:cubicBezTo>
                    <a:pt x="28" y="107"/>
                    <a:pt x="28" y="107"/>
                    <a:pt x="28" y="107"/>
                  </a:cubicBezTo>
                  <a:cubicBezTo>
                    <a:pt x="28" y="289"/>
                    <a:pt x="28" y="289"/>
                    <a:pt x="28" y="289"/>
                  </a:cubicBezTo>
                  <a:cubicBezTo>
                    <a:pt x="0" y="281"/>
                    <a:pt x="0" y="281"/>
                    <a:pt x="0" y="281"/>
                  </a:cubicBezTo>
                  <a:cubicBezTo>
                    <a:pt x="0" y="98"/>
                    <a:pt x="0" y="98"/>
                    <a:pt x="0" y="98"/>
                  </a:cubicBezTo>
                  <a:cubicBezTo>
                    <a:pt x="0" y="97"/>
                    <a:pt x="0" y="96"/>
                    <a:pt x="0" y="94"/>
                  </a:cubicBezTo>
                  <a:cubicBezTo>
                    <a:pt x="0" y="94"/>
                    <a:pt x="0" y="94"/>
                    <a:pt x="0" y="94"/>
                  </a:cubicBezTo>
                  <a:cubicBezTo>
                    <a:pt x="2" y="91"/>
                    <a:pt x="4" y="87"/>
                    <a:pt x="8" y="86"/>
                  </a:cubicBezTo>
                  <a:cubicBezTo>
                    <a:pt x="77" y="52"/>
                    <a:pt x="77" y="52"/>
                    <a:pt x="77" y="52"/>
                  </a:cubicBezTo>
                  <a:cubicBezTo>
                    <a:pt x="77" y="52"/>
                    <a:pt x="77" y="52"/>
                    <a:pt x="77" y="52"/>
                  </a:cubicBezTo>
                  <a:cubicBezTo>
                    <a:pt x="117" y="33"/>
                    <a:pt x="117" y="33"/>
                    <a:pt x="117" y="33"/>
                  </a:cubicBezTo>
                  <a:cubicBezTo>
                    <a:pt x="117" y="33"/>
                    <a:pt x="117" y="33"/>
                    <a:pt x="117" y="33"/>
                  </a:cubicBezTo>
                  <a:cubicBezTo>
                    <a:pt x="185" y="0"/>
                    <a:pt x="185" y="0"/>
                    <a:pt x="185" y="0"/>
                  </a:cubicBezTo>
                  <a:lnTo>
                    <a:pt x="228" y="10"/>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4" name="îṥlîḋe"/>
            <p:cNvSpPr/>
            <p:nvPr/>
          </p:nvSpPr>
          <p:spPr bwMode="auto">
            <a:xfrm>
              <a:off x="8083551" y="3989388"/>
              <a:ext cx="373063" cy="369888"/>
            </a:xfrm>
            <a:custGeom>
              <a:avLst/>
              <a:gdLst>
                <a:gd name="T0" fmla="*/ 22 w 113"/>
                <a:gd name="T1" fmla="*/ 0 h 112"/>
                <a:gd name="T2" fmla="*/ 104 w 113"/>
                <a:gd name="T3" fmla="*/ 57 h 112"/>
                <a:gd name="T4" fmla="*/ 113 w 113"/>
                <a:gd name="T5" fmla="*/ 99 h 112"/>
                <a:gd name="T6" fmla="*/ 95 w 113"/>
                <a:gd name="T7" fmla="*/ 94 h 112"/>
                <a:gd name="T8" fmla="*/ 86 w 113"/>
                <a:gd name="T9" fmla="*/ 112 h 112"/>
                <a:gd name="T10" fmla="*/ 78 w 113"/>
                <a:gd name="T11" fmla="*/ 74 h 112"/>
                <a:gd name="T12" fmla="*/ 0 w 113"/>
                <a:gd name="T13" fmla="*/ 18 h 112"/>
                <a:gd name="T14" fmla="*/ 22 w 113"/>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22" y="0"/>
                  </a:moveTo>
                  <a:cubicBezTo>
                    <a:pt x="22" y="0"/>
                    <a:pt x="97" y="49"/>
                    <a:pt x="104" y="57"/>
                  </a:cubicBezTo>
                  <a:cubicBezTo>
                    <a:pt x="111" y="66"/>
                    <a:pt x="113" y="87"/>
                    <a:pt x="113" y="99"/>
                  </a:cubicBezTo>
                  <a:cubicBezTo>
                    <a:pt x="95" y="94"/>
                    <a:pt x="95" y="94"/>
                    <a:pt x="95" y="94"/>
                  </a:cubicBezTo>
                  <a:cubicBezTo>
                    <a:pt x="86" y="112"/>
                    <a:pt x="86" y="112"/>
                    <a:pt x="86" y="112"/>
                  </a:cubicBezTo>
                  <a:cubicBezTo>
                    <a:pt x="86" y="112"/>
                    <a:pt x="86" y="80"/>
                    <a:pt x="78" y="74"/>
                  </a:cubicBezTo>
                  <a:cubicBezTo>
                    <a:pt x="69" y="67"/>
                    <a:pt x="0" y="18"/>
                    <a:pt x="0" y="18"/>
                  </a:cubicBezTo>
                  <a:lnTo>
                    <a:pt x="22" y="0"/>
                  </a:ln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5" name="iSḻïḋè"/>
            <p:cNvSpPr/>
            <p:nvPr/>
          </p:nvSpPr>
          <p:spPr bwMode="auto">
            <a:xfrm>
              <a:off x="7713663" y="3989388"/>
              <a:ext cx="369888" cy="369888"/>
            </a:xfrm>
            <a:custGeom>
              <a:avLst/>
              <a:gdLst>
                <a:gd name="T0" fmla="*/ 91 w 112"/>
                <a:gd name="T1" fmla="*/ 0 h 112"/>
                <a:gd name="T2" fmla="*/ 9 w 112"/>
                <a:gd name="T3" fmla="*/ 57 h 112"/>
                <a:gd name="T4" fmla="*/ 0 w 112"/>
                <a:gd name="T5" fmla="*/ 99 h 112"/>
                <a:gd name="T6" fmla="*/ 17 w 112"/>
                <a:gd name="T7" fmla="*/ 94 h 112"/>
                <a:gd name="T8" fmla="*/ 27 w 112"/>
                <a:gd name="T9" fmla="*/ 112 h 112"/>
                <a:gd name="T10" fmla="*/ 35 w 112"/>
                <a:gd name="T11" fmla="*/ 74 h 112"/>
                <a:gd name="T12" fmla="*/ 112 w 112"/>
                <a:gd name="T13" fmla="*/ 18 h 112"/>
                <a:gd name="T14" fmla="*/ 91 w 112"/>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12">
                  <a:moveTo>
                    <a:pt x="91" y="0"/>
                  </a:moveTo>
                  <a:cubicBezTo>
                    <a:pt x="91" y="0"/>
                    <a:pt x="16" y="49"/>
                    <a:pt x="9" y="57"/>
                  </a:cubicBezTo>
                  <a:cubicBezTo>
                    <a:pt x="2" y="66"/>
                    <a:pt x="0" y="87"/>
                    <a:pt x="0" y="99"/>
                  </a:cubicBezTo>
                  <a:cubicBezTo>
                    <a:pt x="17" y="94"/>
                    <a:pt x="17" y="94"/>
                    <a:pt x="17" y="94"/>
                  </a:cubicBezTo>
                  <a:cubicBezTo>
                    <a:pt x="27" y="112"/>
                    <a:pt x="27" y="112"/>
                    <a:pt x="27" y="112"/>
                  </a:cubicBezTo>
                  <a:cubicBezTo>
                    <a:pt x="27" y="112"/>
                    <a:pt x="26" y="80"/>
                    <a:pt x="35" y="74"/>
                  </a:cubicBezTo>
                  <a:cubicBezTo>
                    <a:pt x="44" y="67"/>
                    <a:pt x="112" y="18"/>
                    <a:pt x="112" y="18"/>
                  </a:cubicBezTo>
                  <a:lnTo>
                    <a:pt x="91" y="0"/>
                  </a:ln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6" name="ïṡ1íḍè"/>
            <p:cNvSpPr/>
            <p:nvPr/>
          </p:nvSpPr>
          <p:spPr bwMode="auto">
            <a:xfrm>
              <a:off x="8113713" y="3930650"/>
              <a:ext cx="349250" cy="157163"/>
            </a:xfrm>
            <a:custGeom>
              <a:avLst/>
              <a:gdLst>
                <a:gd name="T0" fmla="*/ 86 w 106"/>
                <a:gd name="T1" fmla="*/ 0 h 48"/>
                <a:gd name="T2" fmla="*/ 104 w 106"/>
                <a:gd name="T3" fmla="*/ 22 h 48"/>
                <a:gd name="T4" fmla="*/ 0 w 106"/>
                <a:gd name="T5" fmla="*/ 22 h 48"/>
                <a:gd name="T6" fmla="*/ 19 w 106"/>
                <a:gd name="T7" fmla="*/ 9 h 48"/>
                <a:gd name="T8" fmla="*/ 86 w 106"/>
                <a:gd name="T9" fmla="*/ 0 h 48"/>
              </a:gdLst>
              <a:ahLst/>
              <a:cxnLst>
                <a:cxn ang="0">
                  <a:pos x="T0" y="T1"/>
                </a:cxn>
                <a:cxn ang="0">
                  <a:pos x="T2" y="T3"/>
                </a:cxn>
                <a:cxn ang="0">
                  <a:pos x="T4" y="T5"/>
                </a:cxn>
                <a:cxn ang="0">
                  <a:pos x="T6" y="T7"/>
                </a:cxn>
                <a:cxn ang="0">
                  <a:pos x="T8" y="T9"/>
                </a:cxn>
              </a:cxnLst>
              <a:rect l="0" t="0" r="r" b="b"/>
              <a:pathLst>
                <a:path w="106" h="48">
                  <a:moveTo>
                    <a:pt x="86" y="0"/>
                  </a:moveTo>
                  <a:cubicBezTo>
                    <a:pt x="86" y="0"/>
                    <a:pt x="106" y="10"/>
                    <a:pt x="104" y="22"/>
                  </a:cubicBezTo>
                  <a:cubicBezTo>
                    <a:pt x="104" y="22"/>
                    <a:pt x="106" y="48"/>
                    <a:pt x="0" y="22"/>
                  </a:cubicBezTo>
                  <a:cubicBezTo>
                    <a:pt x="19" y="9"/>
                    <a:pt x="19" y="9"/>
                    <a:pt x="19" y="9"/>
                  </a:cubicBezTo>
                  <a:lnTo>
                    <a:pt x="86" y="0"/>
                  </a:ln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7" name="ïSḷíḋè"/>
            <p:cNvSpPr/>
            <p:nvPr/>
          </p:nvSpPr>
          <p:spPr bwMode="auto">
            <a:xfrm>
              <a:off x="8139113" y="3790950"/>
              <a:ext cx="333375" cy="214313"/>
            </a:xfrm>
            <a:custGeom>
              <a:avLst/>
              <a:gdLst>
                <a:gd name="T0" fmla="*/ 96 w 101"/>
                <a:gd name="T1" fmla="*/ 64 h 65"/>
                <a:gd name="T2" fmla="*/ 79 w 101"/>
                <a:gd name="T3" fmla="*/ 53 h 65"/>
                <a:gd name="T4" fmla="*/ 1 w 101"/>
                <a:gd name="T5" fmla="*/ 64 h 65"/>
                <a:gd name="T6" fmla="*/ 0 w 101"/>
                <a:gd name="T7" fmla="*/ 50 h 65"/>
                <a:gd name="T8" fmla="*/ 70 w 101"/>
                <a:gd name="T9" fmla="*/ 10 h 65"/>
                <a:gd name="T10" fmla="*/ 84 w 101"/>
                <a:gd name="T11" fmla="*/ 35 h 65"/>
                <a:gd name="T12" fmla="*/ 86 w 101"/>
                <a:gd name="T13" fmla="*/ 41 h 65"/>
                <a:gd name="T14" fmla="*/ 87 w 101"/>
                <a:gd name="T15" fmla="*/ 42 h 65"/>
                <a:gd name="T16" fmla="*/ 96 w 101"/>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65">
                  <a:moveTo>
                    <a:pt x="96" y="64"/>
                  </a:moveTo>
                  <a:cubicBezTo>
                    <a:pt x="96" y="64"/>
                    <a:pt x="88" y="50"/>
                    <a:pt x="79" y="53"/>
                  </a:cubicBezTo>
                  <a:cubicBezTo>
                    <a:pt x="70" y="55"/>
                    <a:pt x="22" y="65"/>
                    <a:pt x="1" y="64"/>
                  </a:cubicBezTo>
                  <a:cubicBezTo>
                    <a:pt x="0" y="50"/>
                    <a:pt x="0" y="50"/>
                    <a:pt x="0" y="50"/>
                  </a:cubicBezTo>
                  <a:cubicBezTo>
                    <a:pt x="0" y="50"/>
                    <a:pt x="53" y="0"/>
                    <a:pt x="70" y="10"/>
                  </a:cubicBezTo>
                  <a:cubicBezTo>
                    <a:pt x="82" y="17"/>
                    <a:pt x="83" y="28"/>
                    <a:pt x="84" y="35"/>
                  </a:cubicBezTo>
                  <a:cubicBezTo>
                    <a:pt x="85" y="37"/>
                    <a:pt x="85" y="40"/>
                    <a:pt x="86" y="41"/>
                  </a:cubicBezTo>
                  <a:cubicBezTo>
                    <a:pt x="86" y="41"/>
                    <a:pt x="87" y="42"/>
                    <a:pt x="87" y="42"/>
                  </a:cubicBezTo>
                  <a:cubicBezTo>
                    <a:pt x="92" y="46"/>
                    <a:pt x="101" y="57"/>
                    <a:pt x="96" y="64"/>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8" name="ïṩḷîḓè"/>
            <p:cNvSpPr/>
            <p:nvPr/>
          </p:nvSpPr>
          <p:spPr bwMode="auto">
            <a:xfrm>
              <a:off x="7723188" y="3930650"/>
              <a:ext cx="350838" cy="157163"/>
            </a:xfrm>
            <a:custGeom>
              <a:avLst/>
              <a:gdLst>
                <a:gd name="T0" fmla="*/ 20 w 106"/>
                <a:gd name="T1" fmla="*/ 0 h 48"/>
                <a:gd name="T2" fmla="*/ 2 w 106"/>
                <a:gd name="T3" fmla="*/ 22 h 48"/>
                <a:gd name="T4" fmla="*/ 106 w 106"/>
                <a:gd name="T5" fmla="*/ 22 h 48"/>
                <a:gd name="T6" fmla="*/ 87 w 106"/>
                <a:gd name="T7" fmla="*/ 9 h 48"/>
                <a:gd name="T8" fmla="*/ 20 w 106"/>
                <a:gd name="T9" fmla="*/ 0 h 48"/>
              </a:gdLst>
              <a:ahLst/>
              <a:cxnLst>
                <a:cxn ang="0">
                  <a:pos x="T0" y="T1"/>
                </a:cxn>
                <a:cxn ang="0">
                  <a:pos x="T2" y="T3"/>
                </a:cxn>
                <a:cxn ang="0">
                  <a:pos x="T4" y="T5"/>
                </a:cxn>
                <a:cxn ang="0">
                  <a:pos x="T6" y="T7"/>
                </a:cxn>
                <a:cxn ang="0">
                  <a:pos x="T8" y="T9"/>
                </a:cxn>
              </a:cxnLst>
              <a:rect l="0" t="0" r="r" b="b"/>
              <a:pathLst>
                <a:path w="106" h="48">
                  <a:moveTo>
                    <a:pt x="20" y="0"/>
                  </a:moveTo>
                  <a:cubicBezTo>
                    <a:pt x="20" y="0"/>
                    <a:pt x="0" y="10"/>
                    <a:pt x="2" y="22"/>
                  </a:cubicBezTo>
                  <a:cubicBezTo>
                    <a:pt x="2" y="22"/>
                    <a:pt x="0" y="48"/>
                    <a:pt x="106" y="22"/>
                  </a:cubicBezTo>
                  <a:cubicBezTo>
                    <a:pt x="87" y="9"/>
                    <a:pt x="87" y="9"/>
                    <a:pt x="87" y="9"/>
                  </a:cubicBezTo>
                  <a:lnTo>
                    <a:pt x="20" y="0"/>
                  </a:ln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9" name="îŝḷîḑê"/>
            <p:cNvSpPr/>
            <p:nvPr/>
          </p:nvSpPr>
          <p:spPr bwMode="auto">
            <a:xfrm>
              <a:off x="7713663" y="3790950"/>
              <a:ext cx="333375" cy="214313"/>
            </a:xfrm>
            <a:custGeom>
              <a:avLst/>
              <a:gdLst>
                <a:gd name="T0" fmla="*/ 101 w 101"/>
                <a:gd name="T1" fmla="*/ 50 h 65"/>
                <a:gd name="T2" fmla="*/ 100 w 101"/>
                <a:gd name="T3" fmla="*/ 64 h 65"/>
                <a:gd name="T4" fmla="*/ 22 w 101"/>
                <a:gd name="T5" fmla="*/ 53 h 65"/>
                <a:gd name="T6" fmla="*/ 5 w 101"/>
                <a:gd name="T7" fmla="*/ 64 h 65"/>
                <a:gd name="T8" fmla="*/ 14 w 101"/>
                <a:gd name="T9" fmla="*/ 42 h 65"/>
                <a:gd name="T10" fmla="*/ 15 w 101"/>
                <a:gd name="T11" fmla="*/ 40 h 65"/>
                <a:gd name="T12" fmla="*/ 17 w 101"/>
                <a:gd name="T13" fmla="*/ 32 h 65"/>
                <a:gd name="T14" fmla="*/ 31 w 101"/>
                <a:gd name="T15" fmla="*/ 10 h 65"/>
                <a:gd name="T16" fmla="*/ 101 w 101"/>
                <a:gd name="T17" fmla="*/ 5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65">
                  <a:moveTo>
                    <a:pt x="101" y="50"/>
                  </a:moveTo>
                  <a:cubicBezTo>
                    <a:pt x="100" y="64"/>
                    <a:pt x="100" y="64"/>
                    <a:pt x="100" y="64"/>
                  </a:cubicBezTo>
                  <a:cubicBezTo>
                    <a:pt x="79" y="65"/>
                    <a:pt x="31" y="55"/>
                    <a:pt x="22" y="53"/>
                  </a:cubicBezTo>
                  <a:cubicBezTo>
                    <a:pt x="13" y="50"/>
                    <a:pt x="5" y="64"/>
                    <a:pt x="5" y="64"/>
                  </a:cubicBezTo>
                  <a:cubicBezTo>
                    <a:pt x="0" y="57"/>
                    <a:pt x="9" y="46"/>
                    <a:pt x="14" y="42"/>
                  </a:cubicBezTo>
                  <a:cubicBezTo>
                    <a:pt x="15" y="42"/>
                    <a:pt x="15" y="41"/>
                    <a:pt x="15" y="40"/>
                  </a:cubicBezTo>
                  <a:cubicBezTo>
                    <a:pt x="16" y="38"/>
                    <a:pt x="17" y="35"/>
                    <a:pt x="17" y="32"/>
                  </a:cubicBezTo>
                  <a:cubicBezTo>
                    <a:pt x="18" y="25"/>
                    <a:pt x="20" y="16"/>
                    <a:pt x="31" y="10"/>
                  </a:cubicBezTo>
                  <a:cubicBezTo>
                    <a:pt x="48" y="0"/>
                    <a:pt x="101" y="50"/>
                    <a:pt x="101" y="50"/>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0" name="íṧḻide"/>
            <p:cNvSpPr/>
            <p:nvPr/>
          </p:nvSpPr>
          <p:spPr bwMode="auto">
            <a:xfrm>
              <a:off x="7970838" y="3916363"/>
              <a:ext cx="228600" cy="149225"/>
            </a:xfrm>
            <a:custGeom>
              <a:avLst/>
              <a:gdLst>
                <a:gd name="T0" fmla="*/ 33 w 69"/>
                <a:gd name="T1" fmla="*/ 44 h 45"/>
                <a:gd name="T2" fmla="*/ 1 w 69"/>
                <a:gd name="T3" fmla="*/ 20 h 45"/>
                <a:gd name="T4" fmla="*/ 2 w 69"/>
                <a:gd name="T5" fmla="*/ 9 h 45"/>
                <a:gd name="T6" fmla="*/ 17 w 69"/>
                <a:gd name="T7" fmla="*/ 0 h 45"/>
                <a:gd name="T8" fmla="*/ 33 w 69"/>
                <a:gd name="T9" fmla="*/ 3 h 45"/>
                <a:gd name="T10" fmla="*/ 34 w 69"/>
                <a:gd name="T11" fmla="*/ 4 h 45"/>
                <a:gd name="T12" fmla="*/ 36 w 69"/>
                <a:gd name="T13" fmla="*/ 3 h 45"/>
                <a:gd name="T14" fmla="*/ 51 w 69"/>
                <a:gd name="T15" fmla="*/ 0 h 45"/>
                <a:gd name="T16" fmla="*/ 67 w 69"/>
                <a:gd name="T17" fmla="*/ 9 h 45"/>
                <a:gd name="T18" fmla="*/ 68 w 69"/>
                <a:gd name="T19" fmla="*/ 20 h 45"/>
                <a:gd name="T20" fmla="*/ 36 w 69"/>
                <a:gd name="T21" fmla="*/ 44 h 45"/>
                <a:gd name="T22" fmla="*/ 34 w 69"/>
                <a:gd name="T23" fmla="*/ 45 h 45"/>
                <a:gd name="T24" fmla="*/ 33 w 69"/>
                <a:gd name="T25"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45">
                  <a:moveTo>
                    <a:pt x="33" y="44"/>
                  </a:moveTo>
                  <a:cubicBezTo>
                    <a:pt x="23" y="40"/>
                    <a:pt x="5" y="31"/>
                    <a:pt x="1" y="20"/>
                  </a:cubicBezTo>
                  <a:cubicBezTo>
                    <a:pt x="0" y="16"/>
                    <a:pt x="0" y="12"/>
                    <a:pt x="2" y="9"/>
                  </a:cubicBezTo>
                  <a:cubicBezTo>
                    <a:pt x="5" y="3"/>
                    <a:pt x="10" y="0"/>
                    <a:pt x="17" y="0"/>
                  </a:cubicBezTo>
                  <a:cubicBezTo>
                    <a:pt x="23" y="0"/>
                    <a:pt x="28" y="2"/>
                    <a:pt x="33" y="3"/>
                  </a:cubicBezTo>
                  <a:cubicBezTo>
                    <a:pt x="33" y="4"/>
                    <a:pt x="34" y="4"/>
                    <a:pt x="34" y="4"/>
                  </a:cubicBezTo>
                  <a:cubicBezTo>
                    <a:pt x="35" y="4"/>
                    <a:pt x="35" y="4"/>
                    <a:pt x="36" y="3"/>
                  </a:cubicBezTo>
                  <a:cubicBezTo>
                    <a:pt x="40" y="2"/>
                    <a:pt x="46" y="0"/>
                    <a:pt x="51" y="0"/>
                  </a:cubicBezTo>
                  <a:cubicBezTo>
                    <a:pt x="58" y="0"/>
                    <a:pt x="63" y="3"/>
                    <a:pt x="67" y="9"/>
                  </a:cubicBezTo>
                  <a:cubicBezTo>
                    <a:pt x="69" y="12"/>
                    <a:pt x="69" y="16"/>
                    <a:pt x="68" y="20"/>
                  </a:cubicBezTo>
                  <a:cubicBezTo>
                    <a:pt x="64" y="31"/>
                    <a:pt x="46" y="40"/>
                    <a:pt x="36" y="44"/>
                  </a:cubicBezTo>
                  <a:cubicBezTo>
                    <a:pt x="34" y="45"/>
                    <a:pt x="34" y="45"/>
                    <a:pt x="34" y="45"/>
                  </a:cubicBezTo>
                  <a:lnTo>
                    <a:pt x="33" y="44"/>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îsḻiḑê"/>
            <p:cNvSpPr/>
            <p:nvPr/>
          </p:nvSpPr>
          <p:spPr bwMode="auto">
            <a:xfrm>
              <a:off x="7964488" y="3913188"/>
              <a:ext cx="241300" cy="134938"/>
            </a:xfrm>
            <a:custGeom>
              <a:avLst/>
              <a:gdLst>
                <a:gd name="T0" fmla="*/ 65 w 73"/>
                <a:gd name="T1" fmla="*/ 12 h 41"/>
                <a:gd name="T2" fmla="*/ 36 w 73"/>
                <a:gd name="T3" fmla="*/ 9 h 41"/>
                <a:gd name="T4" fmla="*/ 8 w 73"/>
                <a:gd name="T5" fmla="*/ 12 h 41"/>
                <a:gd name="T6" fmla="*/ 36 w 73"/>
                <a:gd name="T7" fmla="*/ 41 h 41"/>
                <a:gd name="T8" fmla="*/ 65 w 73"/>
                <a:gd name="T9" fmla="*/ 12 h 41"/>
              </a:gdLst>
              <a:ahLst/>
              <a:cxnLst>
                <a:cxn ang="0">
                  <a:pos x="T0" y="T1"/>
                </a:cxn>
                <a:cxn ang="0">
                  <a:pos x="T2" y="T3"/>
                </a:cxn>
                <a:cxn ang="0">
                  <a:pos x="T4" y="T5"/>
                </a:cxn>
                <a:cxn ang="0">
                  <a:pos x="T6" y="T7"/>
                </a:cxn>
                <a:cxn ang="0">
                  <a:pos x="T8" y="T9"/>
                </a:cxn>
              </a:cxnLst>
              <a:rect l="0" t="0" r="r" b="b"/>
              <a:pathLst>
                <a:path w="73" h="41">
                  <a:moveTo>
                    <a:pt x="65" y="12"/>
                  </a:moveTo>
                  <a:cubicBezTo>
                    <a:pt x="59" y="0"/>
                    <a:pt x="44" y="7"/>
                    <a:pt x="36" y="9"/>
                  </a:cubicBezTo>
                  <a:cubicBezTo>
                    <a:pt x="29" y="7"/>
                    <a:pt x="14" y="0"/>
                    <a:pt x="8" y="12"/>
                  </a:cubicBezTo>
                  <a:cubicBezTo>
                    <a:pt x="0" y="25"/>
                    <a:pt x="28" y="38"/>
                    <a:pt x="36" y="41"/>
                  </a:cubicBezTo>
                  <a:cubicBezTo>
                    <a:pt x="44" y="38"/>
                    <a:pt x="73" y="25"/>
                    <a:pt x="65" y="12"/>
                  </a:cubicBezTo>
                  <a:close/>
                </a:path>
              </a:pathLst>
            </a:custGeom>
            <a:solidFill>
              <a:srgbClr val="EF48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š1ïḓê"/>
            <p:cNvSpPr/>
            <p:nvPr/>
          </p:nvSpPr>
          <p:spPr bwMode="auto">
            <a:xfrm>
              <a:off x="8264526" y="3887788"/>
              <a:ext cx="158750" cy="55563"/>
            </a:xfrm>
            <a:custGeom>
              <a:avLst/>
              <a:gdLst>
                <a:gd name="T0" fmla="*/ 48 w 48"/>
                <a:gd name="T1" fmla="*/ 12 h 17"/>
                <a:gd name="T2" fmla="*/ 47 w 48"/>
                <a:gd name="T3" fmla="*/ 12 h 17"/>
                <a:gd name="T4" fmla="*/ 21 w 48"/>
                <a:gd name="T5" fmla="*/ 17 h 17"/>
                <a:gd name="T6" fmla="*/ 20 w 48"/>
                <a:gd name="T7" fmla="*/ 16 h 17"/>
                <a:gd name="T8" fmla="*/ 34 w 48"/>
                <a:gd name="T9" fmla="*/ 11 h 17"/>
                <a:gd name="T10" fmla="*/ 2 w 48"/>
                <a:gd name="T11" fmla="*/ 14 h 17"/>
                <a:gd name="T12" fmla="*/ 1 w 48"/>
                <a:gd name="T13" fmla="*/ 12 h 17"/>
                <a:gd name="T14" fmla="*/ 37 w 48"/>
                <a:gd name="T15" fmla="*/ 6 h 17"/>
                <a:gd name="T16" fmla="*/ 9 w 48"/>
                <a:gd name="T17" fmla="*/ 4 h 17"/>
                <a:gd name="T18" fmla="*/ 9 w 48"/>
                <a:gd name="T19" fmla="*/ 3 h 17"/>
                <a:gd name="T20" fmla="*/ 46 w 48"/>
                <a:gd name="T21" fmla="*/ 6 h 17"/>
                <a:gd name="T22" fmla="*/ 48 w 48"/>
                <a:gd name="T2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7">
                  <a:moveTo>
                    <a:pt x="48" y="12"/>
                  </a:moveTo>
                  <a:cubicBezTo>
                    <a:pt x="48" y="12"/>
                    <a:pt x="48" y="12"/>
                    <a:pt x="47" y="12"/>
                  </a:cubicBezTo>
                  <a:cubicBezTo>
                    <a:pt x="39" y="12"/>
                    <a:pt x="30" y="14"/>
                    <a:pt x="21" y="17"/>
                  </a:cubicBezTo>
                  <a:cubicBezTo>
                    <a:pt x="20" y="17"/>
                    <a:pt x="20" y="16"/>
                    <a:pt x="20" y="16"/>
                  </a:cubicBezTo>
                  <a:cubicBezTo>
                    <a:pt x="25" y="14"/>
                    <a:pt x="29" y="12"/>
                    <a:pt x="34" y="11"/>
                  </a:cubicBezTo>
                  <a:cubicBezTo>
                    <a:pt x="23" y="11"/>
                    <a:pt x="12" y="13"/>
                    <a:pt x="2" y="14"/>
                  </a:cubicBezTo>
                  <a:cubicBezTo>
                    <a:pt x="0" y="14"/>
                    <a:pt x="0" y="13"/>
                    <a:pt x="1" y="12"/>
                  </a:cubicBezTo>
                  <a:cubicBezTo>
                    <a:pt x="11" y="9"/>
                    <a:pt x="24" y="6"/>
                    <a:pt x="37" y="6"/>
                  </a:cubicBezTo>
                  <a:cubicBezTo>
                    <a:pt x="28" y="4"/>
                    <a:pt x="19" y="3"/>
                    <a:pt x="9" y="4"/>
                  </a:cubicBezTo>
                  <a:cubicBezTo>
                    <a:pt x="8" y="4"/>
                    <a:pt x="8" y="3"/>
                    <a:pt x="9" y="3"/>
                  </a:cubicBezTo>
                  <a:cubicBezTo>
                    <a:pt x="21" y="1"/>
                    <a:pt x="35" y="0"/>
                    <a:pt x="46" y="6"/>
                  </a:cubicBezTo>
                  <a:cubicBezTo>
                    <a:pt x="47" y="8"/>
                    <a:pt x="47" y="11"/>
                    <a:pt x="48" y="12"/>
                  </a:cubicBez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ṡlïḓê"/>
            <p:cNvSpPr/>
            <p:nvPr/>
          </p:nvSpPr>
          <p:spPr bwMode="auto">
            <a:xfrm>
              <a:off x="7762876" y="3887788"/>
              <a:ext cx="185738" cy="68263"/>
            </a:xfrm>
            <a:custGeom>
              <a:avLst/>
              <a:gdLst>
                <a:gd name="T0" fmla="*/ 54 w 56"/>
                <a:gd name="T1" fmla="*/ 18 h 21"/>
                <a:gd name="T2" fmla="*/ 19 w 56"/>
                <a:gd name="T3" fmla="*/ 11 h 21"/>
                <a:gd name="T4" fmla="*/ 36 w 56"/>
                <a:gd name="T5" fmla="*/ 19 h 21"/>
                <a:gd name="T6" fmla="*/ 35 w 56"/>
                <a:gd name="T7" fmla="*/ 20 h 21"/>
                <a:gd name="T8" fmla="*/ 3 w 56"/>
                <a:gd name="T9" fmla="*/ 11 h 21"/>
                <a:gd name="T10" fmla="*/ 0 w 56"/>
                <a:gd name="T11" fmla="*/ 11 h 21"/>
                <a:gd name="T12" fmla="*/ 2 w 56"/>
                <a:gd name="T13" fmla="*/ 3 h 21"/>
                <a:gd name="T14" fmla="*/ 44 w 56"/>
                <a:gd name="T15" fmla="*/ 3 h 21"/>
                <a:gd name="T16" fmla="*/ 44 w 56"/>
                <a:gd name="T17" fmla="*/ 5 h 21"/>
                <a:gd name="T18" fmla="*/ 17 w 56"/>
                <a:gd name="T19" fmla="*/ 4 h 21"/>
                <a:gd name="T20" fmla="*/ 14 w 56"/>
                <a:gd name="T21" fmla="*/ 5 h 21"/>
                <a:gd name="T22" fmla="*/ 55 w 56"/>
                <a:gd name="T23" fmla="*/ 16 h 21"/>
                <a:gd name="T24" fmla="*/ 54 w 56"/>
                <a:gd name="T25"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1">
                  <a:moveTo>
                    <a:pt x="54" y="18"/>
                  </a:moveTo>
                  <a:cubicBezTo>
                    <a:pt x="43" y="16"/>
                    <a:pt x="31" y="13"/>
                    <a:pt x="19" y="11"/>
                  </a:cubicBezTo>
                  <a:cubicBezTo>
                    <a:pt x="25" y="14"/>
                    <a:pt x="31" y="16"/>
                    <a:pt x="36" y="19"/>
                  </a:cubicBezTo>
                  <a:cubicBezTo>
                    <a:pt x="37" y="19"/>
                    <a:pt x="36" y="21"/>
                    <a:pt x="35" y="20"/>
                  </a:cubicBezTo>
                  <a:cubicBezTo>
                    <a:pt x="24" y="16"/>
                    <a:pt x="14" y="13"/>
                    <a:pt x="3" y="11"/>
                  </a:cubicBezTo>
                  <a:cubicBezTo>
                    <a:pt x="2" y="11"/>
                    <a:pt x="1" y="11"/>
                    <a:pt x="0" y="11"/>
                  </a:cubicBezTo>
                  <a:cubicBezTo>
                    <a:pt x="1" y="9"/>
                    <a:pt x="2" y="6"/>
                    <a:pt x="2" y="3"/>
                  </a:cubicBezTo>
                  <a:cubicBezTo>
                    <a:pt x="16" y="0"/>
                    <a:pt x="30" y="1"/>
                    <a:pt x="44" y="3"/>
                  </a:cubicBezTo>
                  <a:cubicBezTo>
                    <a:pt x="45" y="3"/>
                    <a:pt x="45" y="5"/>
                    <a:pt x="44" y="5"/>
                  </a:cubicBezTo>
                  <a:cubicBezTo>
                    <a:pt x="35" y="4"/>
                    <a:pt x="26" y="3"/>
                    <a:pt x="17" y="4"/>
                  </a:cubicBezTo>
                  <a:cubicBezTo>
                    <a:pt x="16" y="4"/>
                    <a:pt x="15" y="5"/>
                    <a:pt x="14" y="5"/>
                  </a:cubicBezTo>
                  <a:cubicBezTo>
                    <a:pt x="28" y="6"/>
                    <a:pt x="43" y="9"/>
                    <a:pt x="55" y="16"/>
                  </a:cubicBezTo>
                  <a:cubicBezTo>
                    <a:pt x="56" y="16"/>
                    <a:pt x="55" y="18"/>
                    <a:pt x="54" y="18"/>
                  </a:cubicBez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íṥlîḋè"/>
            <p:cNvSpPr/>
            <p:nvPr/>
          </p:nvSpPr>
          <p:spPr bwMode="auto">
            <a:xfrm>
              <a:off x="4491038" y="2627313"/>
              <a:ext cx="3213100" cy="1866900"/>
            </a:xfrm>
            <a:custGeom>
              <a:avLst/>
              <a:gdLst>
                <a:gd name="T0" fmla="*/ 974 w 974"/>
                <a:gd name="T1" fmla="*/ 566 h 566"/>
                <a:gd name="T2" fmla="*/ 0 w 974"/>
                <a:gd name="T3" fmla="*/ 566 h 566"/>
                <a:gd name="T4" fmla="*/ 0 w 974"/>
                <a:gd name="T5" fmla="*/ 32 h 566"/>
                <a:gd name="T6" fmla="*/ 32 w 974"/>
                <a:gd name="T7" fmla="*/ 0 h 566"/>
                <a:gd name="T8" fmla="*/ 942 w 974"/>
                <a:gd name="T9" fmla="*/ 0 h 566"/>
                <a:gd name="T10" fmla="*/ 974 w 974"/>
                <a:gd name="T11" fmla="*/ 32 h 566"/>
                <a:gd name="T12" fmla="*/ 974 w 974"/>
                <a:gd name="T13" fmla="*/ 566 h 566"/>
              </a:gdLst>
              <a:ahLst/>
              <a:cxnLst>
                <a:cxn ang="0">
                  <a:pos x="T0" y="T1"/>
                </a:cxn>
                <a:cxn ang="0">
                  <a:pos x="T2" y="T3"/>
                </a:cxn>
                <a:cxn ang="0">
                  <a:pos x="T4" y="T5"/>
                </a:cxn>
                <a:cxn ang="0">
                  <a:pos x="T6" y="T7"/>
                </a:cxn>
                <a:cxn ang="0">
                  <a:pos x="T8" y="T9"/>
                </a:cxn>
                <a:cxn ang="0">
                  <a:pos x="T10" y="T11"/>
                </a:cxn>
                <a:cxn ang="0">
                  <a:pos x="T12" y="T13"/>
                </a:cxn>
              </a:cxnLst>
              <a:rect l="0" t="0" r="r" b="b"/>
              <a:pathLst>
                <a:path w="974" h="566">
                  <a:moveTo>
                    <a:pt x="974" y="566"/>
                  </a:moveTo>
                  <a:cubicBezTo>
                    <a:pt x="0" y="566"/>
                    <a:pt x="0" y="566"/>
                    <a:pt x="0" y="566"/>
                  </a:cubicBezTo>
                  <a:cubicBezTo>
                    <a:pt x="0" y="32"/>
                    <a:pt x="0" y="32"/>
                    <a:pt x="0" y="32"/>
                  </a:cubicBezTo>
                  <a:cubicBezTo>
                    <a:pt x="0" y="14"/>
                    <a:pt x="14" y="0"/>
                    <a:pt x="32" y="0"/>
                  </a:cubicBezTo>
                  <a:cubicBezTo>
                    <a:pt x="942" y="0"/>
                    <a:pt x="942" y="0"/>
                    <a:pt x="942" y="0"/>
                  </a:cubicBezTo>
                  <a:cubicBezTo>
                    <a:pt x="960" y="0"/>
                    <a:pt x="974" y="14"/>
                    <a:pt x="974" y="32"/>
                  </a:cubicBezTo>
                  <a:lnTo>
                    <a:pt x="974" y="566"/>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5" name="îśḷidé"/>
            <p:cNvSpPr/>
            <p:nvPr/>
          </p:nvSpPr>
          <p:spPr bwMode="auto">
            <a:xfrm>
              <a:off x="4491038" y="4405313"/>
              <a:ext cx="3213100" cy="88900"/>
            </a:xfrm>
            <a:prstGeom prst="rect">
              <a:avLst/>
            </a:prstGeom>
            <a:solidFill>
              <a:srgbClr val="1E2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íṧḻíḓe"/>
            <p:cNvSpPr/>
            <p:nvPr/>
          </p:nvSpPr>
          <p:spPr bwMode="auto">
            <a:xfrm>
              <a:off x="4583113" y="2719388"/>
              <a:ext cx="3028950" cy="1682750"/>
            </a:xfrm>
            <a:custGeom>
              <a:avLst/>
              <a:gdLst>
                <a:gd name="T0" fmla="*/ 0 w 918"/>
                <a:gd name="T1" fmla="*/ 510 h 510"/>
                <a:gd name="T2" fmla="*/ 0 w 918"/>
                <a:gd name="T3" fmla="*/ 4 h 510"/>
                <a:gd name="T4" fmla="*/ 4 w 918"/>
                <a:gd name="T5" fmla="*/ 0 h 510"/>
                <a:gd name="T6" fmla="*/ 914 w 918"/>
                <a:gd name="T7" fmla="*/ 0 h 510"/>
                <a:gd name="T8" fmla="*/ 918 w 918"/>
                <a:gd name="T9" fmla="*/ 4 h 510"/>
                <a:gd name="T10" fmla="*/ 918 w 918"/>
                <a:gd name="T11" fmla="*/ 510 h 510"/>
                <a:gd name="T12" fmla="*/ 0 w 918"/>
                <a:gd name="T13" fmla="*/ 510 h 510"/>
              </a:gdLst>
              <a:ahLst/>
              <a:cxnLst>
                <a:cxn ang="0">
                  <a:pos x="T0" y="T1"/>
                </a:cxn>
                <a:cxn ang="0">
                  <a:pos x="T2" y="T3"/>
                </a:cxn>
                <a:cxn ang="0">
                  <a:pos x="T4" y="T5"/>
                </a:cxn>
                <a:cxn ang="0">
                  <a:pos x="T6" y="T7"/>
                </a:cxn>
                <a:cxn ang="0">
                  <a:pos x="T8" y="T9"/>
                </a:cxn>
                <a:cxn ang="0">
                  <a:pos x="T10" y="T11"/>
                </a:cxn>
                <a:cxn ang="0">
                  <a:pos x="T12" y="T13"/>
                </a:cxn>
              </a:cxnLst>
              <a:rect l="0" t="0" r="r" b="b"/>
              <a:pathLst>
                <a:path w="918" h="510">
                  <a:moveTo>
                    <a:pt x="0" y="510"/>
                  </a:moveTo>
                  <a:cubicBezTo>
                    <a:pt x="0" y="4"/>
                    <a:pt x="0" y="4"/>
                    <a:pt x="0" y="4"/>
                  </a:cubicBezTo>
                  <a:cubicBezTo>
                    <a:pt x="0" y="2"/>
                    <a:pt x="2" y="0"/>
                    <a:pt x="4" y="0"/>
                  </a:cubicBezTo>
                  <a:cubicBezTo>
                    <a:pt x="914" y="0"/>
                    <a:pt x="914" y="0"/>
                    <a:pt x="914" y="0"/>
                  </a:cubicBezTo>
                  <a:cubicBezTo>
                    <a:pt x="916" y="0"/>
                    <a:pt x="918" y="2"/>
                    <a:pt x="918" y="4"/>
                  </a:cubicBezTo>
                  <a:cubicBezTo>
                    <a:pt x="918" y="510"/>
                    <a:pt x="918" y="510"/>
                    <a:pt x="918" y="510"/>
                  </a:cubicBezTo>
                  <a:lnTo>
                    <a:pt x="0" y="5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íṣḷïḑê"/>
            <p:cNvSpPr/>
            <p:nvPr/>
          </p:nvSpPr>
          <p:spPr bwMode="auto">
            <a:xfrm>
              <a:off x="4900613" y="2719388"/>
              <a:ext cx="774700" cy="1682750"/>
            </a:xfrm>
            <a:custGeom>
              <a:avLst/>
              <a:gdLst>
                <a:gd name="T0" fmla="*/ 411 w 488"/>
                <a:gd name="T1" fmla="*/ 0 h 1060"/>
                <a:gd name="T2" fmla="*/ 0 w 488"/>
                <a:gd name="T3" fmla="*/ 1060 h 1060"/>
                <a:gd name="T4" fmla="*/ 77 w 488"/>
                <a:gd name="T5" fmla="*/ 1060 h 1060"/>
                <a:gd name="T6" fmla="*/ 488 w 488"/>
                <a:gd name="T7" fmla="*/ 0 h 1060"/>
                <a:gd name="T8" fmla="*/ 411 w 488"/>
                <a:gd name="T9" fmla="*/ 0 h 1060"/>
              </a:gdLst>
              <a:ahLst/>
              <a:cxnLst>
                <a:cxn ang="0">
                  <a:pos x="T0" y="T1"/>
                </a:cxn>
                <a:cxn ang="0">
                  <a:pos x="T2" y="T3"/>
                </a:cxn>
                <a:cxn ang="0">
                  <a:pos x="T4" y="T5"/>
                </a:cxn>
                <a:cxn ang="0">
                  <a:pos x="T6" y="T7"/>
                </a:cxn>
                <a:cxn ang="0">
                  <a:pos x="T8" y="T9"/>
                </a:cxn>
              </a:cxnLst>
              <a:rect l="0" t="0" r="r" b="b"/>
              <a:pathLst>
                <a:path w="488" h="1060">
                  <a:moveTo>
                    <a:pt x="411" y="0"/>
                  </a:moveTo>
                  <a:lnTo>
                    <a:pt x="0" y="1060"/>
                  </a:lnTo>
                  <a:lnTo>
                    <a:pt x="77" y="1060"/>
                  </a:lnTo>
                  <a:lnTo>
                    <a:pt x="488" y="0"/>
                  </a:lnTo>
                  <a:lnTo>
                    <a:pt x="411" y="0"/>
                  </a:lnTo>
                  <a:close/>
                </a:path>
              </a:pathLst>
            </a:custGeom>
            <a:solidFill>
              <a:srgbClr val="DBE7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ŝ1îde"/>
            <p:cNvSpPr/>
            <p:nvPr/>
          </p:nvSpPr>
          <p:spPr bwMode="auto">
            <a:xfrm>
              <a:off x="5711826" y="2719388"/>
              <a:ext cx="771525" cy="1682750"/>
            </a:xfrm>
            <a:custGeom>
              <a:avLst/>
              <a:gdLst>
                <a:gd name="T0" fmla="*/ 411 w 486"/>
                <a:gd name="T1" fmla="*/ 0 h 1060"/>
                <a:gd name="T2" fmla="*/ 0 w 486"/>
                <a:gd name="T3" fmla="*/ 1060 h 1060"/>
                <a:gd name="T4" fmla="*/ 75 w 486"/>
                <a:gd name="T5" fmla="*/ 1060 h 1060"/>
                <a:gd name="T6" fmla="*/ 486 w 486"/>
                <a:gd name="T7" fmla="*/ 0 h 1060"/>
                <a:gd name="T8" fmla="*/ 411 w 486"/>
                <a:gd name="T9" fmla="*/ 0 h 1060"/>
              </a:gdLst>
              <a:ahLst/>
              <a:cxnLst>
                <a:cxn ang="0">
                  <a:pos x="T0" y="T1"/>
                </a:cxn>
                <a:cxn ang="0">
                  <a:pos x="T2" y="T3"/>
                </a:cxn>
                <a:cxn ang="0">
                  <a:pos x="T4" y="T5"/>
                </a:cxn>
                <a:cxn ang="0">
                  <a:pos x="T6" y="T7"/>
                </a:cxn>
                <a:cxn ang="0">
                  <a:pos x="T8" y="T9"/>
                </a:cxn>
              </a:cxnLst>
              <a:rect l="0" t="0" r="r" b="b"/>
              <a:pathLst>
                <a:path w="486" h="1060">
                  <a:moveTo>
                    <a:pt x="411" y="0"/>
                  </a:moveTo>
                  <a:lnTo>
                    <a:pt x="0" y="1060"/>
                  </a:lnTo>
                  <a:lnTo>
                    <a:pt x="75" y="1060"/>
                  </a:lnTo>
                  <a:lnTo>
                    <a:pt x="486" y="0"/>
                  </a:lnTo>
                  <a:lnTo>
                    <a:pt x="411" y="0"/>
                  </a:lnTo>
                  <a:close/>
                </a:path>
              </a:pathLst>
            </a:custGeom>
            <a:solidFill>
              <a:srgbClr val="DBE7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îṡ1iḓé"/>
            <p:cNvSpPr/>
            <p:nvPr/>
          </p:nvSpPr>
          <p:spPr bwMode="auto">
            <a:xfrm>
              <a:off x="5570538" y="2914650"/>
              <a:ext cx="628650" cy="1487488"/>
            </a:xfrm>
            <a:custGeom>
              <a:avLst/>
              <a:gdLst>
                <a:gd name="T0" fmla="*/ 363 w 396"/>
                <a:gd name="T1" fmla="*/ 0 h 937"/>
                <a:gd name="T2" fmla="*/ 0 w 396"/>
                <a:gd name="T3" fmla="*/ 937 h 937"/>
                <a:gd name="T4" fmla="*/ 33 w 396"/>
                <a:gd name="T5" fmla="*/ 937 h 937"/>
                <a:gd name="T6" fmla="*/ 396 w 396"/>
                <a:gd name="T7" fmla="*/ 0 h 937"/>
                <a:gd name="T8" fmla="*/ 363 w 396"/>
                <a:gd name="T9" fmla="*/ 0 h 937"/>
              </a:gdLst>
              <a:ahLst/>
              <a:cxnLst>
                <a:cxn ang="0">
                  <a:pos x="T0" y="T1"/>
                </a:cxn>
                <a:cxn ang="0">
                  <a:pos x="T2" y="T3"/>
                </a:cxn>
                <a:cxn ang="0">
                  <a:pos x="T4" y="T5"/>
                </a:cxn>
                <a:cxn ang="0">
                  <a:pos x="T6" y="T7"/>
                </a:cxn>
                <a:cxn ang="0">
                  <a:pos x="T8" y="T9"/>
                </a:cxn>
              </a:cxnLst>
              <a:rect l="0" t="0" r="r" b="b"/>
              <a:pathLst>
                <a:path w="396" h="937">
                  <a:moveTo>
                    <a:pt x="363" y="0"/>
                  </a:moveTo>
                  <a:lnTo>
                    <a:pt x="0" y="937"/>
                  </a:lnTo>
                  <a:lnTo>
                    <a:pt x="33" y="937"/>
                  </a:lnTo>
                  <a:lnTo>
                    <a:pt x="396" y="0"/>
                  </a:lnTo>
                  <a:lnTo>
                    <a:pt x="363" y="0"/>
                  </a:lnTo>
                  <a:close/>
                </a:path>
              </a:pathLst>
            </a:custGeom>
            <a:solidFill>
              <a:srgbClr val="DBE7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Sḻíḍè"/>
            <p:cNvSpPr/>
            <p:nvPr/>
          </p:nvSpPr>
          <p:spPr bwMode="auto">
            <a:xfrm>
              <a:off x="5953126" y="2719388"/>
              <a:ext cx="715963" cy="1682750"/>
            </a:xfrm>
            <a:custGeom>
              <a:avLst/>
              <a:gdLst>
                <a:gd name="T0" fmla="*/ 411 w 451"/>
                <a:gd name="T1" fmla="*/ 0 h 1060"/>
                <a:gd name="T2" fmla="*/ 0 w 451"/>
                <a:gd name="T3" fmla="*/ 1060 h 1060"/>
                <a:gd name="T4" fmla="*/ 37 w 451"/>
                <a:gd name="T5" fmla="*/ 1060 h 1060"/>
                <a:gd name="T6" fmla="*/ 451 w 451"/>
                <a:gd name="T7" fmla="*/ 0 h 1060"/>
                <a:gd name="T8" fmla="*/ 411 w 451"/>
                <a:gd name="T9" fmla="*/ 0 h 1060"/>
              </a:gdLst>
              <a:ahLst/>
              <a:cxnLst>
                <a:cxn ang="0">
                  <a:pos x="T0" y="T1"/>
                </a:cxn>
                <a:cxn ang="0">
                  <a:pos x="T2" y="T3"/>
                </a:cxn>
                <a:cxn ang="0">
                  <a:pos x="T4" y="T5"/>
                </a:cxn>
                <a:cxn ang="0">
                  <a:pos x="T6" y="T7"/>
                </a:cxn>
                <a:cxn ang="0">
                  <a:pos x="T8" y="T9"/>
                </a:cxn>
              </a:cxnLst>
              <a:rect l="0" t="0" r="r" b="b"/>
              <a:pathLst>
                <a:path w="451" h="1060">
                  <a:moveTo>
                    <a:pt x="411" y="0"/>
                  </a:moveTo>
                  <a:lnTo>
                    <a:pt x="0" y="1060"/>
                  </a:lnTo>
                  <a:lnTo>
                    <a:pt x="37" y="1060"/>
                  </a:lnTo>
                  <a:lnTo>
                    <a:pt x="451" y="0"/>
                  </a:lnTo>
                  <a:lnTo>
                    <a:pt x="411" y="0"/>
                  </a:lnTo>
                  <a:close/>
                </a:path>
              </a:pathLst>
            </a:custGeom>
            <a:solidFill>
              <a:srgbClr val="DBE7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iṧḷíḍê"/>
            <p:cNvSpPr/>
            <p:nvPr/>
          </p:nvSpPr>
          <p:spPr bwMode="auto">
            <a:xfrm>
              <a:off x="4583113" y="2719388"/>
              <a:ext cx="3028950" cy="268288"/>
            </a:xfrm>
            <a:custGeom>
              <a:avLst/>
              <a:gdLst>
                <a:gd name="T0" fmla="*/ 918 w 918"/>
                <a:gd name="T1" fmla="*/ 81 h 81"/>
                <a:gd name="T2" fmla="*/ 918 w 918"/>
                <a:gd name="T3" fmla="*/ 4 h 81"/>
                <a:gd name="T4" fmla="*/ 914 w 918"/>
                <a:gd name="T5" fmla="*/ 0 h 81"/>
                <a:gd name="T6" fmla="*/ 4 w 918"/>
                <a:gd name="T7" fmla="*/ 0 h 81"/>
                <a:gd name="T8" fmla="*/ 0 w 918"/>
                <a:gd name="T9" fmla="*/ 4 h 81"/>
                <a:gd name="T10" fmla="*/ 0 w 918"/>
                <a:gd name="T11" fmla="*/ 81 h 81"/>
                <a:gd name="T12" fmla="*/ 918 w 918"/>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918" h="81">
                  <a:moveTo>
                    <a:pt x="918" y="81"/>
                  </a:moveTo>
                  <a:cubicBezTo>
                    <a:pt x="918" y="4"/>
                    <a:pt x="918" y="4"/>
                    <a:pt x="918" y="4"/>
                  </a:cubicBezTo>
                  <a:cubicBezTo>
                    <a:pt x="918" y="2"/>
                    <a:pt x="916" y="0"/>
                    <a:pt x="914" y="0"/>
                  </a:cubicBezTo>
                  <a:cubicBezTo>
                    <a:pt x="4" y="0"/>
                    <a:pt x="4" y="0"/>
                    <a:pt x="4" y="0"/>
                  </a:cubicBezTo>
                  <a:cubicBezTo>
                    <a:pt x="2" y="0"/>
                    <a:pt x="0" y="2"/>
                    <a:pt x="0" y="4"/>
                  </a:cubicBezTo>
                  <a:cubicBezTo>
                    <a:pt x="0" y="81"/>
                    <a:pt x="0" y="81"/>
                    <a:pt x="0" y="81"/>
                  </a:cubicBezTo>
                  <a:lnTo>
                    <a:pt x="918" y="81"/>
                  </a:lnTo>
                  <a:close/>
                </a:path>
              </a:pathLst>
            </a:custGeom>
            <a:solidFill>
              <a:srgbClr val="4367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2" name="iSļiḍe"/>
            <p:cNvSpPr/>
            <p:nvPr/>
          </p:nvSpPr>
          <p:spPr bwMode="auto">
            <a:xfrm>
              <a:off x="7272338" y="2762250"/>
              <a:ext cx="161925" cy="149225"/>
            </a:xfrm>
            <a:custGeom>
              <a:avLst/>
              <a:gdLst>
                <a:gd name="T0" fmla="*/ 25 w 49"/>
                <a:gd name="T1" fmla="*/ 45 h 45"/>
                <a:gd name="T2" fmla="*/ 9 w 49"/>
                <a:gd name="T3" fmla="*/ 38 h 45"/>
                <a:gd name="T4" fmla="*/ 9 w 49"/>
                <a:gd name="T5" fmla="*/ 7 h 45"/>
                <a:gd name="T6" fmla="*/ 25 w 49"/>
                <a:gd name="T7" fmla="*/ 0 h 45"/>
                <a:gd name="T8" fmla="*/ 41 w 49"/>
                <a:gd name="T9" fmla="*/ 7 h 45"/>
                <a:gd name="T10" fmla="*/ 41 w 49"/>
                <a:gd name="T11" fmla="*/ 38 h 45"/>
                <a:gd name="T12" fmla="*/ 25 w 49"/>
                <a:gd name="T13" fmla="*/ 45 h 45"/>
                <a:gd name="T14" fmla="*/ 25 w 49"/>
                <a:gd name="T15" fmla="*/ 10 h 45"/>
                <a:gd name="T16" fmla="*/ 16 w 49"/>
                <a:gd name="T17" fmla="*/ 14 h 45"/>
                <a:gd name="T18" fmla="*/ 16 w 49"/>
                <a:gd name="T19" fmla="*/ 31 h 45"/>
                <a:gd name="T20" fmla="*/ 33 w 49"/>
                <a:gd name="T21" fmla="*/ 31 h 45"/>
                <a:gd name="T22" fmla="*/ 33 w 49"/>
                <a:gd name="T23" fmla="*/ 14 h 45"/>
                <a:gd name="T24" fmla="*/ 25 w 49"/>
                <a:gd name="T25"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45">
                  <a:moveTo>
                    <a:pt x="25" y="45"/>
                  </a:moveTo>
                  <a:cubicBezTo>
                    <a:pt x="19" y="45"/>
                    <a:pt x="13" y="43"/>
                    <a:pt x="9" y="38"/>
                  </a:cubicBezTo>
                  <a:cubicBezTo>
                    <a:pt x="0" y="30"/>
                    <a:pt x="0" y="16"/>
                    <a:pt x="9" y="7"/>
                  </a:cubicBezTo>
                  <a:cubicBezTo>
                    <a:pt x="13" y="3"/>
                    <a:pt x="19" y="0"/>
                    <a:pt x="25" y="0"/>
                  </a:cubicBezTo>
                  <a:cubicBezTo>
                    <a:pt x="31" y="0"/>
                    <a:pt x="36" y="3"/>
                    <a:pt x="41" y="7"/>
                  </a:cubicBezTo>
                  <a:cubicBezTo>
                    <a:pt x="49" y="16"/>
                    <a:pt x="49" y="30"/>
                    <a:pt x="41" y="38"/>
                  </a:cubicBezTo>
                  <a:cubicBezTo>
                    <a:pt x="36" y="43"/>
                    <a:pt x="31" y="45"/>
                    <a:pt x="25" y="45"/>
                  </a:cubicBezTo>
                  <a:close/>
                  <a:moveTo>
                    <a:pt x="25" y="10"/>
                  </a:moveTo>
                  <a:cubicBezTo>
                    <a:pt x="22" y="10"/>
                    <a:pt x="18" y="12"/>
                    <a:pt x="16" y="14"/>
                  </a:cubicBezTo>
                  <a:cubicBezTo>
                    <a:pt x="11" y="19"/>
                    <a:pt x="11" y="27"/>
                    <a:pt x="16" y="31"/>
                  </a:cubicBezTo>
                  <a:cubicBezTo>
                    <a:pt x="21" y="36"/>
                    <a:pt x="29" y="36"/>
                    <a:pt x="33" y="31"/>
                  </a:cubicBezTo>
                  <a:cubicBezTo>
                    <a:pt x="38" y="27"/>
                    <a:pt x="38" y="19"/>
                    <a:pt x="33" y="14"/>
                  </a:cubicBezTo>
                  <a:cubicBezTo>
                    <a:pt x="31" y="12"/>
                    <a:pt x="28" y="10"/>
                    <a:pt x="25"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3" name="ïṥḻiḋé"/>
            <p:cNvSpPr/>
            <p:nvPr/>
          </p:nvSpPr>
          <p:spPr bwMode="auto">
            <a:xfrm>
              <a:off x="7373938" y="2859088"/>
              <a:ext cx="85725" cy="85725"/>
            </a:xfrm>
            <a:custGeom>
              <a:avLst/>
              <a:gdLst>
                <a:gd name="T0" fmla="*/ 21 w 26"/>
                <a:gd name="T1" fmla="*/ 26 h 26"/>
                <a:gd name="T2" fmla="*/ 17 w 26"/>
                <a:gd name="T3" fmla="*/ 24 h 26"/>
                <a:gd name="T4" fmla="*/ 2 w 26"/>
                <a:gd name="T5" fmla="*/ 9 h 26"/>
                <a:gd name="T6" fmla="*/ 2 w 26"/>
                <a:gd name="T7" fmla="*/ 2 h 26"/>
                <a:gd name="T8" fmla="*/ 10 w 26"/>
                <a:gd name="T9" fmla="*/ 2 h 26"/>
                <a:gd name="T10" fmla="*/ 24 w 26"/>
                <a:gd name="T11" fmla="*/ 17 h 26"/>
                <a:gd name="T12" fmla="*/ 24 w 26"/>
                <a:gd name="T13" fmla="*/ 24 h 26"/>
                <a:gd name="T14" fmla="*/ 21 w 2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6">
                  <a:moveTo>
                    <a:pt x="21" y="26"/>
                  </a:moveTo>
                  <a:cubicBezTo>
                    <a:pt x="20" y="26"/>
                    <a:pt x="18" y="25"/>
                    <a:pt x="17" y="24"/>
                  </a:cubicBezTo>
                  <a:cubicBezTo>
                    <a:pt x="2" y="9"/>
                    <a:pt x="2" y="9"/>
                    <a:pt x="2" y="9"/>
                  </a:cubicBezTo>
                  <a:cubicBezTo>
                    <a:pt x="0" y="7"/>
                    <a:pt x="0" y="4"/>
                    <a:pt x="2" y="2"/>
                  </a:cubicBezTo>
                  <a:cubicBezTo>
                    <a:pt x="4" y="0"/>
                    <a:pt x="8" y="0"/>
                    <a:pt x="10" y="2"/>
                  </a:cubicBezTo>
                  <a:cubicBezTo>
                    <a:pt x="24" y="17"/>
                    <a:pt x="24" y="17"/>
                    <a:pt x="24" y="17"/>
                  </a:cubicBezTo>
                  <a:cubicBezTo>
                    <a:pt x="26" y="19"/>
                    <a:pt x="26" y="22"/>
                    <a:pt x="24" y="24"/>
                  </a:cubicBezTo>
                  <a:cubicBezTo>
                    <a:pt x="23" y="25"/>
                    <a:pt x="22" y="26"/>
                    <a:pt x="21"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4" name="íşlîḑé"/>
            <p:cNvSpPr/>
            <p:nvPr/>
          </p:nvSpPr>
          <p:spPr bwMode="auto">
            <a:xfrm>
              <a:off x="4705351" y="2792413"/>
              <a:ext cx="119063" cy="122238"/>
            </a:xfrm>
            <a:prstGeom prst="ellipse">
              <a:avLst/>
            </a:prstGeom>
            <a:solidFill>
              <a:srgbClr val="DBF1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5" name="îṡ1íḍé"/>
            <p:cNvSpPr/>
            <p:nvPr/>
          </p:nvSpPr>
          <p:spPr bwMode="auto">
            <a:xfrm>
              <a:off x="4870451" y="2792413"/>
              <a:ext cx="122238" cy="122238"/>
            </a:xfrm>
            <a:prstGeom prst="ellipse">
              <a:avLst/>
            </a:prstGeom>
            <a:solidFill>
              <a:srgbClr val="FF5C9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6" name="işlîḓê"/>
            <p:cNvSpPr/>
            <p:nvPr/>
          </p:nvSpPr>
          <p:spPr bwMode="auto">
            <a:xfrm>
              <a:off x="5038726" y="2792413"/>
              <a:ext cx="119063" cy="122238"/>
            </a:xfrm>
            <a:prstGeom prst="ellipse">
              <a:avLst/>
            </a:pr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7" name="íšľiḑê"/>
            <p:cNvSpPr/>
            <p:nvPr/>
          </p:nvSpPr>
          <p:spPr bwMode="auto">
            <a:xfrm>
              <a:off x="4264026" y="4494213"/>
              <a:ext cx="3667125" cy="434975"/>
            </a:xfrm>
            <a:custGeom>
              <a:avLst/>
              <a:gdLst>
                <a:gd name="T0" fmla="*/ 1112 w 1112"/>
                <a:gd name="T1" fmla="*/ 0 h 132"/>
                <a:gd name="T2" fmla="*/ 1112 w 1112"/>
                <a:gd name="T3" fmla="*/ 35 h 132"/>
                <a:gd name="T4" fmla="*/ 1015 w 1112"/>
                <a:gd name="T5" fmla="*/ 132 h 132"/>
                <a:gd name="T6" fmla="*/ 97 w 1112"/>
                <a:gd name="T7" fmla="*/ 132 h 132"/>
                <a:gd name="T8" fmla="*/ 0 w 1112"/>
                <a:gd name="T9" fmla="*/ 35 h 132"/>
                <a:gd name="T10" fmla="*/ 0 w 1112"/>
                <a:gd name="T11" fmla="*/ 0 h 132"/>
                <a:gd name="T12" fmla="*/ 1112 w 111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112" h="132">
                  <a:moveTo>
                    <a:pt x="1112" y="0"/>
                  </a:moveTo>
                  <a:cubicBezTo>
                    <a:pt x="1112" y="35"/>
                    <a:pt x="1112" y="35"/>
                    <a:pt x="1112" y="35"/>
                  </a:cubicBezTo>
                  <a:cubicBezTo>
                    <a:pt x="1112" y="88"/>
                    <a:pt x="1069" y="132"/>
                    <a:pt x="1015" y="132"/>
                  </a:cubicBezTo>
                  <a:cubicBezTo>
                    <a:pt x="97" y="132"/>
                    <a:pt x="97" y="132"/>
                    <a:pt x="97" y="132"/>
                  </a:cubicBezTo>
                  <a:cubicBezTo>
                    <a:pt x="43" y="132"/>
                    <a:pt x="0" y="88"/>
                    <a:pt x="0" y="35"/>
                  </a:cubicBezTo>
                  <a:cubicBezTo>
                    <a:pt x="0" y="0"/>
                    <a:pt x="0" y="0"/>
                    <a:pt x="0" y="0"/>
                  </a:cubicBezTo>
                  <a:lnTo>
                    <a:pt x="1112" y="0"/>
                  </a:lnTo>
                  <a:close/>
                </a:path>
              </a:pathLst>
            </a:custGeom>
            <a:solidFill>
              <a:srgbClr val="1E2F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8" name="îṡḻïde"/>
            <p:cNvSpPr/>
            <p:nvPr/>
          </p:nvSpPr>
          <p:spPr bwMode="auto">
            <a:xfrm>
              <a:off x="4264026" y="4494213"/>
              <a:ext cx="3384550" cy="434975"/>
            </a:xfrm>
            <a:custGeom>
              <a:avLst/>
              <a:gdLst>
                <a:gd name="T0" fmla="*/ 1026 w 1026"/>
                <a:gd name="T1" fmla="*/ 0 h 132"/>
                <a:gd name="T2" fmla="*/ 1026 w 1026"/>
                <a:gd name="T3" fmla="*/ 35 h 132"/>
                <a:gd name="T4" fmla="*/ 929 w 1026"/>
                <a:gd name="T5" fmla="*/ 132 h 132"/>
                <a:gd name="T6" fmla="*/ 97 w 1026"/>
                <a:gd name="T7" fmla="*/ 132 h 132"/>
                <a:gd name="T8" fmla="*/ 0 w 1026"/>
                <a:gd name="T9" fmla="*/ 35 h 132"/>
                <a:gd name="T10" fmla="*/ 0 w 1026"/>
                <a:gd name="T11" fmla="*/ 0 h 132"/>
                <a:gd name="T12" fmla="*/ 1026 w 1026"/>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026" h="132">
                  <a:moveTo>
                    <a:pt x="1026" y="0"/>
                  </a:moveTo>
                  <a:cubicBezTo>
                    <a:pt x="1026" y="35"/>
                    <a:pt x="1026" y="35"/>
                    <a:pt x="1026" y="35"/>
                  </a:cubicBezTo>
                  <a:cubicBezTo>
                    <a:pt x="1026" y="88"/>
                    <a:pt x="983" y="132"/>
                    <a:pt x="929" y="132"/>
                  </a:cubicBezTo>
                  <a:cubicBezTo>
                    <a:pt x="97" y="132"/>
                    <a:pt x="97" y="132"/>
                    <a:pt x="97" y="132"/>
                  </a:cubicBezTo>
                  <a:cubicBezTo>
                    <a:pt x="43" y="132"/>
                    <a:pt x="0" y="88"/>
                    <a:pt x="0" y="35"/>
                  </a:cubicBezTo>
                  <a:cubicBezTo>
                    <a:pt x="0" y="0"/>
                    <a:pt x="0" y="0"/>
                    <a:pt x="0" y="0"/>
                  </a:cubicBezTo>
                  <a:lnTo>
                    <a:pt x="1026" y="0"/>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9" name="îṧḷíďè"/>
            <p:cNvSpPr/>
            <p:nvPr/>
          </p:nvSpPr>
          <p:spPr bwMode="auto">
            <a:xfrm>
              <a:off x="5543551" y="4494213"/>
              <a:ext cx="1108075" cy="165100"/>
            </a:xfrm>
            <a:custGeom>
              <a:avLst/>
              <a:gdLst>
                <a:gd name="T0" fmla="*/ 336 w 336"/>
                <a:gd name="T1" fmla="*/ 13 h 50"/>
                <a:gd name="T2" fmla="*/ 336 w 336"/>
                <a:gd name="T3" fmla="*/ 0 h 50"/>
                <a:gd name="T4" fmla="*/ 0 w 336"/>
                <a:gd name="T5" fmla="*/ 0 h 50"/>
                <a:gd name="T6" fmla="*/ 0 w 336"/>
                <a:gd name="T7" fmla="*/ 13 h 50"/>
                <a:gd name="T8" fmla="*/ 37 w 336"/>
                <a:gd name="T9" fmla="*/ 50 h 50"/>
                <a:gd name="T10" fmla="*/ 299 w 336"/>
                <a:gd name="T11" fmla="*/ 50 h 50"/>
                <a:gd name="T12" fmla="*/ 336 w 336"/>
                <a:gd name="T13" fmla="*/ 13 h 50"/>
              </a:gdLst>
              <a:ahLst/>
              <a:cxnLst>
                <a:cxn ang="0">
                  <a:pos x="T0" y="T1"/>
                </a:cxn>
                <a:cxn ang="0">
                  <a:pos x="T2" y="T3"/>
                </a:cxn>
                <a:cxn ang="0">
                  <a:pos x="T4" y="T5"/>
                </a:cxn>
                <a:cxn ang="0">
                  <a:pos x="T6" y="T7"/>
                </a:cxn>
                <a:cxn ang="0">
                  <a:pos x="T8" y="T9"/>
                </a:cxn>
                <a:cxn ang="0">
                  <a:pos x="T10" y="T11"/>
                </a:cxn>
                <a:cxn ang="0">
                  <a:pos x="T12" y="T13"/>
                </a:cxn>
              </a:cxnLst>
              <a:rect l="0" t="0" r="r" b="b"/>
              <a:pathLst>
                <a:path w="336" h="50">
                  <a:moveTo>
                    <a:pt x="336" y="13"/>
                  </a:moveTo>
                  <a:cubicBezTo>
                    <a:pt x="336" y="0"/>
                    <a:pt x="336" y="0"/>
                    <a:pt x="336" y="0"/>
                  </a:cubicBezTo>
                  <a:cubicBezTo>
                    <a:pt x="0" y="0"/>
                    <a:pt x="0" y="0"/>
                    <a:pt x="0" y="0"/>
                  </a:cubicBezTo>
                  <a:cubicBezTo>
                    <a:pt x="0" y="13"/>
                    <a:pt x="0" y="13"/>
                    <a:pt x="0" y="13"/>
                  </a:cubicBezTo>
                  <a:cubicBezTo>
                    <a:pt x="0" y="34"/>
                    <a:pt x="17" y="50"/>
                    <a:pt x="37" y="50"/>
                  </a:cubicBezTo>
                  <a:cubicBezTo>
                    <a:pt x="299" y="50"/>
                    <a:pt x="299" y="50"/>
                    <a:pt x="299" y="50"/>
                  </a:cubicBezTo>
                  <a:cubicBezTo>
                    <a:pt x="319" y="50"/>
                    <a:pt x="336" y="34"/>
                    <a:pt x="336" y="13"/>
                  </a:cubicBez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0" name="iṥ1iďê"/>
            <p:cNvSpPr/>
            <p:nvPr/>
          </p:nvSpPr>
          <p:spPr bwMode="auto">
            <a:xfrm>
              <a:off x="4398963" y="4684713"/>
              <a:ext cx="257175" cy="214313"/>
            </a:xfrm>
            <a:custGeom>
              <a:avLst/>
              <a:gdLst>
                <a:gd name="T0" fmla="*/ 71 w 78"/>
                <a:gd name="T1" fmla="*/ 55 h 65"/>
                <a:gd name="T2" fmla="*/ 26 w 78"/>
                <a:gd name="T3" fmla="*/ 50 h 65"/>
                <a:gd name="T4" fmla="*/ 7 w 78"/>
                <a:gd name="T5" fmla="*/ 9 h 65"/>
                <a:gd name="T6" fmla="*/ 51 w 78"/>
                <a:gd name="T7" fmla="*/ 15 h 65"/>
                <a:gd name="T8" fmla="*/ 71 w 78"/>
                <a:gd name="T9" fmla="*/ 55 h 65"/>
              </a:gdLst>
              <a:ahLst/>
              <a:cxnLst>
                <a:cxn ang="0">
                  <a:pos x="T0" y="T1"/>
                </a:cxn>
                <a:cxn ang="0">
                  <a:pos x="T2" y="T3"/>
                </a:cxn>
                <a:cxn ang="0">
                  <a:pos x="T4" y="T5"/>
                </a:cxn>
                <a:cxn ang="0">
                  <a:pos x="T6" y="T7"/>
                </a:cxn>
                <a:cxn ang="0">
                  <a:pos x="T8" y="T9"/>
                </a:cxn>
              </a:cxnLst>
              <a:rect l="0" t="0" r="r" b="b"/>
              <a:pathLst>
                <a:path w="78" h="65">
                  <a:moveTo>
                    <a:pt x="71" y="55"/>
                  </a:moveTo>
                  <a:cubicBezTo>
                    <a:pt x="64" y="65"/>
                    <a:pt x="44" y="62"/>
                    <a:pt x="26" y="50"/>
                  </a:cubicBezTo>
                  <a:cubicBezTo>
                    <a:pt x="8" y="37"/>
                    <a:pt x="0" y="19"/>
                    <a:pt x="7" y="9"/>
                  </a:cubicBezTo>
                  <a:cubicBezTo>
                    <a:pt x="13" y="0"/>
                    <a:pt x="33" y="2"/>
                    <a:pt x="51" y="15"/>
                  </a:cubicBezTo>
                  <a:cubicBezTo>
                    <a:pt x="69" y="28"/>
                    <a:pt x="78" y="46"/>
                    <a:pt x="71"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1" name="ïṧļïdè"/>
            <p:cNvSpPr/>
            <p:nvPr/>
          </p:nvSpPr>
          <p:spPr bwMode="auto">
            <a:xfrm>
              <a:off x="6021388" y="2466975"/>
              <a:ext cx="465138" cy="214313"/>
            </a:xfrm>
            <a:custGeom>
              <a:avLst/>
              <a:gdLst>
                <a:gd name="T0" fmla="*/ 5 w 141"/>
                <a:gd name="T1" fmla="*/ 65 h 65"/>
                <a:gd name="T2" fmla="*/ 108 w 141"/>
                <a:gd name="T3" fmla="*/ 65 h 65"/>
                <a:gd name="T4" fmla="*/ 141 w 141"/>
                <a:gd name="T5" fmla="*/ 33 h 65"/>
                <a:gd name="T6" fmla="*/ 141 w 141"/>
                <a:gd name="T7" fmla="*/ 33 h 65"/>
                <a:gd name="T8" fmla="*/ 108 w 141"/>
                <a:gd name="T9" fmla="*/ 0 h 65"/>
                <a:gd name="T10" fmla="*/ 5 w 141"/>
                <a:gd name="T11" fmla="*/ 0 h 65"/>
                <a:gd name="T12" fmla="*/ 5 w 141"/>
                <a:gd name="T13" fmla="*/ 28 h 65"/>
                <a:gd name="T14" fmla="*/ 5 w 141"/>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65">
                  <a:moveTo>
                    <a:pt x="5" y="65"/>
                  </a:moveTo>
                  <a:cubicBezTo>
                    <a:pt x="108" y="65"/>
                    <a:pt x="108" y="65"/>
                    <a:pt x="108" y="65"/>
                  </a:cubicBezTo>
                  <a:cubicBezTo>
                    <a:pt x="126" y="65"/>
                    <a:pt x="141" y="51"/>
                    <a:pt x="141" y="33"/>
                  </a:cubicBezTo>
                  <a:cubicBezTo>
                    <a:pt x="141" y="33"/>
                    <a:pt x="141" y="33"/>
                    <a:pt x="141" y="33"/>
                  </a:cubicBezTo>
                  <a:cubicBezTo>
                    <a:pt x="141" y="14"/>
                    <a:pt x="126" y="0"/>
                    <a:pt x="108" y="0"/>
                  </a:cubicBezTo>
                  <a:cubicBezTo>
                    <a:pt x="5" y="0"/>
                    <a:pt x="5" y="0"/>
                    <a:pt x="5" y="0"/>
                  </a:cubicBezTo>
                  <a:cubicBezTo>
                    <a:pt x="5" y="28"/>
                    <a:pt x="5" y="28"/>
                    <a:pt x="5" y="28"/>
                  </a:cubicBezTo>
                  <a:cubicBezTo>
                    <a:pt x="0" y="28"/>
                    <a:pt x="0" y="65"/>
                    <a:pt x="5" y="65"/>
                  </a:cubicBezTo>
                  <a:close/>
                </a:path>
              </a:pathLst>
            </a:custGeom>
            <a:solidFill>
              <a:srgbClr val="AD346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2" name="ïṩḻiďè"/>
            <p:cNvSpPr/>
            <p:nvPr/>
          </p:nvSpPr>
          <p:spPr bwMode="auto">
            <a:xfrm>
              <a:off x="5932488" y="2574925"/>
              <a:ext cx="106363" cy="171450"/>
            </a:xfrm>
            <a:custGeom>
              <a:avLst/>
              <a:gdLst>
                <a:gd name="T0" fmla="*/ 32 w 32"/>
                <a:gd name="T1" fmla="*/ 0 h 52"/>
                <a:gd name="T2" fmla="*/ 12 w 32"/>
                <a:gd name="T3" fmla="*/ 0 h 52"/>
                <a:gd name="T4" fmla="*/ 0 w 32"/>
                <a:gd name="T5" fmla="*/ 11 h 52"/>
                <a:gd name="T6" fmla="*/ 0 w 32"/>
                <a:gd name="T7" fmla="*/ 43 h 52"/>
                <a:gd name="T8" fmla="*/ 9 w 32"/>
                <a:gd name="T9" fmla="*/ 52 h 52"/>
                <a:gd name="T10" fmla="*/ 9 w 32"/>
                <a:gd name="T11" fmla="*/ 52 h 52"/>
                <a:gd name="T12" fmla="*/ 17 w 32"/>
                <a:gd name="T13" fmla="*/ 47 h 52"/>
                <a:gd name="T14" fmla="*/ 32 w 32"/>
                <a:gd name="T15" fmla="*/ 19 h 52"/>
                <a:gd name="T16" fmla="*/ 32 w 3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2">
                  <a:moveTo>
                    <a:pt x="32" y="0"/>
                  </a:moveTo>
                  <a:cubicBezTo>
                    <a:pt x="12" y="0"/>
                    <a:pt x="12" y="0"/>
                    <a:pt x="12" y="0"/>
                  </a:cubicBezTo>
                  <a:cubicBezTo>
                    <a:pt x="6" y="0"/>
                    <a:pt x="0" y="5"/>
                    <a:pt x="0" y="11"/>
                  </a:cubicBezTo>
                  <a:cubicBezTo>
                    <a:pt x="0" y="43"/>
                    <a:pt x="0" y="43"/>
                    <a:pt x="0" y="43"/>
                  </a:cubicBezTo>
                  <a:cubicBezTo>
                    <a:pt x="0" y="48"/>
                    <a:pt x="4" y="52"/>
                    <a:pt x="9" y="52"/>
                  </a:cubicBezTo>
                  <a:cubicBezTo>
                    <a:pt x="9" y="52"/>
                    <a:pt x="9" y="52"/>
                    <a:pt x="9" y="52"/>
                  </a:cubicBezTo>
                  <a:cubicBezTo>
                    <a:pt x="12" y="52"/>
                    <a:pt x="15" y="50"/>
                    <a:pt x="17" y="47"/>
                  </a:cubicBezTo>
                  <a:cubicBezTo>
                    <a:pt x="32" y="19"/>
                    <a:pt x="32" y="19"/>
                    <a:pt x="32" y="19"/>
                  </a:cubicBezTo>
                  <a:lnTo>
                    <a:pt x="32" y="0"/>
                  </a:ln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3" name="iṡlíde"/>
            <p:cNvSpPr/>
            <p:nvPr/>
          </p:nvSpPr>
          <p:spPr bwMode="auto">
            <a:xfrm>
              <a:off x="5883276" y="1754188"/>
              <a:ext cx="431800" cy="365125"/>
            </a:xfrm>
            <a:prstGeom prst="rect">
              <a:avLst/>
            </a:prstGeom>
            <a:solidFill>
              <a:srgbClr val="2C44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ṣlïḑé"/>
            <p:cNvSpPr/>
            <p:nvPr/>
          </p:nvSpPr>
          <p:spPr bwMode="auto">
            <a:xfrm>
              <a:off x="5883276" y="1536700"/>
              <a:ext cx="431800" cy="431800"/>
            </a:xfrm>
            <a:custGeom>
              <a:avLst/>
              <a:gdLst>
                <a:gd name="T0" fmla="*/ 131 w 131"/>
                <a:gd name="T1" fmla="*/ 66 h 131"/>
                <a:gd name="T2" fmla="*/ 129 w 131"/>
                <a:gd name="T3" fmla="*/ 79 h 131"/>
                <a:gd name="T4" fmla="*/ 65 w 131"/>
                <a:gd name="T5" fmla="*/ 131 h 131"/>
                <a:gd name="T6" fmla="*/ 1 w 131"/>
                <a:gd name="T7" fmla="*/ 78 h 131"/>
                <a:gd name="T8" fmla="*/ 0 w 131"/>
                <a:gd name="T9" fmla="*/ 66 h 131"/>
                <a:gd name="T10" fmla="*/ 65 w 131"/>
                <a:gd name="T11" fmla="*/ 0 h 131"/>
                <a:gd name="T12" fmla="*/ 66 w 131"/>
                <a:gd name="T13" fmla="*/ 0 h 131"/>
                <a:gd name="T14" fmla="*/ 79 w 131"/>
                <a:gd name="T15" fmla="*/ 2 h 131"/>
                <a:gd name="T16" fmla="*/ 131 w 131"/>
                <a:gd name="T17" fmla="*/ 6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1">
                  <a:moveTo>
                    <a:pt x="131" y="66"/>
                  </a:moveTo>
                  <a:cubicBezTo>
                    <a:pt x="131" y="70"/>
                    <a:pt x="130" y="75"/>
                    <a:pt x="129" y="79"/>
                  </a:cubicBezTo>
                  <a:cubicBezTo>
                    <a:pt x="123" y="109"/>
                    <a:pt x="97" y="131"/>
                    <a:pt x="65" y="131"/>
                  </a:cubicBezTo>
                  <a:cubicBezTo>
                    <a:pt x="33" y="131"/>
                    <a:pt x="6" y="108"/>
                    <a:pt x="1" y="78"/>
                  </a:cubicBezTo>
                  <a:cubicBezTo>
                    <a:pt x="0" y="74"/>
                    <a:pt x="0" y="70"/>
                    <a:pt x="0" y="66"/>
                  </a:cubicBezTo>
                  <a:cubicBezTo>
                    <a:pt x="0" y="30"/>
                    <a:pt x="29" y="0"/>
                    <a:pt x="65" y="0"/>
                  </a:cubicBezTo>
                  <a:cubicBezTo>
                    <a:pt x="65" y="0"/>
                    <a:pt x="66" y="0"/>
                    <a:pt x="66" y="0"/>
                  </a:cubicBezTo>
                  <a:cubicBezTo>
                    <a:pt x="71" y="0"/>
                    <a:pt x="75" y="1"/>
                    <a:pt x="79" y="2"/>
                  </a:cubicBezTo>
                  <a:cubicBezTo>
                    <a:pt x="108" y="8"/>
                    <a:pt x="131" y="34"/>
                    <a:pt x="131" y="66"/>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5" name="ïšḻîḑe"/>
            <p:cNvSpPr/>
            <p:nvPr/>
          </p:nvSpPr>
          <p:spPr bwMode="auto">
            <a:xfrm>
              <a:off x="5959476" y="2027238"/>
              <a:ext cx="276225" cy="439738"/>
            </a:xfrm>
            <a:prstGeom prst="rect">
              <a:avLst/>
            </a:prstGeom>
            <a:solidFill>
              <a:srgbClr val="DCEFF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î$ḻídê"/>
            <p:cNvSpPr/>
            <p:nvPr/>
          </p:nvSpPr>
          <p:spPr bwMode="auto">
            <a:xfrm>
              <a:off x="6265863" y="2179638"/>
              <a:ext cx="58738" cy="336550"/>
            </a:xfrm>
            <a:prstGeom prst="rect">
              <a:avLst/>
            </a:prstGeom>
            <a:solidFill>
              <a:srgbClr val="FFC2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íṣľídé"/>
            <p:cNvSpPr/>
            <p:nvPr/>
          </p:nvSpPr>
          <p:spPr bwMode="auto">
            <a:xfrm>
              <a:off x="5870576" y="2179638"/>
              <a:ext cx="61913" cy="336550"/>
            </a:xfrm>
            <a:prstGeom prst="rect">
              <a:avLst/>
            </a:prstGeom>
            <a:solidFill>
              <a:srgbClr val="FFC2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ṥḻídé"/>
            <p:cNvSpPr/>
            <p:nvPr/>
          </p:nvSpPr>
          <p:spPr bwMode="auto">
            <a:xfrm>
              <a:off x="6024563" y="2027238"/>
              <a:ext cx="146050" cy="79375"/>
            </a:xfrm>
            <a:custGeom>
              <a:avLst/>
              <a:gdLst>
                <a:gd name="T0" fmla="*/ 44 w 44"/>
                <a:gd name="T1" fmla="*/ 0 h 24"/>
                <a:gd name="T2" fmla="*/ 44 w 44"/>
                <a:gd name="T3" fmla="*/ 2 h 24"/>
                <a:gd name="T4" fmla="*/ 22 w 44"/>
                <a:gd name="T5" fmla="*/ 24 h 24"/>
                <a:gd name="T6" fmla="*/ 0 w 44"/>
                <a:gd name="T7" fmla="*/ 2 h 24"/>
                <a:gd name="T8" fmla="*/ 0 w 44"/>
                <a:gd name="T9" fmla="*/ 0 h 24"/>
                <a:gd name="T10" fmla="*/ 44 w 44"/>
                <a:gd name="T11" fmla="*/ 0 h 24"/>
              </a:gdLst>
              <a:ahLst/>
              <a:cxnLst>
                <a:cxn ang="0">
                  <a:pos x="T0" y="T1"/>
                </a:cxn>
                <a:cxn ang="0">
                  <a:pos x="T2" y="T3"/>
                </a:cxn>
                <a:cxn ang="0">
                  <a:pos x="T4" y="T5"/>
                </a:cxn>
                <a:cxn ang="0">
                  <a:pos x="T6" y="T7"/>
                </a:cxn>
                <a:cxn ang="0">
                  <a:pos x="T8" y="T9"/>
                </a:cxn>
                <a:cxn ang="0">
                  <a:pos x="T10" y="T11"/>
                </a:cxn>
              </a:cxnLst>
              <a:rect l="0" t="0" r="r" b="b"/>
              <a:pathLst>
                <a:path w="44" h="24">
                  <a:moveTo>
                    <a:pt x="44" y="0"/>
                  </a:moveTo>
                  <a:cubicBezTo>
                    <a:pt x="44" y="2"/>
                    <a:pt x="44" y="2"/>
                    <a:pt x="44" y="2"/>
                  </a:cubicBezTo>
                  <a:cubicBezTo>
                    <a:pt x="44" y="14"/>
                    <a:pt x="34" y="24"/>
                    <a:pt x="22" y="24"/>
                  </a:cubicBezTo>
                  <a:cubicBezTo>
                    <a:pt x="10" y="24"/>
                    <a:pt x="0" y="14"/>
                    <a:pt x="0" y="2"/>
                  </a:cubicBezTo>
                  <a:cubicBezTo>
                    <a:pt x="0" y="0"/>
                    <a:pt x="0" y="0"/>
                    <a:pt x="0" y="0"/>
                  </a:cubicBezTo>
                  <a:lnTo>
                    <a:pt x="44" y="0"/>
                  </a:ln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9" name="iṣľïḋè"/>
            <p:cNvSpPr/>
            <p:nvPr/>
          </p:nvSpPr>
          <p:spPr bwMode="auto">
            <a:xfrm>
              <a:off x="5843588" y="2027238"/>
              <a:ext cx="115888" cy="185738"/>
            </a:xfrm>
            <a:custGeom>
              <a:avLst/>
              <a:gdLst>
                <a:gd name="T0" fmla="*/ 35 w 35"/>
                <a:gd name="T1" fmla="*/ 0 h 56"/>
                <a:gd name="T2" fmla="*/ 35 w 35"/>
                <a:gd name="T3" fmla="*/ 0 h 56"/>
                <a:gd name="T4" fmla="*/ 35 w 35"/>
                <a:gd name="T5" fmla="*/ 56 h 56"/>
                <a:gd name="T6" fmla="*/ 0 w 35"/>
                <a:gd name="T7" fmla="*/ 56 h 56"/>
                <a:gd name="T8" fmla="*/ 0 w 35"/>
                <a:gd name="T9" fmla="*/ 35 h 56"/>
                <a:gd name="T10" fmla="*/ 35 w 35"/>
                <a:gd name="T11" fmla="*/ 0 h 56"/>
              </a:gdLst>
              <a:ahLst/>
              <a:cxnLst>
                <a:cxn ang="0">
                  <a:pos x="T0" y="T1"/>
                </a:cxn>
                <a:cxn ang="0">
                  <a:pos x="T2" y="T3"/>
                </a:cxn>
                <a:cxn ang="0">
                  <a:pos x="T4" y="T5"/>
                </a:cxn>
                <a:cxn ang="0">
                  <a:pos x="T6" y="T7"/>
                </a:cxn>
                <a:cxn ang="0">
                  <a:pos x="T8" y="T9"/>
                </a:cxn>
                <a:cxn ang="0">
                  <a:pos x="T10" y="T11"/>
                </a:cxn>
              </a:cxnLst>
              <a:rect l="0" t="0" r="r" b="b"/>
              <a:pathLst>
                <a:path w="35" h="56">
                  <a:moveTo>
                    <a:pt x="35" y="0"/>
                  </a:moveTo>
                  <a:cubicBezTo>
                    <a:pt x="35" y="0"/>
                    <a:pt x="35" y="0"/>
                    <a:pt x="35" y="0"/>
                  </a:cubicBezTo>
                  <a:cubicBezTo>
                    <a:pt x="35" y="56"/>
                    <a:pt x="35" y="56"/>
                    <a:pt x="35" y="56"/>
                  </a:cubicBezTo>
                  <a:cubicBezTo>
                    <a:pt x="0" y="56"/>
                    <a:pt x="0" y="56"/>
                    <a:pt x="0" y="56"/>
                  </a:cubicBezTo>
                  <a:cubicBezTo>
                    <a:pt x="0" y="35"/>
                    <a:pt x="0" y="35"/>
                    <a:pt x="0" y="35"/>
                  </a:cubicBezTo>
                  <a:cubicBezTo>
                    <a:pt x="0" y="16"/>
                    <a:pt x="16" y="0"/>
                    <a:pt x="35" y="0"/>
                  </a:cubicBezTo>
                  <a:close/>
                </a:path>
              </a:pathLst>
            </a:custGeom>
            <a:solidFill>
              <a:srgbClr val="DCEF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0" name="îslïde"/>
            <p:cNvSpPr/>
            <p:nvPr/>
          </p:nvSpPr>
          <p:spPr bwMode="auto">
            <a:xfrm>
              <a:off x="6235701" y="2027238"/>
              <a:ext cx="115888" cy="185738"/>
            </a:xfrm>
            <a:custGeom>
              <a:avLst/>
              <a:gdLst>
                <a:gd name="T0" fmla="*/ 0 w 35"/>
                <a:gd name="T1" fmla="*/ 0 h 56"/>
                <a:gd name="T2" fmla="*/ 0 w 35"/>
                <a:gd name="T3" fmla="*/ 0 h 56"/>
                <a:gd name="T4" fmla="*/ 0 w 35"/>
                <a:gd name="T5" fmla="*/ 56 h 56"/>
                <a:gd name="T6" fmla="*/ 35 w 35"/>
                <a:gd name="T7" fmla="*/ 56 h 56"/>
                <a:gd name="T8" fmla="*/ 35 w 35"/>
                <a:gd name="T9" fmla="*/ 35 h 56"/>
                <a:gd name="T10" fmla="*/ 0 w 35"/>
                <a:gd name="T11" fmla="*/ 0 h 56"/>
              </a:gdLst>
              <a:ahLst/>
              <a:cxnLst>
                <a:cxn ang="0">
                  <a:pos x="T0" y="T1"/>
                </a:cxn>
                <a:cxn ang="0">
                  <a:pos x="T2" y="T3"/>
                </a:cxn>
                <a:cxn ang="0">
                  <a:pos x="T4" y="T5"/>
                </a:cxn>
                <a:cxn ang="0">
                  <a:pos x="T6" y="T7"/>
                </a:cxn>
                <a:cxn ang="0">
                  <a:pos x="T8" y="T9"/>
                </a:cxn>
                <a:cxn ang="0">
                  <a:pos x="T10" y="T11"/>
                </a:cxn>
              </a:cxnLst>
              <a:rect l="0" t="0" r="r" b="b"/>
              <a:pathLst>
                <a:path w="35" h="56">
                  <a:moveTo>
                    <a:pt x="0" y="0"/>
                  </a:moveTo>
                  <a:cubicBezTo>
                    <a:pt x="0" y="0"/>
                    <a:pt x="0" y="0"/>
                    <a:pt x="0" y="0"/>
                  </a:cubicBezTo>
                  <a:cubicBezTo>
                    <a:pt x="0" y="56"/>
                    <a:pt x="0" y="56"/>
                    <a:pt x="0" y="56"/>
                  </a:cubicBezTo>
                  <a:cubicBezTo>
                    <a:pt x="35" y="56"/>
                    <a:pt x="35" y="56"/>
                    <a:pt x="35" y="56"/>
                  </a:cubicBezTo>
                  <a:cubicBezTo>
                    <a:pt x="35" y="35"/>
                    <a:pt x="35" y="35"/>
                    <a:pt x="35" y="35"/>
                  </a:cubicBezTo>
                  <a:cubicBezTo>
                    <a:pt x="35" y="16"/>
                    <a:pt x="20" y="0"/>
                    <a:pt x="0" y="0"/>
                  </a:cubicBezTo>
                  <a:close/>
                </a:path>
              </a:pathLst>
            </a:custGeom>
            <a:solidFill>
              <a:srgbClr val="DCEF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1" name="í$ḻîḍé"/>
            <p:cNvSpPr/>
            <p:nvPr/>
          </p:nvSpPr>
          <p:spPr bwMode="auto">
            <a:xfrm>
              <a:off x="6156326" y="2574925"/>
              <a:ext cx="106363" cy="171450"/>
            </a:xfrm>
            <a:custGeom>
              <a:avLst/>
              <a:gdLst>
                <a:gd name="T0" fmla="*/ 0 w 32"/>
                <a:gd name="T1" fmla="*/ 0 h 52"/>
                <a:gd name="T2" fmla="*/ 20 w 32"/>
                <a:gd name="T3" fmla="*/ 0 h 52"/>
                <a:gd name="T4" fmla="*/ 32 w 32"/>
                <a:gd name="T5" fmla="*/ 11 h 52"/>
                <a:gd name="T6" fmla="*/ 32 w 32"/>
                <a:gd name="T7" fmla="*/ 43 h 52"/>
                <a:gd name="T8" fmla="*/ 23 w 32"/>
                <a:gd name="T9" fmla="*/ 52 h 52"/>
                <a:gd name="T10" fmla="*/ 23 w 32"/>
                <a:gd name="T11" fmla="*/ 52 h 52"/>
                <a:gd name="T12" fmla="*/ 15 w 32"/>
                <a:gd name="T13" fmla="*/ 47 h 52"/>
                <a:gd name="T14" fmla="*/ 0 w 32"/>
                <a:gd name="T15" fmla="*/ 19 h 52"/>
                <a:gd name="T16" fmla="*/ 0 w 3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2">
                  <a:moveTo>
                    <a:pt x="0" y="0"/>
                  </a:moveTo>
                  <a:cubicBezTo>
                    <a:pt x="20" y="0"/>
                    <a:pt x="20" y="0"/>
                    <a:pt x="20" y="0"/>
                  </a:cubicBezTo>
                  <a:cubicBezTo>
                    <a:pt x="26" y="0"/>
                    <a:pt x="32" y="5"/>
                    <a:pt x="32" y="11"/>
                  </a:cubicBezTo>
                  <a:cubicBezTo>
                    <a:pt x="32" y="43"/>
                    <a:pt x="32" y="43"/>
                    <a:pt x="32" y="43"/>
                  </a:cubicBezTo>
                  <a:cubicBezTo>
                    <a:pt x="32" y="48"/>
                    <a:pt x="28" y="52"/>
                    <a:pt x="23" y="52"/>
                  </a:cubicBezTo>
                  <a:cubicBezTo>
                    <a:pt x="23" y="52"/>
                    <a:pt x="23" y="52"/>
                    <a:pt x="23" y="52"/>
                  </a:cubicBezTo>
                  <a:cubicBezTo>
                    <a:pt x="20" y="52"/>
                    <a:pt x="17" y="50"/>
                    <a:pt x="15" y="47"/>
                  </a:cubicBezTo>
                  <a:cubicBezTo>
                    <a:pt x="0" y="19"/>
                    <a:pt x="0" y="19"/>
                    <a:pt x="0" y="19"/>
                  </a:cubicBezTo>
                  <a:lnTo>
                    <a:pt x="0" y="0"/>
                  </a:ln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2" name="íṧlíďè"/>
            <p:cNvSpPr/>
            <p:nvPr/>
          </p:nvSpPr>
          <p:spPr bwMode="auto">
            <a:xfrm>
              <a:off x="5708651" y="2466975"/>
              <a:ext cx="465138" cy="214313"/>
            </a:xfrm>
            <a:custGeom>
              <a:avLst/>
              <a:gdLst>
                <a:gd name="T0" fmla="*/ 136 w 141"/>
                <a:gd name="T1" fmla="*/ 65 h 65"/>
                <a:gd name="T2" fmla="*/ 33 w 141"/>
                <a:gd name="T3" fmla="*/ 65 h 65"/>
                <a:gd name="T4" fmla="*/ 0 w 141"/>
                <a:gd name="T5" fmla="*/ 33 h 65"/>
                <a:gd name="T6" fmla="*/ 0 w 141"/>
                <a:gd name="T7" fmla="*/ 33 h 65"/>
                <a:gd name="T8" fmla="*/ 33 w 141"/>
                <a:gd name="T9" fmla="*/ 0 h 65"/>
                <a:gd name="T10" fmla="*/ 136 w 141"/>
                <a:gd name="T11" fmla="*/ 0 h 65"/>
                <a:gd name="T12" fmla="*/ 136 w 141"/>
                <a:gd name="T13" fmla="*/ 28 h 65"/>
                <a:gd name="T14" fmla="*/ 136 w 141"/>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65">
                  <a:moveTo>
                    <a:pt x="136" y="65"/>
                  </a:moveTo>
                  <a:cubicBezTo>
                    <a:pt x="33" y="65"/>
                    <a:pt x="33" y="65"/>
                    <a:pt x="33" y="65"/>
                  </a:cubicBezTo>
                  <a:cubicBezTo>
                    <a:pt x="15" y="65"/>
                    <a:pt x="0" y="51"/>
                    <a:pt x="0" y="33"/>
                  </a:cubicBezTo>
                  <a:cubicBezTo>
                    <a:pt x="0" y="33"/>
                    <a:pt x="0" y="33"/>
                    <a:pt x="0" y="33"/>
                  </a:cubicBezTo>
                  <a:cubicBezTo>
                    <a:pt x="0" y="14"/>
                    <a:pt x="15" y="0"/>
                    <a:pt x="33" y="0"/>
                  </a:cubicBezTo>
                  <a:cubicBezTo>
                    <a:pt x="136" y="0"/>
                    <a:pt x="136" y="0"/>
                    <a:pt x="136" y="0"/>
                  </a:cubicBezTo>
                  <a:cubicBezTo>
                    <a:pt x="136" y="28"/>
                    <a:pt x="136" y="28"/>
                    <a:pt x="136" y="28"/>
                  </a:cubicBezTo>
                  <a:cubicBezTo>
                    <a:pt x="141" y="28"/>
                    <a:pt x="141" y="65"/>
                    <a:pt x="136" y="65"/>
                  </a:cubicBezTo>
                  <a:close/>
                </a:path>
              </a:pathLst>
            </a:custGeom>
            <a:solidFill>
              <a:srgbClr val="D841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3" name="ïśļîḍe"/>
            <p:cNvSpPr/>
            <p:nvPr/>
          </p:nvSpPr>
          <p:spPr bwMode="auto">
            <a:xfrm>
              <a:off x="6064251" y="1962150"/>
              <a:ext cx="66675" cy="104775"/>
            </a:xfrm>
            <a:custGeom>
              <a:avLst/>
              <a:gdLst>
                <a:gd name="T0" fmla="*/ 10 w 20"/>
                <a:gd name="T1" fmla="*/ 32 h 32"/>
                <a:gd name="T2" fmla="*/ 10 w 20"/>
                <a:gd name="T3" fmla="*/ 32 h 32"/>
                <a:gd name="T4" fmla="*/ 0 w 20"/>
                <a:gd name="T5" fmla="*/ 22 h 32"/>
                <a:gd name="T6" fmla="*/ 0 w 20"/>
                <a:gd name="T7" fmla="*/ 0 h 32"/>
                <a:gd name="T8" fmla="*/ 20 w 20"/>
                <a:gd name="T9" fmla="*/ 0 h 32"/>
                <a:gd name="T10" fmla="*/ 20 w 20"/>
                <a:gd name="T11" fmla="*/ 22 h 32"/>
                <a:gd name="T12" fmla="*/ 10 w 20"/>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0" h="32">
                  <a:moveTo>
                    <a:pt x="10" y="32"/>
                  </a:moveTo>
                  <a:cubicBezTo>
                    <a:pt x="10" y="32"/>
                    <a:pt x="10" y="32"/>
                    <a:pt x="10" y="32"/>
                  </a:cubicBezTo>
                  <a:cubicBezTo>
                    <a:pt x="4" y="32"/>
                    <a:pt x="0" y="27"/>
                    <a:pt x="0" y="22"/>
                  </a:cubicBezTo>
                  <a:cubicBezTo>
                    <a:pt x="0" y="0"/>
                    <a:pt x="0" y="0"/>
                    <a:pt x="0" y="0"/>
                  </a:cubicBezTo>
                  <a:cubicBezTo>
                    <a:pt x="20" y="0"/>
                    <a:pt x="20" y="0"/>
                    <a:pt x="20" y="0"/>
                  </a:cubicBezTo>
                  <a:cubicBezTo>
                    <a:pt x="20" y="22"/>
                    <a:pt x="20" y="22"/>
                    <a:pt x="20" y="22"/>
                  </a:cubicBezTo>
                  <a:cubicBezTo>
                    <a:pt x="20" y="27"/>
                    <a:pt x="16" y="32"/>
                    <a:pt x="10" y="32"/>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4" name="ïṩḷíḑê"/>
            <p:cNvSpPr/>
            <p:nvPr/>
          </p:nvSpPr>
          <p:spPr bwMode="auto">
            <a:xfrm>
              <a:off x="6229351" y="1741488"/>
              <a:ext cx="69850" cy="71438"/>
            </a:xfrm>
            <a:prstGeom prst="ellipse">
              <a:avLst/>
            </a:pr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5" name="îŝ1îḓê"/>
            <p:cNvSpPr/>
            <p:nvPr/>
          </p:nvSpPr>
          <p:spPr bwMode="auto">
            <a:xfrm>
              <a:off x="5929313" y="1652588"/>
              <a:ext cx="336550" cy="346075"/>
            </a:xfrm>
            <a:custGeom>
              <a:avLst/>
              <a:gdLst>
                <a:gd name="T0" fmla="*/ 51 w 102"/>
                <a:gd name="T1" fmla="*/ 105 h 105"/>
                <a:gd name="T2" fmla="*/ 51 w 102"/>
                <a:gd name="T3" fmla="*/ 105 h 105"/>
                <a:gd name="T4" fmla="*/ 0 w 102"/>
                <a:gd name="T5" fmla="*/ 55 h 105"/>
                <a:gd name="T6" fmla="*/ 0 w 102"/>
                <a:gd name="T7" fmla="*/ 0 h 105"/>
                <a:gd name="T8" fmla="*/ 102 w 102"/>
                <a:gd name="T9" fmla="*/ 0 h 105"/>
                <a:gd name="T10" fmla="*/ 102 w 102"/>
                <a:gd name="T11" fmla="*/ 55 h 105"/>
                <a:gd name="T12" fmla="*/ 51 w 102"/>
                <a:gd name="T13" fmla="*/ 105 h 105"/>
              </a:gdLst>
              <a:ahLst/>
              <a:cxnLst>
                <a:cxn ang="0">
                  <a:pos x="T0" y="T1"/>
                </a:cxn>
                <a:cxn ang="0">
                  <a:pos x="T2" y="T3"/>
                </a:cxn>
                <a:cxn ang="0">
                  <a:pos x="T4" y="T5"/>
                </a:cxn>
                <a:cxn ang="0">
                  <a:pos x="T6" y="T7"/>
                </a:cxn>
                <a:cxn ang="0">
                  <a:pos x="T8" y="T9"/>
                </a:cxn>
                <a:cxn ang="0">
                  <a:pos x="T10" y="T11"/>
                </a:cxn>
                <a:cxn ang="0">
                  <a:pos x="T12" y="T13"/>
                </a:cxn>
              </a:cxnLst>
              <a:rect l="0" t="0" r="r" b="b"/>
              <a:pathLst>
                <a:path w="102" h="105">
                  <a:moveTo>
                    <a:pt x="51" y="105"/>
                  </a:moveTo>
                  <a:cubicBezTo>
                    <a:pt x="51" y="105"/>
                    <a:pt x="51" y="105"/>
                    <a:pt x="51" y="105"/>
                  </a:cubicBezTo>
                  <a:cubicBezTo>
                    <a:pt x="23" y="105"/>
                    <a:pt x="0" y="83"/>
                    <a:pt x="0" y="55"/>
                  </a:cubicBezTo>
                  <a:cubicBezTo>
                    <a:pt x="0" y="0"/>
                    <a:pt x="0" y="0"/>
                    <a:pt x="0" y="0"/>
                  </a:cubicBezTo>
                  <a:cubicBezTo>
                    <a:pt x="102" y="0"/>
                    <a:pt x="102" y="0"/>
                    <a:pt x="102" y="0"/>
                  </a:cubicBezTo>
                  <a:cubicBezTo>
                    <a:pt x="102" y="55"/>
                    <a:pt x="102" y="55"/>
                    <a:pt x="102" y="55"/>
                  </a:cubicBezTo>
                  <a:cubicBezTo>
                    <a:pt x="102" y="83"/>
                    <a:pt x="79" y="105"/>
                    <a:pt x="51" y="105"/>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6" name="îṡļidê"/>
            <p:cNvSpPr/>
            <p:nvPr/>
          </p:nvSpPr>
          <p:spPr bwMode="auto">
            <a:xfrm>
              <a:off x="6210301" y="1754188"/>
              <a:ext cx="104775" cy="388938"/>
            </a:xfrm>
            <a:custGeom>
              <a:avLst/>
              <a:gdLst>
                <a:gd name="T0" fmla="*/ 32 w 32"/>
                <a:gd name="T1" fmla="*/ 0 h 118"/>
                <a:gd name="T2" fmla="*/ 32 w 32"/>
                <a:gd name="T3" fmla="*/ 87 h 118"/>
                <a:gd name="T4" fmla="*/ 0 w 32"/>
                <a:gd name="T5" fmla="*/ 118 h 118"/>
                <a:gd name="T6" fmla="*/ 0 w 32"/>
                <a:gd name="T7" fmla="*/ 118 h 118"/>
                <a:gd name="T8" fmla="*/ 0 w 32"/>
                <a:gd name="T9" fmla="*/ 118 h 118"/>
                <a:gd name="T10" fmla="*/ 16 w 32"/>
                <a:gd name="T11" fmla="*/ 87 h 118"/>
                <a:gd name="T12" fmla="*/ 16 w 32"/>
                <a:gd name="T13" fmla="*/ 0 h 118"/>
                <a:gd name="T14" fmla="*/ 32 w 32"/>
                <a:gd name="T15" fmla="*/ 0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18">
                  <a:moveTo>
                    <a:pt x="32" y="0"/>
                  </a:moveTo>
                  <a:cubicBezTo>
                    <a:pt x="32" y="87"/>
                    <a:pt x="32" y="87"/>
                    <a:pt x="32" y="87"/>
                  </a:cubicBezTo>
                  <a:cubicBezTo>
                    <a:pt x="32" y="104"/>
                    <a:pt x="17" y="118"/>
                    <a:pt x="0" y="118"/>
                  </a:cubicBezTo>
                  <a:cubicBezTo>
                    <a:pt x="0" y="118"/>
                    <a:pt x="0" y="118"/>
                    <a:pt x="0" y="118"/>
                  </a:cubicBezTo>
                  <a:cubicBezTo>
                    <a:pt x="0" y="118"/>
                    <a:pt x="0" y="118"/>
                    <a:pt x="0" y="118"/>
                  </a:cubicBezTo>
                  <a:cubicBezTo>
                    <a:pt x="10" y="111"/>
                    <a:pt x="16" y="99"/>
                    <a:pt x="16" y="87"/>
                  </a:cubicBezTo>
                  <a:cubicBezTo>
                    <a:pt x="16" y="0"/>
                    <a:pt x="16" y="0"/>
                    <a:pt x="16" y="0"/>
                  </a:cubicBezTo>
                  <a:lnTo>
                    <a:pt x="32" y="0"/>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7" name="ïŝ1idè"/>
            <p:cNvSpPr/>
            <p:nvPr/>
          </p:nvSpPr>
          <p:spPr bwMode="auto">
            <a:xfrm>
              <a:off x="5883276" y="1536700"/>
              <a:ext cx="263525" cy="260350"/>
            </a:xfrm>
            <a:custGeom>
              <a:avLst/>
              <a:gdLst>
                <a:gd name="T0" fmla="*/ 80 w 80"/>
                <a:gd name="T1" fmla="*/ 13 h 79"/>
                <a:gd name="T2" fmla="*/ 72 w 80"/>
                <a:gd name="T3" fmla="*/ 44 h 79"/>
                <a:gd name="T4" fmla="*/ 14 w 80"/>
                <a:gd name="T5" fmla="*/ 79 h 79"/>
                <a:gd name="T6" fmla="*/ 1 w 80"/>
                <a:gd name="T7" fmla="*/ 78 h 79"/>
                <a:gd name="T8" fmla="*/ 0 w 80"/>
                <a:gd name="T9" fmla="*/ 66 h 79"/>
                <a:gd name="T10" fmla="*/ 65 w 80"/>
                <a:gd name="T11" fmla="*/ 0 h 79"/>
                <a:gd name="T12" fmla="*/ 66 w 80"/>
                <a:gd name="T13" fmla="*/ 0 h 79"/>
                <a:gd name="T14" fmla="*/ 79 w 80"/>
                <a:gd name="T15" fmla="*/ 2 h 79"/>
                <a:gd name="T16" fmla="*/ 80 w 80"/>
                <a:gd name="T17"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79">
                  <a:moveTo>
                    <a:pt x="80" y="13"/>
                  </a:moveTo>
                  <a:cubicBezTo>
                    <a:pt x="80" y="24"/>
                    <a:pt x="77" y="35"/>
                    <a:pt x="72" y="44"/>
                  </a:cubicBezTo>
                  <a:cubicBezTo>
                    <a:pt x="62" y="65"/>
                    <a:pt x="40" y="79"/>
                    <a:pt x="14" y="79"/>
                  </a:cubicBezTo>
                  <a:cubicBezTo>
                    <a:pt x="10" y="79"/>
                    <a:pt x="5" y="78"/>
                    <a:pt x="1" y="78"/>
                  </a:cubicBezTo>
                  <a:cubicBezTo>
                    <a:pt x="0" y="74"/>
                    <a:pt x="0" y="70"/>
                    <a:pt x="0" y="66"/>
                  </a:cubicBezTo>
                  <a:cubicBezTo>
                    <a:pt x="0" y="30"/>
                    <a:pt x="29" y="0"/>
                    <a:pt x="65" y="0"/>
                  </a:cubicBezTo>
                  <a:cubicBezTo>
                    <a:pt x="65" y="0"/>
                    <a:pt x="66" y="0"/>
                    <a:pt x="66" y="0"/>
                  </a:cubicBezTo>
                  <a:cubicBezTo>
                    <a:pt x="71" y="0"/>
                    <a:pt x="75" y="1"/>
                    <a:pt x="79" y="2"/>
                  </a:cubicBezTo>
                  <a:cubicBezTo>
                    <a:pt x="79" y="6"/>
                    <a:pt x="80" y="9"/>
                    <a:pt x="80" y="13"/>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8" name="íŝḷidê"/>
            <p:cNvSpPr/>
            <p:nvPr/>
          </p:nvSpPr>
          <p:spPr bwMode="auto">
            <a:xfrm>
              <a:off x="6097588" y="1536700"/>
              <a:ext cx="217488" cy="260350"/>
            </a:xfrm>
            <a:custGeom>
              <a:avLst/>
              <a:gdLst>
                <a:gd name="T0" fmla="*/ 66 w 66"/>
                <a:gd name="T1" fmla="*/ 66 h 79"/>
                <a:gd name="T2" fmla="*/ 64 w 66"/>
                <a:gd name="T3" fmla="*/ 79 h 79"/>
                <a:gd name="T4" fmla="*/ 7 w 66"/>
                <a:gd name="T5" fmla="*/ 44 h 79"/>
                <a:gd name="T6" fmla="*/ 0 w 66"/>
                <a:gd name="T7" fmla="*/ 13 h 79"/>
                <a:gd name="T8" fmla="*/ 1 w 66"/>
                <a:gd name="T9" fmla="*/ 0 h 79"/>
                <a:gd name="T10" fmla="*/ 14 w 66"/>
                <a:gd name="T11" fmla="*/ 2 h 79"/>
                <a:gd name="T12" fmla="*/ 66 w 66"/>
                <a:gd name="T13" fmla="*/ 66 h 79"/>
              </a:gdLst>
              <a:ahLst/>
              <a:cxnLst>
                <a:cxn ang="0">
                  <a:pos x="T0" y="T1"/>
                </a:cxn>
                <a:cxn ang="0">
                  <a:pos x="T2" y="T3"/>
                </a:cxn>
                <a:cxn ang="0">
                  <a:pos x="T4" y="T5"/>
                </a:cxn>
                <a:cxn ang="0">
                  <a:pos x="T6" y="T7"/>
                </a:cxn>
                <a:cxn ang="0">
                  <a:pos x="T8" y="T9"/>
                </a:cxn>
                <a:cxn ang="0">
                  <a:pos x="T10" y="T11"/>
                </a:cxn>
                <a:cxn ang="0">
                  <a:pos x="T12" y="T13"/>
                </a:cxn>
              </a:cxnLst>
              <a:rect l="0" t="0" r="r" b="b"/>
              <a:pathLst>
                <a:path w="66" h="79">
                  <a:moveTo>
                    <a:pt x="66" y="66"/>
                  </a:moveTo>
                  <a:cubicBezTo>
                    <a:pt x="66" y="70"/>
                    <a:pt x="65" y="75"/>
                    <a:pt x="64" y="79"/>
                  </a:cubicBezTo>
                  <a:cubicBezTo>
                    <a:pt x="40" y="78"/>
                    <a:pt x="18" y="64"/>
                    <a:pt x="7" y="44"/>
                  </a:cubicBezTo>
                  <a:cubicBezTo>
                    <a:pt x="3" y="35"/>
                    <a:pt x="0" y="24"/>
                    <a:pt x="0" y="13"/>
                  </a:cubicBezTo>
                  <a:cubicBezTo>
                    <a:pt x="0" y="9"/>
                    <a:pt x="0" y="5"/>
                    <a:pt x="1" y="0"/>
                  </a:cubicBezTo>
                  <a:cubicBezTo>
                    <a:pt x="6" y="0"/>
                    <a:pt x="10" y="1"/>
                    <a:pt x="14" y="2"/>
                  </a:cubicBezTo>
                  <a:cubicBezTo>
                    <a:pt x="43" y="8"/>
                    <a:pt x="66" y="34"/>
                    <a:pt x="66" y="66"/>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9" name="ïsḷiḋé"/>
            <p:cNvSpPr/>
            <p:nvPr/>
          </p:nvSpPr>
          <p:spPr bwMode="auto">
            <a:xfrm>
              <a:off x="5870576" y="2247900"/>
              <a:ext cx="454025" cy="244475"/>
            </a:xfrm>
            <a:custGeom>
              <a:avLst/>
              <a:gdLst>
                <a:gd name="T0" fmla="*/ 138 w 138"/>
                <a:gd name="T1" fmla="*/ 74 h 74"/>
                <a:gd name="T2" fmla="*/ 0 w 138"/>
                <a:gd name="T3" fmla="*/ 74 h 74"/>
                <a:gd name="T4" fmla="*/ 0 w 138"/>
                <a:gd name="T5" fmla="*/ 11 h 74"/>
                <a:gd name="T6" fmla="*/ 11 w 138"/>
                <a:gd name="T7" fmla="*/ 0 h 74"/>
                <a:gd name="T8" fmla="*/ 127 w 138"/>
                <a:gd name="T9" fmla="*/ 0 h 74"/>
                <a:gd name="T10" fmla="*/ 138 w 138"/>
                <a:gd name="T11" fmla="*/ 11 h 74"/>
                <a:gd name="T12" fmla="*/ 138 w 13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38" h="74">
                  <a:moveTo>
                    <a:pt x="138" y="74"/>
                  </a:moveTo>
                  <a:cubicBezTo>
                    <a:pt x="0" y="74"/>
                    <a:pt x="0" y="74"/>
                    <a:pt x="0" y="74"/>
                  </a:cubicBezTo>
                  <a:cubicBezTo>
                    <a:pt x="0" y="11"/>
                    <a:pt x="0" y="11"/>
                    <a:pt x="0" y="11"/>
                  </a:cubicBezTo>
                  <a:cubicBezTo>
                    <a:pt x="0" y="5"/>
                    <a:pt x="5" y="0"/>
                    <a:pt x="11" y="0"/>
                  </a:cubicBezTo>
                  <a:cubicBezTo>
                    <a:pt x="127" y="0"/>
                    <a:pt x="127" y="0"/>
                    <a:pt x="127" y="0"/>
                  </a:cubicBezTo>
                  <a:cubicBezTo>
                    <a:pt x="133" y="0"/>
                    <a:pt x="138" y="5"/>
                    <a:pt x="138" y="11"/>
                  </a:cubicBezTo>
                  <a:lnTo>
                    <a:pt x="138" y="74"/>
                  </a:lnTo>
                  <a:close/>
                </a:path>
              </a:pathLst>
            </a:custGeom>
            <a:solidFill>
              <a:srgbClr val="213A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0" name="íSļiďé"/>
            <p:cNvSpPr/>
            <p:nvPr/>
          </p:nvSpPr>
          <p:spPr bwMode="auto">
            <a:xfrm>
              <a:off x="5870576" y="2479675"/>
              <a:ext cx="454025" cy="12700"/>
            </a:xfrm>
            <a:prstGeom prst="rect">
              <a:avLst/>
            </a:prstGeom>
            <a:solidFill>
              <a:srgbClr val="1E2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îŝ1íďé"/>
            <p:cNvSpPr/>
            <p:nvPr/>
          </p:nvSpPr>
          <p:spPr bwMode="auto">
            <a:xfrm>
              <a:off x="5834063" y="2492375"/>
              <a:ext cx="527050" cy="66675"/>
            </a:xfrm>
            <a:custGeom>
              <a:avLst/>
              <a:gdLst>
                <a:gd name="T0" fmla="*/ 141 w 160"/>
                <a:gd name="T1" fmla="*/ 20 h 20"/>
                <a:gd name="T2" fmla="*/ 19 w 160"/>
                <a:gd name="T3" fmla="*/ 20 h 20"/>
                <a:gd name="T4" fmla="*/ 0 w 160"/>
                <a:gd name="T5" fmla="*/ 0 h 20"/>
                <a:gd name="T6" fmla="*/ 0 w 160"/>
                <a:gd name="T7" fmla="*/ 0 h 20"/>
                <a:gd name="T8" fmla="*/ 160 w 160"/>
                <a:gd name="T9" fmla="*/ 0 h 20"/>
                <a:gd name="T10" fmla="*/ 160 w 160"/>
                <a:gd name="T11" fmla="*/ 0 h 20"/>
                <a:gd name="T12" fmla="*/ 141 w 16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60" h="20">
                  <a:moveTo>
                    <a:pt x="141" y="20"/>
                  </a:moveTo>
                  <a:cubicBezTo>
                    <a:pt x="19" y="20"/>
                    <a:pt x="19" y="20"/>
                    <a:pt x="19" y="20"/>
                  </a:cubicBezTo>
                  <a:cubicBezTo>
                    <a:pt x="9" y="20"/>
                    <a:pt x="0" y="11"/>
                    <a:pt x="0" y="0"/>
                  </a:cubicBezTo>
                  <a:cubicBezTo>
                    <a:pt x="0" y="0"/>
                    <a:pt x="0" y="0"/>
                    <a:pt x="0" y="0"/>
                  </a:cubicBezTo>
                  <a:cubicBezTo>
                    <a:pt x="160" y="0"/>
                    <a:pt x="160" y="0"/>
                    <a:pt x="160" y="0"/>
                  </a:cubicBezTo>
                  <a:cubicBezTo>
                    <a:pt x="160" y="0"/>
                    <a:pt x="160" y="0"/>
                    <a:pt x="160" y="0"/>
                  </a:cubicBezTo>
                  <a:cubicBezTo>
                    <a:pt x="160" y="11"/>
                    <a:pt x="152" y="20"/>
                    <a:pt x="141" y="20"/>
                  </a:cubicBezTo>
                  <a:close/>
                </a:path>
              </a:pathLst>
            </a:custGeom>
            <a:solidFill>
              <a:srgbClr val="213A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2" name="ïṣlîḓé"/>
            <p:cNvSpPr/>
            <p:nvPr/>
          </p:nvSpPr>
          <p:spPr bwMode="auto">
            <a:xfrm>
              <a:off x="6045201" y="2317750"/>
              <a:ext cx="107950" cy="109538"/>
            </a:xfrm>
            <a:prstGeom prst="ellipse">
              <a:avLst/>
            </a:prstGeom>
            <a:solidFill>
              <a:srgbClr val="DCEFF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3" name="ïṣľîdê"/>
            <p:cNvSpPr/>
            <p:nvPr/>
          </p:nvSpPr>
          <p:spPr bwMode="auto">
            <a:xfrm>
              <a:off x="5372101" y="2709863"/>
              <a:ext cx="230188" cy="168275"/>
            </a:xfrm>
            <a:custGeom>
              <a:avLst/>
              <a:gdLst>
                <a:gd name="T0" fmla="*/ 0 w 70"/>
                <a:gd name="T1" fmla="*/ 35 h 51"/>
                <a:gd name="T2" fmla="*/ 2 w 70"/>
                <a:gd name="T3" fmla="*/ 32 h 51"/>
                <a:gd name="T4" fmla="*/ 29 w 70"/>
                <a:gd name="T5" fmla="*/ 19 h 51"/>
                <a:gd name="T6" fmla="*/ 37 w 70"/>
                <a:gd name="T7" fmla="*/ 8 h 51"/>
                <a:gd name="T8" fmla="*/ 64 w 70"/>
                <a:gd name="T9" fmla="*/ 1 h 51"/>
                <a:gd name="T10" fmla="*/ 70 w 70"/>
                <a:gd name="T11" fmla="*/ 7 h 51"/>
                <a:gd name="T12" fmla="*/ 63 w 70"/>
                <a:gd name="T13" fmla="*/ 13 h 51"/>
                <a:gd name="T14" fmla="*/ 44 w 70"/>
                <a:gd name="T15" fmla="*/ 17 h 51"/>
                <a:gd name="T16" fmla="*/ 43 w 70"/>
                <a:gd name="T17" fmla="*/ 19 h 51"/>
                <a:gd name="T18" fmla="*/ 53 w 70"/>
                <a:gd name="T19" fmla="*/ 22 h 51"/>
                <a:gd name="T20" fmla="*/ 60 w 70"/>
                <a:gd name="T21" fmla="*/ 39 h 51"/>
                <a:gd name="T22" fmla="*/ 42 w 70"/>
                <a:gd name="T23" fmla="*/ 50 h 51"/>
                <a:gd name="T24" fmla="*/ 28 w 70"/>
                <a:gd name="T25" fmla="*/ 36 h 51"/>
                <a:gd name="T26" fmla="*/ 27 w 70"/>
                <a:gd name="T27" fmla="*/ 32 h 51"/>
                <a:gd name="T28" fmla="*/ 10 w 70"/>
                <a:gd name="T29" fmla="*/ 41 h 51"/>
                <a:gd name="T30" fmla="*/ 2 w 70"/>
                <a:gd name="T31" fmla="*/ 40 h 51"/>
                <a:gd name="T32" fmla="*/ 0 w 70"/>
                <a:gd name="T33" fmla="*/ 35 h 51"/>
                <a:gd name="T34" fmla="*/ 48 w 70"/>
                <a:gd name="T35" fmla="*/ 36 h 51"/>
                <a:gd name="T36" fmla="*/ 48 w 70"/>
                <a:gd name="T37" fmla="*/ 36 h 51"/>
                <a:gd name="T38" fmla="*/ 46 w 70"/>
                <a:gd name="T39" fmla="*/ 32 h 51"/>
                <a:gd name="T40" fmla="*/ 39 w 70"/>
                <a:gd name="T41" fmla="*/ 30 h 51"/>
                <a:gd name="T42" fmla="*/ 39 w 70"/>
                <a:gd name="T43" fmla="*/ 33 h 51"/>
                <a:gd name="T44" fmla="*/ 44 w 70"/>
                <a:gd name="T45" fmla="*/ 38 h 51"/>
                <a:gd name="T46" fmla="*/ 48 w 70"/>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51">
                  <a:moveTo>
                    <a:pt x="0" y="35"/>
                  </a:moveTo>
                  <a:cubicBezTo>
                    <a:pt x="1" y="34"/>
                    <a:pt x="1" y="33"/>
                    <a:pt x="2" y="32"/>
                  </a:cubicBezTo>
                  <a:cubicBezTo>
                    <a:pt x="9" y="25"/>
                    <a:pt x="19" y="21"/>
                    <a:pt x="29" y="19"/>
                  </a:cubicBezTo>
                  <a:cubicBezTo>
                    <a:pt x="30" y="15"/>
                    <a:pt x="33" y="11"/>
                    <a:pt x="37" y="8"/>
                  </a:cubicBezTo>
                  <a:cubicBezTo>
                    <a:pt x="44" y="2"/>
                    <a:pt x="54" y="0"/>
                    <a:pt x="64" y="1"/>
                  </a:cubicBezTo>
                  <a:cubicBezTo>
                    <a:pt x="68" y="1"/>
                    <a:pt x="70" y="4"/>
                    <a:pt x="70" y="7"/>
                  </a:cubicBezTo>
                  <a:cubicBezTo>
                    <a:pt x="69" y="11"/>
                    <a:pt x="66" y="13"/>
                    <a:pt x="63" y="13"/>
                  </a:cubicBezTo>
                  <a:cubicBezTo>
                    <a:pt x="56" y="12"/>
                    <a:pt x="49" y="14"/>
                    <a:pt x="44" y="17"/>
                  </a:cubicBezTo>
                  <a:cubicBezTo>
                    <a:pt x="44" y="18"/>
                    <a:pt x="43" y="18"/>
                    <a:pt x="43" y="19"/>
                  </a:cubicBezTo>
                  <a:cubicBezTo>
                    <a:pt x="47" y="19"/>
                    <a:pt x="50" y="20"/>
                    <a:pt x="53" y="22"/>
                  </a:cubicBezTo>
                  <a:cubicBezTo>
                    <a:pt x="58" y="26"/>
                    <a:pt x="61" y="33"/>
                    <a:pt x="60" y="39"/>
                  </a:cubicBezTo>
                  <a:cubicBezTo>
                    <a:pt x="58" y="46"/>
                    <a:pt x="50" y="51"/>
                    <a:pt x="42" y="50"/>
                  </a:cubicBezTo>
                  <a:cubicBezTo>
                    <a:pt x="35" y="48"/>
                    <a:pt x="30" y="43"/>
                    <a:pt x="28" y="36"/>
                  </a:cubicBezTo>
                  <a:cubicBezTo>
                    <a:pt x="27" y="35"/>
                    <a:pt x="27" y="33"/>
                    <a:pt x="27" y="32"/>
                  </a:cubicBezTo>
                  <a:cubicBezTo>
                    <a:pt x="21" y="33"/>
                    <a:pt x="15" y="37"/>
                    <a:pt x="10" y="41"/>
                  </a:cubicBezTo>
                  <a:cubicBezTo>
                    <a:pt x="8" y="43"/>
                    <a:pt x="4" y="43"/>
                    <a:pt x="2" y="40"/>
                  </a:cubicBezTo>
                  <a:cubicBezTo>
                    <a:pt x="0" y="39"/>
                    <a:pt x="0" y="37"/>
                    <a:pt x="0" y="35"/>
                  </a:cubicBezTo>
                  <a:close/>
                  <a:moveTo>
                    <a:pt x="48" y="36"/>
                  </a:moveTo>
                  <a:cubicBezTo>
                    <a:pt x="48" y="36"/>
                    <a:pt x="48" y="36"/>
                    <a:pt x="48" y="36"/>
                  </a:cubicBezTo>
                  <a:cubicBezTo>
                    <a:pt x="48" y="35"/>
                    <a:pt x="47" y="33"/>
                    <a:pt x="46" y="32"/>
                  </a:cubicBezTo>
                  <a:cubicBezTo>
                    <a:pt x="44" y="31"/>
                    <a:pt x="42" y="31"/>
                    <a:pt x="39" y="30"/>
                  </a:cubicBezTo>
                  <a:cubicBezTo>
                    <a:pt x="39" y="31"/>
                    <a:pt x="39" y="32"/>
                    <a:pt x="39" y="33"/>
                  </a:cubicBezTo>
                  <a:cubicBezTo>
                    <a:pt x="40" y="35"/>
                    <a:pt x="42" y="38"/>
                    <a:pt x="44" y="38"/>
                  </a:cubicBezTo>
                  <a:cubicBezTo>
                    <a:pt x="46" y="38"/>
                    <a:pt x="48" y="37"/>
                    <a:pt x="48" y="36"/>
                  </a:cubicBezTo>
                  <a:close/>
                </a:path>
              </a:pathLst>
            </a:custGeom>
            <a:solidFill>
              <a:srgbClr val="FDD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4" name="iṣḷiďé"/>
            <p:cNvSpPr/>
            <p:nvPr/>
          </p:nvSpPr>
          <p:spPr bwMode="auto">
            <a:xfrm>
              <a:off x="3162301" y="3584575"/>
              <a:ext cx="211138" cy="187325"/>
            </a:xfrm>
            <a:custGeom>
              <a:avLst/>
              <a:gdLst>
                <a:gd name="T0" fmla="*/ 59 w 64"/>
                <a:gd name="T1" fmla="*/ 57 h 57"/>
                <a:gd name="T2" fmla="*/ 55 w 64"/>
                <a:gd name="T3" fmla="*/ 57 h 57"/>
                <a:gd name="T4" fmla="*/ 32 w 64"/>
                <a:gd name="T5" fmla="*/ 38 h 57"/>
                <a:gd name="T6" fmla="*/ 19 w 64"/>
                <a:gd name="T7" fmla="*/ 35 h 57"/>
                <a:gd name="T8" fmla="*/ 1 w 64"/>
                <a:gd name="T9" fmla="*/ 13 h 57"/>
                <a:gd name="T10" fmla="*/ 5 w 64"/>
                <a:gd name="T11" fmla="*/ 6 h 57"/>
                <a:gd name="T12" fmla="*/ 12 w 64"/>
                <a:gd name="T13" fmla="*/ 9 h 57"/>
                <a:gd name="T14" fmla="*/ 24 w 64"/>
                <a:gd name="T15" fmla="*/ 24 h 57"/>
                <a:gd name="T16" fmla="*/ 26 w 64"/>
                <a:gd name="T17" fmla="*/ 25 h 57"/>
                <a:gd name="T18" fmla="*/ 25 w 64"/>
                <a:gd name="T19" fmla="*/ 15 h 57"/>
                <a:gd name="T20" fmla="*/ 37 w 64"/>
                <a:gd name="T21" fmla="*/ 1 h 57"/>
                <a:gd name="T22" fmla="*/ 55 w 64"/>
                <a:gd name="T23" fmla="*/ 13 h 57"/>
                <a:gd name="T24" fmla="*/ 49 w 64"/>
                <a:gd name="T25" fmla="*/ 32 h 57"/>
                <a:gd name="T26" fmla="*/ 45 w 64"/>
                <a:gd name="T27" fmla="*/ 34 h 57"/>
                <a:gd name="T28" fmla="*/ 60 w 64"/>
                <a:gd name="T29" fmla="*/ 46 h 57"/>
                <a:gd name="T30" fmla="*/ 63 w 64"/>
                <a:gd name="T31" fmla="*/ 54 h 57"/>
                <a:gd name="T32" fmla="*/ 59 w 64"/>
                <a:gd name="T33" fmla="*/ 57 h 57"/>
                <a:gd name="T34" fmla="*/ 40 w 64"/>
                <a:gd name="T35" fmla="*/ 13 h 57"/>
                <a:gd name="T36" fmla="*/ 40 w 64"/>
                <a:gd name="T37" fmla="*/ 13 h 57"/>
                <a:gd name="T38" fmla="*/ 37 w 64"/>
                <a:gd name="T39" fmla="*/ 17 h 57"/>
                <a:gd name="T40" fmla="*/ 39 w 64"/>
                <a:gd name="T41" fmla="*/ 24 h 57"/>
                <a:gd name="T42" fmla="*/ 40 w 64"/>
                <a:gd name="T43" fmla="*/ 23 h 57"/>
                <a:gd name="T44" fmla="*/ 43 w 64"/>
                <a:gd name="T45" fmla="*/ 16 h 57"/>
                <a:gd name="T46" fmla="*/ 40 w 64"/>
                <a:gd name="T4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57">
                  <a:moveTo>
                    <a:pt x="59" y="57"/>
                  </a:moveTo>
                  <a:cubicBezTo>
                    <a:pt x="58" y="57"/>
                    <a:pt x="56" y="57"/>
                    <a:pt x="55" y="57"/>
                  </a:cubicBezTo>
                  <a:cubicBezTo>
                    <a:pt x="46" y="53"/>
                    <a:pt x="38" y="46"/>
                    <a:pt x="32" y="38"/>
                  </a:cubicBezTo>
                  <a:cubicBezTo>
                    <a:pt x="28" y="38"/>
                    <a:pt x="23" y="37"/>
                    <a:pt x="19" y="35"/>
                  </a:cubicBezTo>
                  <a:cubicBezTo>
                    <a:pt x="11" y="31"/>
                    <a:pt x="4" y="23"/>
                    <a:pt x="1" y="13"/>
                  </a:cubicBezTo>
                  <a:cubicBezTo>
                    <a:pt x="0" y="10"/>
                    <a:pt x="2" y="7"/>
                    <a:pt x="5" y="6"/>
                  </a:cubicBezTo>
                  <a:cubicBezTo>
                    <a:pt x="8" y="5"/>
                    <a:pt x="11" y="6"/>
                    <a:pt x="12" y="9"/>
                  </a:cubicBezTo>
                  <a:cubicBezTo>
                    <a:pt x="15" y="16"/>
                    <a:pt x="19" y="22"/>
                    <a:pt x="24" y="24"/>
                  </a:cubicBezTo>
                  <a:cubicBezTo>
                    <a:pt x="25" y="25"/>
                    <a:pt x="26" y="25"/>
                    <a:pt x="26" y="25"/>
                  </a:cubicBezTo>
                  <a:cubicBezTo>
                    <a:pt x="25" y="22"/>
                    <a:pt x="25" y="18"/>
                    <a:pt x="25" y="15"/>
                  </a:cubicBezTo>
                  <a:cubicBezTo>
                    <a:pt x="26" y="8"/>
                    <a:pt x="31" y="3"/>
                    <a:pt x="37" y="1"/>
                  </a:cubicBezTo>
                  <a:cubicBezTo>
                    <a:pt x="45" y="0"/>
                    <a:pt x="53" y="5"/>
                    <a:pt x="55" y="13"/>
                  </a:cubicBezTo>
                  <a:cubicBezTo>
                    <a:pt x="56" y="20"/>
                    <a:pt x="54" y="27"/>
                    <a:pt x="49" y="32"/>
                  </a:cubicBezTo>
                  <a:cubicBezTo>
                    <a:pt x="47" y="33"/>
                    <a:pt x="46" y="34"/>
                    <a:pt x="45" y="34"/>
                  </a:cubicBezTo>
                  <a:cubicBezTo>
                    <a:pt x="49" y="39"/>
                    <a:pt x="54" y="43"/>
                    <a:pt x="60" y="46"/>
                  </a:cubicBezTo>
                  <a:cubicBezTo>
                    <a:pt x="63" y="47"/>
                    <a:pt x="64" y="51"/>
                    <a:pt x="63" y="54"/>
                  </a:cubicBezTo>
                  <a:cubicBezTo>
                    <a:pt x="62" y="56"/>
                    <a:pt x="61" y="57"/>
                    <a:pt x="59" y="57"/>
                  </a:cubicBezTo>
                  <a:close/>
                  <a:moveTo>
                    <a:pt x="40" y="13"/>
                  </a:moveTo>
                  <a:cubicBezTo>
                    <a:pt x="40" y="13"/>
                    <a:pt x="40" y="13"/>
                    <a:pt x="40" y="13"/>
                  </a:cubicBezTo>
                  <a:cubicBezTo>
                    <a:pt x="39" y="13"/>
                    <a:pt x="37" y="15"/>
                    <a:pt x="37" y="17"/>
                  </a:cubicBezTo>
                  <a:cubicBezTo>
                    <a:pt x="37" y="19"/>
                    <a:pt x="37" y="21"/>
                    <a:pt x="39" y="24"/>
                  </a:cubicBezTo>
                  <a:cubicBezTo>
                    <a:pt x="39" y="24"/>
                    <a:pt x="40" y="23"/>
                    <a:pt x="40" y="23"/>
                  </a:cubicBezTo>
                  <a:cubicBezTo>
                    <a:pt x="43" y="21"/>
                    <a:pt x="44" y="18"/>
                    <a:pt x="43" y="16"/>
                  </a:cubicBezTo>
                  <a:cubicBezTo>
                    <a:pt x="43" y="14"/>
                    <a:pt x="41" y="13"/>
                    <a:pt x="40" y="13"/>
                  </a:cubicBezTo>
                  <a:close/>
                </a:path>
              </a:pathLst>
            </a:custGeom>
            <a:solidFill>
              <a:srgbClr val="4367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5" name="iṩlïďê"/>
            <p:cNvSpPr/>
            <p:nvPr/>
          </p:nvSpPr>
          <p:spPr bwMode="auto">
            <a:xfrm>
              <a:off x="3578226" y="3359150"/>
              <a:ext cx="141288" cy="136525"/>
            </a:xfrm>
            <a:custGeom>
              <a:avLst/>
              <a:gdLst>
                <a:gd name="T0" fmla="*/ 43 w 89"/>
                <a:gd name="T1" fmla="*/ 0 h 86"/>
                <a:gd name="T2" fmla="*/ 58 w 89"/>
                <a:gd name="T3" fmla="*/ 27 h 86"/>
                <a:gd name="T4" fmla="*/ 89 w 89"/>
                <a:gd name="T5" fmla="*/ 34 h 86"/>
                <a:gd name="T6" fmla="*/ 66 w 89"/>
                <a:gd name="T7" fmla="*/ 54 h 86"/>
                <a:gd name="T8" fmla="*/ 72 w 89"/>
                <a:gd name="T9" fmla="*/ 86 h 86"/>
                <a:gd name="T10" fmla="*/ 43 w 89"/>
                <a:gd name="T11" fmla="*/ 71 h 86"/>
                <a:gd name="T12" fmla="*/ 16 w 89"/>
                <a:gd name="T13" fmla="*/ 86 h 86"/>
                <a:gd name="T14" fmla="*/ 23 w 89"/>
                <a:gd name="T15" fmla="*/ 54 h 86"/>
                <a:gd name="T16" fmla="*/ 0 w 89"/>
                <a:gd name="T17" fmla="*/ 34 h 86"/>
                <a:gd name="T18" fmla="*/ 31 w 89"/>
                <a:gd name="T19" fmla="*/ 27 h 86"/>
                <a:gd name="T20" fmla="*/ 43 w 89"/>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86">
                  <a:moveTo>
                    <a:pt x="43" y="0"/>
                  </a:moveTo>
                  <a:lnTo>
                    <a:pt x="58" y="27"/>
                  </a:lnTo>
                  <a:lnTo>
                    <a:pt x="89" y="34"/>
                  </a:lnTo>
                  <a:lnTo>
                    <a:pt x="66" y="54"/>
                  </a:lnTo>
                  <a:lnTo>
                    <a:pt x="72" y="86"/>
                  </a:lnTo>
                  <a:lnTo>
                    <a:pt x="43" y="71"/>
                  </a:lnTo>
                  <a:lnTo>
                    <a:pt x="16" y="86"/>
                  </a:lnTo>
                  <a:lnTo>
                    <a:pt x="23" y="54"/>
                  </a:lnTo>
                  <a:lnTo>
                    <a:pt x="0" y="34"/>
                  </a:lnTo>
                  <a:lnTo>
                    <a:pt x="31" y="27"/>
                  </a:lnTo>
                  <a:lnTo>
                    <a:pt x="43" y="0"/>
                  </a:lnTo>
                  <a:close/>
                </a:path>
              </a:pathLst>
            </a:custGeom>
            <a:solidFill>
              <a:srgbClr val="FDD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6" name="iŝḷíḍè"/>
            <p:cNvSpPr/>
            <p:nvPr/>
          </p:nvSpPr>
          <p:spPr>
            <a:xfrm>
              <a:off x="4899820" y="3129002"/>
              <a:ext cx="2755900" cy="1107996"/>
            </a:xfrm>
            <a:prstGeom prst="rect">
              <a:avLst/>
            </a:prstGeom>
          </p:spPr>
          <p:txBody>
            <a:bodyPr wrap="square">
              <a:normAutofit fontScale="92500" lnSpcReduction="10000"/>
            </a:bodyPr>
            <a:lstStyle/>
            <a:p>
              <a:r>
                <a:rPr lang="en-US" altLang="zh-CN" sz="6600">
                  <a:solidFill>
                    <a:srgbClr val="FF5C98"/>
                  </a:solidFill>
                </a:rPr>
                <a:t>SALE</a:t>
              </a:r>
              <a:endParaRPr lang="zh-CN" altLang="en-US" sz="6600" dirty="0">
                <a:solidFill>
                  <a:srgbClr val="FF5C98"/>
                </a:solidFill>
              </a:endParaRPr>
            </a:p>
          </p:txBody>
        </p:sp>
        <p:sp>
          <p:nvSpPr>
            <p:cNvPr id="367" name="isḷiḋè"/>
            <p:cNvSpPr/>
            <p:nvPr/>
          </p:nvSpPr>
          <p:spPr bwMode="auto">
            <a:xfrm>
              <a:off x="5856288" y="4849813"/>
              <a:ext cx="176213" cy="184150"/>
            </a:xfrm>
            <a:custGeom>
              <a:avLst/>
              <a:gdLst>
                <a:gd name="T0" fmla="*/ 53 w 53"/>
                <a:gd name="T1" fmla="*/ 0 h 56"/>
                <a:gd name="T2" fmla="*/ 53 w 53"/>
                <a:gd name="T3" fmla="*/ 30 h 56"/>
                <a:gd name="T4" fmla="*/ 43 w 53"/>
                <a:gd name="T5" fmla="*/ 43 h 56"/>
                <a:gd name="T6" fmla="*/ 14 w 53"/>
                <a:gd name="T7" fmla="*/ 53 h 56"/>
                <a:gd name="T8" fmla="*/ 0 w 53"/>
                <a:gd name="T9" fmla="*/ 43 h 56"/>
                <a:gd name="T10" fmla="*/ 0 w 53"/>
                <a:gd name="T11" fmla="*/ 43 h 56"/>
                <a:gd name="T12" fmla="*/ 2 w 53"/>
                <a:gd name="T13" fmla="*/ 37 h 56"/>
                <a:gd name="T14" fmla="*/ 29 w 53"/>
                <a:gd name="T15" fmla="*/ 0 h 56"/>
                <a:gd name="T16" fmla="*/ 53 w 5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6">
                  <a:moveTo>
                    <a:pt x="53" y="0"/>
                  </a:moveTo>
                  <a:cubicBezTo>
                    <a:pt x="53" y="30"/>
                    <a:pt x="53" y="30"/>
                    <a:pt x="53" y="30"/>
                  </a:cubicBezTo>
                  <a:cubicBezTo>
                    <a:pt x="53" y="36"/>
                    <a:pt x="49" y="41"/>
                    <a:pt x="43" y="43"/>
                  </a:cubicBezTo>
                  <a:cubicBezTo>
                    <a:pt x="14" y="53"/>
                    <a:pt x="14" y="53"/>
                    <a:pt x="14" y="53"/>
                  </a:cubicBezTo>
                  <a:cubicBezTo>
                    <a:pt x="7" y="56"/>
                    <a:pt x="0" y="51"/>
                    <a:pt x="0" y="43"/>
                  </a:cubicBezTo>
                  <a:cubicBezTo>
                    <a:pt x="0" y="43"/>
                    <a:pt x="0" y="43"/>
                    <a:pt x="0" y="43"/>
                  </a:cubicBezTo>
                  <a:cubicBezTo>
                    <a:pt x="0" y="41"/>
                    <a:pt x="1" y="39"/>
                    <a:pt x="2" y="37"/>
                  </a:cubicBezTo>
                  <a:cubicBezTo>
                    <a:pt x="29" y="0"/>
                    <a:pt x="29" y="0"/>
                    <a:pt x="29" y="0"/>
                  </a:cubicBezTo>
                  <a:lnTo>
                    <a:pt x="53" y="0"/>
                  </a:ln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8" name="îsľiḋé"/>
            <p:cNvSpPr/>
            <p:nvPr/>
          </p:nvSpPr>
          <p:spPr bwMode="auto">
            <a:xfrm>
              <a:off x="6164263" y="4849813"/>
              <a:ext cx="174625" cy="184150"/>
            </a:xfrm>
            <a:custGeom>
              <a:avLst/>
              <a:gdLst>
                <a:gd name="T0" fmla="*/ 0 w 53"/>
                <a:gd name="T1" fmla="*/ 0 h 56"/>
                <a:gd name="T2" fmla="*/ 0 w 53"/>
                <a:gd name="T3" fmla="*/ 30 h 56"/>
                <a:gd name="T4" fmla="*/ 10 w 53"/>
                <a:gd name="T5" fmla="*/ 43 h 56"/>
                <a:gd name="T6" fmla="*/ 39 w 53"/>
                <a:gd name="T7" fmla="*/ 53 h 56"/>
                <a:gd name="T8" fmla="*/ 53 w 53"/>
                <a:gd name="T9" fmla="*/ 43 h 56"/>
                <a:gd name="T10" fmla="*/ 53 w 53"/>
                <a:gd name="T11" fmla="*/ 43 h 56"/>
                <a:gd name="T12" fmla="*/ 51 w 53"/>
                <a:gd name="T13" fmla="*/ 37 h 56"/>
                <a:gd name="T14" fmla="*/ 25 w 53"/>
                <a:gd name="T15" fmla="*/ 0 h 56"/>
                <a:gd name="T16" fmla="*/ 0 w 5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6">
                  <a:moveTo>
                    <a:pt x="0" y="0"/>
                  </a:moveTo>
                  <a:cubicBezTo>
                    <a:pt x="0" y="30"/>
                    <a:pt x="0" y="30"/>
                    <a:pt x="0" y="30"/>
                  </a:cubicBezTo>
                  <a:cubicBezTo>
                    <a:pt x="0" y="36"/>
                    <a:pt x="4" y="41"/>
                    <a:pt x="10" y="43"/>
                  </a:cubicBezTo>
                  <a:cubicBezTo>
                    <a:pt x="39" y="53"/>
                    <a:pt x="39" y="53"/>
                    <a:pt x="39" y="53"/>
                  </a:cubicBezTo>
                  <a:cubicBezTo>
                    <a:pt x="46" y="56"/>
                    <a:pt x="53" y="51"/>
                    <a:pt x="53" y="43"/>
                  </a:cubicBezTo>
                  <a:cubicBezTo>
                    <a:pt x="53" y="43"/>
                    <a:pt x="53" y="43"/>
                    <a:pt x="53" y="43"/>
                  </a:cubicBezTo>
                  <a:cubicBezTo>
                    <a:pt x="53" y="41"/>
                    <a:pt x="52" y="39"/>
                    <a:pt x="51" y="37"/>
                  </a:cubicBezTo>
                  <a:cubicBezTo>
                    <a:pt x="25" y="0"/>
                    <a:pt x="25" y="0"/>
                    <a:pt x="25" y="0"/>
                  </a:cubicBezTo>
                  <a:lnTo>
                    <a:pt x="0" y="0"/>
                  </a:lnTo>
                  <a:close/>
                </a:path>
              </a:pathLst>
            </a:custGeom>
            <a:solidFill>
              <a:srgbClr val="131E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9" name="íš1ïďè"/>
            <p:cNvSpPr/>
            <p:nvPr/>
          </p:nvSpPr>
          <p:spPr bwMode="auto">
            <a:xfrm>
              <a:off x="5784851" y="3805238"/>
              <a:ext cx="104775" cy="361950"/>
            </a:xfrm>
            <a:custGeom>
              <a:avLst/>
              <a:gdLst>
                <a:gd name="T0" fmla="*/ 16 w 32"/>
                <a:gd name="T1" fmla="*/ 110 h 110"/>
                <a:gd name="T2" fmla="*/ 0 w 32"/>
                <a:gd name="T3" fmla="*/ 94 h 110"/>
                <a:gd name="T4" fmla="*/ 0 w 32"/>
                <a:gd name="T5" fmla="*/ 16 h 110"/>
                <a:gd name="T6" fmla="*/ 16 w 32"/>
                <a:gd name="T7" fmla="*/ 0 h 110"/>
                <a:gd name="T8" fmla="*/ 32 w 32"/>
                <a:gd name="T9" fmla="*/ 16 h 110"/>
                <a:gd name="T10" fmla="*/ 32 w 32"/>
                <a:gd name="T11" fmla="*/ 94 h 110"/>
                <a:gd name="T12" fmla="*/ 16 w 32"/>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32" h="110">
                  <a:moveTo>
                    <a:pt x="16" y="110"/>
                  </a:moveTo>
                  <a:cubicBezTo>
                    <a:pt x="7" y="110"/>
                    <a:pt x="0" y="103"/>
                    <a:pt x="0" y="94"/>
                  </a:cubicBezTo>
                  <a:cubicBezTo>
                    <a:pt x="0" y="16"/>
                    <a:pt x="0" y="16"/>
                    <a:pt x="0" y="16"/>
                  </a:cubicBezTo>
                  <a:cubicBezTo>
                    <a:pt x="0" y="7"/>
                    <a:pt x="7" y="0"/>
                    <a:pt x="16" y="0"/>
                  </a:cubicBezTo>
                  <a:cubicBezTo>
                    <a:pt x="24" y="0"/>
                    <a:pt x="32" y="7"/>
                    <a:pt x="32" y="16"/>
                  </a:cubicBezTo>
                  <a:cubicBezTo>
                    <a:pt x="32" y="94"/>
                    <a:pt x="32" y="94"/>
                    <a:pt x="32" y="94"/>
                  </a:cubicBezTo>
                  <a:cubicBezTo>
                    <a:pt x="32" y="103"/>
                    <a:pt x="24" y="110"/>
                    <a:pt x="16" y="110"/>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0" name="iṣḻîdè"/>
            <p:cNvSpPr/>
            <p:nvPr/>
          </p:nvSpPr>
          <p:spPr bwMode="auto">
            <a:xfrm>
              <a:off x="6292851" y="3722688"/>
              <a:ext cx="147638" cy="630238"/>
            </a:xfrm>
            <a:custGeom>
              <a:avLst/>
              <a:gdLst>
                <a:gd name="T0" fmla="*/ 18 w 45"/>
                <a:gd name="T1" fmla="*/ 190 h 191"/>
                <a:gd name="T2" fmla="*/ 3 w 45"/>
                <a:gd name="T3" fmla="*/ 173 h 191"/>
                <a:gd name="T4" fmla="*/ 2 w 45"/>
                <a:gd name="T5" fmla="*/ 21 h 191"/>
                <a:gd name="T6" fmla="*/ 14 w 45"/>
                <a:gd name="T7" fmla="*/ 2 h 191"/>
                <a:gd name="T8" fmla="*/ 33 w 45"/>
                <a:gd name="T9" fmla="*/ 14 h 191"/>
                <a:gd name="T10" fmla="*/ 35 w 45"/>
                <a:gd name="T11" fmla="*/ 176 h 191"/>
                <a:gd name="T12" fmla="*/ 18 w 45"/>
                <a:gd name="T13" fmla="*/ 190 h 191"/>
              </a:gdLst>
              <a:ahLst/>
              <a:cxnLst>
                <a:cxn ang="0">
                  <a:pos x="T0" y="T1"/>
                </a:cxn>
                <a:cxn ang="0">
                  <a:pos x="T2" y="T3"/>
                </a:cxn>
                <a:cxn ang="0">
                  <a:pos x="T4" y="T5"/>
                </a:cxn>
                <a:cxn ang="0">
                  <a:pos x="T6" y="T7"/>
                </a:cxn>
                <a:cxn ang="0">
                  <a:pos x="T8" y="T9"/>
                </a:cxn>
                <a:cxn ang="0">
                  <a:pos x="T10" y="T11"/>
                </a:cxn>
                <a:cxn ang="0">
                  <a:pos x="T12" y="T13"/>
                </a:cxn>
              </a:cxnLst>
              <a:rect l="0" t="0" r="r" b="b"/>
              <a:pathLst>
                <a:path w="45" h="191">
                  <a:moveTo>
                    <a:pt x="18" y="190"/>
                  </a:moveTo>
                  <a:cubicBezTo>
                    <a:pt x="9" y="190"/>
                    <a:pt x="3" y="182"/>
                    <a:pt x="3" y="173"/>
                  </a:cubicBezTo>
                  <a:cubicBezTo>
                    <a:pt x="13" y="78"/>
                    <a:pt x="2" y="21"/>
                    <a:pt x="2" y="21"/>
                  </a:cubicBezTo>
                  <a:cubicBezTo>
                    <a:pt x="0" y="12"/>
                    <a:pt x="5" y="4"/>
                    <a:pt x="14" y="2"/>
                  </a:cubicBezTo>
                  <a:cubicBezTo>
                    <a:pt x="23" y="0"/>
                    <a:pt x="31" y="6"/>
                    <a:pt x="33" y="14"/>
                  </a:cubicBezTo>
                  <a:cubicBezTo>
                    <a:pt x="33" y="17"/>
                    <a:pt x="45" y="76"/>
                    <a:pt x="35" y="176"/>
                  </a:cubicBezTo>
                  <a:cubicBezTo>
                    <a:pt x="34" y="185"/>
                    <a:pt x="27" y="191"/>
                    <a:pt x="18" y="190"/>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1" name="íṧḷíḍe"/>
            <p:cNvSpPr/>
            <p:nvPr/>
          </p:nvSpPr>
          <p:spPr bwMode="auto">
            <a:xfrm>
              <a:off x="5913438" y="3679825"/>
              <a:ext cx="368300" cy="465138"/>
            </a:xfrm>
            <a:prstGeom prst="rect">
              <a:avLst/>
            </a:prstGeom>
            <a:solidFill>
              <a:srgbClr val="517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ïṣ1ïḋê"/>
            <p:cNvSpPr/>
            <p:nvPr/>
          </p:nvSpPr>
          <p:spPr bwMode="auto">
            <a:xfrm>
              <a:off x="5761038" y="3679825"/>
              <a:ext cx="152400" cy="247650"/>
            </a:xfrm>
            <a:custGeom>
              <a:avLst/>
              <a:gdLst>
                <a:gd name="T0" fmla="*/ 46 w 46"/>
                <a:gd name="T1" fmla="*/ 0 h 75"/>
                <a:gd name="T2" fmla="*/ 46 w 46"/>
                <a:gd name="T3" fmla="*/ 0 h 75"/>
                <a:gd name="T4" fmla="*/ 46 w 46"/>
                <a:gd name="T5" fmla="*/ 75 h 75"/>
                <a:gd name="T6" fmla="*/ 0 w 46"/>
                <a:gd name="T7" fmla="*/ 75 h 75"/>
                <a:gd name="T8" fmla="*/ 0 w 46"/>
                <a:gd name="T9" fmla="*/ 47 h 75"/>
                <a:gd name="T10" fmla="*/ 46 w 46"/>
                <a:gd name="T11" fmla="*/ 0 h 75"/>
              </a:gdLst>
              <a:ahLst/>
              <a:cxnLst>
                <a:cxn ang="0">
                  <a:pos x="T0" y="T1"/>
                </a:cxn>
                <a:cxn ang="0">
                  <a:pos x="T2" y="T3"/>
                </a:cxn>
                <a:cxn ang="0">
                  <a:pos x="T4" y="T5"/>
                </a:cxn>
                <a:cxn ang="0">
                  <a:pos x="T6" y="T7"/>
                </a:cxn>
                <a:cxn ang="0">
                  <a:pos x="T8" y="T9"/>
                </a:cxn>
                <a:cxn ang="0">
                  <a:pos x="T10" y="T11"/>
                </a:cxn>
              </a:cxnLst>
              <a:rect l="0" t="0" r="r" b="b"/>
              <a:pathLst>
                <a:path w="46" h="75">
                  <a:moveTo>
                    <a:pt x="46" y="0"/>
                  </a:moveTo>
                  <a:cubicBezTo>
                    <a:pt x="46" y="0"/>
                    <a:pt x="46" y="0"/>
                    <a:pt x="46" y="0"/>
                  </a:cubicBezTo>
                  <a:cubicBezTo>
                    <a:pt x="46" y="75"/>
                    <a:pt x="46" y="75"/>
                    <a:pt x="46" y="75"/>
                  </a:cubicBezTo>
                  <a:cubicBezTo>
                    <a:pt x="0" y="75"/>
                    <a:pt x="0" y="75"/>
                    <a:pt x="0" y="75"/>
                  </a:cubicBezTo>
                  <a:cubicBezTo>
                    <a:pt x="0" y="47"/>
                    <a:pt x="0" y="47"/>
                    <a:pt x="0" y="47"/>
                  </a:cubicBezTo>
                  <a:cubicBezTo>
                    <a:pt x="0" y="21"/>
                    <a:pt x="20" y="0"/>
                    <a:pt x="46" y="0"/>
                  </a:cubicBezTo>
                  <a:close/>
                </a:path>
              </a:pathLst>
            </a:custGeom>
            <a:solidFill>
              <a:srgbClr val="517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3" name="iSlíḍê"/>
            <p:cNvSpPr/>
            <p:nvPr/>
          </p:nvSpPr>
          <p:spPr bwMode="auto">
            <a:xfrm>
              <a:off x="6281738" y="3679825"/>
              <a:ext cx="152400" cy="247650"/>
            </a:xfrm>
            <a:custGeom>
              <a:avLst/>
              <a:gdLst>
                <a:gd name="T0" fmla="*/ 0 w 46"/>
                <a:gd name="T1" fmla="*/ 0 h 75"/>
                <a:gd name="T2" fmla="*/ 0 w 46"/>
                <a:gd name="T3" fmla="*/ 0 h 75"/>
                <a:gd name="T4" fmla="*/ 0 w 46"/>
                <a:gd name="T5" fmla="*/ 75 h 75"/>
                <a:gd name="T6" fmla="*/ 46 w 46"/>
                <a:gd name="T7" fmla="*/ 75 h 75"/>
                <a:gd name="T8" fmla="*/ 46 w 46"/>
                <a:gd name="T9" fmla="*/ 47 h 75"/>
                <a:gd name="T10" fmla="*/ 0 w 46"/>
                <a:gd name="T11" fmla="*/ 0 h 75"/>
              </a:gdLst>
              <a:ahLst/>
              <a:cxnLst>
                <a:cxn ang="0">
                  <a:pos x="T0" y="T1"/>
                </a:cxn>
                <a:cxn ang="0">
                  <a:pos x="T2" y="T3"/>
                </a:cxn>
                <a:cxn ang="0">
                  <a:pos x="T4" y="T5"/>
                </a:cxn>
                <a:cxn ang="0">
                  <a:pos x="T6" y="T7"/>
                </a:cxn>
                <a:cxn ang="0">
                  <a:pos x="T8" y="T9"/>
                </a:cxn>
                <a:cxn ang="0">
                  <a:pos x="T10" y="T11"/>
                </a:cxn>
              </a:cxnLst>
              <a:rect l="0" t="0" r="r" b="b"/>
              <a:pathLst>
                <a:path w="46" h="75">
                  <a:moveTo>
                    <a:pt x="0" y="0"/>
                  </a:moveTo>
                  <a:cubicBezTo>
                    <a:pt x="0" y="0"/>
                    <a:pt x="0" y="0"/>
                    <a:pt x="0" y="0"/>
                  </a:cubicBezTo>
                  <a:cubicBezTo>
                    <a:pt x="0" y="75"/>
                    <a:pt x="0" y="75"/>
                    <a:pt x="0" y="75"/>
                  </a:cubicBezTo>
                  <a:cubicBezTo>
                    <a:pt x="46" y="75"/>
                    <a:pt x="46" y="75"/>
                    <a:pt x="46" y="75"/>
                  </a:cubicBezTo>
                  <a:cubicBezTo>
                    <a:pt x="46" y="47"/>
                    <a:pt x="46" y="47"/>
                    <a:pt x="46" y="47"/>
                  </a:cubicBezTo>
                  <a:cubicBezTo>
                    <a:pt x="46" y="21"/>
                    <a:pt x="26" y="0"/>
                    <a:pt x="0" y="0"/>
                  </a:cubicBezTo>
                  <a:close/>
                </a:path>
              </a:pathLst>
            </a:custGeom>
            <a:solidFill>
              <a:srgbClr val="517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4" name="iSlîḓe"/>
            <p:cNvSpPr/>
            <p:nvPr/>
          </p:nvSpPr>
          <p:spPr bwMode="auto">
            <a:xfrm>
              <a:off x="5999163" y="3679825"/>
              <a:ext cx="196850" cy="104775"/>
            </a:xfrm>
            <a:custGeom>
              <a:avLst/>
              <a:gdLst>
                <a:gd name="T0" fmla="*/ 60 w 60"/>
                <a:gd name="T1" fmla="*/ 0 h 32"/>
                <a:gd name="T2" fmla="*/ 60 w 60"/>
                <a:gd name="T3" fmla="*/ 2 h 32"/>
                <a:gd name="T4" fmla="*/ 30 w 60"/>
                <a:gd name="T5" fmla="*/ 32 h 32"/>
                <a:gd name="T6" fmla="*/ 0 w 60"/>
                <a:gd name="T7" fmla="*/ 2 h 32"/>
                <a:gd name="T8" fmla="*/ 0 w 60"/>
                <a:gd name="T9" fmla="*/ 0 h 32"/>
                <a:gd name="T10" fmla="*/ 60 w 60"/>
                <a:gd name="T11" fmla="*/ 0 h 32"/>
              </a:gdLst>
              <a:ahLst/>
              <a:cxnLst>
                <a:cxn ang="0">
                  <a:pos x="T0" y="T1"/>
                </a:cxn>
                <a:cxn ang="0">
                  <a:pos x="T2" y="T3"/>
                </a:cxn>
                <a:cxn ang="0">
                  <a:pos x="T4" y="T5"/>
                </a:cxn>
                <a:cxn ang="0">
                  <a:pos x="T6" y="T7"/>
                </a:cxn>
                <a:cxn ang="0">
                  <a:pos x="T8" y="T9"/>
                </a:cxn>
                <a:cxn ang="0">
                  <a:pos x="T10" y="T11"/>
                </a:cxn>
              </a:cxnLst>
              <a:rect l="0" t="0" r="r" b="b"/>
              <a:pathLst>
                <a:path w="60" h="32">
                  <a:moveTo>
                    <a:pt x="60" y="0"/>
                  </a:moveTo>
                  <a:cubicBezTo>
                    <a:pt x="60" y="2"/>
                    <a:pt x="60" y="2"/>
                    <a:pt x="60" y="2"/>
                  </a:cubicBezTo>
                  <a:cubicBezTo>
                    <a:pt x="60" y="19"/>
                    <a:pt x="46" y="32"/>
                    <a:pt x="30" y="32"/>
                  </a:cubicBezTo>
                  <a:cubicBezTo>
                    <a:pt x="14" y="32"/>
                    <a:pt x="0" y="19"/>
                    <a:pt x="0" y="2"/>
                  </a:cubicBezTo>
                  <a:cubicBezTo>
                    <a:pt x="0" y="0"/>
                    <a:pt x="0" y="0"/>
                    <a:pt x="0" y="0"/>
                  </a:cubicBezTo>
                  <a:lnTo>
                    <a:pt x="6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5" name="ïṡḷíḋê"/>
            <p:cNvSpPr/>
            <p:nvPr/>
          </p:nvSpPr>
          <p:spPr bwMode="auto">
            <a:xfrm>
              <a:off x="6051551" y="3594100"/>
              <a:ext cx="92075" cy="138113"/>
            </a:xfrm>
            <a:custGeom>
              <a:avLst/>
              <a:gdLst>
                <a:gd name="T0" fmla="*/ 14 w 28"/>
                <a:gd name="T1" fmla="*/ 42 h 42"/>
                <a:gd name="T2" fmla="*/ 14 w 28"/>
                <a:gd name="T3" fmla="*/ 42 h 42"/>
                <a:gd name="T4" fmla="*/ 0 w 28"/>
                <a:gd name="T5" fmla="*/ 28 h 42"/>
                <a:gd name="T6" fmla="*/ 0 w 28"/>
                <a:gd name="T7" fmla="*/ 0 h 42"/>
                <a:gd name="T8" fmla="*/ 28 w 28"/>
                <a:gd name="T9" fmla="*/ 0 h 42"/>
                <a:gd name="T10" fmla="*/ 28 w 28"/>
                <a:gd name="T11" fmla="*/ 28 h 42"/>
                <a:gd name="T12" fmla="*/ 14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14" y="42"/>
                  </a:moveTo>
                  <a:cubicBezTo>
                    <a:pt x="14" y="42"/>
                    <a:pt x="14" y="42"/>
                    <a:pt x="14" y="42"/>
                  </a:cubicBezTo>
                  <a:cubicBezTo>
                    <a:pt x="6" y="42"/>
                    <a:pt x="0" y="36"/>
                    <a:pt x="0" y="28"/>
                  </a:cubicBezTo>
                  <a:cubicBezTo>
                    <a:pt x="0" y="0"/>
                    <a:pt x="0" y="0"/>
                    <a:pt x="0" y="0"/>
                  </a:cubicBezTo>
                  <a:cubicBezTo>
                    <a:pt x="28" y="0"/>
                    <a:pt x="28" y="0"/>
                    <a:pt x="28" y="0"/>
                  </a:cubicBezTo>
                  <a:cubicBezTo>
                    <a:pt x="28" y="28"/>
                    <a:pt x="28" y="28"/>
                    <a:pt x="28" y="28"/>
                  </a:cubicBezTo>
                  <a:cubicBezTo>
                    <a:pt x="28" y="36"/>
                    <a:pt x="22" y="42"/>
                    <a:pt x="14" y="42"/>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6" name="îṣ1íḓè"/>
            <p:cNvSpPr/>
            <p:nvPr/>
          </p:nvSpPr>
          <p:spPr bwMode="auto">
            <a:xfrm>
              <a:off x="5913438" y="4144963"/>
              <a:ext cx="368300" cy="122238"/>
            </a:xfrm>
            <a:custGeom>
              <a:avLst/>
              <a:gdLst>
                <a:gd name="T0" fmla="*/ 112 w 112"/>
                <a:gd name="T1" fmla="*/ 26 h 37"/>
                <a:gd name="T2" fmla="*/ 0 w 112"/>
                <a:gd name="T3" fmla="*/ 26 h 37"/>
                <a:gd name="T4" fmla="*/ 0 w 112"/>
                <a:gd name="T5" fmla="*/ 0 h 37"/>
                <a:gd name="T6" fmla="*/ 112 w 112"/>
                <a:gd name="T7" fmla="*/ 0 h 37"/>
                <a:gd name="T8" fmla="*/ 112 w 112"/>
                <a:gd name="T9" fmla="*/ 26 h 37"/>
              </a:gdLst>
              <a:ahLst/>
              <a:cxnLst>
                <a:cxn ang="0">
                  <a:pos x="T0" y="T1"/>
                </a:cxn>
                <a:cxn ang="0">
                  <a:pos x="T2" y="T3"/>
                </a:cxn>
                <a:cxn ang="0">
                  <a:pos x="T4" y="T5"/>
                </a:cxn>
                <a:cxn ang="0">
                  <a:pos x="T6" y="T7"/>
                </a:cxn>
                <a:cxn ang="0">
                  <a:pos x="T8" y="T9"/>
                </a:cxn>
              </a:cxnLst>
              <a:rect l="0" t="0" r="r" b="b"/>
              <a:pathLst>
                <a:path w="112" h="37">
                  <a:moveTo>
                    <a:pt x="112" y="26"/>
                  </a:moveTo>
                  <a:cubicBezTo>
                    <a:pt x="112" y="37"/>
                    <a:pt x="0" y="37"/>
                    <a:pt x="0" y="26"/>
                  </a:cubicBezTo>
                  <a:cubicBezTo>
                    <a:pt x="0" y="0"/>
                    <a:pt x="0" y="0"/>
                    <a:pt x="0" y="0"/>
                  </a:cubicBezTo>
                  <a:cubicBezTo>
                    <a:pt x="112" y="0"/>
                    <a:pt x="112" y="0"/>
                    <a:pt x="112" y="0"/>
                  </a:cubicBezTo>
                  <a:lnTo>
                    <a:pt x="112" y="26"/>
                  </a:lnTo>
                  <a:close/>
                </a:path>
              </a:pathLst>
            </a:custGeom>
            <a:solidFill>
              <a:srgbClr val="88BC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7" name="îṩļíḋé"/>
            <p:cNvSpPr/>
            <p:nvPr/>
          </p:nvSpPr>
          <p:spPr bwMode="auto">
            <a:xfrm>
              <a:off x="5913438" y="4187825"/>
              <a:ext cx="157163" cy="722313"/>
            </a:xfrm>
            <a:custGeom>
              <a:avLst/>
              <a:gdLst>
                <a:gd name="T0" fmla="*/ 48 w 48"/>
                <a:gd name="T1" fmla="*/ 209 h 219"/>
                <a:gd name="T2" fmla="*/ 0 w 48"/>
                <a:gd name="T3" fmla="*/ 209 h 219"/>
                <a:gd name="T4" fmla="*/ 0 w 48"/>
                <a:gd name="T5" fmla="*/ 0 h 219"/>
                <a:gd name="T6" fmla="*/ 48 w 48"/>
                <a:gd name="T7" fmla="*/ 0 h 219"/>
                <a:gd name="T8" fmla="*/ 48 w 48"/>
                <a:gd name="T9" fmla="*/ 209 h 219"/>
              </a:gdLst>
              <a:ahLst/>
              <a:cxnLst>
                <a:cxn ang="0">
                  <a:pos x="T0" y="T1"/>
                </a:cxn>
                <a:cxn ang="0">
                  <a:pos x="T2" y="T3"/>
                </a:cxn>
                <a:cxn ang="0">
                  <a:pos x="T4" y="T5"/>
                </a:cxn>
                <a:cxn ang="0">
                  <a:pos x="T6" y="T7"/>
                </a:cxn>
                <a:cxn ang="0">
                  <a:pos x="T8" y="T9"/>
                </a:cxn>
              </a:cxnLst>
              <a:rect l="0" t="0" r="r" b="b"/>
              <a:pathLst>
                <a:path w="48" h="219">
                  <a:moveTo>
                    <a:pt x="48" y="209"/>
                  </a:moveTo>
                  <a:cubicBezTo>
                    <a:pt x="48" y="219"/>
                    <a:pt x="0" y="219"/>
                    <a:pt x="0" y="209"/>
                  </a:cubicBezTo>
                  <a:cubicBezTo>
                    <a:pt x="0" y="0"/>
                    <a:pt x="0" y="0"/>
                    <a:pt x="0" y="0"/>
                  </a:cubicBezTo>
                  <a:cubicBezTo>
                    <a:pt x="48" y="0"/>
                    <a:pt x="48" y="0"/>
                    <a:pt x="48" y="0"/>
                  </a:cubicBezTo>
                  <a:lnTo>
                    <a:pt x="48" y="209"/>
                  </a:lnTo>
                  <a:close/>
                </a:path>
              </a:pathLst>
            </a:custGeom>
            <a:solidFill>
              <a:srgbClr val="88BC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8" name="íśļiḓê"/>
            <p:cNvSpPr/>
            <p:nvPr/>
          </p:nvSpPr>
          <p:spPr bwMode="auto">
            <a:xfrm>
              <a:off x="6127751" y="4187825"/>
              <a:ext cx="153988" cy="722313"/>
            </a:xfrm>
            <a:custGeom>
              <a:avLst/>
              <a:gdLst>
                <a:gd name="T0" fmla="*/ 47 w 47"/>
                <a:gd name="T1" fmla="*/ 209 h 219"/>
                <a:gd name="T2" fmla="*/ 0 w 47"/>
                <a:gd name="T3" fmla="*/ 209 h 219"/>
                <a:gd name="T4" fmla="*/ 0 w 47"/>
                <a:gd name="T5" fmla="*/ 0 h 219"/>
                <a:gd name="T6" fmla="*/ 47 w 47"/>
                <a:gd name="T7" fmla="*/ 0 h 219"/>
                <a:gd name="T8" fmla="*/ 47 w 47"/>
                <a:gd name="T9" fmla="*/ 209 h 219"/>
              </a:gdLst>
              <a:ahLst/>
              <a:cxnLst>
                <a:cxn ang="0">
                  <a:pos x="T0" y="T1"/>
                </a:cxn>
                <a:cxn ang="0">
                  <a:pos x="T2" y="T3"/>
                </a:cxn>
                <a:cxn ang="0">
                  <a:pos x="T4" y="T5"/>
                </a:cxn>
                <a:cxn ang="0">
                  <a:pos x="T6" y="T7"/>
                </a:cxn>
                <a:cxn ang="0">
                  <a:pos x="T8" y="T9"/>
                </a:cxn>
              </a:cxnLst>
              <a:rect l="0" t="0" r="r" b="b"/>
              <a:pathLst>
                <a:path w="47" h="219">
                  <a:moveTo>
                    <a:pt x="47" y="209"/>
                  </a:moveTo>
                  <a:cubicBezTo>
                    <a:pt x="47" y="219"/>
                    <a:pt x="0" y="219"/>
                    <a:pt x="0" y="209"/>
                  </a:cubicBezTo>
                  <a:cubicBezTo>
                    <a:pt x="0" y="0"/>
                    <a:pt x="0" y="0"/>
                    <a:pt x="0" y="0"/>
                  </a:cubicBezTo>
                  <a:cubicBezTo>
                    <a:pt x="47" y="0"/>
                    <a:pt x="47" y="0"/>
                    <a:pt x="47" y="0"/>
                  </a:cubicBezTo>
                  <a:lnTo>
                    <a:pt x="47" y="209"/>
                  </a:lnTo>
                  <a:close/>
                </a:path>
              </a:pathLst>
            </a:custGeom>
            <a:solidFill>
              <a:srgbClr val="88BC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9" name="iŝliḍe"/>
            <p:cNvSpPr/>
            <p:nvPr/>
          </p:nvSpPr>
          <p:spPr bwMode="auto">
            <a:xfrm>
              <a:off x="5873751" y="3184525"/>
              <a:ext cx="147638" cy="234950"/>
            </a:xfrm>
            <a:custGeom>
              <a:avLst/>
              <a:gdLst>
                <a:gd name="T0" fmla="*/ 45 w 45"/>
                <a:gd name="T1" fmla="*/ 31 h 71"/>
                <a:gd name="T2" fmla="*/ 28 w 45"/>
                <a:gd name="T3" fmla="*/ 71 h 71"/>
                <a:gd name="T4" fmla="*/ 0 w 45"/>
                <a:gd name="T5" fmla="*/ 37 h 71"/>
                <a:gd name="T6" fmla="*/ 18 w 45"/>
                <a:gd name="T7" fmla="*/ 9 h 71"/>
                <a:gd name="T8" fmla="*/ 35 w 45"/>
                <a:gd name="T9" fmla="*/ 0 h 71"/>
                <a:gd name="T10" fmla="*/ 45 w 45"/>
                <a:gd name="T11" fmla="*/ 31 h 71"/>
              </a:gdLst>
              <a:ahLst/>
              <a:cxnLst>
                <a:cxn ang="0">
                  <a:pos x="T0" y="T1"/>
                </a:cxn>
                <a:cxn ang="0">
                  <a:pos x="T2" y="T3"/>
                </a:cxn>
                <a:cxn ang="0">
                  <a:pos x="T4" y="T5"/>
                </a:cxn>
                <a:cxn ang="0">
                  <a:pos x="T6" y="T7"/>
                </a:cxn>
                <a:cxn ang="0">
                  <a:pos x="T8" y="T9"/>
                </a:cxn>
                <a:cxn ang="0">
                  <a:pos x="T10" y="T11"/>
                </a:cxn>
              </a:cxnLst>
              <a:rect l="0" t="0" r="r" b="b"/>
              <a:pathLst>
                <a:path w="45" h="71">
                  <a:moveTo>
                    <a:pt x="45" y="31"/>
                  </a:moveTo>
                  <a:cubicBezTo>
                    <a:pt x="45" y="47"/>
                    <a:pt x="39" y="62"/>
                    <a:pt x="28" y="71"/>
                  </a:cubicBezTo>
                  <a:cubicBezTo>
                    <a:pt x="11" y="63"/>
                    <a:pt x="0" y="51"/>
                    <a:pt x="0" y="37"/>
                  </a:cubicBezTo>
                  <a:cubicBezTo>
                    <a:pt x="0" y="26"/>
                    <a:pt x="7" y="17"/>
                    <a:pt x="18" y="9"/>
                  </a:cubicBezTo>
                  <a:cubicBezTo>
                    <a:pt x="23" y="5"/>
                    <a:pt x="29" y="2"/>
                    <a:pt x="35" y="0"/>
                  </a:cubicBezTo>
                  <a:cubicBezTo>
                    <a:pt x="42" y="9"/>
                    <a:pt x="45" y="20"/>
                    <a:pt x="45" y="31"/>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0" name="iṣ1îḋe"/>
            <p:cNvSpPr/>
            <p:nvPr/>
          </p:nvSpPr>
          <p:spPr bwMode="auto">
            <a:xfrm>
              <a:off x="5899151" y="3284538"/>
              <a:ext cx="396875" cy="249238"/>
            </a:xfrm>
            <a:custGeom>
              <a:avLst/>
              <a:gdLst>
                <a:gd name="T0" fmla="*/ 120 w 120"/>
                <a:gd name="T1" fmla="*/ 0 h 76"/>
                <a:gd name="T2" fmla="*/ 120 w 120"/>
                <a:gd name="T3" fmla="*/ 46 h 76"/>
                <a:gd name="T4" fmla="*/ 120 w 120"/>
                <a:gd name="T5" fmla="*/ 46 h 76"/>
                <a:gd name="T6" fmla="*/ 88 w 120"/>
                <a:gd name="T7" fmla="*/ 76 h 76"/>
                <a:gd name="T8" fmla="*/ 32 w 120"/>
                <a:gd name="T9" fmla="*/ 76 h 76"/>
                <a:gd name="T10" fmla="*/ 0 w 120"/>
                <a:gd name="T11" fmla="*/ 46 h 76"/>
                <a:gd name="T12" fmla="*/ 0 w 120"/>
                <a:gd name="T13" fmla="*/ 46 h 76"/>
                <a:gd name="T14" fmla="*/ 0 w 120"/>
                <a:gd name="T15" fmla="*/ 0 h 76"/>
                <a:gd name="T16" fmla="*/ 120 w 120"/>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6">
                  <a:moveTo>
                    <a:pt x="120" y="0"/>
                  </a:moveTo>
                  <a:cubicBezTo>
                    <a:pt x="120" y="46"/>
                    <a:pt x="120" y="46"/>
                    <a:pt x="120" y="46"/>
                  </a:cubicBezTo>
                  <a:cubicBezTo>
                    <a:pt x="120" y="46"/>
                    <a:pt x="120" y="46"/>
                    <a:pt x="120" y="46"/>
                  </a:cubicBezTo>
                  <a:cubicBezTo>
                    <a:pt x="120" y="63"/>
                    <a:pt x="106" y="76"/>
                    <a:pt x="88" y="76"/>
                  </a:cubicBezTo>
                  <a:cubicBezTo>
                    <a:pt x="32" y="76"/>
                    <a:pt x="32" y="76"/>
                    <a:pt x="32" y="76"/>
                  </a:cubicBezTo>
                  <a:cubicBezTo>
                    <a:pt x="14" y="76"/>
                    <a:pt x="0" y="63"/>
                    <a:pt x="0" y="46"/>
                  </a:cubicBezTo>
                  <a:cubicBezTo>
                    <a:pt x="0" y="46"/>
                    <a:pt x="0" y="46"/>
                    <a:pt x="0" y="46"/>
                  </a:cubicBezTo>
                  <a:cubicBezTo>
                    <a:pt x="0" y="0"/>
                    <a:pt x="0" y="0"/>
                    <a:pt x="0" y="0"/>
                  </a:cubicBezTo>
                  <a:lnTo>
                    <a:pt x="120" y="0"/>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1" name="iṣlíḍé"/>
            <p:cNvSpPr/>
            <p:nvPr/>
          </p:nvSpPr>
          <p:spPr bwMode="auto">
            <a:xfrm>
              <a:off x="6232526" y="3392488"/>
              <a:ext cx="73025" cy="69850"/>
            </a:xfrm>
            <a:prstGeom prst="ellipse">
              <a:avLst/>
            </a:pr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2" name="ïṣlïḓê"/>
            <p:cNvSpPr/>
            <p:nvPr/>
          </p:nvSpPr>
          <p:spPr bwMode="auto">
            <a:xfrm>
              <a:off x="5889626" y="3392488"/>
              <a:ext cx="73025" cy="69850"/>
            </a:xfrm>
            <a:prstGeom prst="ellipse">
              <a:avLst/>
            </a:pr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3" name="išḻïḋè"/>
            <p:cNvSpPr/>
            <p:nvPr/>
          </p:nvSpPr>
          <p:spPr bwMode="auto">
            <a:xfrm>
              <a:off x="5929313" y="3300413"/>
              <a:ext cx="336550" cy="349250"/>
            </a:xfrm>
            <a:custGeom>
              <a:avLst/>
              <a:gdLst>
                <a:gd name="T0" fmla="*/ 51 w 102"/>
                <a:gd name="T1" fmla="*/ 106 h 106"/>
                <a:gd name="T2" fmla="*/ 51 w 102"/>
                <a:gd name="T3" fmla="*/ 106 h 106"/>
                <a:gd name="T4" fmla="*/ 0 w 102"/>
                <a:gd name="T5" fmla="*/ 55 h 106"/>
                <a:gd name="T6" fmla="*/ 0 w 102"/>
                <a:gd name="T7" fmla="*/ 0 h 106"/>
                <a:gd name="T8" fmla="*/ 102 w 102"/>
                <a:gd name="T9" fmla="*/ 0 h 106"/>
                <a:gd name="T10" fmla="*/ 102 w 102"/>
                <a:gd name="T11" fmla="*/ 55 h 106"/>
                <a:gd name="T12" fmla="*/ 51 w 102"/>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2" h="106">
                  <a:moveTo>
                    <a:pt x="51" y="106"/>
                  </a:moveTo>
                  <a:cubicBezTo>
                    <a:pt x="51" y="106"/>
                    <a:pt x="51" y="106"/>
                    <a:pt x="51" y="106"/>
                  </a:cubicBezTo>
                  <a:cubicBezTo>
                    <a:pt x="23" y="106"/>
                    <a:pt x="0" y="83"/>
                    <a:pt x="0" y="55"/>
                  </a:cubicBezTo>
                  <a:cubicBezTo>
                    <a:pt x="0" y="0"/>
                    <a:pt x="0" y="0"/>
                    <a:pt x="0" y="0"/>
                  </a:cubicBezTo>
                  <a:cubicBezTo>
                    <a:pt x="102" y="0"/>
                    <a:pt x="102" y="0"/>
                    <a:pt x="102" y="0"/>
                  </a:cubicBezTo>
                  <a:cubicBezTo>
                    <a:pt x="102" y="55"/>
                    <a:pt x="102" y="55"/>
                    <a:pt x="102" y="55"/>
                  </a:cubicBezTo>
                  <a:cubicBezTo>
                    <a:pt x="102" y="83"/>
                    <a:pt x="79" y="106"/>
                    <a:pt x="51" y="106"/>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4" name="îṧļïḋé"/>
            <p:cNvSpPr/>
            <p:nvPr/>
          </p:nvSpPr>
          <p:spPr bwMode="auto">
            <a:xfrm>
              <a:off x="6232526" y="3284538"/>
              <a:ext cx="57150" cy="150813"/>
            </a:xfrm>
            <a:custGeom>
              <a:avLst/>
              <a:gdLst>
                <a:gd name="T0" fmla="*/ 17 w 17"/>
                <a:gd name="T1" fmla="*/ 0 h 46"/>
                <a:gd name="T2" fmla="*/ 17 w 17"/>
                <a:gd name="T3" fmla="*/ 46 h 46"/>
                <a:gd name="T4" fmla="*/ 17 w 17"/>
                <a:gd name="T5" fmla="*/ 46 h 46"/>
                <a:gd name="T6" fmla="*/ 0 w 17"/>
                <a:gd name="T7" fmla="*/ 21 h 46"/>
                <a:gd name="T8" fmla="*/ 8 w 17"/>
                <a:gd name="T9" fmla="*/ 0 h 46"/>
                <a:gd name="T10" fmla="*/ 17 w 17"/>
                <a:gd name="T11" fmla="*/ 0 h 46"/>
              </a:gdLst>
              <a:ahLst/>
              <a:cxnLst>
                <a:cxn ang="0">
                  <a:pos x="T0" y="T1"/>
                </a:cxn>
                <a:cxn ang="0">
                  <a:pos x="T2" y="T3"/>
                </a:cxn>
                <a:cxn ang="0">
                  <a:pos x="T4" y="T5"/>
                </a:cxn>
                <a:cxn ang="0">
                  <a:pos x="T6" y="T7"/>
                </a:cxn>
                <a:cxn ang="0">
                  <a:pos x="T8" y="T9"/>
                </a:cxn>
                <a:cxn ang="0">
                  <a:pos x="T10" y="T11"/>
                </a:cxn>
              </a:cxnLst>
              <a:rect l="0" t="0" r="r" b="b"/>
              <a:pathLst>
                <a:path w="17" h="46">
                  <a:moveTo>
                    <a:pt x="17" y="0"/>
                  </a:moveTo>
                  <a:cubicBezTo>
                    <a:pt x="17" y="46"/>
                    <a:pt x="17" y="46"/>
                    <a:pt x="17" y="46"/>
                  </a:cubicBezTo>
                  <a:cubicBezTo>
                    <a:pt x="17" y="46"/>
                    <a:pt x="17" y="46"/>
                    <a:pt x="17" y="46"/>
                  </a:cubicBezTo>
                  <a:cubicBezTo>
                    <a:pt x="7" y="44"/>
                    <a:pt x="0" y="34"/>
                    <a:pt x="0" y="21"/>
                  </a:cubicBezTo>
                  <a:cubicBezTo>
                    <a:pt x="0" y="12"/>
                    <a:pt x="3" y="5"/>
                    <a:pt x="8" y="0"/>
                  </a:cubicBezTo>
                  <a:lnTo>
                    <a:pt x="17" y="0"/>
                  </a:ln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5" name="îṩliḋe"/>
            <p:cNvSpPr/>
            <p:nvPr/>
          </p:nvSpPr>
          <p:spPr bwMode="auto">
            <a:xfrm>
              <a:off x="5907088" y="3284538"/>
              <a:ext cx="55563" cy="150813"/>
            </a:xfrm>
            <a:custGeom>
              <a:avLst/>
              <a:gdLst>
                <a:gd name="T0" fmla="*/ 17 w 17"/>
                <a:gd name="T1" fmla="*/ 21 h 46"/>
                <a:gd name="T2" fmla="*/ 1 w 17"/>
                <a:gd name="T3" fmla="*/ 46 h 46"/>
                <a:gd name="T4" fmla="*/ 0 w 17"/>
                <a:gd name="T5" fmla="*/ 46 h 46"/>
                <a:gd name="T6" fmla="*/ 0 w 17"/>
                <a:gd name="T7" fmla="*/ 0 h 46"/>
                <a:gd name="T8" fmla="*/ 9 w 17"/>
                <a:gd name="T9" fmla="*/ 0 h 46"/>
                <a:gd name="T10" fmla="*/ 17 w 17"/>
                <a:gd name="T11" fmla="*/ 21 h 46"/>
              </a:gdLst>
              <a:ahLst/>
              <a:cxnLst>
                <a:cxn ang="0">
                  <a:pos x="T0" y="T1"/>
                </a:cxn>
                <a:cxn ang="0">
                  <a:pos x="T2" y="T3"/>
                </a:cxn>
                <a:cxn ang="0">
                  <a:pos x="T4" y="T5"/>
                </a:cxn>
                <a:cxn ang="0">
                  <a:pos x="T6" y="T7"/>
                </a:cxn>
                <a:cxn ang="0">
                  <a:pos x="T8" y="T9"/>
                </a:cxn>
                <a:cxn ang="0">
                  <a:pos x="T10" y="T11"/>
                </a:cxn>
              </a:cxnLst>
              <a:rect l="0" t="0" r="r" b="b"/>
              <a:pathLst>
                <a:path w="17" h="46">
                  <a:moveTo>
                    <a:pt x="17" y="21"/>
                  </a:moveTo>
                  <a:cubicBezTo>
                    <a:pt x="17" y="34"/>
                    <a:pt x="10" y="44"/>
                    <a:pt x="1" y="46"/>
                  </a:cubicBezTo>
                  <a:cubicBezTo>
                    <a:pt x="0" y="46"/>
                    <a:pt x="0" y="46"/>
                    <a:pt x="0" y="46"/>
                  </a:cubicBezTo>
                  <a:cubicBezTo>
                    <a:pt x="0" y="0"/>
                    <a:pt x="0" y="0"/>
                    <a:pt x="0" y="0"/>
                  </a:cubicBezTo>
                  <a:cubicBezTo>
                    <a:pt x="9" y="0"/>
                    <a:pt x="9" y="0"/>
                    <a:pt x="9" y="0"/>
                  </a:cubicBezTo>
                  <a:cubicBezTo>
                    <a:pt x="14" y="5"/>
                    <a:pt x="17" y="12"/>
                    <a:pt x="17" y="21"/>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6" name="íš1îdé"/>
            <p:cNvSpPr/>
            <p:nvPr/>
          </p:nvSpPr>
          <p:spPr bwMode="auto">
            <a:xfrm>
              <a:off x="5932488" y="3159125"/>
              <a:ext cx="412750" cy="190500"/>
            </a:xfrm>
            <a:custGeom>
              <a:avLst/>
              <a:gdLst>
                <a:gd name="T0" fmla="*/ 125 w 125"/>
                <a:gd name="T1" fmla="*/ 17 h 58"/>
                <a:gd name="T2" fmla="*/ 62 w 125"/>
                <a:gd name="T3" fmla="*/ 58 h 58"/>
                <a:gd name="T4" fmla="*/ 0 w 125"/>
                <a:gd name="T5" fmla="*/ 17 h 58"/>
                <a:gd name="T6" fmla="*/ 62 w 125"/>
                <a:gd name="T7" fmla="*/ 0 h 58"/>
                <a:gd name="T8" fmla="*/ 125 w 125"/>
                <a:gd name="T9" fmla="*/ 17 h 58"/>
              </a:gdLst>
              <a:ahLst/>
              <a:cxnLst>
                <a:cxn ang="0">
                  <a:pos x="T0" y="T1"/>
                </a:cxn>
                <a:cxn ang="0">
                  <a:pos x="T2" y="T3"/>
                </a:cxn>
                <a:cxn ang="0">
                  <a:pos x="T4" y="T5"/>
                </a:cxn>
                <a:cxn ang="0">
                  <a:pos x="T6" y="T7"/>
                </a:cxn>
                <a:cxn ang="0">
                  <a:pos x="T8" y="T9"/>
                </a:cxn>
              </a:cxnLst>
              <a:rect l="0" t="0" r="r" b="b"/>
              <a:pathLst>
                <a:path w="125" h="58">
                  <a:moveTo>
                    <a:pt x="125" y="17"/>
                  </a:moveTo>
                  <a:cubicBezTo>
                    <a:pt x="122" y="40"/>
                    <a:pt x="95" y="58"/>
                    <a:pt x="62" y="58"/>
                  </a:cubicBezTo>
                  <a:cubicBezTo>
                    <a:pt x="30" y="58"/>
                    <a:pt x="3" y="40"/>
                    <a:pt x="0" y="17"/>
                  </a:cubicBezTo>
                  <a:cubicBezTo>
                    <a:pt x="15" y="7"/>
                    <a:pt x="37" y="0"/>
                    <a:pt x="62" y="0"/>
                  </a:cubicBezTo>
                  <a:cubicBezTo>
                    <a:pt x="88" y="0"/>
                    <a:pt x="110" y="7"/>
                    <a:pt x="125" y="17"/>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7" name="isḻïḋe"/>
            <p:cNvSpPr/>
            <p:nvPr/>
          </p:nvSpPr>
          <p:spPr bwMode="auto">
            <a:xfrm>
              <a:off x="5873751" y="3184525"/>
              <a:ext cx="147638" cy="220663"/>
            </a:xfrm>
            <a:custGeom>
              <a:avLst/>
              <a:gdLst>
                <a:gd name="T0" fmla="*/ 45 w 45"/>
                <a:gd name="T1" fmla="*/ 39 h 67"/>
                <a:gd name="T2" fmla="*/ 45 w 45"/>
                <a:gd name="T3" fmla="*/ 39 h 67"/>
                <a:gd name="T4" fmla="*/ 45 w 45"/>
                <a:gd name="T5" fmla="*/ 31 h 67"/>
                <a:gd name="T6" fmla="*/ 35 w 45"/>
                <a:gd name="T7" fmla="*/ 0 h 67"/>
                <a:gd name="T8" fmla="*/ 18 w 45"/>
                <a:gd name="T9" fmla="*/ 9 h 67"/>
                <a:gd name="T10" fmla="*/ 0 w 45"/>
                <a:gd name="T11" fmla="*/ 37 h 67"/>
                <a:gd name="T12" fmla="*/ 21 w 45"/>
                <a:gd name="T13" fmla="*/ 67 h 67"/>
                <a:gd name="T14" fmla="*/ 21 w 45"/>
                <a:gd name="T15" fmla="*/ 63 h 67"/>
                <a:gd name="T16" fmla="*/ 45 w 45"/>
                <a:gd name="T17" fmla="*/ 3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7">
                  <a:moveTo>
                    <a:pt x="45" y="39"/>
                  </a:moveTo>
                  <a:cubicBezTo>
                    <a:pt x="45" y="39"/>
                    <a:pt x="45" y="39"/>
                    <a:pt x="45" y="39"/>
                  </a:cubicBezTo>
                  <a:cubicBezTo>
                    <a:pt x="45" y="36"/>
                    <a:pt x="45" y="34"/>
                    <a:pt x="45" y="31"/>
                  </a:cubicBezTo>
                  <a:cubicBezTo>
                    <a:pt x="45" y="20"/>
                    <a:pt x="42" y="9"/>
                    <a:pt x="35" y="0"/>
                  </a:cubicBezTo>
                  <a:cubicBezTo>
                    <a:pt x="29" y="2"/>
                    <a:pt x="23" y="5"/>
                    <a:pt x="18" y="9"/>
                  </a:cubicBezTo>
                  <a:cubicBezTo>
                    <a:pt x="7" y="17"/>
                    <a:pt x="0" y="26"/>
                    <a:pt x="0" y="37"/>
                  </a:cubicBezTo>
                  <a:cubicBezTo>
                    <a:pt x="0" y="49"/>
                    <a:pt x="8" y="59"/>
                    <a:pt x="21" y="67"/>
                  </a:cubicBezTo>
                  <a:cubicBezTo>
                    <a:pt x="21" y="63"/>
                    <a:pt x="21" y="63"/>
                    <a:pt x="21" y="63"/>
                  </a:cubicBezTo>
                  <a:cubicBezTo>
                    <a:pt x="21" y="49"/>
                    <a:pt x="31" y="39"/>
                    <a:pt x="45" y="39"/>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8" name="îś1iďè"/>
            <p:cNvSpPr/>
            <p:nvPr/>
          </p:nvSpPr>
          <p:spPr bwMode="auto">
            <a:xfrm>
              <a:off x="5816601" y="3744913"/>
              <a:ext cx="204788" cy="422275"/>
            </a:xfrm>
            <a:custGeom>
              <a:avLst/>
              <a:gdLst>
                <a:gd name="T0" fmla="*/ 60 w 62"/>
                <a:gd name="T1" fmla="*/ 21 h 128"/>
                <a:gd name="T2" fmla="*/ 40 w 62"/>
                <a:gd name="T3" fmla="*/ 101 h 128"/>
                <a:gd name="T4" fmla="*/ 6 w 62"/>
                <a:gd name="T5" fmla="*/ 128 h 128"/>
                <a:gd name="T6" fmla="*/ 0 w 62"/>
                <a:gd name="T7" fmla="*/ 127 h 128"/>
                <a:gd name="T8" fmla="*/ 29 w 62"/>
                <a:gd name="T9" fmla="*/ 13 h 128"/>
                <a:gd name="T10" fmla="*/ 48 w 62"/>
                <a:gd name="T11" fmla="*/ 2 h 128"/>
                <a:gd name="T12" fmla="*/ 60 w 62"/>
                <a:gd name="T13" fmla="*/ 21 h 128"/>
              </a:gdLst>
              <a:ahLst/>
              <a:cxnLst>
                <a:cxn ang="0">
                  <a:pos x="T0" y="T1"/>
                </a:cxn>
                <a:cxn ang="0">
                  <a:pos x="T2" y="T3"/>
                </a:cxn>
                <a:cxn ang="0">
                  <a:pos x="T4" y="T5"/>
                </a:cxn>
                <a:cxn ang="0">
                  <a:pos x="T6" y="T7"/>
                </a:cxn>
                <a:cxn ang="0">
                  <a:pos x="T8" y="T9"/>
                </a:cxn>
                <a:cxn ang="0">
                  <a:pos x="T10" y="T11"/>
                </a:cxn>
                <a:cxn ang="0">
                  <a:pos x="T12" y="T13"/>
                </a:cxn>
              </a:cxnLst>
              <a:rect l="0" t="0" r="r" b="b"/>
              <a:pathLst>
                <a:path w="62" h="128">
                  <a:moveTo>
                    <a:pt x="60" y="21"/>
                  </a:moveTo>
                  <a:cubicBezTo>
                    <a:pt x="40" y="101"/>
                    <a:pt x="40" y="101"/>
                    <a:pt x="40" y="101"/>
                  </a:cubicBezTo>
                  <a:cubicBezTo>
                    <a:pt x="36" y="117"/>
                    <a:pt x="22" y="128"/>
                    <a:pt x="6" y="128"/>
                  </a:cubicBezTo>
                  <a:cubicBezTo>
                    <a:pt x="4" y="128"/>
                    <a:pt x="2" y="128"/>
                    <a:pt x="0" y="127"/>
                  </a:cubicBezTo>
                  <a:cubicBezTo>
                    <a:pt x="29" y="13"/>
                    <a:pt x="29" y="13"/>
                    <a:pt x="29" y="13"/>
                  </a:cubicBezTo>
                  <a:cubicBezTo>
                    <a:pt x="31" y="5"/>
                    <a:pt x="40" y="0"/>
                    <a:pt x="48" y="2"/>
                  </a:cubicBezTo>
                  <a:cubicBezTo>
                    <a:pt x="57" y="4"/>
                    <a:pt x="62" y="13"/>
                    <a:pt x="60" y="21"/>
                  </a:cubicBezTo>
                  <a:close/>
                </a:path>
              </a:pathLst>
            </a:cu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iṡľïḋé"/>
            <p:cNvSpPr/>
            <p:nvPr/>
          </p:nvSpPr>
          <p:spPr bwMode="auto">
            <a:xfrm>
              <a:off x="5883276" y="3560763"/>
              <a:ext cx="211138" cy="138113"/>
            </a:xfrm>
            <a:custGeom>
              <a:avLst/>
              <a:gdLst>
                <a:gd name="T0" fmla="*/ 32 w 64"/>
                <a:gd name="T1" fmla="*/ 42 h 42"/>
                <a:gd name="T2" fmla="*/ 32 w 64"/>
                <a:gd name="T3" fmla="*/ 42 h 42"/>
                <a:gd name="T4" fmla="*/ 0 w 64"/>
                <a:gd name="T5" fmla="*/ 10 h 42"/>
                <a:gd name="T6" fmla="*/ 0 w 64"/>
                <a:gd name="T7" fmla="*/ 0 h 42"/>
                <a:gd name="T8" fmla="*/ 64 w 64"/>
                <a:gd name="T9" fmla="*/ 0 h 42"/>
                <a:gd name="T10" fmla="*/ 64 w 64"/>
                <a:gd name="T11" fmla="*/ 10 h 42"/>
                <a:gd name="T12" fmla="*/ 32 w 6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64" h="42">
                  <a:moveTo>
                    <a:pt x="32" y="42"/>
                  </a:moveTo>
                  <a:cubicBezTo>
                    <a:pt x="32" y="42"/>
                    <a:pt x="32" y="42"/>
                    <a:pt x="32" y="42"/>
                  </a:cubicBezTo>
                  <a:cubicBezTo>
                    <a:pt x="15" y="42"/>
                    <a:pt x="0" y="28"/>
                    <a:pt x="0" y="10"/>
                  </a:cubicBezTo>
                  <a:cubicBezTo>
                    <a:pt x="0" y="0"/>
                    <a:pt x="0" y="0"/>
                    <a:pt x="0" y="0"/>
                  </a:cubicBezTo>
                  <a:cubicBezTo>
                    <a:pt x="64" y="0"/>
                    <a:pt x="64" y="0"/>
                    <a:pt x="64" y="0"/>
                  </a:cubicBezTo>
                  <a:cubicBezTo>
                    <a:pt x="64" y="10"/>
                    <a:pt x="64" y="10"/>
                    <a:pt x="64" y="10"/>
                  </a:cubicBezTo>
                  <a:cubicBezTo>
                    <a:pt x="64" y="28"/>
                    <a:pt x="50" y="42"/>
                    <a:pt x="32" y="42"/>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śľïḑe"/>
            <p:cNvSpPr/>
            <p:nvPr/>
          </p:nvSpPr>
          <p:spPr bwMode="auto">
            <a:xfrm>
              <a:off x="5870576" y="3425825"/>
              <a:ext cx="236538" cy="241300"/>
            </a:xfrm>
            <a:prstGeom prst="ellipse">
              <a:avLst/>
            </a:prstGeom>
            <a:solidFill>
              <a:srgbClr val="FA5C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šľiḍê"/>
            <p:cNvSpPr/>
            <p:nvPr/>
          </p:nvSpPr>
          <p:spPr bwMode="auto">
            <a:xfrm>
              <a:off x="5899151" y="3455988"/>
              <a:ext cx="182563" cy="180975"/>
            </a:xfrm>
            <a:prstGeom prst="ellipse">
              <a:avLst/>
            </a:pr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ïṣḷíḑe"/>
            <p:cNvSpPr/>
            <p:nvPr/>
          </p:nvSpPr>
          <p:spPr bwMode="auto">
            <a:xfrm>
              <a:off x="5959476" y="3514725"/>
              <a:ext cx="61913" cy="61913"/>
            </a:xfrm>
            <a:prstGeom prst="ellipse">
              <a:avLst/>
            </a:prstGeom>
            <a:solidFill>
              <a:srgbClr val="FA5C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îṣļíḍê"/>
            <p:cNvSpPr/>
            <p:nvPr/>
          </p:nvSpPr>
          <p:spPr bwMode="auto">
            <a:xfrm>
              <a:off x="5959476" y="3683000"/>
              <a:ext cx="58738" cy="227013"/>
            </a:xfrm>
            <a:custGeom>
              <a:avLst/>
              <a:gdLst>
                <a:gd name="T0" fmla="*/ 9 w 18"/>
                <a:gd name="T1" fmla="*/ 69 h 69"/>
                <a:gd name="T2" fmla="*/ 9 w 18"/>
                <a:gd name="T3" fmla="*/ 69 h 69"/>
                <a:gd name="T4" fmla="*/ 0 w 18"/>
                <a:gd name="T5" fmla="*/ 60 h 69"/>
                <a:gd name="T6" fmla="*/ 0 w 18"/>
                <a:gd name="T7" fmla="*/ 0 h 69"/>
                <a:gd name="T8" fmla="*/ 18 w 18"/>
                <a:gd name="T9" fmla="*/ 0 h 69"/>
                <a:gd name="T10" fmla="*/ 18 w 18"/>
                <a:gd name="T11" fmla="*/ 60 h 69"/>
                <a:gd name="T12" fmla="*/ 9 w 18"/>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18" h="69">
                  <a:moveTo>
                    <a:pt x="9" y="69"/>
                  </a:moveTo>
                  <a:cubicBezTo>
                    <a:pt x="9" y="69"/>
                    <a:pt x="9" y="69"/>
                    <a:pt x="9" y="69"/>
                  </a:cubicBezTo>
                  <a:cubicBezTo>
                    <a:pt x="4" y="69"/>
                    <a:pt x="0" y="65"/>
                    <a:pt x="0" y="60"/>
                  </a:cubicBezTo>
                  <a:cubicBezTo>
                    <a:pt x="0" y="0"/>
                    <a:pt x="0" y="0"/>
                    <a:pt x="0" y="0"/>
                  </a:cubicBezTo>
                  <a:cubicBezTo>
                    <a:pt x="18" y="0"/>
                    <a:pt x="18" y="0"/>
                    <a:pt x="18" y="0"/>
                  </a:cubicBezTo>
                  <a:cubicBezTo>
                    <a:pt x="18" y="60"/>
                    <a:pt x="18" y="60"/>
                    <a:pt x="18" y="60"/>
                  </a:cubicBezTo>
                  <a:cubicBezTo>
                    <a:pt x="18" y="65"/>
                    <a:pt x="14" y="69"/>
                    <a:pt x="9" y="69"/>
                  </a:cubicBezTo>
                  <a:close/>
                </a:path>
              </a:pathLst>
            </a:custGeom>
            <a:solidFill>
              <a:srgbClr val="2C44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ṩļïďê"/>
            <p:cNvSpPr/>
            <p:nvPr/>
          </p:nvSpPr>
          <p:spPr bwMode="auto">
            <a:xfrm>
              <a:off x="5913438" y="3716338"/>
              <a:ext cx="150813" cy="150813"/>
            </a:xfrm>
            <a:prstGeom prst="ellipse">
              <a:avLst/>
            </a:prstGeom>
            <a:solidFill>
              <a:srgbClr val="FFC2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95" name="矩形 394"/>
          <p:cNvSpPr/>
          <p:nvPr/>
        </p:nvSpPr>
        <p:spPr>
          <a:xfrm>
            <a:off x="6378420" y="4161796"/>
            <a:ext cx="4882862" cy="1384353"/>
          </a:xfrm>
          <a:prstGeom prst="rect">
            <a:avLst/>
          </a:prstGeom>
        </p:spPr>
        <p:txBody>
          <a:bodyPr wrap="square" anchor="ctr">
            <a:spAutoFit/>
          </a:bodyPr>
          <a:lstStyle/>
          <a:p>
            <a:pPr>
              <a:lnSpc>
                <a:spcPct val="120000"/>
              </a:lnSpc>
            </a:pPr>
            <a:r>
              <a:rPr lang="zh-CN" altLang="en-US" sz="2400" b="1" dirty="0">
                <a:solidFill>
                  <a:srgbClr val="EF487C"/>
                </a:solidFill>
                <a:cs typeface="+mn-ea"/>
                <a:sym typeface="+mn-lt"/>
              </a:rPr>
              <a:t>两个条件：</a:t>
            </a:r>
            <a:r>
              <a:rPr lang="zh-CN" altLang="en-US" sz="2400" dirty="0">
                <a:cs typeface="+mn-ea"/>
                <a:sym typeface="+mn-lt"/>
              </a:rPr>
              <a:t>愿意、能够</a:t>
            </a:r>
            <a:endParaRPr lang="en-US" altLang="zh-CN" sz="2400" dirty="0">
              <a:cs typeface="+mn-ea"/>
              <a:sym typeface="+mn-lt"/>
            </a:endParaRPr>
          </a:p>
          <a:p>
            <a:pPr>
              <a:lnSpc>
                <a:spcPct val="120000"/>
              </a:lnSpc>
            </a:pPr>
            <a:r>
              <a:rPr lang="zh-CN" altLang="en-US" sz="2400" b="1" dirty="0">
                <a:solidFill>
                  <a:srgbClr val="EF487C"/>
                </a:solidFill>
                <a:cs typeface="+mn-ea"/>
                <a:sym typeface="+mn-lt"/>
              </a:rPr>
              <a:t>两个变量：</a:t>
            </a:r>
            <a:r>
              <a:rPr lang="zh-CN" altLang="en-US" sz="2400" dirty="0">
                <a:cs typeface="+mn-ea"/>
                <a:sym typeface="+mn-lt"/>
              </a:rPr>
              <a:t>商品的价格、与该价格相对应的购买数量</a:t>
            </a:r>
            <a:endParaRPr lang="zh-CN" altLang="en-US" sz="2400" dirty="0">
              <a:cs typeface="+mn-ea"/>
              <a:sym typeface="+mn-lt"/>
            </a:endParaRPr>
          </a:p>
        </p:txBody>
      </p:sp>
      <p:sp>
        <p:nvSpPr>
          <p:cNvPr id="397" name="矩形: 对角圆角 396"/>
          <p:cNvSpPr/>
          <p:nvPr/>
        </p:nvSpPr>
        <p:spPr>
          <a:xfrm>
            <a:off x="6165007" y="2128641"/>
            <a:ext cx="5129675" cy="1755588"/>
          </a:xfrm>
          <a:prstGeom prst="round2DiagRect">
            <a:avLst>
              <a:gd name="adj1" fmla="val 22356"/>
              <a:gd name="adj2" fmla="val 0"/>
            </a:avLst>
          </a:prstGeom>
          <a:gradFill flip="none" rotWithShape="1">
            <a:gsLst>
              <a:gs pos="0">
                <a:srgbClr val="3555B1"/>
              </a:gs>
              <a:gs pos="100000">
                <a:schemeClr val="accent2"/>
              </a:gs>
            </a:gsLst>
            <a:lin ang="13500000" scaled="1"/>
            <a:tileRect/>
          </a:gradFill>
          <a:ln w="31750">
            <a:gradFill flip="none" rotWithShape="1">
              <a:gsLst>
                <a:gs pos="0">
                  <a:schemeClr val="accent2">
                    <a:lumMod val="20000"/>
                    <a:lumOff val="80000"/>
                  </a:schemeClr>
                </a:gs>
                <a:gs pos="20000">
                  <a:schemeClr val="accent1">
                    <a:lumMod val="45000"/>
                    <a:lumOff val="55000"/>
                    <a:alpha val="0"/>
                  </a:schemeClr>
                </a:gs>
                <a:gs pos="80000">
                  <a:schemeClr val="accent1">
                    <a:lumMod val="45000"/>
                    <a:lumOff val="55000"/>
                    <a:alpha val="0"/>
                  </a:schemeClr>
                </a:gs>
                <a:gs pos="100000">
                  <a:schemeClr val="accent2">
                    <a:lumMod val="20000"/>
                    <a:lumOff val="8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矩形 395"/>
          <p:cNvSpPr/>
          <p:nvPr/>
        </p:nvSpPr>
        <p:spPr>
          <a:xfrm>
            <a:off x="6378420" y="2335526"/>
            <a:ext cx="4844820" cy="1384353"/>
          </a:xfrm>
          <a:prstGeom prst="rect">
            <a:avLst/>
          </a:prstGeom>
        </p:spPr>
        <p:txBody>
          <a:bodyPr wrap="square">
            <a:spAutoFit/>
          </a:bodyPr>
          <a:lstStyle/>
          <a:p>
            <a:pPr>
              <a:lnSpc>
                <a:spcPct val="120000"/>
              </a:lnSpc>
            </a:pPr>
            <a:r>
              <a:rPr lang="zh-CN" altLang="en-US" sz="2400" dirty="0">
                <a:solidFill>
                  <a:schemeClr val="bg1"/>
                </a:solidFill>
                <a:cs typeface="+mn-ea"/>
                <a:sym typeface="+mn-lt"/>
              </a:rPr>
              <a:t>需求是指</a:t>
            </a:r>
            <a:r>
              <a:rPr lang="zh-CN" altLang="en-US" sz="2400" b="1" dirty="0">
                <a:solidFill>
                  <a:schemeClr val="bg1"/>
                </a:solidFill>
                <a:cs typeface="+mn-ea"/>
                <a:sym typeface="+mn-lt"/>
              </a:rPr>
              <a:t>在某一特定时期内，在每一价格水平下，消费者愿意而且能够购买的商品数量</a:t>
            </a:r>
            <a:endParaRPr lang="en-US" altLang="zh-CN" sz="2400" dirty="0">
              <a:solidFill>
                <a:schemeClr val="bg1"/>
              </a:solidFill>
              <a:cs typeface="+mn-ea"/>
              <a:sym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（二）影响需求的因素</a:t>
            </a:r>
            <a:endParaRPr lang="zh-CN" altLang="en-US" sz="2400" b="1" dirty="0">
              <a:solidFill>
                <a:schemeClr val="bg1"/>
              </a:solidFill>
              <a:cs typeface="+mn-ea"/>
              <a:sym typeface="+mn-lt"/>
            </a:endParaRPr>
          </a:p>
        </p:txBody>
      </p:sp>
      <p:cxnSp>
        <p:nvCxnSpPr>
          <p:cNvPr id="28" name="连接符: 肘形 27"/>
          <p:cNvCxnSpPr>
            <a:stCxn id="9" idx="3"/>
            <a:endCxn id="19" idx="0"/>
          </p:cNvCxnSpPr>
          <p:nvPr/>
        </p:nvCxnSpPr>
        <p:spPr>
          <a:xfrm>
            <a:off x="4344784" y="2714650"/>
            <a:ext cx="1767840" cy="441958"/>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32" name="连接符: 肘形 31"/>
          <p:cNvCxnSpPr>
            <a:stCxn id="19" idx="4"/>
            <a:endCxn id="12" idx="3"/>
          </p:cNvCxnSpPr>
          <p:nvPr/>
        </p:nvCxnSpPr>
        <p:spPr>
          <a:xfrm rot="5400000">
            <a:off x="5007725" y="4003815"/>
            <a:ext cx="441959" cy="1767840"/>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36" name="连接符: 肘形 35"/>
          <p:cNvCxnSpPr>
            <a:stCxn id="13" idx="1"/>
            <a:endCxn id="19" idx="7"/>
          </p:cNvCxnSpPr>
          <p:nvPr/>
        </p:nvCxnSpPr>
        <p:spPr>
          <a:xfrm rot="10800000" flipV="1">
            <a:off x="6646543" y="3113660"/>
            <a:ext cx="1233923" cy="264104"/>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38" name="连接符: 肘形 37"/>
          <p:cNvCxnSpPr>
            <a:stCxn id="15" idx="1"/>
            <a:endCxn id="19" idx="5"/>
          </p:cNvCxnSpPr>
          <p:nvPr/>
        </p:nvCxnSpPr>
        <p:spPr>
          <a:xfrm rot="10800000">
            <a:off x="6646543" y="4445600"/>
            <a:ext cx="1233923" cy="264104"/>
          </a:xfrm>
          <a:prstGeom prst="bentConnector2">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14" idx="1"/>
            <a:endCxn id="19" idx="6"/>
          </p:cNvCxnSpPr>
          <p:nvPr/>
        </p:nvCxnSpPr>
        <p:spPr>
          <a:xfrm flipH="1">
            <a:off x="6867698" y="3911682"/>
            <a:ext cx="1012767"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0" idx="3"/>
          </p:cNvCxnSpPr>
          <p:nvPr/>
        </p:nvCxnSpPr>
        <p:spPr>
          <a:xfrm>
            <a:off x="4344784" y="3512672"/>
            <a:ext cx="1233922"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1" idx="3"/>
          </p:cNvCxnSpPr>
          <p:nvPr/>
        </p:nvCxnSpPr>
        <p:spPr>
          <a:xfrm>
            <a:off x="4344784" y="4310694"/>
            <a:ext cx="1277389"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5357550" y="3156608"/>
            <a:ext cx="1510148" cy="1510148"/>
            <a:chOff x="5357550" y="3156608"/>
            <a:chExt cx="1510148" cy="1510148"/>
          </a:xfrm>
        </p:grpSpPr>
        <p:sp>
          <p:nvSpPr>
            <p:cNvPr id="19" name="椭圆 18"/>
            <p:cNvSpPr/>
            <p:nvPr/>
          </p:nvSpPr>
          <p:spPr>
            <a:xfrm>
              <a:off x="5357550" y="3156608"/>
              <a:ext cx="1510148" cy="1510148"/>
            </a:xfrm>
            <a:prstGeom prst="ellipse">
              <a:avLst/>
            </a:prstGeom>
            <a:solidFill>
              <a:srgbClr val="FDD8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p>
          </p:txBody>
        </p:sp>
        <p:sp>
          <p:nvSpPr>
            <p:cNvPr id="8" name="椭圆 7"/>
            <p:cNvSpPr/>
            <p:nvPr/>
          </p:nvSpPr>
          <p:spPr>
            <a:xfrm>
              <a:off x="5622173" y="3421231"/>
              <a:ext cx="980902" cy="980902"/>
            </a:xfrm>
            <a:prstGeom prst="ellipse">
              <a:avLst/>
            </a:prstGeom>
            <a:solidFill>
              <a:schemeClr val="accent3"/>
            </a:solidFill>
            <a:ln w="228600">
              <a:solidFill>
                <a:schemeClr val="accent3">
                  <a:alpha val="3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需求</a:t>
              </a:r>
              <a:endParaRPr lang="zh-CN" altLang="en-US" sz="2400" b="1" dirty="0"/>
            </a:p>
          </p:txBody>
        </p:sp>
      </p:grpSp>
      <p:sp>
        <p:nvSpPr>
          <p:cNvPr id="9" name="矩形: 圆角 8"/>
          <p:cNvSpPr/>
          <p:nvPr/>
        </p:nvSpPr>
        <p:spPr>
          <a:xfrm>
            <a:off x="889239" y="2423542"/>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商品本身的价格</a:t>
            </a:r>
            <a:endParaRPr lang="zh-CN" altLang="en-US" sz="2400" dirty="0">
              <a:solidFill>
                <a:schemeClr val="bg1"/>
              </a:solidFill>
            </a:endParaRPr>
          </a:p>
        </p:txBody>
      </p:sp>
      <p:sp>
        <p:nvSpPr>
          <p:cNvPr id="10" name="矩形: 圆角 9"/>
          <p:cNvSpPr/>
          <p:nvPr/>
        </p:nvSpPr>
        <p:spPr>
          <a:xfrm>
            <a:off x="889239" y="3221564"/>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相关商品的价格</a:t>
            </a:r>
            <a:endParaRPr lang="zh-CN" altLang="en-US" sz="2400" dirty="0">
              <a:solidFill>
                <a:schemeClr val="bg1"/>
              </a:solidFill>
            </a:endParaRPr>
          </a:p>
        </p:txBody>
      </p:sp>
      <p:sp>
        <p:nvSpPr>
          <p:cNvPr id="11" name="矩形: 圆角 10"/>
          <p:cNvSpPr/>
          <p:nvPr/>
        </p:nvSpPr>
        <p:spPr>
          <a:xfrm>
            <a:off x="889239" y="4019586"/>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消费者的收入水平</a:t>
            </a:r>
            <a:endParaRPr lang="zh-CN" altLang="en-US" sz="2400" dirty="0">
              <a:solidFill>
                <a:schemeClr val="bg1"/>
              </a:solidFill>
            </a:endParaRPr>
          </a:p>
        </p:txBody>
      </p:sp>
      <p:sp>
        <p:nvSpPr>
          <p:cNvPr id="12" name="矩形: 圆角 11"/>
          <p:cNvSpPr/>
          <p:nvPr/>
        </p:nvSpPr>
        <p:spPr>
          <a:xfrm>
            <a:off x="889239" y="4817607"/>
            <a:ext cx="3455545"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消费者的偏好</a:t>
            </a:r>
            <a:endParaRPr lang="zh-CN" altLang="en-US" sz="2400" dirty="0">
              <a:solidFill>
                <a:schemeClr val="bg1"/>
              </a:solidFill>
            </a:endParaRPr>
          </a:p>
        </p:txBody>
      </p:sp>
      <p:sp>
        <p:nvSpPr>
          <p:cNvPr id="13" name="矩形: 圆角 12"/>
          <p:cNvSpPr/>
          <p:nvPr/>
        </p:nvSpPr>
        <p:spPr>
          <a:xfrm>
            <a:off x="7880465" y="2822552"/>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人口数量与结构的变动</a:t>
            </a:r>
            <a:endParaRPr lang="zh-CN" altLang="en-US" sz="2400" dirty="0">
              <a:solidFill>
                <a:schemeClr val="bg1"/>
              </a:solidFill>
            </a:endParaRPr>
          </a:p>
        </p:txBody>
      </p:sp>
      <p:sp>
        <p:nvSpPr>
          <p:cNvPr id="14" name="矩形: 圆角 13"/>
          <p:cNvSpPr/>
          <p:nvPr/>
        </p:nvSpPr>
        <p:spPr>
          <a:xfrm>
            <a:off x="7880465" y="3620574"/>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政府的消费政策</a:t>
            </a:r>
            <a:endParaRPr lang="zh-CN" altLang="en-US" sz="2400" dirty="0">
              <a:solidFill>
                <a:schemeClr val="bg1"/>
              </a:solidFill>
            </a:endParaRPr>
          </a:p>
        </p:txBody>
      </p:sp>
      <p:sp>
        <p:nvSpPr>
          <p:cNvPr id="15" name="矩形: 圆角 14"/>
          <p:cNvSpPr/>
          <p:nvPr/>
        </p:nvSpPr>
        <p:spPr>
          <a:xfrm>
            <a:off x="7880465" y="4418596"/>
            <a:ext cx="3658026" cy="582216"/>
          </a:xfrm>
          <a:prstGeom prst="roundRect">
            <a:avLst>
              <a:gd name="adj" fmla="val 36196"/>
            </a:avLst>
          </a:prstGeom>
          <a:solidFill>
            <a:srgbClr val="F96745"/>
          </a:solidFill>
          <a:ln w="25400">
            <a:solidFill>
              <a:schemeClr val="bg1"/>
            </a:solidFill>
          </a:ln>
        </p:spPr>
        <p:txBody>
          <a:bodyPr wrap="square" anchor="ctr">
            <a:spAutoFit/>
          </a:bodyPr>
          <a:lstStyle/>
          <a:p>
            <a:pPr algn="ctr"/>
            <a:r>
              <a:rPr lang="zh-CN" altLang="en-US" sz="2400" dirty="0">
                <a:solidFill>
                  <a:schemeClr val="bg1"/>
                </a:solidFill>
              </a:rPr>
              <a:t>消费者对未来的预期</a:t>
            </a:r>
            <a:endParaRPr lang="zh-CN" altLang="en-US" sz="24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flipV="1">
            <a:off x="778934" y="2052634"/>
            <a:ext cx="4375905" cy="1495424"/>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4294967295"/>
          </p:nvPr>
        </p:nvSpPr>
        <p:spPr>
          <a:xfrm>
            <a:off x="746328" y="2050569"/>
            <a:ext cx="4495644" cy="1458220"/>
          </a:xfrm>
        </p:spPr>
        <p:txBody>
          <a:bodyPr wrap="square">
            <a:spAutoFit/>
          </a:bodyPr>
          <a:lstStyle/>
          <a:p>
            <a:pPr marL="514350" indent="-514350">
              <a:lnSpc>
                <a:spcPct val="120000"/>
              </a:lnSpc>
              <a:spcBef>
                <a:spcPts val="0"/>
              </a:spcBef>
              <a:buFont typeface="+mj-lt"/>
              <a:buAutoNum type="arabicPeriod"/>
            </a:pPr>
            <a:r>
              <a:rPr lang="zh-CN" altLang="en-US" b="1" dirty="0">
                <a:solidFill>
                  <a:srgbClr val="0097E2"/>
                </a:solidFill>
                <a:cs typeface="+mn-ea"/>
                <a:sym typeface="+mn-lt"/>
              </a:rPr>
              <a:t>需求表</a:t>
            </a:r>
            <a:endParaRPr lang="en-US" altLang="zh-CN" b="1" dirty="0">
              <a:solidFill>
                <a:srgbClr val="0097E2"/>
              </a:solidFill>
              <a:cs typeface="+mn-ea"/>
              <a:sym typeface="+mn-lt"/>
            </a:endParaRPr>
          </a:p>
          <a:p>
            <a:pPr marL="0" indent="0">
              <a:lnSpc>
                <a:spcPct val="120000"/>
              </a:lnSpc>
              <a:spcBef>
                <a:spcPts val="0"/>
              </a:spcBef>
              <a:buNone/>
            </a:pPr>
            <a:r>
              <a:rPr lang="en-US" altLang="zh-CN" sz="2400" b="1" dirty="0">
                <a:cs typeface="+mn-ea"/>
                <a:sym typeface="+mn-lt"/>
              </a:rPr>
              <a:t>      </a:t>
            </a:r>
            <a:r>
              <a:rPr lang="zh-CN" altLang="en-US" sz="2400" dirty="0">
                <a:cs typeface="+mn-ea"/>
                <a:sym typeface="+mn-lt"/>
              </a:rPr>
              <a:t>表示商品本身价格与需求量</a:t>
            </a:r>
            <a:endParaRPr lang="en-US" altLang="zh-CN" sz="2400" dirty="0">
              <a:cs typeface="+mn-ea"/>
              <a:sym typeface="+mn-lt"/>
            </a:endParaRPr>
          </a:p>
          <a:p>
            <a:pPr marL="0" indent="0">
              <a:lnSpc>
                <a:spcPct val="120000"/>
              </a:lnSpc>
              <a:spcBef>
                <a:spcPts val="0"/>
              </a:spcBef>
              <a:buNone/>
            </a:pPr>
            <a:r>
              <a:rPr lang="en-US" altLang="zh-CN" sz="2400" dirty="0">
                <a:cs typeface="+mn-ea"/>
                <a:sym typeface="+mn-lt"/>
              </a:rPr>
              <a:t>      </a:t>
            </a:r>
            <a:r>
              <a:rPr lang="zh-CN" altLang="en-US" sz="2400" dirty="0">
                <a:cs typeface="+mn-ea"/>
                <a:sym typeface="+mn-lt"/>
              </a:rPr>
              <a:t>之间关系的表格</a:t>
            </a:r>
            <a:endParaRPr lang="zh-CN" altLang="en-US" sz="2400" dirty="0">
              <a:cs typeface="+mn-ea"/>
              <a:sym typeface="+mn-lt"/>
            </a:endParaRPr>
          </a:p>
        </p:txBody>
      </p:sp>
      <p:graphicFrame>
        <p:nvGraphicFramePr>
          <p:cNvPr id="4" name="Group 211"/>
          <p:cNvGraphicFramePr/>
          <p:nvPr/>
        </p:nvGraphicFramePr>
        <p:xfrm>
          <a:off x="5208106" y="2044169"/>
          <a:ext cx="6305600" cy="4144469"/>
        </p:xfrm>
        <a:graphic>
          <a:graphicData uri="http://schemas.openxmlformats.org/drawingml/2006/table">
            <a:tbl>
              <a:tblPr/>
              <a:tblGrid>
                <a:gridCol w="879104"/>
                <a:gridCol w="1394589"/>
                <a:gridCol w="1386035"/>
                <a:gridCol w="1386035"/>
                <a:gridCol w="1259837"/>
              </a:tblGrid>
              <a:tr h="592551">
                <a:tc rowSpan="2">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价格</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gridSpan="3">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个人需求量</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hMerge="1">
                  <a:tcPr/>
                </a:tc>
                <a:tc hMerge="1">
                  <a:tcPr/>
                </a:tc>
                <a:tc rowSpan="2">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市场</a:t>
                      </a:r>
                      <a:endParaRPr kumimoji="0" lang="zh-CN" altLang="en-US" sz="2000" b="1" i="0" u="none" strike="noStrike" cap="none" normalizeH="0" baseline="0" dirty="0">
                        <a:ln>
                          <a:noFill/>
                        </a:ln>
                        <a:solidFill>
                          <a:schemeClr val="bg1"/>
                        </a:solidFill>
                        <a:effectLst/>
                        <a:latin typeface="+mn-lt"/>
                        <a:ea typeface="+mn-ea"/>
                        <a:cs typeface="+mn-ea"/>
                        <a:sym typeface="+mn-lt"/>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mn-lt"/>
                          <a:ea typeface="+mn-ea"/>
                          <a:cs typeface="+mn-ea"/>
                          <a:sym typeface="+mn-lt"/>
                        </a:rPr>
                        <a:t>需求量</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r>
              <a:tr h="590857">
                <a:tc vMerge="1">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A</a:t>
                      </a:r>
                      <a:r>
                        <a:rPr kumimoji="0" lang="zh-CN" altLang="en-US" sz="2000" b="1" i="0" u="none" strike="noStrike" cap="none" normalizeH="0" baseline="0" dirty="0">
                          <a:ln>
                            <a:noFill/>
                          </a:ln>
                          <a:solidFill>
                            <a:schemeClr val="bg1"/>
                          </a:solidFill>
                          <a:effectLst/>
                          <a:latin typeface="+mn-lt"/>
                          <a:ea typeface="+mn-ea"/>
                          <a:cs typeface="+mn-ea"/>
                          <a:sym typeface="+mn-lt"/>
                        </a:rPr>
                        <a:t>消费者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B</a:t>
                      </a:r>
                      <a:r>
                        <a:rPr kumimoji="0" lang="zh-CN" altLang="en-US" sz="2000" b="1" i="0" u="none" strike="noStrike" cap="none" normalizeH="0" baseline="0" dirty="0">
                          <a:ln>
                            <a:noFill/>
                          </a:ln>
                          <a:solidFill>
                            <a:schemeClr val="bg1"/>
                          </a:solidFill>
                          <a:effectLst/>
                          <a:latin typeface="+mn-lt"/>
                          <a:ea typeface="+mn-ea"/>
                          <a:cs typeface="+mn-ea"/>
                          <a:sym typeface="+mn-lt"/>
                        </a:rPr>
                        <a:t>消费者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bg1"/>
                          </a:solidFill>
                          <a:effectLst/>
                          <a:latin typeface="+mn-lt"/>
                          <a:ea typeface="+mn-ea"/>
                          <a:cs typeface="+mn-ea"/>
                          <a:sym typeface="+mn-lt"/>
                        </a:rPr>
                        <a:t>C</a:t>
                      </a:r>
                      <a:r>
                        <a:rPr kumimoji="0" lang="zh-CN" altLang="en-US" sz="2000" b="1" i="0" u="none" strike="noStrike" cap="none" normalizeH="0" baseline="0" dirty="0">
                          <a:ln>
                            <a:noFill/>
                          </a:ln>
                          <a:solidFill>
                            <a:schemeClr val="bg1"/>
                          </a:solidFill>
                          <a:effectLst/>
                          <a:latin typeface="+mn-lt"/>
                          <a:ea typeface="+mn-ea"/>
                          <a:cs typeface="+mn-ea"/>
                          <a:sym typeface="+mn-lt"/>
                        </a:rPr>
                        <a:t>消费者</a:t>
                      </a:r>
                      <a:endParaRPr kumimoji="0" lang="zh-CN" altLang="en-US" sz="2000" b="1" i="0" u="none" strike="noStrike" cap="none" normalizeH="0" baseline="0" dirty="0">
                        <a:ln>
                          <a:noFill/>
                        </a:ln>
                        <a:solidFill>
                          <a:schemeClr val="bg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chemeClr val="accent2">
                        <a:lumMod val="75000"/>
                      </a:schemeClr>
                    </a:solidFill>
                  </a:tcPr>
                </a:tc>
                <a:tc vMerge="1">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5</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10</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500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8</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400</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30</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3</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6</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300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0857">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4</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r h="592551">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50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a:ln>
                            <a:noFill/>
                          </a:ln>
                          <a:solidFill>
                            <a:schemeClr val="tx1"/>
                          </a:solidFill>
                          <a:effectLst/>
                          <a:latin typeface="+mn-lt"/>
                          <a:ea typeface="+mn-ea"/>
                          <a:cs typeface="+mn-ea"/>
                          <a:sym typeface="+mn-lt"/>
                        </a:rPr>
                        <a:t>1</a:t>
                      </a:r>
                      <a:endParaRPr kumimoji="0" lang="en-US" altLang="zh-CN" sz="1600" b="0" i="0" u="none" strike="noStrike" cap="none" normalizeH="0" baseline="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2</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c>
                  <a:txBody>
                    <a:bodyPr/>
                    <a:lstStyle>
                      <a:lvl1pPr marL="0" algn="l" defTabSz="914400" rtl="0" eaLnBrk="1" latinLnBrk="0" hangingPunct="1">
                        <a:defRPr sz="1800" kern="1200">
                          <a:solidFill>
                            <a:schemeClr val="tx1"/>
                          </a:solidFill>
                          <a:latin typeface="Arial" panose="020B0604020202090204"/>
                          <a:ea typeface="宋体"/>
                        </a:defRPr>
                      </a:lvl1pPr>
                      <a:lvl2pPr marL="457200" algn="l" defTabSz="914400" rtl="0" eaLnBrk="1" latinLnBrk="0" hangingPunct="1">
                        <a:defRPr sz="1800" kern="1200">
                          <a:solidFill>
                            <a:schemeClr val="tx1"/>
                          </a:solidFill>
                          <a:latin typeface="Arial" panose="020B0604020202090204"/>
                          <a:ea typeface="宋体"/>
                        </a:defRPr>
                      </a:lvl2pPr>
                      <a:lvl3pPr marL="914400" algn="l" defTabSz="914400" rtl="0" eaLnBrk="1" latinLnBrk="0" hangingPunct="1">
                        <a:defRPr sz="1800" kern="1200">
                          <a:solidFill>
                            <a:schemeClr val="tx1"/>
                          </a:solidFill>
                          <a:latin typeface="Arial" panose="020B0604020202090204"/>
                          <a:ea typeface="宋体"/>
                        </a:defRPr>
                      </a:lvl3pPr>
                      <a:lvl4pPr marL="1371600" algn="l" defTabSz="914400" rtl="0" eaLnBrk="1" latinLnBrk="0" hangingPunct="1">
                        <a:defRPr sz="1800" kern="1200">
                          <a:solidFill>
                            <a:schemeClr val="tx1"/>
                          </a:solidFill>
                          <a:latin typeface="Arial" panose="020B0604020202090204"/>
                          <a:ea typeface="宋体"/>
                        </a:defRPr>
                      </a:lvl4pPr>
                      <a:lvl5pPr marL="1828800" algn="l" defTabSz="914400" rtl="0" eaLnBrk="1" latinLnBrk="0" hangingPunct="1">
                        <a:defRPr sz="1800" kern="1200">
                          <a:solidFill>
                            <a:schemeClr val="tx1"/>
                          </a:solidFill>
                          <a:latin typeface="Arial" panose="020B0604020202090204"/>
                          <a:ea typeface="宋体"/>
                        </a:defRPr>
                      </a:lvl5pPr>
                      <a:lvl6pPr marL="2286000" algn="l" defTabSz="914400" rtl="0" eaLnBrk="1" latinLnBrk="0" hangingPunct="1">
                        <a:defRPr sz="1800" kern="1200">
                          <a:solidFill>
                            <a:schemeClr val="tx1"/>
                          </a:solidFill>
                          <a:latin typeface="Arial" panose="020B0604020202090204"/>
                          <a:ea typeface="宋体"/>
                        </a:defRPr>
                      </a:lvl6pPr>
                      <a:lvl7pPr marL="2743200" algn="l" defTabSz="914400" rtl="0" eaLnBrk="1" latinLnBrk="0" hangingPunct="1">
                        <a:defRPr sz="1800" kern="1200">
                          <a:solidFill>
                            <a:schemeClr val="tx1"/>
                          </a:solidFill>
                          <a:latin typeface="Arial" panose="020B0604020202090204"/>
                          <a:ea typeface="宋体"/>
                        </a:defRPr>
                      </a:lvl7pPr>
                      <a:lvl8pPr marL="3200400" algn="l" defTabSz="914400" rtl="0" eaLnBrk="1" latinLnBrk="0" hangingPunct="1">
                        <a:defRPr sz="1800" kern="1200">
                          <a:solidFill>
                            <a:schemeClr val="tx1"/>
                          </a:solidFill>
                          <a:latin typeface="Arial" panose="020B0604020202090204"/>
                          <a:ea typeface="宋体"/>
                        </a:defRPr>
                      </a:lvl8pPr>
                      <a:lvl9pPr marL="3657600" algn="l" defTabSz="914400" rtl="0" eaLnBrk="1" latinLnBrk="0" hangingPunct="1">
                        <a:defRPr sz="1800" kern="1200">
                          <a:solidFill>
                            <a:schemeClr val="tx1"/>
                          </a:solidFill>
                          <a:latin typeface="Arial" panose="020B0604020202090204"/>
                          <a:ea typeface="宋体"/>
                        </a:defRPr>
                      </a:lvl9p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mn-lt"/>
                          <a:ea typeface="+mn-ea"/>
                          <a:cs typeface="+mn-ea"/>
                          <a:sym typeface="+mn-lt"/>
                        </a:rPr>
                        <a:t>100</a:t>
                      </a:r>
                      <a:endParaRPr kumimoji="0" lang="en-US" altLang="zh-CN" sz="1600" b="0" i="0" u="none" strike="noStrike" cap="none" normalizeH="0" baseline="0" dirty="0">
                        <a:ln>
                          <a:noFill/>
                        </a:ln>
                        <a:solidFill>
                          <a:schemeClr val="tx1"/>
                        </a:solidFill>
                        <a:effectLst/>
                        <a:latin typeface="+mn-lt"/>
                        <a:ea typeface="+mn-ea"/>
                        <a:cs typeface="+mn-ea"/>
                        <a:sym typeface="+mn-lt"/>
                      </a:endParaRPr>
                    </a:p>
                  </a:txBody>
                  <a:tcPr marL="91459" marR="91459" marT="45731" marB="45731" anchor="ctr" horzOverflow="overflow">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lnTlToBr>
                      <a:noFill/>
                    </a:lnTlToBr>
                    <a:lnBlToTr>
                      <a:noFill/>
                    </a:lnBlToTr>
                    <a:solidFill>
                      <a:srgbClr val="FFFFCD"/>
                    </a:solidFill>
                  </a:tcPr>
                </a:tc>
              </a:tr>
            </a:tbl>
          </a:graphicData>
        </a:graphic>
      </p:graphicFrame>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（三）需求表示方式</a:t>
            </a:r>
            <a:endParaRPr lang="zh-CN" altLang="en-US" sz="2400" b="1" dirty="0">
              <a:solidFill>
                <a:schemeClr val="bg1"/>
              </a:solidFill>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V="1">
            <a:off x="0" y="2259103"/>
            <a:ext cx="12192000" cy="3600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p:cNvSpPr>
            <a:spLocks noGrp="1"/>
          </p:cNvSpPr>
          <p:nvPr>
            <p:ph idx="4294967295"/>
          </p:nvPr>
        </p:nvSpPr>
        <p:spPr>
          <a:xfrm>
            <a:off x="978799" y="3213763"/>
            <a:ext cx="4470517" cy="2270750"/>
          </a:xfrm>
        </p:spPr>
        <p:txBody>
          <a:bodyPr wrap="square">
            <a:spAutoFit/>
          </a:bodyPr>
          <a:lstStyle/>
          <a:p>
            <a:pPr marL="0" indent="0" algn="just">
              <a:lnSpc>
                <a:spcPct val="120000"/>
              </a:lnSpc>
              <a:spcBef>
                <a:spcPts val="0"/>
              </a:spcBef>
              <a:buNone/>
            </a:pPr>
            <a:r>
              <a:rPr lang="zh-CN" altLang="en-US" sz="2400" dirty="0">
                <a:solidFill>
                  <a:schemeClr val="bg1"/>
                </a:solidFill>
                <a:cs typeface="+mn-ea"/>
                <a:sym typeface="+mn-lt"/>
              </a:rPr>
              <a:t>如果把影响需求数量的各个因素</a:t>
            </a:r>
            <a:r>
              <a:rPr lang="en-US" altLang="zh-CN" sz="2400" dirty="0">
                <a:solidFill>
                  <a:schemeClr val="bg1"/>
                </a:solidFill>
                <a:cs typeface="+mn-ea"/>
                <a:sym typeface="+mn-lt"/>
              </a:rPr>
              <a:t>( P</a:t>
            </a:r>
            <a:r>
              <a:rPr lang="zh-CN" altLang="en-US" sz="2400" dirty="0">
                <a:solidFill>
                  <a:schemeClr val="bg1"/>
                </a:solidFill>
                <a:cs typeface="+mn-ea"/>
                <a:sym typeface="+mn-lt"/>
              </a:rPr>
              <a:t>，</a:t>
            </a:r>
            <a:r>
              <a:rPr lang="en-US" altLang="zh-CN" sz="2400" dirty="0" err="1">
                <a:solidFill>
                  <a:schemeClr val="bg1"/>
                </a:solidFill>
                <a:cs typeface="+mn-ea"/>
                <a:sym typeface="+mn-lt"/>
              </a:rPr>
              <a:t>Pr</a:t>
            </a:r>
            <a:r>
              <a:rPr lang="en-US" altLang="zh-CN" sz="2400" dirty="0">
                <a:solidFill>
                  <a:schemeClr val="bg1"/>
                </a:solidFill>
                <a:cs typeface="+mn-ea"/>
                <a:sym typeface="+mn-lt"/>
              </a:rPr>
              <a:t> </a:t>
            </a:r>
            <a:r>
              <a:rPr lang="zh-CN" altLang="en-US" sz="2400" dirty="0">
                <a:solidFill>
                  <a:schemeClr val="bg1"/>
                </a:solidFill>
                <a:cs typeface="+mn-ea"/>
                <a:sym typeface="+mn-lt"/>
              </a:rPr>
              <a:t>，</a:t>
            </a:r>
            <a:r>
              <a:rPr lang="en-US" altLang="zh-CN" sz="2400" dirty="0">
                <a:solidFill>
                  <a:schemeClr val="bg1"/>
                </a:solidFill>
                <a:cs typeface="+mn-ea"/>
                <a:sym typeface="+mn-lt"/>
              </a:rPr>
              <a:t>M</a:t>
            </a:r>
            <a:r>
              <a:rPr lang="zh-CN" altLang="en-US" sz="2400" dirty="0">
                <a:solidFill>
                  <a:schemeClr val="bg1"/>
                </a:solidFill>
                <a:cs typeface="+mn-ea"/>
                <a:sym typeface="+mn-lt"/>
              </a:rPr>
              <a:t>，</a:t>
            </a:r>
            <a:r>
              <a:rPr lang="en-US" altLang="zh-CN" sz="2400" dirty="0">
                <a:solidFill>
                  <a:schemeClr val="bg1"/>
                </a:solidFill>
                <a:cs typeface="+mn-ea"/>
                <a:sym typeface="+mn-lt"/>
              </a:rPr>
              <a:t>F</a:t>
            </a:r>
            <a:r>
              <a:rPr lang="zh-CN" altLang="en-US" sz="2400" dirty="0">
                <a:solidFill>
                  <a:schemeClr val="bg1"/>
                </a:solidFill>
                <a:cs typeface="+mn-ea"/>
                <a:sym typeface="+mn-lt"/>
              </a:rPr>
              <a:t>，</a:t>
            </a:r>
            <a:r>
              <a:rPr lang="en-US" altLang="zh-CN" sz="2400" dirty="0">
                <a:solidFill>
                  <a:schemeClr val="bg1"/>
                </a:solidFill>
                <a:cs typeface="+mn-ea"/>
                <a:sym typeface="+mn-lt"/>
              </a:rPr>
              <a:t>T</a:t>
            </a:r>
            <a:r>
              <a:rPr lang="zh-CN" altLang="en-US" sz="2400" dirty="0">
                <a:solidFill>
                  <a:schemeClr val="bg1"/>
                </a:solidFill>
                <a:cs typeface="+mn-ea"/>
                <a:sym typeface="+mn-lt"/>
              </a:rPr>
              <a:t>，</a:t>
            </a:r>
            <a:r>
              <a:rPr lang="en-US" altLang="zh-CN" sz="2400" dirty="0">
                <a:solidFill>
                  <a:schemeClr val="bg1"/>
                </a:solidFill>
                <a:cs typeface="+mn-ea"/>
                <a:sym typeface="+mn-lt"/>
              </a:rPr>
              <a:t>……)</a:t>
            </a:r>
            <a:r>
              <a:rPr lang="zh-CN" altLang="en-US" sz="2400" dirty="0">
                <a:solidFill>
                  <a:schemeClr val="bg1"/>
                </a:solidFill>
                <a:cs typeface="+mn-ea"/>
                <a:sym typeface="+mn-lt"/>
              </a:rPr>
              <a:t>作为自变量，需求量</a:t>
            </a:r>
            <a:r>
              <a:rPr lang="en-US" altLang="zh-CN" sz="2400" dirty="0">
                <a:solidFill>
                  <a:schemeClr val="bg1"/>
                </a:solidFill>
                <a:cs typeface="+mn-ea"/>
                <a:sym typeface="+mn-lt"/>
              </a:rPr>
              <a:t>Q</a:t>
            </a:r>
            <a:r>
              <a:rPr lang="en-US" altLang="zh-CN" sz="2400" baseline="-25000" dirty="0">
                <a:solidFill>
                  <a:schemeClr val="bg1"/>
                </a:solidFill>
                <a:cs typeface="+mn-ea"/>
                <a:sym typeface="+mn-lt"/>
              </a:rPr>
              <a:t>d</a:t>
            </a:r>
            <a:r>
              <a:rPr lang="zh-CN" altLang="en-US" sz="2400" dirty="0">
                <a:solidFill>
                  <a:schemeClr val="bg1"/>
                </a:solidFill>
                <a:cs typeface="+mn-ea"/>
                <a:sym typeface="+mn-lt"/>
              </a:rPr>
              <a:t>作为因变量，</a:t>
            </a:r>
            <a:r>
              <a:rPr lang="zh-CN" altLang="en-US" sz="2400" b="1" dirty="0">
                <a:solidFill>
                  <a:srgbClr val="FFFF00"/>
                </a:solidFill>
                <a:cs typeface="+mn-ea"/>
                <a:sym typeface="+mn-lt"/>
              </a:rPr>
              <a:t>一种商品的需求数量就是所有影响这种商品需求数量因素的函数</a:t>
            </a:r>
            <a:r>
              <a:rPr lang="zh-CN" altLang="en-US" sz="2400" dirty="0">
                <a:solidFill>
                  <a:srgbClr val="FFFF00"/>
                </a:solidFill>
                <a:cs typeface="+mn-ea"/>
                <a:sym typeface="+mn-lt"/>
              </a:rPr>
              <a:t>。</a:t>
            </a:r>
            <a:endParaRPr lang="en-US" altLang="zh-CN" sz="2400" dirty="0">
              <a:solidFill>
                <a:srgbClr val="FFFF00"/>
              </a:solidFill>
              <a:cs typeface="+mn-ea"/>
              <a:sym typeface="+mn-lt"/>
            </a:endParaRPr>
          </a:p>
        </p:txBody>
      </p:sp>
      <p:grpSp>
        <p:nvGrpSpPr>
          <p:cNvPr id="12" name="组合 11"/>
          <p:cNvGrpSpPr/>
          <p:nvPr/>
        </p:nvGrpSpPr>
        <p:grpSpPr>
          <a:xfrm>
            <a:off x="746328" y="1491769"/>
            <a:ext cx="10752096" cy="1508910"/>
            <a:chOff x="746328" y="1491769"/>
            <a:chExt cx="10752096" cy="1508910"/>
          </a:xfrm>
        </p:grpSpPr>
        <p:sp>
          <p:nvSpPr>
            <p:cNvPr id="4" name="矩形 3"/>
            <p:cNvSpPr/>
            <p:nvPr/>
          </p:nvSpPr>
          <p:spPr>
            <a:xfrm flipV="1">
              <a:off x="778933" y="1493833"/>
              <a:ext cx="10719491" cy="1506846"/>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txBox="1"/>
            <p:nvPr/>
          </p:nvSpPr>
          <p:spPr>
            <a:xfrm>
              <a:off x="746328" y="1491769"/>
              <a:ext cx="10666738" cy="1458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buFont typeface="+mj-lt"/>
                <a:buAutoNum type="arabicPeriod" startAt="2"/>
              </a:pPr>
              <a:r>
                <a:rPr lang="zh-CN" altLang="en-US" b="1" dirty="0">
                  <a:solidFill>
                    <a:srgbClr val="0097E2"/>
                  </a:solidFill>
                  <a:cs typeface="+mn-ea"/>
                  <a:sym typeface="+mn-lt"/>
                </a:rPr>
                <a:t>需求函数</a:t>
              </a:r>
              <a:endParaRPr lang="zh-CN" altLang="en-US" b="1" dirty="0">
                <a:solidFill>
                  <a:srgbClr val="0097E2"/>
                </a:solidFill>
                <a:cs typeface="+mn-ea"/>
                <a:sym typeface="+mn-lt"/>
              </a:endParaRPr>
            </a:p>
            <a:p>
              <a:pPr marL="0" indent="544830">
                <a:lnSpc>
                  <a:spcPct val="120000"/>
                </a:lnSpc>
                <a:spcBef>
                  <a:spcPts val="0"/>
                </a:spcBef>
                <a:buNone/>
              </a:pPr>
              <a:r>
                <a:rPr lang="zh-CN" altLang="en-US" sz="2400" dirty="0">
                  <a:cs typeface="+mn-ea"/>
                  <a:sym typeface="+mn-lt"/>
                </a:rPr>
                <a:t>用来描述一种商品的需求数量和影响该需求数量的各种因素之间的相互关</a:t>
              </a:r>
              <a:endParaRPr lang="en-US" altLang="zh-CN" sz="2400" dirty="0">
                <a:cs typeface="+mn-ea"/>
                <a:sym typeface="+mn-lt"/>
              </a:endParaRPr>
            </a:p>
            <a:p>
              <a:pPr marL="0" indent="544830">
                <a:lnSpc>
                  <a:spcPct val="120000"/>
                </a:lnSpc>
                <a:spcBef>
                  <a:spcPts val="0"/>
                </a:spcBef>
                <a:buNone/>
              </a:pPr>
              <a:r>
                <a:rPr lang="zh-CN" altLang="en-US" sz="2400" dirty="0">
                  <a:cs typeface="+mn-ea"/>
                  <a:sym typeface="+mn-lt"/>
                </a:rPr>
                <a:t>系的函数</a:t>
              </a:r>
              <a:endParaRPr lang="zh-CN" altLang="en-US" sz="2400" dirty="0">
                <a:cs typeface="+mn-ea"/>
                <a:sym typeface="+mn-lt"/>
              </a:endParaRPr>
            </a:p>
          </p:txBody>
        </p:sp>
      </p:grpSp>
      <p:grpSp>
        <p:nvGrpSpPr>
          <p:cNvPr id="11" name="组合 10"/>
          <p:cNvGrpSpPr/>
          <p:nvPr/>
        </p:nvGrpSpPr>
        <p:grpSpPr>
          <a:xfrm>
            <a:off x="5642747" y="3401723"/>
            <a:ext cx="5943599" cy="1944000"/>
            <a:chOff x="3124200" y="4100078"/>
            <a:chExt cx="5943599" cy="1944000"/>
          </a:xfrm>
        </p:grpSpPr>
        <p:sp>
          <p:nvSpPr>
            <p:cNvPr id="10" name="矩形: 圆角 9"/>
            <p:cNvSpPr/>
            <p:nvPr/>
          </p:nvSpPr>
          <p:spPr>
            <a:xfrm>
              <a:off x="3124200" y="4100078"/>
              <a:ext cx="5943599" cy="1944000"/>
            </a:xfrm>
            <a:prstGeom prst="roundRect">
              <a:avLst>
                <a:gd name="adj" fmla="val 8526"/>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52799" y="4254626"/>
              <a:ext cx="5521569" cy="1008802"/>
            </a:xfrm>
            <a:prstGeom prst="rect">
              <a:avLst/>
            </a:prstGeom>
          </p:spPr>
          <p:txBody>
            <a:bodyPr wrap="square">
              <a:spAutoFit/>
            </a:bodyPr>
            <a:lstStyle/>
            <a:p>
              <a:pPr>
                <a:lnSpc>
                  <a:spcPct val="120000"/>
                </a:lnSpc>
              </a:pPr>
              <a:r>
                <a:rPr lang="zh-CN" altLang="en-US" sz="2400" b="1" dirty="0">
                  <a:cs typeface="+mn-ea"/>
                  <a:sym typeface="+mn-lt"/>
                </a:rPr>
                <a:t>用公式表示：</a:t>
              </a:r>
              <a:endParaRPr lang="zh-CN" altLang="en-US" sz="2400" b="1" dirty="0">
                <a:cs typeface="+mn-ea"/>
                <a:sym typeface="+mn-lt"/>
              </a:endParaRPr>
            </a:p>
            <a:p>
              <a:pPr>
                <a:lnSpc>
                  <a:spcPct val="120000"/>
                </a:lnSpc>
                <a:spcBef>
                  <a:spcPts val="0"/>
                </a:spcBef>
                <a:buNone/>
              </a:pPr>
              <a:r>
                <a:rPr lang="en-US" altLang="zh-CN" sz="2800" b="1" dirty="0">
                  <a:solidFill>
                    <a:schemeClr val="accent2"/>
                  </a:solidFill>
                  <a:cs typeface="+mn-ea"/>
                  <a:sym typeface="+mn-lt"/>
                </a:rPr>
                <a:t>Q</a:t>
              </a:r>
              <a:r>
                <a:rPr lang="en-US" altLang="zh-CN" sz="2800" b="1" baseline="-25000" dirty="0">
                  <a:solidFill>
                    <a:schemeClr val="accent2"/>
                  </a:solidFill>
                  <a:cs typeface="+mn-ea"/>
                  <a:sym typeface="+mn-lt"/>
                </a:rPr>
                <a:t>d</a:t>
              </a:r>
              <a:r>
                <a:rPr lang="en-US" altLang="zh-CN" sz="2800" b="1" dirty="0">
                  <a:solidFill>
                    <a:schemeClr val="accent2"/>
                  </a:solidFill>
                  <a:cs typeface="+mn-ea"/>
                  <a:sym typeface="+mn-lt"/>
                </a:rPr>
                <a:t>= f ( P</a:t>
              </a:r>
              <a:r>
                <a:rPr lang="zh-CN" altLang="en-US" sz="2800" b="1" dirty="0">
                  <a:solidFill>
                    <a:schemeClr val="accent2"/>
                  </a:solidFill>
                  <a:cs typeface="+mn-ea"/>
                  <a:sym typeface="+mn-lt"/>
                </a:rPr>
                <a:t>，</a:t>
              </a:r>
              <a:r>
                <a:rPr lang="en-US" altLang="zh-CN" sz="2800" b="1" dirty="0" err="1">
                  <a:solidFill>
                    <a:schemeClr val="accent2"/>
                  </a:solidFill>
                  <a:cs typeface="+mn-ea"/>
                  <a:sym typeface="+mn-lt"/>
                </a:rPr>
                <a:t>Pr</a:t>
              </a:r>
              <a:r>
                <a:rPr lang="en-US" altLang="zh-CN" sz="2800" b="1" dirty="0">
                  <a:solidFill>
                    <a:schemeClr val="accent2"/>
                  </a:solidFill>
                  <a:cs typeface="+mn-ea"/>
                  <a:sym typeface="+mn-lt"/>
                </a:rPr>
                <a:t> </a:t>
              </a:r>
              <a:r>
                <a:rPr lang="zh-CN" altLang="en-US" sz="2800" b="1" dirty="0">
                  <a:solidFill>
                    <a:schemeClr val="accent2"/>
                  </a:solidFill>
                  <a:cs typeface="+mn-ea"/>
                  <a:sym typeface="+mn-lt"/>
                </a:rPr>
                <a:t>，</a:t>
              </a:r>
              <a:r>
                <a:rPr lang="en-US" altLang="zh-CN" sz="2800" b="1" dirty="0">
                  <a:solidFill>
                    <a:schemeClr val="accent2"/>
                  </a:solidFill>
                  <a:cs typeface="+mn-ea"/>
                  <a:sym typeface="+mn-lt"/>
                </a:rPr>
                <a:t>M</a:t>
              </a:r>
              <a:r>
                <a:rPr lang="zh-CN" altLang="en-US" sz="2800" b="1" dirty="0">
                  <a:solidFill>
                    <a:schemeClr val="accent2"/>
                  </a:solidFill>
                  <a:cs typeface="+mn-ea"/>
                  <a:sym typeface="+mn-lt"/>
                </a:rPr>
                <a:t>，</a:t>
              </a:r>
              <a:r>
                <a:rPr lang="en-US" altLang="zh-CN" sz="2800" b="1" dirty="0">
                  <a:solidFill>
                    <a:schemeClr val="accent2"/>
                  </a:solidFill>
                  <a:cs typeface="+mn-ea"/>
                  <a:sym typeface="+mn-lt"/>
                </a:rPr>
                <a:t>F</a:t>
              </a:r>
              <a:r>
                <a:rPr lang="zh-CN" altLang="en-US" sz="2800" b="1" dirty="0">
                  <a:solidFill>
                    <a:schemeClr val="accent2"/>
                  </a:solidFill>
                  <a:cs typeface="+mn-ea"/>
                  <a:sym typeface="+mn-lt"/>
                </a:rPr>
                <a:t>，</a:t>
              </a:r>
              <a:r>
                <a:rPr lang="en-US" altLang="zh-CN" sz="2800" b="1" dirty="0">
                  <a:solidFill>
                    <a:schemeClr val="accent2"/>
                  </a:solidFill>
                  <a:cs typeface="+mn-ea"/>
                  <a:sym typeface="+mn-lt"/>
                </a:rPr>
                <a:t>T</a:t>
              </a:r>
              <a:r>
                <a:rPr lang="zh-CN" altLang="en-US" sz="2800" b="1" dirty="0">
                  <a:solidFill>
                    <a:schemeClr val="accent2"/>
                  </a:solidFill>
                  <a:cs typeface="+mn-ea"/>
                  <a:sym typeface="+mn-lt"/>
                </a:rPr>
                <a:t>，</a:t>
              </a:r>
              <a:r>
                <a:rPr lang="en-US" altLang="zh-CN" sz="2800" b="1" dirty="0">
                  <a:solidFill>
                    <a:schemeClr val="accent2"/>
                  </a:solidFill>
                  <a:cs typeface="+mn-ea"/>
                  <a:sym typeface="+mn-lt"/>
                </a:rPr>
                <a:t>……) </a:t>
              </a:r>
              <a:endParaRPr lang="en-US" altLang="zh-CN" sz="2800" b="1" dirty="0">
                <a:solidFill>
                  <a:schemeClr val="accent2"/>
                </a:solidFill>
                <a:cs typeface="+mn-ea"/>
                <a:sym typeface="+mn-lt"/>
              </a:endParaRPr>
            </a:p>
          </p:txBody>
        </p:sp>
      </p:grpSp>
      <p:sp>
        <p:nvSpPr>
          <p:cNvPr id="2" name="矩形 1"/>
          <p:cNvSpPr/>
          <p:nvPr/>
        </p:nvSpPr>
        <p:spPr>
          <a:xfrm>
            <a:off x="5642747" y="4571000"/>
            <a:ext cx="5943598" cy="575085"/>
          </a:xfrm>
          <a:prstGeom prst="rect">
            <a:avLst/>
          </a:prstGeom>
          <a:solidFill>
            <a:schemeClr val="accent2">
              <a:lumMod val="75000"/>
            </a:schemeClr>
          </a:solidFill>
          <a:ln>
            <a:noFill/>
          </a:ln>
        </p:spPr>
        <p:txBody>
          <a:bodyPr wrap="none" anchor="ctr">
            <a:noAutofit/>
          </a:bodyPr>
          <a:lstStyle/>
          <a:p>
            <a:pPr algn="ctr">
              <a:spcBef>
                <a:spcPts val="0"/>
              </a:spcBef>
              <a:buNone/>
            </a:pPr>
            <a:r>
              <a:rPr lang="zh-CN" altLang="en-US" sz="2400" b="1" dirty="0">
                <a:solidFill>
                  <a:schemeClr val="bg1"/>
                </a:solidFill>
                <a:cs typeface="+mn-ea"/>
                <a:sym typeface="+mn-lt"/>
              </a:rPr>
              <a:t>一般表达式：</a:t>
            </a:r>
            <a:r>
              <a:rPr lang="en-US" altLang="zh-CN" sz="2400" b="1" dirty="0">
                <a:solidFill>
                  <a:schemeClr val="bg1"/>
                </a:solidFill>
                <a:cs typeface="+mn-ea"/>
                <a:sym typeface="+mn-lt"/>
              </a:rPr>
              <a:t> Q</a:t>
            </a:r>
            <a:r>
              <a:rPr lang="en-US" altLang="zh-CN" sz="2400" b="1" baseline="-25000" dirty="0">
                <a:solidFill>
                  <a:schemeClr val="bg1"/>
                </a:solidFill>
                <a:cs typeface="+mn-ea"/>
                <a:sym typeface="+mn-lt"/>
              </a:rPr>
              <a:t>d</a:t>
            </a:r>
            <a:r>
              <a:rPr lang="en-US" altLang="zh-CN" sz="2400" b="1" dirty="0">
                <a:solidFill>
                  <a:schemeClr val="bg1"/>
                </a:solidFill>
                <a:cs typeface="+mn-ea"/>
                <a:sym typeface="+mn-lt"/>
              </a:rPr>
              <a:t>= f (P)</a:t>
            </a:r>
            <a:endParaRPr lang="en-US" altLang="zh-CN" sz="2400" b="1" dirty="0">
              <a:solidFill>
                <a:schemeClr val="bg1"/>
              </a:solidFill>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46328" y="1220840"/>
            <a:ext cx="10699344" cy="1095293"/>
            <a:chOff x="746328" y="2050569"/>
            <a:chExt cx="10699344" cy="1095293"/>
          </a:xfrm>
        </p:grpSpPr>
        <p:sp>
          <p:nvSpPr>
            <p:cNvPr id="6" name="矩形 5"/>
            <p:cNvSpPr/>
            <p:nvPr/>
          </p:nvSpPr>
          <p:spPr>
            <a:xfrm flipV="1">
              <a:off x="778934" y="2052633"/>
              <a:ext cx="10666738" cy="1093229"/>
            </a:xfrm>
            <a:prstGeom prst="rect">
              <a:avLst/>
            </a:prstGeom>
            <a:solidFill>
              <a:srgbClr val="E5FBF2"/>
            </a:solidFill>
            <a:ln>
              <a:solidFill>
                <a:srgbClr val="009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内容占位符 2"/>
            <p:cNvSpPr txBox="1"/>
            <p:nvPr/>
          </p:nvSpPr>
          <p:spPr>
            <a:xfrm>
              <a:off x="746328" y="2050569"/>
              <a:ext cx="6585806" cy="101502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514350" indent="-514350">
                <a:lnSpc>
                  <a:spcPct val="120000"/>
                </a:lnSpc>
                <a:spcBef>
                  <a:spcPts val="0"/>
                </a:spcBef>
                <a:buFont typeface="+mj-lt"/>
                <a:buAutoNum type="arabicPeriod" startAt="3"/>
              </a:pPr>
              <a:r>
                <a:rPr lang="zh-CN" altLang="en-US" b="1" dirty="0">
                  <a:solidFill>
                    <a:srgbClr val="0097E2"/>
                  </a:solidFill>
                  <a:cs typeface="+mn-ea"/>
                  <a:sym typeface="+mn-lt"/>
                </a:rPr>
                <a:t>需求曲线</a:t>
              </a:r>
              <a:endParaRPr lang="zh-CN" altLang="en-US" b="1" dirty="0">
                <a:solidFill>
                  <a:srgbClr val="0097E2"/>
                </a:solidFill>
                <a:cs typeface="+mn-ea"/>
                <a:sym typeface="+mn-lt"/>
              </a:endParaRPr>
            </a:p>
            <a:p>
              <a:pPr marL="0" indent="0">
                <a:lnSpc>
                  <a:spcPct val="120000"/>
                </a:lnSpc>
                <a:spcBef>
                  <a:spcPts val="0"/>
                </a:spcBef>
                <a:buNone/>
              </a:pPr>
              <a:r>
                <a:rPr lang="zh-CN" altLang="en-US" sz="2400" dirty="0">
                  <a:cs typeface="+mn-ea"/>
                  <a:sym typeface="+mn-lt"/>
                </a:rPr>
                <a:t>      表示商品价格与需求量之间关系的一条曲线</a:t>
              </a:r>
              <a:endParaRPr lang="zh-CN" altLang="en-US" sz="2400" dirty="0">
                <a:cs typeface="+mn-ea"/>
                <a:sym typeface="+mn-lt"/>
              </a:endParaRPr>
            </a:p>
          </p:txBody>
        </p:sp>
      </p:grpSp>
      <p:grpSp>
        <p:nvGrpSpPr>
          <p:cNvPr id="34" name="组合 33"/>
          <p:cNvGrpSpPr/>
          <p:nvPr/>
        </p:nvGrpSpPr>
        <p:grpSpPr>
          <a:xfrm>
            <a:off x="1624842" y="2526055"/>
            <a:ext cx="5279413" cy="3755945"/>
            <a:chOff x="6992489" y="1466139"/>
            <a:chExt cx="4548384" cy="3235869"/>
          </a:xfrm>
        </p:grpSpPr>
        <p:cxnSp>
          <p:nvCxnSpPr>
            <p:cNvPr id="23" name="直接连接符 22"/>
            <p:cNvCxnSpPr/>
            <p:nvPr/>
          </p:nvCxnSpPr>
          <p:spPr>
            <a:xfrm flipV="1">
              <a:off x="8043333" y="1778000"/>
              <a:ext cx="0" cy="2628865"/>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043333" y="4406865"/>
              <a:ext cx="3149600" cy="0"/>
            </a:xfrm>
            <a:prstGeom prst="line">
              <a:avLst/>
            </a:prstGeom>
            <a:ln>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992489" y="1754361"/>
              <a:ext cx="999067" cy="2850092"/>
            </a:xfrm>
            <a:prstGeom prst="rect">
              <a:avLst/>
            </a:prstGeom>
            <a:noFill/>
          </p:spPr>
          <p:txBody>
            <a:bodyPr wrap="square" rtlCol="0">
              <a:spAutoFit/>
            </a:bodyPr>
            <a:lstStyle/>
            <a:p>
              <a:pPr algn="r">
                <a:lnSpc>
                  <a:spcPct val="220000"/>
                </a:lnSpc>
              </a:pPr>
              <a:r>
                <a:rPr lang="en-US" altLang="zh-CN" sz="1600" dirty="0"/>
                <a:t>50</a:t>
              </a:r>
              <a:endParaRPr lang="en-US" altLang="zh-CN" sz="1600" dirty="0"/>
            </a:p>
            <a:p>
              <a:pPr algn="r">
                <a:lnSpc>
                  <a:spcPct val="220000"/>
                </a:lnSpc>
              </a:pPr>
              <a:r>
                <a:rPr lang="en-US" altLang="zh-CN" sz="1600" dirty="0"/>
                <a:t>40</a:t>
              </a:r>
              <a:endParaRPr lang="en-US" altLang="zh-CN" sz="1600" dirty="0"/>
            </a:p>
            <a:p>
              <a:pPr algn="r">
                <a:lnSpc>
                  <a:spcPct val="220000"/>
                </a:lnSpc>
              </a:pPr>
              <a:r>
                <a:rPr lang="en-US" altLang="zh-CN" sz="1600" dirty="0"/>
                <a:t>30</a:t>
              </a:r>
              <a:endParaRPr lang="en-US" altLang="zh-CN" sz="1600" dirty="0"/>
            </a:p>
            <a:p>
              <a:pPr algn="r">
                <a:lnSpc>
                  <a:spcPct val="220000"/>
                </a:lnSpc>
              </a:pPr>
              <a:r>
                <a:rPr lang="en-US" altLang="zh-CN" sz="1600" dirty="0"/>
                <a:t>20</a:t>
              </a:r>
              <a:endParaRPr lang="en-US" altLang="zh-CN" sz="1600" dirty="0"/>
            </a:p>
            <a:p>
              <a:pPr algn="r">
                <a:lnSpc>
                  <a:spcPct val="220000"/>
                </a:lnSpc>
              </a:pPr>
              <a:r>
                <a:rPr lang="en-US" altLang="zh-CN" sz="1600" dirty="0"/>
                <a:t>10</a:t>
              </a:r>
              <a:endParaRPr lang="en-US" altLang="zh-CN" sz="1600" dirty="0"/>
            </a:p>
            <a:p>
              <a:pPr algn="r">
                <a:lnSpc>
                  <a:spcPct val="220000"/>
                </a:lnSpc>
              </a:pPr>
              <a:r>
                <a:rPr lang="en-US" altLang="zh-CN" sz="1600" dirty="0"/>
                <a:t>0</a:t>
              </a:r>
              <a:endParaRPr lang="zh-CN" altLang="en-US" sz="1600" dirty="0"/>
            </a:p>
          </p:txBody>
        </p:sp>
        <p:sp>
          <p:nvSpPr>
            <p:cNvPr id="28" name="文本框 27"/>
            <p:cNvSpPr txBox="1"/>
            <p:nvPr/>
          </p:nvSpPr>
          <p:spPr>
            <a:xfrm>
              <a:off x="8082183" y="4439849"/>
              <a:ext cx="3203723" cy="262159"/>
            </a:xfrm>
            <a:prstGeom prst="rect">
              <a:avLst/>
            </a:prstGeom>
            <a:noFill/>
          </p:spPr>
          <p:txBody>
            <a:bodyPr wrap="square" rtlCol="0" anchor="ctr">
              <a:spAutoFit/>
            </a:bodyPr>
            <a:lstStyle/>
            <a:p>
              <a:r>
                <a:rPr lang="en-US" altLang="zh-CN" sz="1600" dirty="0"/>
                <a:t>100        200       300       400       500</a:t>
              </a:r>
              <a:endParaRPr lang="zh-CN" altLang="en-US" sz="1600" dirty="0"/>
            </a:p>
          </p:txBody>
        </p:sp>
        <p:cxnSp>
          <p:nvCxnSpPr>
            <p:cNvPr id="30" name="直接连接符 29"/>
            <p:cNvCxnSpPr/>
            <p:nvPr/>
          </p:nvCxnSpPr>
          <p:spPr>
            <a:xfrm>
              <a:off x="8280400" y="2082800"/>
              <a:ext cx="2486503" cy="2167467"/>
            </a:xfrm>
            <a:prstGeom prst="line">
              <a:avLst/>
            </a:prstGeom>
            <a:ln w="31750">
              <a:gradFill>
                <a:gsLst>
                  <a:gs pos="0">
                    <a:srgbClr val="5F3CE0"/>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7887233" y="1466139"/>
              <a:ext cx="366859" cy="397739"/>
            </a:xfrm>
            <a:prstGeom prst="rect">
              <a:avLst/>
            </a:prstGeom>
            <a:noFill/>
          </p:spPr>
          <p:txBody>
            <a:bodyPr wrap="square" rtlCol="0">
              <a:spAutoFit/>
            </a:bodyPr>
            <a:lstStyle/>
            <a:p>
              <a:pPr algn="ctr"/>
              <a:r>
                <a:rPr lang="en-US" altLang="zh-CN" sz="2400" b="1" dirty="0"/>
                <a:t>P</a:t>
              </a:r>
              <a:endParaRPr lang="zh-CN" altLang="en-US" sz="2400" b="1" dirty="0"/>
            </a:p>
          </p:txBody>
        </p:sp>
        <p:sp>
          <p:nvSpPr>
            <p:cNvPr id="33" name="文本框 32"/>
            <p:cNvSpPr txBox="1"/>
            <p:nvPr/>
          </p:nvSpPr>
          <p:spPr>
            <a:xfrm>
              <a:off x="11174014" y="4220803"/>
              <a:ext cx="366859" cy="397739"/>
            </a:xfrm>
            <a:prstGeom prst="rect">
              <a:avLst/>
            </a:prstGeom>
            <a:noFill/>
          </p:spPr>
          <p:txBody>
            <a:bodyPr wrap="square" rtlCol="0">
              <a:spAutoFit/>
            </a:bodyPr>
            <a:lstStyle/>
            <a:p>
              <a:pPr algn="ctr"/>
              <a:r>
                <a:rPr lang="en-US" altLang="zh-CN" sz="2400" b="1" dirty="0"/>
                <a:t>Q</a:t>
              </a:r>
              <a:endParaRPr lang="zh-CN" altLang="en-US" sz="2400" b="1" dirty="0"/>
            </a:p>
          </p:txBody>
        </p:sp>
      </p:grpSp>
      <p:grpSp>
        <p:nvGrpSpPr>
          <p:cNvPr id="140" name="组合 139"/>
          <p:cNvGrpSpPr/>
          <p:nvPr/>
        </p:nvGrpSpPr>
        <p:grpSpPr>
          <a:xfrm>
            <a:off x="7266209" y="2701497"/>
            <a:ext cx="3343785" cy="6731057"/>
            <a:chOff x="8006383" y="1074656"/>
            <a:chExt cx="2637685" cy="5309674"/>
          </a:xfrm>
        </p:grpSpPr>
        <p:grpSp>
          <p:nvGrpSpPr>
            <p:cNvPr id="141" name="图形 3"/>
            <p:cNvGrpSpPr/>
            <p:nvPr/>
          </p:nvGrpSpPr>
          <p:grpSpPr>
            <a:xfrm>
              <a:off x="8006383" y="1074656"/>
              <a:ext cx="2637685" cy="5309674"/>
              <a:chOff x="8006383" y="1074656"/>
              <a:chExt cx="2637685" cy="5309674"/>
            </a:xfrm>
          </p:grpSpPr>
          <p:sp>
            <p:nvSpPr>
              <p:cNvPr id="150" name="任意多边形: 形状 149"/>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51" name="任意多边形: 形状 150"/>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52" name="任意多边形: 形状 151"/>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153" name="任意多边形: 形状 152"/>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154" name="任意多边形: 形状 153"/>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55" name="任意多边形: 形状 154"/>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156" name="任意多边形: 形状 155"/>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57" name="任意多边形: 形状 156"/>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158" name="任意多边形: 形状 157"/>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159" name="任意多边形: 形状 158"/>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160" name="任意多边形: 形状 159"/>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161" name="任意多边形: 形状 160"/>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162" name="任意多边形: 形状 161"/>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163" name="任意多边形: 形状 162"/>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164" name="任意多边形: 形状 163"/>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165" name="任意多边形: 形状 164"/>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166" name="任意多边形: 形状 165"/>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167" name="任意多边形: 形状 166"/>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168" name="任意多边形: 形状 167"/>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169" name="任意多边形: 形状 168"/>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170" name="任意多边形: 形状 169"/>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171" name="任意多边形: 形状 170"/>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172" name="任意多边形: 形状 171"/>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173" name="任意多边形: 形状 172"/>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174" name="任意多边形: 形状 173"/>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175" name="任意多边形: 形状 174"/>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176" name="任意多边形: 形状 175"/>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177" name="任意多边形: 形状 176"/>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178" name="任意多边形: 形状 177"/>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179" name="任意多边形: 形状 178"/>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180" name="任意多边形: 形状 179"/>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81" name="任意多边形: 形状 180"/>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82" name="任意多边形: 形状 181"/>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183" name="任意多边形: 形状 182"/>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184" name="任意多边形: 形状 183"/>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185" name="任意多边形: 形状 184"/>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186" name="任意多边形: 形状 185"/>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187" name="任意多边形: 形状 186"/>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188" name="任意多边形: 形状 187"/>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189" name="任意多边形: 形状 188"/>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190" name="任意多边形: 形状 189"/>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191" name="任意多边形: 形状 190"/>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192" name="任意多边形: 形状 191"/>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193" name="任意多边形: 形状 192"/>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194" name="任意多边形: 形状 193"/>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195" name="任意多边形: 形状 194"/>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196" name="任意多边形: 形状 195"/>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197" name="任意多边形: 形状 196"/>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198" name="任意多边形: 形状 197"/>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99" name="任意多边形: 形状 198"/>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200" name="任意多边形: 形状 199"/>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201" name="任意多边形: 形状 200"/>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202" name="任意多边形: 形状 20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203" name="任意多边形: 形状 202"/>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204" name="任意多边形: 形状 203"/>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205" name="任意多边形: 形状 204"/>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06" name="任意多边形: 形状 205"/>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207" name="任意多边形: 形状 206"/>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08" name="任意多边形: 形状 207"/>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209" name="任意多边形: 形状 208"/>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210" name="任意多边形: 形状 209"/>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211" name="任意多边形: 形状 210"/>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212" name="任意多边形: 形状 211"/>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213" name="任意多边形: 形状 212"/>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214" name="任意多边形: 形状 213"/>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215" name="任意多边形: 形状 214"/>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216" name="任意多边形: 形状 215"/>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217" name="任意多边形: 形状 216"/>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218" name="任意多边形: 形状 217"/>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219" name="任意多边形: 形状 218"/>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220" name="任意多边形: 形状 219"/>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21" name="任意多边形: 形状 220"/>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22" name="任意多边形: 形状 221"/>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23" name="任意多边形: 形状 222"/>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24" name="任意多边形: 形状 223"/>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25" name="任意多边形: 形状 224"/>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26" name="任意多边形: 形状 225"/>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27" name="任意多边形: 形状 226"/>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228" name="任意多边形: 形状 227"/>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229" name="任意多边形: 形状 228"/>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230" name="任意多边形: 形状 229"/>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231" name="任意多边形: 形状 230"/>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232" name="任意多边形: 形状 231"/>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233" name="任意多边形: 形状 232"/>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234" name="任意多边形: 形状 233"/>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235" name="任意多边形: 形状 234"/>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236" name="任意多边形: 形状 235"/>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237" name="任意多边形: 形状 236"/>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238" name="任意多边形: 形状 237"/>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239" name="任意多边形: 形状 238"/>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240" name="任意多边形: 形状 239"/>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41" name="任意多边形: 形状 240"/>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42" name="任意多边形: 形状 241"/>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243" name="任意多边形: 形状 242"/>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42" name="任意多边形: 形状 141"/>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43" name="任意多边形: 形状 142"/>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44" name="组合 143"/>
            <p:cNvGrpSpPr/>
            <p:nvPr/>
          </p:nvGrpSpPr>
          <p:grpSpPr>
            <a:xfrm>
              <a:off x="9478879" y="1612744"/>
              <a:ext cx="105728" cy="125985"/>
              <a:chOff x="11374844" y="1629587"/>
              <a:chExt cx="226342" cy="269707"/>
            </a:xfrm>
          </p:grpSpPr>
          <p:sp>
            <p:nvSpPr>
              <p:cNvPr id="148" name="椭圆 14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形状 148"/>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5" name="组合 144"/>
            <p:cNvGrpSpPr/>
            <p:nvPr/>
          </p:nvGrpSpPr>
          <p:grpSpPr>
            <a:xfrm rot="841011">
              <a:off x="9882217" y="1620260"/>
              <a:ext cx="105728" cy="125985"/>
              <a:chOff x="11374844" y="1629587"/>
              <a:chExt cx="226342" cy="269707"/>
            </a:xfrm>
          </p:grpSpPr>
          <p:sp>
            <p:nvSpPr>
              <p:cNvPr id="146" name="椭圆 14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形状 14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2" name="矩形: 圆角 11"/>
          <p:cNvSpPr/>
          <p:nvPr/>
        </p:nvSpPr>
        <p:spPr>
          <a:xfrm>
            <a:off x="4679426" y="4170283"/>
            <a:ext cx="6715846" cy="1656000"/>
          </a:xfrm>
          <a:prstGeom prst="roundRect">
            <a:avLst/>
          </a:prstGeom>
          <a:solidFill>
            <a:srgbClr val="00699E"/>
          </a:solidFill>
          <a:ln w="127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739087" y="2181372"/>
            <a:ext cx="3968380" cy="3723123"/>
            <a:chOff x="2108504" y="1493268"/>
            <a:chExt cx="3698876" cy="3470275"/>
          </a:xfrm>
        </p:grpSpPr>
        <p:sp>
          <p:nvSpPr>
            <p:cNvPr id="5" name="ValueBack3"/>
            <p:cNvSpPr/>
            <p:nvPr/>
          </p:nvSpPr>
          <p:spPr bwMode="auto">
            <a:xfrm>
              <a:off x="2108504" y="1502793"/>
              <a:ext cx="3698876" cy="3454401"/>
            </a:xfrm>
            <a:custGeom>
              <a:avLst/>
              <a:gdLst>
                <a:gd name="connsiteX0" fmla="*/ 555625 w 3698876"/>
                <a:gd name="connsiteY0" fmla="*/ 2674938 h 3454401"/>
                <a:gd name="connsiteX1" fmla="*/ 855701 w 3698876"/>
                <a:gd name="connsiteY1" fmla="*/ 2853290 h 3454401"/>
                <a:gd name="connsiteX2" fmla="*/ 858999 w 3698876"/>
                <a:gd name="connsiteY2" fmla="*/ 2856593 h 3454401"/>
                <a:gd name="connsiteX3" fmla="*/ 1007388 w 3698876"/>
                <a:gd name="connsiteY3" fmla="*/ 3025036 h 3454401"/>
                <a:gd name="connsiteX4" fmla="*/ 1155778 w 3698876"/>
                <a:gd name="connsiteY4" fmla="*/ 3196782 h 3454401"/>
                <a:gd name="connsiteX5" fmla="*/ 1274489 w 3698876"/>
                <a:gd name="connsiteY5" fmla="*/ 3332197 h 3454401"/>
                <a:gd name="connsiteX6" fmla="*/ 1406391 w 3698876"/>
                <a:gd name="connsiteY6" fmla="*/ 3223205 h 3454401"/>
                <a:gd name="connsiteX7" fmla="*/ 1436069 w 3698876"/>
                <a:gd name="connsiteY7" fmla="*/ 3196782 h 3454401"/>
                <a:gd name="connsiteX8" fmla="*/ 1495425 w 3698876"/>
                <a:gd name="connsiteY8" fmla="*/ 3233113 h 3454401"/>
                <a:gd name="connsiteX9" fmla="*/ 1452557 w 3698876"/>
                <a:gd name="connsiteY9" fmla="*/ 3276050 h 3454401"/>
                <a:gd name="connsiteX10" fmla="*/ 1300870 w 3698876"/>
                <a:gd name="connsiteY10" fmla="*/ 3424676 h 3454401"/>
                <a:gd name="connsiteX11" fmla="*/ 1271192 w 3698876"/>
                <a:gd name="connsiteY11" fmla="*/ 3454401 h 3454401"/>
                <a:gd name="connsiteX12" fmla="*/ 1238216 w 3698876"/>
                <a:gd name="connsiteY12" fmla="*/ 3421373 h 3454401"/>
                <a:gd name="connsiteX13" fmla="*/ 1086529 w 3698876"/>
                <a:gd name="connsiteY13" fmla="*/ 3256233 h 3454401"/>
                <a:gd name="connsiteX14" fmla="*/ 934842 w 3698876"/>
                <a:gd name="connsiteY14" fmla="*/ 3091092 h 3454401"/>
                <a:gd name="connsiteX15" fmla="*/ 783155 w 3698876"/>
                <a:gd name="connsiteY15" fmla="*/ 2925952 h 3454401"/>
                <a:gd name="connsiteX16" fmla="*/ 631468 w 3698876"/>
                <a:gd name="connsiteY16" fmla="*/ 2760811 h 3454401"/>
                <a:gd name="connsiteX17" fmla="*/ 555625 w 3698876"/>
                <a:gd name="connsiteY17" fmla="*/ 2674938 h 3454401"/>
                <a:gd name="connsiteX18" fmla="*/ 950913 w 3698876"/>
                <a:gd name="connsiteY18" fmla="*/ 1373188 h 3454401"/>
                <a:gd name="connsiteX19" fmla="*/ 848558 w 3698876"/>
                <a:gd name="connsiteY19" fmla="*/ 1468751 h 3454401"/>
                <a:gd name="connsiteX20" fmla="*/ 742901 w 3698876"/>
                <a:gd name="connsiteY20" fmla="*/ 1561018 h 3454401"/>
                <a:gd name="connsiteX21" fmla="*/ 637244 w 3698876"/>
                <a:gd name="connsiteY21" fmla="*/ 1653286 h 3454401"/>
                <a:gd name="connsiteX22" fmla="*/ 531587 w 3698876"/>
                <a:gd name="connsiteY22" fmla="*/ 1742258 h 3454401"/>
                <a:gd name="connsiteX23" fmla="*/ 316971 w 3698876"/>
                <a:gd name="connsiteY23" fmla="*/ 1920202 h 3454401"/>
                <a:gd name="connsiteX24" fmla="*/ 141976 w 3698876"/>
                <a:gd name="connsiteY24" fmla="*/ 2065194 h 3454401"/>
                <a:gd name="connsiteX25" fmla="*/ 260840 w 3698876"/>
                <a:gd name="connsiteY25" fmla="*/ 2193710 h 3454401"/>
                <a:gd name="connsiteX26" fmla="*/ 409421 w 3698876"/>
                <a:gd name="connsiteY26" fmla="*/ 2358473 h 3454401"/>
                <a:gd name="connsiteX27" fmla="*/ 429231 w 3698876"/>
                <a:gd name="connsiteY27" fmla="*/ 2378244 h 3454401"/>
                <a:gd name="connsiteX28" fmla="*/ 363196 w 3698876"/>
                <a:gd name="connsiteY28" fmla="*/ 2460626 h 3454401"/>
                <a:gd name="connsiteX29" fmla="*/ 333480 w 3698876"/>
                <a:gd name="connsiteY29" fmla="*/ 2427674 h 3454401"/>
                <a:gd name="connsiteX30" fmla="*/ 184900 w 3698876"/>
                <a:gd name="connsiteY30" fmla="*/ 2259615 h 3454401"/>
                <a:gd name="connsiteX31" fmla="*/ 36319 w 3698876"/>
                <a:gd name="connsiteY31" fmla="*/ 2091556 h 3454401"/>
                <a:gd name="connsiteX32" fmla="*/ 0 w 3698876"/>
                <a:gd name="connsiteY32" fmla="*/ 2052013 h 3454401"/>
                <a:gd name="connsiteX33" fmla="*/ 42923 w 3698876"/>
                <a:gd name="connsiteY33" fmla="*/ 2022356 h 3454401"/>
                <a:gd name="connsiteX34" fmla="*/ 264142 w 3698876"/>
                <a:gd name="connsiteY34" fmla="*/ 1854297 h 3454401"/>
                <a:gd name="connsiteX35" fmla="*/ 491965 w 3698876"/>
                <a:gd name="connsiteY35" fmla="*/ 1692829 h 3454401"/>
                <a:gd name="connsiteX36" fmla="*/ 604226 w 3698876"/>
                <a:gd name="connsiteY36" fmla="*/ 1610447 h 3454401"/>
                <a:gd name="connsiteX37" fmla="*/ 719788 w 3698876"/>
                <a:gd name="connsiteY37" fmla="*/ 1531361 h 3454401"/>
                <a:gd name="connsiteX38" fmla="*/ 835350 w 3698876"/>
                <a:gd name="connsiteY38" fmla="*/ 1452275 h 3454401"/>
                <a:gd name="connsiteX39" fmla="*/ 950913 w 3698876"/>
                <a:gd name="connsiteY39" fmla="*/ 1373188 h 3454401"/>
                <a:gd name="connsiteX40" fmla="*/ 3322597 w 3698876"/>
                <a:gd name="connsiteY40" fmla="*/ 887413 h 3454401"/>
                <a:gd name="connsiteX41" fmla="*/ 3385310 w 3698876"/>
                <a:gd name="connsiteY41" fmla="*/ 953440 h 3454401"/>
                <a:gd name="connsiteX42" fmla="*/ 3527240 w 3698876"/>
                <a:gd name="connsiteY42" fmla="*/ 1108605 h 3454401"/>
                <a:gd name="connsiteX43" fmla="*/ 3665869 w 3698876"/>
                <a:gd name="connsiteY43" fmla="*/ 1267070 h 3454401"/>
                <a:gd name="connsiteX44" fmla="*/ 3698876 w 3698876"/>
                <a:gd name="connsiteY44" fmla="*/ 1303386 h 3454401"/>
                <a:gd name="connsiteX45" fmla="*/ 3662569 w 3698876"/>
                <a:gd name="connsiteY45" fmla="*/ 1336399 h 3454401"/>
                <a:gd name="connsiteX46" fmla="*/ 3372107 w 3698876"/>
                <a:gd name="connsiteY46" fmla="*/ 1580700 h 3454401"/>
                <a:gd name="connsiteX47" fmla="*/ 3078345 w 3698876"/>
                <a:gd name="connsiteY47" fmla="*/ 1821700 h 3454401"/>
                <a:gd name="connsiteX48" fmla="*/ 3022233 w 3698876"/>
                <a:gd name="connsiteY48" fmla="*/ 1861317 h 3454401"/>
                <a:gd name="connsiteX49" fmla="*/ 2873702 w 3698876"/>
                <a:gd name="connsiteY49" fmla="*/ 1980166 h 3454401"/>
                <a:gd name="connsiteX50" fmla="*/ 2725170 w 3698876"/>
                <a:gd name="connsiteY50" fmla="*/ 2099015 h 3454401"/>
                <a:gd name="connsiteX51" fmla="*/ 2573338 w 3698876"/>
                <a:gd name="connsiteY51" fmla="*/ 2214563 h 3454401"/>
                <a:gd name="connsiteX52" fmla="*/ 2708667 w 3698876"/>
                <a:gd name="connsiteY52" fmla="*/ 2082508 h 3454401"/>
                <a:gd name="connsiteX53" fmla="*/ 2847296 w 3698876"/>
                <a:gd name="connsiteY53" fmla="*/ 1950454 h 3454401"/>
                <a:gd name="connsiteX54" fmla="*/ 2985925 w 3698876"/>
                <a:gd name="connsiteY54" fmla="*/ 1821700 h 3454401"/>
                <a:gd name="connsiteX55" fmla="*/ 3035436 w 3698876"/>
                <a:gd name="connsiteY55" fmla="*/ 1772180 h 3454401"/>
                <a:gd name="connsiteX56" fmla="*/ 3315995 w 3698876"/>
                <a:gd name="connsiteY56" fmla="*/ 1517974 h 3454401"/>
                <a:gd name="connsiteX57" fmla="*/ 3560247 w 3698876"/>
                <a:gd name="connsiteY57" fmla="*/ 1296783 h 3454401"/>
                <a:gd name="connsiteX58" fmla="*/ 3451324 w 3698876"/>
                <a:gd name="connsiteY58" fmla="*/ 1177934 h 3454401"/>
                <a:gd name="connsiteX59" fmla="*/ 3309394 w 3698876"/>
                <a:gd name="connsiteY59" fmla="*/ 1026071 h 3454401"/>
                <a:gd name="connsiteX60" fmla="*/ 3269785 w 3698876"/>
                <a:gd name="connsiteY60" fmla="*/ 979851 h 3454401"/>
                <a:gd name="connsiteX61" fmla="*/ 3322597 w 3698876"/>
                <a:gd name="connsiteY61" fmla="*/ 887413 h 3454401"/>
                <a:gd name="connsiteX62" fmla="*/ 2496720 w 3698876"/>
                <a:gd name="connsiteY62" fmla="*/ 0 h 3454401"/>
                <a:gd name="connsiteX63" fmla="*/ 2526442 w 3698876"/>
                <a:gd name="connsiteY63" fmla="*/ 32992 h 3454401"/>
                <a:gd name="connsiteX64" fmla="*/ 2671751 w 3698876"/>
                <a:gd name="connsiteY64" fmla="*/ 184757 h 3454401"/>
                <a:gd name="connsiteX65" fmla="*/ 2817060 w 3698876"/>
                <a:gd name="connsiteY65" fmla="*/ 336522 h 3454401"/>
                <a:gd name="connsiteX66" fmla="*/ 2959065 w 3698876"/>
                <a:gd name="connsiteY66" fmla="*/ 491586 h 3454401"/>
                <a:gd name="connsiteX67" fmla="*/ 3101071 w 3698876"/>
                <a:gd name="connsiteY67" fmla="*/ 643351 h 3454401"/>
                <a:gd name="connsiteX68" fmla="*/ 3206750 w 3698876"/>
                <a:gd name="connsiteY68" fmla="*/ 758825 h 3454401"/>
                <a:gd name="connsiteX69" fmla="*/ 2906226 w 3698876"/>
                <a:gd name="connsiteY69" fmla="*/ 587264 h 3454401"/>
                <a:gd name="connsiteX70" fmla="*/ 2883109 w 3698876"/>
                <a:gd name="connsiteY70" fmla="*/ 560870 h 3454401"/>
                <a:gd name="connsiteX71" fmla="*/ 2744405 w 3698876"/>
                <a:gd name="connsiteY71" fmla="*/ 402507 h 3454401"/>
                <a:gd name="connsiteX72" fmla="*/ 2602399 w 3698876"/>
                <a:gd name="connsiteY72" fmla="*/ 247443 h 3454401"/>
                <a:gd name="connsiteX73" fmla="*/ 2490115 w 3698876"/>
                <a:gd name="connsiteY73" fmla="*/ 118773 h 3454401"/>
                <a:gd name="connsiteX74" fmla="*/ 2483510 w 3698876"/>
                <a:gd name="connsiteY74" fmla="*/ 125371 h 3454401"/>
                <a:gd name="connsiteX75" fmla="*/ 2443881 w 3698876"/>
                <a:gd name="connsiteY75" fmla="*/ 158364 h 3454401"/>
                <a:gd name="connsiteX76" fmla="*/ 2358017 w 3698876"/>
                <a:gd name="connsiteY76" fmla="*/ 221049 h 3454401"/>
                <a:gd name="connsiteX77" fmla="*/ 2334899 w 3698876"/>
                <a:gd name="connsiteY77" fmla="*/ 237545 h 3454401"/>
                <a:gd name="connsiteX78" fmla="*/ 2301875 w 3698876"/>
                <a:gd name="connsiteY78" fmla="*/ 207852 h 3454401"/>
                <a:gd name="connsiteX79" fmla="*/ 2324992 w 3698876"/>
                <a:gd name="connsiteY79" fmla="*/ 181458 h 3454401"/>
                <a:gd name="connsiteX80" fmla="*/ 2394344 w 3698876"/>
                <a:gd name="connsiteY80" fmla="*/ 105576 h 3454401"/>
                <a:gd name="connsiteX81" fmla="*/ 2430671 w 3698876"/>
                <a:gd name="connsiteY81" fmla="*/ 65985 h 3454401"/>
                <a:gd name="connsiteX82" fmla="*/ 2466998 w 3698876"/>
                <a:gd name="connsiteY82" fmla="*/ 29693 h 3454401"/>
                <a:gd name="connsiteX83" fmla="*/ 2496720 w 3698876"/>
                <a:gd name="connsiteY83" fmla="*/ 0 h 345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698876" h="3454401">
                  <a:moveTo>
                    <a:pt x="555625" y="2674938"/>
                  </a:moveTo>
                  <a:cubicBezTo>
                    <a:pt x="555625" y="2674938"/>
                    <a:pt x="555625" y="2674938"/>
                    <a:pt x="855701" y="2853290"/>
                  </a:cubicBezTo>
                  <a:cubicBezTo>
                    <a:pt x="855701" y="2853290"/>
                    <a:pt x="855701" y="2853290"/>
                    <a:pt x="858999" y="2856593"/>
                  </a:cubicBezTo>
                  <a:cubicBezTo>
                    <a:pt x="908462" y="2912741"/>
                    <a:pt x="957925" y="2968888"/>
                    <a:pt x="1007388" y="3025036"/>
                  </a:cubicBezTo>
                  <a:cubicBezTo>
                    <a:pt x="1007388" y="3025036"/>
                    <a:pt x="1007388" y="3025036"/>
                    <a:pt x="1155778" y="3196782"/>
                  </a:cubicBezTo>
                  <a:cubicBezTo>
                    <a:pt x="1195348" y="3239719"/>
                    <a:pt x="1234919" y="3285958"/>
                    <a:pt x="1274489" y="3332197"/>
                  </a:cubicBezTo>
                  <a:cubicBezTo>
                    <a:pt x="1274489" y="3332197"/>
                    <a:pt x="1274489" y="3332197"/>
                    <a:pt x="1406391" y="3223205"/>
                  </a:cubicBezTo>
                  <a:lnTo>
                    <a:pt x="1436069" y="3196782"/>
                  </a:lnTo>
                  <a:cubicBezTo>
                    <a:pt x="1436069" y="3196782"/>
                    <a:pt x="1436069" y="3196782"/>
                    <a:pt x="1495425" y="3233113"/>
                  </a:cubicBezTo>
                  <a:cubicBezTo>
                    <a:pt x="1495425" y="3233113"/>
                    <a:pt x="1495425" y="3233113"/>
                    <a:pt x="1452557" y="3276050"/>
                  </a:cubicBezTo>
                  <a:cubicBezTo>
                    <a:pt x="1452557" y="3276050"/>
                    <a:pt x="1452557" y="3276050"/>
                    <a:pt x="1300870" y="3424676"/>
                  </a:cubicBezTo>
                  <a:cubicBezTo>
                    <a:pt x="1300870" y="3424676"/>
                    <a:pt x="1300870" y="3424676"/>
                    <a:pt x="1271192" y="3454401"/>
                  </a:cubicBezTo>
                  <a:cubicBezTo>
                    <a:pt x="1271192" y="3454401"/>
                    <a:pt x="1271192" y="3454401"/>
                    <a:pt x="1238216" y="3421373"/>
                  </a:cubicBezTo>
                  <a:cubicBezTo>
                    <a:pt x="1188753" y="3368528"/>
                    <a:pt x="1135993" y="3312380"/>
                    <a:pt x="1086529" y="3256233"/>
                  </a:cubicBezTo>
                  <a:cubicBezTo>
                    <a:pt x="1086529" y="3256233"/>
                    <a:pt x="1086529" y="3256233"/>
                    <a:pt x="934842" y="3091092"/>
                  </a:cubicBezTo>
                  <a:cubicBezTo>
                    <a:pt x="885379" y="3038247"/>
                    <a:pt x="832618" y="2982100"/>
                    <a:pt x="783155" y="2925952"/>
                  </a:cubicBezTo>
                  <a:cubicBezTo>
                    <a:pt x="783155" y="2925952"/>
                    <a:pt x="783155" y="2925952"/>
                    <a:pt x="631468" y="2760811"/>
                  </a:cubicBezTo>
                  <a:cubicBezTo>
                    <a:pt x="631468" y="2760811"/>
                    <a:pt x="631468" y="2760811"/>
                    <a:pt x="555625" y="2674938"/>
                  </a:cubicBezTo>
                  <a:close/>
                  <a:moveTo>
                    <a:pt x="950913" y="1373188"/>
                  </a:moveTo>
                  <a:cubicBezTo>
                    <a:pt x="917895" y="1406141"/>
                    <a:pt x="881575" y="1439093"/>
                    <a:pt x="848558" y="1468751"/>
                  </a:cubicBezTo>
                  <a:cubicBezTo>
                    <a:pt x="812238" y="1498408"/>
                    <a:pt x="779220" y="1531361"/>
                    <a:pt x="742901" y="1561018"/>
                  </a:cubicBezTo>
                  <a:cubicBezTo>
                    <a:pt x="742901" y="1561018"/>
                    <a:pt x="742901" y="1561018"/>
                    <a:pt x="637244" y="1653286"/>
                  </a:cubicBezTo>
                  <a:cubicBezTo>
                    <a:pt x="637244" y="1653286"/>
                    <a:pt x="637244" y="1653286"/>
                    <a:pt x="531587" y="1742258"/>
                  </a:cubicBezTo>
                  <a:cubicBezTo>
                    <a:pt x="462249" y="1804868"/>
                    <a:pt x="389610" y="1860888"/>
                    <a:pt x="316971" y="1920202"/>
                  </a:cubicBezTo>
                  <a:cubicBezTo>
                    <a:pt x="260840" y="1969631"/>
                    <a:pt x="201408" y="2019060"/>
                    <a:pt x="141976" y="2065194"/>
                  </a:cubicBezTo>
                  <a:cubicBezTo>
                    <a:pt x="181598" y="2108033"/>
                    <a:pt x="221219" y="2150871"/>
                    <a:pt x="260840" y="2193710"/>
                  </a:cubicBezTo>
                  <a:cubicBezTo>
                    <a:pt x="260840" y="2193710"/>
                    <a:pt x="260840" y="2193710"/>
                    <a:pt x="409421" y="2358473"/>
                  </a:cubicBezTo>
                  <a:cubicBezTo>
                    <a:pt x="409421" y="2358473"/>
                    <a:pt x="409421" y="2358473"/>
                    <a:pt x="429231" y="2378244"/>
                  </a:cubicBezTo>
                  <a:cubicBezTo>
                    <a:pt x="429231" y="2378244"/>
                    <a:pt x="429231" y="2378244"/>
                    <a:pt x="363196" y="2460626"/>
                  </a:cubicBezTo>
                  <a:cubicBezTo>
                    <a:pt x="363196" y="2460626"/>
                    <a:pt x="363196" y="2460626"/>
                    <a:pt x="333480" y="2427674"/>
                  </a:cubicBezTo>
                  <a:cubicBezTo>
                    <a:pt x="333480" y="2427674"/>
                    <a:pt x="333480" y="2427674"/>
                    <a:pt x="184900" y="2259615"/>
                  </a:cubicBezTo>
                  <a:cubicBezTo>
                    <a:pt x="132071" y="2203595"/>
                    <a:pt x="85846" y="2147576"/>
                    <a:pt x="36319" y="2091556"/>
                  </a:cubicBezTo>
                  <a:cubicBezTo>
                    <a:pt x="36319" y="2091556"/>
                    <a:pt x="36319" y="2091556"/>
                    <a:pt x="0" y="2052013"/>
                  </a:cubicBezTo>
                  <a:cubicBezTo>
                    <a:pt x="0" y="2052013"/>
                    <a:pt x="0" y="2052013"/>
                    <a:pt x="42923" y="2022356"/>
                  </a:cubicBezTo>
                  <a:cubicBezTo>
                    <a:pt x="115562" y="1966336"/>
                    <a:pt x="191503" y="1910317"/>
                    <a:pt x="264142" y="1854297"/>
                  </a:cubicBezTo>
                  <a:cubicBezTo>
                    <a:pt x="340083" y="1801573"/>
                    <a:pt x="416024" y="1745553"/>
                    <a:pt x="491965" y="1692829"/>
                  </a:cubicBezTo>
                  <a:cubicBezTo>
                    <a:pt x="491965" y="1692829"/>
                    <a:pt x="491965" y="1692829"/>
                    <a:pt x="604226" y="1610447"/>
                  </a:cubicBezTo>
                  <a:cubicBezTo>
                    <a:pt x="604226" y="1610447"/>
                    <a:pt x="604226" y="1610447"/>
                    <a:pt x="719788" y="1531361"/>
                  </a:cubicBezTo>
                  <a:cubicBezTo>
                    <a:pt x="756108" y="1504999"/>
                    <a:pt x="795729" y="1478637"/>
                    <a:pt x="835350" y="1452275"/>
                  </a:cubicBezTo>
                  <a:cubicBezTo>
                    <a:pt x="871670" y="1425912"/>
                    <a:pt x="911291" y="1399550"/>
                    <a:pt x="950913" y="1373188"/>
                  </a:cubicBezTo>
                  <a:close/>
                  <a:moveTo>
                    <a:pt x="3322597" y="887413"/>
                  </a:moveTo>
                  <a:cubicBezTo>
                    <a:pt x="3322597" y="887413"/>
                    <a:pt x="3322597" y="887413"/>
                    <a:pt x="3385310" y="953440"/>
                  </a:cubicBezTo>
                  <a:cubicBezTo>
                    <a:pt x="3385310" y="953440"/>
                    <a:pt x="3385310" y="953440"/>
                    <a:pt x="3527240" y="1108605"/>
                  </a:cubicBezTo>
                  <a:cubicBezTo>
                    <a:pt x="3573450" y="1161427"/>
                    <a:pt x="3619659" y="1214249"/>
                    <a:pt x="3665869" y="1267070"/>
                  </a:cubicBezTo>
                  <a:lnTo>
                    <a:pt x="3698876" y="1303386"/>
                  </a:lnTo>
                  <a:cubicBezTo>
                    <a:pt x="3698876" y="1303386"/>
                    <a:pt x="3698876" y="1303386"/>
                    <a:pt x="3662569" y="1336399"/>
                  </a:cubicBezTo>
                  <a:cubicBezTo>
                    <a:pt x="3566848" y="1415632"/>
                    <a:pt x="3467827" y="1498166"/>
                    <a:pt x="3372107" y="1580700"/>
                  </a:cubicBezTo>
                  <a:cubicBezTo>
                    <a:pt x="3273086" y="1659933"/>
                    <a:pt x="3177366" y="1742468"/>
                    <a:pt x="3078345" y="1821700"/>
                  </a:cubicBezTo>
                  <a:cubicBezTo>
                    <a:pt x="3078345" y="1821700"/>
                    <a:pt x="3078345" y="1821700"/>
                    <a:pt x="3022233" y="1861317"/>
                  </a:cubicBezTo>
                  <a:cubicBezTo>
                    <a:pt x="3022233" y="1861317"/>
                    <a:pt x="3022233" y="1861317"/>
                    <a:pt x="2873702" y="1980166"/>
                  </a:cubicBezTo>
                  <a:cubicBezTo>
                    <a:pt x="2824191" y="2019782"/>
                    <a:pt x="2774681" y="2059399"/>
                    <a:pt x="2725170" y="2099015"/>
                  </a:cubicBezTo>
                  <a:cubicBezTo>
                    <a:pt x="2675660" y="2138632"/>
                    <a:pt x="2622849" y="2178248"/>
                    <a:pt x="2573338" y="2214563"/>
                  </a:cubicBezTo>
                  <a:cubicBezTo>
                    <a:pt x="2619548" y="2171645"/>
                    <a:pt x="2665758" y="2125426"/>
                    <a:pt x="2708667" y="2082508"/>
                  </a:cubicBezTo>
                  <a:cubicBezTo>
                    <a:pt x="2754877" y="2039591"/>
                    <a:pt x="2801086" y="1993372"/>
                    <a:pt x="2847296" y="1950454"/>
                  </a:cubicBezTo>
                  <a:cubicBezTo>
                    <a:pt x="2847296" y="1950454"/>
                    <a:pt x="2847296" y="1950454"/>
                    <a:pt x="2985925" y="1821700"/>
                  </a:cubicBezTo>
                  <a:cubicBezTo>
                    <a:pt x="2985925" y="1821700"/>
                    <a:pt x="2985925" y="1821700"/>
                    <a:pt x="3035436" y="1772180"/>
                  </a:cubicBezTo>
                  <a:cubicBezTo>
                    <a:pt x="3127855" y="1686344"/>
                    <a:pt x="3223576" y="1600509"/>
                    <a:pt x="3315995" y="1517974"/>
                  </a:cubicBezTo>
                  <a:cubicBezTo>
                    <a:pt x="3398513" y="1442043"/>
                    <a:pt x="3477729" y="1369413"/>
                    <a:pt x="3560247" y="1296783"/>
                  </a:cubicBezTo>
                  <a:cubicBezTo>
                    <a:pt x="3523939" y="1257166"/>
                    <a:pt x="3487632" y="1217550"/>
                    <a:pt x="3451324" y="1177934"/>
                  </a:cubicBezTo>
                  <a:cubicBezTo>
                    <a:pt x="3451324" y="1177934"/>
                    <a:pt x="3451324" y="1177934"/>
                    <a:pt x="3309394" y="1026071"/>
                  </a:cubicBezTo>
                  <a:cubicBezTo>
                    <a:pt x="3309394" y="1026071"/>
                    <a:pt x="3309394" y="1026071"/>
                    <a:pt x="3269785" y="979851"/>
                  </a:cubicBezTo>
                  <a:cubicBezTo>
                    <a:pt x="3269785" y="979851"/>
                    <a:pt x="3269785" y="979851"/>
                    <a:pt x="3322597" y="887413"/>
                  </a:cubicBezTo>
                  <a:close/>
                  <a:moveTo>
                    <a:pt x="2496720" y="0"/>
                  </a:moveTo>
                  <a:cubicBezTo>
                    <a:pt x="2496720" y="0"/>
                    <a:pt x="2496720" y="0"/>
                    <a:pt x="2526442" y="32992"/>
                  </a:cubicBezTo>
                  <a:cubicBezTo>
                    <a:pt x="2575980" y="82481"/>
                    <a:pt x="2625517" y="131970"/>
                    <a:pt x="2671751" y="184757"/>
                  </a:cubicBezTo>
                  <a:cubicBezTo>
                    <a:pt x="2671751" y="184757"/>
                    <a:pt x="2671751" y="184757"/>
                    <a:pt x="2817060" y="336522"/>
                  </a:cubicBezTo>
                  <a:cubicBezTo>
                    <a:pt x="2863294" y="389310"/>
                    <a:pt x="2912831" y="438799"/>
                    <a:pt x="2959065" y="491586"/>
                  </a:cubicBezTo>
                  <a:cubicBezTo>
                    <a:pt x="2959065" y="491586"/>
                    <a:pt x="2959065" y="491586"/>
                    <a:pt x="3101071" y="643351"/>
                  </a:cubicBezTo>
                  <a:cubicBezTo>
                    <a:pt x="3101071" y="643351"/>
                    <a:pt x="3101071" y="643351"/>
                    <a:pt x="3206750" y="758825"/>
                  </a:cubicBezTo>
                  <a:cubicBezTo>
                    <a:pt x="3206750" y="758825"/>
                    <a:pt x="3206750" y="758825"/>
                    <a:pt x="2906226" y="587264"/>
                  </a:cubicBezTo>
                  <a:cubicBezTo>
                    <a:pt x="2906226" y="587264"/>
                    <a:pt x="2906226" y="587264"/>
                    <a:pt x="2883109" y="560870"/>
                  </a:cubicBezTo>
                  <a:cubicBezTo>
                    <a:pt x="2836874" y="508083"/>
                    <a:pt x="2790640" y="455295"/>
                    <a:pt x="2744405" y="402507"/>
                  </a:cubicBezTo>
                  <a:lnTo>
                    <a:pt x="2602399" y="247443"/>
                  </a:lnTo>
                  <a:cubicBezTo>
                    <a:pt x="2566072" y="204553"/>
                    <a:pt x="2529745" y="161663"/>
                    <a:pt x="2490115" y="118773"/>
                  </a:cubicBezTo>
                  <a:cubicBezTo>
                    <a:pt x="2490115" y="118773"/>
                    <a:pt x="2490115" y="118773"/>
                    <a:pt x="2483510" y="125371"/>
                  </a:cubicBezTo>
                  <a:cubicBezTo>
                    <a:pt x="2470300" y="135269"/>
                    <a:pt x="2457091" y="148466"/>
                    <a:pt x="2443881" y="158364"/>
                  </a:cubicBezTo>
                  <a:cubicBezTo>
                    <a:pt x="2443881" y="158364"/>
                    <a:pt x="2443881" y="158364"/>
                    <a:pt x="2358017" y="221049"/>
                  </a:cubicBezTo>
                  <a:cubicBezTo>
                    <a:pt x="2351412" y="227647"/>
                    <a:pt x="2344807" y="230947"/>
                    <a:pt x="2334899" y="237545"/>
                  </a:cubicBezTo>
                  <a:cubicBezTo>
                    <a:pt x="2334899" y="237545"/>
                    <a:pt x="2334899" y="237545"/>
                    <a:pt x="2301875" y="207852"/>
                  </a:cubicBezTo>
                  <a:cubicBezTo>
                    <a:pt x="2308480" y="197954"/>
                    <a:pt x="2315085" y="191356"/>
                    <a:pt x="2324992" y="181458"/>
                  </a:cubicBezTo>
                  <a:cubicBezTo>
                    <a:pt x="2324992" y="181458"/>
                    <a:pt x="2324992" y="181458"/>
                    <a:pt x="2394344" y="105576"/>
                  </a:cubicBezTo>
                  <a:cubicBezTo>
                    <a:pt x="2407554" y="92379"/>
                    <a:pt x="2417461" y="79182"/>
                    <a:pt x="2430671" y="65985"/>
                  </a:cubicBezTo>
                  <a:cubicBezTo>
                    <a:pt x="2430671" y="65985"/>
                    <a:pt x="2430671" y="65985"/>
                    <a:pt x="2466998" y="29693"/>
                  </a:cubicBezTo>
                  <a:cubicBezTo>
                    <a:pt x="2466998" y="29693"/>
                    <a:pt x="2466998" y="29693"/>
                    <a:pt x="2496720" y="0"/>
                  </a:cubicBezTo>
                  <a:close/>
                </a:path>
              </a:pathLst>
            </a:custGeom>
            <a:solidFill>
              <a:srgbClr val="A5A5A5"/>
            </a:solidFill>
            <a:ln>
              <a:noFill/>
            </a:ln>
          </p:spPr>
          <p:txBody>
            <a:bodyPr vert="horz" wrap="square" lIns="91440" tIns="45720" rIns="91440" bIns="45720" numCol="1" anchor="t" anchorCtr="0" compatLnSpc="1">
              <a:noAutofit/>
            </a:bodyPr>
            <a:lstStyle/>
            <a:p>
              <a:endParaRPr lang="zh-CN" altLang="en-US"/>
            </a:p>
          </p:txBody>
        </p:sp>
        <p:sp>
          <p:nvSpPr>
            <p:cNvPr id="6" name="ValueBack2"/>
            <p:cNvSpPr/>
            <p:nvPr/>
          </p:nvSpPr>
          <p:spPr bwMode="auto">
            <a:xfrm>
              <a:off x="2383142" y="1493268"/>
              <a:ext cx="3149600" cy="3470275"/>
            </a:xfrm>
            <a:custGeom>
              <a:avLst/>
              <a:gdLst>
                <a:gd name="connsiteX0" fmla="*/ 676932 w 3149600"/>
                <a:gd name="connsiteY0" fmla="*/ 1673225 h 3470275"/>
                <a:gd name="connsiteX1" fmla="*/ 610890 w 3149600"/>
                <a:gd name="connsiteY1" fmla="*/ 1788632 h 3470275"/>
                <a:gd name="connsiteX2" fmla="*/ 541546 w 3149600"/>
                <a:gd name="connsiteY2" fmla="*/ 1900742 h 3470275"/>
                <a:gd name="connsiteX3" fmla="*/ 472201 w 3149600"/>
                <a:gd name="connsiteY3" fmla="*/ 2012851 h 3470275"/>
                <a:gd name="connsiteX4" fmla="*/ 399555 w 3149600"/>
                <a:gd name="connsiteY4" fmla="*/ 2124961 h 3470275"/>
                <a:gd name="connsiteX5" fmla="*/ 254262 w 3149600"/>
                <a:gd name="connsiteY5" fmla="*/ 2345882 h 3470275"/>
                <a:gd name="connsiteX6" fmla="*/ 138688 w 3149600"/>
                <a:gd name="connsiteY6" fmla="*/ 2520641 h 3470275"/>
                <a:gd name="connsiteX7" fmla="*/ 277377 w 3149600"/>
                <a:gd name="connsiteY7" fmla="*/ 2603075 h 3470275"/>
                <a:gd name="connsiteX8" fmla="*/ 458993 w 3149600"/>
                <a:gd name="connsiteY8" fmla="*/ 2711887 h 3470275"/>
                <a:gd name="connsiteX9" fmla="*/ 640609 w 3149600"/>
                <a:gd name="connsiteY9" fmla="*/ 2820699 h 3470275"/>
                <a:gd name="connsiteX10" fmla="*/ 822225 w 3149600"/>
                <a:gd name="connsiteY10" fmla="*/ 2929512 h 3470275"/>
                <a:gd name="connsiteX11" fmla="*/ 1003841 w 3149600"/>
                <a:gd name="connsiteY11" fmla="*/ 3041621 h 3470275"/>
                <a:gd name="connsiteX12" fmla="*/ 1185457 w 3149600"/>
                <a:gd name="connsiteY12" fmla="*/ 3153731 h 3470275"/>
                <a:gd name="connsiteX13" fmla="*/ 1367073 w 3149600"/>
                <a:gd name="connsiteY13" fmla="*/ 3265840 h 3470275"/>
                <a:gd name="connsiteX14" fmla="*/ 1509064 w 3149600"/>
                <a:gd name="connsiteY14" fmla="*/ 3354868 h 3470275"/>
                <a:gd name="connsiteX15" fmla="*/ 1542085 w 3149600"/>
                <a:gd name="connsiteY15" fmla="*/ 3305408 h 3470275"/>
                <a:gd name="connsiteX16" fmla="*/ 1594919 w 3149600"/>
                <a:gd name="connsiteY16" fmla="*/ 3222975 h 3470275"/>
                <a:gd name="connsiteX17" fmla="*/ 1707191 w 3149600"/>
                <a:gd name="connsiteY17" fmla="*/ 3051513 h 3470275"/>
                <a:gd name="connsiteX18" fmla="*/ 1819462 w 3149600"/>
                <a:gd name="connsiteY18" fmla="*/ 2883349 h 3470275"/>
                <a:gd name="connsiteX19" fmla="*/ 1938338 w 3149600"/>
                <a:gd name="connsiteY19" fmla="*/ 2718482 h 3470275"/>
                <a:gd name="connsiteX20" fmla="*/ 1845879 w 3149600"/>
                <a:gd name="connsiteY20" fmla="*/ 2899835 h 3470275"/>
                <a:gd name="connsiteX21" fmla="*/ 1753420 w 3149600"/>
                <a:gd name="connsiteY21" fmla="*/ 3077892 h 3470275"/>
                <a:gd name="connsiteX22" fmla="*/ 1657659 w 3149600"/>
                <a:gd name="connsiteY22" fmla="*/ 3259245 h 3470275"/>
                <a:gd name="connsiteX23" fmla="*/ 1608127 w 3149600"/>
                <a:gd name="connsiteY23" fmla="*/ 3344976 h 3470275"/>
                <a:gd name="connsiteX24" fmla="*/ 1558596 w 3149600"/>
                <a:gd name="connsiteY24" fmla="*/ 3434004 h 3470275"/>
                <a:gd name="connsiteX25" fmla="*/ 1538783 w 3149600"/>
                <a:gd name="connsiteY25" fmla="*/ 3470275 h 3470275"/>
                <a:gd name="connsiteX26" fmla="*/ 1502459 w 3149600"/>
                <a:gd name="connsiteY26" fmla="*/ 3450491 h 3470275"/>
                <a:gd name="connsiteX27" fmla="*/ 1317541 w 3149600"/>
                <a:gd name="connsiteY27" fmla="*/ 3344976 h 3470275"/>
                <a:gd name="connsiteX28" fmla="*/ 1135925 w 3149600"/>
                <a:gd name="connsiteY28" fmla="*/ 3236164 h 3470275"/>
                <a:gd name="connsiteX29" fmla="*/ 951007 w 3149600"/>
                <a:gd name="connsiteY29" fmla="*/ 3127352 h 3470275"/>
                <a:gd name="connsiteX30" fmla="*/ 769391 w 3149600"/>
                <a:gd name="connsiteY30" fmla="*/ 3021837 h 3470275"/>
                <a:gd name="connsiteX31" fmla="*/ 587775 w 3149600"/>
                <a:gd name="connsiteY31" fmla="*/ 2909727 h 3470275"/>
                <a:gd name="connsiteX32" fmla="*/ 406159 w 3149600"/>
                <a:gd name="connsiteY32" fmla="*/ 2800915 h 3470275"/>
                <a:gd name="connsiteX33" fmla="*/ 224543 w 3149600"/>
                <a:gd name="connsiteY33" fmla="*/ 2688806 h 3470275"/>
                <a:gd name="connsiteX34" fmla="*/ 42927 w 3149600"/>
                <a:gd name="connsiteY34" fmla="*/ 2576696 h 3470275"/>
                <a:gd name="connsiteX35" fmla="*/ 0 w 3149600"/>
                <a:gd name="connsiteY35" fmla="*/ 2550318 h 3470275"/>
                <a:gd name="connsiteX36" fmla="*/ 29719 w 3149600"/>
                <a:gd name="connsiteY36" fmla="*/ 2507452 h 3470275"/>
                <a:gd name="connsiteX37" fmla="*/ 184918 w 3149600"/>
                <a:gd name="connsiteY37" fmla="*/ 2296422 h 3470275"/>
                <a:gd name="connsiteX38" fmla="*/ 346721 w 3149600"/>
                <a:gd name="connsiteY38" fmla="*/ 2085393 h 3470275"/>
                <a:gd name="connsiteX39" fmla="*/ 425972 w 3149600"/>
                <a:gd name="connsiteY39" fmla="*/ 1983175 h 3470275"/>
                <a:gd name="connsiteX40" fmla="*/ 508525 w 3149600"/>
                <a:gd name="connsiteY40" fmla="*/ 1877660 h 3470275"/>
                <a:gd name="connsiteX41" fmla="*/ 591077 w 3149600"/>
                <a:gd name="connsiteY41" fmla="*/ 1775443 h 3470275"/>
                <a:gd name="connsiteX42" fmla="*/ 676932 w 3149600"/>
                <a:gd name="connsiteY42" fmla="*/ 1673225 h 3470275"/>
                <a:gd name="connsiteX43" fmla="*/ 1696270 w 3149600"/>
                <a:gd name="connsiteY43" fmla="*/ 0 h 3470275"/>
                <a:gd name="connsiteX44" fmla="*/ 1735906 w 3149600"/>
                <a:gd name="connsiteY44" fmla="*/ 23087 h 3470275"/>
                <a:gd name="connsiteX45" fmla="*/ 1907663 w 3149600"/>
                <a:gd name="connsiteY45" fmla="*/ 122029 h 3470275"/>
                <a:gd name="connsiteX46" fmla="*/ 2079420 w 3149600"/>
                <a:gd name="connsiteY46" fmla="*/ 217674 h 3470275"/>
                <a:gd name="connsiteX47" fmla="*/ 2251178 w 3149600"/>
                <a:gd name="connsiteY47" fmla="*/ 316616 h 3470275"/>
                <a:gd name="connsiteX48" fmla="*/ 2422935 w 3149600"/>
                <a:gd name="connsiteY48" fmla="*/ 418857 h 3470275"/>
                <a:gd name="connsiteX49" fmla="*/ 2594692 w 3149600"/>
                <a:gd name="connsiteY49" fmla="*/ 517799 h 3470275"/>
                <a:gd name="connsiteX50" fmla="*/ 2766449 w 3149600"/>
                <a:gd name="connsiteY50" fmla="*/ 620040 h 3470275"/>
                <a:gd name="connsiteX51" fmla="*/ 2934904 w 3149600"/>
                <a:gd name="connsiteY51" fmla="*/ 722280 h 3470275"/>
                <a:gd name="connsiteX52" fmla="*/ 3106661 w 3149600"/>
                <a:gd name="connsiteY52" fmla="*/ 824521 h 3470275"/>
                <a:gd name="connsiteX53" fmla="*/ 3149600 w 3149600"/>
                <a:gd name="connsiteY53" fmla="*/ 850905 h 3470275"/>
                <a:gd name="connsiteX54" fmla="*/ 3123176 w 3149600"/>
                <a:gd name="connsiteY54" fmla="*/ 893780 h 3470275"/>
                <a:gd name="connsiteX55" fmla="*/ 2924995 w 3149600"/>
                <a:gd name="connsiteY55" fmla="*/ 1193906 h 3470275"/>
                <a:gd name="connsiteX56" fmla="*/ 2726813 w 3149600"/>
                <a:gd name="connsiteY56" fmla="*/ 1494031 h 3470275"/>
                <a:gd name="connsiteX57" fmla="*/ 2627722 w 3149600"/>
                <a:gd name="connsiteY57" fmla="*/ 1642445 h 3470275"/>
                <a:gd name="connsiteX58" fmla="*/ 2525329 w 3149600"/>
                <a:gd name="connsiteY58" fmla="*/ 1790859 h 3470275"/>
                <a:gd name="connsiteX59" fmla="*/ 2422935 w 3149600"/>
                <a:gd name="connsiteY59" fmla="*/ 1939273 h 3470275"/>
                <a:gd name="connsiteX60" fmla="*/ 2317238 w 3149600"/>
                <a:gd name="connsiteY60" fmla="*/ 2084388 h 3470275"/>
                <a:gd name="connsiteX61" fmla="*/ 2403117 w 3149600"/>
                <a:gd name="connsiteY61" fmla="*/ 1929378 h 3470275"/>
                <a:gd name="connsiteX62" fmla="*/ 2492298 w 3149600"/>
                <a:gd name="connsiteY62" fmla="*/ 1771070 h 3470275"/>
                <a:gd name="connsiteX63" fmla="*/ 2581480 w 3149600"/>
                <a:gd name="connsiteY63" fmla="*/ 1616061 h 3470275"/>
                <a:gd name="connsiteX64" fmla="*/ 2670662 w 3149600"/>
                <a:gd name="connsiteY64" fmla="*/ 1461051 h 3470275"/>
                <a:gd name="connsiteX65" fmla="*/ 2855631 w 3149600"/>
                <a:gd name="connsiteY65" fmla="*/ 1151031 h 3470275"/>
                <a:gd name="connsiteX66" fmla="*/ 3014176 w 3149600"/>
                <a:gd name="connsiteY66" fmla="*/ 883886 h 3470275"/>
                <a:gd name="connsiteX67" fmla="*/ 2885358 w 3149600"/>
                <a:gd name="connsiteY67" fmla="*/ 811328 h 3470275"/>
                <a:gd name="connsiteX68" fmla="*/ 2713601 w 3149600"/>
                <a:gd name="connsiteY68" fmla="*/ 709088 h 3470275"/>
                <a:gd name="connsiteX69" fmla="*/ 2541844 w 3149600"/>
                <a:gd name="connsiteY69" fmla="*/ 610145 h 3470275"/>
                <a:gd name="connsiteX70" fmla="*/ 2370087 w 3149600"/>
                <a:gd name="connsiteY70" fmla="*/ 507905 h 3470275"/>
                <a:gd name="connsiteX71" fmla="*/ 2198329 w 3149600"/>
                <a:gd name="connsiteY71" fmla="*/ 405664 h 3470275"/>
                <a:gd name="connsiteX72" fmla="*/ 2029875 w 3149600"/>
                <a:gd name="connsiteY72" fmla="*/ 303424 h 3470275"/>
                <a:gd name="connsiteX73" fmla="*/ 1861421 w 3149600"/>
                <a:gd name="connsiteY73" fmla="*/ 201183 h 3470275"/>
                <a:gd name="connsiteX74" fmla="*/ 1725997 w 3149600"/>
                <a:gd name="connsiteY74" fmla="*/ 115433 h 3470275"/>
                <a:gd name="connsiteX75" fmla="*/ 1719391 w 3149600"/>
                <a:gd name="connsiteY75" fmla="*/ 122029 h 3470275"/>
                <a:gd name="connsiteX76" fmla="*/ 1692967 w 3149600"/>
                <a:gd name="connsiteY76" fmla="*/ 161606 h 3470275"/>
                <a:gd name="connsiteX77" fmla="*/ 1633512 w 3149600"/>
                <a:gd name="connsiteY77" fmla="*/ 240760 h 3470275"/>
                <a:gd name="connsiteX78" fmla="*/ 1574058 w 3149600"/>
                <a:gd name="connsiteY78" fmla="*/ 319914 h 3470275"/>
                <a:gd name="connsiteX79" fmla="*/ 1511300 w 3149600"/>
                <a:gd name="connsiteY79" fmla="*/ 399068 h 3470275"/>
                <a:gd name="connsiteX80" fmla="*/ 1547634 w 3149600"/>
                <a:gd name="connsiteY80" fmla="*/ 306722 h 3470275"/>
                <a:gd name="connsiteX81" fmla="*/ 1587270 w 3149600"/>
                <a:gd name="connsiteY81" fmla="*/ 214375 h 3470275"/>
                <a:gd name="connsiteX82" fmla="*/ 1630209 w 3149600"/>
                <a:gd name="connsiteY82" fmla="*/ 125327 h 3470275"/>
                <a:gd name="connsiteX83" fmla="*/ 1653330 w 3149600"/>
                <a:gd name="connsiteY83" fmla="*/ 82452 h 3470275"/>
                <a:gd name="connsiteX84" fmla="*/ 1676451 w 3149600"/>
                <a:gd name="connsiteY84" fmla="*/ 36279 h 3470275"/>
                <a:gd name="connsiteX85" fmla="*/ 1696270 w 3149600"/>
                <a:gd name="connsiteY85" fmla="*/ 0 h 347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149600" h="3470275">
                  <a:moveTo>
                    <a:pt x="676932" y="1673225"/>
                  </a:moveTo>
                  <a:cubicBezTo>
                    <a:pt x="653817" y="1712793"/>
                    <a:pt x="630703" y="1749064"/>
                    <a:pt x="610890" y="1788632"/>
                  </a:cubicBezTo>
                  <a:cubicBezTo>
                    <a:pt x="587775" y="1824903"/>
                    <a:pt x="564660" y="1864471"/>
                    <a:pt x="541546" y="1900742"/>
                  </a:cubicBezTo>
                  <a:cubicBezTo>
                    <a:pt x="541546" y="1900742"/>
                    <a:pt x="541546" y="1900742"/>
                    <a:pt x="472201" y="2012851"/>
                  </a:cubicBezTo>
                  <a:cubicBezTo>
                    <a:pt x="472201" y="2012851"/>
                    <a:pt x="472201" y="2012851"/>
                    <a:pt x="399555" y="2124961"/>
                  </a:cubicBezTo>
                  <a:cubicBezTo>
                    <a:pt x="353325" y="2197502"/>
                    <a:pt x="303794" y="2273341"/>
                    <a:pt x="254262" y="2345882"/>
                  </a:cubicBezTo>
                  <a:cubicBezTo>
                    <a:pt x="217939" y="2405235"/>
                    <a:pt x="178314" y="2461289"/>
                    <a:pt x="138688" y="2520641"/>
                  </a:cubicBezTo>
                  <a:cubicBezTo>
                    <a:pt x="184918" y="2547020"/>
                    <a:pt x="231147" y="2576696"/>
                    <a:pt x="277377" y="2603075"/>
                  </a:cubicBezTo>
                  <a:cubicBezTo>
                    <a:pt x="277377" y="2603075"/>
                    <a:pt x="277377" y="2603075"/>
                    <a:pt x="458993" y="2711887"/>
                  </a:cubicBezTo>
                  <a:cubicBezTo>
                    <a:pt x="458993" y="2711887"/>
                    <a:pt x="458993" y="2711887"/>
                    <a:pt x="640609" y="2820699"/>
                  </a:cubicBezTo>
                  <a:cubicBezTo>
                    <a:pt x="640609" y="2820699"/>
                    <a:pt x="640609" y="2820699"/>
                    <a:pt x="822225" y="2929512"/>
                  </a:cubicBezTo>
                  <a:cubicBezTo>
                    <a:pt x="822225" y="2929512"/>
                    <a:pt x="822225" y="2929512"/>
                    <a:pt x="1003841" y="3041621"/>
                  </a:cubicBezTo>
                  <a:cubicBezTo>
                    <a:pt x="1066581" y="3077892"/>
                    <a:pt x="1126019" y="3114163"/>
                    <a:pt x="1185457" y="3153731"/>
                  </a:cubicBezTo>
                  <a:cubicBezTo>
                    <a:pt x="1185457" y="3153731"/>
                    <a:pt x="1185457" y="3153731"/>
                    <a:pt x="1367073" y="3265840"/>
                  </a:cubicBezTo>
                  <a:cubicBezTo>
                    <a:pt x="1413302" y="3295516"/>
                    <a:pt x="1462834" y="3325192"/>
                    <a:pt x="1509064" y="3354868"/>
                  </a:cubicBezTo>
                  <a:cubicBezTo>
                    <a:pt x="1509064" y="3354868"/>
                    <a:pt x="1509064" y="3354868"/>
                    <a:pt x="1542085" y="3305408"/>
                  </a:cubicBezTo>
                  <a:cubicBezTo>
                    <a:pt x="1542085" y="3305408"/>
                    <a:pt x="1542085" y="3305408"/>
                    <a:pt x="1594919" y="3222975"/>
                  </a:cubicBezTo>
                  <a:cubicBezTo>
                    <a:pt x="1594919" y="3222975"/>
                    <a:pt x="1594919" y="3222975"/>
                    <a:pt x="1707191" y="3051513"/>
                  </a:cubicBezTo>
                  <a:cubicBezTo>
                    <a:pt x="1743514" y="2995458"/>
                    <a:pt x="1783139" y="2939404"/>
                    <a:pt x="1819462" y="2883349"/>
                  </a:cubicBezTo>
                  <a:cubicBezTo>
                    <a:pt x="1859088" y="2827294"/>
                    <a:pt x="1898713" y="2771239"/>
                    <a:pt x="1938338" y="2718482"/>
                  </a:cubicBezTo>
                  <a:cubicBezTo>
                    <a:pt x="1908619" y="2777834"/>
                    <a:pt x="1878900" y="2840483"/>
                    <a:pt x="1845879" y="2899835"/>
                  </a:cubicBezTo>
                  <a:cubicBezTo>
                    <a:pt x="1816160" y="2959188"/>
                    <a:pt x="1783139" y="3018540"/>
                    <a:pt x="1753420" y="3077892"/>
                  </a:cubicBezTo>
                  <a:cubicBezTo>
                    <a:pt x="1753420" y="3077892"/>
                    <a:pt x="1753420" y="3077892"/>
                    <a:pt x="1657659" y="3259245"/>
                  </a:cubicBezTo>
                  <a:cubicBezTo>
                    <a:pt x="1657659" y="3259245"/>
                    <a:pt x="1657659" y="3259245"/>
                    <a:pt x="1608127" y="3344976"/>
                  </a:cubicBezTo>
                  <a:cubicBezTo>
                    <a:pt x="1608127" y="3344976"/>
                    <a:pt x="1608127" y="3344976"/>
                    <a:pt x="1558596" y="3434004"/>
                  </a:cubicBezTo>
                  <a:cubicBezTo>
                    <a:pt x="1558596" y="3434004"/>
                    <a:pt x="1558596" y="3434004"/>
                    <a:pt x="1538783" y="3470275"/>
                  </a:cubicBezTo>
                  <a:cubicBezTo>
                    <a:pt x="1538783" y="3470275"/>
                    <a:pt x="1538783" y="3470275"/>
                    <a:pt x="1502459" y="3450491"/>
                  </a:cubicBezTo>
                  <a:cubicBezTo>
                    <a:pt x="1439719" y="3414220"/>
                    <a:pt x="1376979" y="3377950"/>
                    <a:pt x="1317541" y="3344976"/>
                  </a:cubicBezTo>
                  <a:cubicBezTo>
                    <a:pt x="1317541" y="3344976"/>
                    <a:pt x="1317541" y="3344976"/>
                    <a:pt x="1135925" y="3236164"/>
                  </a:cubicBezTo>
                  <a:cubicBezTo>
                    <a:pt x="1073185" y="3199893"/>
                    <a:pt x="1013747" y="3163623"/>
                    <a:pt x="951007" y="3127352"/>
                  </a:cubicBezTo>
                  <a:cubicBezTo>
                    <a:pt x="951007" y="3127352"/>
                    <a:pt x="951007" y="3127352"/>
                    <a:pt x="769391" y="3021837"/>
                  </a:cubicBezTo>
                  <a:cubicBezTo>
                    <a:pt x="769391" y="3021837"/>
                    <a:pt x="769391" y="3021837"/>
                    <a:pt x="587775" y="2909727"/>
                  </a:cubicBezTo>
                  <a:cubicBezTo>
                    <a:pt x="587775" y="2909727"/>
                    <a:pt x="587775" y="2909727"/>
                    <a:pt x="406159" y="2800915"/>
                  </a:cubicBezTo>
                  <a:cubicBezTo>
                    <a:pt x="406159" y="2800915"/>
                    <a:pt x="406159" y="2800915"/>
                    <a:pt x="224543" y="2688806"/>
                  </a:cubicBezTo>
                  <a:cubicBezTo>
                    <a:pt x="165105" y="2652535"/>
                    <a:pt x="105667" y="2616264"/>
                    <a:pt x="42927" y="2576696"/>
                  </a:cubicBezTo>
                  <a:cubicBezTo>
                    <a:pt x="42927" y="2576696"/>
                    <a:pt x="42927" y="2576696"/>
                    <a:pt x="0" y="2550318"/>
                  </a:cubicBezTo>
                  <a:cubicBezTo>
                    <a:pt x="0" y="2550318"/>
                    <a:pt x="0" y="2550318"/>
                    <a:pt x="29719" y="2507452"/>
                  </a:cubicBezTo>
                  <a:cubicBezTo>
                    <a:pt x="82552" y="2438208"/>
                    <a:pt x="132084" y="2365666"/>
                    <a:pt x="184918" y="2296422"/>
                  </a:cubicBezTo>
                  <a:cubicBezTo>
                    <a:pt x="241054" y="2227178"/>
                    <a:pt x="290585" y="2154637"/>
                    <a:pt x="346721" y="2085393"/>
                  </a:cubicBezTo>
                  <a:cubicBezTo>
                    <a:pt x="346721" y="2085393"/>
                    <a:pt x="346721" y="2085393"/>
                    <a:pt x="425972" y="1983175"/>
                  </a:cubicBezTo>
                  <a:cubicBezTo>
                    <a:pt x="425972" y="1983175"/>
                    <a:pt x="425972" y="1983175"/>
                    <a:pt x="508525" y="1877660"/>
                  </a:cubicBezTo>
                  <a:cubicBezTo>
                    <a:pt x="534941" y="1844687"/>
                    <a:pt x="564660" y="1811713"/>
                    <a:pt x="591077" y="1775443"/>
                  </a:cubicBezTo>
                  <a:cubicBezTo>
                    <a:pt x="620796" y="1742469"/>
                    <a:pt x="647213" y="1706199"/>
                    <a:pt x="676932" y="1673225"/>
                  </a:cubicBezTo>
                  <a:close/>
                  <a:moveTo>
                    <a:pt x="1696270" y="0"/>
                  </a:moveTo>
                  <a:cubicBezTo>
                    <a:pt x="1696270" y="0"/>
                    <a:pt x="1696270" y="0"/>
                    <a:pt x="1735906" y="23087"/>
                  </a:cubicBezTo>
                  <a:cubicBezTo>
                    <a:pt x="1792057" y="56067"/>
                    <a:pt x="1851512" y="89048"/>
                    <a:pt x="1907663" y="122029"/>
                  </a:cubicBezTo>
                  <a:cubicBezTo>
                    <a:pt x="1907663" y="122029"/>
                    <a:pt x="1907663" y="122029"/>
                    <a:pt x="2079420" y="217674"/>
                  </a:cubicBezTo>
                  <a:cubicBezTo>
                    <a:pt x="2138875" y="250654"/>
                    <a:pt x="2195026" y="283635"/>
                    <a:pt x="2251178" y="316616"/>
                  </a:cubicBezTo>
                  <a:cubicBezTo>
                    <a:pt x="2251178" y="316616"/>
                    <a:pt x="2251178" y="316616"/>
                    <a:pt x="2422935" y="418857"/>
                  </a:cubicBezTo>
                  <a:cubicBezTo>
                    <a:pt x="2422935" y="418857"/>
                    <a:pt x="2422935" y="418857"/>
                    <a:pt x="2594692" y="517799"/>
                  </a:cubicBezTo>
                  <a:cubicBezTo>
                    <a:pt x="2594692" y="517799"/>
                    <a:pt x="2594692" y="517799"/>
                    <a:pt x="2766449" y="620040"/>
                  </a:cubicBezTo>
                  <a:cubicBezTo>
                    <a:pt x="2766449" y="620040"/>
                    <a:pt x="2766449" y="620040"/>
                    <a:pt x="2934904" y="722280"/>
                  </a:cubicBezTo>
                  <a:cubicBezTo>
                    <a:pt x="2994358" y="755261"/>
                    <a:pt x="3050509" y="791540"/>
                    <a:pt x="3106661" y="824521"/>
                  </a:cubicBezTo>
                  <a:lnTo>
                    <a:pt x="3149600" y="850905"/>
                  </a:lnTo>
                  <a:cubicBezTo>
                    <a:pt x="3149600" y="850905"/>
                    <a:pt x="3149600" y="850905"/>
                    <a:pt x="3123176" y="893780"/>
                  </a:cubicBezTo>
                  <a:cubicBezTo>
                    <a:pt x="3057116" y="992723"/>
                    <a:pt x="2994358" y="1094964"/>
                    <a:pt x="2924995" y="1193906"/>
                  </a:cubicBezTo>
                  <a:cubicBezTo>
                    <a:pt x="2858934" y="1296147"/>
                    <a:pt x="2796177" y="1395089"/>
                    <a:pt x="2726813" y="1494031"/>
                  </a:cubicBezTo>
                  <a:cubicBezTo>
                    <a:pt x="2726813" y="1494031"/>
                    <a:pt x="2726813" y="1494031"/>
                    <a:pt x="2627722" y="1642445"/>
                  </a:cubicBezTo>
                  <a:cubicBezTo>
                    <a:pt x="2627722" y="1642445"/>
                    <a:pt x="2627722" y="1642445"/>
                    <a:pt x="2525329" y="1790859"/>
                  </a:cubicBezTo>
                  <a:cubicBezTo>
                    <a:pt x="2492298" y="1840330"/>
                    <a:pt x="2455965" y="1889801"/>
                    <a:pt x="2422935" y="1939273"/>
                  </a:cubicBezTo>
                  <a:cubicBezTo>
                    <a:pt x="2389905" y="1988744"/>
                    <a:pt x="2353571" y="2038215"/>
                    <a:pt x="2317238" y="2084388"/>
                  </a:cubicBezTo>
                  <a:cubicBezTo>
                    <a:pt x="2346965" y="2031619"/>
                    <a:pt x="2376693" y="1978850"/>
                    <a:pt x="2403117" y="1929378"/>
                  </a:cubicBezTo>
                  <a:cubicBezTo>
                    <a:pt x="2432844" y="1876609"/>
                    <a:pt x="2462571" y="1823840"/>
                    <a:pt x="2492298" y="1771070"/>
                  </a:cubicBezTo>
                  <a:cubicBezTo>
                    <a:pt x="2492298" y="1771070"/>
                    <a:pt x="2492298" y="1771070"/>
                    <a:pt x="2581480" y="1616061"/>
                  </a:cubicBezTo>
                  <a:cubicBezTo>
                    <a:pt x="2581480" y="1616061"/>
                    <a:pt x="2581480" y="1616061"/>
                    <a:pt x="2670662" y="1461051"/>
                  </a:cubicBezTo>
                  <a:cubicBezTo>
                    <a:pt x="2733419" y="1355512"/>
                    <a:pt x="2792874" y="1253271"/>
                    <a:pt x="2855631" y="1151031"/>
                  </a:cubicBezTo>
                  <a:cubicBezTo>
                    <a:pt x="2908479" y="1061983"/>
                    <a:pt x="2961328" y="972934"/>
                    <a:pt x="3014176" y="883886"/>
                  </a:cubicBezTo>
                  <a:cubicBezTo>
                    <a:pt x="2971237" y="860800"/>
                    <a:pt x="2928298" y="834415"/>
                    <a:pt x="2885358" y="811328"/>
                  </a:cubicBezTo>
                  <a:cubicBezTo>
                    <a:pt x="2885358" y="811328"/>
                    <a:pt x="2885358" y="811328"/>
                    <a:pt x="2713601" y="709088"/>
                  </a:cubicBezTo>
                  <a:cubicBezTo>
                    <a:pt x="2713601" y="709088"/>
                    <a:pt x="2713601" y="709088"/>
                    <a:pt x="2541844" y="610145"/>
                  </a:cubicBezTo>
                  <a:cubicBezTo>
                    <a:pt x="2541844" y="610145"/>
                    <a:pt x="2541844" y="610145"/>
                    <a:pt x="2370087" y="507905"/>
                  </a:cubicBezTo>
                  <a:cubicBezTo>
                    <a:pt x="2370087" y="507905"/>
                    <a:pt x="2370087" y="507905"/>
                    <a:pt x="2198329" y="405664"/>
                  </a:cubicBezTo>
                  <a:cubicBezTo>
                    <a:pt x="2142178" y="372683"/>
                    <a:pt x="2086026" y="339703"/>
                    <a:pt x="2029875" y="303424"/>
                  </a:cubicBezTo>
                  <a:cubicBezTo>
                    <a:pt x="2029875" y="303424"/>
                    <a:pt x="2029875" y="303424"/>
                    <a:pt x="1861421" y="201183"/>
                  </a:cubicBezTo>
                  <a:cubicBezTo>
                    <a:pt x="1815178" y="171500"/>
                    <a:pt x="1768936" y="145116"/>
                    <a:pt x="1725997" y="115433"/>
                  </a:cubicBezTo>
                  <a:cubicBezTo>
                    <a:pt x="1725997" y="115433"/>
                    <a:pt x="1725997" y="115433"/>
                    <a:pt x="1719391" y="122029"/>
                  </a:cubicBezTo>
                  <a:cubicBezTo>
                    <a:pt x="1712785" y="135221"/>
                    <a:pt x="1702876" y="148414"/>
                    <a:pt x="1692967" y="161606"/>
                  </a:cubicBezTo>
                  <a:cubicBezTo>
                    <a:pt x="1692967" y="161606"/>
                    <a:pt x="1692967" y="161606"/>
                    <a:pt x="1633512" y="240760"/>
                  </a:cubicBezTo>
                  <a:cubicBezTo>
                    <a:pt x="1613694" y="267145"/>
                    <a:pt x="1593876" y="293529"/>
                    <a:pt x="1574058" y="319914"/>
                  </a:cubicBezTo>
                  <a:cubicBezTo>
                    <a:pt x="1554240" y="346299"/>
                    <a:pt x="1531118" y="372683"/>
                    <a:pt x="1511300" y="399068"/>
                  </a:cubicBezTo>
                  <a:cubicBezTo>
                    <a:pt x="1521209" y="366087"/>
                    <a:pt x="1534421" y="336404"/>
                    <a:pt x="1547634" y="306722"/>
                  </a:cubicBezTo>
                  <a:cubicBezTo>
                    <a:pt x="1560846" y="273741"/>
                    <a:pt x="1574058" y="244058"/>
                    <a:pt x="1587270" y="214375"/>
                  </a:cubicBezTo>
                  <a:cubicBezTo>
                    <a:pt x="1587270" y="214375"/>
                    <a:pt x="1587270" y="214375"/>
                    <a:pt x="1630209" y="125327"/>
                  </a:cubicBezTo>
                  <a:cubicBezTo>
                    <a:pt x="1640118" y="112135"/>
                    <a:pt x="1646724" y="95644"/>
                    <a:pt x="1653330" y="82452"/>
                  </a:cubicBezTo>
                  <a:cubicBezTo>
                    <a:pt x="1653330" y="82452"/>
                    <a:pt x="1653330" y="82452"/>
                    <a:pt x="1676451" y="36279"/>
                  </a:cubicBezTo>
                  <a:cubicBezTo>
                    <a:pt x="1676451" y="36279"/>
                    <a:pt x="1676451" y="36279"/>
                    <a:pt x="1696270" y="0"/>
                  </a:cubicBezTo>
                  <a:close/>
                </a:path>
              </a:pathLst>
            </a:custGeom>
            <a:solidFill>
              <a:srgbClr val="ED7D31"/>
            </a:solidFill>
            <a:ln>
              <a:noFill/>
            </a:ln>
          </p:spPr>
          <p:txBody>
            <a:bodyPr vert="horz" wrap="square" lIns="91440" tIns="45720" rIns="91440" bIns="45720" numCol="1" anchor="t" anchorCtr="0" compatLnSpc="1">
              <a:noAutofit/>
            </a:bodyPr>
            <a:lstStyle/>
            <a:p>
              <a:endParaRPr lang="zh-CN" altLang="en-US"/>
            </a:p>
          </p:txBody>
        </p:sp>
        <p:sp>
          <p:nvSpPr>
            <p:cNvPr id="7" name="ValueBack1"/>
            <p:cNvSpPr/>
            <p:nvPr/>
          </p:nvSpPr>
          <p:spPr bwMode="auto">
            <a:xfrm>
              <a:off x="2594279" y="1536130"/>
              <a:ext cx="2601913" cy="3390900"/>
            </a:xfrm>
            <a:custGeom>
              <a:avLst/>
              <a:gdLst>
                <a:gd name="connsiteX0" fmla="*/ 425817 w 2601913"/>
                <a:gd name="connsiteY0" fmla="*/ 1876425 h 3390900"/>
                <a:gd name="connsiteX1" fmla="*/ 389507 w 2601913"/>
                <a:gd name="connsiteY1" fmla="*/ 2005106 h 3390900"/>
                <a:gd name="connsiteX2" fmla="*/ 353197 w 2601913"/>
                <a:gd name="connsiteY2" fmla="*/ 2130487 h 3390900"/>
                <a:gd name="connsiteX3" fmla="*/ 316887 w 2601913"/>
                <a:gd name="connsiteY3" fmla="*/ 2259168 h 3390900"/>
                <a:gd name="connsiteX4" fmla="*/ 277276 w 2601913"/>
                <a:gd name="connsiteY4" fmla="*/ 2384550 h 3390900"/>
                <a:gd name="connsiteX5" fmla="*/ 194753 w 2601913"/>
                <a:gd name="connsiteY5" fmla="*/ 2635312 h 3390900"/>
                <a:gd name="connsiteX6" fmla="*/ 125434 w 2601913"/>
                <a:gd name="connsiteY6" fmla="*/ 2836583 h 3390900"/>
                <a:gd name="connsiteX7" fmla="*/ 280577 w 2601913"/>
                <a:gd name="connsiteY7" fmla="*/ 2879476 h 3390900"/>
                <a:gd name="connsiteX8" fmla="*/ 485233 w 2601913"/>
                <a:gd name="connsiteY8" fmla="*/ 2935568 h 3390900"/>
                <a:gd name="connsiteX9" fmla="*/ 689889 w 2601913"/>
                <a:gd name="connsiteY9" fmla="*/ 2994959 h 3390900"/>
                <a:gd name="connsiteX10" fmla="*/ 894545 w 2601913"/>
                <a:gd name="connsiteY10" fmla="*/ 3054350 h 3390900"/>
                <a:gd name="connsiteX11" fmla="*/ 1095901 w 2601913"/>
                <a:gd name="connsiteY11" fmla="*/ 3113741 h 3390900"/>
                <a:gd name="connsiteX12" fmla="*/ 1300557 w 2601913"/>
                <a:gd name="connsiteY12" fmla="*/ 3173133 h 3390900"/>
                <a:gd name="connsiteX13" fmla="*/ 1505213 w 2601913"/>
                <a:gd name="connsiteY13" fmla="*/ 3235823 h 3390900"/>
                <a:gd name="connsiteX14" fmla="*/ 1666957 w 2601913"/>
                <a:gd name="connsiteY14" fmla="*/ 3285316 h 3390900"/>
                <a:gd name="connsiteX15" fmla="*/ 1683462 w 2601913"/>
                <a:gd name="connsiteY15" fmla="*/ 3232524 h 3390900"/>
                <a:gd name="connsiteX16" fmla="*/ 1716471 w 2601913"/>
                <a:gd name="connsiteY16" fmla="*/ 3136838 h 3390900"/>
                <a:gd name="connsiteX17" fmla="*/ 1779188 w 2601913"/>
                <a:gd name="connsiteY17" fmla="*/ 2942167 h 3390900"/>
                <a:gd name="connsiteX18" fmla="*/ 1845206 w 2601913"/>
                <a:gd name="connsiteY18" fmla="*/ 2750795 h 3390900"/>
                <a:gd name="connsiteX19" fmla="*/ 1914525 w 2601913"/>
                <a:gd name="connsiteY19" fmla="*/ 2559424 h 3390900"/>
                <a:gd name="connsiteX20" fmla="*/ 1874914 w 2601913"/>
                <a:gd name="connsiteY20" fmla="*/ 2760694 h 3390900"/>
                <a:gd name="connsiteX21" fmla="*/ 1828702 w 2601913"/>
                <a:gd name="connsiteY21" fmla="*/ 2958664 h 3390900"/>
                <a:gd name="connsiteX22" fmla="*/ 1782489 w 2601913"/>
                <a:gd name="connsiteY22" fmla="*/ 3153335 h 3390900"/>
                <a:gd name="connsiteX23" fmla="*/ 1759383 w 2601913"/>
                <a:gd name="connsiteY23" fmla="*/ 3252321 h 3390900"/>
                <a:gd name="connsiteX24" fmla="*/ 1736276 w 2601913"/>
                <a:gd name="connsiteY24" fmla="*/ 3351306 h 3390900"/>
                <a:gd name="connsiteX25" fmla="*/ 1726374 w 2601913"/>
                <a:gd name="connsiteY25" fmla="*/ 3390900 h 3390900"/>
                <a:gd name="connsiteX26" fmla="*/ 1683462 w 2601913"/>
                <a:gd name="connsiteY26" fmla="*/ 3381002 h 3390900"/>
                <a:gd name="connsiteX27" fmla="*/ 1478806 w 2601913"/>
                <a:gd name="connsiteY27" fmla="*/ 3324910 h 3390900"/>
                <a:gd name="connsiteX28" fmla="*/ 1274150 w 2601913"/>
                <a:gd name="connsiteY28" fmla="*/ 3268818 h 3390900"/>
                <a:gd name="connsiteX29" fmla="*/ 1069493 w 2601913"/>
                <a:gd name="connsiteY29" fmla="*/ 3212727 h 3390900"/>
                <a:gd name="connsiteX30" fmla="*/ 864837 w 2601913"/>
                <a:gd name="connsiteY30" fmla="*/ 3153335 h 3390900"/>
                <a:gd name="connsiteX31" fmla="*/ 660181 w 2601913"/>
                <a:gd name="connsiteY31" fmla="*/ 3097244 h 3390900"/>
                <a:gd name="connsiteX32" fmla="*/ 455525 w 2601913"/>
                <a:gd name="connsiteY32" fmla="*/ 3034553 h 3390900"/>
                <a:gd name="connsiteX33" fmla="*/ 254169 w 2601913"/>
                <a:gd name="connsiteY33" fmla="*/ 2975162 h 3390900"/>
                <a:gd name="connsiteX34" fmla="*/ 49513 w 2601913"/>
                <a:gd name="connsiteY34" fmla="*/ 2915771 h 3390900"/>
                <a:gd name="connsiteX35" fmla="*/ 0 w 2601913"/>
                <a:gd name="connsiteY35" fmla="*/ 2899273 h 3390900"/>
                <a:gd name="connsiteX36" fmla="*/ 16504 w 2601913"/>
                <a:gd name="connsiteY36" fmla="*/ 2853080 h 3390900"/>
                <a:gd name="connsiteX37" fmla="*/ 115531 w 2601913"/>
                <a:gd name="connsiteY37" fmla="*/ 2605617 h 3390900"/>
                <a:gd name="connsiteX38" fmla="*/ 214559 w 2601913"/>
                <a:gd name="connsiteY38" fmla="*/ 2361453 h 3390900"/>
                <a:gd name="connsiteX39" fmla="*/ 264072 w 2601913"/>
                <a:gd name="connsiteY39" fmla="*/ 2239371 h 3390900"/>
                <a:gd name="connsiteX40" fmla="*/ 316887 w 2601913"/>
                <a:gd name="connsiteY40" fmla="*/ 2117289 h 3390900"/>
                <a:gd name="connsiteX41" fmla="*/ 369701 w 2601913"/>
                <a:gd name="connsiteY41" fmla="*/ 1998507 h 3390900"/>
                <a:gd name="connsiteX42" fmla="*/ 425817 w 2601913"/>
                <a:gd name="connsiteY42" fmla="*/ 1876425 h 3390900"/>
                <a:gd name="connsiteX43" fmla="*/ 977632 w 2601913"/>
                <a:gd name="connsiteY43" fmla="*/ 0 h 3390900"/>
                <a:gd name="connsiteX44" fmla="*/ 1020550 w 2601913"/>
                <a:gd name="connsiteY44" fmla="*/ 9899 h 3390900"/>
                <a:gd name="connsiteX45" fmla="*/ 1215332 w 2601913"/>
                <a:gd name="connsiteY45" fmla="*/ 59391 h 3390900"/>
                <a:gd name="connsiteX46" fmla="*/ 1406812 w 2601913"/>
                <a:gd name="connsiteY46" fmla="*/ 108884 h 3390900"/>
                <a:gd name="connsiteX47" fmla="*/ 1598292 w 2601913"/>
                <a:gd name="connsiteY47" fmla="*/ 161676 h 3390900"/>
                <a:gd name="connsiteX48" fmla="*/ 1789773 w 2601913"/>
                <a:gd name="connsiteY48" fmla="*/ 214468 h 3390900"/>
                <a:gd name="connsiteX49" fmla="*/ 1981253 w 2601913"/>
                <a:gd name="connsiteY49" fmla="*/ 267260 h 3390900"/>
                <a:gd name="connsiteX50" fmla="*/ 2172733 w 2601913"/>
                <a:gd name="connsiteY50" fmla="*/ 320053 h 3390900"/>
                <a:gd name="connsiteX51" fmla="*/ 2364214 w 2601913"/>
                <a:gd name="connsiteY51" fmla="*/ 376144 h 3390900"/>
                <a:gd name="connsiteX52" fmla="*/ 2555694 w 2601913"/>
                <a:gd name="connsiteY52" fmla="*/ 432236 h 3390900"/>
                <a:gd name="connsiteX53" fmla="*/ 2601913 w 2601913"/>
                <a:gd name="connsiteY53" fmla="*/ 445434 h 3390900"/>
                <a:gd name="connsiteX54" fmla="*/ 2588708 w 2601913"/>
                <a:gd name="connsiteY54" fmla="*/ 491627 h 3390900"/>
                <a:gd name="connsiteX55" fmla="*/ 2476461 w 2601913"/>
                <a:gd name="connsiteY55" fmla="*/ 834776 h 3390900"/>
                <a:gd name="connsiteX56" fmla="*/ 2360912 w 2601913"/>
                <a:gd name="connsiteY56" fmla="*/ 1174626 h 3390900"/>
                <a:gd name="connsiteX57" fmla="*/ 2304789 w 2601913"/>
                <a:gd name="connsiteY57" fmla="*/ 1346200 h 3390900"/>
                <a:gd name="connsiteX58" fmla="*/ 2245364 w 2601913"/>
                <a:gd name="connsiteY58" fmla="*/ 1514475 h 3390900"/>
                <a:gd name="connsiteX59" fmla="*/ 2182637 w 2601913"/>
                <a:gd name="connsiteY59" fmla="*/ 1682750 h 3390900"/>
                <a:gd name="connsiteX60" fmla="*/ 2119911 w 2601913"/>
                <a:gd name="connsiteY60" fmla="*/ 1851025 h 3390900"/>
                <a:gd name="connsiteX61" fmla="*/ 2162829 w 2601913"/>
                <a:gd name="connsiteY61" fmla="*/ 1676151 h 3390900"/>
                <a:gd name="connsiteX62" fmla="*/ 2205747 w 2601913"/>
                <a:gd name="connsiteY62" fmla="*/ 1504577 h 3390900"/>
                <a:gd name="connsiteX63" fmla="*/ 2251966 w 2601913"/>
                <a:gd name="connsiteY63" fmla="*/ 1329703 h 3390900"/>
                <a:gd name="connsiteX64" fmla="*/ 2298186 w 2601913"/>
                <a:gd name="connsiteY64" fmla="*/ 1154829 h 3390900"/>
                <a:gd name="connsiteX65" fmla="*/ 2397227 w 2601913"/>
                <a:gd name="connsiteY65" fmla="*/ 808380 h 3390900"/>
                <a:gd name="connsiteX66" fmla="*/ 2479762 w 2601913"/>
                <a:gd name="connsiteY66" fmla="*/ 511424 h 3390900"/>
                <a:gd name="connsiteX67" fmla="*/ 2337802 w 2601913"/>
                <a:gd name="connsiteY67" fmla="*/ 475130 h 3390900"/>
                <a:gd name="connsiteX68" fmla="*/ 2143021 w 2601913"/>
                <a:gd name="connsiteY68" fmla="*/ 422337 h 3390900"/>
                <a:gd name="connsiteX69" fmla="*/ 1951540 w 2601913"/>
                <a:gd name="connsiteY69" fmla="*/ 369545 h 3390900"/>
                <a:gd name="connsiteX70" fmla="*/ 1763362 w 2601913"/>
                <a:gd name="connsiteY70" fmla="*/ 316753 h 3390900"/>
                <a:gd name="connsiteX71" fmla="*/ 1571881 w 2601913"/>
                <a:gd name="connsiteY71" fmla="*/ 260661 h 3390900"/>
                <a:gd name="connsiteX72" fmla="*/ 1380401 w 2601913"/>
                <a:gd name="connsiteY72" fmla="*/ 204570 h 3390900"/>
                <a:gd name="connsiteX73" fmla="*/ 1188921 w 2601913"/>
                <a:gd name="connsiteY73" fmla="*/ 148478 h 3390900"/>
                <a:gd name="connsiteX74" fmla="*/ 1037057 w 2601913"/>
                <a:gd name="connsiteY74" fmla="*/ 102285 h 3390900"/>
                <a:gd name="connsiteX75" fmla="*/ 1033756 w 2601913"/>
                <a:gd name="connsiteY75" fmla="*/ 108884 h 3390900"/>
                <a:gd name="connsiteX76" fmla="*/ 1017249 w 2601913"/>
                <a:gd name="connsiteY76" fmla="*/ 155077 h 3390900"/>
                <a:gd name="connsiteX77" fmla="*/ 980933 w 2601913"/>
                <a:gd name="connsiteY77" fmla="*/ 247463 h 3390900"/>
                <a:gd name="connsiteX78" fmla="*/ 944618 w 2601913"/>
                <a:gd name="connsiteY78" fmla="*/ 339850 h 3390900"/>
                <a:gd name="connsiteX79" fmla="*/ 901700 w 2601913"/>
                <a:gd name="connsiteY79" fmla="*/ 428936 h 3390900"/>
                <a:gd name="connsiteX80" fmla="*/ 914906 w 2601913"/>
                <a:gd name="connsiteY80" fmla="*/ 329951 h 3390900"/>
                <a:gd name="connsiteX81" fmla="*/ 931413 w 2601913"/>
                <a:gd name="connsiteY81" fmla="*/ 234265 h 3390900"/>
                <a:gd name="connsiteX82" fmla="*/ 947920 w 2601913"/>
                <a:gd name="connsiteY82" fmla="*/ 135280 h 3390900"/>
                <a:gd name="connsiteX83" fmla="*/ 957824 w 2601913"/>
                <a:gd name="connsiteY83" fmla="*/ 89087 h 3390900"/>
                <a:gd name="connsiteX84" fmla="*/ 971029 w 2601913"/>
                <a:gd name="connsiteY84" fmla="*/ 39594 h 3390900"/>
                <a:gd name="connsiteX85" fmla="*/ 977632 w 2601913"/>
                <a:gd name="connsiteY85" fmla="*/ 0 h 339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601913" h="3390900">
                  <a:moveTo>
                    <a:pt x="425817" y="1876425"/>
                  </a:moveTo>
                  <a:cubicBezTo>
                    <a:pt x="415914" y="1919319"/>
                    <a:pt x="402710" y="1962212"/>
                    <a:pt x="389507" y="2005106"/>
                  </a:cubicBezTo>
                  <a:cubicBezTo>
                    <a:pt x="379604" y="2048000"/>
                    <a:pt x="366400" y="2090893"/>
                    <a:pt x="353197" y="2130487"/>
                  </a:cubicBezTo>
                  <a:cubicBezTo>
                    <a:pt x="353197" y="2130487"/>
                    <a:pt x="353197" y="2130487"/>
                    <a:pt x="316887" y="2259168"/>
                  </a:cubicBezTo>
                  <a:cubicBezTo>
                    <a:pt x="316887" y="2259168"/>
                    <a:pt x="316887" y="2259168"/>
                    <a:pt x="277276" y="2384550"/>
                  </a:cubicBezTo>
                  <a:cubicBezTo>
                    <a:pt x="250869" y="2467037"/>
                    <a:pt x="221160" y="2552825"/>
                    <a:pt x="194753" y="2635312"/>
                  </a:cubicBezTo>
                  <a:cubicBezTo>
                    <a:pt x="171647" y="2701303"/>
                    <a:pt x="148540" y="2767293"/>
                    <a:pt x="125434" y="2836583"/>
                  </a:cubicBezTo>
                  <a:cubicBezTo>
                    <a:pt x="178249" y="2849781"/>
                    <a:pt x="231063" y="2862979"/>
                    <a:pt x="280577" y="2879476"/>
                  </a:cubicBezTo>
                  <a:cubicBezTo>
                    <a:pt x="280577" y="2879476"/>
                    <a:pt x="280577" y="2879476"/>
                    <a:pt x="485233" y="2935568"/>
                  </a:cubicBezTo>
                  <a:cubicBezTo>
                    <a:pt x="485233" y="2935568"/>
                    <a:pt x="485233" y="2935568"/>
                    <a:pt x="689889" y="2994959"/>
                  </a:cubicBezTo>
                  <a:cubicBezTo>
                    <a:pt x="689889" y="2994959"/>
                    <a:pt x="689889" y="2994959"/>
                    <a:pt x="894545" y="3054350"/>
                  </a:cubicBezTo>
                  <a:cubicBezTo>
                    <a:pt x="894545" y="3054350"/>
                    <a:pt x="894545" y="3054350"/>
                    <a:pt x="1095901" y="3113741"/>
                  </a:cubicBezTo>
                  <a:cubicBezTo>
                    <a:pt x="1165220" y="3133538"/>
                    <a:pt x="1234539" y="3153335"/>
                    <a:pt x="1300557" y="3173133"/>
                  </a:cubicBezTo>
                  <a:cubicBezTo>
                    <a:pt x="1300557" y="3173133"/>
                    <a:pt x="1300557" y="3173133"/>
                    <a:pt x="1505213" y="3235823"/>
                  </a:cubicBezTo>
                  <a:cubicBezTo>
                    <a:pt x="1558027" y="3252321"/>
                    <a:pt x="1614143" y="3268818"/>
                    <a:pt x="1666957" y="3285316"/>
                  </a:cubicBezTo>
                  <a:cubicBezTo>
                    <a:pt x="1666957" y="3285316"/>
                    <a:pt x="1666957" y="3285316"/>
                    <a:pt x="1683462" y="3232524"/>
                  </a:cubicBezTo>
                  <a:cubicBezTo>
                    <a:pt x="1683462" y="3232524"/>
                    <a:pt x="1683462" y="3232524"/>
                    <a:pt x="1716471" y="3136838"/>
                  </a:cubicBezTo>
                  <a:cubicBezTo>
                    <a:pt x="1716471" y="3136838"/>
                    <a:pt x="1716471" y="3136838"/>
                    <a:pt x="1779188" y="2942167"/>
                  </a:cubicBezTo>
                  <a:cubicBezTo>
                    <a:pt x="1798994" y="2879476"/>
                    <a:pt x="1822100" y="2813486"/>
                    <a:pt x="1845206" y="2750795"/>
                  </a:cubicBezTo>
                  <a:cubicBezTo>
                    <a:pt x="1868313" y="2688105"/>
                    <a:pt x="1891419" y="2622114"/>
                    <a:pt x="1914525" y="2559424"/>
                  </a:cubicBezTo>
                  <a:cubicBezTo>
                    <a:pt x="1901322" y="2625414"/>
                    <a:pt x="1888118" y="2694704"/>
                    <a:pt x="1874914" y="2760694"/>
                  </a:cubicBezTo>
                  <a:cubicBezTo>
                    <a:pt x="1858410" y="2826684"/>
                    <a:pt x="1845206" y="2892674"/>
                    <a:pt x="1828702" y="2958664"/>
                  </a:cubicBezTo>
                  <a:cubicBezTo>
                    <a:pt x="1828702" y="2958664"/>
                    <a:pt x="1828702" y="2958664"/>
                    <a:pt x="1782489" y="3153335"/>
                  </a:cubicBezTo>
                  <a:cubicBezTo>
                    <a:pt x="1782489" y="3153335"/>
                    <a:pt x="1782489" y="3153335"/>
                    <a:pt x="1759383" y="3252321"/>
                  </a:cubicBezTo>
                  <a:cubicBezTo>
                    <a:pt x="1759383" y="3252321"/>
                    <a:pt x="1759383" y="3252321"/>
                    <a:pt x="1736276" y="3351306"/>
                  </a:cubicBezTo>
                  <a:cubicBezTo>
                    <a:pt x="1736276" y="3351306"/>
                    <a:pt x="1736276" y="3351306"/>
                    <a:pt x="1726374" y="3390900"/>
                  </a:cubicBezTo>
                  <a:cubicBezTo>
                    <a:pt x="1726374" y="3390900"/>
                    <a:pt x="1726374" y="3390900"/>
                    <a:pt x="1683462" y="3381002"/>
                  </a:cubicBezTo>
                  <a:cubicBezTo>
                    <a:pt x="1614143" y="3361205"/>
                    <a:pt x="1544824" y="3344707"/>
                    <a:pt x="1478806" y="3324910"/>
                  </a:cubicBezTo>
                  <a:cubicBezTo>
                    <a:pt x="1478806" y="3324910"/>
                    <a:pt x="1478806" y="3324910"/>
                    <a:pt x="1274150" y="3268818"/>
                  </a:cubicBezTo>
                  <a:cubicBezTo>
                    <a:pt x="1204831" y="3249021"/>
                    <a:pt x="1135512" y="3232524"/>
                    <a:pt x="1069493" y="3212727"/>
                  </a:cubicBezTo>
                  <a:cubicBezTo>
                    <a:pt x="1069493" y="3212727"/>
                    <a:pt x="1069493" y="3212727"/>
                    <a:pt x="864837" y="3153335"/>
                  </a:cubicBezTo>
                  <a:cubicBezTo>
                    <a:pt x="864837" y="3153335"/>
                    <a:pt x="864837" y="3153335"/>
                    <a:pt x="660181" y="3097244"/>
                  </a:cubicBezTo>
                  <a:cubicBezTo>
                    <a:pt x="660181" y="3097244"/>
                    <a:pt x="660181" y="3097244"/>
                    <a:pt x="455525" y="3034553"/>
                  </a:cubicBezTo>
                  <a:cubicBezTo>
                    <a:pt x="455525" y="3034553"/>
                    <a:pt x="455525" y="3034553"/>
                    <a:pt x="254169" y="2975162"/>
                  </a:cubicBezTo>
                  <a:cubicBezTo>
                    <a:pt x="184850" y="2955365"/>
                    <a:pt x="118832" y="2935568"/>
                    <a:pt x="49513" y="2915771"/>
                  </a:cubicBezTo>
                  <a:cubicBezTo>
                    <a:pt x="49513" y="2915771"/>
                    <a:pt x="49513" y="2915771"/>
                    <a:pt x="0" y="2899273"/>
                  </a:cubicBezTo>
                  <a:cubicBezTo>
                    <a:pt x="0" y="2899273"/>
                    <a:pt x="0" y="2899273"/>
                    <a:pt x="16504" y="2853080"/>
                  </a:cubicBezTo>
                  <a:cubicBezTo>
                    <a:pt x="49513" y="2770592"/>
                    <a:pt x="82522" y="2688105"/>
                    <a:pt x="115531" y="2605617"/>
                  </a:cubicBezTo>
                  <a:cubicBezTo>
                    <a:pt x="148540" y="2523129"/>
                    <a:pt x="178249" y="2443941"/>
                    <a:pt x="214559" y="2361453"/>
                  </a:cubicBezTo>
                  <a:cubicBezTo>
                    <a:pt x="214559" y="2361453"/>
                    <a:pt x="214559" y="2361453"/>
                    <a:pt x="264072" y="2239371"/>
                  </a:cubicBezTo>
                  <a:cubicBezTo>
                    <a:pt x="264072" y="2239371"/>
                    <a:pt x="264072" y="2239371"/>
                    <a:pt x="316887" y="2117289"/>
                  </a:cubicBezTo>
                  <a:cubicBezTo>
                    <a:pt x="333391" y="2077695"/>
                    <a:pt x="353197" y="2038101"/>
                    <a:pt x="369701" y="1998507"/>
                  </a:cubicBezTo>
                  <a:cubicBezTo>
                    <a:pt x="389507" y="1958913"/>
                    <a:pt x="406011" y="1916019"/>
                    <a:pt x="425817" y="1876425"/>
                  </a:cubicBezTo>
                  <a:close/>
                  <a:moveTo>
                    <a:pt x="977632" y="0"/>
                  </a:moveTo>
                  <a:cubicBezTo>
                    <a:pt x="977632" y="0"/>
                    <a:pt x="977632" y="0"/>
                    <a:pt x="1020550" y="9899"/>
                  </a:cubicBezTo>
                  <a:cubicBezTo>
                    <a:pt x="1086578" y="26396"/>
                    <a:pt x="1149304" y="42894"/>
                    <a:pt x="1215332" y="59391"/>
                  </a:cubicBezTo>
                  <a:cubicBezTo>
                    <a:pt x="1215332" y="59391"/>
                    <a:pt x="1215332" y="59391"/>
                    <a:pt x="1406812" y="108884"/>
                  </a:cubicBezTo>
                  <a:cubicBezTo>
                    <a:pt x="1469538" y="125382"/>
                    <a:pt x="1535566" y="145179"/>
                    <a:pt x="1598292" y="161676"/>
                  </a:cubicBezTo>
                  <a:cubicBezTo>
                    <a:pt x="1598292" y="161676"/>
                    <a:pt x="1598292" y="161676"/>
                    <a:pt x="1789773" y="214468"/>
                  </a:cubicBezTo>
                  <a:cubicBezTo>
                    <a:pt x="1789773" y="214468"/>
                    <a:pt x="1789773" y="214468"/>
                    <a:pt x="1981253" y="267260"/>
                  </a:cubicBezTo>
                  <a:cubicBezTo>
                    <a:pt x="1981253" y="267260"/>
                    <a:pt x="1981253" y="267260"/>
                    <a:pt x="2172733" y="320053"/>
                  </a:cubicBezTo>
                  <a:cubicBezTo>
                    <a:pt x="2172733" y="320053"/>
                    <a:pt x="2172733" y="320053"/>
                    <a:pt x="2364214" y="376144"/>
                  </a:cubicBezTo>
                  <a:cubicBezTo>
                    <a:pt x="2426940" y="392642"/>
                    <a:pt x="2489666" y="412439"/>
                    <a:pt x="2555694" y="432236"/>
                  </a:cubicBezTo>
                  <a:lnTo>
                    <a:pt x="2601913" y="445434"/>
                  </a:lnTo>
                  <a:cubicBezTo>
                    <a:pt x="2601913" y="445434"/>
                    <a:pt x="2601913" y="445434"/>
                    <a:pt x="2588708" y="491627"/>
                  </a:cubicBezTo>
                  <a:cubicBezTo>
                    <a:pt x="2552392" y="607110"/>
                    <a:pt x="2516077" y="719293"/>
                    <a:pt x="2476461" y="834776"/>
                  </a:cubicBezTo>
                  <a:cubicBezTo>
                    <a:pt x="2440145" y="946959"/>
                    <a:pt x="2400529" y="1062442"/>
                    <a:pt x="2360912" y="1174626"/>
                  </a:cubicBezTo>
                  <a:cubicBezTo>
                    <a:pt x="2360912" y="1174626"/>
                    <a:pt x="2360912" y="1174626"/>
                    <a:pt x="2304789" y="1346200"/>
                  </a:cubicBezTo>
                  <a:cubicBezTo>
                    <a:pt x="2304789" y="1346200"/>
                    <a:pt x="2304789" y="1346200"/>
                    <a:pt x="2245364" y="1514475"/>
                  </a:cubicBezTo>
                  <a:cubicBezTo>
                    <a:pt x="2225555" y="1570567"/>
                    <a:pt x="2202446" y="1626659"/>
                    <a:pt x="2182637" y="1682750"/>
                  </a:cubicBezTo>
                  <a:cubicBezTo>
                    <a:pt x="2162829" y="1738842"/>
                    <a:pt x="2143021" y="1794934"/>
                    <a:pt x="2119911" y="1851025"/>
                  </a:cubicBezTo>
                  <a:cubicBezTo>
                    <a:pt x="2133117" y="1794934"/>
                    <a:pt x="2149624" y="1735542"/>
                    <a:pt x="2162829" y="1676151"/>
                  </a:cubicBezTo>
                  <a:cubicBezTo>
                    <a:pt x="2176035" y="1620060"/>
                    <a:pt x="2192542" y="1560668"/>
                    <a:pt x="2205747" y="1504577"/>
                  </a:cubicBezTo>
                  <a:cubicBezTo>
                    <a:pt x="2205747" y="1504577"/>
                    <a:pt x="2205747" y="1504577"/>
                    <a:pt x="2251966" y="1329703"/>
                  </a:cubicBezTo>
                  <a:cubicBezTo>
                    <a:pt x="2251966" y="1329703"/>
                    <a:pt x="2251966" y="1329703"/>
                    <a:pt x="2298186" y="1154829"/>
                  </a:cubicBezTo>
                  <a:cubicBezTo>
                    <a:pt x="2331200" y="1039346"/>
                    <a:pt x="2364214" y="923863"/>
                    <a:pt x="2397227" y="808380"/>
                  </a:cubicBezTo>
                  <a:cubicBezTo>
                    <a:pt x="2423638" y="709395"/>
                    <a:pt x="2453351" y="610409"/>
                    <a:pt x="2479762" y="511424"/>
                  </a:cubicBezTo>
                  <a:cubicBezTo>
                    <a:pt x="2433543" y="498226"/>
                    <a:pt x="2384022" y="488328"/>
                    <a:pt x="2337802" y="475130"/>
                  </a:cubicBezTo>
                  <a:cubicBezTo>
                    <a:pt x="2337802" y="475130"/>
                    <a:pt x="2337802" y="475130"/>
                    <a:pt x="2143021" y="422337"/>
                  </a:cubicBezTo>
                  <a:cubicBezTo>
                    <a:pt x="2143021" y="422337"/>
                    <a:pt x="2143021" y="422337"/>
                    <a:pt x="1951540" y="369545"/>
                  </a:cubicBezTo>
                  <a:cubicBezTo>
                    <a:pt x="1951540" y="369545"/>
                    <a:pt x="1951540" y="369545"/>
                    <a:pt x="1763362" y="316753"/>
                  </a:cubicBezTo>
                  <a:cubicBezTo>
                    <a:pt x="1763362" y="316753"/>
                    <a:pt x="1763362" y="316753"/>
                    <a:pt x="1571881" y="260661"/>
                  </a:cubicBezTo>
                  <a:cubicBezTo>
                    <a:pt x="1505854" y="244164"/>
                    <a:pt x="1443127" y="224367"/>
                    <a:pt x="1380401" y="204570"/>
                  </a:cubicBezTo>
                  <a:cubicBezTo>
                    <a:pt x="1380401" y="204570"/>
                    <a:pt x="1380401" y="204570"/>
                    <a:pt x="1188921" y="148478"/>
                  </a:cubicBezTo>
                  <a:cubicBezTo>
                    <a:pt x="1139400" y="135280"/>
                    <a:pt x="1086578" y="118783"/>
                    <a:pt x="1037057" y="102285"/>
                  </a:cubicBezTo>
                  <a:cubicBezTo>
                    <a:pt x="1037057" y="102285"/>
                    <a:pt x="1037057" y="102285"/>
                    <a:pt x="1033756" y="108884"/>
                  </a:cubicBezTo>
                  <a:cubicBezTo>
                    <a:pt x="1030454" y="125382"/>
                    <a:pt x="1023851" y="138580"/>
                    <a:pt x="1017249" y="155077"/>
                  </a:cubicBezTo>
                  <a:cubicBezTo>
                    <a:pt x="1017249" y="155077"/>
                    <a:pt x="1017249" y="155077"/>
                    <a:pt x="980933" y="247463"/>
                  </a:cubicBezTo>
                  <a:cubicBezTo>
                    <a:pt x="971029" y="277159"/>
                    <a:pt x="957824" y="310154"/>
                    <a:pt x="944618" y="339850"/>
                  </a:cubicBezTo>
                  <a:cubicBezTo>
                    <a:pt x="931413" y="369545"/>
                    <a:pt x="918207" y="399241"/>
                    <a:pt x="901700" y="428936"/>
                  </a:cubicBezTo>
                  <a:cubicBezTo>
                    <a:pt x="905002" y="395941"/>
                    <a:pt x="911604" y="362946"/>
                    <a:pt x="914906" y="329951"/>
                  </a:cubicBezTo>
                  <a:cubicBezTo>
                    <a:pt x="918207" y="296956"/>
                    <a:pt x="924810" y="267260"/>
                    <a:pt x="931413" y="234265"/>
                  </a:cubicBezTo>
                  <a:cubicBezTo>
                    <a:pt x="931413" y="234265"/>
                    <a:pt x="931413" y="234265"/>
                    <a:pt x="947920" y="135280"/>
                  </a:cubicBezTo>
                  <a:cubicBezTo>
                    <a:pt x="951221" y="118783"/>
                    <a:pt x="954522" y="102285"/>
                    <a:pt x="957824" y="89087"/>
                  </a:cubicBezTo>
                  <a:cubicBezTo>
                    <a:pt x="957824" y="89087"/>
                    <a:pt x="957824" y="89087"/>
                    <a:pt x="971029" y="39594"/>
                  </a:cubicBezTo>
                  <a:cubicBezTo>
                    <a:pt x="971029" y="39594"/>
                    <a:pt x="971029" y="39594"/>
                    <a:pt x="977632" y="0"/>
                  </a:cubicBezTo>
                  <a:close/>
                </a:path>
              </a:pathLst>
            </a:custGeom>
            <a:solidFill>
              <a:srgbClr val="5B9BD5"/>
            </a:solidFill>
            <a:ln>
              <a:noFill/>
            </a:ln>
          </p:spPr>
          <p:txBody>
            <a:bodyPr vert="horz" wrap="square" lIns="91440" tIns="45720" rIns="91440" bIns="45720" numCol="1" anchor="t" anchorCtr="0" compatLnSpc="1">
              <a:noAutofit/>
            </a:bodyPr>
            <a:lstStyle/>
            <a:p>
              <a:endParaRPr lang="zh-CN" altLang="en-US"/>
            </a:p>
          </p:txBody>
        </p:sp>
        <p:sp>
          <p:nvSpPr>
            <p:cNvPr id="8" name="ExtraShape"/>
            <p:cNvSpPr/>
            <p:nvPr/>
          </p:nvSpPr>
          <p:spPr bwMode="auto">
            <a:xfrm>
              <a:off x="2472042" y="1948881"/>
              <a:ext cx="2714626" cy="2516189"/>
            </a:xfrm>
            <a:custGeom>
              <a:avLst/>
              <a:gdLst>
                <a:gd name="connsiteX0" fmla="*/ 2121694 w 2714626"/>
                <a:gd name="connsiteY0" fmla="*/ 2430462 h 2516189"/>
                <a:gd name="connsiteX1" fmla="*/ 2143126 w 2714626"/>
                <a:gd name="connsiteY1" fmla="*/ 2451894 h 2516189"/>
                <a:gd name="connsiteX2" fmla="*/ 2121694 w 2714626"/>
                <a:gd name="connsiteY2" fmla="*/ 2473326 h 2516189"/>
                <a:gd name="connsiteX3" fmla="*/ 2100262 w 2714626"/>
                <a:gd name="connsiteY3" fmla="*/ 2451894 h 2516189"/>
                <a:gd name="connsiteX4" fmla="*/ 2121694 w 2714626"/>
                <a:gd name="connsiteY4" fmla="*/ 2430462 h 2516189"/>
                <a:gd name="connsiteX5" fmla="*/ 1880394 w 2714626"/>
                <a:gd name="connsiteY5" fmla="*/ 2397125 h 2516189"/>
                <a:gd name="connsiteX6" fmla="*/ 1941513 w 2714626"/>
                <a:gd name="connsiteY6" fmla="*/ 2456657 h 2516189"/>
                <a:gd name="connsiteX7" fmla="*/ 1880394 w 2714626"/>
                <a:gd name="connsiteY7" fmla="*/ 2516189 h 2516189"/>
                <a:gd name="connsiteX8" fmla="*/ 1819275 w 2714626"/>
                <a:gd name="connsiteY8" fmla="*/ 2456657 h 2516189"/>
                <a:gd name="connsiteX9" fmla="*/ 1880394 w 2714626"/>
                <a:gd name="connsiteY9" fmla="*/ 2397125 h 2516189"/>
                <a:gd name="connsiteX10" fmla="*/ 2351881 w 2714626"/>
                <a:gd name="connsiteY10" fmla="*/ 2298700 h 2516189"/>
                <a:gd name="connsiteX11" fmla="*/ 2371725 w 2714626"/>
                <a:gd name="connsiteY11" fmla="*/ 2318544 h 2516189"/>
                <a:gd name="connsiteX12" fmla="*/ 2351881 w 2714626"/>
                <a:gd name="connsiteY12" fmla="*/ 2338388 h 2516189"/>
                <a:gd name="connsiteX13" fmla="*/ 2332037 w 2714626"/>
                <a:gd name="connsiteY13" fmla="*/ 2318544 h 2516189"/>
                <a:gd name="connsiteX14" fmla="*/ 2351881 w 2714626"/>
                <a:gd name="connsiteY14" fmla="*/ 2298700 h 2516189"/>
                <a:gd name="connsiteX15" fmla="*/ 1940719 w 2714626"/>
                <a:gd name="connsiteY15" fmla="*/ 2298700 h 2516189"/>
                <a:gd name="connsiteX16" fmla="*/ 1962151 w 2714626"/>
                <a:gd name="connsiteY16" fmla="*/ 2318544 h 2516189"/>
                <a:gd name="connsiteX17" fmla="*/ 1940719 w 2714626"/>
                <a:gd name="connsiteY17" fmla="*/ 2338388 h 2516189"/>
                <a:gd name="connsiteX18" fmla="*/ 1919287 w 2714626"/>
                <a:gd name="connsiteY18" fmla="*/ 2318544 h 2516189"/>
                <a:gd name="connsiteX19" fmla="*/ 1940719 w 2714626"/>
                <a:gd name="connsiteY19" fmla="*/ 2298700 h 2516189"/>
                <a:gd name="connsiteX20" fmla="*/ 2065337 w 2714626"/>
                <a:gd name="connsiteY20" fmla="*/ 2249487 h 2516189"/>
                <a:gd name="connsiteX21" fmla="*/ 2100262 w 2714626"/>
                <a:gd name="connsiteY21" fmla="*/ 2284412 h 2516189"/>
                <a:gd name="connsiteX22" fmla="*/ 2065337 w 2714626"/>
                <a:gd name="connsiteY22" fmla="*/ 2319337 h 2516189"/>
                <a:gd name="connsiteX23" fmla="*/ 2030412 w 2714626"/>
                <a:gd name="connsiteY23" fmla="*/ 2284412 h 2516189"/>
                <a:gd name="connsiteX24" fmla="*/ 2065337 w 2714626"/>
                <a:gd name="connsiteY24" fmla="*/ 2249487 h 2516189"/>
                <a:gd name="connsiteX25" fmla="*/ 2643982 w 2714626"/>
                <a:gd name="connsiteY25" fmla="*/ 2228850 h 2516189"/>
                <a:gd name="connsiteX26" fmla="*/ 2665414 w 2714626"/>
                <a:gd name="connsiteY26" fmla="*/ 2248694 h 2516189"/>
                <a:gd name="connsiteX27" fmla="*/ 2643982 w 2714626"/>
                <a:gd name="connsiteY27" fmla="*/ 2268538 h 2516189"/>
                <a:gd name="connsiteX28" fmla="*/ 2622550 w 2714626"/>
                <a:gd name="connsiteY28" fmla="*/ 2248694 h 2516189"/>
                <a:gd name="connsiteX29" fmla="*/ 2643982 w 2714626"/>
                <a:gd name="connsiteY29" fmla="*/ 2228850 h 2516189"/>
                <a:gd name="connsiteX30" fmla="*/ 2444750 w 2714626"/>
                <a:gd name="connsiteY30" fmla="*/ 2216150 h 2516189"/>
                <a:gd name="connsiteX31" fmla="*/ 2479675 w 2714626"/>
                <a:gd name="connsiteY31" fmla="*/ 2251075 h 2516189"/>
                <a:gd name="connsiteX32" fmla="*/ 2444750 w 2714626"/>
                <a:gd name="connsiteY32" fmla="*/ 2286000 h 2516189"/>
                <a:gd name="connsiteX33" fmla="*/ 2409825 w 2714626"/>
                <a:gd name="connsiteY33" fmla="*/ 2251075 h 2516189"/>
                <a:gd name="connsiteX34" fmla="*/ 2444750 w 2714626"/>
                <a:gd name="connsiteY34" fmla="*/ 2216150 h 2516189"/>
                <a:gd name="connsiteX35" fmla="*/ 2240756 w 2714626"/>
                <a:gd name="connsiteY35" fmla="*/ 2185987 h 2516189"/>
                <a:gd name="connsiteX36" fmla="*/ 2305050 w 2714626"/>
                <a:gd name="connsiteY36" fmla="*/ 2250281 h 2516189"/>
                <a:gd name="connsiteX37" fmla="*/ 2240756 w 2714626"/>
                <a:gd name="connsiteY37" fmla="*/ 2314575 h 2516189"/>
                <a:gd name="connsiteX38" fmla="*/ 2176462 w 2714626"/>
                <a:gd name="connsiteY38" fmla="*/ 2250281 h 2516189"/>
                <a:gd name="connsiteX39" fmla="*/ 2240756 w 2714626"/>
                <a:gd name="connsiteY39" fmla="*/ 2185987 h 2516189"/>
                <a:gd name="connsiteX40" fmla="*/ 1962944 w 2714626"/>
                <a:gd name="connsiteY40" fmla="*/ 2157412 h 2516189"/>
                <a:gd name="connsiteX41" fmla="*/ 1997076 w 2714626"/>
                <a:gd name="connsiteY41" fmla="*/ 2191544 h 2516189"/>
                <a:gd name="connsiteX42" fmla="*/ 1962944 w 2714626"/>
                <a:gd name="connsiteY42" fmla="*/ 2225676 h 2516189"/>
                <a:gd name="connsiteX43" fmla="*/ 1928812 w 2714626"/>
                <a:gd name="connsiteY43" fmla="*/ 2191544 h 2516189"/>
                <a:gd name="connsiteX44" fmla="*/ 1962944 w 2714626"/>
                <a:gd name="connsiteY44" fmla="*/ 2157412 h 2516189"/>
                <a:gd name="connsiteX45" fmla="*/ 2609850 w 2714626"/>
                <a:gd name="connsiteY45" fmla="*/ 2081212 h 2516189"/>
                <a:gd name="connsiteX46" fmla="*/ 2644775 w 2714626"/>
                <a:gd name="connsiteY46" fmla="*/ 2116137 h 2516189"/>
                <a:gd name="connsiteX47" fmla="*/ 2609850 w 2714626"/>
                <a:gd name="connsiteY47" fmla="*/ 2151062 h 2516189"/>
                <a:gd name="connsiteX48" fmla="*/ 2574925 w 2714626"/>
                <a:gd name="connsiteY48" fmla="*/ 2116137 h 2516189"/>
                <a:gd name="connsiteX49" fmla="*/ 2609850 w 2714626"/>
                <a:gd name="connsiteY49" fmla="*/ 2081212 h 2516189"/>
                <a:gd name="connsiteX50" fmla="*/ 2443957 w 2714626"/>
                <a:gd name="connsiteY50" fmla="*/ 2038350 h 2516189"/>
                <a:gd name="connsiteX51" fmla="*/ 2500314 w 2714626"/>
                <a:gd name="connsiteY51" fmla="*/ 2092325 h 2516189"/>
                <a:gd name="connsiteX52" fmla="*/ 2443957 w 2714626"/>
                <a:gd name="connsiteY52" fmla="*/ 2146300 h 2516189"/>
                <a:gd name="connsiteX53" fmla="*/ 2387600 w 2714626"/>
                <a:gd name="connsiteY53" fmla="*/ 2092325 h 2516189"/>
                <a:gd name="connsiteX54" fmla="*/ 2443957 w 2714626"/>
                <a:gd name="connsiteY54" fmla="*/ 2038350 h 2516189"/>
                <a:gd name="connsiteX55" fmla="*/ 2091531 w 2714626"/>
                <a:gd name="connsiteY55" fmla="*/ 2038350 h 2516189"/>
                <a:gd name="connsiteX56" fmla="*/ 2152650 w 2714626"/>
                <a:gd name="connsiteY56" fmla="*/ 2097882 h 2516189"/>
                <a:gd name="connsiteX57" fmla="*/ 2091531 w 2714626"/>
                <a:gd name="connsiteY57" fmla="*/ 2157414 h 2516189"/>
                <a:gd name="connsiteX58" fmla="*/ 2030412 w 2714626"/>
                <a:gd name="connsiteY58" fmla="*/ 2097882 h 2516189"/>
                <a:gd name="connsiteX59" fmla="*/ 2091531 w 2714626"/>
                <a:gd name="connsiteY59" fmla="*/ 2038350 h 2516189"/>
                <a:gd name="connsiteX60" fmla="*/ 2248694 w 2714626"/>
                <a:gd name="connsiteY60" fmla="*/ 1978025 h 2516189"/>
                <a:gd name="connsiteX61" fmla="*/ 2308226 w 2714626"/>
                <a:gd name="connsiteY61" fmla="*/ 2037557 h 2516189"/>
                <a:gd name="connsiteX62" fmla="*/ 2248694 w 2714626"/>
                <a:gd name="connsiteY62" fmla="*/ 2097089 h 2516189"/>
                <a:gd name="connsiteX63" fmla="*/ 2189162 w 2714626"/>
                <a:gd name="connsiteY63" fmla="*/ 2037557 h 2516189"/>
                <a:gd name="connsiteX64" fmla="*/ 2248694 w 2714626"/>
                <a:gd name="connsiteY64" fmla="*/ 1978025 h 2516189"/>
                <a:gd name="connsiteX65" fmla="*/ 2514600 w 2714626"/>
                <a:gd name="connsiteY65" fmla="*/ 1906587 h 2516189"/>
                <a:gd name="connsiteX66" fmla="*/ 2549525 w 2714626"/>
                <a:gd name="connsiteY66" fmla="*/ 1940719 h 2516189"/>
                <a:gd name="connsiteX67" fmla="*/ 2514600 w 2714626"/>
                <a:gd name="connsiteY67" fmla="*/ 1974851 h 2516189"/>
                <a:gd name="connsiteX68" fmla="*/ 2479675 w 2714626"/>
                <a:gd name="connsiteY68" fmla="*/ 1940719 h 2516189"/>
                <a:gd name="connsiteX69" fmla="*/ 2514600 w 2714626"/>
                <a:gd name="connsiteY69" fmla="*/ 1906587 h 2516189"/>
                <a:gd name="connsiteX70" fmla="*/ 2693194 w 2714626"/>
                <a:gd name="connsiteY70" fmla="*/ 1817687 h 2516189"/>
                <a:gd name="connsiteX71" fmla="*/ 2714626 w 2714626"/>
                <a:gd name="connsiteY71" fmla="*/ 1839119 h 2516189"/>
                <a:gd name="connsiteX72" fmla="*/ 2693194 w 2714626"/>
                <a:gd name="connsiteY72" fmla="*/ 1860551 h 2516189"/>
                <a:gd name="connsiteX73" fmla="*/ 2671762 w 2714626"/>
                <a:gd name="connsiteY73" fmla="*/ 1839119 h 2516189"/>
                <a:gd name="connsiteX74" fmla="*/ 2693194 w 2714626"/>
                <a:gd name="connsiteY74" fmla="*/ 1817687 h 2516189"/>
                <a:gd name="connsiteX75" fmla="*/ 2270125 w 2714626"/>
                <a:gd name="connsiteY75" fmla="*/ 1784350 h 2516189"/>
                <a:gd name="connsiteX76" fmla="*/ 2351088 w 2714626"/>
                <a:gd name="connsiteY76" fmla="*/ 1865313 h 2516189"/>
                <a:gd name="connsiteX77" fmla="*/ 2270125 w 2714626"/>
                <a:gd name="connsiteY77" fmla="*/ 1946276 h 2516189"/>
                <a:gd name="connsiteX78" fmla="*/ 2189162 w 2714626"/>
                <a:gd name="connsiteY78" fmla="*/ 1865313 h 2516189"/>
                <a:gd name="connsiteX79" fmla="*/ 2270125 w 2714626"/>
                <a:gd name="connsiteY79" fmla="*/ 1784350 h 2516189"/>
                <a:gd name="connsiteX80" fmla="*/ 2444750 w 2714626"/>
                <a:gd name="connsiteY80" fmla="*/ 1747837 h 2516189"/>
                <a:gd name="connsiteX81" fmla="*/ 2479675 w 2714626"/>
                <a:gd name="connsiteY81" fmla="*/ 1782762 h 2516189"/>
                <a:gd name="connsiteX82" fmla="*/ 2444750 w 2714626"/>
                <a:gd name="connsiteY82" fmla="*/ 1817687 h 2516189"/>
                <a:gd name="connsiteX83" fmla="*/ 2409825 w 2714626"/>
                <a:gd name="connsiteY83" fmla="*/ 1782762 h 2516189"/>
                <a:gd name="connsiteX84" fmla="*/ 2444750 w 2714626"/>
                <a:gd name="connsiteY84" fmla="*/ 1747837 h 2516189"/>
                <a:gd name="connsiteX85" fmla="*/ 2547937 w 2714626"/>
                <a:gd name="connsiteY85" fmla="*/ 1573212 h 2516189"/>
                <a:gd name="connsiteX86" fmla="*/ 2582862 w 2714626"/>
                <a:gd name="connsiteY86" fmla="*/ 1608137 h 2516189"/>
                <a:gd name="connsiteX87" fmla="*/ 2547937 w 2714626"/>
                <a:gd name="connsiteY87" fmla="*/ 1643062 h 2516189"/>
                <a:gd name="connsiteX88" fmla="*/ 2513012 w 2714626"/>
                <a:gd name="connsiteY88" fmla="*/ 1608137 h 2516189"/>
                <a:gd name="connsiteX89" fmla="*/ 2547937 w 2714626"/>
                <a:gd name="connsiteY89" fmla="*/ 1573212 h 2516189"/>
                <a:gd name="connsiteX90" fmla="*/ 184872 w 2714626"/>
                <a:gd name="connsiteY90" fmla="*/ 1065212 h 2516189"/>
                <a:gd name="connsiteX91" fmla="*/ 220591 w 2714626"/>
                <a:gd name="connsiteY91" fmla="*/ 1098405 h 2516189"/>
                <a:gd name="connsiteX92" fmla="*/ 191366 w 2714626"/>
                <a:gd name="connsiteY92" fmla="*/ 1134918 h 2516189"/>
                <a:gd name="connsiteX93" fmla="*/ 152400 w 2714626"/>
                <a:gd name="connsiteY93" fmla="*/ 1105044 h 2516189"/>
                <a:gd name="connsiteX94" fmla="*/ 184872 w 2714626"/>
                <a:gd name="connsiteY94" fmla="*/ 1065212 h 2516189"/>
                <a:gd name="connsiteX95" fmla="*/ 270597 w 2714626"/>
                <a:gd name="connsiteY95" fmla="*/ 881062 h 2516189"/>
                <a:gd name="connsiteX96" fmla="*/ 306316 w 2714626"/>
                <a:gd name="connsiteY96" fmla="*/ 913534 h 2516189"/>
                <a:gd name="connsiteX97" fmla="*/ 277091 w 2714626"/>
                <a:gd name="connsiteY97" fmla="*/ 949253 h 2516189"/>
                <a:gd name="connsiteX98" fmla="*/ 238125 w 2714626"/>
                <a:gd name="connsiteY98" fmla="*/ 920028 h 2516189"/>
                <a:gd name="connsiteX99" fmla="*/ 270597 w 2714626"/>
                <a:gd name="connsiteY99" fmla="*/ 881062 h 2516189"/>
                <a:gd name="connsiteX100" fmla="*/ 16486 w 2714626"/>
                <a:gd name="connsiteY100" fmla="*/ 863600 h 2516189"/>
                <a:gd name="connsiteX101" fmla="*/ 39566 w 2714626"/>
                <a:gd name="connsiteY101" fmla="*/ 883383 h 2516189"/>
                <a:gd name="connsiteX102" fmla="*/ 23080 w 2714626"/>
                <a:gd name="connsiteY102" fmla="*/ 906463 h 2516189"/>
                <a:gd name="connsiteX103" fmla="*/ 0 w 2714626"/>
                <a:gd name="connsiteY103" fmla="*/ 886680 h 2516189"/>
                <a:gd name="connsiteX104" fmla="*/ 16486 w 2714626"/>
                <a:gd name="connsiteY104" fmla="*/ 863600 h 2516189"/>
                <a:gd name="connsiteX105" fmla="*/ 475151 w 2714626"/>
                <a:gd name="connsiteY105" fmla="*/ 738309 h 2516189"/>
                <a:gd name="connsiteX106" fmla="*/ 564998 w 2714626"/>
                <a:gd name="connsiteY106" fmla="*/ 810846 h 2516189"/>
                <a:gd name="connsiteX107" fmla="*/ 491789 w 2714626"/>
                <a:gd name="connsiteY107" fmla="*/ 899868 h 2516189"/>
                <a:gd name="connsiteX108" fmla="*/ 401943 w 2714626"/>
                <a:gd name="connsiteY108" fmla="*/ 827331 h 2516189"/>
                <a:gd name="connsiteX109" fmla="*/ 475151 w 2714626"/>
                <a:gd name="connsiteY109" fmla="*/ 738309 h 2516189"/>
                <a:gd name="connsiteX110" fmla="*/ 184872 w 2714626"/>
                <a:gd name="connsiteY110" fmla="*/ 731981 h 2516189"/>
                <a:gd name="connsiteX111" fmla="*/ 223838 w 2714626"/>
                <a:gd name="connsiteY111" fmla="*/ 761855 h 2516189"/>
                <a:gd name="connsiteX112" fmla="*/ 191366 w 2714626"/>
                <a:gd name="connsiteY112" fmla="*/ 801687 h 2516189"/>
                <a:gd name="connsiteX113" fmla="*/ 155647 w 2714626"/>
                <a:gd name="connsiteY113" fmla="*/ 768494 h 2516189"/>
                <a:gd name="connsiteX114" fmla="*/ 184872 w 2714626"/>
                <a:gd name="connsiteY114" fmla="*/ 731981 h 2516189"/>
                <a:gd name="connsiteX115" fmla="*/ 438818 w 2714626"/>
                <a:gd name="connsiteY115" fmla="*/ 584284 h 2516189"/>
                <a:gd name="connsiteX116" fmla="*/ 504825 w 2714626"/>
                <a:gd name="connsiteY116" fmla="*/ 636421 h 2516189"/>
                <a:gd name="connsiteX117" fmla="*/ 448719 w 2714626"/>
                <a:gd name="connsiteY117" fmla="*/ 701592 h 2516189"/>
                <a:gd name="connsiteX118" fmla="*/ 382713 w 2714626"/>
                <a:gd name="connsiteY118" fmla="*/ 649455 h 2516189"/>
                <a:gd name="connsiteX119" fmla="*/ 438818 w 2714626"/>
                <a:gd name="connsiteY119" fmla="*/ 584284 h 2516189"/>
                <a:gd name="connsiteX120" fmla="*/ 72880 w 2714626"/>
                <a:gd name="connsiteY120" fmla="*/ 566881 h 2516189"/>
                <a:gd name="connsiteX121" fmla="*/ 112712 w 2714626"/>
                <a:gd name="connsiteY121" fmla="*/ 596755 h 2516189"/>
                <a:gd name="connsiteX122" fmla="*/ 79519 w 2714626"/>
                <a:gd name="connsiteY122" fmla="*/ 636587 h 2516189"/>
                <a:gd name="connsiteX123" fmla="*/ 43006 w 2714626"/>
                <a:gd name="connsiteY123" fmla="*/ 603394 h 2516189"/>
                <a:gd name="connsiteX124" fmla="*/ 72880 w 2714626"/>
                <a:gd name="connsiteY124" fmla="*/ 566881 h 2516189"/>
                <a:gd name="connsiteX125" fmla="*/ 237127 w 2714626"/>
                <a:gd name="connsiteY125" fmla="*/ 554173 h 2516189"/>
                <a:gd name="connsiteX126" fmla="*/ 296727 w 2714626"/>
                <a:gd name="connsiteY126" fmla="*/ 603839 h 2516189"/>
                <a:gd name="connsiteX127" fmla="*/ 247060 w 2714626"/>
                <a:gd name="connsiteY127" fmla="*/ 663439 h 2516189"/>
                <a:gd name="connsiteX128" fmla="*/ 187461 w 2714626"/>
                <a:gd name="connsiteY128" fmla="*/ 613773 h 2516189"/>
                <a:gd name="connsiteX129" fmla="*/ 237127 w 2714626"/>
                <a:gd name="connsiteY129" fmla="*/ 554173 h 2516189"/>
                <a:gd name="connsiteX130" fmla="*/ 587918 w 2714626"/>
                <a:gd name="connsiteY130" fmla="*/ 508125 h 2516189"/>
                <a:gd name="connsiteX131" fmla="*/ 653925 w 2714626"/>
                <a:gd name="connsiteY131" fmla="*/ 564231 h 2516189"/>
                <a:gd name="connsiteX132" fmla="*/ 597819 w 2714626"/>
                <a:gd name="connsiteY132" fmla="*/ 626938 h 2516189"/>
                <a:gd name="connsiteX133" fmla="*/ 535113 w 2714626"/>
                <a:gd name="connsiteY133" fmla="*/ 574132 h 2516189"/>
                <a:gd name="connsiteX134" fmla="*/ 587918 w 2714626"/>
                <a:gd name="connsiteY134" fmla="*/ 508125 h 2516189"/>
                <a:gd name="connsiteX135" fmla="*/ 26133 w 2714626"/>
                <a:gd name="connsiteY135" fmla="*/ 450850 h 2516189"/>
                <a:gd name="connsiteX136" fmla="*/ 49213 w 2714626"/>
                <a:gd name="connsiteY136" fmla="*/ 467336 h 2516189"/>
                <a:gd name="connsiteX137" fmla="*/ 29430 w 2714626"/>
                <a:gd name="connsiteY137" fmla="*/ 490416 h 2516189"/>
                <a:gd name="connsiteX138" fmla="*/ 9647 w 2714626"/>
                <a:gd name="connsiteY138" fmla="*/ 473930 h 2516189"/>
                <a:gd name="connsiteX139" fmla="*/ 26133 w 2714626"/>
                <a:gd name="connsiteY139" fmla="*/ 450850 h 2516189"/>
                <a:gd name="connsiteX140" fmla="*/ 683347 w 2714626"/>
                <a:gd name="connsiteY140" fmla="*/ 419172 h 2516189"/>
                <a:gd name="connsiteX141" fmla="*/ 722313 w 2714626"/>
                <a:gd name="connsiteY141" fmla="*/ 448397 h 2516189"/>
                <a:gd name="connsiteX142" fmla="*/ 689841 w 2714626"/>
                <a:gd name="connsiteY142" fmla="*/ 487363 h 2516189"/>
                <a:gd name="connsiteX143" fmla="*/ 654122 w 2714626"/>
                <a:gd name="connsiteY143" fmla="*/ 454891 h 2516189"/>
                <a:gd name="connsiteX144" fmla="*/ 683347 w 2714626"/>
                <a:gd name="connsiteY144" fmla="*/ 419172 h 2516189"/>
                <a:gd name="connsiteX145" fmla="*/ 224559 w 2714626"/>
                <a:gd name="connsiteY145" fmla="*/ 419172 h 2516189"/>
                <a:gd name="connsiteX146" fmla="*/ 260278 w 2714626"/>
                <a:gd name="connsiteY146" fmla="*/ 448397 h 2516189"/>
                <a:gd name="connsiteX147" fmla="*/ 231053 w 2714626"/>
                <a:gd name="connsiteY147" fmla="*/ 487363 h 2516189"/>
                <a:gd name="connsiteX148" fmla="*/ 195334 w 2714626"/>
                <a:gd name="connsiteY148" fmla="*/ 454891 h 2516189"/>
                <a:gd name="connsiteX149" fmla="*/ 224559 w 2714626"/>
                <a:gd name="connsiteY149" fmla="*/ 419172 h 2516189"/>
                <a:gd name="connsiteX150" fmla="*/ 422778 w 2714626"/>
                <a:gd name="connsiteY150" fmla="*/ 368455 h 2516189"/>
                <a:gd name="connsiteX151" fmla="*/ 495184 w 2714626"/>
                <a:gd name="connsiteY151" fmla="*/ 425063 h 2516189"/>
                <a:gd name="connsiteX152" fmla="*/ 435943 w 2714626"/>
                <a:gd name="connsiteY152" fmla="*/ 498320 h 2516189"/>
                <a:gd name="connsiteX153" fmla="*/ 366828 w 2714626"/>
                <a:gd name="connsiteY153" fmla="*/ 438382 h 2516189"/>
                <a:gd name="connsiteX154" fmla="*/ 422778 w 2714626"/>
                <a:gd name="connsiteY154" fmla="*/ 368455 h 2516189"/>
                <a:gd name="connsiteX155" fmla="*/ 310295 w 2714626"/>
                <a:gd name="connsiteY155" fmla="*/ 352425 h 2516189"/>
                <a:gd name="connsiteX156" fmla="*/ 333375 w 2714626"/>
                <a:gd name="connsiteY156" fmla="*/ 372208 h 2516189"/>
                <a:gd name="connsiteX157" fmla="*/ 313592 w 2714626"/>
                <a:gd name="connsiteY157" fmla="*/ 395288 h 2516189"/>
                <a:gd name="connsiteX158" fmla="*/ 293809 w 2714626"/>
                <a:gd name="connsiteY158" fmla="*/ 375505 h 2516189"/>
                <a:gd name="connsiteX159" fmla="*/ 310295 w 2714626"/>
                <a:gd name="connsiteY159" fmla="*/ 352425 h 2516189"/>
                <a:gd name="connsiteX160" fmla="*/ 597622 w 2714626"/>
                <a:gd name="connsiteY160" fmla="*/ 346075 h 2516189"/>
                <a:gd name="connsiteX161" fmla="*/ 633341 w 2714626"/>
                <a:gd name="connsiteY161" fmla="*/ 379268 h 2516189"/>
                <a:gd name="connsiteX162" fmla="*/ 604116 w 2714626"/>
                <a:gd name="connsiteY162" fmla="*/ 415781 h 2516189"/>
                <a:gd name="connsiteX163" fmla="*/ 565150 w 2714626"/>
                <a:gd name="connsiteY163" fmla="*/ 385907 h 2516189"/>
                <a:gd name="connsiteX164" fmla="*/ 597622 w 2714626"/>
                <a:gd name="connsiteY164" fmla="*/ 346075 h 2516189"/>
                <a:gd name="connsiteX165" fmla="*/ 719870 w 2714626"/>
                <a:gd name="connsiteY165" fmla="*/ 312737 h 2516189"/>
                <a:gd name="connsiteX166" fmla="*/ 742950 w 2714626"/>
                <a:gd name="connsiteY166" fmla="*/ 332520 h 2516189"/>
                <a:gd name="connsiteX167" fmla="*/ 723167 w 2714626"/>
                <a:gd name="connsiteY167" fmla="*/ 355600 h 2516189"/>
                <a:gd name="connsiteX168" fmla="*/ 703384 w 2714626"/>
                <a:gd name="connsiteY168" fmla="*/ 335817 h 2516189"/>
                <a:gd name="connsiteX169" fmla="*/ 719870 w 2714626"/>
                <a:gd name="connsiteY169" fmla="*/ 312737 h 2516189"/>
                <a:gd name="connsiteX170" fmla="*/ 527783 w 2714626"/>
                <a:gd name="connsiteY170" fmla="*/ 200147 h 2516189"/>
                <a:gd name="connsiteX171" fmla="*/ 547566 w 2714626"/>
                <a:gd name="connsiteY171" fmla="*/ 216633 h 2516189"/>
                <a:gd name="connsiteX172" fmla="*/ 531080 w 2714626"/>
                <a:gd name="connsiteY172" fmla="*/ 239713 h 2516189"/>
                <a:gd name="connsiteX173" fmla="*/ 508000 w 2714626"/>
                <a:gd name="connsiteY173" fmla="*/ 219930 h 2516189"/>
                <a:gd name="connsiteX174" fmla="*/ 527783 w 2714626"/>
                <a:gd name="connsiteY174" fmla="*/ 200147 h 2516189"/>
                <a:gd name="connsiteX175" fmla="*/ 762543 w 2714626"/>
                <a:gd name="connsiteY175" fmla="*/ 131887 h 2516189"/>
                <a:gd name="connsiteX176" fmla="*/ 828550 w 2714626"/>
                <a:gd name="connsiteY176" fmla="*/ 184693 h 2516189"/>
                <a:gd name="connsiteX177" fmla="*/ 775744 w 2714626"/>
                <a:gd name="connsiteY177" fmla="*/ 250700 h 2516189"/>
                <a:gd name="connsiteX178" fmla="*/ 709738 w 2714626"/>
                <a:gd name="connsiteY178" fmla="*/ 194594 h 2516189"/>
                <a:gd name="connsiteX179" fmla="*/ 762543 w 2714626"/>
                <a:gd name="connsiteY179" fmla="*/ 131887 h 2516189"/>
                <a:gd name="connsiteX180" fmla="*/ 1198778 w 2714626"/>
                <a:gd name="connsiteY180" fmla="*/ 0 h 2516189"/>
                <a:gd name="connsiteX181" fmla="*/ 1515847 w 2714626"/>
                <a:gd name="connsiteY181" fmla="*/ 0 h 2516189"/>
                <a:gd name="connsiteX182" fmla="*/ 1515847 w 2714626"/>
                <a:gd name="connsiteY182" fmla="*/ 220951 h 2516189"/>
                <a:gd name="connsiteX183" fmla="*/ 1763558 w 2714626"/>
                <a:gd name="connsiteY183" fmla="*/ 277013 h 2516189"/>
                <a:gd name="connsiteX184" fmla="*/ 2067416 w 2714626"/>
                <a:gd name="connsiteY184" fmla="*/ 432009 h 2516189"/>
                <a:gd name="connsiteX185" fmla="*/ 1898973 w 2714626"/>
                <a:gd name="connsiteY185" fmla="*/ 742000 h 2516189"/>
                <a:gd name="connsiteX186" fmla="*/ 1826311 w 2714626"/>
                <a:gd name="connsiteY186" fmla="*/ 689236 h 2516189"/>
                <a:gd name="connsiteX187" fmla="*/ 1700805 w 2714626"/>
                <a:gd name="connsiteY187" fmla="*/ 623280 h 2516189"/>
                <a:gd name="connsiteX188" fmla="*/ 1542270 w 2714626"/>
                <a:gd name="connsiteY188" fmla="*/ 570516 h 2516189"/>
                <a:gd name="connsiteX189" fmla="*/ 1367221 w 2714626"/>
                <a:gd name="connsiteY189" fmla="*/ 547431 h 2516189"/>
                <a:gd name="connsiteX190" fmla="*/ 1132722 w 2714626"/>
                <a:gd name="connsiteY190" fmla="*/ 606791 h 2516189"/>
                <a:gd name="connsiteX191" fmla="*/ 1053454 w 2714626"/>
                <a:gd name="connsiteY191" fmla="*/ 768383 h 2516189"/>
                <a:gd name="connsiteX192" fmla="*/ 1083180 w 2714626"/>
                <a:gd name="connsiteY192" fmla="*/ 870614 h 2516189"/>
                <a:gd name="connsiteX193" fmla="*/ 1165750 w 2714626"/>
                <a:gd name="connsiteY193" fmla="*/ 939867 h 2516189"/>
                <a:gd name="connsiteX194" fmla="*/ 1307771 w 2714626"/>
                <a:gd name="connsiteY194" fmla="*/ 995929 h 2516189"/>
                <a:gd name="connsiteX195" fmla="*/ 1502636 w 2714626"/>
                <a:gd name="connsiteY195" fmla="*/ 1048694 h 2516189"/>
                <a:gd name="connsiteX196" fmla="*/ 1766861 w 2714626"/>
                <a:gd name="connsiteY196" fmla="*/ 1134436 h 2516189"/>
                <a:gd name="connsiteX197" fmla="*/ 1965029 w 2714626"/>
                <a:gd name="connsiteY197" fmla="*/ 1243263 h 2516189"/>
                <a:gd name="connsiteX198" fmla="*/ 2093839 w 2714626"/>
                <a:gd name="connsiteY198" fmla="*/ 1404854 h 2516189"/>
                <a:gd name="connsiteX199" fmla="*/ 2136775 w 2714626"/>
                <a:gd name="connsiteY199" fmla="*/ 1632401 h 2516189"/>
                <a:gd name="connsiteX200" fmla="*/ 2077325 w 2714626"/>
                <a:gd name="connsiteY200" fmla="*/ 1902819 h 2516189"/>
                <a:gd name="connsiteX201" fmla="*/ 1915487 w 2714626"/>
                <a:gd name="connsiteY201" fmla="*/ 2084196 h 2516189"/>
                <a:gd name="connsiteX202" fmla="*/ 1684291 w 2714626"/>
                <a:gd name="connsiteY202" fmla="*/ 2186427 h 2516189"/>
                <a:gd name="connsiteX203" fmla="*/ 1515847 w 2714626"/>
                <a:gd name="connsiteY203" fmla="*/ 2212810 h 2516189"/>
                <a:gd name="connsiteX204" fmla="*/ 1515847 w 2714626"/>
                <a:gd name="connsiteY204" fmla="*/ 2430463 h 2516189"/>
                <a:gd name="connsiteX205" fmla="*/ 1198778 w 2714626"/>
                <a:gd name="connsiteY205" fmla="*/ 2430463 h 2516189"/>
                <a:gd name="connsiteX206" fmla="*/ 1198778 w 2714626"/>
                <a:gd name="connsiteY206" fmla="*/ 2202916 h 2516189"/>
                <a:gd name="connsiteX207" fmla="*/ 967581 w 2714626"/>
                <a:gd name="connsiteY207" fmla="*/ 2150152 h 2516189"/>
                <a:gd name="connsiteX208" fmla="*/ 577850 w 2714626"/>
                <a:gd name="connsiteY208" fmla="*/ 1962179 h 2516189"/>
                <a:gd name="connsiteX209" fmla="*/ 746293 w 2714626"/>
                <a:gd name="connsiteY209" fmla="*/ 1632401 h 2516189"/>
                <a:gd name="connsiteX210" fmla="*/ 838772 w 2714626"/>
                <a:gd name="connsiteY210" fmla="*/ 1698356 h 2516189"/>
                <a:gd name="connsiteX211" fmla="*/ 990701 w 2714626"/>
                <a:gd name="connsiteY211" fmla="*/ 1777503 h 2516189"/>
                <a:gd name="connsiteX212" fmla="*/ 1188870 w 2714626"/>
                <a:gd name="connsiteY212" fmla="*/ 1846756 h 2516189"/>
                <a:gd name="connsiteX213" fmla="*/ 1413460 w 2714626"/>
                <a:gd name="connsiteY213" fmla="*/ 1873139 h 2516189"/>
                <a:gd name="connsiteX214" fmla="*/ 1727227 w 2714626"/>
                <a:gd name="connsiteY214" fmla="*/ 1671974 h 2516189"/>
                <a:gd name="connsiteX215" fmla="*/ 1694199 w 2714626"/>
                <a:gd name="connsiteY215" fmla="*/ 1563147 h 2516189"/>
                <a:gd name="connsiteX216" fmla="*/ 1588509 w 2714626"/>
                <a:gd name="connsiteY216" fmla="*/ 1484001 h 2516189"/>
                <a:gd name="connsiteX217" fmla="*/ 1429974 w 2714626"/>
                <a:gd name="connsiteY217" fmla="*/ 1424641 h 2516189"/>
                <a:gd name="connsiteX218" fmla="*/ 1218595 w 2714626"/>
                <a:gd name="connsiteY218" fmla="*/ 1361983 h 2516189"/>
                <a:gd name="connsiteX219" fmla="*/ 970884 w 2714626"/>
                <a:gd name="connsiteY219" fmla="*/ 1279538 h 2516189"/>
                <a:gd name="connsiteX220" fmla="*/ 799138 w 2714626"/>
                <a:gd name="connsiteY220" fmla="*/ 1170712 h 2516189"/>
                <a:gd name="connsiteX221" fmla="*/ 693448 w 2714626"/>
                <a:gd name="connsiteY221" fmla="*/ 1025609 h 2516189"/>
                <a:gd name="connsiteX222" fmla="*/ 657118 w 2714626"/>
                <a:gd name="connsiteY222" fmla="*/ 831040 h 2516189"/>
                <a:gd name="connsiteX223" fmla="*/ 713265 w 2714626"/>
                <a:gd name="connsiteY223" fmla="*/ 563920 h 2516189"/>
                <a:gd name="connsiteX224" fmla="*/ 868497 w 2714626"/>
                <a:gd name="connsiteY224" fmla="*/ 369351 h 2516189"/>
                <a:gd name="connsiteX225" fmla="*/ 1096391 w 2714626"/>
                <a:gd name="connsiteY225" fmla="*/ 250631 h 2516189"/>
                <a:gd name="connsiteX226" fmla="*/ 1198778 w 2714626"/>
                <a:gd name="connsiteY226" fmla="*/ 227547 h 2516189"/>
                <a:gd name="connsiteX227" fmla="*/ 1198778 w 2714626"/>
                <a:gd name="connsiteY227" fmla="*/ 0 h 2516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2714626" h="2516189">
                  <a:moveTo>
                    <a:pt x="2121694" y="2430462"/>
                  </a:moveTo>
                  <a:cubicBezTo>
                    <a:pt x="2133531" y="2430462"/>
                    <a:pt x="2143126" y="2440057"/>
                    <a:pt x="2143126" y="2451894"/>
                  </a:cubicBezTo>
                  <a:cubicBezTo>
                    <a:pt x="2143126" y="2463731"/>
                    <a:pt x="2133531" y="2473326"/>
                    <a:pt x="2121694" y="2473326"/>
                  </a:cubicBezTo>
                  <a:cubicBezTo>
                    <a:pt x="2109857" y="2473326"/>
                    <a:pt x="2100262" y="2463731"/>
                    <a:pt x="2100262" y="2451894"/>
                  </a:cubicBezTo>
                  <a:cubicBezTo>
                    <a:pt x="2100262" y="2440057"/>
                    <a:pt x="2109857" y="2430462"/>
                    <a:pt x="2121694" y="2430462"/>
                  </a:cubicBezTo>
                  <a:close/>
                  <a:moveTo>
                    <a:pt x="1880394" y="2397125"/>
                  </a:moveTo>
                  <a:cubicBezTo>
                    <a:pt x="1914149" y="2397125"/>
                    <a:pt x="1941513" y="2423778"/>
                    <a:pt x="1941513" y="2456657"/>
                  </a:cubicBezTo>
                  <a:cubicBezTo>
                    <a:pt x="1941513" y="2489536"/>
                    <a:pt x="1914149" y="2516189"/>
                    <a:pt x="1880394" y="2516189"/>
                  </a:cubicBezTo>
                  <a:cubicBezTo>
                    <a:pt x="1846639" y="2516189"/>
                    <a:pt x="1819275" y="2489536"/>
                    <a:pt x="1819275" y="2456657"/>
                  </a:cubicBezTo>
                  <a:cubicBezTo>
                    <a:pt x="1819275" y="2423778"/>
                    <a:pt x="1846639" y="2397125"/>
                    <a:pt x="1880394" y="2397125"/>
                  </a:cubicBezTo>
                  <a:close/>
                  <a:moveTo>
                    <a:pt x="2351881" y="2298700"/>
                  </a:moveTo>
                  <a:cubicBezTo>
                    <a:pt x="2362841" y="2298700"/>
                    <a:pt x="2371725" y="2307584"/>
                    <a:pt x="2371725" y="2318544"/>
                  </a:cubicBezTo>
                  <a:cubicBezTo>
                    <a:pt x="2371725" y="2329504"/>
                    <a:pt x="2362841" y="2338388"/>
                    <a:pt x="2351881" y="2338388"/>
                  </a:cubicBezTo>
                  <a:cubicBezTo>
                    <a:pt x="2340921" y="2338388"/>
                    <a:pt x="2332037" y="2329504"/>
                    <a:pt x="2332037" y="2318544"/>
                  </a:cubicBezTo>
                  <a:cubicBezTo>
                    <a:pt x="2332037" y="2307584"/>
                    <a:pt x="2340921" y="2298700"/>
                    <a:pt x="2351881" y="2298700"/>
                  </a:cubicBezTo>
                  <a:close/>
                  <a:moveTo>
                    <a:pt x="1940719" y="2298700"/>
                  </a:moveTo>
                  <a:cubicBezTo>
                    <a:pt x="1952556" y="2298700"/>
                    <a:pt x="1962151" y="2307584"/>
                    <a:pt x="1962151" y="2318544"/>
                  </a:cubicBezTo>
                  <a:cubicBezTo>
                    <a:pt x="1962151" y="2329504"/>
                    <a:pt x="1952556" y="2338388"/>
                    <a:pt x="1940719" y="2338388"/>
                  </a:cubicBezTo>
                  <a:cubicBezTo>
                    <a:pt x="1928882" y="2338388"/>
                    <a:pt x="1919287" y="2329504"/>
                    <a:pt x="1919287" y="2318544"/>
                  </a:cubicBezTo>
                  <a:cubicBezTo>
                    <a:pt x="1919287" y="2307584"/>
                    <a:pt x="1928882" y="2298700"/>
                    <a:pt x="1940719" y="2298700"/>
                  </a:cubicBezTo>
                  <a:close/>
                  <a:moveTo>
                    <a:pt x="2065337" y="2249487"/>
                  </a:moveTo>
                  <a:cubicBezTo>
                    <a:pt x="2084626" y="2249487"/>
                    <a:pt x="2100262" y="2265123"/>
                    <a:pt x="2100262" y="2284412"/>
                  </a:cubicBezTo>
                  <a:cubicBezTo>
                    <a:pt x="2100262" y="2303701"/>
                    <a:pt x="2084626" y="2319337"/>
                    <a:pt x="2065337" y="2319337"/>
                  </a:cubicBezTo>
                  <a:cubicBezTo>
                    <a:pt x="2046048" y="2319337"/>
                    <a:pt x="2030412" y="2303701"/>
                    <a:pt x="2030412" y="2284412"/>
                  </a:cubicBezTo>
                  <a:cubicBezTo>
                    <a:pt x="2030412" y="2265123"/>
                    <a:pt x="2046048" y="2249487"/>
                    <a:pt x="2065337" y="2249487"/>
                  </a:cubicBezTo>
                  <a:close/>
                  <a:moveTo>
                    <a:pt x="2643982" y="2228850"/>
                  </a:moveTo>
                  <a:cubicBezTo>
                    <a:pt x="2655819" y="2228850"/>
                    <a:pt x="2665414" y="2237734"/>
                    <a:pt x="2665414" y="2248694"/>
                  </a:cubicBezTo>
                  <a:cubicBezTo>
                    <a:pt x="2665414" y="2259654"/>
                    <a:pt x="2655819" y="2268538"/>
                    <a:pt x="2643982" y="2268538"/>
                  </a:cubicBezTo>
                  <a:cubicBezTo>
                    <a:pt x="2632145" y="2268538"/>
                    <a:pt x="2622550" y="2259654"/>
                    <a:pt x="2622550" y="2248694"/>
                  </a:cubicBezTo>
                  <a:cubicBezTo>
                    <a:pt x="2622550" y="2237734"/>
                    <a:pt x="2632145" y="2228850"/>
                    <a:pt x="2643982" y="2228850"/>
                  </a:cubicBezTo>
                  <a:close/>
                  <a:moveTo>
                    <a:pt x="2444750" y="2216150"/>
                  </a:moveTo>
                  <a:cubicBezTo>
                    <a:pt x="2464039" y="2216150"/>
                    <a:pt x="2479675" y="2231786"/>
                    <a:pt x="2479675" y="2251075"/>
                  </a:cubicBezTo>
                  <a:cubicBezTo>
                    <a:pt x="2479675" y="2270364"/>
                    <a:pt x="2464039" y="2286000"/>
                    <a:pt x="2444750" y="2286000"/>
                  </a:cubicBezTo>
                  <a:cubicBezTo>
                    <a:pt x="2425461" y="2286000"/>
                    <a:pt x="2409825" y="2270364"/>
                    <a:pt x="2409825" y="2251075"/>
                  </a:cubicBezTo>
                  <a:cubicBezTo>
                    <a:pt x="2409825" y="2231786"/>
                    <a:pt x="2425461" y="2216150"/>
                    <a:pt x="2444750" y="2216150"/>
                  </a:cubicBezTo>
                  <a:close/>
                  <a:moveTo>
                    <a:pt x="2240756" y="2185987"/>
                  </a:moveTo>
                  <a:cubicBezTo>
                    <a:pt x="2276265" y="2185987"/>
                    <a:pt x="2305050" y="2214772"/>
                    <a:pt x="2305050" y="2250281"/>
                  </a:cubicBezTo>
                  <a:cubicBezTo>
                    <a:pt x="2305050" y="2285790"/>
                    <a:pt x="2276265" y="2314575"/>
                    <a:pt x="2240756" y="2314575"/>
                  </a:cubicBezTo>
                  <a:cubicBezTo>
                    <a:pt x="2205247" y="2314575"/>
                    <a:pt x="2176462" y="2285790"/>
                    <a:pt x="2176462" y="2250281"/>
                  </a:cubicBezTo>
                  <a:cubicBezTo>
                    <a:pt x="2176462" y="2214772"/>
                    <a:pt x="2205247" y="2185987"/>
                    <a:pt x="2240756" y="2185987"/>
                  </a:cubicBezTo>
                  <a:close/>
                  <a:moveTo>
                    <a:pt x="1962944" y="2157412"/>
                  </a:moveTo>
                  <a:cubicBezTo>
                    <a:pt x="1981795" y="2157412"/>
                    <a:pt x="1997076" y="2172693"/>
                    <a:pt x="1997076" y="2191544"/>
                  </a:cubicBezTo>
                  <a:cubicBezTo>
                    <a:pt x="1997076" y="2210395"/>
                    <a:pt x="1981795" y="2225676"/>
                    <a:pt x="1962944" y="2225676"/>
                  </a:cubicBezTo>
                  <a:cubicBezTo>
                    <a:pt x="1944093" y="2225676"/>
                    <a:pt x="1928812" y="2210395"/>
                    <a:pt x="1928812" y="2191544"/>
                  </a:cubicBezTo>
                  <a:cubicBezTo>
                    <a:pt x="1928812" y="2172693"/>
                    <a:pt x="1944093" y="2157412"/>
                    <a:pt x="1962944" y="2157412"/>
                  </a:cubicBezTo>
                  <a:close/>
                  <a:moveTo>
                    <a:pt x="2609850" y="2081212"/>
                  </a:moveTo>
                  <a:cubicBezTo>
                    <a:pt x="2629139" y="2081212"/>
                    <a:pt x="2644775" y="2096848"/>
                    <a:pt x="2644775" y="2116137"/>
                  </a:cubicBezTo>
                  <a:cubicBezTo>
                    <a:pt x="2644775" y="2135426"/>
                    <a:pt x="2629139" y="2151062"/>
                    <a:pt x="2609850" y="2151062"/>
                  </a:cubicBezTo>
                  <a:cubicBezTo>
                    <a:pt x="2590561" y="2151062"/>
                    <a:pt x="2574925" y="2135426"/>
                    <a:pt x="2574925" y="2116137"/>
                  </a:cubicBezTo>
                  <a:cubicBezTo>
                    <a:pt x="2574925" y="2096848"/>
                    <a:pt x="2590561" y="2081212"/>
                    <a:pt x="2609850" y="2081212"/>
                  </a:cubicBezTo>
                  <a:close/>
                  <a:moveTo>
                    <a:pt x="2443957" y="2038350"/>
                  </a:moveTo>
                  <a:cubicBezTo>
                    <a:pt x="2475082" y="2038350"/>
                    <a:pt x="2500314" y="2062515"/>
                    <a:pt x="2500314" y="2092325"/>
                  </a:cubicBezTo>
                  <a:cubicBezTo>
                    <a:pt x="2500314" y="2122135"/>
                    <a:pt x="2475082" y="2146300"/>
                    <a:pt x="2443957" y="2146300"/>
                  </a:cubicBezTo>
                  <a:cubicBezTo>
                    <a:pt x="2412832" y="2146300"/>
                    <a:pt x="2387600" y="2122135"/>
                    <a:pt x="2387600" y="2092325"/>
                  </a:cubicBezTo>
                  <a:cubicBezTo>
                    <a:pt x="2387600" y="2062515"/>
                    <a:pt x="2412832" y="2038350"/>
                    <a:pt x="2443957" y="2038350"/>
                  </a:cubicBezTo>
                  <a:close/>
                  <a:moveTo>
                    <a:pt x="2091531" y="2038350"/>
                  </a:moveTo>
                  <a:cubicBezTo>
                    <a:pt x="2125286" y="2038350"/>
                    <a:pt x="2152650" y="2065003"/>
                    <a:pt x="2152650" y="2097882"/>
                  </a:cubicBezTo>
                  <a:cubicBezTo>
                    <a:pt x="2152650" y="2130761"/>
                    <a:pt x="2125286" y="2157414"/>
                    <a:pt x="2091531" y="2157414"/>
                  </a:cubicBezTo>
                  <a:cubicBezTo>
                    <a:pt x="2057776" y="2157414"/>
                    <a:pt x="2030412" y="2130761"/>
                    <a:pt x="2030412" y="2097882"/>
                  </a:cubicBezTo>
                  <a:cubicBezTo>
                    <a:pt x="2030412" y="2065003"/>
                    <a:pt x="2057776" y="2038350"/>
                    <a:pt x="2091531" y="2038350"/>
                  </a:cubicBezTo>
                  <a:close/>
                  <a:moveTo>
                    <a:pt x="2248694" y="1978025"/>
                  </a:moveTo>
                  <a:cubicBezTo>
                    <a:pt x="2281573" y="1978025"/>
                    <a:pt x="2308226" y="2004678"/>
                    <a:pt x="2308226" y="2037557"/>
                  </a:cubicBezTo>
                  <a:cubicBezTo>
                    <a:pt x="2308226" y="2070436"/>
                    <a:pt x="2281573" y="2097089"/>
                    <a:pt x="2248694" y="2097089"/>
                  </a:cubicBezTo>
                  <a:cubicBezTo>
                    <a:pt x="2215815" y="2097089"/>
                    <a:pt x="2189162" y="2070436"/>
                    <a:pt x="2189162" y="2037557"/>
                  </a:cubicBezTo>
                  <a:cubicBezTo>
                    <a:pt x="2189162" y="2004678"/>
                    <a:pt x="2215815" y="1978025"/>
                    <a:pt x="2248694" y="1978025"/>
                  </a:cubicBezTo>
                  <a:close/>
                  <a:moveTo>
                    <a:pt x="2514600" y="1906587"/>
                  </a:moveTo>
                  <a:cubicBezTo>
                    <a:pt x="2533889" y="1906587"/>
                    <a:pt x="2549525" y="1921868"/>
                    <a:pt x="2549525" y="1940719"/>
                  </a:cubicBezTo>
                  <a:cubicBezTo>
                    <a:pt x="2549525" y="1959570"/>
                    <a:pt x="2533889" y="1974851"/>
                    <a:pt x="2514600" y="1974851"/>
                  </a:cubicBezTo>
                  <a:cubicBezTo>
                    <a:pt x="2495311" y="1974851"/>
                    <a:pt x="2479675" y="1959570"/>
                    <a:pt x="2479675" y="1940719"/>
                  </a:cubicBezTo>
                  <a:cubicBezTo>
                    <a:pt x="2479675" y="1921868"/>
                    <a:pt x="2495311" y="1906587"/>
                    <a:pt x="2514600" y="1906587"/>
                  </a:cubicBezTo>
                  <a:close/>
                  <a:moveTo>
                    <a:pt x="2693194" y="1817687"/>
                  </a:moveTo>
                  <a:cubicBezTo>
                    <a:pt x="2705031" y="1817687"/>
                    <a:pt x="2714626" y="1827282"/>
                    <a:pt x="2714626" y="1839119"/>
                  </a:cubicBezTo>
                  <a:cubicBezTo>
                    <a:pt x="2714626" y="1850956"/>
                    <a:pt x="2705031" y="1860551"/>
                    <a:pt x="2693194" y="1860551"/>
                  </a:cubicBezTo>
                  <a:cubicBezTo>
                    <a:pt x="2681357" y="1860551"/>
                    <a:pt x="2671762" y="1850956"/>
                    <a:pt x="2671762" y="1839119"/>
                  </a:cubicBezTo>
                  <a:cubicBezTo>
                    <a:pt x="2671762" y="1827282"/>
                    <a:pt x="2681357" y="1817687"/>
                    <a:pt x="2693194" y="1817687"/>
                  </a:cubicBezTo>
                  <a:close/>
                  <a:moveTo>
                    <a:pt x="2270125" y="1784350"/>
                  </a:moveTo>
                  <a:cubicBezTo>
                    <a:pt x="2314840" y="1784350"/>
                    <a:pt x="2351088" y="1820598"/>
                    <a:pt x="2351088" y="1865313"/>
                  </a:cubicBezTo>
                  <a:cubicBezTo>
                    <a:pt x="2351088" y="1910028"/>
                    <a:pt x="2314840" y="1946276"/>
                    <a:pt x="2270125" y="1946276"/>
                  </a:cubicBezTo>
                  <a:cubicBezTo>
                    <a:pt x="2225410" y="1946276"/>
                    <a:pt x="2189162" y="1910028"/>
                    <a:pt x="2189162" y="1865313"/>
                  </a:cubicBezTo>
                  <a:cubicBezTo>
                    <a:pt x="2189162" y="1820598"/>
                    <a:pt x="2225410" y="1784350"/>
                    <a:pt x="2270125" y="1784350"/>
                  </a:cubicBezTo>
                  <a:close/>
                  <a:moveTo>
                    <a:pt x="2444750" y="1747837"/>
                  </a:moveTo>
                  <a:cubicBezTo>
                    <a:pt x="2464039" y="1747837"/>
                    <a:pt x="2479675" y="1763473"/>
                    <a:pt x="2479675" y="1782762"/>
                  </a:cubicBezTo>
                  <a:cubicBezTo>
                    <a:pt x="2479675" y="1802051"/>
                    <a:pt x="2464039" y="1817687"/>
                    <a:pt x="2444750" y="1817687"/>
                  </a:cubicBezTo>
                  <a:cubicBezTo>
                    <a:pt x="2425461" y="1817687"/>
                    <a:pt x="2409825" y="1802051"/>
                    <a:pt x="2409825" y="1782762"/>
                  </a:cubicBezTo>
                  <a:cubicBezTo>
                    <a:pt x="2409825" y="1763473"/>
                    <a:pt x="2425461" y="1747837"/>
                    <a:pt x="2444750" y="1747837"/>
                  </a:cubicBezTo>
                  <a:close/>
                  <a:moveTo>
                    <a:pt x="2547937" y="1573212"/>
                  </a:moveTo>
                  <a:cubicBezTo>
                    <a:pt x="2567226" y="1573212"/>
                    <a:pt x="2582862" y="1588848"/>
                    <a:pt x="2582862" y="1608137"/>
                  </a:cubicBezTo>
                  <a:cubicBezTo>
                    <a:pt x="2582862" y="1627426"/>
                    <a:pt x="2567226" y="1643062"/>
                    <a:pt x="2547937" y="1643062"/>
                  </a:cubicBezTo>
                  <a:cubicBezTo>
                    <a:pt x="2528648" y="1643062"/>
                    <a:pt x="2513012" y="1627426"/>
                    <a:pt x="2513012" y="1608137"/>
                  </a:cubicBezTo>
                  <a:cubicBezTo>
                    <a:pt x="2513012" y="1588848"/>
                    <a:pt x="2528648" y="1573212"/>
                    <a:pt x="2547937" y="1573212"/>
                  </a:cubicBezTo>
                  <a:close/>
                  <a:moveTo>
                    <a:pt x="184872" y="1065212"/>
                  </a:moveTo>
                  <a:cubicBezTo>
                    <a:pt x="201107" y="1065212"/>
                    <a:pt x="217343" y="1078489"/>
                    <a:pt x="220591" y="1098405"/>
                  </a:cubicBezTo>
                  <a:cubicBezTo>
                    <a:pt x="223838" y="1118321"/>
                    <a:pt x="207602" y="1134918"/>
                    <a:pt x="191366" y="1134918"/>
                  </a:cubicBezTo>
                  <a:cubicBezTo>
                    <a:pt x="171883" y="1138237"/>
                    <a:pt x="155647" y="1124960"/>
                    <a:pt x="152400" y="1105044"/>
                  </a:cubicBezTo>
                  <a:cubicBezTo>
                    <a:pt x="152400" y="1085128"/>
                    <a:pt x="165388" y="1068531"/>
                    <a:pt x="184872" y="1065212"/>
                  </a:cubicBezTo>
                  <a:close/>
                  <a:moveTo>
                    <a:pt x="270597" y="881062"/>
                  </a:moveTo>
                  <a:cubicBezTo>
                    <a:pt x="290080" y="881062"/>
                    <a:pt x="306316" y="894051"/>
                    <a:pt x="306316" y="913534"/>
                  </a:cubicBezTo>
                  <a:cubicBezTo>
                    <a:pt x="309563" y="933017"/>
                    <a:pt x="296574" y="949253"/>
                    <a:pt x="277091" y="949253"/>
                  </a:cubicBezTo>
                  <a:cubicBezTo>
                    <a:pt x="257608" y="952500"/>
                    <a:pt x="241372" y="939511"/>
                    <a:pt x="238125" y="920028"/>
                  </a:cubicBezTo>
                  <a:cubicBezTo>
                    <a:pt x="238125" y="900545"/>
                    <a:pt x="251113" y="884309"/>
                    <a:pt x="270597" y="881062"/>
                  </a:cubicBezTo>
                  <a:close/>
                  <a:moveTo>
                    <a:pt x="16486" y="863600"/>
                  </a:moveTo>
                  <a:cubicBezTo>
                    <a:pt x="29674" y="863600"/>
                    <a:pt x="39566" y="870194"/>
                    <a:pt x="39566" y="883383"/>
                  </a:cubicBezTo>
                  <a:cubicBezTo>
                    <a:pt x="42863" y="893275"/>
                    <a:pt x="32971" y="903166"/>
                    <a:pt x="23080" y="906463"/>
                  </a:cubicBezTo>
                  <a:cubicBezTo>
                    <a:pt x="9891" y="906463"/>
                    <a:pt x="0" y="899869"/>
                    <a:pt x="0" y="886680"/>
                  </a:cubicBezTo>
                  <a:cubicBezTo>
                    <a:pt x="0" y="876789"/>
                    <a:pt x="6594" y="866897"/>
                    <a:pt x="16486" y="863600"/>
                  </a:cubicBezTo>
                  <a:close/>
                  <a:moveTo>
                    <a:pt x="475151" y="738309"/>
                  </a:moveTo>
                  <a:cubicBezTo>
                    <a:pt x="518410" y="735012"/>
                    <a:pt x="561670" y="767983"/>
                    <a:pt x="564998" y="810846"/>
                  </a:cubicBezTo>
                  <a:cubicBezTo>
                    <a:pt x="568325" y="857005"/>
                    <a:pt x="535049" y="896571"/>
                    <a:pt x="491789" y="899868"/>
                  </a:cubicBezTo>
                  <a:cubicBezTo>
                    <a:pt x="445202" y="906462"/>
                    <a:pt x="405270" y="873491"/>
                    <a:pt x="401943" y="827331"/>
                  </a:cubicBezTo>
                  <a:cubicBezTo>
                    <a:pt x="395287" y="781172"/>
                    <a:pt x="428564" y="741606"/>
                    <a:pt x="475151" y="738309"/>
                  </a:cubicBezTo>
                  <a:close/>
                  <a:moveTo>
                    <a:pt x="184872" y="731981"/>
                  </a:moveTo>
                  <a:cubicBezTo>
                    <a:pt x="204355" y="728662"/>
                    <a:pt x="220591" y="741939"/>
                    <a:pt x="223838" y="761855"/>
                  </a:cubicBezTo>
                  <a:cubicBezTo>
                    <a:pt x="223838" y="781771"/>
                    <a:pt x="210849" y="798368"/>
                    <a:pt x="191366" y="801687"/>
                  </a:cubicBezTo>
                  <a:cubicBezTo>
                    <a:pt x="171883" y="801687"/>
                    <a:pt x="155647" y="788410"/>
                    <a:pt x="155647" y="768494"/>
                  </a:cubicBezTo>
                  <a:cubicBezTo>
                    <a:pt x="152400" y="751897"/>
                    <a:pt x="165388" y="731981"/>
                    <a:pt x="184872" y="731981"/>
                  </a:cubicBezTo>
                  <a:close/>
                  <a:moveTo>
                    <a:pt x="438818" y="584284"/>
                  </a:moveTo>
                  <a:cubicBezTo>
                    <a:pt x="471822" y="581025"/>
                    <a:pt x="501525" y="603835"/>
                    <a:pt x="504825" y="636421"/>
                  </a:cubicBezTo>
                  <a:cubicBezTo>
                    <a:pt x="504825" y="669006"/>
                    <a:pt x="481723" y="698333"/>
                    <a:pt x="448719" y="701592"/>
                  </a:cubicBezTo>
                  <a:cubicBezTo>
                    <a:pt x="415716" y="704850"/>
                    <a:pt x="386013" y="682040"/>
                    <a:pt x="382713" y="649455"/>
                  </a:cubicBezTo>
                  <a:cubicBezTo>
                    <a:pt x="379412" y="616869"/>
                    <a:pt x="405815" y="587542"/>
                    <a:pt x="438818" y="584284"/>
                  </a:cubicBezTo>
                  <a:close/>
                  <a:moveTo>
                    <a:pt x="72880" y="566881"/>
                  </a:moveTo>
                  <a:cubicBezTo>
                    <a:pt x="92796" y="563562"/>
                    <a:pt x="109392" y="576839"/>
                    <a:pt x="112712" y="596755"/>
                  </a:cubicBezTo>
                  <a:cubicBezTo>
                    <a:pt x="112712" y="616671"/>
                    <a:pt x="99434" y="633268"/>
                    <a:pt x="79519" y="636587"/>
                  </a:cubicBezTo>
                  <a:cubicBezTo>
                    <a:pt x="62922" y="636587"/>
                    <a:pt x="43006" y="623310"/>
                    <a:pt x="43006" y="603394"/>
                  </a:cubicBezTo>
                  <a:cubicBezTo>
                    <a:pt x="39687" y="583478"/>
                    <a:pt x="52964" y="566881"/>
                    <a:pt x="72880" y="566881"/>
                  </a:cubicBezTo>
                  <a:close/>
                  <a:moveTo>
                    <a:pt x="237127" y="554173"/>
                  </a:moveTo>
                  <a:cubicBezTo>
                    <a:pt x="266927" y="550862"/>
                    <a:pt x="293416" y="574040"/>
                    <a:pt x="296727" y="603839"/>
                  </a:cubicBezTo>
                  <a:cubicBezTo>
                    <a:pt x="300038" y="633639"/>
                    <a:pt x="276860" y="660128"/>
                    <a:pt x="247060" y="663439"/>
                  </a:cubicBezTo>
                  <a:cubicBezTo>
                    <a:pt x="217261" y="666750"/>
                    <a:pt x="190772" y="643573"/>
                    <a:pt x="187461" y="613773"/>
                  </a:cubicBezTo>
                  <a:cubicBezTo>
                    <a:pt x="184150" y="583973"/>
                    <a:pt x="207327" y="557484"/>
                    <a:pt x="237127" y="554173"/>
                  </a:cubicBezTo>
                  <a:close/>
                  <a:moveTo>
                    <a:pt x="587918" y="508125"/>
                  </a:moveTo>
                  <a:cubicBezTo>
                    <a:pt x="620921" y="504825"/>
                    <a:pt x="650625" y="531228"/>
                    <a:pt x="653925" y="564231"/>
                  </a:cubicBezTo>
                  <a:cubicBezTo>
                    <a:pt x="657225" y="597235"/>
                    <a:pt x="630823" y="623637"/>
                    <a:pt x="597819" y="626938"/>
                  </a:cubicBezTo>
                  <a:cubicBezTo>
                    <a:pt x="564816" y="630238"/>
                    <a:pt x="538413" y="607136"/>
                    <a:pt x="535113" y="574132"/>
                  </a:cubicBezTo>
                  <a:cubicBezTo>
                    <a:pt x="531812" y="541129"/>
                    <a:pt x="554915" y="511426"/>
                    <a:pt x="587918" y="508125"/>
                  </a:cubicBezTo>
                  <a:close/>
                  <a:moveTo>
                    <a:pt x="26133" y="450850"/>
                  </a:moveTo>
                  <a:cubicBezTo>
                    <a:pt x="39321" y="450850"/>
                    <a:pt x="49213" y="457444"/>
                    <a:pt x="49213" y="467336"/>
                  </a:cubicBezTo>
                  <a:cubicBezTo>
                    <a:pt x="49213" y="480525"/>
                    <a:pt x="42618" y="490416"/>
                    <a:pt x="29430" y="490416"/>
                  </a:cubicBezTo>
                  <a:cubicBezTo>
                    <a:pt x="19538" y="493713"/>
                    <a:pt x="9647" y="483822"/>
                    <a:pt x="9647" y="473930"/>
                  </a:cubicBezTo>
                  <a:cubicBezTo>
                    <a:pt x="6350" y="460742"/>
                    <a:pt x="16241" y="450850"/>
                    <a:pt x="26133" y="450850"/>
                  </a:cubicBezTo>
                  <a:close/>
                  <a:moveTo>
                    <a:pt x="683347" y="419172"/>
                  </a:moveTo>
                  <a:cubicBezTo>
                    <a:pt x="702830" y="415925"/>
                    <a:pt x="719066" y="428914"/>
                    <a:pt x="722313" y="448397"/>
                  </a:cubicBezTo>
                  <a:cubicBezTo>
                    <a:pt x="722313" y="467880"/>
                    <a:pt x="709325" y="484116"/>
                    <a:pt x="689841" y="487363"/>
                  </a:cubicBezTo>
                  <a:cubicBezTo>
                    <a:pt x="673606" y="487363"/>
                    <a:pt x="654122" y="474374"/>
                    <a:pt x="654122" y="454891"/>
                  </a:cubicBezTo>
                  <a:cubicBezTo>
                    <a:pt x="650875" y="435408"/>
                    <a:pt x="667111" y="419172"/>
                    <a:pt x="683347" y="419172"/>
                  </a:cubicBezTo>
                  <a:close/>
                  <a:moveTo>
                    <a:pt x="224559" y="419172"/>
                  </a:moveTo>
                  <a:cubicBezTo>
                    <a:pt x="244042" y="415925"/>
                    <a:pt x="260278" y="428914"/>
                    <a:pt x="260278" y="448397"/>
                  </a:cubicBezTo>
                  <a:cubicBezTo>
                    <a:pt x="263525" y="467880"/>
                    <a:pt x="250536" y="484116"/>
                    <a:pt x="231053" y="487363"/>
                  </a:cubicBezTo>
                  <a:cubicBezTo>
                    <a:pt x="211570" y="487363"/>
                    <a:pt x="195334" y="474374"/>
                    <a:pt x="195334" y="454891"/>
                  </a:cubicBezTo>
                  <a:cubicBezTo>
                    <a:pt x="192087" y="435408"/>
                    <a:pt x="205075" y="419172"/>
                    <a:pt x="224559" y="419172"/>
                  </a:cubicBezTo>
                  <a:close/>
                  <a:moveTo>
                    <a:pt x="422778" y="368455"/>
                  </a:moveTo>
                  <a:cubicBezTo>
                    <a:pt x="458981" y="365125"/>
                    <a:pt x="491893" y="391764"/>
                    <a:pt x="495184" y="425063"/>
                  </a:cubicBezTo>
                  <a:cubicBezTo>
                    <a:pt x="498475" y="461692"/>
                    <a:pt x="472146" y="494990"/>
                    <a:pt x="435943" y="498320"/>
                  </a:cubicBezTo>
                  <a:cubicBezTo>
                    <a:pt x="399740" y="501650"/>
                    <a:pt x="370120" y="475011"/>
                    <a:pt x="366828" y="438382"/>
                  </a:cubicBezTo>
                  <a:cubicBezTo>
                    <a:pt x="363537" y="401754"/>
                    <a:pt x="386575" y="371785"/>
                    <a:pt x="422778" y="368455"/>
                  </a:cubicBezTo>
                  <a:close/>
                  <a:moveTo>
                    <a:pt x="310295" y="352425"/>
                  </a:moveTo>
                  <a:cubicBezTo>
                    <a:pt x="323483" y="352425"/>
                    <a:pt x="333375" y="359019"/>
                    <a:pt x="333375" y="372208"/>
                  </a:cubicBezTo>
                  <a:cubicBezTo>
                    <a:pt x="333375" y="382100"/>
                    <a:pt x="326780" y="391991"/>
                    <a:pt x="313592" y="395288"/>
                  </a:cubicBezTo>
                  <a:cubicBezTo>
                    <a:pt x="303700" y="395288"/>
                    <a:pt x="293809" y="388694"/>
                    <a:pt x="293809" y="375505"/>
                  </a:cubicBezTo>
                  <a:cubicBezTo>
                    <a:pt x="290512" y="365614"/>
                    <a:pt x="300403" y="355722"/>
                    <a:pt x="310295" y="352425"/>
                  </a:cubicBezTo>
                  <a:close/>
                  <a:moveTo>
                    <a:pt x="597622" y="346075"/>
                  </a:moveTo>
                  <a:cubicBezTo>
                    <a:pt x="617105" y="346075"/>
                    <a:pt x="633341" y="359352"/>
                    <a:pt x="633341" y="379268"/>
                  </a:cubicBezTo>
                  <a:cubicBezTo>
                    <a:pt x="636588" y="395865"/>
                    <a:pt x="623600" y="412461"/>
                    <a:pt x="604116" y="415781"/>
                  </a:cubicBezTo>
                  <a:cubicBezTo>
                    <a:pt x="584633" y="419100"/>
                    <a:pt x="568397" y="402504"/>
                    <a:pt x="565150" y="385907"/>
                  </a:cubicBezTo>
                  <a:cubicBezTo>
                    <a:pt x="565150" y="365991"/>
                    <a:pt x="578139" y="349394"/>
                    <a:pt x="597622" y="346075"/>
                  </a:cubicBezTo>
                  <a:close/>
                  <a:moveTo>
                    <a:pt x="719870" y="312737"/>
                  </a:moveTo>
                  <a:cubicBezTo>
                    <a:pt x="733059" y="312737"/>
                    <a:pt x="742950" y="319331"/>
                    <a:pt x="742950" y="332520"/>
                  </a:cubicBezTo>
                  <a:cubicBezTo>
                    <a:pt x="742950" y="342411"/>
                    <a:pt x="736356" y="352303"/>
                    <a:pt x="723167" y="355600"/>
                  </a:cubicBezTo>
                  <a:cubicBezTo>
                    <a:pt x="713276" y="355600"/>
                    <a:pt x="703384" y="345708"/>
                    <a:pt x="703384" y="335817"/>
                  </a:cubicBezTo>
                  <a:cubicBezTo>
                    <a:pt x="700087" y="325925"/>
                    <a:pt x="709979" y="312737"/>
                    <a:pt x="719870" y="312737"/>
                  </a:cubicBezTo>
                  <a:close/>
                  <a:moveTo>
                    <a:pt x="527783" y="200147"/>
                  </a:moveTo>
                  <a:cubicBezTo>
                    <a:pt x="537675" y="196850"/>
                    <a:pt x="547566" y="206741"/>
                    <a:pt x="547566" y="216633"/>
                  </a:cubicBezTo>
                  <a:cubicBezTo>
                    <a:pt x="550863" y="229821"/>
                    <a:pt x="540972" y="239713"/>
                    <a:pt x="531080" y="239713"/>
                  </a:cubicBezTo>
                  <a:cubicBezTo>
                    <a:pt x="517892" y="239713"/>
                    <a:pt x="508000" y="233119"/>
                    <a:pt x="508000" y="219930"/>
                  </a:cubicBezTo>
                  <a:cubicBezTo>
                    <a:pt x="508000" y="210038"/>
                    <a:pt x="514595" y="200147"/>
                    <a:pt x="527783" y="200147"/>
                  </a:cubicBezTo>
                  <a:close/>
                  <a:moveTo>
                    <a:pt x="762543" y="131887"/>
                  </a:moveTo>
                  <a:cubicBezTo>
                    <a:pt x="795546" y="128587"/>
                    <a:pt x="825250" y="151689"/>
                    <a:pt x="828550" y="184693"/>
                  </a:cubicBezTo>
                  <a:cubicBezTo>
                    <a:pt x="831850" y="217696"/>
                    <a:pt x="805448" y="247399"/>
                    <a:pt x="775744" y="250700"/>
                  </a:cubicBezTo>
                  <a:cubicBezTo>
                    <a:pt x="742741" y="254000"/>
                    <a:pt x="713038" y="227597"/>
                    <a:pt x="709738" y="194594"/>
                  </a:cubicBezTo>
                  <a:cubicBezTo>
                    <a:pt x="706437" y="164891"/>
                    <a:pt x="729540" y="135188"/>
                    <a:pt x="762543" y="131887"/>
                  </a:cubicBezTo>
                  <a:close/>
                  <a:moveTo>
                    <a:pt x="1198778" y="0"/>
                  </a:moveTo>
                  <a:cubicBezTo>
                    <a:pt x="1198778" y="0"/>
                    <a:pt x="1198778" y="0"/>
                    <a:pt x="1515847" y="0"/>
                  </a:cubicBezTo>
                  <a:cubicBezTo>
                    <a:pt x="1515847" y="0"/>
                    <a:pt x="1515847" y="0"/>
                    <a:pt x="1515847" y="220951"/>
                  </a:cubicBezTo>
                  <a:cubicBezTo>
                    <a:pt x="1605023" y="230844"/>
                    <a:pt x="1684291" y="247333"/>
                    <a:pt x="1763558" y="277013"/>
                  </a:cubicBezTo>
                  <a:cubicBezTo>
                    <a:pt x="1879156" y="319884"/>
                    <a:pt x="1981543" y="372649"/>
                    <a:pt x="2067416" y="432009"/>
                  </a:cubicBezTo>
                  <a:cubicBezTo>
                    <a:pt x="2067416" y="432009"/>
                    <a:pt x="2067416" y="432009"/>
                    <a:pt x="1898973" y="742000"/>
                  </a:cubicBezTo>
                  <a:cubicBezTo>
                    <a:pt x="1885762" y="728809"/>
                    <a:pt x="1862642" y="712320"/>
                    <a:pt x="1826311" y="689236"/>
                  </a:cubicBezTo>
                  <a:cubicBezTo>
                    <a:pt x="1793283" y="666151"/>
                    <a:pt x="1750347" y="646365"/>
                    <a:pt x="1700805" y="623280"/>
                  </a:cubicBezTo>
                  <a:cubicBezTo>
                    <a:pt x="1654565" y="603494"/>
                    <a:pt x="1598418" y="583707"/>
                    <a:pt x="1542270" y="570516"/>
                  </a:cubicBezTo>
                  <a:cubicBezTo>
                    <a:pt x="1486122" y="554027"/>
                    <a:pt x="1426672" y="547431"/>
                    <a:pt x="1367221" y="547431"/>
                  </a:cubicBezTo>
                  <a:cubicBezTo>
                    <a:pt x="1261531" y="547431"/>
                    <a:pt x="1182264" y="567218"/>
                    <a:pt x="1132722" y="606791"/>
                  </a:cubicBezTo>
                  <a:cubicBezTo>
                    <a:pt x="1079877" y="643067"/>
                    <a:pt x="1053454" y="699129"/>
                    <a:pt x="1053454" y="768383"/>
                  </a:cubicBezTo>
                  <a:cubicBezTo>
                    <a:pt x="1053454" y="811254"/>
                    <a:pt x="1063363" y="844232"/>
                    <a:pt x="1083180" y="870614"/>
                  </a:cubicBezTo>
                  <a:cubicBezTo>
                    <a:pt x="1102997" y="896996"/>
                    <a:pt x="1129419" y="920080"/>
                    <a:pt x="1165750" y="939867"/>
                  </a:cubicBezTo>
                  <a:cubicBezTo>
                    <a:pt x="1205384" y="962952"/>
                    <a:pt x="1251623" y="979440"/>
                    <a:pt x="1307771" y="995929"/>
                  </a:cubicBezTo>
                  <a:cubicBezTo>
                    <a:pt x="1363918" y="1012418"/>
                    <a:pt x="1429974" y="1032205"/>
                    <a:pt x="1502636" y="1048694"/>
                  </a:cubicBezTo>
                  <a:cubicBezTo>
                    <a:pt x="1598418" y="1075076"/>
                    <a:pt x="1687593" y="1104756"/>
                    <a:pt x="1766861" y="1134436"/>
                  </a:cubicBezTo>
                  <a:cubicBezTo>
                    <a:pt x="1846128" y="1164116"/>
                    <a:pt x="1912184" y="1200392"/>
                    <a:pt x="1965029" y="1243263"/>
                  </a:cubicBezTo>
                  <a:cubicBezTo>
                    <a:pt x="2021177" y="1289432"/>
                    <a:pt x="2064113" y="1342196"/>
                    <a:pt x="2093839" y="1404854"/>
                  </a:cubicBezTo>
                  <a:cubicBezTo>
                    <a:pt x="2123564" y="1464214"/>
                    <a:pt x="2136775" y="1543361"/>
                    <a:pt x="2136775" y="1632401"/>
                  </a:cubicBezTo>
                  <a:cubicBezTo>
                    <a:pt x="2136775" y="1737930"/>
                    <a:pt x="2116958" y="1826970"/>
                    <a:pt x="2077325" y="1902819"/>
                  </a:cubicBezTo>
                  <a:cubicBezTo>
                    <a:pt x="2037691" y="1978667"/>
                    <a:pt x="1984846" y="2038028"/>
                    <a:pt x="1915487" y="2084196"/>
                  </a:cubicBezTo>
                  <a:cubicBezTo>
                    <a:pt x="1849431" y="2130365"/>
                    <a:pt x="1770164" y="2163343"/>
                    <a:pt x="1684291" y="2186427"/>
                  </a:cubicBezTo>
                  <a:cubicBezTo>
                    <a:pt x="1628143" y="2199619"/>
                    <a:pt x="1575298" y="2209512"/>
                    <a:pt x="1515847" y="2212810"/>
                  </a:cubicBezTo>
                  <a:cubicBezTo>
                    <a:pt x="1515847" y="2212810"/>
                    <a:pt x="1515847" y="2212810"/>
                    <a:pt x="1515847" y="2430463"/>
                  </a:cubicBezTo>
                  <a:cubicBezTo>
                    <a:pt x="1515847" y="2430463"/>
                    <a:pt x="1515847" y="2430463"/>
                    <a:pt x="1198778" y="2430463"/>
                  </a:cubicBezTo>
                  <a:cubicBezTo>
                    <a:pt x="1198778" y="2430463"/>
                    <a:pt x="1198778" y="2430463"/>
                    <a:pt x="1198778" y="2202916"/>
                  </a:cubicBezTo>
                  <a:cubicBezTo>
                    <a:pt x="1119511" y="2193023"/>
                    <a:pt x="1043546" y="2173236"/>
                    <a:pt x="967581" y="2150152"/>
                  </a:cubicBezTo>
                  <a:cubicBezTo>
                    <a:pt x="822258" y="2107281"/>
                    <a:pt x="693448" y="2044623"/>
                    <a:pt x="577850" y="1962179"/>
                  </a:cubicBezTo>
                  <a:cubicBezTo>
                    <a:pt x="577850" y="1962179"/>
                    <a:pt x="577850" y="1962179"/>
                    <a:pt x="746293" y="1632401"/>
                  </a:cubicBezTo>
                  <a:cubicBezTo>
                    <a:pt x="762807" y="1648890"/>
                    <a:pt x="795836" y="1671974"/>
                    <a:pt x="838772" y="1698356"/>
                  </a:cubicBezTo>
                  <a:cubicBezTo>
                    <a:pt x="881708" y="1724739"/>
                    <a:pt x="934553" y="1751121"/>
                    <a:pt x="990701" y="1777503"/>
                  </a:cubicBezTo>
                  <a:cubicBezTo>
                    <a:pt x="1050152" y="1803885"/>
                    <a:pt x="1116208" y="1826970"/>
                    <a:pt x="1188870" y="1846756"/>
                  </a:cubicBezTo>
                  <a:cubicBezTo>
                    <a:pt x="1261531" y="1863245"/>
                    <a:pt x="1337496" y="1873139"/>
                    <a:pt x="1413460" y="1873139"/>
                  </a:cubicBezTo>
                  <a:cubicBezTo>
                    <a:pt x="1621537" y="1873139"/>
                    <a:pt x="1727227" y="1807183"/>
                    <a:pt x="1727227" y="1671974"/>
                  </a:cubicBezTo>
                  <a:cubicBezTo>
                    <a:pt x="1727227" y="1629103"/>
                    <a:pt x="1717319" y="1592827"/>
                    <a:pt x="1694199" y="1563147"/>
                  </a:cubicBezTo>
                  <a:cubicBezTo>
                    <a:pt x="1667777" y="1533467"/>
                    <a:pt x="1634748" y="1507085"/>
                    <a:pt x="1588509" y="1484001"/>
                  </a:cubicBezTo>
                  <a:cubicBezTo>
                    <a:pt x="1545573" y="1464214"/>
                    <a:pt x="1492728" y="1444427"/>
                    <a:pt x="1429974" y="1424641"/>
                  </a:cubicBezTo>
                  <a:cubicBezTo>
                    <a:pt x="1363918" y="1404854"/>
                    <a:pt x="1294559" y="1385067"/>
                    <a:pt x="1218595" y="1361983"/>
                  </a:cubicBezTo>
                  <a:cubicBezTo>
                    <a:pt x="1122813" y="1338898"/>
                    <a:pt x="1040243" y="1309218"/>
                    <a:pt x="970884" y="1279538"/>
                  </a:cubicBezTo>
                  <a:cubicBezTo>
                    <a:pt x="901525" y="1246561"/>
                    <a:pt x="845378" y="1213583"/>
                    <a:pt x="799138" y="1170712"/>
                  </a:cubicBezTo>
                  <a:cubicBezTo>
                    <a:pt x="752899" y="1127841"/>
                    <a:pt x="716568" y="1081672"/>
                    <a:pt x="693448" y="1025609"/>
                  </a:cubicBezTo>
                  <a:cubicBezTo>
                    <a:pt x="670329" y="972845"/>
                    <a:pt x="657118" y="906889"/>
                    <a:pt x="657118" y="831040"/>
                  </a:cubicBezTo>
                  <a:cubicBezTo>
                    <a:pt x="657118" y="732107"/>
                    <a:pt x="676934" y="643067"/>
                    <a:pt x="713265" y="563920"/>
                  </a:cubicBezTo>
                  <a:cubicBezTo>
                    <a:pt x="752899" y="484774"/>
                    <a:pt x="802441" y="422116"/>
                    <a:pt x="868497" y="369351"/>
                  </a:cubicBezTo>
                  <a:cubicBezTo>
                    <a:pt x="934553" y="316587"/>
                    <a:pt x="1010518" y="280311"/>
                    <a:pt x="1096391" y="250631"/>
                  </a:cubicBezTo>
                  <a:cubicBezTo>
                    <a:pt x="1129419" y="240738"/>
                    <a:pt x="1162447" y="234142"/>
                    <a:pt x="1198778" y="227547"/>
                  </a:cubicBezTo>
                  <a:cubicBezTo>
                    <a:pt x="1198778" y="227547"/>
                    <a:pt x="1198778" y="227547"/>
                    <a:pt x="1198778" y="0"/>
                  </a:cubicBezTo>
                  <a:close/>
                </a:path>
              </a:pathLst>
            </a:custGeom>
            <a:solidFill>
              <a:schemeClr val="tx2"/>
            </a:solidFill>
            <a:ln>
              <a:noFill/>
            </a:ln>
          </p:spPr>
          <p:txBody>
            <a:bodyPr vert="horz" wrap="square" lIns="91440" tIns="45720" rIns="91440" bIns="45720" numCol="1" anchor="t" anchorCtr="0" compatLnSpc="1">
              <a:noAutofit/>
            </a:bodyPr>
            <a:lstStyle/>
            <a:p>
              <a:endParaRPr lang="zh-CN" altLang="en-US"/>
            </a:p>
          </p:txBody>
        </p:sp>
      </p:grpSp>
      <p:sp>
        <p:nvSpPr>
          <p:cNvPr id="9" name="平行四边形 8"/>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（四）需求定理</a:t>
            </a:r>
            <a:endParaRPr lang="zh-CN" altLang="en-US" sz="2400" b="1" dirty="0">
              <a:solidFill>
                <a:schemeClr val="bg1"/>
              </a:solidFill>
              <a:cs typeface="+mn-ea"/>
              <a:sym typeface="+mn-lt"/>
            </a:endParaRPr>
          </a:p>
        </p:txBody>
      </p:sp>
      <p:sp>
        <p:nvSpPr>
          <p:cNvPr id="10" name="矩形 9"/>
          <p:cNvSpPr/>
          <p:nvPr/>
        </p:nvSpPr>
        <p:spPr>
          <a:xfrm>
            <a:off x="5649606" y="4285474"/>
            <a:ext cx="4775486" cy="1384353"/>
          </a:xfrm>
          <a:prstGeom prst="rect">
            <a:avLst/>
          </a:prstGeom>
        </p:spPr>
        <p:txBody>
          <a:bodyPr wrap="square">
            <a:spAutoFit/>
          </a:bodyPr>
          <a:lstStyle/>
          <a:p>
            <a:pPr>
              <a:lnSpc>
                <a:spcPct val="120000"/>
              </a:lnSpc>
              <a:spcBef>
                <a:spcPts val="0"/>
              </a:spcBef>
              <a:buNone/>
            </a:pPr>
            <a:r>
              <a:rPr lang="zh-CN" altLang="en-US" sz="2400" b="1" dirty="0">
                <a:solidFill>
                  <a:schemeClr val="bg1"/>
                </a:solidFill>
                <a:cs typeface="+mn-ea"/>
                <a:sym typeface="+mn-lt"/>
              </a:rPr>
              <a:t>例外现象：</a:t>
            </a:r>
            <a:endParaRPr lang="en-US" altLang="zh-CN" sz="2400" b="1" dirty="0">
              <a:solidFill>
                <a:schemeClr val="bg1"/>
              </a:solidFill>
              <a:cs typeface="+mn-ea"/>
              <a:sym typeface="+mn-lt"/>
            </a:endParaRPr>
          </a:p>
          <a:p>
            <a:pPr marL="342900" indent="-342900">
              <a:lnSpc>
                <a:spcPct val="120000"/>
              </a:lnSpc>
              <a:spcBef>
                <a:spcPts val="0"/>
              </a:spcBef>
              <a:buFont typeface="Wingdings" panose="05000000000000000000" pitchFamily="2" charset="2"/>
              <a:buChar char="l"/>
            </a:pPr>
            <a:r>
              <a:rPr lang="zh-CN" altLang="en-US" sz="2400" dirty="0">
                <a:solidFill>
                  <a:schemeClr val="bg1"/>
                </a:solidFill>
                <a:cs typeface="+mn-ea"/>
                <a:sym typeface="+mn-lt"/>
              </a:rPr>
              <a:t>某些炫耀性和珍贵稀缺性商品 </a:t>
            </a:r>
            <a:endParaRPr lang="zh-CN" altLang="en-US" sz="2400" dirty="0">
              <a:solidFill>
                <a:schemeClr val="bg1"/>
              </a:solidFill>
              <a:cs typeface="+mn-ea"/>
              <a:sym typeface="+mn-lt"/>
            </a:endParaRPr>
          </a:p>
          <a:p>
            <a:pPr marL="342900" indent="-342900">
              <a:lnSpc>
                <a:spcPct val="120000"/>
              </a:lnSpc>
              <a:spcBef>
                <a:spcPts val="0"/>
              </a:spcBef>
              <a:buFont typeface="Wingdings" panose="05000000000000000000" pitchFamily="2" charset="2"/>
              <a:buChar char="l"/>
            </a:pPr>
            <a:r>
              <a:rPr lang="zh-CN" altLang="en-US" sz="2400" dirty="0">
                <a:solidFill>
                  <a:schemeClr val="bg1"/>
                </a:solidFill>
                <a:cs typeface="+mn-ea"/>
                <a:sym typeface="+mn-lt"/>
              </a:rPr>
              <a:t>某些低劣品“吉芬商品”</a:t>
            </a:r>
            <a:endParaRPr lang="zh-CN" altLang="en-US" sz="2400" dirty="0">
              <a:solidFill>
                <a:schemeClr val="bg1"/>
              </a:solidFill>
              <a:cs typeface="+mn-ea"/>
              <a:sym typeface="+mn-lt"/>
            </a:endParaRPr>
          </a:p>
        </p:txBody>
      </p:sp>
      <p:sp>
        <p:nvSpPr>
          <p:cNvPr id="11" name="矩形 10"/>
          <p:cNvSpPr/>
          <p:nvPr/>
        </p:nvSpPr>
        <p:spPr>
          <a:xfrm>
            <a:off x="4781887" y="2247845"/>
            <a:ext cx="6715846" cy="1827552"/>
          </a:xfrm>
          <a:prstGeom prst="rect">
            <a:avLst/>
          </a:prstGeom>
        </p:spPr>
        <p:txBody>
          <a:bodyPr wrap="square">
            <a:spAutoFit/>
          </a:bodyPr>
          <a:lstStyle/>
          <a:p>
            <a:pPr>
              <a:lnSpc>
                <a:spcPct val="120000"/>
              </a:lnSpc>
              <a:spcBef>
                <a:spcPts val="0"/>
              </a:spcBef>
              <a:buNone/>
            </a:pPr>
            <a:r>
              <a:rPr lang="zh-CN" altLang="en-US" sz="2400" b="1" dirty="0">
                <a:cs typeface="+mn-ea"/>
                <a:sym typeface="+mn-lt"/>
              </a:rPr>
              <a:t>基本内容：</a:t>
            </a:r>
            <a:r>
              <a:rPr lang="zh-CN" altLang="en-US" sz="2400" b="1" dirty="0">
                <a:solidFill>
                  <a:schemeClr val="accent3"/>
                </a:solidFill>
                <a:cs typeface="+mn-ea"/>
                <a:sym typeface="+mn-lt"/>
              </a:rPr>
              <a:t>在其他因素不变的情况下</a:t>
            </a:r>
            <a:r>
              <a:rPr lang="zh-CN" altLang="en-US" sz="2400" dirty="0">
                <a:cs typeface="+mn-ea"/>
                <a:sym typeface="+mn-lt"/>
              </a:rPr>
              <a:t>，商品的价格与需求量呈反向变动，即商品价格越低，商品需求量越大；商品的价格越高，商品的需求量就越小。</a:t>
            </a:r>
            <a:endParaRPr lang="en-US" altLang="zh-CN" sz="2400" dirty="0">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直接连接符 111"/>
          <p:cNvCxnSpPr/>
          <p:nvPr/>
        </p:nvCxnSpPr>
        <p:spPr>
          <a:xfrm>
            <a:off x="163286"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332877" y="1137374"/>
            <a:ext cx="552624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（五）需求量变动与需求变动</a:t>
            </a:r>
            <a:endParaRPr lang="zh-CN" altLang="en-US" sz="2400" b="1" dirty="0">
              <a:solidFill>
                <a:schemeClr val="bg1"/>
              </a:solidFill>
              <a:cs typeface="+mn-ea"/>
              <a:sym typeface="+mn-lt"/>
            </a:endParaRPr>
          </a:p>
        </p:txBody>
      </p:sp>
      <p:sp>
        <p:nvSpPr>
          <p:cNvPr id="5" name="矩形 4"/>
          <p:cNvSpPr/>
          <p:nvPr/>
        </p:nvSpPr>
        <p:spPr>
          <a:xfrm>
            <a:off x="763208" y="2181177"/>
            <a:ext cx="8541923" cy="1384353"/>
          </a:xfrm>
          <a:prstGeom prst="rect">
            <a:avLst/>
          </a:prstGeom>
        </p:spPr>
        <p:txBody>
          <a:bodyPr wrap="square">
            <a:spAutoFit/>
          </a:bodyPr>
          <a:lstStyle/>
          <a:p>
            <a:pPr marL="342900" indent="-342900">
              <a:lnSpc>
                <a:spcPct val="120000"/>
              </a:lnSpc>
              <a:spcBef>
                <a:spcPts val="0"/>
              </a:spcBef>
              <a:buFont typeface="Wingdings" panose="05000000000000000000" pitchFamily="2" charset="2"/>
              <a:buChar char="l"/>
            </a:pPr>
            <a:r>
              <a:rPr lang="zh-CN" altLang="en-US" sz="2400" b="1" dirty="0">
                <a:latin typeface="+mn-ea"/>
                <a:cs typeface="+mn-ea"/>
                <a:sym typeface="+mn-lt"/>
              </a:rPr>
              <a:t>需求量变动：</a:t>
            </a:r>
            <a:r>
              <a:rPr lang="zh-CN" altLang="en-US" sz="2400" dirty="0">
                <a:latin typeface="+mn-ea"/>
                <a:cs typeface="+mn-ea"/>
                <a:sym typeface="+mn-lt"/>
              </a:rPr>
              <a:t>在其他条件不变的情况下，由于某种商品自身</a:t>
            </a:r>
            <a:r>
              <a:rPr lang="zh-CN" altLang="en-US" sz="2400" b="1" dirty="0">
                <a:solidFill>
                  <a:schemeClr val="accent3"/>
                </a:solidFill>
                <a:latin typeface="+mn-ea"/>
                <a:cs typeface="+mn-ea"/>
                <a:sym typeface="+mn-lt"/>
              </a:rPr>
              <a:t>价格</a:t>
            </a:r>
            <a:r>
              <a:rPr lang="zh-CN" altLang="en-US" sz="2400" dirty="0">
                <a:latin typeface="+mn-ea"/>
                <a:cs typeface="+mn-ea"/>
                <a:sym typeface="+mn-lt"/>
              </a:rPr>
              <a:t>变动所引起的需求量的变动。从需求曲线上看，需求量的变化表示为同一条需求曲线上的</a:t>
            </a:r>
            <a:r>
              <a:rPr lang="zh-CN" altLang="en-US" sz="2400" b="1" dirty="0">
                <a:solidFill>
                  <a:schemeClr val="accent3"/>
                </a:solidFill>
                <a:latin typeface="+mn-ea"/>
                <a:cs typeface="+mn-ea"/>
                <a:sym typeface="+mn-lt"/>
              </a:rPr>
              <a:t>点</a:t>
            </a:r>
            <a:r>
              <a:rPr lang="zh-CN" altLang="en-US" sz="2400" dirty="0">
                <a:latin typeface="+mn-ea"/>
                <a:cs typeface="+mn-ea"/>
                <a:sym typeface="+mn-lt"/>
              </a:rPr>
              <a:t>的移动。</a:t>
            </a:r>
            <a:endParaRPr lang="en-US" altLang="zh-CN" sz="2400" dirty="0">
              <a:latin typeface="+mn-ea"/>
              <a:cs typeface="+mn-ea"/>
              <a:sym typeface="+mn-lt"/>
            </a:endParaRPr>
          </a:p>
        </p:txBody>
      </p:sp>
      <p:sp>
        <p:nvSpPr>
          <p:cNvPr id="7" name="矩形 6"/>
          <p:cNvSpPr/>
          <p:nvPr/>
        </p:nvSpPr>
        <p:spPr>
          <a:xfrm>
            <a:off x="763208" y="4170090"/>
            <a:ext cx="8085957" cy="1384353"/>
          </a:xfrm>
          <a:prstGeom prst="rect">
            <a:avLst/>
          </a:prstGeom>
        </p:spPr>
        <p:txBody>
          <a:bodyPr wrap="square">
            <a:spAutoFit/>
          </a:bodyPr>
          <a:lstStyle/>
          <a:p>
            <a:pPr marL="342900" indent="-342900">
              <a:lnSpc>
                <a:spcPct val="120000"/>
              </a:lnSpc>
              <a:spcBef>
                <a:spcPts val="0"/>
              </a:spcBef>
              <a:buFont typeface="Wingdings" panose="05000000000000000000" pitchFamily="2" charset="2"/>
              <a:buChar char="l"/>
            </a:pPr>
            <a:r>
              <a:rPr lang="zh-CN" altLang="en-US" sz="2400" b="1" dirty="0">
                <a:latin typeface="+mn-ea"/>
                <a:cs typeface="+mn-ea"/>
                <a:sym typeface="+mn-lt"/>
              </a:rPr>
              <a:t>需求变动：</a:t>
            </a:r>
            <a:r>
              <a:rPr lang="zh-CN" altLang="zh-CN" sz="2400" dirty="0">
                <a:latin typeface="+mn-ea"/>
                <a:cs typeface="+mn-ea"/>
                <a:sym typeface="+mn-lt"/>
              </a:rPr>
              <a:t>由于价格之外的因素所引起的</a:t>
            </a:r>
            <a:r>
              <a:rPr lang="zh-CN" altLang="en-US" sz="2400" dirty="0">
                <a:latin typeface="+mn-ea"/>
                <a:cs typeface="+mn-ea"/>
                <a:sym typeface="+mn-lt"/>
              </a:rPr>
              <a:t>需求量</a:t>
            </a:r>
            <a:r>
              <a:rPr lang="zh-CN" altLang="zh-CN" sz="2400" dirty="0">
                <a:latin typeface="+mn-ea"/>
                <a:cs typeface="+mn-ea"/>
                <a:sym typeface="+mn-lt"/>
              </a:rPr>
              <a:t>的</a:t>
            </a:r>
            <a:endParaRPr lang="en-US" altLang="zh-CN" sz="2400" dirty="0">
              <a:latin typeface="+mn-ea"/>
              <a:cs typeface="+mn-ea"/>
              <a:sym typeface="+mn-lt"/>
            </a:endParaRPr>
          </a:p>
          <a:p>
            <a:pPr>
              <a:lnSpc>
                <a:spcPct val="120000"/>
              </a:lnSpc>
              <a:spcBef>
                <a:spcPts val="0"/>
              </a:spcBef>
            </a:pPr>
            <a:r>
              <a:rPr lang="en-US" altLang="zh-CN" sz="2400" dirty="0">
                <a:latin typeface="+mn-ea"/>
                <a:cs typeface="+mn-ea"/>
                <a:sym typeface="+mn-lt"/>
              </a:rPr>
              <a:t>    </a:t>
            </a:r>
            <a:r>
              <a:rPr lang="zh-CN" altLang="zh-CN" sz="2400" dirty="0">
                <a:latin typeface="+mn-ea"/>
                <a:cs typeface="+mn-ea"/>
                <a:sym typeface="+mn-lt"/>
              </a:rPr>
              <a:t>变化。</a:t>
            </a:r>
            <a:r>
              <a:rPr lang="zh-CN" altLang="en-US" sz="2400" dirty="0">
                <a:latin typeface="+mn-ea"/>
                <a:cs typeface="+mn-ea"/>
                <a:sym typeface="+mn-lt"/>
              </a:rPr>
              <a:t>从需求曲线上看，需求的变化引起</a:t>
            </a:r>
            <a:r>
              <a:rPr lang="zh-CN" altLang="en-US" sz="2400" b="1" dirty="0">
                <a:solidFill>
                  <a:schemeClr val="accent3"/>
                </a:solidFill>
                <a:latin typeface="+mn-ea"/>
                <a:cs typeface="+mn-ea"/>
                <a:sym typeface="+mn-lt"/>
              </a:rPr>
              <a:t>整条需求曲线    </a:t>
            </a:r>
            <a:endParaRPr lang="en-US" altLang="zh-CN" sz="2400" b="1" dirty="0">
              <a:solidFill>
                <a:schemeClr val="accent3"/>
              </a:solidFill>
              <a:latin typeface="+mn-ea"/>
              <a:cs typeface="+mn-ea"/>
              <a:sym typeface="+mn-lt"/>
            </a:endParaRPr>
          </a:p>
          <a:p>
            <a:pPr>
              <a:lnSpc>
                <a:spcPct val="120000"/>
              </a:lnSpc>
              <a:spcBef>
                <a:spcPts val="0"/>
              </a:spcBef>
            </a:pPr>
            <a:r>
              <a:rPr lang="en-US" altLang="zh-CN" sz="2400" b="1" dirty="0">
                <a:solidFill>
                  <a:schemeClr val="accent3"/>
                </a:solidFill>
                <a:latin typeface="+mn-ea"/>
                <a:cs typeface="+mn-ea"/>
                <a:sym typeface="+mn-lt"/>
              </a:rPr>
              <a:t>    </a:t>
            </a:r>
            <a:r>
              <a:rPr lang="zh-CN" altLang="en-US" sz="2400" dirty="0">
                <a:latin typeface="+mn-ea"/>
                <a:cs typeface="+mn-ea"/>
                <a:sym typeface="+mn-lt"/>
              </a:rPr>
              <a:t>的移动。</a:t>
            </a:r>
            <a:endParaRPr lang="zh-CN" altLang="en-US" sz="2400" dirty="0">
              <a:latin typeface="+mn-ea"/>
            </a:endParaRPr>
          </a:p>
        </p:txBody>
      </p:sp>
      <p:cxnSp>
        <p:nvCxnSpPr>
          <p:cNvPr id="113" name="直接连接符 112"/>
          <p:cNvCxnSpPr/>
          <p:nvPr/>
        </p:nvCxnSpPr>
        <p:spPr>
          <a:xfrm>
            <a:off x="864808" y="3865300"/>
            <a:ext cx="8229335" cy="0"/>
          </a:xfrm>
          <a:prstGeom prst="line">
            <a:avLst/>
          </a:prstGeom>
          <a:ln w="19050">
            <a:gradFill flip="none" rotWithShape="1">
              <a:gsLst>
                <a:gs pos="75000">
                  <a:srgbClr val="00699E"/>
                </a:gs>
                <a:gs pos="25000">
                  <a:srgbClr val="0082C6"/>
                </a:gs>
                <a:gs pos="0">
                  <a:schemeClr val="accent2">
                    <a:alpha val="0"/>
                  </a:schemeClr>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7833071" y="2210428"/>
            <a:ext cx="3343785" cy="6731057"/>
            <a:chOff x="8006383" y="1074656"/>
            <a:chExt cx="2637685" cy="5309674"/>
          </a:xfrm>
        </p:grpSpPr>
        <p:grpSp>
          <p:nvGrpSpPr>
            <p:cNvPr id="9" name="图形 3"/>
            <p:cNvGrpSpPr/>
            <p:nvPr/>
          </p:nvGrpSpPr>
          <p:grpSpPr>
            <a:xfrm>
              <a:off x="8006383" y="1074656"/>
              <a:ext cx="2637685" cy="5309674"/>
              <a:chOff x="8006383" y="1074656"/>
              <a:chExt cx="2637685" cy="5309674"/>
            </a:xfrm>
          </p:grpSpPr>
          <p:sp>
            <p:nvSpPr>
              <p:cNvPr id="18" name="任意多边形: 形状 1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9" name="任意多边形: 形状 1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0" name="任意多边形: 形状 1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1" name="任意多边形: 形状 2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2" name="任意多边形: 形状 2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3" name="任意多边形: 形状 2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4" name="任意多边形: 形状 2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5" name="任意多边形: 形状 2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 name="任意多边形: 形状 2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7" name="任意多边形: 形状 2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8" name="任意多边形: 形状 2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9" name="任意多边形: 形状 2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0" name="任意多边形: 形状 2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1" name="任意多边形: 形状 3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4" name="任意多边形: 形状 3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5" name="任意多边形: 形状 3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7" name="任意多边形: 形状 3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8" name="任意多边形: 形状 3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9" name="任意多边形: 形状 3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0" name="任意多边形: 形状 3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1" name="任意多边形: 形状 4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2" name="任意多边形: 形状 4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3" name="任意多边形: 形状 4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4" name="任意多边形: 形状 4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5" name="任意多边形: 形状 4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6" name="任意多边形: 形状 4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8" name="任意多边形: 形状 4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9" name="任意多边形: 形状 4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0" name="任意多边形: 形状 4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1" name="任意多边形: 形状 5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3" name="任意多边形: 形状 5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4" name="任意多边形: 形状 5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6" name="任意多边形: 形状 5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8" name="任意多边形: 形状 5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9" name="任意多边形: 形状 5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0" name="任意多边形: 形状 5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3" name="任意多边形: 形状 6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4" name="任意多边形: 形状 6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8" name="任意多边形: 形状 6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9" name="任意多边形: 形状 6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0" name="任意多边形: 形状 6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1" name="任意多边形: 形状 7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3" name="任意多边形: 形状 7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6" name="任意多边形: 形状 7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9" name="任意多边形: 形状 7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5" name="任意多边形: 形状 8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6" name="任意多边形: 形状 8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0" name="任意多边形: 形状 8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7" name="任意多边形: 形状 9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8" name="任意多边形: 形状 9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4" name="任意多边形: 形状 10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5" name="任意多边形: 形状 10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7" name="任意多边形: 形状 10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0" name="任意多边形: 形状 10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0" name="任意多边形: 形状 9"/>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1" name="任意多边形: 形状 10"/>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2" name="组合 11"/>
            <p:cNvGrpSpPr/>
            <p:nvPr/>
          </p:nvGrpSpPr>
          <p:grpSpPr>
            <a:xfrm>
              <a:off x="9478879" y="1612744"/>
              <a:ext cx="105728" cy="125985"/>
              <a:chOff x="11374844" y="1629587"/>
              <a:chExt cx="226342" cy="269707"/>
            </a:xfrm>
          </p:grpSpPr>
          <p:sp>
            <p:nvSpPr>
              <p:cNvPr id="16" name="椭圆 1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841011">
              <a:off x="9882217" y="1620260"/>
              <a:ext cx="105728" cy="125985"/>
              <a:chOff x="11374844" y="1629587"/>
              <a:chExt cx="226342" cy="269707"/>
            </a:xfrm>
          </p:grpSpPr>
          <p:sp>
            <p:nvSpPr>
              <p:cNvPr id="14" name="椭圆 1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ISLIDE.VECTOR" val="2b8b2634-e428-427a-956e-39586970d720"/>
</p:tagLst>
</file>

<file path=ppt/tags/tag3.xml><?xml version="1.0" encoding="utf-8"?>
<p:tagLst xmlns:p="http://schemas.openxmlformats.org/presentationml/2006/main">
  <p:tag name="KSO_WM_UNIT_TABLE_BEAUTIFY" val="smartTable{f60cb66a-3f78-4101-aa2a-7cdfeb48382f}"/>
</p:tagLst>
</file>

<file path=ppt/tags/tag4.xml><?xml version="1.0" encoding="utf-8"?>
<p:tagLst xmlns:p="http://schemas.openxmlformats.org/presentationml/2006/main">
  <p:tag name="ISLIDE.VECTOR" val="eb8f0bf3-866f-4b52-a344-6438f7666a5b"/>
</p:tagLst>
</file>

<file path=ppt/tags/tag5.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bavwpwzi">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2556</Words>
  <Application>WPS 演示</Application>
  <PresentationFormat>宽屏</PresentationFormat>
  <Paragraphs>463</Paragraphs>
  <Slides>30</Slides>
  <Notes>25</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30</vt:i4>
      </vt:variant>
    </vt:vector>
  </HeadingPairs>
  <TitlesOfParts>
    <vt:vector size="51" baseType="lpstr">
      <vt:lpstr>Arial</vt:lpstr>
      <vt:lpstr>方正书宋_GBK</vt:lpstr>
      <vt:lpstr>Wingdings</vt:lpstr>
      <vt:lpstr>庞门正道标题体</vt:lpstr>
      <vt:lpstr>Times New Roman</vt:lpstr>
      <vt:lpstr>Calibri</vt:lpstr>
      <vt:lpstr>宋体</vt:lpstr>
      <vt:lpstr>Arial</vt:lpstr>
      <vt:lpstr>宋体</vt:lpstr>
      <vt:lpstr>汉仪书宋二KW</vt:lpstr>
      <vt:lpstr>Times New Roman</vt:lpstr>
      <vt:lpstr>Microsoft YaHei</vt:lpstr>
      <vt:lpstr>汉仪旗黑</vt:lpstr>
      <vt:lpstr>微软雅黑</vt:lpstr>
      <vt:lpstr>宋体</vt:lpstr>
      <vt:lpstr>Arial Unicode MS</vt:lpstr>
      <vt:lpstr>等线</vt:lpstr>
      <vt:lpstr>汉仪中等线KW</vt:lpstr>
      <vt:lpstr>华文宋体</vt:lpstr>
      <vt:lpstr>Helvetica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liyuhan</cp:lastModifiedBy>
  <cp:revision>637</cp:revision>
  <dcterms:created xsi:type="dcterms:W3CDTF">2022-10-30T09:28:19Z</dcterms:created>
  <dcterms:modified xsi:type="dcterms:W3CDTF">2022-10-30T09:28:19Z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2052-3.9.1.6204</vt:lpwstr>
  </property>
</Properties>
</file>