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emf" ContentType="image/x-emf"/>
  <Default Extension="wdp" ContentType="image/vnd.ms-photo"/>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svg" ContentType="image/svg+xml"/>
  <Override PartName="/ppt/media/image2.svg" ContentType="image/svg+xml"/>
  <Override PartName="/ppt/media/image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78" r:id="rId3"/>
    <p:sldId id="260" r:id="rId5"/>
    <p:sldId id="289" r:id="rId6"/>
    <p:sldId id="325" r:id="rId7"/>
    <p:sldId id="326" r:id="rId8"/>
    <p:sldId id="327" r:id="rId9"/>
    <p:sldId id="287" r:id="rId10"/>
    <p:sldId id="288" r:id="rId11"/>
    <p:sldId id="261" r:id="rId12"/>
    <p:sldId id="262" r:id="rId13"/>
    <p:sldId id="263" r:id="rId14"/>
    <p:sldId id="328" r:id="rId15"/>
    <p:sldId id="330" r:id="rId16"/>
    <p:sldId id="331" r:id="rId17"/>
    <p:sldId id="329" r:id="rId18"/>
    <p:sldId id="333" r:id="rId19"/>
    <p:sldId id="264" r:id="rId20"/>
    <p:sldId id="332" r:id="rId21"/>
    <p:sldId id="265" r:id="rId22"/>
    <p:sldId id="266" r:id="rId23"/>
    <p:sldId id="307" r:id="rId24"/>
    <p:sldId id="308" r:id="rId25"/>
    <p:sldId id="309" r:id="rId26"/>
    <p:sldId id="267" r:id="rId27"/>
    <p:sldId id="310" r:id="rId28"/>
    <p:sldId id="311" r:id="rId29"/>
    <p:sldId id="312" r:id="rId30"/>
    <p:sldId id="313" r:id="rId31"/>
    <p:sldId id="268" r:id="rId32"/>
    <p:sldId id="269" r:id="rId33"/>
    <p:sldId id="270" r:id="rId34"/>
    <p:sldId id="271" r:id="rId35"/>
    <p:sldId id="275" r:id="rId36"/>
    <p:sldId id="272" r:id="rId37"/>
    <p:sldId id="286" r:id="rId38"/>
  </p:sldIdLst>
  <p:sldSz cx="12192000" cy="6858000"/>
  <p:notesSz cx="6858000" cy="9144000"/>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5"/>
    <a:srgbClr val="E6F2FA"/>
    <a:srgbClr val="D8ECF8"/>
    <a:srgbClr val="D66C0C"/>
    <a:srgbClr val="FFFFA3"/>
    <a:srgbClr val="1C6D9E"/>
    <a:srgbClr val="0097E2"/>
    <a:srgbClr val="FA5D58"/>
    <a:srgbClr val="FEE7E2"/>
    <a:srgbClr val="FEEB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15" autoAdjust="0"/>
    <p:restoredTop sz="71115" autoAdjust="0"/>
  </p:normalViewPr>
  <p:slideViewPr>
    <p:cSldViewPr snapToGrid="0">
      <p:cViewPr varScale="1">
        <p:scale>
          <a:sx n="78" d="100"/>
          <a:sy n="78" d="100"/>
        </p:scale>
        <p:origin x="1674" y="54"/>
      </p:cViewPr>
      <p:guideLst>
        <p:guide orient="horz" pos="2288"/>
        <p:guide pos="3856"/>
        <p:guide pos="401"/>
        <p:guide pos="7242"/>
        <p:guide orient="horz" pos="663"/>
        <p:guide orient="horz" pos="3942"/>
        <p:guide orient="horz" pos="387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2" Type="http://schemas.openxmlformats.org/officeDocument/2006/relationships/tags" Target="tags/tag3.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notesMaster" Target="notesMasters/notesMaster1.xml"/><Relationship Id="rId39" Type="http://schemas.openxmlformats.org/officeDocument/2006/relationships/presProps" Target="presProps.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9.wmf"/><Relationship Id="rId1" Type="http://schemas.openxmlformats.org/officeDocument/2006/relationships/image" Target="../media/image4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29A51-3CBC-409B-A2EB-577C0569DAB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2DA4D2-3D55-4F25-8E02-6A511FF9519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D2DA4D2-3D55-4F25-8E02-6A511FF95190}"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一些商品的需求量与消费者的收入同方向变化，这类商品被称为正常品；如果随着收入增加，一些商品的需求量反而减少，这类商品被称为低档品，如大豆、高粱、玉米。</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恩格尔系数反映一个国家或家庭的富裕程度和生活水平，系数越小，富裕程度和生活水平越高。</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buNone/>
            </a:pPr>
            <a:r>
              <a:rPr lang="zh-CN" altLang="en-US" dirty="0"/>
              <a:t>需求的交叉弹性表示一种商品的需求量对另一种商品价格变化的反应程度。本内容作一个基本了解。</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buNone/>
            </a:pPr>
            <a:r>
              <a:rPr lang="zh-CN" altLang="en-US" dirty="0"/>
              <a:t>需求的交叉弹性表示一种商品的需求量对另一种商品价格变化的反应程度。本内容作一个基本了解。</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buNone/>
            </a:pPr>
            <a:r>
              <a:rPr lang="zh-CN" altLang="en-US" dirty="0"/>
              <a:t>需求的交叉弹性表示一种商品的需求量对另一种商品价格变化的反应程度。本内容作一个基本了解。</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buNone/>
            </a:pPr>
            <a:r>
              <a:rPr lang="zh-CN" altLang="en-US" dirty="0"/>
              <a:t>需求的交叉弹性表示一种商品的需求量对另一种商品价格变化的反应程度。本内容作一个基本了解。</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buNone/>
            </a:pPr>
            <a:r>
              <a:rPr lang="zh-CN" altLang="en-US" dirty="0"/>
              <a:t>需求的交叉弹性表示一种商品的需求量对另一种商品价格变化的反应程度。本内容作一个基本了解。</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buNone/>
            </a:pPr>
            <a:r>
              <a:rPr lang="zh-CN" altLang="en-US" dirty="0"/>
              <a:t>需求的交叉弹性表示一种商品的需求量对另一种商品价格变化的反应程度。本内容作一个基本了解。</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buNone/>
            </a:pPr>
            <a:r>
              <a:rPr lang="zh-CN" altLang="en-US" dirty="0"/>
              <a:t>需求的交叉弹性表示一种商品的需求量对另一种商品价格变化的反应程度。本内容作一个基本了解。</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buNone/>
            </a:pPr>
            <a:r>
              <a:rPr lang="zh-CN" altLang="en-US" dirty="0"/>
              <a:t>需求的交叉弹性表示一种商品的需求量对另一种商品价格变化的反应程度。本内容作一个基本了解。</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前面我们学习了需求和供给定理以及均衡价格理论的知识，这节课我们需要理解并掌握弹性理论的相关内容。</a:t>
            </a:r>
            <a:endParaRPr lang="en-US" altLang="zh-CN" dirty="0"/>
          </a:p>
          <a:p>
            <a:r>
              <a:rPr lang="zh-CN" altLang="en-US" sz="1200" dirty="0"/>
              <a:t>下面我们正式进入第三讲，弹性理论及其应用，这一讲具体包括了</a:t>
            </a:r>
            <a:r>
              <a:rPr lang="en-US" altLang="zh-CN" sz="1200" dirty="0"/>
              <a:t>3</a:t>
            </a:r>
            <a:r>
              <a:rPr lang="zh-CN" altLang="en-US" sz="1200" dirty="0"/>
              <a:t>方面内容：需求弹性，供给弹性和弹性理论应用</a:t>
            </a:r>
            <a:endParaRPr lang="zh-CN" altLang="en-US" dirty="0"/>
          </a:p>
        </p:txBody>
      </p:sp>
      <p:sp>
        <p:nvSpPr>
          <p:cNvPr id="4" name="灯片编号占位符 3"/>
          <p:cNvSpPr>
            <a:spLocks noGrp="1"/>
          </p:cNvSpPr>
          <p:nvPr>
            <p:ph type="sldNum" sz="quarter" idx="5"/>
          </p:nvPr>
        </p:nvSpPr>
        <p:spPr/>
        <p:txBody>
          <a:bodyPr/>
          <a:lstStyle/>
          <a:p>
            <a:fld id="{7D2DA4D2-3D55-4F25-8E02-6A511FF95190}"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学习了需求弹性后，我们再来看看供给弹性的相关知识，供给弹性是指在一定时期内一种商品的供给量的变动对其价格变动的反应程度。即当价格变动</a:t>
            </a:r>
            <a:r>
              <a:rPr lang="en-US" altLang="zh-CN" dirty="0"/>
              <a:t>1%</a:t>
            </a:r>
            <a:r>
              <a:rPr lang="zh-CN" altLang="en-US" dirty="0"/>
              <a:t>时，供给量相应变动的百分比。同需求弹性一样，供给弹性也有点弹性和弧弹性之分，我们</a:t>
            </a:r>
            <a:r>
              <a:rPr lang="en-US" altLang="zh-CN" dirty="0"/>
              <a:t>E</a:t>
            </a:r>
            <a:r>
              <a:rPr lang="en-US" altLang="zh-CN" baseline="-25000" dirty="0"/>
              <a:t>s</a:t>
            </a:r>
            <a:r>
              <a:rPr lang="zh-CN" altLang="en-US" dirty="0"/>
              <a:t>用来表示供给弹性，点弹性和弧弹性的计算则用公式套用即可。</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和需求弹性类似，供给弹性也可分为五种类型</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影响供给弹性的因素主要有：</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dirty="0"/>
          </a:p>
          <a:p>
            <a:pPr marL="0" indent="0">
              <a:buNone/>
            </a:pPr>
            <a:r>
              <a:rPr lang="en-US" altLang="zh-CN" dirty="0"/>
              <a:t>1.</a:t>
            </a:r>
            <a:r>
              <a:rPr lang="zh-CN" altLang="en-US" dirty="0"/>
              <a:t>生产成本的变化</a:t>
            </a:r>
            <a:endParaRPr lang="zh-CN" altLang="en-US" dirty="0"/>
          </a:p>
          <a:p>
            <a:pPr marL="0" indent="0">
              <a:buNone/>
            </a:pPr>
            <a:r>
              <a:rPr lang="en-US" altLang="zh-CN" dirty="0"/>
              <a:t>2.</a:t>
            </a:r>
            <a:r>
              <a:rPr lang="zh-CN" altLang="en-US" dirty="0"/>
              <a:t>生产的难易程度</a:t>
            </a:r>
            <a:endParaRPr lang="zh-CN" altLang="en-US" dirty="0"/>
          </a:p>
          <a:p>
            <a:pPr marL="0" indent="0">
              <a:buNone/>
            </a:pPr>
            <a:r>
              <a:rPr lang="en-US" altLang="zh-CN" dirty="0"/>
              <a:t>3.</a:t>
            </a:r>
            <a:r>
              <a:rPr lang="zh-CN" altLang="en-US" dirty="0"/>
              <a:t>产品生产规模的大小和变化的难易程度</a:t>
            </a:r>
            <a:endParaRPr lang="zh-CN" altLang="en-US" dirty="0"/>
          </a:p>
          <a:p>
            <a:pPr marL="0" indent="0">
              <a:buNone/>
            </a:pPr>
            <a:r>
              <a:rPr lang="en-US" altLang="zh-CN" dirty="0"/>
              <a:t>4.</a:t>
            </a:r>
            <a:r>
              <a:rPr lang="zh-CN" altLang="en-US" dirty="0"/>
              <a:t>生产周期的长短</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dirty="0">
                <a:latin typeface="Times New Roman" panose="02020603050405020304" pitchFamily="18" charset="0"/>
              </a:rPr>
              <a:t>了解了需求弹性和供给弹性，我们来学习弹性理论在实际中的应用：</a:t>
            </a:r>
            <a:endParaRPr lang="en-US" altLang="zh-CN" sz="1200" dirty="0">
              <a:latin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dirty="0"/>
              <a:t>先来看需求的价格弹性与销售收入之间的关系：</a:t>
            </a:r>
            <a:endParaRPr lang="en-US" altLang="zh-CN" sz="1200" dirty="0">
              <a:latin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dirty="0">
                <a:latin typeface="Times New Roman" panose="02020603050405020304" pitchFamily="18" charset="0"/>
              </a:rPr>
              <a:t>如果商品是</a:t>
            </a:r>
            <a:r>
              <a:rPr lang="zh-CN" altLang="en-US" sz="1200" dirty="0">
                <a:solidFill>
                  <a:srgbClr val="FF0000"/>
                </a:solidFill>
                <a:latin typeface="Times New Roman" panose="02020603050405020304" pitchFamily="18" charset="0"/>
              </a:rPr>
              <a:t>富有</a:t>
            </a:r>
            <a:r>
              <a:rPr lang="zh-CN" altLang="en-US" sz="1200" dirty="0">
                <a:latin typeface="Times New Roman" panose="02020603050405020304" pitchFamily="18" charset="0"/>
              </a:rPr>
              <a:t>弹性的，即</a:t>
            </a:r>
            <a:r>
              <a:rPr lang="en-US" altLang="zh-CN" sz="1200" dirty="0">
                <a:latin typeface="Times New Roman" panose="02020603050405020304" pitchFamily="18" charset="0"/>
              </a:rPr>
              <a:t>E</a:t>
            </a:r>
            <a:r>
              <a:rPr lang="en-US" altLang="zh-CN" sz="1200" baseline="-25000" dirty="0">
                <a:latin typeface="Times New Roman" panose="02020603050405020304" pitchFamily="18" charset="0"/>
              </a:rPr>
              <a:t>d</a:t>
            </a:r>
            <a:r>
              <a:rPr lang="zh-CN" altLang="en-US" sz="1200" dirty="0">
                <a:latin typeface="Times New Roman" panose="02020603050405020304" pitchFamily="18" charset="0"/>
              </a:rPr>
              <a:t>＞</a:t>
            </a:r>
            <a:r>
              <a:rPr lang="en-US" altLang="zh-CN" sz="1200" dirty="0">
                <a:latin typeface="Times New Roman" panose="02020603050405020304" pitchFamily="18" charset="0"/>
              </a:rPr>
              <a:t>1</a:t>
            </a:r>
            <a:r>
              <a:rPr lang="zh-CN" altLang="en-US" sz="1200" dirty="0">
                <a:latin typeface="Times New Roman" panose="02020603050405020304" pitchFamily="18" charset="0"/>
              </a:rPr>
              <a:t>，当该商品价格下降时，需求量增加的幅度必然大于价格下降的幅度，总收益增加；反之，价格上升时，总收益会下降。</a:t>
            </a:r>
            <a:endParaRPr lang="zh-CN" altLang="en-US" sz="1200" dirty="0">
              <a:latin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dirty="0">
                <a:latin typeface="Times New Roman" panose="02020603050405020304" pitchFamily="18" charset="0"/>
              </a:rPr>
              <a:t>如果某商品</a:t>
            </a:r>
            <a:r>
              <a:rPr lang="zh-CN" altLang="en-US" sz="1200" dirty="0">
                <a:solidFill>
                  <a:srgbClr val="FF0000"/>
                </a:solidFill>
                <a:latin typeface="Times New Roman" panose="02020603050405020304" pitchFamily="18" charset="0"/>
              </a:rPr>
              <a:t>缺乏</a:t>
            </a:r>
            <a:r>
              <a:rPr lang="zh-CN" altLang="en-US" sz="1200" dirty="0">
                <a:latin typeface="Times New Roman" panose="02020603050405020304" pitchFamily="18" charset="0"/>
              </a:rPr>
              <a:t>弹性，即</a:t>
            </a:r>
            <a:r>
              <a:rPr lang="en-US" altLang="zh-CN" sz="1200" dirty="0">
                <a:latin typeface="Times New Roman" panose="02020603050405020304" pitchFamily="18" charset="0"/>
              </a:rPr>
              <a:t>E</a:t>
            </a:r>
            <a:r>
              <a:rPr lang="en-US" altLang="zh-CN" sz="1200" baseline="-25000" dirty="0">
                <a:latin typeface="Times New Roman" panose="02020603050405020304" pitchFamily="18" charset="0"/>
              </a:rPr>
              <a:t>d</a:t>
            </a:r>
            <a:r>
              <a:rPr lang="zh-CN" altLang="en-US" sz="1200" dirty="0">
                <a:latin typeface="Times New Roman" panose="02020603050405020304" pitchFamily="18" charset="0"/>
              </a:rPr>
              <a:t>＜</a:t>
            </a:r>
            <a:r>
              <a:rPr lang="en-US" altLang="zh-CN" sz="1200" dirty="0">
                <a:latin typeface="Times New Roman" panose="02020603050405020304" pitchFamily="18" charset="0"/>
              </a:rPr>
              <a:t>1</a:t>
            </a:r>
            <a:r>
              <a:rPr lang="zh-CN" altLang="en-US" sz="1200" dirty="0">
                <a:latin typeface="Times New Roman" panose="02020603050405020304" pitchFamily="18" charset="0"/>
              </a:rPr>
              <a:t>，那么当该商品价格下降时，因为需求量增加的幅度小于价格下降的幅度，所以总收益会减少；反之，价格上升总收益会增加。</a:t>
            </a:r>
            <a:endParaRPr lang="en-US" altLang="zh-CN" sz="1200" dirty="0">
              <a:latin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dirty="0">
                <a:latin typeface="Times New Roman" panose="02020603050405020304" pitchFamily="18" charset="0"/>
              </a:rPr>
              <a:t>所以，政府采用粮食支持价格策略，就是针对粮食作为必需品一般缺乏弹性，为了防止“谷贱伤农”，丰收时提价不降价，采取政府购买措施，以鼓励农民种粮的积极性。</a:t>
            </a:r>
            <a:endParaRPr lang="en-US" altLang="zh-CN" sz="1200" dirty="0">
              <a:latin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dirty="0">
                <a:latin typeface="Times New Roman" panose="02020603050405020304" pitchFamily="18" charset="0"/>
              </a:rPr>
              <a:t>收益</a:t>
            </a:r>
            <a:r>
              <a:rPr lang="en-US" altLang="zh-CN" sz="1200" dirty="0">
                <a:latin typeface="Times New Roman" panose="02020603050405020304" pitchFamily="18" charset="0"/>
              </a:rPr>
              <a:t>TR=</a:t>
            </a:r>
            <a:r>
              <a:rPr lang="zh-CN" altLang="en-US" sz="1200" dirty="0">
                <a:latin typeface="Times New Roman" panose="02020603050405020304" pitchFamily="18" charset="0"/>
              </a:rPr>
              <a:t>产品价格</a:t>
            </a:r>
            <a:r>
              <a:rPr lang="en-US" altLang="zh-CN" sz="1200" dirty="0">
                <a:latin typeface="Times New Roman" panose="02020603050405020304" pitchFamily="18" charset="0"/>
              </a:rPr>
              <a:t>P</a:t>
            </a:r>
            <a:r>
              <a:rPr lang="en-US" altLang="zh-CN" sz="1200" dirty="0">
                <a:solidFill>
                  <a:srgbClr val="FF0000"/>
                </a:solidFill>
                <a:latin typeface="Times New Roman" panose="02020603050405020304" pitchFamily="18" charset="0"/>
              </a:rPr>
              <a:t>×</a:t>
            </a:r>
            <a:r>
              <a:rPr lang="zh-CN" altLang="en-US" sz="1200" dirty="0">
                <a:solidFill>
                  <a:srgbClr val="FF0000"/>
                </a:solidFill>
                <a:latin typeface="Times New Roman" panose="02020603050405020304" pitchFamily="18" charset="0"/>
              </a:rPr>
              <a:t>产品数量</a:t>
            </a:r>
            <a:r>
              <a:rPr lang="en-US" altLang="zh-CN" sz="1200" dirty="0">
                <a:solidFill>
                  <a:srgbClr val="FF0000"/>
                </a:solidFill>
                <a:latin typeface="Times New Roman" panose="02020603050405020304" pitchFamily="18" charset="0"/>
              </a:rPr>
              <a:t>Q</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u="none" dirty="0"/>
              <a:t>从本例题来看，需求是富有弹性的</a:t>
            </a:r>
            <a:r>
              <a:rPr kumimoji="0" lang="en-US" altLang="zh-CN" sz="2800" b="0" i="0" u="none" strike="noStrike" kern="1200" cap="none" spc="0" normalizeH="0" baseline="0" noProof="0" dirty="0">
                <a:ln>
                  <a:noFill/>
                </a:ln>
                <a:solidFill>
                  <a:srgbClr val="000000"/>
                </a:solidFill>
                <a:effectLst/>
                <a:uLnTx/>
                <a:uFillTx/>
                <a:latin typeface="Tahoma" panose="020B0804030504040204"/>
                <a:ea typeface="宋体" panose="02010600030101010101" pitchFamily="2" charset="-122"/>
                <a:cs typeface="+mn-cs"/>
                <a:sym typeface="Tahoma" panose="020B0804030504040204" pitchFamily="34" charset="0"/>
              </a:rPr>
              <a:t>E</a:t>
            </a:r>
            <a:r>
              <a:rPr kumimoji="0" lang="en-US" altLang="zh-CN" sz="2800" b="0" i="0" u="none" strike="noStrike" kern="1200" cap="none" spc="0" normalizeH="0" baseline="-25000" noProof="0" dirty="0">
                <a:ln>
                  <a:noFill/>
                </a:ln>
                <a:solidFill>
                  <a:srgbClr val="000000"/>
                </a:solidFill>
                <a:effectLst/>
                <a:uLnTx/>
                <a:uFillTx/>
                <a:latin typeface="Tahoma" panose="020B0804030504040204"/>
                <a:ea typeface="宋体" panose="02010600030101010101" pitchFamily="2" charset="-122"/>
                <a:cs typeface="+mn-cs"/>
                <a:sym typeface="Tahoma" panose="020B0804030504040204" pitchFamily="34" charset="0"/>
              </a:rPr>
              <a:t>d</a:t>
            </a:r>
            <a:r>
              <a:rPr kumimoji="0" lang="en-US" altLang="zh-CN" sz="2800" b="0" i="0" u="none" strike="noStrike" kern="1200" cap="none" spc="0" normalizeH="0" baseline="0" noProof="0" dirty="0">
                <a:ln>
                  <a:noFill/>
                </a:ln>
                <a:solidFill>
                  <a:srgbClr val="000000"/>
                </a:solidFill>
                <a:effectLst/>
                <a:uLnTx/>
                <a:uFillTx/>
                <a:latin typeface="Tahoma" panose="020B0804030504040204"/>
                <a:ea typeface="宋体" panose="02010600030101010101" pitchFamily="2" charset="-122"/>
                <a:cs typeface="+mn-cs"/>
                <a:sym typeface="Tahoma" panose="020B0804030504040204" pitchFamily="34" charset="0"/>
              </a:rPr>
              <a:t>=2</a:t>
            </a:r>
            <a:r>
              <a:rPr lang="zh-CN" altLang="en-US" u="none" dirty="0"/>
              <a:t>，价格是下降的，可以判断总收益肯定是增加的。这里关键是如何理解</a:t>
            </a:r>
            <a:r>
              <a:rPr kumimoji="0" lang="en-US" altLang="zh-CN" sz="2800" b="0" i="0" u="none" strike="noStrike" kern="1200" cap="none" spc="0" normalizeH="0" baseline="0" noProof="0" dirty="0">
                <a:ln>
                  <a:noFill/>
                </a:ln>
                <a:solidFill>
                  <a:srgbClr val="000000"/>
                </a:solidFill>
                <a:effectLst/>
                <a:uLnTx/>
                <a:uFillTx/>
                <a:latin typeface="Tahoma" panose="020B0804030504040204"/>
                <a:ea typeface="宋体" panose="02010600030101010101" pitchFamily="2" charset="-122"/>
                <a:cs typeface="+mn-cs"/>
                <a:sym typeface="Tahoma" panose="020B0804030504040204" pitchFamily="34" charset="0"/>
              </a:rPr>
              <a:t>E</a:t>
            </a:r>
            <a:r>
              <a:rPr kumimoji="0" lang="en-US" altLang="zh-CN" sz="2800" b="0" i="0" u="none" strike="noStrike" kern="1200" cap="none" spc="0" normalizeH="0" baseline="-25000" noProof="0" dirty="0">
                <a:ln>
                  <a:noFill/>
                </a:ln>
                <a:solidFill>
                  <a:srgbClr val="000000"/>
                </a:solidFill>
                <a:effectLst/>
                <a:uLnTx/>
                <a:uFillTx/>
                <a:latin typeface="Tahoma" panose="020B0804030504040204"/>
                <a:ea typeface="宋体" panose="02010600030101010101" pitchFamily="2" charset="-122"/>
                <a:cs typeface="+mn-cs"/>
                <a:sym typeface="Tahoma" panose="020B0804030504040204" pitchFamily="34" charset="0"/>
              </a:rPr>
              <a:t>d</a:t>
            </a:r>
            <a:r>
              <a:rPr kumimoji="0" lang="en-US" altLang="zh-CN" sz="2800" b="0" i="0" u="none" strike="noStrike" kern="1200" cap="none" spc="0" normalizeH="0" baseline="0" noProof="0" dirty="0">
                <a:ln>
                  <a:noFill/>
                </a:ln>
                <a:solidFill>
                  <a:srgbClr val="000000"/>
                </a:solidFill>
                <a:effectLst/>
                <a:uLnTx/>
                <a:uFillTx/>
                <a:latin typeface="Tahoma" panose="020B0804030504040204"/>
                <a:ea typeface="宋体" panose="02010600030101010101" pitchFamily="2" charset="-122"/>
                <a:cs typeface="+mn-cs"/>
                <a:sym typeface="Tahoma" panose="020B0804030504040204" pitchFamily="34" charset="0"/>
              </a:rPr>
              <a:t>=2</a:t>
            </a:r>
            <a:r>
              <a:rPr kumimoji="0" lang="zh-CN" altLang="en-US" sz="2800" b="0" i="0" u="none" strike="noStrike" kern="1200" cap="none" spc="0" normalizeH="0" baseline="0" noProof="0" dirty="0">
                <a:ln>
                  <a:noFill/>
                </a:ln>
                <a:solidFill>
                  <a:srgbClr val="000000"/>
                </a:solidFill>
                <a:effectLst/>
                <a:uLnTx/>
                <a:uFillTx/>
                <a:latin typeface="Tahoma" panose="020B0804030504040204"/>
                <a:ea typeface="宋体" panose="02010600030101010101" pitchFamily="2" charset="-122"/>
                <a:cs typeface="+mn-cs"/>
                <a:sym typeface="Tahoma" panose="020B0804030504040204" pitchFamily="34" charset="0"/>
              </a:rPr>
              <a:t>，以及在价格和销售量的变化关系的作用，价格下降</a:t>
            </a:r>
            <a:r>
              <a:rPr kumimoji="0" lang="en-US" altLang="zh-CN" sz="2800" b="0" i="0" u="none" strike="noStrike" kern="1200" cap="none" spc="0" normalizeH="0" baseline="0" noProof="0" dirty="0">
                <a:ln>
                  <a:noFill/>
                </a:ln>
                <a:solidFill>
                  <a:srgbClr val="000000"/>
                </a:solidFill>
                <a:effectLst/>
                <a:uLnTx/>
                <a:uFillTx/>
                <a:latin typeface="Tahoma" panose="020B0804030504040204"/>
                <a:ea typeface="宋体" panose="02010600030101010101" pitchFamily="2" charset="-122"/>
                <a:cs typeface="+mn-cs"/>
                <a:sym typeface="Tahoma" panose="020B0804030504040204" pitchFamily="34" charset="0"/>
              </a:rPr>
              <a:t>10%</a:t>
            </a:r>
            <a:r>
              <a:rPr kumimoji="0" lang="zh-CN" altLang="en-US" sz="2800" b="0" i="0" u="none" strike="noStrike" kern="1200" cap="none" spc="0" normalizeH="0" baseline="0" noProof="0" dirty="0">
                <a:ln>
                  <a:noFill/>
                </a:ln>
                <a:solidFill>
                  <a:srgbClr val="000000"/>
                </a:solidFill>
                <a:effectLst/>
                <a:uLnTx/>
                <a:uFillTx/>
                <a:latin typeface="Tahoma" panose="020B0804030504040204"/>
                <a:ea typeface="宋体" panose="02010600030101010101" pitchFamily="2" charset="-122"/>
                <a:cs typeface="+mn-cs"/>
                <a:sym typeface="Tahoma" panose="020B0804030504040204" pitchFamily="34" charset="0"/>
              </a:rPr>
              <a:t>，销售量增加量为：</a:t>
            </a:r>
            <a:r>
              <a:rPr kumimoji="0" lang="en-US" altLang="zh-CN" sz="2800" b="0" i="0" u="none" strike="noStrike" kern="1200" cap="none" spc="0" normalizeH="0" baseline="0" noProof="0" dirty="0">
                <a:ln>
                  <a:noFill/>
                </a:ln>
                <a:solidFill>
                  <a:srgbClr val="000000"/>
                </a:solidFill>
                <a:effectLst/>
                <a:uLnTx/>
                <a:uFillTx/>
                <a:latin typeface="Tahoma" panose="020B0804030504040204"/>
                <a:ea typeface="宋体" panose="02010600030101010101" pitchFamily="2" charset="-122"/>
                <a:cs typeface="+mn-cs"/>
                <a:sym typeface="Tahoma" panose="020B0804030504040204" pitchFamily="34" charset="0"/>
              </a:rPr>
              <a:t>100+100</a:t>
            </a:r>
            <a:r>
              <a:rPr kumimoji="0" lang="zh-CN" altLang="en-US" sz="2800" b="0" i="0" u="none" strike="noStrike" kern="1200" cap="none" spc="0" normalizeH="0" baseline="0" noProof="0" dirty="0">
                <a:ln>
                  <a:noFill/>
                </a:ln>
                <a:solidFill>
                  <a:srgbClr val="000000"/>
                </a:solidFill>
                <a:effectLst/>
                <a:uLnTx/>
                <a:uFillTx/>
                <a:latin typeface="Tahoma" panose="020B0804030504040204"/>
                <a:ea typeface="宋体" panose="02010600030101010101" pitchFamily="2" charset="-122"/>
                <a:cs typeface="+mn-cs"/>
                <a:sym typeface="Tahoma" panose="020B0804030504040204" pitchFamily="34" charset="0"/>
              </a:rPr>
              <a:t>（</a:t>
            </a:r>
            <a:r>
              <a:rPr kumimoji="0" lang="en-US" altLang="zh-CN" sz="2800" b="0" i="0" u="none" strike="noStrike" kern="1200" cap="none" spc="0" normalizeH="0" baseline="0" noProof="0" dirty="0">
                <a:ln>
                  <a:noFill/>
                </a:ln>
                <a:solidFill>
                  <a:srgbClr val="000000"/>
                </a:solidFill>
                <a:effectLst/>
                <a:uLnTx/>
                <a:uFillTx/>
                <a:latin typeface="Tahoma" panose="020B0804030504040204"/>
                <a:ea typeface="宋体" panose="02010600030101010101" pitchFamily="2" charset="-122"/>
                <a:cs typeface="+mn-cs"/>
                <a:sym typeface="Tahoma" panose="020B0804030504040204" pitchFamily="34" charset="0"/>
              </a:rPr>
              <a:t>2</a:t>
            </a:r>
            <a:r>
              <a:rPr kumimoji="0" lang="en-US" altLang="zh-CN" sz="1600" b="0" i="0" u="none" strike="noStrike" kern="1200" cap="none" spc="0" normalizeH="0" baseline="0" noProof="0" dirty="0">
                <a:ln>
                  <a:noFill/>
                </a:ln>
                <a:solidFill>
                  <a:srgbClr val="000000"/>
                </a:solidFill>
                <a:effectLst/>
                <a:uLnTx/>
                <a:uFillTx/>
                <a:latin typeface="Tahoma" panose="020B0804030504040204"/>
                <a:ea typeface="宋体" panose="02010600030101010101" pitchFamily="2" charset="-122"/>
                <a:cs typeface="+mn-cs"/>
                <a:sym typeface="Tahoma" panose="020B0804030504040204" pitchFamily="34" charset="0"/>
              </a:rPr>
              <a:t>X</a:t>
            </a:r>
            <a:r>
              <a:rPr kumimoji="0" lang="en-US" altLang="zh-CN" sz="2800" b="0" i="0" u="none" strike="noStrike" kern="1200" cap="none" spc="0" normalizeH="0" baseline="0" noProof="0" dirty="0">
                <a:ln>
                  <a:noFill/>
                </a:ln>
                <a:solidFill>
                  <a:srgbClr val="000000"/>
                </a:solidFill>
                <a:effectLst/>
                <a:uLnTx/>
                <a:uFillTx/>
                <a:latin typeface="Tahoma" panose="020B0804030504040204"/>
                <a:ea typeface="宋体" panose="02010600030101010101" pitchFamily="2" charset="-122"/>
                <a:cs typeface="+mn-cs"/>
                <a:sym typeface="Tahoma" panose="020B0804030504040204" pitchFamily="34" charset="0"/>
              </a:rPr>
              <a:t>10%</a:t>
            </a:r>
            <a:r>
              <a:rPr kumimoji="0" lang="zh-CN" altLang="en-US" sz="2800" b="0" i="0" u="none" strike="noStrike" kern="1200" cap="none" spc="0" normalizeH="0" baseline="0" noProof="0" dirty="0">
                <a:ln>
                  <a:noFill/>
                </a:ln>
                <a:solidFill>
                  <a:srgbClr val="000000"/>
                </a:solidFill>
                <a:effectLst/>
                <a:uLnTx/>
                <a:uFillTx/>
                <a:latin typeface="Tahoma" panose="020B0804030504040204"/>
                <a:ea typeface="宋体" panose="02010600030101010101" pitchFamily="2" charset="-122"/>
                <a:cs typeface="+mn-cs"/>
                <a:sym typeface="Tahoma" panose="020B0804030504040204" pitchFamily="34" charset="0"/>
              </a:rPr>
              <a:t>）＝</a:t>
            </a:r>
            <a:r>
              <a:rPr kumimoji="0" lang="en-US" altLang="zh-CN" sz="2800" b="0" i="0" u="none" strike="noStrike" kern="1200" cap="none" spc="0" normalizeH="0" baseline="0" noProof="0" dirty="0">
                <a:ln>
                  <a:noFill/>
                </a:ln>
                <a:solidFill>
                  <a:srgbClr val="000000"/>
                </a:solidFill>
                <a:effectLst/>
                <a:uLnTx/>
                <a:uFillTx/>
                <a:latin typeface="Tahoma" panose="020B0804030504040204"/>
                <a:ea typeface="宋体" panose="02010600030101010101" pitchFamily="2" charset="-122"/>
                <a:cs typeface="+mn-cs"/>
                <a:sym typeface="Tahoma" panose="020B0804030504040204" pitchFamily="34" charset="0"/>
              </a:rPr>
              <a:t>120</a:t>
            </a:r>
            <a:r>
              <a:rPr kumimoji="0" lang="zh-CN" altLang="en-US" sz="2800" b="0" i="0" u="none" strike="noStrike" kern="1200" cap="none" spc="0" normalizeH="0" baseline="0" noProof="0" dirty="0">
                <a:ln>
                  <a:noFill/>
                </a:ln>
                <a:solidFill>
                  <a:srgbClr val="000000"/>
                </a:solidFill>
                <a:effectLst/>
                <a:uLnTx/>
                <a:uFillTx/>
                <a:latin typeface="Tahoma" panose="020B0804030504040204"/>
                <a:ea typeface="宋体" panose="02010600030101010101" pitchFamily="2" charset="-122"/>
                <a:cs typeface="+mn-cs"/>
                <a:sym typeface="Tahoma" panose="020B0804030504040204" pitchFamily="34" charset="0"/>
              </a:rPr>
              <a:t>。降价后的销售量增加是本题的关键。降价前后两个销售总量比较后的结果就可以准确判断了。</a:t>
            </a:r>
            <a:endParaRPr lang="zh-CN" altLang="en-US" u="none"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本例题是缺乏弹性的，由价格下降可以判定总收益是减少的。关键点是正确理解降价后的价格和销售量的变化。</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D2DA4D2-3D55-4F25-8E02-6A511FF9519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首先，我们来了解需求的价格弹性。</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什么是需求的价格弹性呢？我们通常将其简称为需求弹性，指</a:t>
            </a:r>
            <a:r>
              <a:rPr lang="zh-CN" altLang="en-US" dirty="0">
                <a:solidFill>
                  <a:srgbClr val="FF0000"/>
                </a:solidFill>
              </a:rPr>
              <a:t>一种商品的需求量变动对其价格变动的反应程度</a:t>
            </a:r>
            <a:r>
              <a:rPr lang="zh-CN" altLang="en-US" dirty="0"/>
              <a:t>。或者说，需求弹性等于需求量变动的百分比除以价格变动的百分比，表示价格每变动</a:t>
            </a:r>
            <a:r>
              <a:rPr lang="en-US" altLang="zh-CN" dirty="0"/>
              <a:t>1%</a:t>
            </a:r>
            <a:r>
              <a:rPr lang="zh-CN" altLang="en-US" dirty="0"/>
              <a:t>时，需求量变动百分之几。需求弹性用</a:t>
            </a:r>
            <a:r>
              <a:rPr lang="en-US" altLang="zh-CN" dirty="0"/>
              <a:t>E</a:t>
            </a:r>
            <a:r>
              <a:rPr lang="en-US" altLang="zh-CN" baseline="-25000" dirty="0"/>
              <a:t>d</a:t>
            </a:r>
            <a:r>
              <a:rPr lang="zh-CN" altLang="en-US" dirty="0"/>
              <a:t>表示。</a:t>
            </a:r>
            <a:endParaRPr lang="en-US" altLang="zh-CN" dirty="0"/>
          </a:p>
          <a:p>
            <a:r>
              <a:rPr lang="zh-CN" altLang="en-US" dirty="0"/>
              <a:t>在这个式子中，△</a:t>
            </a:r>
            <a:r>
              <a:rPr lang="en-US" altLang="zh-CN" dirty="0"/>
              <a:t>Q</a:t>
            </a:r>
            <a:r>
              <a:rPr lang="zh-CN" altLang="en-US" dirty="0"/>
              <a:t>代表需求的变动量，</a:t>
            </a:r>
            <a:r>
              <a:rPr lang="en-US" altLang="zh-CN" dirty="0"/>
              <a:t>Q</a:t>
            </a:r>
            <a:r>
              <a:rPr lang="zh-CN" altLang="en-US" dirty="0"/>
              <a:t>代表原需求量，△</a:t>
            </a:r>
            <a:r>
              <a:rPr lang="en-US" altLang="zh-CN" dirty="0"/>
              <a:t>P</a:t>
            </a:r>
            <a:r>
              <a:rPr lang="zh-CN" altLang="en-US" dirty="0"/>
              <a:t>代表价格变动量，</a:t>
            </a:r>
            <a:r>
              <a:rPr lang="en-US" altLang="zh-CN" dirty="0"/>
              <a:t>P</a:t>
            </a:r>
            <a:r>
              <a:rPr lang="zh-CN" altLang="en-US" dirty="0"/>
              <a:t>代表给定价格。由于需求量和价格成反方向变动，需求弹性的系数为负，为了便于比较，我们一般在公式前加一个负号，以使得需求的价格弹性为正值。</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那么我们又该如何计算需求的价格弹性呢？这里有两种情况，点弹性和弧弹性。</a:t>
            </a:r>
            <a:endParaRPr lang="en-US" altLang="zh-CN" dirty="0"/>
          </a:p>
          <a:p>
            <a:r>
              <a:rPr lang="zh-CN" altLang="en-US" dirty="0"/>
              <a:t>点弹性是指需求曲线上某一点的弹性，一般来说，当价格变动较小时可用点弹性来计算。</a:t>
            </a:r>
            <a:endParaRPr lang="en-US" altLang="zh-CN" dirty="0"/>
          </a:p>
          <a:p>
            <a:r>
              <a:rPr lang="zh-CN" altLang="en-US" dirty="0"/>
              <a:t>弧弹性是指需求曲线上两点之间的弹性，我们通常采用两点间算术平均值来计算</a:t>
            </a:r>
            <a:endParaRPr lang="en-US" altLang="zh-CN" dirty="0"/>
          </a:p>
          <a:p>
            <a:r>
              <a:rPr lang="zh-CN" altLang="en-US" dirty="0"/>
              <a:t>点弹性和弧弹性的计算方法直接套用公式即可。</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根据需求的价格弹性系数所处区间不同，可将需求价格弹性分为五大类</a:t>
            </a:r>
            <a:endParaRPr lang="en-US" altLang="zh-CN" dirty="0"/>
          </a:p>
          <a:p>
            <a:r>
              <a:rPr lang="zh-CN" altLang="en-US" dirty="0"/>
              <a:t>以上五种类型，前三种在现实生活中比较罕见，绝大多数商品的需求弹性都属于后两种情况，即弹性系数大于</a:t>
            </a:r>
            <a:r>
              <a:rPr lang="en-US" altLang="zh-CN" dirty="0"/>
              <a:t>1</a:t>
            </a:r>
            <a:r>
              <a:rPr lang="zh-CN" altLang="en-US" dirty="0"/>
              <a:t>称需求富有弹性，弹性系数小于</a:t>
            </a:r>
            <a:r>
              <a:rPr lang="en-US" altLang="zh-CN" dirty="0"/>
              <a:t>1</a:t>
            </a:r>
            <a:r>
              <a:rPr lang="zh-CN" altLang="en-US" dirty="0"/>
              <a:t>称需求缺乏弹性。后面将在实际运用中举例说明。</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这里是五种类别的图示</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我们再来分析影响需求弹性的因素：</a:t>
            </a:r>
            <a:endParaRPr lang="en-US" altLang="zh-CN" dirty="0"/>
          </a:p>
          <a:p>
            <a:r>
              <a:rPr lang="zh-CN" altLang="en-US" dirty="0"/>
              <a:t>消费者对商品的需求程度 ，一般可将商品分为奢侈品和生活必需品，人们对奢侈品需求程度小且不稳定，故奢侈品的需求弹性大，同理，生活必需品的需求弹性小。</a:t>
            </a:r>
            <a:endParaRPr lang="en-US" altLang="zh-CN" dirty="0"/>
          </a:p>
          <a:p>
            <a:r>
              <a:rPr lang="zh-CN" altLang="en-US" dirty="0"/>
              <a:t>商品的替代品数量和替代程度 ，一种商品如果可替代的商品越多，可替代程度越高，其需求弹性就大</a:t>
            </a:r>
            <a:endParaRPr lang="en-US" altLang="zh-CN" dirty="0"/>
          </a:p>
          <a:p>
            <a:r>
              <a:rPr lang="zh-CN" altLang="en-US" dirty="0"/>
              <a:t>商品支出在消费者家庭支出中所占的比例大小 ，某商品在家庭支出中所占比例越大，其需求弹性就越大，如房屋、汽车、冰箱</a:t>
            </a:r>
            <a:endParaRPr lang="en-US" altLang="zh-CN" dirty="0"/>
          </a:p>
          <a:p>
            <a:r>
              <a:rPr lang="zh-CN" altLang="en-US" dirty="0"/>
              <a:t>商品用途的广泛性 ，用途越广泛的商品，其需求弹性就越大</a:t>
            </a:r>
            <a:endParaRPr lang="en-US" altLang="zh-CN" dirty="0"/>
          </a:p>
          <a:p>
            <a:r>
              <a:rPr lang="zh-CN" altLang="en-US" dirty="0"/>
              <a:t>消费时间的长短 ，一种商品在短期内需求弹性较小，在长期内需求弹性较大。</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了解了需求价格弹性后，我们再来学习需求的收入弹性。因为收入对需求具有直接和间接的影响。</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什么是需求的收入弹性呢？它指一种商品的需求量对消费者收入变动的反应程度，通常用</a:t>
            </a:r>
            <a:r>
              <a:rPr lang="en-US" altLang="zh-CN" dirty="0">
                <a:latin typeface="Times New Roman" panose="02020603050405020304" pitchFamily="18" charset="0"/>
              </a:rPr>
              <a:t>E</a:t>
            </a:r>
            <a:r>
              <a:rPr lang="en-US" altLang="zh-CN" baseline="-25000" dirty="0">
                <a:latin typeface="Times New Roman" panose="02020603050405020304" pitchFamily="18" charset="0"/>
              </a:rPr>
              <a:t>M</a:t>
            </a:r>
            <a:r>
              <a:rPr lang="zh-CN" altLang="en-US" dirty="0"/>
              <a:t>表示。</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8" name="矩形 7"/>
          <p:cNvSpPr/>
          <p:nvPr userDrawn="1"/>
        </p:nvSpPr>
        <p:spPr>
          <a:xfrm>
            <a:off x="0" y="6684889"/>
            <a:ext cx="10309175" cy="1163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1041226" y="6684889"/>
            <a:ext cx="1150774" cy="11637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10354020" y="6684889"/>
            <a:ext cx="642361" cy="11637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0" y="0"/>
            <a:ext cx="12192000" cy="864000"/>
          </a:xfrm>
          <a:prstGeom prst="rect">
            <a:avLst/>
          </a:prstGeom>
          <a:pattFill prst="dkUpDiag">
            <a:fgClr>
              <a:srgbClr val="2281BC"/>
            </a:fgClr>
            <a:bgClr>
              <a:srgbClr val="1C6D9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0" y="0"/>
            <a:ext cx="12192000" cy="864000"/>
          </a:xfrm>
          <a:prstGeom prst="rect">
            <a:avLst/>
          </a:prstGeom>
          <a:gradFill flip="none" rotWithShape="1">
            <a:gsLst>
              <a:gs pos="70000">
                <a:srgbClr val="1A6492"/>
              </a:gs>
              <a:gs pos="100000">
                <a:srgbClr val="1C6D9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userDrawn="1"/>
        </p:nvPicPr>
        <p:blipFill>
          <a:blip r:embed="rId2"/>
          <a:stretch>
            <a:fillRect/>
          </a:stretch>
        </p:blipFill>
        <p:spPr>
          <a:xfrm>
            <a:off x="9333470" y="146689"/>
            <a:ext cx="2818423" cy="6300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1">
    <p:spTree>
      <p:nvGrpSpPr>
        <p:cNvPr id="1" name=""/>
        <p:cNvGrpSpPr/>
        <p:nvPr/>
      </p:nvGrpSpPr>
      <p:grpSpPr>
        <a:xfrm>
          <a:off x="0" y="0"/>
          <a:ext cx="0" cy="0"/>
          <a:chOff x="0" y="0"/>
          <a:chExt cx="0" cy="0"/>
        </a:xfrm>
      </p:grpSpPr>
      <p:sp>
        <p:nvSpPr>
          <p:cNvPr id="9" name="矩形 8"/>
          <p:cNvSpPr/>
          <p:nvPr userDrawn="1"/>
        </p:nvSpPr>
        <p:spPr>
          <a:xfrm>
            <a:off x="0" y="6684889"/>
            <a:ext cx="10309175" cy="1163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11041226" y="6684889"/>
            <a:ext cx="1150774" cy="11637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10354020" y="6684889"/>
            <a:ext cx="642361" cy="11637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0" y="0"/>
            <a:ext cx="12192000" cy="864000"/>
          </a:xfrm>
          <a:prstGeom prst="rect">
            <a:avLst/>
          </a:prstGeom>
          <a:pattFill prst="dkUpDiag">
            <a:fgClr>
              <a:srgbClr val="2281BC"/>
            </a:fgClr>
            <a:bgClr>
              <a:srgbClr val="1C6D9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0"/>
            <a:ext cx="12192000" cy="864000"/>
          </a:xfrm>
          <a:prstGeom prst="rect">
            <a:avLst/>
          </a:prstGeom>
          <a:gradFill flip="none" rotWithShape="1">
            <a:gsLst>
              <a:gs pos="70000">
                <a:srgbClr val="1A6492"/>
              </a:gs>
              <a:gs pos="100000">
                <a:srgbClr val="1C6D9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13663" y="203701"/>
            <a:ext cx="4832697" cy="454998"/>
          </a:xfrm>
          <a:prstGeom prst="roundRect">
            <a:avLst>
              <a:gd name="adj" fmla="val 27804"/>
            </a:avLst>
          </a:prstGeom>
          <a:solidFill>
            <a:schemeClr val="bg1"/>
          </a:solidFill>
          <a:ln w="25400">
            <a:solidFill>
              <a:srgbClr val="50C6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69875">
              <a:lnSpc>
                <a:spcPct val="100000"/>
              </a:lnSpc>
            </a:pPr>
            <a:endParaRPr lang="zh-CN" altLang="en-US" sz="2000" b="1" dirty="0">
              <a:solidFill>
                <a:schemeClr val="accent2"/>
              </a:solidFill>
              <a:cs typeface="+mn-ea"/>
              <a:sym typeface="+mn-lt"/>
            </a:endParaRPr>
          </a:p>
        </p:txBody>
      </p:sp>
      <p:pic>
        <p:nvPicPr>
          <p:cNvPr id="8" name="图片 7"/>
          <p:cNvPicPr>
            <a:picLocks noChangeAspect="1"/>
          </p:cNvPicPr>
          <p:nvPr userDrawn="1"/>
        </p:nvPicPr>
        <p:blipFill>
          <a:blip r:embed="rId2"/>
          <a:stretch>
            <a:fillRect/>
          </a:stretch>
        </p:blipFill>
        <p:spPr>
          <a:xfrm>
            <a:off x="179700" y="78736"/>
            <a:ext cx="754541" cy="706282"/>
          </a:xfrm>
          <a:prstGeom prst="rect">
            <a:avLst/>
          </a:prstGeom>
        </p:spPr>
      </p:pic>
      <p:sp>
        <p:nvSpPr>
          <p:cNvPr id="2" name="矩形 1"/>
          <p:cNvSpPr/>
          <p:nvPr userDrawn="1"/>
        </p:nvSpPr>
        <p:spPr>
          <a:xfrm>
            <a:off x="986738" y="240790"/>
            <a:ext cx="5109261" cy="400110"/>
          </a:xfrm>
          <a:prstGeom prst="rect">
            <a:avLst/>
          </a:prstGeom>
        </p:spPr>
        <p:txBody>
          <a:bodyPr wrap="square" anchor="ctr">
            <a:spAutoFit/>
          </a:bodyPr>
          <a:lstStyle/>
          <a:p>
            <a:pPr algn="l"/>
            <a:r>
              <a:rPr lang="zh-CN" altLang="en-US" sz="2000" b="1" dirty="0">
                <a:solidFill>
                  <a:srgbClr val="236CA9"/>
                </a:solidFill>
                <a:latin typeface="+mj-ea"/>
                <a:ea typeface="+mj-ea"/>
              </a:rPr>
              <a:t>一、需求弹性</a:t>
            </a:r>
            <a:endParaRPr lang="zh-CN" altLang="en-US" sz="2000" b="1" dirty="0">
              <a:solidFill>
                <a:srgbClr val="236CA9"/>
              </a:solidFill>
              <a:latin typeface="+mj-ea"/>
              <a:ea typeface="+mj-ea"/>
            </a:endParaRPr>
          </a:p>
        </p:txBody>
      </p:sp>
      <p:pic>
        <p:nvPicPr>
          <p:cNvPr id="15" name="图片 14"/>
          <p:cNvPicPr>
            <a:picLocks noChangeAspect="1"/>
          </p:cNvPicPr>
          <p:nvPr userDrawn="1"/>
        </p:nvPicPr>
        <p:blipFill>
          <a:blip r:embed="rId3"/>
          <a:stretch>
            <a:fillRect/>
          </a:stretch>
        </p:blipFill>
        <p:spPr>
          <a:xfrm>
            <a:off x="9333470" y="146689"/>
            <a:ext cx="2818423" cy="630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2">
    <p:spTree>
      <p:nvGrpSpPr>
        <p:cNvPr id="1" name=""/>
        <p:cNvGrpSpPr/>
        <p:nvPr/>
      </p:nvGrpSpPr>
      <p:grpSpPr>
        <a:xfrm>
          <a:off x="0" y="0"/>
          <a:ext cx="0" cy="0"/>
          <a:chOff x="0" y="0"/>
          <a:chExt cx="0" cy="0"/>
        </a:xfrm>
      </p:grpSpPr>
      <p:sp>
        <p:nvSpPr>
          <p:cNvPr id="7" name="矩形 6"/>
          <p:cNvSpPr/>
          <p:nvPr userDrawn="1"/>
        </p:nvSpPr>
        <p:spPr>
          <a:xfrm>
            <a:off x="0" y="6684889"/>
            <a:ext cx="10309175" cy="1163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11041226" y="6684889"/>
            <a:ext cx="1150774" cy="11637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0354020" y="6684889"/>
            <a:ext cx="642361" cy="11637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0" y="0"/>
            <a:ext cx="12192000" cy="864000"/>
          </a:xfrm>
          <a:prstGeom prst="rect">
            <a:avLst/>
          </a:prstGeom>
          <a:pattFill prst="dkUpDiag">
            <a:fgClr>
              <a:srgbClr val="2281BC"/>
            </a:fgClr>
            <a:bgClr>
              <a:srgbClr val="1C6D9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0" y="0"/>
            <a:ext cx="12192000" cy="864000"/>
          </a:xfrm>
          <a:prstGeom prst="rect">
            <a:avLst/>
          </a:prstGeom>
          <a:gradFill flip="none" rotWithShape="1">
            <a:gsLst>
              <a:gs pos="70000">
                <a:srgbClr val="1A6492"/>
              </a:gs>
              <a:gs pos="100000">
                <a:srgbClr val="1C6D9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p:cNvSpPr/>
          <p:nvPr userDrawn="1"/>
        </p:nvSpPr>
        <p:spPr>
          <a:xfrm>
            <a:off x="713663" y="203701"/>
            <a:ext cx="4832697" cy="454998"/>
          </a:xfrm>
          <a:prstGeom prst="roundRect">
            <a:avLst>
              <a:gd name="adj" fmla="val 27804"/>
            </a:avLst>
          </a:prstGeom>
          <a:solidFill>
            <a:schemeClr val="bg1"/>
          </a:solidFill>
          <a:ln w="25400">
            <a:solidFill>
              <a:srgbClr val="50C6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69875">
              <a:lnSpc>
                <a:spcPct val="100000"/>
              </a:lnSpc>
            </a:pPr>
            <a:endParaRPr lang="zh-CN" altLang="en-US" sz="2000" b="1" dirty="0">
              <a:solidFill>
                <a:schemeClr val="accent2"/>
              </a:solidFill>
              <a:cs typeface="+mn-ea"/>
              <a:sym typeface="+mn-lt"/>
            </a:endParaRPr>
          </a:p>
        </p:txBody>
      </p:sp>
      <p:pic>
        <p:nvPicPr>
          <p:cNvPr id="13" name="图片 12"/>
          <p:cNvPicPr>
            <a:picLocks noChangeAspect="1"/>
          </p:cNvPicPr>
          <p:nvPr userDrawn="1"/>
        </p:nvPicPr>
        <p:blipFill>
          <a:blip r:embed="rId2"/>
          <a:stretch>
            <a:fillRect/>
          </a:stretch>
        </p:blipFill>
        <p:spPr>
          <a:xfrm>
            <a:off x="179700" y="78736"/>
            <a:ext cx="754541" cy="706282"/>
          </a:xfrm>
          <a:prstGeom prst="rect">
            <a:avLst/>
          </a:prstGeom>
        </p:spPr>
      </p:pic>
      <p:sp>
        <p:nvSpPr>
          <p:cNvPr id="18" name="矩形 17"/>
          <p:cNvSpPr/>
          <p:nvPr userDrawn="1"/>
        </p:nvSpPr>
        <p:spPr>
          <a:xfrm>
            <a:off x="986738" y="240790"/>
            <a:ext cx="5109261" cy="400110"/>
          </a:xfrm>
          <a:prstGeom prst="rect">
            <a:avLst/>
          </a:prstGeom>
        </p:spPr>
        <p:txBody>
          <a:bodyPr wrap="square" anchor="ctr">
            <a:spAutoFit/>
          </a:bodyPr>
          <a:lstStyle/>
          <a:p>
            <a:pPr algn="l"/>
            <a:r>
              <a:rPr lang="zh-CN" altLang="en-US" sz="2000" b="1" dirty="0">
                <a:solidFill>
                  <a:srgbClr val="236CA9"/>
                </a:solidFill>
                <a:latin typeface="+mj-ea"/>
                <a:ea typeface="+mj-ea"/>
              </a:rPr>
              <a:t>二、供给弹性</a:t>
            </a:r>
            <a:endParaRPr lang="zh-CN" altLang="en-US" sz="2000" b="1" dirty="0">
              <a:solidFill>
                <a:srgbClr val="236CA9"/>
              </a:solidFill>
              <a:latin typeface="+mj-ea"/>
              <a:ea typeface="+mj-ea"/>
            </a:endParaRPr>
          </a:p>
        </p:txBody>
      </p:sp>
      <p:pic>
        <p:nvPicPr>
          <p:cNvPr id="15" name="图片 14"/>
          <p:cNvPicPr>
            <a:picLocks noChangeAspect="1"/>
          </p:cNvPicPr>
          <p:nvPr userDrawn="1"/>
        </p:nvPicPr>
        <p:blipFill>
          <a:blip r:embed="rId3"/>
          <a:stretch>
            <a:fillRect/>
          </a:stretch>
        </p:blipFill>
        <p:spPr>
          <a:xfrm>
            <a:off x="9333470" y="146689"/>
            <a:ext cx="2818423" cy="6300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3">
    <p:spTree>
      <p:nvGrpSpPr>
        <p:cNvPr id="1" name=""/>
        <p:cNvGrpSpPr/>
        <p:nvPr/>
      </p:nvGrpSpPr>
      <p:grpSpPr>
        <a:xfrm>
          <a:off x="0" y="0"/>
          <a:ext cx="0" cy="0"/>
          <a:chOff x="0" y="0"/>
          <a:chExt cx="0" cy="0"/>
        </a:xfrm>
      </p:grpSpPr>
      <p:sp>
        <p:nvSpPr>
          <p:cNvPr id="8" name="矩形 7"/>
          <p:cNvSpPr/>
          <p:nvPr userDrawn="1"/>
        </p:nvSpPr>
        <p:spPr>
          <a:xfrm>
            <a:off x="0" y="6684889"/>
            <a:ext cx="10309175" cy="1163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1041226" y="6684889"/>
            <a:ext cx="1150774" cy="11637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10354020" y="6684889"/>
            <a:ext cx="642361" cy="11637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0" y="0"/>
            <a:ext cx="12192000" cy="864000"/>
          </a:xfrm>
          <a:prstGeom prst="rect">
            <a:avLst/>
          </a:prstGeom>
          <a:pattFill prst="dkUpDiag">
            <a:fgClr>
              <a:srgbClr val="2281BC"/>
            </a:fgClr>
            <a:bgClr>
              <a:srgbClr val="1C6D9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0" y="0"/>
            <a:ext cx="12192000" cy="864000"/>
          </a:xfrm>
          <a:prstGeom prst="rect">
            <a:avLst/>
          </a:prstGeom>
          <a:gradFill flip="none" rotWithShape="1">
            <a:gsLst>
              <a:gs pos="70000">
                <a:srgbClr val="1A6492"/>
              </a:gs>
              <a:gs pos="100000">
                <a:srgbClr val="1C6D9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p:cNvSpPr/>
          <p:nvPr userDrawn="1"/>
        </p:nvSpPr>
        <p:spPr>
          <a:xfrm>
            <a:off x="713663" y="203701"/>
            <a:ext cx="4832697" cy="454998"/>
          </a:xfrm>
          <a:prstGeom prst="roundRect">
            <a:avLst>
              <a:gd name="adj" fmla="val 27804"/>
            </a:avLst>
          </a:prstGeom>
          <a:solidFill>
            <a:schemeClr val="bg1"/>
          </a:solidFill>
          <a:ln w="25400">
            <a:solidFill>
              <a:srgbClr val="50C6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69875">
              <a:lnSpc>
                <a:spcPct val="100000"/>
              </a:lnSpc>
            </a:pPr>
            <a:endParaRPr lang="zh-CN" altLang="en-US" sz="2000" b="1" dirty="0">
              <a:solidFill>
                <a:schemeClr val="accent2"/>
              </a:solidFill>
              <a:cs typeface="+mn-ea"/>
              <a:sym typeface="+mn-lt"/>
            </a:endParaRPr>
          </a:p>
        </p:txBody>
      </p:sp>
      <p:pic>
        <p:nvPicPr>
          <p:cNvPr id="14" name="图片 13"/>
          <p:cNvPicPr>
            <a:picLocks noChangeAspect="1"/>
          </p:cNvPicPr>
          <p:nvPr userDrawn="1"/>
        </p:nvPicPr>
        <p:blipFill>
          <a:blip r:embed="rId2"/>
          <a:stretch>
            <a:fillRect/>
          </a:stretch>
        </p:blipFill>
        <p:spPr>
          <a:xfrm>
            <a:off x="179700" y="78736"/>
            <a:ext cx="754541" cy="706282"/>
          </a:xfrm>
          <a:prstGeom prst="rect">
            <a:avLst/>
          </a:prstGeom>
        </p:spPr>
      </p:pic>
      <p:sp>
        <p:nvSpPr>
          <p:cNvPr id="19" name="矩形 18"/>
          <p:cNvSpPr/>
          <p:nvPr userDrawn="1"/>
        </p:nvSpPr>
        <p:spPr>
          <a:xfrm>
            <a:off x="986738" y="240790"/>
            <a:ext cx="5109261" cy="400110"/>
          </a:xfrm>
          <a:prstGeom prst="rect">
            <a:avLst/>
          </a:prstGeom>
        </p:spPr>
        <p:txBody>
          <a:bodyPr wrap="square" anchor="ctr">
            <a:spAutoFit/>
          </a:bodyPr>
          <a:lstStyle/>
          <a:p>
            <a:pPr algn="l"/>
            <a:r>
              <a:rPr lang="zh-CN" altLang="en-US" sz="2000" b="1" dirty="0">
                <a:solidFill>
                  <a:srgbClr val="236CA9"/>
                </a:solidFill>
                <a:latin typeface="+mj-ea"/>
                <a:ea typeface="+mj-ea"/>
              </a:rPr>
              <a:t>三、弹性理论应用</a:t>
            </a:r>
            <a:endParaRPr lang="zh-CN" altLang="en-US" sz="2000" b="1" dirty="0">
              <a:solidFill>
                <a:srgbClr val="236CA9"/>
              </a:solidFill>
              <a:latin typeface="+mj-ea"/>
              <a:ea typeface="+mj-ea"/>
            </a:endParaRPr>
          </a:p>
        </p:txBody>
      </p:sp>
      <p:pic>
        <p:nvPicPr>
          <p:cNvPr id="16" name="图片 15"/>
          <p:cNvPicPr>
            <a:picLocks noChangeAspect="1"/>
          </p:cNvPicPr>
          <p:nvPr userDrawn="1"/>
        </p:nvPicPr>
        <p:blipFill>
          <a:blip r:embed="rId3"/>
          <a:stretch>
            <a:fillRect/>
          </a:stretch>
        </p:blipFill>
        <p:spPr>
          <a:xfrm>
            <a:off x="9333470" y="146689"/>
            <a:ext cx="2818423" cy="630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PT">
    <p:bg>
      <p:bgPr>
        <a:gradFill>
          <a:gsLst>
            <a:gs pos="0">
              <a:srgbClr val="307AB1"/>
            </a:gs>
            <a:gs pos="100000">
              <a:srgbClr val="1C4572"/>
            </a:gs>
          </a:gsLst>
          <a:lin ang="5400000" scaled="1"/>
        </a:gradFill>
        <a:effectLst/>
      </p:bgPr>
    </p:bg>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B76257A-3DF3-4E45-B103-135C9D785D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9DF052-D032-48F6-8C77-8857513F738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B76257A-3DF3-4E45-B103-135C9D785D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9DF052-D032-48F6-8C77-8857513F738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2B5F1FF-42EE-4A66-950B-C018075F6EC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BEE44D6-EF88-49D9-B840-4564D32ED9A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76257A-3DF3-4E45-B103-135C9D785D1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9DF052-D032-48F6-8C77-8857513F738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5.xml"/><Relationship Id="rId3" Type="http://schemas.openxmlformats.org/officeDocument/2006/relationships/themeOverride" Target="../theme/themeOverride1.xml"/><Relationship Id="rId2" Type="http://schemas.openxmlformats.org/officeDocument/2006/relationships/image" Target="../media/image3.png"/><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microsoft.com/office/2007/relationships/hdphoto" Target="../media/image19.wdp"/><Relationship Id="rId1"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24.png"/><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9.png"/><Relationship Id="rId3" Type="http://schemas.openxmlformats.org/officeDocument/2006/relationships/tags" Target="../tags/tag2.xml"/><Relationship Id="rId2" Type="http://schemas.openxmlformats.org/officeDocument/2006/relationships/image" Target="../media/image2.svg"/><Relationship Id="rId1" Type="http://schemas.openxmlformats.org/officeDocument/2006/relationships/image" Target="../media/image21.png"/></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svg"/><Relationship Id="rId1" Type="http://schemas.openxmlformats.org/officeDocument/2006/relationships/image" Target="../media/image21.png"/></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30.png"/><Relationship Id="rId3" Type="http://schemas.openxmlformats.org/officeDocument/2006/relationships/image" Target="../media/image29.png"/><Relationship Id="rId2" Type="http://schemas.openxmlformats.org/officeDocument/2006/relationships/image" Target="../media/image2.svg"/><Relationship Id="rId1" Type="http://schemas.openxmlformats.org/officeDocument/2006/relationships/image" Target="../media/image21.pn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36.png"/><Relationship Id="rId4" Type="http://schemas.openxmlformats.org/officeDocument/2006/relationships/image" Target="../media/image35.png"/><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32.png"/></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1.xml"/><Relationship Id="rId5" Type="http://schemas.openxmlformats.org/officeDocument/2006/relationships/image" Target="../media/image39.png"/><Relationship Id="rId4" Type="http://schemas.openxmlformats.org/officeDocument/2006/relationships/image" Target="../media/image38.png"/><Relationship Id="rId3" Type="http://schemas.openxmlformats.org/officeDocument/2006/relationships/image" Target="../media/image37.png"/><Relationship Id="rId2" Type="http://schemas.openxmlformats.org/officeDocument/2006/relationships/image" Target="../media/image2.svg"/><Relationship Id="rId1"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4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themeOverride" Target="../theme/themeOverride2.xml"/><Relationship Id="rId2" Type="http://schemas.openxmlformats.org/officeDocument/2006/relationships/image" Target="../media/image2.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41.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42.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43.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44.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45.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46.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47.png"/></Relationships>
</file>

<file path=ppt/slides/_rels/slide29.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vmlDrawing" Target="../drawings/vmlDrawing1.vml"/><Relationship Id="rId5" Type="http://schemas.openxmlformats.org/officeDocument/2006/relationships/slideLayout" Target="../slideLayouts/slideLayout3.xml"/><Relationship Id="rId4" Type="http://schemas.openxmlformats.org/officeDocument/2006/relationships/image" Target="../media/image49.wmf"/><Relationship Id="rId3" Type="http://schemas.openxmlformats.org/officeDocument/2006/relationships/oleObject" Target="../embeddings/oleObject2.bin"/><Relationship Id="rId2" Type="http://schemas.openxmlformats.org/officeDocument/2006/relationships/image" Target="../media/image48.wmf"/><Relationship Id="rId1"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image" Target="../media/image50.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image" Target="../media/image51.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image" Target="../media/image51.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5.xml"/><Relationship Id="rId2" Type="http://schemas.openxmlformats.org/officeDocument/2006/relationships/image" Target="../media/image3.svg"/><Relationship Id="rId1" Type="http://schemas.openxmlformats.org/officeDocument/2006/relationships/image" Target="../media/image52.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1.svg"/><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15.emf"/></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17.emf"/><Relationship Id="rId1" Type="http://schemas.openxmlformats.org/officeDocument/2006/relationships/image" Target="../media/image16.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23000">
              <a:srgbClr val="307AB1"/>
            </a:gs>
            <a:gs pos="77000">
              <a:srgbClr val="1C4572"/>
            </a:gs>
          </a:gsLst>
          <a:lin ang="2700000" scaled="1"/>
          <a:tileRect/>
        </a:gradFill>
        <a:effectLst/>
      </p:bgPr>
    </p:bg>
    <p:spTree>
      <p:nvGrpSpPr>
        <p:cNvPr id="1" name=""/>
        <p:cNvGrpSpPr/>
        <p:nvPr/>
      </p:nvGrpSpPr>
      <p:grpSpPr>
        <a:xfrm>
          <a:off x="0" y="0"/>
          <a:ext cx="0" cy="0"/>
          <a:chOff x="0" y="0"/>
          <a:chExt cx="0" cy="0"/>
        </a:xfrm>
      </p:grpSpPr>
      <p:sp>
        <p:nvSpPr>
          <p:cNvPr id="13" name="矩形 12"/>
          <p:cNvSpPr/>
          <p:nvPr/>
        </p:nvSpPr>
        <p:spPr>
          <a:xfrm>
            <a:off x="0" y="420627"/>
            <a:ext cx="4175265" cy="627150"/>
          </a:xfrm>
          <a:prstGeom prst="rect">
            <a:avLst/>
          </a:prstGeom>
          <a:gradFill flip="none" rotWithShape="1">
            <a:gsLst>
              <a:gs pos="29000">
                <a:schemeClr val="bg1"/>
              </a:gs>
              <a:gs pos="94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9" name="组合 8"/>
          <p:cNvGrpSpPr/>
          <p:nvPr/>
        </p:nvGrpSpPr>
        <p:grpSpPr>
          <a:xfrm>
            <a:off x="649207" y="4761294"/>
            <a:ext cx="3526058" cy="933115"/>
            <a:chOff x="979151" y="4709535"/>
            <a:chExt cx="3526058" cy="933115"/>
          </a:xfrm>
        </p:grpSpPr>
        <p:sp>
          <p:nvSpPr>
            <p:cNvPr id="10" name="标题 1"/>
            <p:cNvSpPr txBox="1"/>
            <p:nvPr/>
          </p:nvSpPr>
          <p:spPr>
            <a:xfrm>
              <a:off x="979151" y="4882031"/>
              <a:ext cx="3079049" cy="369332"/>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1800" b="1" dirty="0">
                  <a:solidFill>
                    <a:schemeClr val="bg1"/>
                  </a:solidFill>
                  <a:latin typeface="+mn-lt"/>
                  <a:ea typeface="+mn-ea"/>
                  <a:cs typeface="+mn-ea"/>
                  <a:sym typeface="+mn-lt"/>
                </a:rPr>
                <a:t>主讲人</a:t>
              </a:r>
              <a:r>
                <a:rPr lang="zh-CN" altLang="en-US" sz="1800" b="1" dirty="0" smtClean="0">
                  <a:solidFill>
                    <a:schemeClr val="bg1"/>
                  </a:solidFill>
                  <a:latin typeface="+mn-lt"/>
                  <a:ea typeface="+mn-ea"/>
                  <a:cs typeface="+mn-ea"/>
                  <a:sym typeface="+mn-lt"/>
                </a:rPr>
                <a:t>：</a:t>
              </a:r>
              <a:r>
                <a:rPr lang="zh-CN" altLang="en-US" sz="1800" dirty="0">
                  <a:solidFill>
                    <a:schemeClr val="bg1"/>
                  </a:solidFill>
                  <a:latin typeface="+mn-lt"/>
                  <a:ea typeface="+mn-ea"/>
                  <a:cs typeface="+mn-ea"/>
                  <a:sym typeface="+mn-lt"/>
                </a:rPr>
                <a:t>李</a:t>
              </a:r>
              <a:r>
                <a:rPr lang="zh-CN" altLang="en-US" sz="1800" dirty="0" smtClean="0">
                  <a:solidFill>
                    <a:schemeClr val="bg1"/>
                  </a:solidFill>
                  <a:latin typeface="+mn-lt"/>
                  <a:ea typeface="+mn-ea"/>
                  <a:cs typeface="+mn-ea"/>
                  <a:sym typeface="+mn-lt"/>
                </a:rPr>
                <a:t>雨函</a:t>
              </a:r>
              <a:endParaRPr lang="zh-CN" altLang="en-US" sz="1800" dirty="0">
                <a:solidFill>
                  <a:schemeClr val="bg1"/>
                </a:solidFill>
                <a:latin typeface="+mn-lt"/>
                <a:ea typeface="+mn-ea"/>
                <a:cs typeface="+mn-ea"/>
                <a:sym typeface="+mn-lt"/>
              </a:endParaRPr>
            </a:p>
          </p:txBody>
        </p:sp>
        <p:sp>
          <p:nvSpPr>
            <p:cNvPr id="11" name="矩形 10"/>
            <p:cNvSpPr/>
            <p:nvPr/>
          </p:nvSpPr>
          <p:spPr>
            <a:xfrm>
              <a:off x="1070678" y="4709535"/>
              <a:ext cx="468000" cy="72000"/>
            </a:xfrm>
            <a:prstGeom prst="rect">
              <a:avLst/>
            </a:prstGeom>
            <a:solidFill>
              <a:srgbClr val="F9E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9E343"/>
                </a:solidFill>
                <a:cs typeface="+mn-ea"/>
                <a:sym typeface="+mn-lt"/>
              </a:endParaRPr>
            </a:p>
          </p:txBody>
        </p:sp>
        <p:sp>
          <p:nvSpPr>
            <p:cNvPr id="12" name="标题 1"/>
            <p:cNvSpPr txBox="1"/>
            <p:nvPr/>
          </p:nvSpPr>
          <p:spPr>
            <a:xfrm>
              <a:off x="979151" y="5273318"/>
              <a:ext cx="3526058" cy="369332"/>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1800" b="1" dirty="0">
                  <a:solidFill>
                    <a:schemeClr val="bg1"/>
                  </a:solidFill>
                  <a:latin typeface="+mn-lt"/>
                  <a:ea typeface="+mn-ea"/>
                  <a:cs typeface="+mn-ea"/>
                  <a:sym typeface="+mn-lt"/>
                </a:rPr>
                <a:t>课程制作：</a:t>
              </a:r>
              <a:r>
                <a:rPr lang="zh-CN" altLang="en-US" sz="1800" dirty="0">
                  <a:solidFill>
                    <a:schemeClr val="bg1"/>
                  </a:solidFill>
                  <a:latin typeface="+mn-lt"/>
                  <a:ea typeface="+mn-ea"/>
                  <a:cs typeface="+mn-ea"/>
                  <a:sym typeface="+mn-lt"/>
                </a:rPr>
                <a:t>深圳市职工教育学院</a:t>
              </a:r>
              <a:endParaRPr lang="zh-CN" altLang="en-US" sz="1800" dirty="0">
                <a:solidFill>
                  <a:schemeClr val="bg1"/>
                </a:solidFill>
                <a:latin typeface="+mn-lt"/>
                <a:ea typeface="+mn-ea"/>
                <a:cs typeface="+mn-ea"/>
                <a:sym typeface="+mn-lt"/>
              </a:endParaRPr>
            </a:p>
          </p:txBody>
        </p:sp>
      </p:grpSp>
      <p:sp>
        <p:nvSpPr>
          <p:cNvPr id="240" name="文本框 239"/>
          <p:cNvSpPr txBox="1"/>
          <p:nvPr/>
        </p:nvSpPr>
        <p:spPr>
          <a:xfrm>
            <a:off x="738519" y="1590122"/>
            <a:ext cx="5891784" cy="832104"/>
          </a:xfrm>
          <a:custGeom>
            <a:avLst/>
            <a:gdLst/>
            <a:ahLst/>
            <a:cxnLst/>
            <a:rect l="l" t="t" r="r" b="b"/>
            <a:pathLst>
              <a:path w="5891784" h="832104">
                <a:moveTo>
                  <a:pt x="2776728" y="684657"/>
                </a:moveTo>
                <a:lnTo>
                  <a:pt x="2776728" y="792099"/>
                </a:lnTo>
                <a:lnTo>
                  <a:pt x="2434971" y="825246"/>
                </a:lnTo>
                <a:lnTo>
                  <a:pt x="2434971" y="720090"/>
                </a:lnTo>
                <a:close/>
                <a:moveTo>
                  <a:pt x="3749802" y="505206"/>
                </a:moveTo>
                <a:lnTo>
                  <a:pt x="3920109" y="505206"/>
                </a:lnTo>
                <a:lnTo>
                  <a:pt x="3814954" y="832104"/>
                </a:lnTo>
                <a:lnTo>
                  <a:pt x="3644646" y="832104"/>
                </a:lnTo>
                <a:close/>
                <a:moveTo>
                  <a:pt x="2829306" y="417195"/>
                </a:moveTo>
                <a:lnTo>
                  <a:pt x="3439668" y="417195"/>
                </a:lnTo>
                <a:lnTo>
                  <a:pt x="3439668" y="526923"/>
                </a:lnTo>
                <a:lnTo>
                  <a:pt x="3209925" y="526923"/>
                </a:lnTo>
                <a:lnTo>
                  <a:pt x="3209925" y="720090"/>
                </a:lnTo>
                <a:lnTo>
                  <a:pt x="3439668" y="720090"/>
                </a:lnTo>
                <a:lnTo>
                  <a:pt x="3439668" y="828675"/>
                </a:lnTo>
                <a:lnTo>
                  <a:pt x="2829306" y="828675"/>
                </a:lnTo>
                <a:lnTo>
                  <a:pt x="2829306" y="720090"/>
                </a:lnTo>
                <a:lnTo>
                  <a:pt x="3059049" y="720090"/>
                </a:lnTo>
                <a:lnTo>
                  <a:pt x="3059049" y="526923"/>
                </a:lnTo>
                <a:lnTo>
                  <a:pt x="2829306" y="526923"/>
                </a:lnTo>
                <a:close/>
                <a:moveTo>
                  <a:pt x="144018" y="332613"/>
                </a:moveTo>
                <a:lnTo>
                  <a:pt x="144018" y="709803"/>
                </a:lnTo>
                <a:lnTo>
                  <a:pt x="805815" y="709803"/>
                </a:lnTo>
                <a:cubicBezTo>
                  <a:pt x="811911" y="709803"/>
                  <a:pt x="817245" y="707517"/>
                  <a:pt x="821817" y="702945"/>
                </a:cubicBezTo>
                <a:cubicBezTo>
                  <a:pt x="827151" y="697611"/>
                  <a:pt x="829818" y="691896"/>
                  <a:pt x="829818" y="685800"/>
                </a:cubicBezTo>
                <a:lnTo>
                  <a:pt x="829818" y="501777"/>
                </a:lnTo>
                <a:lnTo>
                  <a:pt x="829818" y="332613"/>
                </a:lnTo>
                <a:lnTo>
                  <a:pt x="680085" y="332613"/>
                </a:lnTo>
                <a:lnTo>
                  <a:pt x="680085" y="465201"/>
                </a:lnTo>
                <a:cubicBezTo>
                  <a:pt x="680085" y="475869"/>
                  <a:pt x="683514" y="484632"/>
                  <a:pt x="690372" y="491490"/>
                </a:cubicBezTo>
                <a:cubicBezTo>
                  <a:pt x="698754" y="498348"/>
                  <a:pt x="706755" y="501777"/>
                  <a:pt x="714375" y="501777"/>
                </a:cubicBezTo>
                <a:lnTo>
                  <a:pt x="829818" y="501777"/>
                </a:lnTo>
                <a:lnTo>
                  <a:pt x="780669" y="613791"/>
                </a:lnTo>
                <a:lnTo>
                  <a:pt x="645795" y="613791"/>
                </a:lnTo>
                <a:cubicBezTo>
                  <a:pt x="629031" y="613791"/>
                  <a:pt x="614553" y="610743"/>
                  <a:pt x="602361" y="604647"/>
                </a:cubicBezTo>
                <a:cubicBezTo>
                  <a:pt x="595503" y="602361"/>
                  <a:pt x="589407" y="599123"/>
                  <a:pt x="584073" y="594932"/>
                </a:cubicBezTo>
                <a:cubicBezTo>
                  <a:pt x="578739" y="590741"/>
                  <a:pt x="573786" y="586740"/>
                  <a:pt x="569214" y="582930"/>
                </a:cubicBezTo>
                <a:cubicBezTo>
                  <a:pt x="559308" y="573786"/>
                  <a:pt x="551307" y="562356"/>
                  <a:pt x="545211" y="548640"/>
                </a:cubicBezTo>
                <a:cubicBezTo>
                  <a:pt x="539877" y="534162"/>
                  <a:pt x="537210" y="520065"/>
                  <a:pt x="537210" y="506349"/>
                </a:cubicBezTo>
                <a:lnTo>
                  <a:pt x="537210" y="332613"/>
                </a:lnTo>
                <a:lnTo>
                  <a:pt x="418338" y="332613"/>
                </a:lnTo>
                <a:lnTo>
                  <a:pt x="418338" y="473202"/>
                </a:lnTo>
                <a:lnTo>
                  <a:pt x="322326" y="610362"/>
                </a:lnTo>
                <a:lnTo>
                  <a:pt x="172593" y="610362"/>
                </a:lnTo>
                <a:lnTo>
                  <a:pt x="275463" y="454914"/>
                </a:lnTo>
                <a:lnTo>
                  <a:pt x="275463" y="332613"/>
                </a:lnTo>
                <a:close/>
                <a:moveTo>
                  <a:pt x="5050536" y="218313"/>
                </a:moveTo>
                <a:lnTo>
                  <a:pt x="5050536" y="301752"/>
                </a:lnTo>
                <a:lnTo>
                  <a:pt x="5732907" y="301752"/>
                </a:lnTo>
                <a:lnTo>
                  <a:pt x="5732907" y="253746"/>
                </a:lnTo>
                <a:cubicBezTo>
                  <a:pt x="5732907" y="243840"/>
                  <a:pt x="5729859" y="235839"/>
                  <a:pt x="5723763" y="229743"/>
                </a:cubicBezTo>
                <a:cubicBezTo>
                  <a:pt x="5716143" y="222123"/>
                  <a:pt x="5707761" y="218313"/>
                  <a:pt x="5698617" y="218313"/>
                </a:cubicBezTo>
                <a:close/>
                <a:moveTo>
                  <a:pt x="418338" y="121158"/>
                </a:moveTo>
                <a:lnTo>
                  <a:pt x="418338" y="217170"/>
                </a:lnTo>
                <a:lnTo>
                  <a:pt x="537210" y="217170"/>
                </a:lnTo>
                <a:lnTo>
                  <a:pt x="537210" y="121158"/>
                </a:lnTo>
                <a:close/>
                <a:moveTo>
                  <a:pt x="0" y="8001"/>
                </a:moveTo>
                <a:lnTo>
                  <a:pt x="973837" y="8001"/>
                </a:lnTo>
                <a:lnTo>
                  <a:pt x="973837" y="121158"/>
                </a:lnTo>
                <a:lnTo>
                  <a:pt x="680085" y="121158"/>
                </a:lnTo>
                <a:lnTo>
                  <a:pt x="680085" y="217170"/>
                </a:lnTo>
                <a:lnTo>
                  <a:pt x="972693" y="217170"/>
                </a:lnTo>
                <a:lnTo>
                  <a:pt x="972693" y="738378"/>
                </a:lnTo>
                <a:cubicBezTo>
                  <a:pt x="972693" y="760476"/>
                  <a:pt x="964311" y="780669"/>
                  <a:pt x="947547" y="798957"/>
                </a:cubicBezTo>
                <a:cubicBezTo>
                  <a:pt x="930021" y="814959"/>
                  <a:pt x="909447" y="822960"/>
                  <a:pt x="885825" y="822960"/>
                </a:cubicBezTo>
                <a:lnTo>
                  <a:pt x="2286" y="822960"/>
                </a:lnTo>
                <a:lnTo>
                  <a:pt x="2286" y="217170"/>
                </a:lnTo>
                <a:lnTo>
                  <a:pt x="275463" y="217170"/>
                </a:lnTo>
                <a:lnTo>
                  <a:pt x="275463" y="121158"/>
                </a:lnTo>
                <a:lnTo>
                  <a:pt x="0" y="121158"/>
                </a:lnTo>
                <a:close/>
                <a:moveTo>
                  <a:pt x="3644646" y="6858"/>
                </a:moveTo>
                <a:lnTo>
                  <a:pt x="3814954" y="6858"/>
                </a:lnTo>
                <a:lnTo>
                  <a:pt x="3920109" y="262890"/>
                </a:lnTo>
                <a:lnTo>
                  <a:pt x="3842385" y="262890"/>
                </a:lnTo>
                <a:lnTo>
                  <a:pt x="3920109" y="451485"/>
                </a:lnTo>
                <a:lnTo>
                  <a:pt x="3749802" y="451485"/>
                </a:lnTo>
                <a:lnTo>
                  <a:pt x="3644646" y="195453"/>
                </a:lnTo>
                <a:lnTo>
                  <a:pt x="3722370" y="195453"/>
                </a:lnTo>
                <a:close/>
                <a:moveTo>
                  <a:pt x="4964811" y="5715"/>
                </a:moveTo>
                <a:lnTo>
                  <a:pt x="5136261" y="5715"/>
                </a:lnTo>
                <a:lnTo>
                  <a:pt x="5180838" y="106299"/>
                </a:lnTo>
                <a:lnTo>
                  <a:pt x="5300853" y="106299"/>
                </a:lnTo>
                <a:lnTo>
                  <a:pt x="5257419" y="5715"/>
                </a:lnTo>
                <a:lnTo>
                  <a:pt x="5428869" y="5715"/>
                </a:lnTo>
                <a:lnTo>
                  <a:pt x="5473446" y="106299"/>
                </a:lnTo>
                <a:lnTo>
                  <a:pt x="5583174" y="106299"/>
                </a:lnTo>
                <a:lnTo>
                  <a:pt x="5627751" y="5715"/>
                </a:lnTo>
                <a:lnTo>
                  <a:pt x="5799201" y="5715"/>
                </a:lnTo>
                <a:lnTo>
                  <a:pt x="5754624" y="106299"/>
                </a:lnTo>
                <a:lnTo>
                  <a:pt x="5767197" y="106299"/>
                </a:lnTo>
                <a:cubicBezTo>
                  <a:pt x="5782437" y="106299"/>
                  <a:pt x="5798058" y="109347"/>
                  <a:pt x="5814060" y="115443"/>
                </a:cubicBezTo>
                <a:cubicBezTo>
                  <a:pt x="5828539" y="121539"/>
                  <a:pt x="5841873" y="130683"/>
                  <a:pt x="5854065" y="142875"/>
                </a:cubicBezTo>
                <a:cubicBezTo>
                  <a:pt x="5863971" y="152781"/>
                  <a:pt x="5873115" y="166116"/>
                  <a:pt x="5881497" y="182880"/>
                </a:cubicBezTo>
                <a:cubicBezTo>
                  <a:pt x="5888355" y="198120"/>
                  <a:pt x="5891784" y="214122"/>
                  <a:pt x="5891784" y="230886"/>
                </a:cubicBezTo>
                <a:lnTo>
                  <a:pt x="5891784" y="315468"/>
                </a:lnTo>
                <a:lnTo>
                  <a:pt x="5799201" y="315468"/>
                </a:lnTo>
                <a:lnTo>
                  <a:pt x="5799201" y="390906"/>
                </a:lnTo>
                <a:lnTo>
                  <a:pt x="5630037" y="484632"/>
                </a:lnTo>
                <a:lnTo>
                  <a:pt x="5891784" y="484632"/>
                </a:lnTo>
                <a:lnTo>
                  <a:pt x="5891784" y="593217"/>
                </a:lnTo>
                <a:lnTo>
                  <a:pt x="5521452" y="593217"/>
                </a:lnTo>
                <a:lnTo>
                  <a:pt x="5521452" y="717804"/>
                </a:lnTo>
                <a:cubicBezTo>
                  <a:pt x="5521452" y="748284"/>
                  <a:pt x="5510975" y="774002"/>
                  <a:pt x="5490020" y="794957"/>
                </a:cubicBezTo>
                <a:cubicBezTo>
                  <a:pt x="5469065" y="815912"/>
                  <a:pt x="5443348" y="826389"/>
                  <a:pt x="5412867" y="826389"/>
                </a:cubicBezTo>
                <a:lnTo>
                  <a:pt x="5164836" y="826389"/>
                </a:lnTo>
                <a:lnTo>
                  <a:pt x="5218557" y="712089"/>
                </a:lnTo>
                <a:lnTo>
                  <a:pt x="5336286" y="712089"/>
                </a:lnTo>
                <a:cubicBezTo>
                  <a:pt x="5343144" y="712089"/>
                  <a:pt x="5349240" y="709422"/>
                  <a:pt x="5354574" y="704088"/>
                </a:cubicBezTo>
                <a:cubicBezTo>
                  <a:pt x="5359908" y="698754"/>
                  <a:pt x="5362575" y="692277"/>
                  <a:pt x="5362575" y="684657"/>
                </a:cubicBezTo>
                <a:lnTo>
                  <a:pt x="5362575" y="593217"/>
                </a:lnTo>
                <a:lnTo>
                  <a:pt x="4895088" y="593217"/>
                </a:lnTo>
                <a:lnTo>
                  <a:pt x="4895088" y="484632"/>
                </a:lnTo>
                <a:lnTo>
                  <a:pt x="5387721" y="484632"/>
                </a:lnTo>
                <a:lnTo>
                  <a:pt x="5527167" y="404622"/>
                </a:lnTo>
                <a:lnTo>
                  <a:pt x="4987671" y="404622"/>
                </a:lnTo>
                <a:lnTo>
                  <a:pt x="4987671" y="315468"/>
                </a:lnTo>
                <a:lnTo>
                  <a:pt x="4892802" y="315468"/>
                </a:lnTo>
                <a:lnTo>
                  <a:pt x="4892802" y="106299"/>
                </a:lnTo>
                <a:lnTo>
                  <a:pt x="5009388" y="106299"/>
                </a:lnTo>
                <a:close/>
                <a:moveTo>
                  <a:pt x="1610868" y="4572"/>
                </a:moveTo>
                <a:lnTo>
                  <a:pt x="1781175" y="4572"/>
                </a:lnTo>
                <a:lnTo>
                  <a:pt x="1836039" y="101727"/>
                </a:lnTo>
                <a:lnTo>
                  <a:pt x="2236089" y="101727"/>
                </a:lnTo>
                <a:lnTo>
                  <a:pt x="2236089" y="219456"/>
                </a:lnTo>
                <a:lnTo>
                  <a:pt x="1576579" y="219456"/>
                </a:lnTo>
                <a:lnTo>
                  <a:pt x="1553718" y="297180"/>
                </a:lnTo>
                <a:lnTo>
                  <a:pt x="2201799" y="297180"/>
                </a:lnTo>
                <a:lnTo>
                  <a:pt x="2201799" y="349758"/>
                </a:lnTo>
                <a:lnTo>
                  <a:pt x="2201799" y="414909"/>
                </a:lnTo>
                <a:lnTo>
                  <a:pt x="2201799" y="718947"/>
                </a:lnTo>
                <a:cubicBezTo>
                  <a:pt x="2201799" y="734187"/>
                  <a:pt x="2198942" y="748284"/>
                  <a:pt x="2193227" y="761238"/>
                </a:cubicBezTo>
                <a:cubicBezTo>
                  <a:pt x="2187512" y="774192"/>
                  <a:pt x="2179892" y="785432"/>
                  <a:pt x="2170367" y="794957"/>
                </a:cubicBezTo>
                <a:cubicBezTo>
                  <a:pt x="2160842" y="804482"/>
                  <a:pt x="2149412" y="812102"/>
                  <a:pt x="2136077" y="817817"/>
                </a:cubicBezTo>
                <a:cubicBezTo>
                  <a:pt x="2122742" y="823532"/>
                  <a:pt x="2108835" y="826389"/>
                  <a:pt x="2094357" y="826389"/>
                </a:cubicBezTo>
                <a:lnTo>
                  <a:pt x="1804035" y="826389"/>
                </a:lnTo>
                <a:lnTo>
                  <a:pt x="1842897" y="721233"/>
                </a:lnTo>
                <a:lnTo>
                  <a:pt x="2012061" y="721233"/>
                </a:lnTo>
                <a:cubicBezTo>
                  <a:pt x="2022729" y="721233"/>
                  <a:pt x="2031492" y="717614"/>
                  <a:pt x="2038350" y="710375"/>
                </a:cubicBezTo>
                <a:cubicBezTo>
                  <a:pt x="2045208" y="703136"/>
                  <a:pt x="2048637" y="694563"/>
                  <a:pt x="2048637" y="684657"/>
                </a:cubicBezTo>
                <a:lnTo>
                  <a:pt x="2048637" y="414909"/>
                </a:lnTo>
                <a:lnTo>
                  <a:pt x="1517142" y="414909"/>
                </a:lnTo>
                <a:lnTo>
                  <a:pt x="1392555" y="826389"/>
                </a:lnTo>
                <a:lnTo>
                  <a:pt x="1235964" y="826389"/>
                </a:lnTo>
                <a:lnTo>
                  <a:pt x="1419987" y="219456"/>
                </a:lnTo>
                <a:lnTo>
                  <a:pt x="1235964" y="219456"/>
                </a:lnTo>
                <a:lnTo>
                  <a:pt x="1235964" y="101727"/>
                </a:lnTo>
                <a:lnTo>
                  <a:pt x="1665732" y="101727"/>
                </a:lnTo>
                <a:close/>
                <a:moveTo>
                  <a:pt x="2827020" y="3429"/>
                </a:moveTo>
                <a:lnTo>
                  <a:pt x="3438525" y="3429"/>
                </a:lnTo>
                <a:lnTo>
                  <a:pt x="3438525" y="112014"/>
                </a:lnTo>
                <a:lnTo>
                  <a:pt x="3216783" y="266319"/>
                </a:lnTo>
                <a:lnTo>
                  <a:pt x="3273933" y="266319"/>
                </a:lnTo>
                <a:lnTo>
                  <a:pt x="3436239" y="386334"/>
                </a:lnTo>
                <a:lnTo>
                  <a:pt x="3260217" y="386334"/>
                </a:lnTo>
                <a:lnTo>
                  <a:pt x="3156204" y="308610"/>
                </a:lnTo>
                <a:lnTo>
                  <a:pt x="3044190" y="386334"/>
                </a:lnTo>
                <a:lnTo>
                  <a:pt x="2829306" y="386334"/>
                </a:lnTo>
                <a:lnTo>
                  <a:pt x="3223641" y="112014"/>
                </a:lnTo>
                <a:lnTo>
                  <a:pt x="2827020" y="112014"/>
                </a:lnTo>
                <a:close/>
                <a:moveTo>
                  <a:pt x="2618994" y="3429"/>
                </a:moveTo>
                <a:lnTo>
                  <a:pt x="2781300" y="3429"/>
                </a:lnTo>
                <a:lnTo>
                  <a:pt x="2653284" y="261747"/>
                </a:lnTo>
                <a:lnTo>
                  <a:pt x="2781300" y="261747"/>
                </a:lnTo>
                <a:lnTo>
                  <a:pt x="2644140" y="538353"/>
                </a:lnTo>
                <a:lnTo>
                  <a:pt x="2776728" y="538353"/>
                </a:lnTo>
                <a:lnTo>
                  <a:pt x="2776728" y="638937"/>
                </a:lnTo>
                <a:lnTo>
                  <a:pt x="2594991" y="638937"/>
                </a:lnTo>
                <a:lnTo>
                  <a:pt x="2485263" y="638937"/>
                </a:lnTo>
                <a:lnTo>
                  <a:pt x="2433828" y="638937"/>
                </a:lnTo>
                <a:lnTo>
                  <a:pt x="2561844" y="379476"/>
                </a:lnTo>
                <a:lnTo>
                  <a:pt x="2433828" y="379476"/>
                </a:lnTo>
                <a:close/>
                <a:moveTo>
                  <a:pt x="4202431" y="0"/>
                </a:moveTo>
                <a:lnTo>
                  <a:pt x="4395598" y="0"/>
                </a:lnTo>
                <a:lnTo>
                  <a:pt x="4417315" y="49149"/>
                </a:lnTo>
                <a:lnTo>
                  <a:pt x="4648200" y="49149"/>
                </a:lnTo>
                <a:lnTo>
                  <a:pt x="4648200" y="149733"/>
                </a:lnTo>
                <a:lnTo>
                  <a:pt x="4643628" y="149733"/>
                </a:lnTo>
                <a:cubicBezTo>
                  <a:pt x="4632960" y="200025"/>
                  <a:pt x="4613720" y="244983"/>
                  <a:pt x="4585907" y="284607"/>
                </a:cubicBezTo>
                <a:cubicBezTo>
                  <a:pt x="4558093" y="324231"/>
                  <a:pt x="4523994" y="358521"/>
                  <a:pt x="4483608" y="387477"/>
                </a:cubicBezTo>
                <a:cubicBezTo>
                  <a:pt x="4509516" y="391287"/>
                  <a:pt x="4536186" y="394716"/>
                  <a:pt x="4563618" y="397764"/>
                </a:cubicBezTo>
                <a:cubicBezTo>
                  <a:pt x="4591050" y="400812"/>
                  <a:pt x="4618863" y="403098"/>
                  <a:pt x="4647057" y="404622"/>
                </a:cubicBezTo>
                <a:lnTo>
                  <a:pt x="4647057" y="531495"/>
                </a:lnTo>
                <a:lnTo>
                  <a:pt x="4592193" y="528066"/>
                </a:lnTo>
                <a:lnTo>
                  <a:pt x="4592193" y="829818"/>
                </a:lnTo>
                <a:lnTo>
                  <a:pt x="4435602" y="829818"/>
                </a:lnTo>
                <a:lnTo>
                  <a:pt x="4435602" y="510921"/>
                </a:lnTo>
                <a:cubicBezTo>
                  <a:pt x="4386072" y="503301"/>
                  <a:pt x="4340352" y="493014"/>
                  <a:pt x="4298442" y="480060"/>
                </a:cubicBezTo>
                <a:cubicBezTo>
                  <a:pt x="4284726" y="483870"/>
                  <a:pt x="4271010" y="487680"/>
                  <a:pt x="4257294" y="491490"/>
                </a:cubicBezTo>
                <a:cubicBezTo>
                  <a:pt x="4243579" y="495300"/>
                  <a:pt x="4229863" y="498729"/>
                  <a:pt x="4216147" y="501777"/>
                </a:cubicBezTo>
                <a:lnTo>
                  <a:pt x="4154424" y="821817"/>
                </a:lnTo>
                <a:lnTo>
                  <a:pt x="4004691" y="821817"/>
                </a:lnTo>
                <a:lnTo>
                  <a:pt x="4061841" y="526923"/>
                </a:lnTo>
                <a:cubicBezTo>
                  <a:pt x="4048125" y="528447"/>
                  <a:pt x="4034409" y="529400"/>
                  <a:pt x="4020693" y="529781"/>
                </a:cubicBezTo>
                <a:cubicBezTo>
                  <a:pt x="4006977" y="530162"/>
                  <a:pt x="3993261" y="530733"/>
                  <a:pt x="3979546" y="531495"/>
                </a:cubicBezTo>
                <a:lnTo>
                  <a:pt x="3979546" y="408051"/>
                </a:lnTo>
                <a:cubicBezTo>
                  <a:pt x="4003929" y="405003"/>
                  <a:pt x="4027551" y="401955"/>
                  <a:pt x="4050411" y="398907"/>
                </a:cubicBezTo>
                <a:cubicBezTo>
                  <a:pt x="4073272" y="395859"/>
                  <a:pt x="4095750" y="392430"/>
                  <a:pt x="4117848" y="388620"/>
                </a:cubicBezTo>
                <a:cubicBezTo>
                  <a:pt x="4088131" y="364236"/>
                  <a:pt x="4061651" y="336614"/>
                  <a:pt x="4038410" y="305753"/>
                </a:cubicBezTo>
                <a:cubicBezTo>
                  <a:pt x="4015169" y="274892"/>
                  <a:pt x="3994785" y="238887"/>
                  <a:pt x="3977259" y="197739"/>
                </a:cubicBezTo>
                <a:lnTo>
                  <a:pt x="4138423" y="197739"/>
                </a:lnTo>
                <a:cubicBezTo>
                  <a:pt x="4155948" y="229743"/>
                  <a:pt x="4178046" y="256794"/>
                  <a:pt x="4204716" y="278892"/>
                </a:cubicBezTo>
                <a:cubicBezTo>
                  <a:pt x="4231386" y="300990"/>
                  <a:pt x="4261866" y="319659"/>
                  <a:pt x="4296157" y="334899"/>
                </a:cubicBezTo>
                <a:cubicBezTo>
                  <a:pt x="4338828" y="315087"/>
                  <a:pt x="4376928" y="290322"/>
                  <a:pt x="4410457" y="260604"/>
                </a:cubicBezTo>
                <a:cubicBezTo>
                  <a:pt x="4443984" y="230886"/>
                  <a:pt x="4471797" y="193929"/>
                  <a:pt x="4493896" y="149733"/>
                </a:cubicBezTo>
                <a:lnTo>
                  <a:pt x="3969258" y="149733"/>
                </a:lnTo>
                <a:lnTo>
                  <a:pt x="3969258" y="49149"/>
                </a:lnTo>
                <a:lnTo>
                  <a:pt x="4224148" y="49149"/>
                </a:lnTo>
                <a:close/>
              </a:path>
            </a:pathLst>
          </a:custGeom>
          <a:solidFill>
            <a:schemeClr val="bg1"/>
          </a:solidFill>
          <a:ln>
            <a:noFill/>
          </a:ln>
          <a:effectLst>
            <a:outerShdw blurRad="63500" dist="76200" dir="2700000" algn="tl">
              <a:srgbClr val="103F5C">
                <a:alpha val="33725"/>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pPr>
            <a:endParaRPr lang="zh-CN" altLang="en-US" sz="9000" spc="1200" dirty="0">
              <a:solidFill>
                <a:schemeClr val="bg1"/>
              </a:solidFill>
              <a:effectLst>
                <a:outerShdw blurRad="63500" dist="76200" dir="2700000" algn="tl">
                  <a:srgbClr val="103F5C">
                    <a:alpha val="33725"/>
                  </a:srgbClr>
                </a:outerShdw>
              </a:effectLst>
              <a:latin typeface="+mn-lt"/>
              <a:ea typeface="+mn-ea"/>
              <a:cs typeface="+mn-ea"/>
              <a:sym typeface="+mn-lt"/>
            </a:endParaRPr>
          </a:p>
        </p:txBody>
      </p:sp>
      <p:grpSp>
        <p:nvGrpSpPr>
          <p:cNvPr id="14" name="组合 13"/>
          <p:cNvGrpSpPr/>
          <p:nvPr/>
        </p:nvGrpSpPr>
        <p:grpSpPr>
          <a:xfrm>
            <a:off x="6202838" y="1496360"/>
            <a:ext cx="5441176" cy="4427608"/>
            <a:chOff x="6202838" y="1496360"/>
            <a:chExt cx="5441176" cy="4427608"/>
          </a:xfrm>
        </p:grpSpPr>
        <p:sp>
          <p:nvSpPr>
            <p:cNvPr id="51" name="íṡḻîďé"/>
            <p:cNvSpPr/>
            <p:nvPr/>
          </p:nvSpPr>
          <p:spPr bwMode="auto">
            <a:xfrm>
              <a:off x="6524529" y="5326016"/>
              <a:ext cx="1747855" cy="269608"/>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2" name="îSľïḋe"/>
            <p:cNvSpPr/>
            <p:nvPr/>
          </p:nvSpPr>
          <p:spPr bwMode="auto">
            <a:xfrm>
              <a:off x="6524529" y="5326016"/>
              <a:ext cx="1747855" cy="269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3" name="isḷîḓê"/>
            <p:cNvSpPr/>
            <p:nvPr/>
          </p:nvSpPr>
          <p:spPr bwMode="auto">
            <a:xfrm>
              <a:off x="6524529" y="5326016"/>
              <a:ext cx="598959" cy="269608"/>
            </a:xfrm>
            <a:custGeom>
              <a:avLst/>
              <a:gdLst>
                <a:gd name="T0" fmla="*/ 0 w 391"/>
                <a:gd name="T1" fmla="*/ 0 h 176"/>
                <a:gd name="T2" fmla="*/ 0 w 391"/>
                <a:gd name="T3" fmla="*/ 0 h 176"/>
                <a:gd name="T4" fmla="*/ 0 w 391"/>
                <a:gd name="T5" fmla="*/ 176 h 176"/>
                <a:gd name="T6" fmla="*/ 391 w 391"/>
                <a:gd name="T7" fmla="*/ 176 h 176"/>
                <a:gd name="T8" fmla="*/ 391 w 391"/>
                <a:gd name="T9" fmla="*/ 25 h 176"/>
                <a:gd name="T10" fmla="*/ 0 w 391"/>
                <a:gd name="T11" fmla="*/ 25 h 176"/>
                <a:gd name="T12" fmla="*/ 0 w 391"/>
                <a:gd name="T13" fmla="*/ 0 h 176"/>
              </a:gdLst>
              <a:ahLst/>
              <a:cxnLst>
                <a:cxn ang="0">
                  <a:pos x="T0" y="T1"/>
                </a:cxn>
                <a:cxn ang="0">
                  <a:pos x="T2" y="T3"/>
                </a:cxn>
                <a:cxn ang="0">
                  <a:pos x="T4" y="T5"/>
                </a:cxn>
                <a:cxn ang="0">
                  <a:pos x="T6" y="T7"/>
                </a:cxn>
                <a:cxn ang="0">
                  <a:pos x="T8" y="T9"/>
                </a:cxn>
                <a:cxn ang="0">
                  <a:pos x="T10" y="T11"/>
                </a:cxn>
                <a:cxn ang="0">
                  <a:pos x="T12" y="T13"/>
                </a:cxn>
              </a:cxnLst>
              <a:rect l="0" t="0" r="r" b="b"/>
              <a:pathLst>
                <a:path w="391" h="176">
                  <a:moveTo>
                    <a:pt x="0" y="0"/>
                  </a:moveTo>
                  <a:lnTo>
                    <a:pt x="0" y="0"/>
                  </a:lnTo>
                  <a:lnTo>
                    <a:pt x="0" y="176"/>
                  </a:lnTo>
                  <a:lnTo>
                    <a:pt x="391" y="176"/>
                  </a:lnTo>
                  <a:lnTo>
                    <a:pt x="391" y="25"/>
                  </a:lnTo>
                  <a:lnTo>
                    <a:pt x="0" y="25"/>
                  </a:lnTo>
                  <a:lnTo>
                    <a:pt x="0" y="0"/>
                  </a:lnTo>
                  <a:close/>
                </a:path>
              </a:pathLst>
            </a:custGeom>
            <a:solidFill>
              <a:srgbClr val="FFE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54" name="íṩḷïďê"/>
            <p:cNvSpPr/>
            <p:nvPr/>
          </p:nvSpPr>
          <p:spPr bwMode="auto">
            <a:xfrm>
              <a:off x="6524529" y="5326016"/>
              <a:ext cx="598959" cy="269608"/>
            </a:xfrm>
            <a:custGeom>
              <a:avLst/>
              <a:gdLst>
                <a:gd name="T0" fmla="*/ 0 w 391"/>
                <a:gd name="T1" fmla="*/ 0 h 176"/>
                <a:gd name="T2" fmla="*/ 0 w 391"/>
                <a:gd name="T3" fmla="*/ 0 h 176"/>
                <a:gd name="T4" fmla="*/ 0 w 391"/>
                <a:gd name="T5" fmla="*/ 176 h 176"/>
                <a:gd name="T6" fmla="*/ 391 w 391"/>
                <a:gd name="T7" fmla="*/ 176 h 176"/>
                <a:gd name="T8" fmla="*/ 391 w 391"/>
                <a:gd name="T9" fmla="*/ 25 h 176"/>
                <a:gd name="T10" fmla="*/ 0 w 391"/>
                <a:gd name="T11" fmla="*/ 25 h 176"/>
                <a:gd name="T12" fmla="*/ 0 w 391"/>
                <a:gd name="T13" fmla="*/ 0 h 176"/>
              </a:gdLst>
              <a:ahLst/>
              <a:cxnLst>
                <a:cxn ang="0">
                  <a:pos x="T0" y="T1"/>
                </a:cxn>
                <a:cxn ang="0">
                  <a:pos x="T2" y="T3"/>
                </a:cxn>
                <a:cxn ang="0">
                  <a:pos x="T4" y="T5"/>
                </a:cxn>
                <a:cxn ang="0">
                  <a:pos x="T6" y="T7"/>
                </a:cxn>
                <a:cxn ang="0">
                  <a:pos x="T8" y="T9"/>
                </a:cxn>
                <a:cxn ang="0">
                  <a:pos x="T10" y="T11"/>
                </a:cxn>
                <a:cxn ang="0">
                  <a:pos x="T12" y="T13"/>
                </a:cxn>
              </a:cxnLst>
              <a:rect l="0" t="0" r="r" b="b"/>
              <a:pathLst>
                <a:path w="391" h="176">
                  <a:moveTo>
                    <a:pt x="0" y="0"/>
                  </a:moveTo>
                  <a:lnTo>
                    <a:pt x="0" y="0"/>
                  </a:lnTo>
                  <a:lnTo>
                    <a:pt x="0" y="176"/>
                  </a:lnTo>
                  <a:lnTo>
                    <a:pt x="391" y="176"/>
                  </a:lnTo>
                  <a:lnTo>
                    <a:pt x="391" y="25"/>
                  </a:lnTo>
                  <a:lnTo>
                    <a:pt x="0" y="2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55" name="íṩḻiḓê"/>
            <p:cNvSpPr/>
            <p:nvPr/>
          </p:nvSpPr>
          <p:spPr bwMode="auto">
            <a:xfrm>
              <a:off x="7696404" y="5326016"/>
              <a:ext cx="575980" cy="269608"/>
            </a:xfrm>
            <a:custGeom>
              <a:avLst/>
              <a:gdLst>
                <a:gd name="T0" fmla="*/ 376 w 376"/>
                <a:gd name="T1" fmla="*/ 0 h 176"/>
                <a:gd name="T2" fmla="*/ 334 w 376"/>
                <a:gd name="T3" fmla="*/ 0 h 176"/>
                <a:gd name="T4" fmla="*/ 334 w 376"/>
                <a:gd name="T5" fmla="*/ 0 h 176"/>
                <a:gd name="T6" fmla="*/ 330 w 376"/>
                <a:gd name="T7" fmla="*/ 0 h 176"/>
                <a:gd name="T8" fmla="*/ 330 w 376"/>
                <a:gd name="T9" fmla="*/ 25 h 176"/>
                <a:gd name="T10" fmla="*/ 0 w 376"/>
                <a:gd name="T11" fmla="*/ 25 h 176"/>
                <a:gd name="T12" fmla="*/ 0 w 376"/>
                <a:gd name="T13" fmla="*/ 176 h 176"/>
                <a:gd name="T14" fmla="*/ 376 w 376"/>
                <a:gd name="T15" fmla="*/ 176 h 176"/>
                <a:gd name="T16" fmla="*/ 376 w 376"/>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6" h="176">
                  <a:moveTo>
                    <a:pt x="376" y="0"/>
                  </a:moveTo>
                  <a:lnTo>
                    <a:pt x="334" y="0"/>
                  </a:lnTo>
                  <a:lnTo>
                    <a:pt x="334" y="0"/>
                  </a:lnTo>
                  <a:lnTo>
                    <a:pt x="330" y="0"/>
                  </a:lnTo>
                  <a:lnTo>
                    <a:pt x="330" y="25"/>
                  </a:lnTo>
                  <a:lnTo>
                    <a:pt x="0" y="25"/>
                  </a:lnTo>
                  <a:lnTo>
                    <a:pt x="0" y="176"/>
                  </a:lnTo>
                  <a:lnTo>
                    <a:pt x="376" y="176"/>
                  </a:lnTo>
                  <a:lnTo>
                    <a:pt x="376" y="0"/>
                  </a:lnTo>
                  <a:close/>
                </a:path>
              </a:pathLst>
            </a:custGeom>
            <a:solidFill>
              <a:srgbClr val="FFB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56" name="ï$liḓe"/>
            <p:cNvSpPr/>
            <p:nvPr/>
          </p:nvSpPr>
          <p:spPr bwMode="auto">
            <a:xfrm>
              <a:off x="7696404" y="5326016"/>
              <a:ext cx="575980" cy="269608"/>
            </a:xfrm>
            <a:custGeom>
              <a:avLst/>
              <a:gdLst>
                <a:gd name="T0" fmla="*/ 376 w 376"/>
                <a:gd name="T1" fmla="*/ 0 h 176"/>
                <a:gd name="T2" fmla="*/ 334 w 376"/>
                <a:gd name="T3" fmla="*/ 0 h 176"/>
                <a:gd name="T4" fmla="*/ 334 w 376"/>
                <a:gd name="T5" fmla="*/ 0 h 176"/>
                <a:gd name="T6" fmla="*/ 330 w 376"/>
                <a:gd name="T7" fmla="*/ 0 h 176"/>
                <a:gd name="T8" fmla="*/ 330 w 376"/>
                <a:gd name="T9" fmla="*/ 25 h 176"/>
                <a:gd name="T10" fmla="*/ 0 w 376"/>
                <a:gd name="T11" fmla="*/ 25 h 176"/>
                <a:gd name="T12" fmla="*/ 0 w 376"/>
                <a:gd name="T13" fmla="*/ 176 h 176"/>
                <a:gd name="T14" fmla="*/ 376 w 376"/>
                <a:gd name="T15" fmla="*/ 176 h 176"/>
                <a:gd name="T16" fmla="*/ 376 w 376"/>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6" h="176">
                  <a:moveTo>
                    <a:pt x="376" y="0"/>
                  </a:moveTo>
                  <a:lnTo>
                    <a:pt x="334" y="0"/>
                  </a:lnTo>
                  <a:lnTo>
                    <a:pt x="334" y="0"/>
                  </a:lnTo>
                  <a:lnTo>
                    <a:pt x="330" y="0"/>
                  </a:lnTo>
                  <a:lnTo>
                    <a:pt x="330" y="25"/>
                  </a:lnTo>
                  <a:lnTo>
                    <a:pt x="0" y="25"/>
                  </a:lnTo>
                  <a:lnTo>
                    <a:pt x="0" y="176"/>
                  </a:lnTo>
                  <a:lnTo>
                    <a:pt x="376" y="176"/>
                  </a:lnTo>
                  <a:lnTo>
                    <a:pt x="3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57" name="i$ľiḑê"/>
            <p:cNvSpPr/>
            <p:nvPr/>
          </p:nvSpPr>
          <p:spPr bwMode="auto">
            <a:xfrm>
              <a:off x="6460191" y="5051813"/>
              <a:ext cx="1747855" cy="274204"/>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8" name="í$1iḍê"/>
            <p:cNvSpPr/>
            <p:nvPr/>
          </p:nvSpPr>
          <p:spPr bwMode="auto">
            <a:xfrm>
              <a:off x="6460191" y="5051813"/>
              <a:ext cx="1747855" cy="274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9" name="îŝḻídê"/>
            <p:cNvSpPr/>
            <p:nvPr/>
          </p:nvSpPr>
          <p:spPr bwMode="auto">
            <a:xfrm>
              <a:off x="6460191" y="5051813"/>
              <a:ext cx="462622" cy="274204"/>
            </a:xfrm>
            <a:custGeom>
              <a:avLst/>
              <a:gdLst>
                <a:gd name="T0" fmla="*/ 302 w 302"/>
                <a:gd name="T1" fmla="*/ 0 h 179"/>
                <a:gd name="T2" fmla="*/ 0 w 302"/>
                <a:gd name="T3" fmla="*/ 0 h 179"/>
                <a:gd name="T4" fmla="*/ 0 w 302"/>
                <a:gd name="T5" fmla="*/ 179 h 179"/>
                <a:gd name="T6" fmla="*/ 42 w 302"/>
                <a:gd name="T7" fmla="*/ 179 h 179"/>
                <a:gd name="T8" fmla="*/ 42 w 302"/>
                <a:gd name="T9" fmla="*/ 179 h 179"/>
                <a:gd name="T10" fmla="*/ 302 w 302"/>
                <a:gd name="T11" fmla="*/ 179 h 179"/>
                <a:gd name="T12" fmla="*/ 302 w 302"/>
                <a:gd name="T13" fmla="*/ 0 h 179"/>
              </a:gdLst>
              <a:ahLst/>
              <a:cxnLst>
                <a:cxn ang="0">
                  <a:pos x="T0" y="T1"/>
                </a:cxn>
                <a:cxn ang="0">
                  <a:pos x="T2" y="T3"/>
                </a:cxn>
                <a:cxn ang="0">
                  <a:pos x="T4" y="T5"/>
                </a:cxn>
                <a:cxn ang="0">
                  <a:pos x="T6" y="T7"/>
                </a:cxn>
                <a:cxn ang="0">
                  <a:pos x="T8" y="T9"/>
                </a:cxn>
                <a:cxn ang="0">
                  <a:pos x="T10" y="T11"/>
                </a:cxn>
                <a:cxn ang="0">
                  <a:pos x="T12" y="T13"/>
                </a:cxn>
              </a:cxnLst>
              <a:rect l="0" t="0" r="r" b="b"/>
              <a:pathLst>
                <a:path w="302" h="179">
                  <a:moveTo>
                    <a:pt x="302" y="0"/>
                  </a:moveTo>
                  <a:lnTo>
                    <a:pt x="0" y="0"/>
                  </a:lnTo>
                  <a:lnTo>
                    <a:pt x="0" y="179"/>
                  </a:lnTo>
                  <a:lnTo>
                    <a:pt x="42" y="179"/>
                  </a:lnTo>
                  <a:lnTo>
                    <a:pt x="42" y="179"/>
                  </a:lnTo>
                  <a:lnTo>
                    <a:pt x="302" y="179"/>
                  </a:lnTo>
                  <a:lnTo>
                    <a:pt x="302" y="0"/>
                  </a:lnTo>
                  <a:close/>
                </a:path>
              </a:pathLst>
            </a:custGeom>
            <a:solidFill>
              <a:srgbClr val="FFE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0" name="iṡļiḍè"/>
            <p:cNvSpPr/>
            <p:nvPr/>
          </p:nvSpPr>
          <p:spPr bwMode="auto">
            <a:xfrm>
              <a:off x="6460191" y="5051813"/>
              <a:ext cx="462622" cy="274204"/>
            </a:xfrm>
            <a:custGeom>
              <a:avLst/>
              <a:gdLst>
                <a:gd name="T0" fmla="*/ 302 w 302"/>
                <a:gd name="T1" fmla="*/ 0 h 179"/>
                <a:gd name="T2" fmla="*/ 0 w 302"/>
                <a:gd name="T3" fmla="*/ 0 h 179"/>
                <a:gd name="T4" fmla="*/ 0 w 302"/>
                <a:gd name="T5" fmla="*/ 179 h 179"/>
                <a:gd name="T6" fmla="*/ 42 w 302"/>
                <a:gd name="T7" fmla="*/ 179 h 179"/>
                <a:gd name="T8" fmla="*/ 42 w 302"/>
                <a:gd name="T9" fmla="*/ 179 h 179"/>
                <a:gd name="T10" fmla="*/ 302 w 302"/>
                <a:gd name="T11" fmla="*/ 179 h 179"/>
                <a:gd name="T12" fmla="*/ 302 w 302"/>
                <a:gd name="T13" fmla="*/ 0 h 179"/>
              </a:gdLst>
              <a:ahLst/>
              <a:cxnLst>
                <a:cxn ang="0">
                  <a:pos x="T0" y="T1"/>
                </a:cxn>
                <a:cxn ang="0">
                  <a:pos x="T2" y="T3"/>
                </a:cxn>
                <a:cxn ang="0">
                  <a:pos x="T4" y="T5"/>
                </a:cxn>
                <a:cxn ang="0">
                  <a:pos x="T6" y="T7"/>
                </a:cxn>
                <a:cxn ang="0">
                  <a:pos x="T8" y="T9"/>
                </a:cxn>
                <a:cxn ang="0">
                  <a:pos x="T10" y="T11"/>
                </a:cxn>
                <a:cxn ang="0">
                  <a:pos x="T12" y="T13"/>
                </a:cxn>
              </a:cxnLst>
              <a:rect l="0" t="0" r="r" b="b"/>
              <a:pathLst>
                <a:path w="302" h="179">
                  <a:moveTo>
                    <a:pt x="302" y="0"/>
                  </a:moveTo>
                  <a:lnTo>
                    <a:pt x="0" y="0"/>
                  </a:lnTo>
                  <a:lnTo>
                    <a:pt x="0" y="179"/>
                  </a:lnTo>
                  <a:lnTo>
                    <a:pt x="42" y="179"/>
                  </a:lnTo>
                  <a:lnTo>
                    <a:pt x="42" y="179"/>
                  </a:lnTo>
                  <a:lnTo>
                    <a:pt x="302" y="179"/>
                  </a:lnTo>
                  <a:lnTo>
                    <a:pt x="30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1" name="ïṩlíde"/>
            <p:cNvSpPr/>
            <p:nvPr/>
          </p:nvSpPr>
          <p:spPr bwMode="auto">
            <a:xfrm>
              <a:off x="7469689" y="5051813"/>
              <a:ext cx="738358" cy="274204"/>
            </a:xfrm>
            <a:custGeom>
              <a:avLst/>
              <a:gdLst>
                <a:gd name="T0" fmla="*/ 482 w 482"/>
                <a:gd name="T1" fmla="*/ 0 h 179"/>
                <a:gd name="T2" fmla="*/ 0 w 482"/>
                <a:gd name="T3" fmla="*/ 0 h 179"/>
                <a:gd name="T4" fmla="*/ 0 w 482"/>
                <a:gd name="T5" fmla="*/ 179 h 179"/>
                <a:gd name="T6" fmla="*/ 478 w 482"/>
                <a:gd name="T7" fmla="*/ 179 h 179"/>
                <a:gd name="T8" fmla="*/ 478 w 482"/>
                <a:gd name="T9" fmla="*/ 179 h 179"/>
                <a:gd name="T10" fmla="*/ 482 w 482"/>
                <a:gd name="T11" fmla="*/ 179 h 179"/>
                <a:gd name="T12" fmla="*/ 482 w 482"/>
                <a:gd name="T13" fmla="*/ 179 h 179"/>
                <a:gd name="T14" fmla="*/ 482 w 482"/>
                <a:gd name="T15" fmla="*/ 0 h 1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2" h="179">
                  <a:moveTo>
                    <a:pt x="482" y="0"/>
                  </a:moveTo>
                  <a:lnTo>
                    <a:pt x="0" y="0"/>
                  </a:lnTo>
                  <a:lnTo>
                    <a:pt x="0" y="179"/>
                  </a:lnTo>
                  <a:lnTo>
                    <a:pt x="478" y="179"/>
                  </a:lnTo>
                  <a:lnTo>
                    <a:pt x="478" y="179"/>
                  </a:lnTo>
                  <a:lnTo>
                    <a:pt x="482" y="179"/>
                  </a:lnTo>
                  <a:lnTo>
                    <a:pt x="482" y="179"/>
                  </a:lnTo>
                  <a:lnTo>
                    <a:pt x="482" y="0"/>
                  </a:lnTo>
                  <a:close/>
                </a:path>
              </a:pathLst>
            </a:custGeom>
            <a:solidFill>
              <a:srgbClr val="FFB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2" name="iSľîḍè"/>
            <p:cNvSpPr/>
            <p:nvPr/>
          </p:nvSpPr>
          <p:spPr bwMode="auto">
            <a:xfrm>
              <a:off x="7469689" y="5051813"/>
              <a:ext cx="738358" cy="274204"/>
            </a:xfrm>
            <a:custGeom>
              <a:avLst/>
              <a:gdLst>
                <a:gd name="T0" fmla="*/ 482 w 482"/>
                <a:gd name="T1" fmla="*/ 0 h 179"/>
                <a:gd name="T2" fmla="*/ 0 w 482"/>
                <a:gd name="T3" fmla="*/ 0 h 179"/>
                <a:gd name="T4" fmla="*/ 0 w 482"/>
                <a:gd name="T5" fmla="*/ 179 h 179"/>
                <a:gd name="T6" fmla="*/ 478 w 482"/>
                <a:gd name="T7" fmla="*/ 179 h 179"/>
                <a:gd name="T8" fmla="*/ 478 w 482"/>
                <a:gd name="T9" fmla="*/ 179 h 179"/>
                <a:gd name="T10" fmla="*/ 482 w 482"/>
                <a:gd name="T11" fmla="*/ 179 h 179"/>
                <a:gd name="T12" fmla="*/ 482 w 482"/>
                <a:gd name="T13" fmla="*/ 179 h 179"/>
                <a:gd name="T14" fmla="*/ 482 w 482"/>
                <a:gd name="T15" fmla="*/ 0 h 1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2" h="179">
                  <a:moveTo>
                    <a:pt x="482" y="0"/>
                  </a:moveTo>
                  <a:lnTo>
                    <a:pt x="0" y="0"/>
                  </a:lnTo>
                  <a:lnTo>
                    <a:pt x="0" y="179"/>
                  </a:lnTo>
                  <a:lnTo>
                    <a:pt x="478" y="179"/>
                  </a:lnTo>
                  <a:lnTo>
                    <a:pt x="478" y="179"/>
                  </a:lnTo>
                  <a:lnTo>
                    <a:pt x="482" y="179"/>
                  </a:lnTo>
                  <a:lnTo>
                    <a:pt x="482" y="179"/>
                  </a:lnTo>
                  <a:lnTo>
                    <a:pt x="4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3" name="í$ḻïḑé"/>
            <p:cNvSpPr/>
            <p:nvPr/>
          </p:nvSpPr>
          <p:spPr bwMode="auto">
            <a:xfrm>
              <a:off x="6651674" y="4782205"/>
              <a:ext cx="1744792" cy="269608"/>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64" name="ïsḻiḍe"/>
            <p:cNvSpPr/>
            <p:nvPr/>
          </p:nvSpPr>
          <p:spPr bwMode="auto">
            <a:xfrm>
              <a:off x="6651674" y="4782205"/>
              <a:ext cx="1744792" cy="269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65" name="iṩlíďè"/>
            <p:cNvSpPr/>
            <p:nvPr/>
          </p:nvSpPr>
          <p:spPr bwMode="auto">
            <a:xfrm>
              <a:off x="6651674" y="4782205"/>
              <a:ext cx="681679" cy="269608"/>
            </a:xfrm>
            <a:custGeom>
              <a:avLst/>
              <a:gdLst>
                <a:gd name="T0" fmla="*/ 0 w 445"/>
                <a:gd name="T1" fmla="*/ 0 h 176"/>
                <a:gd name="T2" fmla="*/ 0 w 445"/>
                <a:gd name="T3" fmla="*/ 0 h 176"/>
                <a:gd name="T4" fmla="*/ 0 w 445"/>
                <a:gd name="T5" fmla="*/ 176 h 176"/>
                <a:gd name="T6" fmla="*/ 445 w 445"/>
                <a:gd name="T7" fmla="*/ 176 h 176"/>
                <a:gd name="T8" fmla="*/ 445 w 445"/>
                <a:gd name="T9" fmla="*/ 27 h 176"/>
                <a:gd name="T10" fmla="*/ 0 w 445"/>
                <a:gd name="T11" fmla="*/ 27 h 176"/>
                <a:gd name="T12" fmla="*/ 0 w 445"/>
                <a:gd name="T13" fmla="*/ 0 h 176"/>
              </a:gdLst>
              <a:ahLst/>
              <a:cxnLst>
                <a:cxn ang="0">
                  <a:pos x="T0" y="T1"/>
                </a:cxn>
                <a:cxn ang="0">
                  <a:pos x="T2" y="T3"/>
                </a:cxn>
                <a:cxn ang="0">
                  <a:pos x="T4" y="T5"/>
                </a:cxn>
                <a:cxn ang="0">
                  <a:pos x="T6" y="T7"/>
                </a:cxn>
                <a:cxn ang="0">
                  <a:pos x="T8" y="T9"/>
                </a:cxn>
                <a:cxn ang="0">
                  <a:pos x="T10" y="T11"/>
                </a:cxn>
                <a:cxn ang="0">
                  <a:pos x="T12" y="T13"/>
                </a:cxn>
              </a:cxnLst>
              <a:rect l="0" t="0" r="r" b="b"/>
              <a:pathLst>
                <a:path w="445" h="176">
                  <a:moveTo>
                    <a:pt x="0" y="0"/>
                  </a:moveTo>
                  <a:lnTo>
                    <a:pt x="0" y="0"/>
                  </a:lnTo>
                  <a:lnTo>
                    <a:pt x="0" y="176"/>
                  </a:lnTo>
                  <a:lnTo>
                    <a:pt x="445" y="176"/>
                  </a:lnTo>
                  <a:lnTo>
                    <a:pt x="445" y="27"/>
                  </a:lnTo>
                  <a:lnTo>
                    <a:pt x="0" y="27"/>
                  </a:lnTo>
                  <a:lnTo>
                    <a:pt x="0" y="0"/>
                  </a:lnTo>
                  <a:close/>
                </a:path>
              </a:pathLst>
            </a:custGeom>
            <a:solidFill>
              <a:srgbClr val="FFE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6" name="îSḷïḍe"/>
            <p:cNvSpPr/>
            <p:nvPr/>
          </p:nvSpPr>
          <p:spPr bwMode="auto">
            <a:xfrm>
              <a:off x="6651674" y="4782205"/>
              <a:ext cx="681679" cy="269608"/>
            </a:xfrm>
            <a:custGeom>
              <a:avLst/>
              <a:gdLst>
                <a:gd name="T0" fmla="*/ 0 w 445"/>
                <a:gd name="T1" fmla="*/ 0 h 176"/>
                <a:gd name="T2" fmla="*/ 0 w 445"/>
                <a:gd name="T3" fmla="*/ 0 h 176"/>
                <a:gd name="T4" fmla="*/ 0 w 445"/>
                <a:gd name="T5" fmla="*/ 176 h 176"/>
                <a:gd name="T6" fmla="*/ 445 w 445"/>
                <a:gd name="T7" fmla="*/ 176 h 176"/>
                <a:gd name="T8" fmla="*/ 445 w 445"/>
                <a:gd name="T9" fmla="*/ 27 h 176"/>
                <a:gd name="T10" fmla="*/ 0 w 445"/>
                <a:gd name="T11" fmla="*/ 27 h 176"/>
                <a:gd name="T12" fmla="*/ 0 w 445"/>
                <a:gd name="T13" fmla="*/ 0 h 176"/>
              </a:gdLst>
              <a:ahLst/>
              <a:cxnLst>
                <a:cxn ang="0">
                  <a:pos x="T0" y="T1"/>
                </a:cxn>
                <a:cxn ang="0">
                  <a:pos x="T2" y="T3"/>
                </a:cxn>
                <a:cxn ang="0">
                  <a:pos x="T4" y="T5"/>
                </a:cxn>
                <a:cxn ang="0">
                  <a:pos x="T6" y="T7"/>
                </a:cxn>
                <a:cxn ang="0">
                  <a:pos x="T8" y="T9"/>
                </a:cxn>
                <a:cxn ang="0">
                  <a:pos x="T10" y="T11"/>
                </a:cxn>
                <a:cxn ang="0">
                  <a:pos x="T12" y="T13"/>
                </a:cxn>
              </a:cxnLst>
              <a:rect l="0" t="0" r="r" b="b"/>
              <a:pathLst>
                <a:path w="445" h="176">
                  <a:moveTo>
                    <a:pt x="0" y="0"/>
                  </a:moveTo>
                  <a:lnTo>
                    <a:pt x="0" y="0"/>
                  </a:lnTo>
                  <a:lnTo>
                    <a:pt x="0" y="176"/>
                  </a:lnTo>
                  <a:lnTo>
                    <a:pt x="445" y="176"/>
                  </a:lnTo>
                  <a:lnTo>
                    <a:pt x="445" y="27"/>
                  </a:lnTo>
                  <a:lnTo>
                    <a:pt x="0" y="2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7" name="îš1ïdè"/>
            <p:cNvSpPr/>
            <p:nvPr/>
          </p:nvSpPr>
          <p:spPr bwMode="auto">
            <a:xfrm>
              <a:off x="7900141" y="4782205"/>
              <a:ext cx="490196" cy="269608"/>
            </a:xfrm>
            <a:custGeom>
              <a:avLst/>
              <a:gdLst>
                <a:gd name="T0" fmla="*/ 320 w 320"/>
                <a:gd name="T1" fmla="*/ 0 h 176"/>
                <a:gd name="T2" fmla="*/ 253 w 320"/>
                <a:gd name="T3" fmla="*/ 0 h 176"/>
                <a:gd name="T4" fmla="*/ 253 w 320"/>
                <a:gd name="T5" fmla="*/ 0 h 176"/>
                <a:gd name="T6" fmla="*/ 253 w 320"/>
                <a:gd name="T7" fmla="*/ 27 h 176"/>
                <a:gd name="T8" fmla="*/ 0 w 320"/>
                <a:gd name="T9" fmla="*/ 27 h 176"/>
                <a:gd name="T10" fmla="*/ 0 w 320"/>
                <a:gd name="T11" fmla="*/ 176 h 176"/>
                <a:gd name="T12" fmla="*/ 320 w 320"/>
                <a:gd name="T13" fmla="*/ 176 h 176"/>
                <a:gd name="T14" fmla="*/ 320 w 320"/>
                <a:gd name="T15" fmla="*/ 0 h 1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0" h="176">
                  <a:moveTo>
                    <a:pt x="320" y="0"/>
                  </a:moveTo>
                  <a:lnTo>
                    <a:pt x="253" y="0"/>
                  </a:lnTo>
                  <a:lnTo>
                    <a:pt x="253" y="0"/>
                  </a:lnTo>
                  <a:lnTo>
                    <a:pt x="253" y="27"/>
                  </a:lnTo>
                  <a:lnTo>
                    <a:pt x="0" y="27"/>
                  </a:lnTo>
                  <a:lnTo>
                    <a:pt x="0" y="176"/>
                  </a:lnTo>
                  <a:lnTo>
                    <a:pt x="320" y="176"/>
                  </a:lnTo>
                  <a:lnTo>
                    <a:pt x="320" y="0"/>
                  </a:lnTo>
                  <a:close/>
                </a:path>
              </a:pathLst>
            </a:custGeom>
            <a:solidFill>
              <a:srgbClr val="FFB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8" name="íslíďê"/>
            <p:cNvSpPr/>
            <p:nvPr/>
          </p:nvSpPr>
          <p:spPr bwMode="auto">
            <a:xfrm>
              <a:off x="7900141" y="4782205"/>
              <a:ext cx="490196" cy="269608"/>
            </a:xfrm>
            <a:custGeom>
              <a:avLst/>
              <a:gdLst>
                <a:gd name="T0" fmla="*/ 320 w 320"/>
                <a:gd name="T1" fmla="*/ 0 h 176"/>
                <a:gd name="T2" fmla="*/ 253 w 320"/>
                <a:gd name="T3" fmla="*/ 0 h 176"/>
                <a:gd name="T4" fmla="*/ 253 w 320"/>
                <a:gd name="T5" fmla="*/ 0 h 176"/>
                <a:gd name="T6" fmla="*/ 253 w 320"/>
                <a:gd name="T7" fmla="*/ 27 h 176"/>
                <a:gd name="T8" fmla="*/ 0 w 320"/>
                <a:gd name="T9" fmla="*/ 27 h 176"/>
                <a:gd name="T10" fmla="*/ 0 w 320"/>
                <a:gd name="T11" fmla="*/ 176 h 176"/>
                <a:gd name="T12" fmla="*/ 320 w 320"/>
                <a:gd name="T13" fmla="*/ 176 h 176"/>
                <a:gd name="T14" fmla="*/ 320 w 320"/>
                <a:gd name="T15" fmla="*/ 0 h 1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0" h="176">
                  <a:moveTo>
                    <a:pt x="320" y="0"/>
                  </a:moveTo>
                  <a:lnTo>
                    <a:pt x="253" y="0"/>
                  </a:lnTo>
                  <a:lnTo>
                    <a:pt x="253" y="0"/>
                  </a:lnTo>
                  <a:lnTo>
                    <a:pt x="253" y="27"/>
                  </a:lnTo>
                  <a:lnTo>
                    <a:pt x="0" y="27"/>
                  </a:lnTo>
                  <a:lnTo>
                    <a:pt x="0" y="176"/>
                  </a:lnTo>
                  <a:lnTo>
                    <a:pt x="320" y="176"/>
                  </a:lnTo>
                  <a:lnTo>
                    <a:pt x="3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9" name="ïṡḷïḋè"/>
            <p:cNvSpPr/>
            <p:nvPr/>
          </p:nvSpPr>
          <p:spPr bwMode="auto">
            <a:xfrm>
              <a:off x="6539848" y="4511065"/>
              <a:ext cx="1747855" cy="27114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70" name="îṧ1iḋé"/>
            <p:cNvSpPr/>
            <p:nvPr/>
          </p:nvSpPr>
          <p:spPr bwMode="auto">
            <a:xfrm>
              <a:off x="6539848" y="4511065"/>
              <a:ext cx="1747855" cy="271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71" name="ïṣlidè"/>
            <p:cNvSpPr/>
            <p:nvPr/>
          </p:nvSpPr>
          <p:spPr bwMode="auto">
            <a:xfrm>
              <a:off x="6539848" y="4511065"/>
              <a:ext cx="522366" cy="271140"/>
            </a:xfrm>
            <a:custGeom>
              <a:avLst/>
              <a:gdLst>
                <a:gd name="T0" fmla="*/ 341 w 341"/>
                <a:gd name="T1" fmla="*/ 0 h 177"/>
                <a:gd name="T2" fmla="*/ 0 w 341"/>
                <a:gd name="T3" fmla="*/ 0 h 177"/>
                <a:gd name="T4" fmla="*/ 0 w 341"/>
                <a:gd name="T5" fmla="*/ 177 h 177"/>
                <a:gd name="T6" fmla="*/ 73 w 341"/>
                <a:gd name="T7" fmla="*/ 177 h 177"/>
                <a:gd name="T8" fmla="*/ 341 w 341"/>
                <a:gd name="T9" fmla="*/ 177 h 177"/>
                <a:gd name="T10" fmla="*/ 341 w 341"/>
                <a:gd name="T11" fmla="*/ 0 h 177"/>
              </a:gdLst>
              <a:ahLst/>
              <a:cxnLst>
                <a:cxn ang="0">
                  <a:pos x="T0" y="T1"/>
                </a:cxn>
                <a:cxn ang="0">
                  <a:pos x="T2" y="T3"/>
                </a:cxn>
                <a:cxn ang="0">
                  <a:pos x="T4" y="T5"/>
                </a:cxn>
                <a:cxn ang="0">
                  <a:pos x="T6" y="T7"/>
                </a:cxn>
                <a:cxn ang="0">
                  <a:pos x="T8" y="T9"/>
                </a:cxn>
                <a:cxn ang="0">
                  <a:pos x="T10" y="T11"/>
                </a:cxn>
              </a:cxnLst>
              <a:rect l="0" t="0" r="r" b="b"/>
              <a:pathLst>
                <a:path w="341" h="177">
                  <a:moveTo>
                    <a:pt x="341" y="0"/>
                  </a:moveTo>
                  <a:lnTo>
                    <a:pt x="0" y="0"/>
                  </a:lnTo>
                  <a:lnTo>
                    <a:pt x="0" y="177"/>
                  </a:lnTo>
                  <a:lnTo>
                    <a:pt x="73" y="177"/>
                  </a:lnTo>
                  <a:lnTo>
                    <a:pt x="341" y="177"/>
                  </a:lnTo>
                  <a:lnTo>
                    <a:pt x="341" y="0"/>
                  </a:lnTo>
                  <a:close/>
                </a:path>
              </a:pathLst>
            </a:custGeom>
            <a:solidFill>
              <a:srgbClr val="FFE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2" name="îṥḻîdé"/>
            <p:cNvSpPr/>
            <p:nvPr/>
          </p:nvSpPr>
          <p:spPr bwMode="auto">
            <a:xfrm>
              <a:off x="6539848" y="4511065"/>
              <a:ext cx="522366" cy="271140"/>
            </a:xfrm>
            <a:custGeom>
              <a:avLst/>
              <a:gdLst>
                <a:gd name="T0" fmla="*/ 341 w 341"/>
                <a:gd name="T1" fmla="*/ 0 h 177"/>
                <a:gd name="T2" fmla="*/ 0 w 341"/>
                <a:gd name="T3" fmla="*/ 0 h 177"/>
                <a:gd name="T4" fmla="*/ 0 w 341"/>
                <a:gd name="T5" fmla="*/ 177 h 177"/>
                <a:gd name="T6" fmla="*/ 73 w 341"/>
                <a:gd name="T7" fmla="*/ 177 h 177"/>
                <a:gd name="T8" fmla="*/ 341 w 341"/>
                <a:gd name="T9" fmla="*/ 177 h 177"/>
                <a:gd name="T10" fmla="*/ 341 w 341"/>
                <a:gd name="T11" fmla="*/ 0 h 177"/>
              </a:gdLst>
              <a:ahLst/>
              <a:cxnLst>
                <a:cxn ang="0">
                  <a:pos x="T0" y="T1"/>
                </a:cxn>
                <a:cxn ang="0">
                  <a:pos x="T2" y="T3"/>
                </a:cxn>
                <a:cxn ang="0">
                  <a:pos x="T4" y="T5"/>
                </a:cxn>
                <a:cxn ang="0">
                  <a:pos x="T6" y="T7"/>
                </a:cxn>
                <a:cxn ang="0">
                  <a:pos x="T8" y="T9"/>
                </a:cxn>
                <a:cxn ang="0">
                  <a:pos x="T10" y="T11"/>
                </a:cxn>
              </a:cxnLst>
              <a:rect l="0" t="0" r="r" b="b"/>
              <a:pathLst>
                <a:path w="341" h="177">
                  <a:moveTo>
                    <a:pt x="341" y="0"/>
                  </a:moveTo>
                  <a:lnTo>
                    <a:pt x="0" y="0"/>
                  </a:lnTo>
                  <a:lnTo>
                    <a:pt x="0" y="177"/>
                  </a:lnTo>
                  <a:lnTo>
                    <a:pt x="73" y="177"/>
                  </a:lnTo>
                  <a:lnTo>
                    <a:pt x="341" y="177"/>
                  </a:lnTo>
                  <a:lnTo>
                    <a:pt x="34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3" name="îš1îḑè"/>
            <p:cNvSpPr/>
            <p:nvPr/>
          </p:nvSpPr>
          <p:spPr bwMode="auto">
            <a:xfrm>
              <a:off x="7581514" y="4511065"/>
              <a:ext cx="706189" cy="271140"/>
            </a:xfrm>
            <a:custGeom>
              <a:avLst/>
              <a:gdLst>
                <a:gd name="T0" fmla="*/ 461 w 461"/>
                <a:gd name="T1" fmla="*/ 0 h 177"/>
                <a:gd name="T2" fmla="*/ 0 w 461"/>
                <a:gd name="T3" fmla="*/ 0 h 177"/>
                <a:gd name="T4" fmla="*/ 0 w 461"/>
                <a:gd name="T5" fmla="*/ 177 h 177"/>
                <a:gd name="T6" fmla="*/ 461 w 461"/>
                <a:gd name="T7" fmla="*/ 177 h 177"/>
                <a:gd name="T8" fmla="*/ 461 w 461"/>
                <a:gd name="T9" fmla="*/ 177 h 177"/>
                <a:gd name="T10" fmla="*/ 461 w 461"/>
                <a:gd name="T11" fmla="*/ 0 h 177"/>
              </a:gdLst>
              <a:ahLst/>
              <a:cxnLst>
                <a:cxn ang="0">
                  <a:pos x="T0" y="T1"/>
                </a:cxn>
                <a:cxn ang="0">
                  <a:pos x="T2" y="T3"/>
                </a:cxn>
                <a:cxn ang="0">
                  <a:pos x="T4" y="T5"/>
                </a:cxn>
                <a:cxn ang="0">
                  <a:pos x="T6" y="T7"/>
                </a:cxn>
                <a:cxn ang="0">
                  <a:pos x="T8" y="T9"/>
                </a:cxn>
                <a:cxn ang="0">
                  <a:pos x="T10" y="T11"/>
                </a:cxn>
              </a:cxnLst>
              <a:rect l="0" t="0" r="r" b="b"/>
              <a:pathLst>
                <a:path w="461" h="177">
                  <a:moveTo>
                    <a:pt x="461" y="0"/>
                  </a:moveTo>
                  <a:lnTo>
                    <a:pt x="0" y="0"/>
                  </a:lnTo>
                  <a:lnTo>
                    <a:pt x="0" y="177"/>
                  </a:lnTo>
                  <a:lnTo>
                    <a:pt x="461" y="177"/>
                  </a:lnTo>
                  <a:lnTo>
                    <a:pt x="461" y="177"/>
                  </a:lnTo>
                  <a:lnTo>
                    <a:pt x="461" y="0"/>
                  </a:lnTo>
                  <a:close/>
                </a:path>
              </a:pathLst>
            </a:custGeom>
            <a:solidFill>
              <a:srgbClr val="FFB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4" name="ïṧļíḍè"/>
            <p:cNvSpPr/>
            <p:nvPr/>
          </p:nvSpPr>
          <p:spPr bwMode="auto">
            <a:xfrm>
              <a:off x="7581514" y="4511065"/>
              <a:ext cx="706189" cy="271140"/>
            </a:xfrm>
            <a:custGeom>
              <a:avLst/>
              <a:gdLst>
                <a:gd name="T0" fmla="*/ 461 w 461"/>
                <a:gd name="T1" fmla="*/ 0 h 177"/>
                <a:gd name="T2" fmla="*/ 0 w 461"/>
                <a:gd name="T3" fmla="*/ 0 h 177"/>
                <a:gd name="T4" fmla="*/ 0 w 461"/>
                <a:gd name="T5" fmla="*/ 177 h 177"/>
                <a:gd name="T6" fmla="*/ 461 w 461"/>
                <a:gd name="T7" fmla="*/ 177 h 177"/>
                <a:gd name="T8" fmla="*/ 461 w 461"/>
                <a:gd name="T9" fmla="*/ 177 h 177"/>
                <a:gd name="T10" fmla="*/ 461 w 461"/>
                <a:gd name="T11" fmla="*/ 0 h 177"/>
              </a:gdLst>
              <a:ahLst/>
              <a:cxnLst>
                <a:cxn ang="0">
                  <a:pos x="T0" y="T1"/>
                </a:cxn>
                <a:cxn ang="0">
                  <a:pos x="T2" y="T3"/>
                </a:cxn>
                <a:cxn ang="0">
                  <a:pos x="T4" y="T5"/>
                </a:cxn>
                <a:cxn ang="0">
                  <a:pos x="T6" y="T7"/>
                </a:cxn>
                <a:cxn ang="0">
                  <a:pos x="T8" y="T9"/>
                </a:cxn>
                <a:cxn ang="0">
                  <a:pos x="T10" y="T11"/>
                </a:cxn>
              </a:cxnLst>
              <a:rect l="0" t="0" r="r" b="b"/>
              <a:pathLst>
                <a:path w="461" h="177">
                  <a:moveTo>
                    <a:pt x="461" y="0"/>
                  </a:moveTo>
                  <a:lnTo>
                    <a:pt x="0" y="0"/>
                  </a:lnTo>
                  <a:lnTo>
                    <a:pt x="0" y="177"/>
                  </a:lnTo>
                  <a:lnTo>
                    <a:pt x="461" y="177"/>
                  </a:lnTo>
                  <a:lnTo>
                    <a:pt x="461" y="177"/>
                  </a:lnTo>
                  <a:lnTo>
                    <a:pt x="4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5" name="îŝḻîḋé"/>
            <p:cNvSpPr/>
            <p:nvPr/>
          </p:nvSpPr>
          <p:spPr bwMode="auto">
            <a:xfrm>
              <a:off x="7123488" y="5326016"/>
              <a:ext cx="572917" cy="38297"/>
            </a:xfrm>
            <a:prstGeom prst="rect">
              <a:avLst/>
            </a:prstGeom>
            <a:solidFill>
              <a:srgbClr val="FFB7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76" name="iṥļídè"/>
            <p:cNvSpPr/>
            <p:nvPr/>
          </p:nvSpPr>
          <p:spPr bwMode="auto">
            <a:xfrm>
              <a:off x="7123488" y="5326016"/>
              <a:ext cx="572917" cy="38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77" name="iś1ïḓè"/>
            <p:cNvSpPr/>
            <p:nvPr/>
          </p:nvSpPr>
          <p:spPr bwMode="auto">
            <a:xfrm>
              <a:off x="6524529" y="5326016"/>
              <a:ext cx="598959" cy="38297"/>
            </a:xfrm>
            <a:prstGeom prst="rect">
              <a:avLst/>
            </a:prstGeom>
            <a:solidFill>
              <a:srgbClr val="FFCA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78" name="ï$liḋè"/>
            <p:cNvSpPr/>
            <p:nvPr/>
          </p:nvSpPr>
          <p:spPr bwMode="auto">
            <a:xfrm>
              <a:off x="6524529" y="5326016"/>
              <a:ext cx="598959" cy="38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79" name="iSlïḋè"/>
            <p:cNvSpPr/>
            <p:nvPr/>
          </p:nvSpPr>
          <p:spPr bwMode="auto">
            <a:xfrm>
              <a:off x="7696404" y="5326016"/>
              <a:ext cx="505515" cy="38297"/>
            </a:xfrm>
            <a:prstGeom prst="rect">
              <a:avLst/>
            </a:prstGeom>
            <a:solidFill>
              <a:srgbClr val="FFA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0" name="iṥlîḑè"/>
            <p:cNvSpPr/>
            <p:nvPr/>
          </p:nvSpPr>
          <p:spPr bwMode="auto">
            <a:xfrm>
              <a:off x="7696404" y="5326016"/>
              <a:ext cx="505515" cy="38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1" name="îSlíḑé"/>
            <p:cNvSpPr/>
            <p:nvPr/>
          </p:nvSpPr>
          <p:spPr bwMode="auto">
            <a:xfrm>
              <a:off x="6524529" y="5326016"/>
              <a:ext cx="1677390" cy="0"/>
            </a:xfrm>
            <a:custGeom>
              <a:avLst/>
              <a:gdLst>
                <a:gd name="T0" fmla="*/ 617 w 1095"/>
                <a:gd name="T1" fmla="*/ 260 w 1095"/>
                <a:gd name="T2" fmla="*/ 260 w 1095"/>
                <a:gd name="T3" fmla="*/ 0 w 1095"/>
                <a:gd name="T4" fmla="*/ 391 w 1095"/>
                <a:gd name="T5" fmla="*/ 765 w 1095"/>
                <a:gd name="T6" fmla="*/ 1095 w 1095"/>
                <a:gd name="T7" fmla="*/ 617 w 1095"/>
                <a:gd name="T8" fmla="*/ 617 w 1095"/>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095">
                  <a:moveTo>
                    <a:pt x="617" y="0"/>
                  </a:moveTo>
                  <a:lnTo>
                    <a:pt x="260" y="0"/>
                  </a:lnTo>
                  <a:lnTo>
                    <a:pt x="260" y="0"/>
                  </a:lnTo>
                  <a:lnTo>
                    <a:pt x="0" y="0"/>
                  </a:lnTo>
                  <a:lnTo>
                    <a:pt x="391" y="0"/>
                  </a:lnTo>
                  <a:lnTo>
                    <a:pt x="765" y="0"/>
                  </a:lnTo>
                  <a:lnTo>
                    <a:pt x="1095" y="0"/>
                  </a:lnTo>
                  <a:lnTo>
                    <a:pt x="617" y="0"/>
                  </a:lnTo>
                  <a:lnTo>
                    <a:pt x="617" y="0"/>
                  </a:lnTo>
                  <a:close/>
                </a:path>
              </a:pathLst>
            </a:custGeom>
            <a:solidFill>
              <a:srgbClr val="FFB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82" name="iśḻîḋe"/>
            <p:cNvSpPr/>
            <p:nvPr/>
          </p:nvSpPr>
          <p:spPr bwMode="auto">
            <a:xfrm>
              <a:off x="6524529" y="5326016"/>
              <a:ext cx="1677390" cy="0"/>
            </a:xfrm>
            <a:custGeom>
              <a:avLst/>
              <a:gdLst>
                <a:gd name="T0" fmla="*/ 617 w 1095"/>
                <a:gd name="T1" fmla="*/ 260 w 1095"/>
                <a:gd name="T2" fmla="*/ 260 w 1095"/>
                <a:gd name="T3" fmla="*/ 0 w 1095"/>
                <a:gd name="T4" fmla="*/ 391 w 1095"/>
                <a:gd name="T5" fmla="*/ 765 w 1095"/>
                <a:gd name="T6" fmla="*/ 1095 w 1095"/>
                <a:gd name="T7" fmla="*/ 617 w 1095"/>
                <a:gd name="T8" fmla="*/ 617 w 1095"/>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095">
                  <a:moveTo>
                    <a:pt x="617" y="0"/>
                  </a:moveTo>
                  <a:lnTo>
                    <a:pt x="260" y="0"/>
                  </a:lnTo>
                  <a:lnTo>
                    <a:pt x="260" y="0"/>
                  </a:lnTo>
                  <a:lnTo>
                    <a:pt x="0" y="0"/>
                  </a:lnTo>
                  <a:lnTo>
                    <a:pt x="391" y="0"/>
                  </a:lnTo>
                  <a:lnTo>
                    <a:pt x="765" y="0"/>
                  </a:lnTo>
                  <a:lnTo>
                    <a:pt x="1095" y="0"/>
                  </a:lnTo>
                  <a:lnTo>
                    <a:pt x="617" y="0"/>
                  </a:lnTo>
                  <a:lnTo>
                    <a:pt x="6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83" name="iš1iḍe"/>
            <p:cNvSpPr/>
            <p:nvPr/>
          </p:nvSpPr>
          <p:spPr bwMode="auto">
            <a:xfrm>
              <a:off x="6524529" y="5326016"/>
              <a:ext cx="398284" cy="1532"/>
            </a:xfrm>
            <a:prstGeom prst="rect">
              <a:avLst/>
            </a:prstGeom>
            <a:solidFill>
              <a:srgbClr val="FFCA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4" name="iṩľîḍe"/>
            <p:cNvSpPr/>
            <p:nvPr/>
          </p:nvSpPr>
          <p:spPr bwMode="auto">
            <a:xfrm>
              <a:off x="6524529" y="5326016"/>
              <a:ext cx="398284" cy="1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5" name="íśliḋé"/>
            <p:cNvSpPr/>
            <p:nvPr/>
          </p:nvSpPr>
          <p:spPr bwMode="auto">
            <a:xfrm>
              <a:off x="7469689" y="5326016"/>
              <a:ext cx="732230" cy="1532"/>
            </a:xfrm>
            <a:prstGeom prst="rect">
              <a:avLst/>
            </a:prstGeom>
            <a:solidFill>
              <a:srgbClr val="FFA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6" name="iṥḷîḍé"/>
            <p:cNvSpPr/>
            <p:nvPr/>
          </p:nvSpPr>
          <p:spPr bwMode="auto">
            <a:xfrm>
              <a:off x="7469689" y="5326016"/>
              <a:ext cx="732230" cy="1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7" name="iŝļîdê"/>
            <p:cNvSpPr/>
            <p:nvPr/>
          </p:nvSpPr>
          <p:spPr bwMode="auto">
            <a:xfrm>
              <a:off x="7333352" y="4782205"/>
              <a:ext cx="566789" cy="41361"/>
            </a:xfrm>
            <a:prstGeom prst="rect">
              <a:avLst/>
            </a:prstGeom>
            <a:solidFill>
              <a:srgbClr val="FFB7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8" name="íṣḷiḑè"/>
            <p:cNvSpPr/>
            <p:nvPr/>
          </p:nvSpPr>
          <p:spPr bwMode="auto">
            <a:xfrm>
              <a:off x="7333352" y="4782205"/>
              <a:ext cx="566789" cy="41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9" name="íş1iḍe"/>
            <p:cNvSpPr/>
            <p:nvPr/>
          </p:nvSpPr>
          <p:spPr bwMode="auto">
            <a:xfrm>
              <a:off x="6651674" y="4782205"/>
              <a:ext cx="681679" cy="41361"/>
            </a:xfrm>
            <a:prstGeom prst="rect">
              <a:avLst/>
            </a:prstGeom>
            <a:solidFill>
              <a:srgbClr val="FFCA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90" name="ïşḷiďè"/>
            <p:cNvSpPr/>
            <p:nvPr/>
          </p:nvSpPr>
          <p:spPr bwMode="auto">
            <a:xfrm>
              <a:off x="6651674" y="4782205"/>
              <a:ext cx="681679" cy="41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91" name="íš1íḍé"/>
            <p:cNvSpPr/>
            <p:nvPr/>
          </p:nvSpPr>
          <p:spPr bwMode="auto">
            <a:xfrm>
              <a:off x="7900141" y="4782205"/>
              <a:ext cx="387562" cy="41361"/>
            </a:xfrm>
            <a:custGeom>
              <a:avLst/>
              <a:gdLst>
                <a:gd name="T0" fmla="*/ 253 w 253"/>
                <a:gd name="T1" fmla="*/ 0 h 27"/>
                <a:gd name="T2" fmla="*/ 253 w 253"/>
                <a:gd name="T3" fmla="*/ 0 h 27"/>
                <a:gd name="T4" fmla="*/ 0 w 253"/>
                <a:gd name="T5" fmla="*/ 0 h 27"/>
                <a:gd name="T6" fmla="*/ 0 w 253"/>
                <a:gd name="T7" fmla="*/ 27 h 27"/>
                <a:gd name="T8" fmla="*/ 253 w 253"/>
                <a:gd name="T9" fmla="*/ 27 h 27"/>
                <a:gd name="T10" fmla="*/ 253 w 253"/>
                <a:gd name="T11" fmla="*/ 0 h 27"/>
              </a:gdLst>
              <a:ahLst/>
              <a:cxnLst>
                <a:cxn ang="0">
                  <a:pos x="T0" y="T1"/>
                </a:cxn>
                <a:cxn ang="0">
                  <a:pos x="T2" y="T3"/>
                </a:cxn>
                <a:cxn ang="0">
                  <a:pos x="T4" y="T5"/>
                </a:cxn>
                <a:cxn ang="0">
                  <a:pos x="T6" y="T7"/>
                </a:cxn>
                <a:cxn ang="0">
                  <a:pos x="T8" y="T9"/>
                </a:cxn>
                <a:cxn ang="0">
                  <a:pos x="T10" y="T11"/>
                </a:cxn>
              </a:cxnLst>
              <a:rect l="0" t="0" r="r" b="b"/>
              <a:pathLst>
                <a:path w="253" h="27">
                  <a:moveTo>
                    <a:pt x="253" y="0"/>
                  </a:moveTo>
                  <a:lnTo>
                    <a:pt x="253" y="0"/>
                  </a:lnTo>
                  <a:lnTo>
                    <a:pt x="0" y="0"/>
                  </a:lnTo>
                  <a:lnTo>
                    <a:pt x="0" y="27"/>
                  </a:lnTo>
                  <a:lnTo>
                    <a:pt x="253" y="27"/>
                  </a:lnTo>
                  <a:lnTo>
                    <a:pt x="253" y="0"/>
                  </a:lnTo>
                  <a:close/>
                </a:path>
              </a:pathLst>
            </a:custGeom>
            <a:solidFill>
              <a:srgbClr val="FFA4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92" name="îṥľídé"/>
            <p:cNvSpPr/>
            <p:nvPr/>
          </p:nvSpPr>
          <p:spPr bwMode="auto">
            <a:xfrm>
              <a:off x="7900141" y="4782205"/>
              <a:ext cx="387562" cy="41361"/>
            </a:xfrm>
            <a:custGeom>
              <a:avLst/>
              <a:gdLst>
                <a:gd name="T0" fmla="*/ 253 w 253"/>
                <a:gd name="T1" fmla="*/ 0 h 27"/>
                <a:gd name="T2" fmla="*/ 253 w 253"/>
                <a:gd name="T3" fmla="*/ 0 h 27"/>
                <a:gd name="T4" fmla="*/ 0 w 253"/>
                <a:gd name="T5" fmla="*/ 0 h 27"/>
                <a:gd name="T6" fmla="*/ 0 w 253"/>
                <a:gd name="T7" fmla="*/ 27 h 27"/>
                <a:gd name="T8" fmla="*/ 253 w 253"/>
                <a:gd name="T9" fmla="*/ 27 h 27"/>
                <a:gd name="T10" fmla="*/ 253 w 253"/>
                <a:gd name="T11" fmla="*/ 0 h 27"/>
              </a:gdLst>
              <a:ahLst/>
              <a:cxnLst>
                <a:cxn ang="0">
                  <a:pos x="T0" y="T1"/>
                </a:cxn>
                <a:cxn ang="0">
                  <a:pos x="T2" y="T3"/>
                </a:cxn>
                <a:cxn ang="0">
                  <a:pos x="T4" y="T5"/>
                </a:cxn>
                <a:cxn ang="0">
                  <a:pos x="T6" y="T7"/>
                </a:cxn>
                <a:cxn ang="0">
                  <a:pos x="T8" y="T9"/>
                </a:cxn>
                <a:cxn ang="0">
                  <a:pos x="T10" y="T11"/>
                </a:cxn>
              </a:cxnLst>
              <a:rect l="0" t="0" r="r" b="b"/>
              <a:pathLst>
                <a:path w="253" h="27">
                  <a:moveTo>
                    <a:pt x="253" y="0"/>
                  </a:moveTo>
                  <a:lnTo>
                    <a:pt x="253" y="0"/>
                  </a:lnTo>
                  <a:lnTo>
                    <a:pt x="0" y="0"/>
                  </a:lnTo>
                  <a:lnTo>
                    <a:pt x="0" y="27"/>
                  </a:lnTo>
                  <a:lnTo>
                    <a:pt x="253" y="27"/>
                  </a:lnTo>
                  <a:lnTo>
                    <a:pt x="2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93" name="îṣľîḋé"/>
            <p:cNvSpPr/>
            <p:nvPr/>
          </p:nvSpPr>
          <p:spPr bwMode="auto">
            <a:xfrm>
              <a:off x="6651674" y="4782205"/>
              <a:ext cx="1636029" cy="0"/>
            </a:xfrm>
            <a:custGeom>
              <a:avLst/>
              <a:gdLst>
                <a:gd name="T0" fmla="*/ 1068 w 1068"/>
                <a:gd name="T1" fmla="*/ 607 w 1068"/>
                <a:gd name="T2" fmla="*/ 268 w 1068"/>
                <a:gd name="T3" fmla="*/ 0 w 1068"/>
                <a:gd name="T4" fmla="*/ 445 w 1068"/>
                <a:gd name="T5" fmla="*/ 815 w 1068"/>
                <a:gd name="T6" fmla="*/ 1068 w 1068"/>
              </a:gdLst>
              <a:ahLst/>
              <a:cxnLst>
                <a:cxn ang="0">
                  <a:pos x="T0" y="0"/>
                </a:cxn>
                <a:cxn ang="0">
                  <a:pos x="T1" y="0"/>
                </a:cxn>
                <a:cxn ang="0">
                  <a:pos x="T2" y="0"/>
                </a:cxn>
                <a:cxn ang="0">
                  <a:pos x="T3" y="0"/>
                </a:cxn>
                <a:cxn ang="0">
                  <a:pos x="T4" y="0"/>
                </a:cxn>
                <a:cxn ang="0">
                  <a:pos x="T5" y="0"/>
                </a:cxn>
                <a:cxn ang="0">
                  <a:pos x="T6" y="0"/>
                </a:cxn>
              </a:cxnLst>
              <a:rect l="0" t="0" r="r" b="b"/>
              <a:pathLst>
                <a:path w="1068">
                  <a:moveTo>
                    <a:pt x="1068" y="0"/>
                  </a:moveTo>
                  <a:lnTo>
                    <a:pt x="607" y="0"/>
                  </a:lnTo>
                  <a:lnTo>
                    <a:pt x="268" y="0"/>
                  </a:lnTo>
                  <a:lnTo>
                    <a:pt x="0" y="0"/>
                  </a:lnTo>
                  <a:lnTo>
                    <a:pt x="445" y="0"/>
                  </a:lnTo>
                  <a:lnTo>
                    <a:pt x="815" y="0"/>
                  </a:lnTo>
                  <a:lnTo>
                    <a:pt x="1068" y="0"/>
                  </a:lnTo>
                  <a:close/>
                </a:path>
              </a:pathLst>
            </a:custGeom>
            <a:solidFill>
              <a:srgbClr val="FFB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94" name="íṡḷïḓè"/>
            <p:cNvSpPr/>
            <p:nvPr/>
          </p:nvSpPr>
          <p:spPr bwMode="auto">
            <a:xfrm>
              <a:off x="6651674" y="4782205"/>
              <a:ext cx="1636029" cy="0"/>
            </a:xfrm>
            <a:custGeom>
              <a:avLst/>
              <a:gdLst>
                <a:gd name="T0" fmla="*/ 1068 w 1068"/>
                <a:gd name="T1" fmla="*/ 607 w 1068"/>
                <a:gd name="T2" fmla="*/ 268 w 1068"/>
                <a:gd name="T3" fmla="*/ 0 w 1068"/>
                <a:gd name="T4" fmla="*/ 445 w 1068"/>
                <a:gd name="T5" fmla="*/ 815 w 1068"/>
                <a:gd name="T6" fmla="*/ 1068 w 1068"/>
              </a:gdLst>
              <a:ahLst/>
              <a:cxnLst>
                <a:cxn ang="0">
                  <a:pos x="T0" y="0"/>
                </a:cxn>
                <a:cxn ang="0">
                  <a:pos x="T1" y="0"/>
                </a:cxn>
                <a:cxn ang="0">
                  <a:pos x="T2" y="0"/>
                </a:cxn>
                <a:cxn ang="0">
                  <a:pos x="T3" y="0"/>
                </a:cxn>
                <a:cxn ang="0">
                  <a:pos x="T4" y="0"/>
                </a:cxn>
                <a:cxn ang="0">
                  <a:pos x="T5" y="0"/>
                </a:cxn>
                <a:cxn ang="0">
                  <a:pos x="T6" y="0"/>
                </a:cxn>
              </a:cxnLst>
              <a:rect l="0" t="0" r="r" b="b"/>
              <a:pathLst>
                <a:path w="1068">
                  <a:moveTo>
                    <a:pt x="1068" y="0"/>
                  </a:moveTo>
                  <a:lnTo>
                    <a:pt x="607" y="0"/>
                  </a:lnTo>
                  <a:lnTo>
                    <a:pt x="268" y="0"/>
                  </a:lnTo>
                  <a:lnTo>
                    <a:pt x="0" y="0"/>
                  </a:lnTo>
                  <a:lnTo>
                    <a:pt x="445" y="0"/>
                  </a:lnTo>
                  <a:lnTo>
                    <a:pt x="815" y="0"/>
                  </a:lnTo>
                  <a:lnTo>
                    <a:pt x="10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95" name="í$1íḓè"/>
            <p:cNvSpPr/>
            <p:nvPr/>
          </p:nvSpPr>
          <p:spPr bwMode="auto">
            <a:xfrm>
              <a:off x="8390337" y="1496360"/>
              <a:ext cx="2636336" cy="3867953"/>
            </a:xfrm>
            <a:custGeom>
              <a:avLst/>
              <a:gdLst>
                <a:gd name="T0" fmla="*/ 756 w 828"/>
                <a:gd name="T1" fmla="*/ 1216 h 1216"/>
                <a:gd name="T2" fmla="*/ 72 w 828"/>
                <a:gd name="T3" fmla="*/ 1216 h 1216"/>
                <a:gd name="T4" fmla="*/ 0 w 828"/>
                <a:gd name="T5" fmla="*/ 1144 h 1216"/>
                <a:gd name="T6" fmla="*/ 0 w 828"/>
                <a:gd name="T7" fmla="*/ 72 h 1216"/>
                <a:gd name="T8" fmla="*/ 72 w 828"/>
                <a:gd name="T9" fmla="*/ 0 h 1216"/>
                <a:gd name="T10" fmla="*/ 756 w 828"/>
                <a:gd name="T11" fmla="*/ 0 h 1216"/>
                <a:gd name="T12" fmla="*/ 828 w 828"/>
                <a:gd name="T13" fmla="*/ 72 h 1216"/>
                <a:gd name="T14" fmla="*/ 828 w 828"/>
                <a:gd name="T15" fmla="*/ 1144 h 1216"/>
                <a:gd name="T16" fmla="*/ 756 w 828"/>
                <a:gd name="T17" fmla="*/ 1216 h 1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8" h="1216">
                  <a:moveTo>
                    <a:pt x="756" y="1216"/>
                  </a:moveTo>
                  <a:cubicBezTo>
                    <a:pt x="72" y="1216"/>
                    <a:pt x="72" y="1216"/>
                    <a:pt x="72" y="1216"/>
                  </a:cubicBezTo>
                  <a:cubicBezTo>
                    <a:pt x="33" y="1216"/>
                    <a:pt x="0" y="1184"/>
                    <a:pt x="0" y="1144"/>
                  </a:cubicBezTo>
                  <a:cubicBezTo>
                    <a:pt x="0" y="72"/>
                    <a:pt x="0" y="72"/>
                    <a:pt x="0" y="72"/>
                  </a:cubicBezTo>
                  <a:cubicBezTo>
                    <a:pt x="0" y="33"/>
                    <a:pt x="33" y="0"/>
                    <a:pt x="72" y="0"/>
                  </a:cubicBezTo>
                  <a:cubicBezTo>
                    <a:pt x="756" y="0"/>
                    <a:pt x="756" y="0"/>
                    <a:pt x="756" y="0"/>
                  </a:cubicBezTo>
                  <a:cubicBezTo>
                    <a:pt x="796" y="0"/>
                    <a:pt x="828" y="33"/>
                    <a:pt x="828" y="72"/>
                  </a:cubicBezTo>
                  <a:cubicBezTo>
                    <a:pt x="828" y="1144"/>
                    <a:pt x="828" y="1144"/>
                    <a:pt x="828" y="1144"/>
                  </a:cubicBezTo>
                  <a:cubicBezTo>
                    <a:pt x="828" y="1184"/>
                    <a:pt x="796" y="1216"/>
                    <a:pt x="756" y="1216"/>
                  </a:cubicBezTo>
                </a:path>
              </a:pathLst>
            </a:cu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96" name="ïSḷíḋe"/>
            <p:cNvSpPr/>
            <p:nvPr/>
          </p:nvSpPr>
          <p:spPr bwMode="auto">
            <a:xfrm>
              <a:off x="8644627" y="1750649"/>
              <a:ext cx="2126225" cy="309129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97" name="ïSliḑê"/>
            <p:cNvSpPr/>
            <p:nvPr/>
          </p:nvSpPr>
          <p:spPr bwMode="auto">
            <a:xfrm>
              <a:off x="8644627" y="1750649"/>
              <a:ext cx="2126225" cy="3091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98" name="ïsḷíḍê"/>
            <p:cNvSpPr/>
            <p:nvPr/>
          </p:nvSpPr>
          <p:spPr bwMode="auto">
            <a:xfrm>
              <a:off x="8765644" y="2507389"/>
              <a:ext cx="114890" cy="404412"/>
            </a:xfrm>
            <a:custGeom>
              <a:avLst/>
              <a:gdLst>
                <a:gd name="T0" fmla="*/ 75 w 75"/>
                <a:gd name="T1" fmla="*/ 0 h 264"/>
                <a:gd name="T2" fmla="*/ 25 w 75"/>
                <a:gd name="T3" fmla="*/ 0 h 264"/>
                <a:gd name="T4" fmla="*/ 0 w 75"/>
                <a:gd name="T5" fmla="*/ 23 h 264"/>
                <a:gd name="T6" fmla="*/ 0 w 75"/>
                <a:gd name="T7" fmla="*/ 264 h 264"/>
                <a:gd name="T8" fmla="*/ 75 w 75"/>
                <a:gd name="T9" fmla="*/ 264 h 264"/>
                <a:gd name="T10" fmla="*/ 75 w 75"/>
                <a:gd name="T11" fmla="*/ 0 h 264"/>
              </a:gdLst>
              <a:ahLst/>
              <a:cxnLst>
                <a:cxn ang="0">
                  <a:pos x="T0" y="T1"/>
                </a:cxn>
                <a:cxn ang="0">
                  <a:pos x="T2" y="T3"/>
                </a:cxn>
                <a:cxn ang="0">
                  <a:pos x="T4" y="T5"/>
                </a:cxn>
                <a:cxn ang="0">
                  <a:pos x="T6" y="T7"/>
                </a:cxn>
                <a:cxn ang="0">
                  <a:pos x="T8" y="T9"/>
                </a:cxn>
                <a:cxn ang="0">
                  <a:pos x="T10" y="T11"/>
                </a:cxn>
              </a:cxnLst>
              <a:rect l="0" t="0" r="r" b="b"/>
              <a:pathLst>
                <a:path w="75" h="264">
                  <a:moveTo>
                    <a:pt x="75" y="0"/>
                  </a:moveTo>
                  <a:lnTo>
                    <a:pt x="25" y="0"/>
                  </a:lnTo>
                  <a:lnTo>
                    <a:pt x="0" y="23"/>
                  </a:lnTo>
                  <a:lnTo>
                    <a:pt x="0" y="264"/>
                  </a:lnTo>
                  <a:lnTo>
                    <a:pt x="75" y="264"/>
                  </a:lnTo>
                  <a:lnTo>
                    <a:pt x="75" y="0"/>
                  </a:lnTo>
                  <a:close/>
                </a:path>
              </a:pathLst>
            </a:custGeom>
            <a:solidFill>
              <a:srgbClr val="F9D07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99" name="ïṡḷiḑé"/>
            <p:cNvSpPr/>
            <p:nvPr/>
          </p:nvSpPr>
          <p:spPr bwMode="auto">
            <a:xfrm>
              <a:off x="8765644" y="2507389"/>
              <a:ext cx="114890" cy="404412"/>
            </a:xfrm>
            <a:custGeom>
              <a:avLst/>
              <a:gdLst>
                <a:gd name="T0" fmla="*/ 75 w 75"/>
                <a:gd name="T1" fmla="*/ 0 h 264"/>
                <a:gd name="T2" fmla="*/ 25 w 75"/>
                <a:gd name="T3" fmla="*/ 0 h 264"/>
                <a:gd name="T4" fmla="*/ 0 w 75"/>
                <a:gd name="T5" fmla="*/ 23 h 264"/>
                <a:gd name="T6" fmla="*/ 0 w 75"/>
                <a:gd name="T7" fmla="*/ 264 h 264"/>
                <a:gd name="T8" fmla="*/ 75 w 75"/>
                <a:gd name="T9" fmla="*/ 264 h 264"/>
                <a:gd name="T10" fmla="*/ 75 w 75"/>
                <a:gd name="T11" fmla="*/ 0 h 264"/>
              </a:gdLst>
              <a:ahLst/>
              <a:cxnLst>
                <a:cxn ang="0">
                  <a:pos x="T0" y="T1"/>
                </a:cxn>
                <a:cxn ang="0">
                  <a:pos x="T2" y="T3"/>
                </a:cxn>
                <a:cxn ang="0">
                  <a:pos x="T4" y="T5"/>
                </a:cxn>
                <a:cxn ang="0">
                  <a:pos x="T6" y="T7"/>
                </a:cxn>
                <a:cxn ang="0">
                  <a:pos x="T8" y="T9"/>
                </a:cxn>
                <a:cxn ang="0">
                  <a:pos x="T10" y="T11"/>
                </a:cxn>
              </a:cxnLst>
              <a:rect l="0" t="0" r="r" b="b"/>
              <a:pathLst>
                <a:path w="75" h="264">
                  <a:moveTo>
                    <a:pt x="75" y="0"/>
                  </a:moveTo>
                  <a:lnTo>
                    <a:pt x="25" y="0"/>
                  </a:lnTo>
                  <a:lnTo>
                    <a:pt x="0" y="23"/>
                  </a:lnTo>
                  <a:lnTo>
                    <a:pt x="0" y="264"/>
                  </a:lnTo>
                  <a:lnTo>
                    <a:pt x="75" y="264"/>
                  </a:lnTo>
                  <a:lnTo>
                    <a:pt x="7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00" name="îṥ1îďe"/>
            <p:cNvSpPr/>
            <p:nvPr/>
          </p:nvSpPr>
          <p:spPr bwMode="auto">
            <a:xfrm>
              <a:off x="8943340" y="2380245"/>
              <a:ext cx="114890" cy="531557"/>
            </a:xfrm>
            <a:custGeom>
              <a:avLst/>
              <a:gdLst>
                <a:gd name="T0" fmla="*/ 75 w 75"/>
                <a:gd name="T1" fmla="*/ 0 h 347"/>
                <a:gd name="T2" fmla="*/ 3 w 75"/>
                <a:gd name="T3" fmla="*/ 0 h 347"/>
                <a:gd name="T4" fmla="*/ 0 w 75"/>
                <a:gd name="T5" fmla="*/ 2 h 347"/>
                <a:gd name="T6" fmla="*/ 0 w 75"/>
                <a:gd name="T7" fmla="*/ 347 h 347"/>
                <a:gd name="T8" fmla="*/ 75 w 75"/>
                <a:gd name="T9" fmla="*/ 347 h 347"/>
                <a:gd name="T10" fmla="*/ 75 w 75"/>
                <a:gd name="T11" fmla="*/ 0 h 347"/>
              </a:gdLst>
              <a:ahLst/>
              <a:cxnLst>
                <a:cxn ang="0">
                  <a:pos x="T0" y="T1"/>
                </a:cxn>
                <a:cxn ang="0">
                  <a:pos x="T2" y="T3"/>
                </a:cxn>
                <a:cxn ang="0">
                  <a:pos x="T4" y="T5"/>
                </a:cxn>
                <a:cxn ang="0">
                  <a:pos x="T6" y="T7"/>
                </a:cxn>
                <a:cxn ang="0">
                  <a:pos x="T8" y="T9"/>
                </a:cxn>
                <a:cxn ang="0">
                  <a:pos x="T10" y="T11"/>
                </a:cxn>
              </a:cxnLst>
              <a:rect l="0" t="0" r="r" b="b"/>
              <a:pathLst>
                <a:path w="75" h="347">
                  <a:moveTo>
                    <a:pt x="75" y="0"/>
                  </a:moveTo>
                  <a:lnTo>
                    <a:pt x="3" y="0"/>
                  </a:lnTo>
                  <a:lnTo>
                    <a:pt x="0" y="2"/>
                  </a:lnTo>
                  <a:lnTo>
                    <a:pt x="0" y="347"/>
                  </a:lnTo>
                  <a:lnTo>
                    <a:pt x="75" y="347"/>
                  </a:lnTo>
                  <a:lnTo>
                    <a:pt x="75" y="0"/>
                  </a:lnTo>
                  <a:close/>
                </a:path>
              </a:pathLst>
            </a:custGeom>
            <a:solidFill>
              <a:srgbClr val="8E91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01" name="îSḷïḍe"/>
            <p:cNvSpPr/>
            <p:nvPr/>
          </p:nvSpPr>
          <p:spPr bwMode="auto">
            <a:xfrm>
              <a:off x="8943340" y="2380245"/>
              <a:ext cx="114890" cy="531557"/>
            </a:xfrm>
            <a:custGeom>
              <a:avLst/>
              <a:gdLst>
                <a:gd name="T0" fmla="*/ 75 w 75"/>
                <a:gd name="T1" fmla="*/ 0 h 347"/>
                <a:gd name="T2" fmla="*/ 3 w 75"/>
                <a:gd name="T3" fmla="*/ 0 h 347"/>
                <a:gd name="T4" fmla="*/ 0 w 75"/>
                <a:gd name="T5" fmla="*/ 2 h 347"/>
                <a:gd name="T6" fmla="*/ 0 w 75"/>
                <a:gd name="T7" fmla="*/ 347 h 347"/>
                <a:gd name="T8" fmla="*/ 75 w 75"/>
                <a:gd name="T9" fmla="*/ 347 h 347"/>
                <a:gd name="T10" fmla="*/ 75 w 75"/>
                <a:gd name="T11" fmla="*/ 0 h 347"/>
              </a:gdLst>
              <a:ahLst/>
              <a:cxnLst>
                <a:cxn ang="0">
                  <a:pos x="T0" y="T1"/>
                </a:cxn>
                <a:cxn ang="0">
                  <a:pos x="T2" y="T3"/>
                </a:cxn>
                <a:cxn ang="0">
                  <a:pos x="T4" y="T5"/>
                </a:cxn>
                <a:cxn ang="0">
                  <a:pos x="T6" y="T7"/>
                </a:cxn>
                <a:cxn ang="0">
                  <a:pos x="T8" y="T9"/>
                </a:cxn>
                <a:cxn ang="0">
                  <a:pos x="T10" y="T11"/>
                </a:cxn>
              </a:cxnLst>
              <a:rect l="0" t="0" r="r" b="b"/>
              <a:pathLst>
                <a:path w="75" h="347">
                  <a:moveTo>
                    <a:pt x="75" y="0"/>
                  </a:moveTo>
                  <a:lnTo>
                    <a:pt x="3" y="0"/>
                  </a:lnTo>
                  <a:lnTo>
                    <a:pt x="0" y="2"/>
                  </a:lnTo>
                  <a:lnTo>
                    <a:pt x="0" y="347"/>
                  </a:lnTo>
                  <a:lnTo>
                    <a:pt x="75" y="347"/>
                  </a:lnTo>
                  <a:lnTo>
                    <a:pt x="7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02" name="ïṡlíḑe"/>
            <p:cNvSpPr/>
            <p:nvPr/>
          </p:nvSpPr>
          <p:spPr bwMode="auto">
            <a:xfrm>
              <a:off x="9122568" y="2138211"/>
              <a:ext cx="114890" cy="773591"/>
            </a:xfrm>
            <a:custGeom>
              <a:avLst/>
              <a:gdLst>
                <a:gd name="T0" fmla="*/ 75 w 75"/>
                <a:gd name="T1" fmla="*/ 0 h 505"/>
                <a:gd name="T2" fmla="*/ 60 w 75"/>
                <a:gd name="T3" fmla="*/ 0 h 505"/>
                <a:gd name="T4" fmla="*/ 0 w 75"/>
                <a:gd name="T5" fmla="*/ 54 h 505"/>
                <a:gd name="T6" fmla="*/ 0 w 75"/>
                <a:gd name="T7" fmla="*/ 505 h 505"/>
                <a:gd name="T8" fmla="*/ 75 w 75"/>
                <a:gd name="T9" fmla="*/ 505 h 505"/>
                <a:gd name="T10" fmla="*/ 75 w 75"/>
                <a:gd name="T11" fmla="*/ 0 h 505"/>
              </a:gdLst>
              <a:ahLst/>
              <a:cxnLst>
                <a:cxn ang="0">
                  <a:pos x="T0" y="T1"/>
                </a:cxn>
                <a:cxn ang="0">
                  <a:pos x="T2" y="T3"/>
                </a:cxn>
                <a:cxn ang="0">
                  <a:pos x="T4" y="T5"/>
                </a:cxn>
                <a:cxn ang="0">
                  <a:pos x="T6" y="T7"/>
                </a:cxn>
                <a:cxn ang="0">
                  <a:pos x="T8" y="T9"/>
                </a:cxn>
                <a:cxn ang="0">
                  <a:pos x="T10" y="T11"/>
                </a:cxn>
              </a:cxnLst>
              <a:rect l="0" t="0" r="r" b="b"/>
              <a:pathLst>
                <a:path w="75" h="505">
                  <a:moveTo>
                    <a:pt x="75" y="0"/>
                  </a:moveTo>
                  <a:lnTo>
                    <a:pt x="60" y="0"/>
                  </a:lnTo>
                  <a:lnTo>
                    <a:pt x="0" y="54"/>
                  </a:lnTo>
                  <a:lnTo>
                    <a:pt x="0" y="505"/>
                  </a:lnTo>
                  <a:lnTo>
                    <a:pt x="75" y="505"/>
                  </a:lnTo>
                  <a:lnTo>
                    <a:pt x="75" y="0"/>
                  </a:lnTo>
                  <a:close/>
                </a:path>
              </a:pathLst>
            </a:custGeom>
            <a:solidFill>
              <a:srgbClr val="F9D07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03" name="íṡḷïďé"/>
            <p:cNvSpPr/>
            <p:nvPr/>
          </p:nvSpPr>
          <p:spPr bwMode="auto">
            <a:xfrm>
              <a:off x="9122568" y="2138211"/>
              <a:ext cx="114890" cy="773591"/>
            </a:xfrm>
            <a:custGeom>
              <a:avLst/>
              <a:gdLst>
                <a:gd name="T0" fmla="*/ 75 w 75"/>
                <a:gd name="T1" fmla="*/ 0 h 505"/>
                <a:gd name="T2" fmla="*/ 60 w 75"/>
                <a:gd name="T3" fmla="*/ 0 h 505"/>
                <a:gd name="T4" fmla="*/ 0 w 75"/>
                <a:gd name="T5" fmla="*/ 54 h 505"/>
                <a:gd name="T6" fmla="*/ 0 w 75"/>
                <a:gd name="T7" fmla="*/ 505 h 505"/>
                <a:gd name="T8" fmla="*/ 75 w 75"/>
                <a:gd name="T9" fmla="*/ 505 h 505"/>
                <a:gd name="T10" fmla="*/ 75 w 75"/>
                <a:gd name="T11" fmla="*/ 0 h 505"/>
              </a:gdLst>
              <a:ahLst/>
              <a:cxnLst>
                <a:cxn ang="0">
                  <a:pos x="T0" y="T1"/>
                </a:cxn>
                <a:cxn ang="0">
                  <a:pos x="T2" y="T3"/>
                </a:cxn>
                <a:cxn ang="0">
                  <a:pos x="T4" y="T5"/>
                </a:cxn>
                <a:cxn ang="0">
                  <a:pos x="T6" y="T7"/>
                </a:cxn>
                <a:cxn ang="0">
                  <a:pos x="T8" y="T9"/>
                </a:cxn>
                <a:cxn ang="0">
                  <a:pos x="T10" y="T11"/>
                </a:cxn>
              </a:cxnLst>
              <a:rect l="0" t="0" r="r" b="b"/>
              <a:pathLst>
                <a:path w="75" h="505">
                  <a:moveTo>
                    <a:pt x="75" y="0"/>
                  </a:moveTo>
                  <a:lnTo>
                    <a:pt x="60" y="0"/>
                  </a:lnTo>
                  <a:lnTo>
                    <a:pt x="0" y="54"/>
                  </a:lnTo>
                  <a:lnTo>
                    <a:pt x="0" y="505"/>
                  </a:lnTo>
                  <a:lnTo>
                    <a:pt x="75" y="505"/>
                  </a:lnTo>
                  <a:lnTo>
                    <a:pt x="7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04" name="îSḷíḓè"/>
            <p:cNvSpPr/>
            <p:nvPr/>
          </p:nvSpPr>
          <p:spPr bwMode="auto">
            <a:xfrm>
              <a:off x="9300264" y="2418541"/>
              <a:ext cx="114890" cy="493260"/>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05" name="ïšľíḓê"/>
            <p:cNvSpPr/>
            <p:nvPr/>
          </p:nvSpPr>
          <p:spPr bwMode="auto">
            <a:xfrm>
              <a:off x="9300264" y="2418541"/>
              <a:ext cx="114890" cy="493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06" name="ïs1iḑè"/>
            <p:cNvSpPr/>
            <p:nvPr/>
          </p:nvSpPr>
          <p:spPr bwMode="auto">
            <a:xfrm>
              <a:off x="9479492" y="2711127"/>
              <a:ext cx="113358" cy="200674"/>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07" name="işḷîḍe"/>
            <p:cNvSpPr/>
            <p:nvPr/>
          </p:nvSpPr>
          <p:spPr bwMode="auto">
            <a:xfrm>
              <a:off x="9479492" y="2711127"/>
              <a:ext cx="113358" cy="200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08" name="îṩḷîḑe"/>
            <p:cNvSpPr/>
            <p:nvPr/>
          </p:nvSpPr>
          <p:spPr bwMode="auto">
            <a:xfrm>
              <a:off x="9657188" y="2361863"/>
              <a:ext cx="114890" cy="549939"/>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09" name="îṧļîḋê"/>
            <p:cNvSpPr/>
            <p:nvPr/>
          </p:nvSpPr>
          <p:spPr bwMode="auto">
            <a:xfrm>
              <a:off x="9657188" y="2361863"/>
              <a:ext cx="114890" cy="549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0" name="íślíḋé"/>
            <p:cNvSpPr/>
            <p:nvPr/>
          </p:nvSpPr>
          <p:spPr bwMode="auto">
            <a:xfrm>
              <a:off x="9834884" y="2876569"/>
              <a:ext cx="114890" cy="35233"/>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1" name="îṣļíḍé"/>
            <p:cNvSpPr/>
            <p:nvPr/>
          </p:nvSpPr>
          <p:spPr bwMode="auto">
            <a:xfrm>
              <a:off x="9834884" y="2876569"/>
              <a:ext cx="114890" cy="3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2" name="iṡḻíḑê"/>
            <p:cNvSpPr/>
            <p:nvPr/>
          </p:nvSpPr>
          <p:spPr bwMode="auto">
            <a:xfrm>
              <a:off x="10191808" y="2737169"/>
              <a:ext cx="114890" cy="174632"/>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3" name="ïšļîḓè"/>
            <p:cNvSpPr/>
            <p:nvPr/>
          </p:nvSpPr>
          <p:spPr bwMode="auto">
            <a:xfrm>
              <a:off x="10191808" y="2737169"/>
              <a:ext cx="114890" cy="174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4" name="î$líḑê"/>
            <p:cNvSpPr/>
            <p:nvPr/>
          </p:nvSpPr>
          <p:spPr bwMode="auto">
            <a:xfrm>
              <a:off x="10371036" y="2610024"/>
              <a:ext cx="113358" cy="301777"/>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5" name="iṡḻiḓe"/>
            <p:cNvSpPr/>
            <p:nvPr/>
          </p:nvSpPr>
          <p:spPr bwMode="auto">
            <a:xfrm>
              <a:off x="10371036" y="2610024"/>
              <a:ext cx="113358" cy="30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6" name="išḷidê"/>
            <p:cNvSpPr/>
            <p:nvPr/>
          </p:nvSpPr>
          <p:spPr bwMode="auto">
            <a:xfrm>
              <a:off x="10548732" y="2507389"/>
              <a:ext cx="114890" cy="404412"/>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7" name="íS1iḑe"/>
            <p:cNvSpPr/>
            <p:nvPr/>
          </p:nvSpPr>
          <p:spPr bwMode="auto">
            <a:xfrm>
              <a:off x="10548732" y="2507389"/>
              <a:ext cx="114890" cy="40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8" name="íṡlîḑè"/>
            <p:cNvSpPr/>
            <p:nvPr/>
          </p:nvSpPr>
          <p:spPr bwMode="auto">
            <a:xfrm>
              <a:off x="10548732" y="4377794"/>
              <a:ext cx="114890" cy="177696"/>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9" name="íṣļiḑe"/>
            <p:cNvSpPr/>
            <p:nvPr/>
          </p:nvSpPr>
          <p:spPr bwMode="auto">
            <a:xfrm>
              <a:off x="10548732" y="4377794"/>
              <a:ext cx="114890"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0" name="iṡ1îḋê"/>
            <p:cNvSpPr/>
            <p:nvPr/>
          </p:nvSpPr>
          <p:spPr bwMode="auto">
            <a:xfrm>
              <a:off x="10371036" y="4377794"/>
              <a:ext cx="113358" cy="177696"/>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1" name="îšļîḋé"/>
            <p:cNvSpPr/>
            <p:nvPr/>
          </p:nvSpPr>
          <p:spPr bwMode="auto">
            <a:xfrm>
              <a:off x="10371036" y="4377794"/>
              <a:ext cx="113358"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2" name="íŝḻïḋé"/>
            <p:cNvSpPr/>
            <p:nvPr/>
          </p:nvSpPr>
          <p:spPr bwMode="auto">
            <a:xfrm>
              <a:off x="10191808" y="4377794"/>
              <a:ext cx="114890" cy="177696"/>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3" name="iṥḷiďe"/>
            <p:cNvSpPr/>
            <p:nvPr/>
          </p:nvSpPr>
          <p:spPr bwMode="auto">
            <a:xfrm>
              <a:off x="10191808" y="4377794"/>
              <a:ext cx="114890"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4" name="îṣḷîďe"/>
            <p:cNvSpPr/>
            <p:nvPr/>
          </p:nvSpPr>
          <p:spPr bwMode="auto">
            <a:xfrm>
              <a:off x="10014112" y="4377794"/>
              <a:ext cx="114890" cy="177696"/>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5" name="îSlîdé"/>
            <p:cNvSpPr/>
            <p:nvPr/>
          </p:nvSpPr>
          <p:spPr bwMode="auto">
            <a:xfrm>
              <a:off x="10014112" y="4377794"/>
              <a:ext cx="114890"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6" name="îŝḷiḑé"/>
            <p:cNvSpPr/>
            <p:nvPr/>
          </p:nvSpPr>
          <p:spPr bwMode="auto">
            <a:xfrm>
              <a:off x="9834884" y="4377794"/>
              <a:ext cx="114890" cy="177696"/>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7" name="îŝ1íḋê"/>
            <p:cNvSpPr/>
            <p:nvPr/>
          </p:nvSpPr>
          <p:spPr bwMode="auto">
            <a:xfrm>
              <a:off x="9834884" y="4377794"/>
              <a:ext cx="114890"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8" name="íṥľïďe"/>
            <p:cNvSpPr/>
            <p:nvPr/>
          </p:nvSpPr>
          <p:spPr bwMode="auto">
            <a:xfrm>
              <a:off x="9657188" y="4377794"/>
              <a:ext cx="114890" cy="177696"/>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9" name="ísľïďé"/>
            <p:cNvSpPr/>
            <p:nvPr/>
          </p:nvSpPr>
          <p:spPr bwMode="auto">
            <a:xfrm>
              <a:off x="9657188" y="4377794"/>
              <a:ext cx="114890"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30" name="işḻíde"/>
            <p:cNvSpPr/>
            <p:nvPr/>
          </p:nvSpPr>
          <p:spPr bwMode="auto">
            <a:xfrm>
              <a:off x="9479492" y="4377794"/>
              <a:ext cx="113358" cy="177696"/>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31" name="íṣḷidé"/>
            <p:cNvSpPr/>
            <p:nvPr/>
          </p:nvSpPr>
          <p:spPr bwMode="auto">
            <a:xfrm>
              <a:off x="9479492" y="4377794"/>
              <a:ext cx="113358"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32" name="ïsḻiḍè"/>
            <p:cNvSpPr/>
            <p:nvPr/>
          </p:nvSpPr>
          <p:spPr bwMode="auto">
            <a:xfrm>
              <a:off x="9300264" y="4377794"/>
              <a:ext cx="114890" cy="177696"/>
            </a:xfrm>
            <a:custGeom>
              <a:avLst/>
              <a:gdLst>
                <a:gd name="T0" fmla="*/ 36 w 36"/>
                <a:gd name="T1" fmla="*/ 0 h 56"/>
                <a:gd name="T2" fmla="*/ 24 w 36"/>
                <a:gd name="T3" fmla="*/ 0 h 56"/>
                <a:gd name="T4" fmla="*/ 27 w 36"/>
                <a:gd name="T5" fmla="*/ 25 h 56"/>
                <a:gd name="T6" fmla="*/ 0 w 36"/>
                <a:gd name="T7" fmla="*/ 25 h 56"/>
                <a:gd name="T8" fmla="*/ 0 w 36"/>
                <a:gd name="T9" fmla="*/ 56 h 56"/>
                <a:gd name="T10" fmla="*/ 36 w 36"/>
                <a:gd name="T11" fmla="*/ 56 h 56"/>
                <a:gd name="T12" fmla="*/ 36 w 36"/>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36" h="56">
                  <a:moveTo>
                    <a:pt x="36" y="0"/>
                  </a:moveTo>
                  <a:cubicBezTo>
                    <a:pt x="24" y="0"/>
                    <a:pt x="24" y="0"/>
                    <a:pt x="24" y="0"/>
                  </a:cubicBezTo>
                  <a:cubicBezTo>
                    <a:pt x="25" y="8"/>
                    <a:pt x="26" y="16"/>
                    <a:pt x="27" y="25"/>
                  </a:cubicBezTo>
                  <a:cubicBezTo>
                    <a:pt x="0" y="25"/>
                    <a:pt x="0" y="25"/>
                    <a:pt x="0" y="25"/>
                  </a:cubicBezTo>
                  <a:cubicBezTo>
                    <a:pt x="0" y="56"/>
                    <a:pt x="0" y="56"/>
                    <a:pt x="0" y="56"/>
                  </a:cubicBezTo>
                  <a:cubicBezTo>
                    <a:pt x="36" y="56"/>
                    <a:pt x="36" y="56"/>
                    <a:pt x="36" y="56"/>
                  </a:cubicBezTo>
                  <a:cubicBezTo>
                    <a:pt x="36" y="0"/>
                    <a:pt x="36" y="0"/>
                    <a:pt x="36" y="0"/>
                  </a:cubicBezTo>
                </a:path>
              </a:pathLst>
            </a:custGeom>
            <a:solidFill>
              <a:srgbClr val="F9D07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33" name="i$lïḋè"/>
            <p:cNvSpPr/>
            <p:nvPr/>
          </p:nvSpPr>
          <p:spPr bwMode="auto">
            <a:xfrm>
              <a:off x="9122568" y="4457451"/>
              <a:ext cx="114890" cy="98039"/>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34" name="ïṣliḋê"/>
            <p:cNvSpPr/>
            <p:nvPr/>
          </p:nvSpPr>
          <p:spPr bwMode="auto">
            <a:xfrm>
              <a:off x="9122568" y="4457451"/>
              <a:ext cx="114890" cy="98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35" name="íŝḷiďé"/>
            <p:cNvSpPr/>
            <p:nvPr/>
          </p:nvSpPr>
          <p:spPr bwMode="auto">
            <a:xfrm>
              <a:off x="8943340" y="4377794"/>
              <a:ext cx="114890" cy="177696"/>
            </a:xfrm>
            <a:custGeom>
              <a:avLst/>
              <a:gdLst>
                <a:gd name="T0" fmla="*/ 18 w 36"/>
                <a:gd name="T1" fmla="*/ 0 h 56"/>
                <a:gd name="T2" fmla="*/ 0 w 36"/>
                <a:gd name="T3" fmla="*/ 0 h 56"/>
                <a:gd name="T4" fmla="*/ 0 w 36"/>
                <a:gd name="T5" fmla="*/ 56 h 56"/>
                <a:gd name="T6" fmla="*/ 36 w 36"/>
                <a:gd name="T7" fmla="*/ 56 h 56"/>
                <a:gd name="T8" fmla="*/ 36 w 36"/>
                <a:gd name="T9" fmla="*/ 25 h 56"/>
                <a:gd name="T10" fmla="*/ 22 w 36"/>
                <a:gd name="T11" fmla="*/ 25 h 56"/>
                <a:gd name="T12" fmla="*/ 18 w 36"/>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36" h="56">
                  <a:moveTo>
                    <a:pt x="18" y="0"/>
                  </a:moveTo>
                  <a:cubicBezTo>
                    <a:pt x="0" y="0"/>
                    <a:pt x="0" y="0"/>
                    <a:pt x="0" y="0"/>
                  </a:cubicBezTo>
                  <a:cubicBezTo>
                    <a:pt x="0" y="56"/>
                    <a:pt x="0" y="56"/>
                    <a:pt x="0" y="56"/>
                  </a:cubicBezTo>
                  <a:cubicBezTo>
                    <a:pt x="36" y="56"/>
                    <a:pt x="36" y="56"/>
                    <a:pt x="36" y="56"/>
                  </a:cubicBezTo>
                  <a:cubicBezTo>
                    <a:pt x="36" y="25"/>
                    <a:pt x="36" y="25"/>
                    <a:pt x="36" y="25"/>
                  </a:cubicBezTo>
                  <a:cubicBezTo>
                    <a:pt x="22" y="25"/>
                    <a:pt x="22" y="25"/>
                    <a:pt x="22" y="25"/>
                  </a:cubicBezTo>
                  <a:cubicBezTo>
                    <a:pt x="22" y="25"/>
                    <a:pt x="21" y="15"/>
                    <a:pt x="18" y="0"/>
                  </a:cubicBezTo>
                </a:path>
              </a:pathLst>
            </a:custGeom>
            <a:solidFill>
              <a:srgbClr val="8E91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38" name="iṡḷiďê"/>
            <p:cNvSpPr/>
            <p:nvPr/>
          </p:nvSpPr>
          <p:spPr bwMode="auto">
            <a:xfrm>
              <a:off x="9574467" y="4938455"/>
              <a:ext cx="268076" cy="26654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39" name="íśḷîḓè"/>
            <p:cNvSpPr/>
            <p:nvPr/>
          </p:nvSpPr>
          <p:spPr bwMode="auto">
            <a:xfrm>
              <a:off x="8874406" y="3054265"/>
              <a:ext cx="2562806" cy="1323529"/>
            </a:xfrm>
            <a:prstGeom prst="rect">
              <a:avLst/>
            </a:prstGeom>
            <a:solidFill>
              <a:srgbClr val="6CACA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40" name="ï$ľïďè"/>
            <p:cNvSpPr/>
            <p:nvPr/>
          </p:nvSpPr>
          <p:spPr bwMode="auto">
            <a:xfrm>
              <a:off x="8874406" y="3054265"/>
              <a:ext cx="2562806" cy="1323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41" name="ïṧliḍe"/>
            <p:cNvSpPr/>
            <p:nvPr/>
          </p:nvSpPr>
          <p:spPr bwMode="auto">
            <a:xfrm>
              <a:off x="9004615" y="3198260"/>
              <a:ext cx="2305453" cy="1034008"/>
            </a:xfrm>
            <a:custGeom>
              <a:avLst/>
              <a:gdLst>
                <a:gd name="T0" fmla="*/ 654 w 724"/>
                <a:gd name="T1" fmla="*/ 325 h 325"/>
                <a:gd name="T2" fmla="*/ 70 w 724"/>
                <a:gd name="T3" fmla="*/ 325 h 325"/>
                <a:gd name="T4" fmla="*/ 70 w 724"/>
                <a:gd name="T5" fmla="*/ 319 h 325"/>
                <a:gd name="T6" fmla="*/ 6 w 724"/>
                <a:gd name="T7" fmla="*/ 247 h 325"/>
                <a:gd name="T8" fmla="*/ 0 w 724"/>
                <a:gd name="T9" fmla="*/ 247 h 325"/>
                <a:gd name="T10" fmla="*/ 0 w 724"/>
                <a:gd name="T11" fmla="*/ 78 h 325"/>
                <a:gd name="T12" fmla="*/ 6 w 724"/>
                <a:gd name="T13" fmla="*/ 78 h 325"/>
                <a:gd name="T14" fmla="*/ 70 w 724"/>
                <a:gd name="T15" fmla="*/ 7 h 325"/>
                <a:gd name="T16" fmla="*/ 70 w 724"/>
                <a:gd name="T17" fmla="*/ 0 h 325"/>
                <a:gd name="T18" fmla="*/ 654 w 724"/>
                <a:gd name="T19" fmla="*/ 0 h 325"/>
                <a:gd name="T20" fmla="*/ 654 w 724"/>
                <a:gd name="T21" fmla="*/ 7 h 325"/>
                <a:gd name="T22" fmla="*/ 718 w 724"/>
                <a:gd name="T23" fmla="*/ 78 h 325"/>
                <a:gd name="T24" fmla="*/ 724 w 724"/>
                <a:gd name="T25" fmla="*/ 78 h 325"/>
                <a:gd name="T26" fmla="*/ 724 w 724"/>
                <a:gd name="T27" fmla="*/ 247 h 325"/>
                <a:gd name="T28" fmla="*/ 718 w 724"/>
                <a:gd name="T29" fmla="*/ 247 h 325"/>
                <a:gd name="T30" fmla="*/ 654 w 724"/>
                <a:gd name="T31" fmla="*/ 319 h 325"/>
                <a:gd name="T32" fmla="*/ 654 w 724"/>
                <a:gd name="T33" fmla="*/ 325 h 325"/>
                <a:gd name="T34" fmla="*/ 81 w 724"/>
                <a:gd name="T35" fmla="*/ 312 h 325"/>
                <a:gd name="T36" fmla="*/ 642 w 724"/>
                <a:gd name="T37" fmla="*/ 312 h 325"/>
                <a:gd name="T38" fmla="*/ 712 w 724"/>
                <a:gd name="T39" fmla="*/ 234 h 325"/>
                <a:gd name="T40" fmla="*/ 712 w 724"/>
                <a:gd name="T41" fmla="*/ 91 h 325"/>
                <a:gd name="T42" fmla="*/ 642 w 724"/>
                <a:gd name="T43" fmla="*/ 13 h 325"/>
                <a:gd name="T44" fmla="*/ 81 w 724"/>
                <a:gd name="T45" fmla="*/ 13 h 325"/>
                <a:gd name="T46" fmla="*/ 12 w 724"/>
                <a:gd name="T47" fmla="*/ 91 h 325"/>
                <a:gd name="T48" fmla="*/ 12 w 724"/>
                <a:gd name="T49" fmla="*/ 234 h 325"/>
                <a:gd name="T50" fmla="*/ 81 w 724"/>
                <a:gd name="T51" fmla="*/ 312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4" h="325">
                  <a:moveTo>
                    <a:pt x="654" y="325"/>
                  </a:moveTo>
                  <a:cubicBezTo>
                    <a:pt x="70" y="325"/>
                    <a:pt x="70" y="325"/>
                    <a:pt x="70" y="325"/>
                  </a:cubicBezTo>
                  <a:cubicBezTo>
                    <a:pt x="70" y="319"/>
                    <a:pt x="70" y="319"/>
                    <a:pt x="70" y="319"/>
                  </a:cubicBezTo>
                  <a:cubicBezTo>
                    <a:pt x="70" y="279"/>
                    <a:pt x="41" y="247"/>
                    <a:pt x="6" y="247"/>
                  </a:cubicBezTo>
                  <a:cubicBezTo>
                    <a:pt x="0" y="247"/>
                    <a:pt x="0" y="247"/>
                    <a:pt x="0" y="247"/>
                  </a:cubicBezTo>
                  <a:cubicBezTo>
                    <a:pt x="0" y="78"/>
                    <a:pt x="0" y="78"/>
                    <a:pt x="0" y="78"/>
                  </a:cubicBezTo>
                  <a:cubicBezTo>
                    <a:pt x="6" y="78"/>
                    <a:pt x="6" y="78"/>
                    <a:pt x="6" y="78"/>
                  </a:cubicBezTo>
                  <a:cubicBezTo>
                    <a:pt x="41" y="78"/>
                    <a:pt x="70" y="46"/>
                    <a:pt x="70" y="7"/>
                  </a:cubicBezTo>
                  <a:cubicBezTo>
                    <a:pt x="70" y="0"/>
                    <a:pt x="70" y="0"/>
                    <a:pt x="70" y="0"/>
                  </a:cubicBezTo>
                  <a:cubicBezTo>
                    <a:pt x="654" y="0"/>
                    <a:pt x="654" y="0"/>
                    <a:pt x="654" y="0"/>
                  </a:cubicBezTo>
                  <a:cubicBezTo>
                    <a:pt x="654" y="7"/>
                    <a:pt x="654" y="7"/>
                    <a:pt x="654" y="7"/>
                  </a:cubicBezTo>
                  <a:cubicBezTo>
                    <a:pt x="654" y="46"/>
                    <a:pt x="682" y="78"/>
                    <a:pt x="718" y="78"/>
                  </a:cubicBezTo>
                  <a:cubicBezTo>
                    <a:pt x="724" y="78"/>
                    <a:pt x="724" y="78"/>
                    <a:pt x="724" y="78"/>
                  </a:cubicBezTo>
                  <a:cubicBezTo>
                    <a:pt x="724" y="247"/>
                    <a:pt x="724" y="247"/>
                    <a:pt x="724" y="247"/>
                  </a:cubicBezTo>
                  <a:cubicBezTo>
                    <a:pt x="718" y="247"/>
                    <a:pt x="718" y="247"/>
                    <a:pt x="718" y="247"/>
                  </a:cubicBezTo>
                  <a:cubicBezTo>
                    <a:pt x="682" y="247"/>
                    <a:pt x="654" y="279"/>
                    <a:pt x="654" y="319"/>
                  </a:cubicBezTo>
                  <a:lnTo>
                    <a:pt x="654" y="325"/>
                  </a:lnTo>
                  <a:close/>
                  <a:moveTo>
                    <a:pt x="81" y="312"/>
                  </a:moveTo>
                  <a:cubicBezTo>
                    <a:pt x="642" y="312"/>
                    <a:pt x="642" y="312"/>
                    <a:pt x="642" y="312"/>
                  </a:cubicBezTo>
                  <a:cubicBezTo>
                    <a:pt x="645" y="271"/>
                    <a:pt x="675" y="238"/>
                    <a:pt x="712" y="234"/>
                  </a:cubicBezTo>
                  <a:cubicBezTo>
                    <a:pt x="712" y="91"/>
                    <a:pt x="712" y="91"/>
                    <a:pt x="712" y="91"/>
                  </a:cubicBezTo>
                  <a:cubicBezTo>
                    <a:pt x="675" y="88"/>
                    <a:pt x="645" y="55"/>
                    <a:pt x="642" y="13"/>
                  </a:cubicBezTo>
                  <a:cubicBezTo>
                    <a:pt x="81" y="13"/>
                    <a:pt x="81" y="13"/>
                    <a:pt x="81" y="13"/>
                  </a:cubicBezTo>
                  <a:cubicBezTo>
                    <a:pt x="79" y="55"/>
                    <a:pt x="49" y="88"/>
                    <a:pt x="12" y="91"/>
                  </a:cubicBezTo>
                  <a:cubicBezTo>
                    <a:pt x="12" y="234"/>
                    <a:pt x="12" y="234"/>
                    <a:pt x="12" y="234"/>
                  </a:cubicBezTo>
                  <a:cubicBezTo>
                    <a:pt x="49" y="238"/>
                    <a:pt x="79" y="271"/>
                    <a:pt x="81" y="312"/>
                  </a:cubicBezTo>
                  <a:close/>
                </a:path>
              </a:pathLst>
            </a:custGeom>
            <a:solidFill>
              <a:srgbClr val="5A999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42" name="îs1îḓe"/>
            <p:cNvSpPr/>
            <p:nvPr/>
          </p:nvSpPr>
          <p:spPr bwMode="auto">
            <a:xfrm>
              <a:off x="9876244" y="3328468"/>
              <a:ext cx="557598" cy="772059"/>
            </a:xfrm>
            <a:custGeom>
              <a:avLst/>
              <a:gdLst>
                <a:gd name="T0" fmla="*/ 166 w 175"/>
                <a:gd name="T1" fmla="*/ 50 h 243"/>
                <a:gd name="T2" fmla="*/ 145 w 175"/>
                <a:gd name="T3" fmla="*/ 50 h 243"/>
                <a:gd name="T4" fmla="*/ 136 w 175"/>
                <a:gd name="T5" fmla="*/ 34 h 243"/>
                <a:gd name="T6" fmla="*/ 157 w 175"/>
                <a:gd name="T7" fmla="*/ 34 h 243"/>
                <a:gd name="T8" fmla="*/ 175 w 175"/>
                <a:gd name="T9" fmla="*/ 8 h 243"/>
                <a:gd name="T10" fmla="*/ 166 w 175"/>
                <a:gd name="T11" fmla="*/ 0 h 243"/>
                <a:gd name="T12" fmla="*/ 21 w 175"/>
                <a:gd name="T13" fmla="*/ 0 h 243"/>
                <a:gd name="T14" fmla="*/ 3 w 175"/>
                <a:gd name="T15" fmla="*/ 27 h 243"/>
                <a:gd name="T16" fmla="*/ 13 w 175"/>
                <a:gd name="T17" fmla="*/ 34 h 243"/>
                <a:gd name="T18" fmla="*/ 83 w 175"/>
                <a:gd name="T19" fmla="*/ 34 h 243"/>
                <a:gd name="T20" fmla="*/ 83 w 175"/>
                <a:gd name="T21" fmla="*/ 34 h 243"/>
                <a:gd name="T22" fmla="*/ 103 w 175"/>
                <a:gd name="T23" fmla="*/ 39 h 243"/>
                <a:gd name="T24" fmla="*/ 110 w 175"/>
                <a:gd name="T25" fmla="*/ 50 h 243"/>
                <a:gd name="T26" fmla="*/ 18 w 175"/>
                <a:gd name="T27" fmla="*/ 50 h 243"/>
                <a:gd name="T28" fmla="*/ 0 w 175"/>
                <a:gd name="T29" fmla="*/ 76 h 243"/>
                <a:gd name="T30" fmla="*/ 10 w 175"/>
                <a:gd name="T31" fmla="*/ 83 h 243"/>
                <a:gd name="T32" fmla="*/ 111 w 175"/>
                <a:gd name="T33" fmla="*/ 83 h 243"/>
                <a:gd name="T34" fmla="*/ 73 w 175"/>
                <a:gd name="T35" fmla="*/ 109 h 243"/>
                <a:gd name="T36" fmla="*/ 5 w 175"/>
                <a:gd name="T37" fmla="*/ 109 h 243"/>
                <a:gd name="T38" fmla="*/ 5 w 175"/>
                <a:gd name="T39" fmla="*/ 139 h 243"/>
                <a:gd name="T40" fmla="*/ 60 w 175"/>
                <a:gd name="T41" fmla="*/ 236 h 243"/>
                <a:gd name="T42" fmla="*/ 69 w 175"/>
                <a:gd name="T43" fmla="*/ 243 h 243"/>
                <a:gd name="T44" fmla="*/ 107 w 175"/>
                <a:gd name="T45" fmla="*/ 243 h 243"/>
                <a:gd name="T46" fmla="*/ 51 w 175"/>
                <a:gd name="T47" fmla="*/ 142 h 243"/>
                <a:gd name="T48" fmla="*/ 82 w 175"/>
                <a:gd name="T49" fmla="*/ 142 h 243"/>
                <a:gd name="T50" fmla="*/ 83 w 175"/>
                <a:gd name="T51" fmla="*/ 142 h 243"/>
                <a:gd name="T52" fmla="*/ 83 w 175"/>
                <a:gd name="T53" fmla="*/ 142 h 243"/>
                <a:gd name="T54" fmla="*/ 150 w 175"/>
                <a:gd name="T55" fmla="*/ 83 h 243"/>
                <a:gd name="T56" fmla="*/ 157 w 175"/>
                <a:gd name="T57" fmla="*/ 83 h 243"/>
                <a:gd name="T58" fmla="*/ 175 w 175"/>
                <a:gd name="T59" fmla="*/ 57 h 243"/>
                <a:gd name="T60" fmla="*/ 166 w 175"/>
                <a:gd name="T61" fmla="*/ 5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5" h="243">
                  <a:moveTo>
                    <a:pt x="166" y="50"/>
                  </a:moveTo>
                  <a:cubicBezTo>
                    <a:pt x="145" y="50"/>
                    <a:pt x="145" y="50"/>
                    <a:pt x="145" y="50"/>
                  </a:cubicBezTo>
                  <a:cubicBezTo>
                    <a:pt x="143" y="44"/>
                    <a:pt x="140" y="39"/>
                    <a:pt x="136" y="34"/>
                  </a:cubicBezTo>
                  <a:cubicBezTo>
                    <a:pt x="157" y="34"/>
                    <a:pt x="157" y="34"/>
                    <a:pt x="157" y="34"/>
                  </a:cubicBezTo>
                  <a:cubicBezTo>
                    <a:pt x="175" y="8"/>
                    <a:pt x="175" y="8"/>
                    <a:pt x="175" y="8"/>
                  </a:cubicBezTo>
                  <a:cubicBezTo>
                    <a:pt x="166" y="0"/>
                    <a:pt x="166" y="0"/>
                    <a:pt x="166" y="0"/>
                  </a:cubicBezTo>
                  <a:cubicBezTo>
                    <a:pt x="21" y="0"/>
                    <a:pt x="21" y="0"/>
                    <a:pt x="21" y="0"/>
                  </a:cubicBezTo>
                  <a:cubicBezTo>
                    <a:pt x="3" y="27"/>
                    <a:pt x="3" y="27"/>
                    <a:pt x="3" y="27"/>
                  </a:cubicBezTo>
                  <a:cubicBezTo>
                    <a:pt x="13" y="34"/>
                    <a:pt x="13" y="34"/>
                    <a:pt x="13" y="34"/>
                  </a:cubicBezTo>
                  <a:cubicBezTo>
                    <a:pt x="83" y="34"/>
                    <a:pt x="83" y="34"/>
                    <a:pt x="83" y="34"/>
                  </a:cubicBezTo>
                  <a:cubicBezTo>
                    <a:pt x="83" y="34"/>
                    <a:pt x="83" y="34"/>
                    <a:pt x="83" y="34"/>
                  </a:cubicBezTo>
                  <a:cubicBezTo>
                    <a:pt x="90" y="34"/>
                    <a:pt x="97" y="36"/>
                    <a:pt x="103" y="39"/>
                  </a:cubicBezTo>
                  <a:cubicBezTo>
                    <a:pt x="106" y="42"/>
                    <a:pt x="108" y="46"/>
                    <a:pt x="110" y="50"/>
                  </a:cubicBezTo>
                  <a:cubicBezTo>
                    <a:pt x="18" y="50"/>
                    <a:pt x="18" y="50"/>
                    <a:pt x="18" y="50"/>
                  </a:cubicBezTo>
                  <a:cubicBezTo>
                    <a:pt x="0" y="76"/>
                    <a:pt x="0" y="76"/>
                    <a:pt x="0" y="76"/>
                  </a:cubicBezTo>
                  <a:cubicBezTo>
                    <a:pt x="10" y="83"/>
                    <a:pt x="10" y="83"/>
                    <a:pt x="10" y="83"/>
                  </a:cubicBezTo>
                  <a:cubicBezTo>
                    <a:pt x="111" y="83"/>
                    <a:pt x="111" y="83"/>
                    <a:pt x="111" y="83"/>
                  </a:cubicBezTo>
                  <a:cubicBezTo>
                    <a:pt x="105" y="98"/>
                    <a:pt x="91" y="109"/>
                    <a:pt x="73" y="109"/>
                  </a:cubicBezTo>
                  <a:cubicBezTo>
                    <a:pt x="5" y="109"/>
                    <a:pt x="5" y="109"/>
                    <a:pt x="5" y="109"/>
                  </a:cubicBezTo>
                  <a:cubicBezTo>
                    <a:pt x="5" y="139"/>
                    <a:pt x="5" y="139"/>
                    <a:pt x="5" y="139"/>
                  </a:cubicBezTo>
                  <a:cubicBezTo>
                    <a:pt x="60" y="236"/>
                    <a:pt x="60" y="236"/>
                    <a:pt x="60" y="236"/>
                  </a:cubicBezTo>
                  <a:cubicBezTo>
                    <a:pt x="69" y="243"/>
                    <a:pt x="69" y="243"/>
                    <a:pt x="69" y="243"/>
                  </a:cubicBezTo>
                  <a:cubicBezTo>
                    <a:pt x="107" y="243"/>
                    <a:pt x="107" y="243"/>
                    <a:pt x="107" y="243"/>
                  </a:cubicBezTo>
                  <a:cubicBezTo>
                    <a:pt x="51" y="142"/>
                    <a:pt x="51" y="142"/>
                    <a:pt x="51" y="142"/>
                  </a:cubicBezTo>
                  <a:cubicBezTo>
                    <a:pt x="82" y="142"/>
                    <a:pt x="82" y="142"/>
                    <a:pt x="82" y="142"/>
                  </a:cubicBezTo>
                  <a:cubicBezTo>
                    <a:pt x="83" y="142"/>
                    <a:pt x="83" y="142"/>
                    <a:pt x="83" y="142"/>
                  </a:cubicBezTo>
                  <a:cubicBezTo>
                    <a:pt x="83" y="142"/>
                    <a:pt x="83" y="142"/>
                    <a:pt x="83" y="142"/>
                  </a:cubicBezTo>
                  <a:cubicBezTo>
                    <a:pt x="117" y="142"/>
                    <a:pt x="145" y="116"/>
                    <a:pt x="150" y="83"/>
                  </a:cubicBezTo>
                  <a:cubicBezTo>
                    <a:pt x="157" y="83"/>
                    <a:pt x="157" y="83"/>
                    <a:pt x="157" y="83"/>
                  </a:cubicBezTo>
                  <a:cubicBezTo>
                    <a:pt x="175" y="57"/>
                    <a:pt x="175" y="57"/>
                    <a:pt x="175" y="57"/>
                  </a:cubicBezTo>
                  <a:lnTo>
                    <a:pt x="166" y="50"/>
                  </a:lnTo>
                  <a:close/>
                </a:path>
              </a:pathLst>
            </a:custGeom>
            <a:solidFill>
              <a:srgbClr val="5A999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43" name="ïSļídê"/>
            <p:cNvSpPr/>
            <p:nvPr/>
          </p:nvSpPr>
          <p:spPr bwMode="auto">
            <a:xfrm>
              <a:off x="9876244" y="3328468"/>
              <a:ext cx="528493" cy="750613"/>
            </a:xfrm>
            <a:custGeom>
              <a:avLst/>
              <a:gdLst>
                <a:gd name="T0" fmla="*/ 127 w 166"/>
                <a:gd name="T1" fmla="*/ 27 h 236"/>
                <a:gd name="T2" fmla="*/ 148 w 166"/>
                <a:gd name="T3" fmla="*/ 27 h 236"/>
                <a:gd name="T4" fmla="*/ 166 w 166"/>
                <a:gd name="T5" fmla="*/ 0 h 236"/>
                <a:gd name="T6" fmla="*/ 21 w 166"/>
                <a:gd name="T7" fmla="*/ 0 h 236"/>
                <a:gd name="T8" fmla="*/ 3 w 166"/>
                <a:gd name="T9" fmla="*/ 27 h 236"/>
                <a:gd name="T10" fmla="*/ 73 w 166"/>
                <a:gd name="T11" fmla="*/ 27 h 236"/>
                <a:gd name="T12" fmla="*/ 73 w 166"/>
                <a:gd name="T13" fmla="*/ 27 h 236"/>
                <a:gd name="T14" fmla="*/ 110 w 166"/>
                <a:gd name="T15" fmla="*/ 50 h 236"/>
                <a:gd name="T16" fmla="*/ 18 w 166"/>
                <a:gd name="T17" fmla="*/ 50 h 236"/>
                <a:gd name="T18" fmla="*/ 0 w 166"/>
                <a:gd name="T19" fmla="*/ 76 h 236"/>
                <a:gd name="T20" fmla="*/ 114 w 166"/>
                <a:gd name="T21" fmla="*/ 76 h 236"/>
                <a:gd name="T22" fmla="*/ 73 w 166"/>
                <a:gd name="T23" fmla="*/ 109 h 236"/>
                <a:gd name="T24" fmla="*/ 5 w 166"/>
                <a:gd name="T25" fmla="*/ 109 h 236"/>
                <a:gd name="T26" fmla="*/ 5 w 166"/>
                <a:gd name="T27" fmla="*/ 139 h 236"/>
                <a:gd name="T28" fmla="*/ 60 w 166"/>
                <a:gd name="T29" fmla="*/ 236 h 236"/>
                <a:gd name="T30" fmla="*/ 98 w 166"/>
                <a:gd name="T31" fmla="*/ 236 h 236"/>
                <a:gd name="T32" fmla="*/ 42 w 166"/>
                <a:gd name="T33" fmla="*/ 135 h 236"/>
                <a:gd name="T34" fmla="*/ 73 w 166"/>
                <a:gd name="T35" fmla="*/ 135 h 236"/>
                <a:gd name="T36" fmla="*/ 73 w 166"/>
                <a:gd name="T37" fmla="*/ 135 h 236"/>
                <a:gd name="T38" fmla="*/ 74 w 166"/>
                <a:gd name="T39" fmla="*/ 135 h 236"/>
                <a:gd name="T40" fmla="*/ 140 w 166"/>
                <a:gd name="T41" fmla="*/ 76 h 236"/>
                <a:gd name="T42" fmla="*/ 148 w 166"/>
                <a:gd name="T43" fmla="*/ 76 h 236"/>
                <a:gd name="T44" fmla="*/ 166 w 166"/>
                <a:gd name="T45" fmla="*/ 50 h 236"/>
                <a:gd name="T46" fmla="*/ 138 w 166"/>
                <a:gd name="T47" fmla="*/ 50 h 236"/>
                <a:gd name="T48" fmla="*/ 127 w 166"/>
                <a:gd name="T49" fmla="*/ 27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6" h="236">
                  <a:moveTo>
                    <a:pt x="127" y="27"/>
                  </a:moveTo>
                  <a:cubicBezTo>
                    <a:pt x="148" y="27"/>
                    <a:pt x="148" y="27"/>
                    <a:pt x="148" y="27"/>
                  </a:cubicBezTo>
                  <a:cubicBezTo>
                    <a:pt x="166" y="0"/>
                    <a:pt x="166" y="0"/>
                    <a:pt x="166" y="0"/>
                  </a:cubicBezTo>
                  <a:cubicBezTo>
                    <a:pt x="21" y="0"/>
                    <a:pt x="21" y="0"/>
                    <a:pt x="21" y="0"/>
                  </a:cubicBezTo>
                  <a:cubicBezTo>
                    <a:pt x="3" y="27"/>
                    <a:pt x="3" y="27"/>
                    <a:pt x="3" y="27"/>
                  </a:cubicBezTo>
                  <a:cubicBezTo>
                    <a:pt x="73" y="27"/>
                    <a:pt x="73" y="27"/>
                    <a:pt x="73" y="27"/>
                  </a:cubicBezTo>
                  <a:cubicBezTo>
                    <a:pt x="73" y="27"/>
                    <a:pt x="73" y="27"/>
                    <a:pt x="73" y="27"/>
                  </a:cubicBezTo>
                  <a:cubicBezTo>
                    <a:pt x="90" y="27"/>
                    <a:pt x="104" y="36"/>
                    <a:pt x="110" y="50"/>
                  </a:cubicBezTo>
                  <a:cubicBezTo>
                    <a:pt x="18" y="50"/>
                    <a:pt x="18" y="50"/>
                    <a:pt x="18" y="50"/>
                  </a:cubicBezTo>
                  <a:cubicBezTo>
                    <a:pt x="0" y="76"/>
                    <a:pt x="0" y="76"/>
                    <a:pt x="0" y="76"/>
                  </a:cubicBezTo>
                  <a:cubicBezTo>
                    <a:pt x="114" y="76"/>
                    <a:pt x="114" y="76"/>
                    <a:pt x="114" y="76"/>
                  </a:cubicBezTo>
                  <a:cubicBezTo>
                    <a:pt x="110" y="95"/>
                    <a:pt x="93" y="109"/>
                    <a:pt x="73" y="109"/>
                  </a:cubicBezTo>
                  <a:cubicBezTo>
                    <a:pt x="5" y="109"/>
                    <a:pt x="5" y="109"/>
                    <a:pt x="5" y="109"/>
                  </a:cubicBezTo>
                  <a:cubicBezTo>
                    <a:pt x="5" y="139"/>
                    <a:pt x="5" y="139"/>
                    <a:pt x="5" y="139"/>
                  </a:cubicBezTo>
                  <a:cubicBezTo>
                    <a:pt x="60" y="236"/>
                    <a:pt x="60" y="236"/>
                    <a:pt x="60" y="236"/>
                  </a:cubicBezTo>
                  <a:cubicBezTo>
                    <a:pt x="98" y="236"/>
                    <a:pt x="98" y="236"/>
                    <a:pt x="98" y="236"/>
                  </a:cubicBezTo>
                  <a:cubicBezTo>
                    <a:pt x="42" y="135"/>
                    <a:pt x="42" y="135"/>
                    <a:pt x="42" y="135"/>
                  </a:cubicBezTo>
                  <a:cubicBezTo>
                    <a:pt x="73" y="135"/>
                    <a:pt x="73" y="135"/>
                    <a:pt x="73" y="135"/>
                  </a:cubicBezTo>
                  <a:cubicBezTo>
                    <a:pt x="73" y="135"/>
                    <a:pt x="73" y="135"/>
                    <a:pt x="73" y="135"/>
                  </a:cubicBezTo>
                  <a:cubicBezTo>
                    <a:pt x="74" y="135"/>
                    <a:pt x="74" y="135"/>
                    <a:pt x="74" y="135"/>
                  </a:cubicBezTo>
                  <a:cubicBezTo>
                    <a:pt x="108" y="135"/>
                    <a:pt x="136" y="109"/>
                    <a:pt x="140" y="76"/>
                  </a:cubicBezTo>
                  <a:cubicBezTo>
                    <a:pt x="148" y="76"/>
                    <a:pt x="148" y="76"/>
                    <a:pt x="148" y="76"/>
                  </a:cubicBezTo>
                  <a:cubicBezTo>
                    <a:pt x="166" y="50"/>
                    <a:pt x="166" y="50"/>
                    <a:pt x="166" y="50"/>
                  </a:cubicBezTo>
                  <a:cubicBezTo>
                    <a:pt x="138" y="50"/>
                    <a:pt x="138" y="50"/>
                    <a:pt x="138" y="50"/>
                  </a:cubicBezTo>
                  <a:cubicBezTo>
                    <a:pt x="136" y="41"/>
                    <a:pt x="132" y="34"/>
                    <a:pt x="127" y="27"/>
                  </a:cubicBezTo>
                  <a:close/>
                </a:path>
              </a:pathLst>
            </a:custGeom>
            <a:solidFill>
              <a:srgbClr val="A2C2C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44" name="isḻïḑé"/>
            <p:cNvSpPr/>
            <p:nvPr/>
          </p:nvSpPr>
          <p:spPr bwMode="auto">
            <a:xfrm>
              <a:off x="8819259" y="2985330"/>
              <a:ext cx="2564338" cy="1321998"/>
            </a:xfrm>
            <a:prstGeom prst="rect">
              <a:avLst/>
            </a:prstGeom>
            <a:solidFill>
              <a:srgbClr val="7BC3C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45" name="ïSľíďê"/>
            <p:cNvSpPr/>
            <p:nvPr/>
          </p:nvSpPr>
          <p:spPr bwMode="auto">
            <a:xfrm>
              <a:off x="8819259" y="2985330"/>
              <a:ext cx="2564338" cy="1321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46" name="íśliďè"/>
            <p:cNvSpPr/>
            <p:nvPr/>
          </p:nvSpPr>
          <p:spPr bwMode="auto">
            <a:xfrm>
              <a:off x="8950999" y="3130858"/>
              <a:ext cx="2303921" cy="1034008"/>
            </a:xfrm>
            <a:custGeom>
              <a:avLst/>
              <a:gdLst>
                <a:gd name="T0" fmla="*/ 654 w 724"/>
                <a:gd name="T1" fmla="*/ 325 h 325"/>
                <a:gd name="T2" fmla="*/ 70 w 724"/>
                <a:gd name="T3" fmla="*/ 325 h 325"/>
                <a:gd name="T4" fmla="*/ 70 w 724"/>
                <a:gd name="T5" fmla="*/ 318 h 325"/>
                <a:gd name="T6" fmla="*/ 6 w 724"/>
                <a:gd name="T7" fmla="*/ 247 h 325"/>
                <a:gd name="T8" fmla="*/ 0 w 724"/>
                <a:gd name="T9" fmla="*/ 247 h 325"/>
                <a:gd name="T10" fmla="*/ 0 w 724"/>
                <a:gd name="T11" fmla="*/ 78 h 325"/>
                <a:gd name="T12" fmla="*/ 6 w 724"/>
                <a:gd name="T13" fmla="*/ 78 h 325"/>
                <a:gd name="T14" fmla="*/ 70 w 724"/>
                <a:gd name="T15" fmla="*/ 6 h 325"/>
                <a:gd name="T16" fmla="*/ 70 w 724"/>
                <a:gd name="T17" fmla="*/ 0 h 325"/>
                <a:gd name="T18" fmla="*/ 654 w 724"/>
                <a:gd name="T19" fmla="*/ 0 h 325"/>
                <a:gd name="T20" fmla="*/ 654 w 724"/>
                <a:gd name="T21" fmla="*/ 6 h 325"/>
                <a:gd name="T22" fmla="*/ 718 w 724"/>
                <a:gd name="T23" fmla="*/ 78 h 325"/>
                <a:gd name="T24" fmla="*/ 724 w 724"/>
                <a:gd name="T25" fmla="*/ 78 h 325"/>
                <a:gd name="T26" fmla="*/ 724 w 724"/>
                <a:gd name="T27" fmla="*/ 247 h 325"/>
                <a:gd name="T28" fmla="*/ 718 w 724"/>
                <a:gd name="T29" fmla="*/ 247 h 325"/>
                <a:gd name="T30" fmla="*/ 654 w 724"/>
                <a:gd name="T31" fmla="*/ 318 h 325"/>
                <a:gd name="T32" fmla="*/ 654 w 724"/>
                <a:gd name="T33" fmla="*/ 325 h 325"/>
                <a:gd name="T34" fmla="*/ 81 w 724"/>
                <a:gd name="T35" fmla="*/ 312 h 325"/>
                <a:gd name="T36" fmla="*/ 642 w 724"/>
                <a:gd name="T37" fmla="*/ 312 h 325"/>
                <a:gd name="T38" fmla="*/ 712 w 724"/>
                <a:gd name="T39" fmla="*/ 234 h 325"/>
                <a:gd name="T40" fmla="*/ 712 w 724"/>
                <a:gd name="T41" fmla="*/ 91 h 325"/>
                <a:gd name="T42" fmla="*/ 642 w 724"/>
                <a:gd name="T43" fmla="*/ 13 h 325"/>
                <a:gd name="T44" fmla="*/ 81 w 724"/>
                <a:gd name="T45" fmla="*/ 13 h 325"/>
                <a:gd name="T46" fmla="*/ 12 w 724"/>
                <a:gd name="T47" fmla="*/ 91 h 325"/>
                <a:gd name="T48" fmla="*/ 12 w 724"/>
                <a:gd name="T49" fmla="*/ 234 h 325"/>
                <a:gd name="T50" fmla="*/ 81 w 724"/>
                <a:gd name="T51" fmla="*/ 312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4" h="325">
                  <a:moveTo>
                    <a:pt x="654" y="325"/>
                  </a:moveTo>
                  <a:cubicBezTo>
                    <a:pt x="70" y="325"/>
                    <a:pt x="70" y="325"/>
                    <a:pt x="70" y="325"/>
                  </a:cubicBezTo>
                  <a:cubicBezTo>
                    <a:pt x="70" y="318"/>
                    <a:pt x="70" y="318"/>
                    <a:pt x="70" y="318"/>
                  </a:cubicBezTo>
                  <a:cubicBezTo>
                    <a:pt x="70" y="279"/>
                    <a:pt x="41" y="247"/>
                    <a:pt x="6" y="247"/>
                  </a:cubicBezTo>
                  <a:cubicBezTo>
                    <a:pt x="0" y="247"/>
                    <a:pt x="0" y="247"/>
                    <a:pt x="0" y="247"/>
                  </a:cubicBezTo>
                  <a:cubicBezTo>
                    <a:pt x="0" y="78"/>
                    <a:pt x="0" y="78"/>
                    <a:pt x="0" y="78"/>
                  </a:cubicBezTo>
                  <a:cubicBezTo>
                    <a:pt x="6" y="78"/>
                    <a:pt x="6" y="78"/>
                    <a:pt x="6" y="78"/>
                  </a:cubicBezTo>
                  <a:cubicBezTo>
                    <a:pt x="41" y="78"/>
                    <a:pt x="70" y="46"/>
                    <a:pt x="70" y="6"/>
                  </a:cubicBezTo>
                  <a:cubicBezTo>
                    <a:pt x="70" y="0"/>
                    <a:pt x="70" y="0"/>
                    <a:pt x="70" y="0"/>
                  </a:cubicBezTo>
                  <a:cubicBezTo>
                    <a:pt x="654" y="0"/>
                    <a:pt x="654" y="0"/>
                    <a:pt x="654" y="0"/>
                  </a:cubicBezTo>
                  <a:cubicBezTo>
                    <a:pt x="654" y="6"/>
                    <a:pt x="654" y="6"/>
                    <a:pt x="654" y="6"/>
                  </a:cubicBezTo>
                  <a:cubicBezTo>
                    <a:pt x="654" y="46"/>
                    <a:pt x="682" y="78"/>
                    <a:pt x="718" y="78"/>
                  </a:cubicBezTo>
                  <a:cubicBezTo>
                    <a:pt x="724" y="78"/>
                    <a:pt x="724" y="78"/>
                    <a:pt x="724" y="78"/>
                  </a:cubicBezTo>
                  <a:cubicBezTo>
                    <a:pt x="724" y="247"/>
                    <a:pt x="724" y="247"/>
                    <a:pt x="724" y="247"/>
                  </a:cubicBezTo>
                  <a:cubicBezTo>
                    <a:pt x="718" y="247"/>
                    <a:pt x="718" y="247"/>
                    <a:pt x="718" y="247"/>
                  </a:cubicBezTo>
                  <a:cubicBezTo>
                    <a:pt x="682" y="247"/>
                    <a:pt x="654" y="279"/>
                    <a:pt x="654" y="318"/>
                  </a:cubicBezTo>
                  <a:lnTo>
                    <a:pt x="654" y="325"/>
                  </a:lnTo>
                  <a:close/>
                  <a:moveTo>
                    <a:pt x="81" y="312"/>
                  </a:moveTo>
                  <a:cubicBezTo>
                    <a:pt x="642" y="312"/>
                    <a:pt x="642" y="312"/>
                    <a:pt x="642" y="312"/>
                  </a:cubicBezTo>
                  <a:cubicBezTo>
                    <a:pt x="645" y="270"/>
                    <a:pt x="675" y="237"/>
                    <a:pt x="712" y="234"/>
                  </a:cubicBezTo>
                  <a:cubicBezTo>
                    <a:pt x="712" y="91"/>
                    <a:pt x="712" y="91"/>
                    <a:pt x="712" y="91"/>
                  </a:cubicBezTo>
                  <a:cubicBezTo>
                    <a:pt x="675" y="87"/>
                    <a:pt x="645" y="54"/>
                    <a:pt x="642" y="13"/>
                  </a:cubicBezTo>
                  <a:cubicBezTo>
                    <a:pt x="81" y="13"/>
                    <a:pt x="81" y="13"/>
                    <a:pt x="81" y="13"/>
                  </a:cubicBezTo>
                  <a:cubicBezTo>
                    <a:pt x="79" y="54"/>
                    <a:pt x="49" y="87"/>
                    <a:pt x="12" y="91"/>
                  </a:cubicBezTo>
                  <a:cubicBezTo>
                    <a:pt x="12" y="234"/>
                    <a:pt x="12" y="234"/>
                    <a:pt x="12" y="234"/>
                  </a:cubicBezTo>
                  <a:cubicBezTo>
                    <a:pt x="49" y="237"/>
                    <a:pt x="79" y="270"/>
                    <a:pt x="81" y="312"/>
                  </a:cubicBezTo>
                  <a:close/>
                </a:path>
              </a:pathLst>
            </a:custGeom>
            <a:solidFill>
              <a:srgbClr val="68B0A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47" name="îšḻíḍé"/>
            <p:cNvSpPr/>
            <p:nvPr/>
          </p:nvSpPr>
          <p:spPr bwMode="auto">
            <a:xfrm>
              <a:off x="9822629" y="3261066"/>
              <a:ext cx="557598" cy="773591"/>
            </a:xfrm>
            <a:custGeom>
              <a:avLst/>
              <a:gdLst>
                <a:gd name="T0" fmla="*/ 166 w 175"/>
                <a:gd name="T1" fmla="*/ 50 h 243"/>
                <a:gd name="T2" fmla="*/ 145 w 175"/>
                <a:gd name="T3" fmla="*/ 50 h 243"/>
                <a:gd name="T4" fmla="*/ 136 w 175"/>
                <a:gd name="T5" fmla="*/ 33 h 243"/>
                <a:gd name="T6" fmla="*/ 157 w 175"/>
                <a:gd name="T7" fmla="*/ 33 h 243"/>
                <a:gd name="T8" fmla="*/ 175 w 175"/>
                <a:gd name="T9" fmla="*/ 7 h 243"/>
                <a:gd name="T10" fmla="*/ 166 w 175"/>
                <a:gd name="T11" fmla="*/ 0 h 243"/>
                <a:gd name="T12" fmla="*/ 21 w 175"/>
                <a:gd name="T13" fmla="*/ 0 h 243"/>
                <a:gd name="T14" fmla="*/ 3 w 175"/>
                <a:gd name="T15" fmla="*/ 26 h 243"/>
                <a:gd name="T16" fmla="*/ 13 w 175"/>
                <a:gd name="T17" fmla="*/ 33 h 243"/>
                <a:gd name="T18" fmla="*/ 83 w 175"/>
                <a:gd name="T19" fmla="*/ 33 h 243"/>
                <a:gd name="T20" fmla="*/ 83 w 175"/>
                <a:gd name="T21" fmla="*/ 33 h 243"/>
                <a:gd name="T22" fmla="*/ 103 w 175"/>
                <a:gd name="T23" fmla="*/ 39 h 243"/>
                <a:gd name="T24" fmla="*/ 110 w 175"/>
                <a:gd name="T25" fmla="*/ 50 h 243"/>
                <a:gd name="T26" fmla="*/ 18 w 175"/>
                <a:gd name="T27" fmla="*/ 50 h 243"/>
                <a:gd name="T28" fmla="*/ 0 w 175"/>
                <a:gd name="T29" fmla="*/ 76 h 243"/>
                <a:gd name="T30" fmla="*/ 10 w 175"/>
                <a:gd name="T31" fmla="*/ 83 h 243"/>
                <a:gd name="T32" fmla="*/ 111 w 175"/>
                <a:gd name="T33" fmla="*/ 83 h 243"/>
                <a:gd name="T34" fmla="*/ 73 w 175"/>
                <a:gd name="T35" fmla="*/ 108 h 243"/>
                <a:gd name="T36" fmla="*/ 5 w 175"/>
                <a:gd name="T37" fmla="*/ 108 h 243"/>
                <a:gd name="T38" fmla="*/ 5 w 175"/>
                <a:gd name="T39" fmla="*/ 139 h 243"/>
                <a:gd name="T40" fmla="*/ 60 w 175"/>
                <a:gd name="T41" fmla="*/ 235 h 243"/>
                <a:gd name="T42" fmla="*/ 69 w 175"/>
                <a:gd name="T43" fmla="*/ 243 h 243"/>
                <a:gd name="T44" fmla="*/ 107 w 175"/>
                <a:gd name="T45" fmla="*/ 243 h 243"/>
                <a:gd name="T46" fmla="*/ 51 w 175"/>
                <a:gd name="T47" fmla="*/ 142 h 243"/>
                <a:gd name="T48" fmla="*/ 82 w 175"/>
                <a:gd name="T49" fmla="*/ 142 h 243"/>
                <a:gd name="T50" fmla="*/ 83 w 175"/>
                <a:gd name="T51" fmla="*/ 142 h 243"/>
                <a:gd name="T52" fmla="*/ 83 w 175"/>
                <a:gd name="T53" fmla="*/ 142 h 243"/>
                <a:gd name="T54" fmla="*/ 150 w 175"/>
                <a:gd name="T55" fmla="*/ 83 h 243"/>
                <a:gd name="T56" fmla="*/ 157 w 175"/>
                <a:gd name="T57" fmla="*/ 83 h 243"/>
                <a:gd name="T58" fmla="*/ 175 w 175"/>
                <a:gd name="T59" fmla="*/ 57 h 243"/>
                <a:gd name="T60" fmla="*/ 166 w 175"/>
                <a:gd name="T61" fmla="*/ 5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5" h="243">
                  <a:moveTo>
                    <a:pt x="166" y="50"/>
                  </a:moveTo>
                  <a:cubicBezTo>
                    <a:pt x="145" y="50"/>
                    <a:pt x="145" y="50"/>
                    <a:pt x="145" y="50"/>
                  </a:cubicBezTo>
                  <a:cubicBezTo>
                    <a:pt x="143" y="44"/>
                    <a:pt x="140" y="38"/>
                    <a:pt x="136" y="33"/>
                  </a:cubicBezTo>
                  <a:cubicBezTo>
                    <a:pt x="157" y="33"/>
                    <a:pt x="157" y="33"/>
                    <a:pt x="157" y="33"/>
                  </a:cubicBezTo>
                  <a:cubicBezTo>
                    <a:pt x="175" y="7"/>
                    <a:pt x="175" y="7"/>
                    <a:pt x="175" y="7"/>
                  </a:cubicBezTo>
                  <a:cubicBezTo>
                    <a:pt x="166" y="0"/>
                    <a:pt x="166" y="0"/>
                    <a:pt x="166" y="0"/>
                  </a:cubicBezTo>
                  <a:cubicBezTo>
                    <a:pt x="21" y="0"/>
                    <a:pt x="21" y="0"/>
                    <a:pt x="21" y="0"/>
                  </a:cubicBezTo>
                  <a:cubicBezTo>
                    <a:pt x="3" y="26"/>
                    <a:pt x="3" y="26"/>
                    <a:pt x="3" y="26"/>
                  </a:cubicBezTo>
                  <a:cubicBezTo>
                    <a:pt x="13" y="33"/>
                    <a:pt x="13" y="33"/>
                    <a:pt x="13" y="33"/>
                  </a:cubicBezTo>
                  <a:cubicBezTo>
                    <a:pt x="83" y="33"/>
                    <a:pt x="83" y="33"/>
                    <a:pt x="83" y="33"/>
                  </a:cubicBezTo>
                  <a:cubicBezTo>
                    <a:pt x="83" y="33"/>
                    <a:pt x="83" y="33"/>
                    <a:pt x="83" y="33"/>
                  </a:cubicBezTo>
                  <a:cubicBezTo>
                    <a:pt x="90" y="33"/>
                    <a:pt x="97" y="35"/>
                    <a:pt x="103" y="39"/>
                  </a:cubicBezTo>
                  <a:cubicBezTo>
                    <a:pt x="106" y="42"/>
                    <a:pt x="108" y="46"/>
                    <a:pt x="110" y="50"/>
                  </a:cubicBezTo>
                  <a:cubicBezTo>
                    <a:pt x="18" y="50"/>
                    <a:pt x="18" y="50"/>
                    <a:pt x="18" y="50"/>
                  </a:cubicBezTo>
                  <a:cubicBezTo>
                    <a:pt x="0" y="76"/>
                    <a:pt x="0" y="76"/>
                    <a:pt x="0" y="76"/>
                  </a:cubicBezTo>
                  <a:cubicBezTo>
                    <a:pt x="10" y="83"/>
                    <a:pt x="10" y="83"/>
                    <a:pt x="10" y="83"/>
                  </a:cubicBezTo>
                  <a:cubicBezTo>
                    <a:pt x="111" y="83"/>
                    <a:pt x="111" y="83"/>
                    <a:pt x="111" y="83"/>
                  </a:cubicBezTo>
                  <a:cubicBezTo>
                    <a:pt x="105" y="98"/>
                    <a:pt x="91" y="108"/>
                    <a:pt x="73" y="108"/>
                  </a:cubicBezTo>
                  <a:cubicBezTo>
                    <a:pt x="5" y="108"/>
                    <a:pt x="5" y="108"/>
                    <a:pt x="5" y="108"/>
                  </a:cubicBezTo>
                  <a:cubicBezTo>
                    <a:pt x="5" y="139"/>
                    <a:pt x="5" y="139"/>
                    <a:pt x="5" y="139"/>
                  </a:cubicBezTo>
                  <a:cubicBezTo>
                    <a:pt x="60" y="235"/>
                    <a:pt x="60" y="235"/>
                    <a:pt x="60" y="235"/>
                  </a:cubicBezTo>
                  <a:cubicBezTo>
                    <a:pt x="69" y="243"/>
                    <a:pt x="69" y="243"/>
                    <a:pt x="69" y="243"/>
                  </a:cubicBezTo>
                  <a:cubicBezTo>
                    <a:pt x="107" y="243"/>
                    <a:pt x="107" y="243"/>
                    <a:pt x="107" y="243"/>
                  </a:cubicBezTo>
                  <a:cubicBezTo>
                    <a:pt x="51" y="142"/>
                    <a:pt x="51" y="142"/>
                    <a:pt x="51" y="142"/>
                  </a:cubicBezTo>
                  <a:cubicBezTo>
                    <a:pt x="82" y="142"/>
                    <a:pt x="82" y="142"/>
                    <a:pt x="82" y="142"/>
                  </a:cubicBezTo>
                  <a:cubicBezTo>
                    <a:pt x="83" y="142"/>
                    <a:pt x="83" y="142"/>
                    <a:pt x="83" y="142"/>
                  </a:cubicBezTo>
                  <a:cubicBezTo>
                    <a:pt x="83" y="142"/>
                    <a:pt x="83" y="142"/>
                    <a:pt x="83" y="142"/>
                  </a:cubicBezTo>
                  <a:cubicBezTo>
                    <a:pt x="117" y="142"/>
                    <a:pt x="145" y="116"/>
                    <a:pt x="150" y="83"/>
                  </a:cubicBezTo>
                  <a:cubicBezTo>
                    <a:pt x="157" y="83"/>
                    <a:pt x="157" y="83"/>
                    <a:pt x="157" y="83"/>
                  </a:cubicBezTo>
                  <a:cubicBezTo>
                    <a:pt x="175" y="57"/>
                    <a:pt x="175" y="57"/>
                    <a:pt x="175" y="57"/>
                  </a:cubicBezTo>
                  <a:lnTo>
                    <a:pt x="166" y="50"/>
                  </a:lnTo>
                  <a:close/>
                </a:path>
              </a:pathLst>
            </a:custGeom>
            <a:solidFill>
              <a:srgbClr val="68B0A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48" name="îšļîḓé"/>
            <p:cNvSpPr/>
            <p:nvPr/>
          </p:nvSpPr>
          <p:spPr bwMode="auto">
            <a:xfrm>
              <a:off x="9822629" y="3261066"/>
              <a:ext cx="528493" cy="747549"/>
            </a:xfrm>
            <a:custGeom>
              <a:avLst/>
              <a:gdLst>
                <a:gd name="T0" fmla="*/ 127 w 166"/>
                <a:gd name="T1" fmla="*/ 26 h 235"/>
                <a:gd name="T2" fmla="*/ 148 w 166"/>
                <a:gd name="T3" fmla="*/ 26 h 235"/>
                <a:gd name="T4" fmla="*/ 166 w 166"/>
                <a:gd name="T5" fmla="*/ 0 h 235"/>
                <a:gd name="T6" fmla="*/ 21 w 166"/>
                <a:gd name="T7" fmla="*/ 0 h 235"/>
                <a:gd name="T8" fmla="*/ 3 w 166"/>
                <a:gd name="T9" fmla="*/ 26 h 235"/>
                <a:gd name="T10" fmla="*/ 73 w 166"/>
                <a:gd name="T11" fmla="*/ 26 h 235"/>
                <a:gd name="T12" fmla="*/ 73 w 166"/>
                <a:gd name="T13" fmla="*/ 26 h 235"/>
                <a:gd name="T14" fmla="*/ 110 w 166"/>
                <a:gd name="T15" fmla="*/ 50 h 235"/>
                <a:gd name="T16" fmla="*/ 18 w 166"/>
                <a:gd name="T17" fmla="*/ 50 h 235"/>
                <a:gd name="T18" fmla="*/ 0 w 166"/>
                <a:gd name="T19" fmla="*/ 76 h 235"/>
                <a:gd name="T20" fmla="*/ 114 w 166"/>
                <a:gd name="T21" fmla="*/ 76 h 235"/>
                <a:gd name="T22" fmla="*/ 73 w 166"/>
                <a:gd name="T23" fmla="*/ 108 h 235"/>
                <a:gd name="T24" fmla="*/ 5 w 166"/>
                <a:gd name="T25" fmla="*/ 108 h 235"/>
                <a:gd name="T26" fmla="*/ 5 w 166"/>
                <a:gd name="T27" fmla="*/ 139 h 235"/>
                <a:gd name="T28" fmla="*/ 60 w 166"/>
                <a:gd name="T29" fmla="*/ 235 h 235"/>
                <a:gd name="T30" fmla="*/ 98 w 166"/>
                <a:gd name="T31" fmla="*/ 235 h 235"/>
                <a:gd name="T32" fmla="*/ 42 w 166"/>
                <a:gd name="T33" fmla="*/ 135 h 235"/>
                <a:gd name="T34" fmla="*/ 73 w 166"/>
                <a:gd name="T35" fmla="*/ 135 h 235"/>
                <a:gd name="T36" fmla="*/ 73 w 166"/>
                <a:gd name="T37" fmla="*/ 135 h 235"/>
                <a:gd name="T38" fmla="*/ 74 w 166"/>
                <a:gd name="T39" fmla="*/ 135 h 235"/>
                <a:gd name="T40" fmla="*/ 140 w 166"/>
                <a:gd name="T41" fmla="*/ 76 h 235"/>
                <a:gd name="T42" fmla="*/ 148 w 166"/>
                <a:gd name="T43" fmla="*/ 76 h 235"/>
                <a:gd name="T44" fmla="*/ 166 w 166"/>
                <a:gd name="T45" fmla="*/ 50 h 235"/>
                <a:gd name="T46" fmla="*/ 138 w 166"/>
                <a:gd name="T47" fmla="*/ 50 h 235"/>
                <a:gd name="T48" fmla="*/ 127 w 166"/>
                <a:gd name="T49" fmla="*/ 26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6" h="235">
                  <a:moveTo>
                    <a:pt x="127" y="26"/>
                  </a:moveTo>
                  <a:cubicBezTo>
                    <a:pt x="148" y="26"/>
                    <a:pt x="148" y="26"/>
                    <a:pt x="148" y="26"/>
                  </a:cubicBezTo>
                  <a:cubicBezTo>
                    <a:pt x="166" y="0"/>
                    <a:pt x="166" y="0"/>
                    <a:pt x="166" y="0"/>
                  </a:cubicBezTo>
                  <a:cubicBezTo>
                    <a:pt x="21" y="0"/>
                    <a:pt x="21" y="0"/>
                    <a:pt x="21" y="0"/>
                  </a:cubicBezTo>
                  <a:cubicBezTo>
                    <a:pt x="3" y="26"/>
                    <a:pt x="3" y="26"/>
                    <a:pt x="3" y="26"/>
                  </a:cubicBezTo>
                  <a:cubicBezTo>
                    <a:pt x="73" y="26"/>
                    <a:pt x="73" y="26"/>
                    <a:pt x="73" y="26"/>
                  </a:cubicBezTo>
                  <a:cubicBezTo>
                    <a:pt x="73" y="26"/>
                    <a:pt x="73" y="26"/>
                    <a:pt x="73" y="26"/>
                  </a:cubicBezTo>
                  <a:cubicBezTo>
                    <a:pt x="90" y="26"/>
                    <a:pt x="104" y="36"/>
                    <a:pt x="110" y="50"/>
                  </a:cubicBezTo>
                  <a:cubicBezTo>
                    <a:pt x="18" y="50"/>
                    <a:pt x="18" y="50"/>
                    <a:pt x="18" y="50"/>
                  </a:cubicBezTo>
                  <a:cubicBezTo>
                    <a:pt x="0" y="76"/>
                    <a:pt x="0" y="76"/>
                    <a:pt x="0" y="76"/>
                  </a:cubicBezTo>
                  <a:cubicBezTo>
                    <a:pt x="114" y="76"/>
                    <a:pt x="114" y="76"/>
                    <a:pt x="114" y="76"/>
                  </a:cubicBezTo>
                  <a:cubicBezTo>
                    <a:pt x="110" y="95"/>
                    <a:pt x="93" y="108"/>
                    <a:pt x="73" y="108"/>
                  </a:cubicBezTo>
                  <a:cubicBezTo>
                    <a:pt x="5" y="108"/>
                    <a:pt x="5" y="108"/>
                    <a:pt x="5" y="108"/>
                  </a:cubicBezTo>
                  <a:cubicBezTo>
                    <a:pt x="5" y="139"/>
                    <a:pt x="5" y="139"/>
                    <a:pt x="5" y="139"/>
                  </a:cubicBezTo>
                  <a:cubicBezTo>
                    <a:pt x="60" y="235"/>
                    <a:pt x="60" y="235"/>
                    <a:pt x="60" y="235"/>
                  </a:cubicBezTo>
                  <a:cubicBezTo>
                    <a:pt x="98" y="235"/>
                    <a:pt x="98" y="235"/>
                    <a:pt x="98" y="235"/>
                  </a:cubicBezTo>
                  <a:cubicBezTo>
                    <a:pt x="42" y="135"/>
                    <a:pt x="42" y="135"/>
                    <a:pt x="42" y="135"/>
                  </a:cubicBezTo>
                  <a:cubicBezTo>
                    <a:pt x="73" y="135"/>
                    <a:pt x="73" y="135"/>
                    <a:pt x="73" y="135"/>
                  </a:cubicBezTo>
                  <a:cubicBezTo>
                    <a:pt x="73" y="135"/>
                    <a:pt x="73" y="135"/>
                    <a:pt x="73" y="135"/>
                  </a:cubicBezTo>
                  <a:cubicBezTo>
                    <a:pt x="74" y="135"/>
                    <a:pt x="74" y="135"/>
                    <a:pt x="74" y="135"/>
                  </a:cubicBezTo>
                  <a:cubicBezTo>
                    <a:pt x="108" y="134"/>
                    <a:pt x="136" y="109"/>
                    <a:pt x="140" y="76"/>
                  </a:cubicBezTo>
                  <a:cubicBezTo>
                    <a:pt x="148" y="76"/>
                    <a:pt x="148" y="76"/>
                    <a:pt x="148" y="76"/>
                  </a:cubicBezTo>
                  <a:cubicBezTo>
                    <a:pt x="166" y="50"/>
                    <a:pt x="166" y="50"/>
                    <a:pt x="166" y="50"/>
                  </a:cubicBezTo>
                  <a:cubicBezTo>
                    <a:pt x="138" y="50"/>
                    <a:pt x="138" y="50"/>
                    <a:pt x="138" y="50"/>
                  </a:cubicBezTo>
                  <a:cubicBezTo>
                    <a:pt x="136" y="41"/>
                    <a:pt x="132" y="33"/>
                    <a:pt x="127" y="26"/>
                  </a:cubicBezTo>
                  <a:close/>
                </a:path>
              </a:pathLst>
            </a:custGeom>
            <a:solidFill>
              <a:srgbClr val="B5D9D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49" name="ïṩ1íḑê"/>
            <p:cNvSpPr/>
            <p:nvPr/>
          </p:nvSpPr>
          <p:spPr bwMode="auto">
            <a:xfrm>
              <a:off x="8730411" y="2911801"/>
              <a:ext cx="2562806" cy="1323529"/>
            </a:xfrm>
            <a:prstGeom prst="rect">
              <a:avLst/>
            </a:prstGeom>
            <a:solidFill>
              <a:srgbClr val="86D4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50" name="îş1îḋè"/>
            <p:cNvSpPr/>
            <p:nvPr/>
          </p:nvSpPr>
          <p:spPr bwMode="auto">
            <a:xfrm>
              <a:off x="8730411" y="2911801"/>
              <a:ext cx="2562806" cy="1323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51" name="îṡ1iḋè"/>
            <p:cNvSpPr/>
            <p:nvPr/>
          </p:nvSpPr>
          <p:spPr bwMode="auto">
            <a:xfrm>
              <a:off x="8860620" y="3057328"/>
              <a:ext cx="2302390" cy="1034008"/>
            </a:xfrm>
            <a:custGeom>
              <a:avLst/>
              <a:gdLst>
                <a:gd name="T0" fmla="*/ 653 w 723"/>
                <a:gd name="T1" fmla="*/ 325 h 325"/>
                <a:gd name="T2" fmla="*/ 70 w 723"/>
                <a:gd name="T3" fmla="*/ 325 h 325"/>
                <a:gd name="T4" fmla="*/ 70 w 723"/>
                <a:gd name="T5" fmla="*/ 318 h 325"/>
                <a:gd name="T6" fmla="*/ 6 w 723"/>
                <a:gd name="T7" fmla="*/ 247 h 325"/>
                <a:gd name="T8" fmla="*/ 0 w 723"/>
                <a:gd name="T9" fmla="*/ 247 h 325"/>
                <a:gd name="T10" fmla="*/ 0 w 723"/>
                <a:gd name="T11" fmla="*/ 78 h 325"/>
                <a:gd name="T12" fmla="*/ 6 w 723"/>
                <a:gd name="T13" fmla="*/ 78 h 325"/>
                <a:gd name="T14" fmla="*/ 70 w 723"/>
                <a:gd name="T15" fmla="*/ 6 h 325"/>
                <a:gd name="T16" fmla="*/ 70 w 723"/>
                <a:gd name="T17" fmla="*/ 0 h 325"/>
                <a:gd name="T18" fmla="*/ 653 w 723"/>
                <a:gd name="T19" fmla="*/ 0 h 325"/>
                <a:gd name="T20" fmla="*/ 653 w 723"/>
                <a:gd name="T21" fmla="*/ 6 h 325"/>
                <a:gd name="T22" fmla="*/ 718 w 723"/>
                <a:gd name="T23" fmla="*/ 78 h 325"/>
                <a:gd name="T24" fmla="*/ 723 w 723"/>
                <a:gd name="T25" fmla="*/ 78 h 325"/>
                <a:gd name="T26" fmla="*/ 723 w 723"/>
                <a:gd name="T27" fmla="*/ 247 h 325"/>
                <a:gd name="T28" fmla="*/ 718 w 723"/>
                <a:gd name="T29" fmla="*/ 247 h 325"/>
                <a:gd name="T30" fmla="*/ 653 w 723"/>
                <a:gd name="T31" fmla="*/ 318 h 325"/>
                <a:gd name="T32" fmla="*/ 653 w 723"/>
                <a:gd name="T33" fmla="*/ 325 h 325"/>
                <a:gd name="T34" fmla="*/ 81 w 723"/>
                <a:gd name="T35" fmla="*/ 312 h 325"/>
                <a:gd name="T36" fmla="*/ 642 w 723"/>
                <a:gd name="T37" fmla="*/ 312 h 325"/>
                <a:gd name="T38" fmla="*/ 712 w 723"/>
                <a:gd name="T39" fmla="*/ 234 h 325"/>
                <a:gd name="T40" fmla="*/ 712 w 723"/>
                <a:gd name="T41" fmla="*/ 90 h 325"/>
                <a:gd name="T42" fmla="*/ 642 w 723"/>
                <a:gd name="T43" fmla="*/ 13 h 325"/>
                <a:gd name="T44" fmla="*/ 81 w 723"/>
                <a:gd name="T45" fmla="*/ 13 h 325"/>
                <a:gd name="T46" fmla="*/ 11 w 723"/>
                <a:gd name="T47" fmla="*/ 90 h 325"/>
                <a:gd name="T48" fmla="*/ 11 w 723"/>
                <a:gd name="T49" fmla="*/ 234 h 325"/>
                <a:gd name="T50" fmla="*/ 81 w 723"/>
                <a:gd name="T51" fmla="*/ 312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3" h="325">
                  <a:moveTo>
                    <a:pt x="653" y="325"/>
                  </a:moveTo>
                  <a:cubicBezTo>
                    <a:pt x="70" y="325"/>
                    <a:pt x="70" y="325"/>
                    <a:pt x="70" y="325"/>
                  </a:cubicBezTo>
                  <a:cubicBezTo>
                    <a:pt x="70" y="318"/>
                    <a:pt x="70" y="318"/>
                    <a:pt x="70" y="318"/>
                  </a:cubicBezTo>
                  <a:cubicBezTo>
                    <a:pt x="70" y="279"/>
                    <a:pt x="41" y="247"/>
                    <a:pt x="6" y="247"/>
                  </a:cubicBezTo>
                  <a:cubicBezTo>
                    <a:pt x="0" y="247"/>
                    <a:pt x="0" y="247"/>
                    <a:pt x="0" y="247"/>
                  </a:cubicBezTo>
                  <a:cubicBezTo>
                    <a:pt x="0" y="78"/>
                    <a:pt x="0" y="78"/>
                    <a:pt x="0" y="78"/>
                  </a:cubicBezTo>
                  <a:cubicBezTo>
                    <a:pt x="6" y="78"/>
                    <a:pt x="6" y="78"/>
                    <a:pt x="6" y="78"/>
                  </a:cubicBezTo>
                  <a:cubicBezTo>
                    <a:pt x="41" y="78"/>
                    <a:pt x="70" y="46"/>
                    <a:pt x="70" y="6"/>
                  </a:cubicBezTo>
                  <a:cubicBezTo>
                    <a:pt x="70" y="0"/>
                    <a:pt x="70" y="0"/>
                    <a:pt x="70" y="0"/>
                  </a:cubicBezTo>
                  <a:cubicBezTo>
                    <a:pt x="653" y="0"/>
                    <a:pt x="653" y="0"/>
                    <a:pt x="653" y="0"/>
                  </a:cubicBezTo>
                  <a:cubicBezTo>
                    <a:pt x="653" y="6"/>
                    <a:pt x="653" y="6"/>
                    <a:pt x="653" y="6"/>
                  </a:cubicBezTo>
                  <a:cubicBezTo>
                    <a:pt x="653" y="46"/>
                    <a:pt x="682" y="78"/>
                    <a:pt x="718" y="78"/>
                  </a:cubicBezTo>
                  <a:cubicBezTo>
                    <a:pt x="723" y="78"/>
                    <a:pt x="723" y="78"/>
                    <a:pt x="723" y="78"/>
                  </a:cubicBezTo>
                  <a:cubicBezTo>
                    <a:pt x="723" y="247"/>
                    <a:pt x="723" y="247"/>
                    <a:pt x="723" y="247"/>
                  </a:cubicBezTo>
                  <a:cubicBezTo>
                    <a:pt x="718" y="247"/>
                    <a:pt x="718" y="247"/>
                    <a:pt x="718" y="247"/>
                  </a:cubicBezTo>
                  <a:cubicBezTo>
                    <a:pt x="682" y="247"/>
                    <a:pt x="653" y="279"/>
                    <a:pt x="653" y="318"/>
                  </a:cubicBezTo>
                  <a:lnTo>
                    <a:pt x="653" y="325"/>
                  </a:lnTo>
                  <a:close/>
                  <a:moveTo>
                    <a:pt x="81" y="312"/>
                  </a:moveTo>
                  <a:cubicBezTo>
                    <a:pt x="642" y="312"/>
                    <a:pt x="642" y="312"/>
                    <a:pt x="642" y="312"/>
                  </a:cubicBezTo>
                  <a:cubicBezTo>
                    <a:pt x="645" y="270"/>
                    <a:pt x="675" y="237"/>
                    <a:pt x="712" y="234"/>
                  </a:cubicBezTo>
                  <a:cubicBezTo>
                    <a:pt x="712" y="90"/>
                    <a:pt x="712" y="90"/>
                    <a:pt x="712" y="90"/>
                  </a:cubicBezTo>
                  <a:cubicBezTo>
                    <a:pt x="675" y="87"/>
                    <a:pt x="645" y="54"/>
                    <a:pt x="642" y="13"/>
                  </a:cubicBezTo>
                  <a:cubicBezTo>
                    <a:pt x="81" y="13"/>
                    <a:pt x="81" y="13"/>
                    <a:pt x="81" y="13"/>
                  </a:cubicBezTo>
                  <a:cubicBezTo>
                    <a:pt x="78" y="54"/>
                    <a:pt x="49" y="87"/>
                    <a:pt x="11" y="90"/>
                  </a:cubicBezTo>
                  <a:cubicBezTo>
                    <a:pt x="11" y="234"/>
                    <a:pt x="11" y="234"/>
                    <a:pt x="11" y="234"/>
                  </a:cubicBezTo>
                  <a:cubicBezTo>
                    <a:pt x="49" y="237"/>
                    <a:pt x="78" y="270"/>
                    <a:pt x="81" y="312"/>
                  </a:cubicBezTo>
                  <a:close/>
                </a:path>
              </a:pathLst>
            </a:custGeom>
            <a:solidFill>
              <a:srgbClr val="72C1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54" name="iśľïḍé"/>
            <p:cNvSpPr/>
            <p:nvPr/>
          </p:nvSpPr>
          <p:spPr bwMode="auto">
            <a:xfrm>
              <a:off x="6988684" y="1989620"/>
              <a:ext cx="1401655" cy="1138174"/>
            </a:xfrm>
            <a:custGeom>
              <a:avLst/>
              <a:gdLst>
                <a:gd name="T0" fmla="*/ 630 w 915"/>
                <a:gd name="T1" fmla="*/ 0 h 743"/>
                <a:gd name="T2" fmla="*/ 0 w 915"/>
                <a:gd name="T3" fmla="*/ 704 h 743"/>
                <a:gd name="T4" fmla="*/ 44 w 915"/>
                <a:gd name="T5" fmla="*/ 743 h 743"/>
                <a:gd name="T6" fmla="*/ 632 w 915"/>
                <a:gd name="T7" fmla="*/ 85 h 743"/>
                <a:gd name="T8" fmla="*/ 915 w 915"/>
                <a:gd name="T9" fmla="*/ 371 h 743"/>
                <a:gd name="T10" fmla="*/ 915 w 915"/>
                <a:gd name="T11" fmla="*/ 288 h 743"/>
                <a:gd name="T12" fmla="*/ 630 w 915"/>
                <a:gd name="T13" fmla="*/ 0 h 743"/>
              </a:gdLst>
              <a:ahLst/>
              <a:cxnLst>
                <a:cxn ang="0">
                  <a:pos x="T0" y="T1"/>
                </a:cxn>
                <a:cxn ang="0">
                  <a:pos x="T2" y="T3"/>
                </a:cxn>
                <a:cxn ang="0">
                  <a:pos x="T4" y="T5"/>
                </a:cxn>
                <a:cxn ang="0">
                  <a:pos x="T6" y="T7"/>
                </a:cxn>
                <a:cxn ang="0">
                  <a:pos x="T8" y="T9"/>
                </a:cxn>
                <a:cxn ang="0">
                  <a:pos x="T10" y="T11"/>
                </a:cxn>
                <a:cxn ang="0">
                  <a:pos x="T12" y="T13"/>
                </a:cxn>
              </a:cxnLst>
              <a:rect l="0" t="0" r="r" b="b"/>
              <a:pathLst>
                <a:path w="915" h="743">
                  <a:moveTo>
                    <a:pt x="630" y="0"/>
                  </a:moveTo>
                  <a:lnTo>
                    <a:pt x="0" y="704"/>
                  </a:lnTo>
                  <a:lnTo>
                    <a:pt x="44" y="743"/>
                  </a:lnTo>
                  <a:lnTo>
                    <a:pt x="632" y="85"/>
                  </a:lnTo>
                  <a:lnTo>
                    <a:pt x="915" y="371"/>
                  </a:lnTo>
                  <a:lnTo>
                    <a:pt x="915" y="288"/>
                  </a:lnTo>
                  <a:lnTo>
                    <a:pt x="630" y="0"/>
                  </a:lnTo>
                  <a:close/>
                </a:path>
              </a:pathLst>
            </a:custGeom>
            <a:solidFill>
              <a:srgbClr val="8E91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55" name="ïşḷíḑê"/>
            <p:cNvSpPr/>
            <p:nvPr/>
          </p:nvSpPr>
          <p:spPr bwMode="auto">
            <a:xfrm>
              <a:off x="6988684" y="1989620"/>
              <a:ext cx="1401655" cy="1138174"/>
            </a:xfrm>
            <a:custGeom>
              <a:avLst/>
              <a:gdLst>
                <a:gd name="T0" fmla="*/ 630 w 915"/>
                <a:gd name="T1" fmla="*/ 0 h 743"/>
                <a:gd name="T2" fmla="*/ 0 w 915"/>
                <a:gd name="T3" fmla="*/ 704 h 743"/>
                <a:gd name="T4" fmla="*/ 44 w 915"/>
                <a:gd name="T5" fmla="*/ 743 h 743"/>
                <a:gd name="T6" fmla="*/ 632 w 915"/>
                <a:gd name="T7" fmla="*/ 85 h 743"/>
                <a:gd name="T8" fmla="*/ 915 w 915"/>
                <a:gd name="T9" fmla="*/ 371 h 743"/>
                <a:gd name="T10" fmla="*/ 915 w 915"/>
                <a:gd name="T11" fmla="*/ 288 h 743"/>
                <a:gd name="T12" fmla="*/ 630 w 915"/>
                <a:gd name="T13" fmla="*/ 0 h 743"/>
              </a:gdLst>
              <a:ahLst/>
              <a:cxnLst>
                <a:cxn ang="0">
                  <a:pos x="T0" y="T1"/>
                </a:cxn>
                <a:cxn ang="0">
                  <a:pos x="T2" y="T3"/>
                </a:cxn>
                <a:cxn ang="0">
                  <a:pos x="T4" y="T5"/>
                </a:cxn>
                <a:cxn ang="0">
                  <a:pos x="T6" y="T7"/>
                </a:cxn>
                <a:cxn ang="0">
                  <a:pos x="T8" y="T9"/>
                </a:cxn>
                <a:cxn ang="0">
                  <a:pos x="T10" y="T11"/>
                </a:cxn>
                <a:cxn ang="0">
                  <a:pos x="T12" y="T13"/>
                </a:cxn>
              </a:cxnLst>
              <a:rect l="0" t="0" r="r" b="b"/>
              <a:pathLst>
                <a:path w="915" h="743">
                  <a:moveTo>
                    <a:pt x="630" y="0"/>
                  </a:moveTo>
                  <a:lnTo>
                    <a:pt x="0" y="704"/>
                  </a:lnTo>
                  <a:lnTo>
                    <a:pt x="44" y="743"/>
                  </a:lnTo>
                  <a:lnTo>
                    <a:pt x="632" y="85"/>
                  </a:lnTo>
                  <a:lnTo>
                    <a:pt x="915" y="371"/>
                  </a:lnTo>
                  <a:lnTo>
                    <a:pt x="915" y="288"/>
                  </a:lnTo>
                  <a:lnTo>
                    <a:pt x="6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56" name="işļîḓe"/>
            <p:cNvSpPr/>
            <p:nvPr/>
          </p:nvSpPr>
          <p:spPr bwMode="auto">
            <a:xfrm>
              <a:off x="8390337" y="1559167"/>
              <a:ext cx="1473652" cy="1170343"/>
            </a:xfrm>
            <a:custGeom>
              <a:avLst/>
              <a:gdLst>
                <a:gd name="T0" fmla="*/ 0 w 962"/>
                <a:gd name="T1" fmla="*/ 569 h 764"/>
                <a:gd name="T2" fmla="*/ 0 w 962"/>
                <a:gd name="T3" fmla="*/ 652 h 764"/>
                <a:gd name="T4" fmla="*/ 112 w 962"/>
                <a:gd name="T5" fmla="*/ 764 h 764"/>
                <a:gd name="T6" fmla="*/ 166 w 962"/>
                <a:gd name="T7" fmla="*/ 715 h 764"/>
                <a:gd name="T8" fmla="*/ 166 w 962"/>
                <a:gd name="T9" fmla="*/ 636 h 764"/>
                <a:gd name="T10" fmla="*/ 114 w 962"/>
                <a:gd name="T11" fmla="*/ 683 h 764"/>
                <a:gd name="T12" fmla="*/ 0 w 962"/>
                <a:gd name="T13" fmla="*/ 569 h 764"/>
                <a:gd name="T14" fmla="*/ 873 w 962"/>
                <a:gd name="T15" fmla="*/ 0 h 764"/>
                <a:gd name="T16" fmla="*/ 733 w 962"/>
                <a:gd name="T17" fmla="*/ 125 h 764"/>
                <a:gd name="T18" fmla="*/ 821 w 962"/>
                <a:gd name="T19" fmla="*/ 125 h 764"/>
                <a:gd name="T20" fmla="*/ 862 w 962"/>
                <a:gd name="T21" fmla="*/ 88 h 764"/>
                <a:gd name="T22" fmla="*/ 889 w 962"/>
                <a:gd name="T23" fmla="*/ 125 h 764"/>
                <a:gd name="T24" fmla="*/ 962 w 962"/>
                <a:gd name="T25" fmla="*/ 125 h 764"/>
                <a:gd name="T26" fmla="*/ 873 w 962"/>
                <a:gd name="T27" fmla="*/ 0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2" h="764">
                  <a:moveTo>
                    <a:pt x="0" y="569"/>
                  </a:moveTo>
                  <a:lnTo>
                    <a:pt x="0" y="652"/>
                  </a:lnTo>
                  <a:lnTo>
                    <a:pt x="112" y="764"/>
                  </a:lnTo>
                  <a:lnTo>
                    <a:pt x="166" y="715"/>
                  </a:lnTo>
                  <a:lnTo>
                    <a:pt x="166" y="636"/>
                  </a:lnTo>
                  <a:lnTo>
                    <a:pt x="114" y="683"/>
                  </a:lnTo>
                  <a:lnTo>
                    <a:pt x="0" y="569"/>
                  </a:lnTo>
                  <a:close/>
                  <a:moveTo>
                    <a:pt x="873" y="0"/>
                  </a:moveTo>
                  <a:lnTo>
                    <a:pt x="733" y="125"/>
                  </a:lnTo>
                  <a:lnTo>
                    <a:pt x="821" y="125"/>
                  </a:lnTo>
                  <a:lnTo>
                    <a:pt x="862" y="88"/>
                  </a:lnTo>
                  <a:lnTo>
                    <a:pt x="889" y="125"/>
                  </a:lnTo>
                  <a:lnTo>
                    <a:pt x="962" y="125"/>
                  </a:lnTo>
                  <a:lnTo>
                    <a:pt x="873" y="0"/>
                  </a:lnTo>
                  <a:close/>
                </a:path>
              </a:pathLst>
            </a:custGeom>
            <a:solidFill>
              <a:srgbClr val="878A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57" name="îṡḷiḓê"/>
            <p:cNvSpPr/>
            <p:nvPr/>
          </p:nvSpPr>
          <p:spPr bwMode="auto">
            <a:xfrm>
              <a:off x="8390337" y="1559167"/>
              <a:ext cx="1473652" cy="1170343"/>
            </a:xfrm>
            <a:custGeom>
              <a:avLst/>
              <a:gdLst>
                <a:gd name="T0" fmla="*/ 0 w 962"/>
                <a:gd name="T1" fmla="*/ 569 h 764"/>
                <a:gd name="T2" fmla="*/ 0 w 962"/>
                <a:gd name="T3" fmla="*/ 652 h 764"/>
                <a:gd name="T4" fmla="*/ 112 w 962"/>
                <a:gd name="T5" fmla="*/ 764 h 764"/>
                <a:gd name="T6" fmla="*/ 166 w 962"/>
                <a:gd name="T7" fmla="*/ 715 h 764"/>
                <a:gd name="T8" fmla="*/ 166 w 962"/>
                <a:gd name="T9" fmla="*/ 636 h 764"/>
                <a:gd name="T10" fmla="*/ 114 w 962"/>
                <a:gd name="T11" fmla="*/ 683 h 764"/>
                <a:gd name="T12" fmla="*/ 0 w 962"/>
                <a:gd name="T13" fmla="*/ 569 h 764"/>
                <a:gd name="T14" fmla="*/ 873 w 962"/>
                <a:gd name="T15" fmla="*/ 0 h 764"/>
                <a:gd name="T16" fmla="*/ 733 w 962"/>
                <a:gd name="T17" fmla="*/ 125 h 764"/>
                <a:gd name="T18" fmla="*/ 821 w 962"/>
                <a:gd name="T19" fmla="*/ 125 h 764"/>
                <a:gd name="T20" fmla="*/ 862 w 962"/>
                <a:gd name="T21" fmla="*/ 88 h 764"/>
                <a:gd name="T22" fmla="*/ 889 w 962"/>
                <a:gd name="T23" fmla="*/ 125 h 764"/>
                <a:gd name="T24" fmla="*/ 962 w 962"/>
                <a:gd name="T25" fmla="*/ 125 h 764"/>
                <a:gd name="T26" fmla="*/ 873 w 962"/>
                <a:gd name="T27" fmla="*/ 0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2" h="764">
                  <a:moveTo>
                    <a:pt x="0" y="569"/>
                  </a:moveTo>
                  <a:lnTo>
                    <a:pt x="0" y="652"/>
                  </a:lnTo>
                  <a:lnTo>
                    <a:pt x="112" y="764"/>
                  </a:lnTo>
                  <a:lnTo>
                    <a:pt x="166" y="715"/>
                  </a:lnTo>
                  <a:lnTo>
                    <a:pt x="166" y="636"/>
                  </a:lnTo>
                  <a:lnTo>
                    <a:pt x="114" y="683"/>
                  </a:lnTo>
                  <a:lnTo>
                    <a:pt x="0" y="569"/>
                  </a:lnTo>
                  <a:moveTo>
                    <a:pt x="873" y="0"/>
                  </a:moveTo>
                  <a:lnTo>
                    <a:pt x="733" y="125"/>
                  </a:lnTo>
                  <a:lnTo>
                    <a:pt x="821" y="125"/>
                  </a:lnTo>
                  <a:lnTo>
                    <a:pt x="862" y="88"/>
                  </a:lnTo>
                  <a:lnTo>
                    <a:pt x="889" y="125"/>
                  </a:lnTo>
                  <a:lnTo>
                    <a:pt x="962" y="125"/>
                  </a:lnTo>
                  <a:lnTo>
                    <a:pt x="87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58" name="îŝļïḍê"/>
            <p:cNvSpPr/>
            <p:nvPr/>
          </p:nvSpPr>
          <p:spPr bwMode="auto">
            <a:xfrm>
              <a:off x="8644627" y="1750649"/>
              <a:ext cx="1933210" cy="903799"/>
            </a:xfrm>
            <a:custGeom>
              <a:avLst/>
              <a:gdLst>
                <a:gd name="T0" fmla="*/ 655 w 1262"/>
                <a:gd name="T1" fmla="*/ 0 h 590"/>
                <a:gd name="T2" fmla="*/ 567 w 1262"/>
                <a:gd name="T3" fmla="*/ 0 h 590"/>
                <a:gd name="T4" fmla="*/ 0 w 1262"/>
                <a:gd name="T5" fmla="*/ 511 h 590"/>
                <a:gd name="T6" fmla="*/ 0 w 1262"/>
                <a:gd name="T7" fmla="*/ 590 h 590"/>
                <a:gd name="T8" fmla="*/ 79 w 1262"/>
                <a:gd name="T9" fmla="*/ 517 h 590"/>
                <a:gd name="T10" fmla="*/ 79 w 1262"/>
                <a:gd name="T11" fmla="*/ 494 h 590"/>
                <a:gd name="T12" fmla="*/ 104 w 1262"/>
                <a:gd name="T13" fmla="*/ 494 h 590"/>
                <a:gd name="T14" fmla="*/ 195 w 1262"/>
                <a:gd name="T15" fmla="*/ 413 h 590"/>
                <a:gd name="T16" fmla="*/ 195 w 1262"/>
                <a:gd name="T17" fmla="*/ 411 h 590"/>
                <a:gd name="T18" fmla="*/ 198 w 1262"/>
                <a:gd name="T19" fmla="*/ 411 h 590"/>
                <a:gd name="T20" fmla="*/ 312 w 1262"/>
                <a:gd name="T21" fmla="*/ 307 h 590"/>
                <a:gd name="T22" fmla="*/ 312 w 1262"/>
                <a:gd name="T23" fmla="*/ 253 h 590"/>
                <a:gd name="T24" fmla="*/ 372 w 1262"/>
                <a:gd name="T25" fmla="*/ 253 h 590"/>
                <a:gd name="T26" fmla="*/ 655 w 1262"/>
                <a:gd name="T27" fmla="*/ 0 h 590"/>
                <a:gd name="T28" fmla="*/ 796 w 1262"/>
                <a:gd name="T29" fmla="*/ 0 h 590"/>
                <a:gd name="T30" fmla="*/ 723 w 1262"/>
                <a:gd name="T31" fmla="*/ 0 h 590"/>
                <a:gd name="T32" fmla="*/ 987 w 1262"/>
                <a:gd name="T33" fmla="*/ 378 h 590"/>
                <a:gd name="T34" fmla="*/ 1262 w 1262"/>
                <a:gd name="T35" fmla="*/ 139 h 590"/>
                <a:gd name="T36" fmla="*/ 1222 w 1262"/>
                <a:gd name="T37" fmla="*/ 95 h 590"/>
                <a:gd name="T38" fmla="*/ 998 w 1262"/>
                <a:gd name="T39" fmla="*/ 291 h 590"/>
                <a:gd name="T40" fmla="*/ 796 w 1262"/>
                <a:gd name="T41" fmla="*/ 0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62" h="590">
                  <a:moveTo>
                    <a:pt x="655" y="0"/>
                  </a:moveTo>
                  <a:lnTo>
                    <a:pt x="567" y="0"/>
                  </a:lnTo>
                  <a:lnTo>
                    <a:pt x="0" y="511"/>
                  </a:lnTo>
                  <a:lnTo>
                    <a:pt x="0" y="590"/>
                  </a:lnTo>
                  <a:lnTo>
                    <a:pt x="79" y="517"/>
                  </a:lnTo>
                  <a:lnTo>
                    <a:pt x="79" y="494"/>
                  </a:lnTo>
                  <a:lnTo>
                    <a:pt x="104" y="494"/>
                  </a:lnTo>
                  <a:lnTo>
                    <a:pt x="195" y="413"/>
                  </a:lnTo>
                  <a:lnTo>
                    <a:pt x="195" y="411"/>
                  </a:lnTo>
                  <a:lnTo>
                    <a:pt x="198" y="411"/>
                  </a:lnTo>
                  <a:lnTo>
                    <a:pt x="312" y="307"/>
                  </a:lnTo>
                  <a:lnTo>
                    <a:pt x="312" y="253"/>
                  </a:lnTo>
                  <a:lnTo>
                    <a:pt x="372" y="253"/>
                  </a:lnTo>
                  <a:lnTo>
                    <a:pt x="655" y="0"/>
                  </a:lnTo>
                  <a:close/>
                  <a:moveTo>
                    <a:pt x="796" y="0"/>
                  </a:moveTo>
                  <a:lnTo>
                    <a:pt x="723" y="0"/>
                  </a:lnTo>
                  <a:lnTo>
                    <a:pt x="987" y="378"/>
                  </a:lnTo>
                  <a:lnTo>
                    <a:pt x="1262" y="139"/>
                  </a:lnTo>
                  <a:lnTo>
                    <a:pt x="1222" y="95"/>
                  </a:lnTo>
                  <a:lnTo>
                    <a:pt x="998" y="291"/>
                  </a:lnTo>
                  <a:lnTo>
                    <a:pt x="796" y="0"/>
                  </a:lnTo>
                  <a:close/>
                </a:path>
              </a:pathLst>
            </a:custGeom>
            <a:solidFill>
              <a:srgbClr val="8E91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59" name="iṩļíḑê"/>
            <p:cNvSpPr/>
            <p:nvPr/>
          </p:nvSpPr>
          <p:spPr bwMode="auto">
            <a:xfrm>
              <a:off x="8644627" y="1750649"/>
              <a:ext cx="1933210" cy="903799"/>
            </a:xfrm>
            <a:custGeom>
              <a:avLst/>
              <a:gdLst>
                <a:gd name="T0" fmla="*/ 655 w 1262"/>
                <a:gd name="T1" fmla="*/ 0 h 590"/>
                <a:gd name="T2" fmla="*/ 567 w 1262"/>
                <a:gd name="T3" fmla="*/ 0 h 590"/>
                <a:gd name="T4" fmla="*/ 0 w 1262"/>
                <a:gd name="T5" fmla="*/ 511 h 590"/>
                <a:gd name="T6" fmla="*/ 0 w 1262"/>
                <a:gd name="T7" fmla="*/ 590 h 590"/>
                <a:gd name="T8" fmla="*/ 79 w 1262"/>
                <a:gd name="T9" fmla="*/ 517 h 590"/>
                <a:gd name="T10" fmla="*/ 79 w 1262"/>
                <a:gd name="T11" fmla="*/ 494 h 590"/>
                <a:gd name="T12" fmla="*/ 104 w 1262"/>
                <a:gd name="T13" fmla="*/ 494 h 590"/>
                <a:gd name="T14" fmla="*/ 195 w 1262"/>
                <a:gd name="T15" fmla="*/ 413 h 590"/>
                <a:gd name="T16" fmla="*/ 195 w 1262"/>
                <a:gd name="T17" fmla="*/ 411 h 590"/>
                <a:gd name="T18" fmla="*/ 198 w 1262"/>
                <a:gd name="T19" fmla="*/ 411 h 590"/>
                <a:gd name="T20" fmla="*/ 312 w 1262"/>
                <a:gd name="T21" fmla="*/ 307 h 590"/>
                <a:gd name="T22" fmla="*/ 312 w 1262"/>
                <a:gd name="T23" fmla="*/ 253 h 590"/>
                <a:gd name="T24" fmla="*/ 372 w 1262"/>
                <a:gd name="T25" fmla="*/ 253 h 590"/>
                <a:gd name="T26" fmla="*/ 655 w 1262"/>
                <a:gd name="T27" fmla="*/ 0 h 590"/>
                <a:gd name="T28" fmla="*/ 796 w 1262"/>
                <a:gd name="T29" fmla="*/ 0 h 590"/>
                <a:gd name="T30" fmla="*/ 723 w 1262"/>
                <a:gd name="T31" fmla="*/ 0 h 590"/>
                <a:gd name="T32" fmla="*/ 987 w 1262"/>
                <a:gd name="T33" fmla="*/ 378 h 590"/>
                <a:gd name="T34" fmla="*/ 1262 w 1262"/>
                <a:gd name="T35" fmla="*/ 139 h 590"/>
                <a:gd name="T36" fmla="*/ 1222 w 1262"/>
                <a:gd name="T37" fmla="*/ 95 h 590"/>
                <a:gd name="T38" fmla="*/ 998 w 1262"/>
                <a:gd name="T39" fmla="*/ 291 h 590"/>
                <a:gd name="T40" fmla="*/ 796 w 1262"/>
                <a:gd name="T41" fmla="*/ 0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62" h="590">
                  <a:moveTo>
                    <a:pt x="655" y="0"/>
                  </a:moveTo>
                  <a:lnTo>
                    <a:pt x="567" y="0"/>
                  </a:lnTo>
                  <a:lnTo>
                    <a:pt x="0" y="511"/>
                  </a:lnTo>
                  <a:lnTo>
                    <a:pt x="0" y="590"/>
                  </a:lnTo>
                  <a:lnTo>
                    <a:pt x="79" y="517"/>
                  </a:lnTo>
                  <a:lnTo>
                    <a:pt x="79" y="494"/>
                  </a:lnTo>
                  <a:lnTo>
                    <a:pt x="104" y="494"/>
                  </a:lnTo>
                  <a:lnTo>
                    <a:pt x="195" y="413"/>
                  </a:lnTo>
                  <a:lnTo>
                    <a:pt x="195" y="411"/>
                  </a:lnTo>
                  <a:lnTo>
                    <a:pt x="198" y="411"/>
                  </a:lnTo>
                  <a:lnTo>
                    <a:pt x="312" y="307"/>
                  </a:lnTo>
                  <a:lnTo>
                    <a:pt x="312" y="253"/>
                  </a:lnTo>
                  <a:lnTo>
                    <a:pt x="372" y="253"/>
                  </a:lnTo>
                  <a:lnTo>
                    <a:pt x="655" y="0"/>
                  </a:lnTo>
                  <a:moveTo>
                    <a:pt x="796" y="0"/>
                  </a:moveTo>
                  <a:lnTo>
                    <a:pt x="723" y="0"/>
                  </a:lnTo>
                  <a:lnTo>
                    <a:pt x="987" y="378"/>
                  </a:lnTo>
                  <a:lnTo>
                    <a:pt x="1262" y="139"/>
                  </a:lnTo>
                  <a:lnTo>
                    <a:pt x="1222" y="95"/>
                  </a:lnTo>
                  <a:lnTo>
                    <a:pt x="998" y="291"/>
                  </a:lnTo>
                  <a:lnTo>
                    <a:pt x="79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0" name="ïşḻîḍe"/>
            <p:cNvSpPr/>
            <p:nvPr/>
          </p:nvSpPr>
          <p:spPr bwMode="auto">
            <a:xfrm>
              <a:off x="8765644" y="2507389"/>
              <a:ext cx="38297" cy="35233"/>
            </a:xfrm>
            <a:custGeom>
              <a:avLst/>
              <a:gdLst>
                <a:gd name="T0" fmla="*/ 25 w 25"/>
                <a:gd name="T1" fmla="*/ 0 h 23"/>
                <a:gd name="T2" fmla="*/ 0 w 25"/>
                <a:gd name="T3" fmla="*/ 0 h 23"/>
                <a:gd name="T4" fmla="*/ 0 w 25"/>
                <a:gd name="T5" fmla="*/ 23 h 23"/>
                <a:gd name="T6" fmla="*/ 25 w 25"/>
                <a:gd name="T7" fmla="*/ 0 h 23"/>
              </a:gdLst>
              <a:ahLst/>
              <a:cxnLst>
                <a:cxn ang="0">
                  <a:pos x="T0" y="T1"/>
                </a:cxn>
                <a:cxn ang="0">
                  <a:pos x="T2" y="T3"/>
                </a:cxn>
                <a:cxn ang="0">
                  <a:pos x="T4" y="T5"/>
                </a:cxn>
                <a:cxn ang="0">
                  <a:pos x="T6" y="T7"/>
                </a:cxn>
              </a:cxnLst>
              <a:rect l="0" t="0" r="r" b="b"/>
              <a:pathLst>
                <a:path w="25" h="23">
                  <a:moveTo>
                    <a:pt x="25" y="0"/>
                  </a:moveTo>
                  <a:lnTo>
                    <a:pt x="0" y="0"/>
                  </a:lnTo>
                  <a:lnTo>
                    <a:pt x="0" y="23"/>
                  </a:lnTo>
                  <a:lnTo>
                    <a:pt x="25" y="0"/>
                  </a:lnTo>
                  <a:close/>
                </a:path>
              </a:pathLst>
            </a:custGeom>
            <a:solidFill>
              <a:srgbClr val="8B796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1" name="îṥliďê"/>
            <p:cNvSpPr/>
            <p:nvPr/>
          </p:nvSpPr>
          <p:spPr bwMode="auto">
            <a:xfrm>
              <a:off x="8765644" y="2507389"/>
              <a:ext cx="38297" cy="35233"/>
            </a:xfrm>
            <a:custGeom>
              <a:avLst/>
              <a:gdLst>
                <a:gd name="T0" fmla="*/ 25 w 25"/>
                <a:gd name="T1" fmla="*/ 0 h 23"/>
                <a:gd name="T2" fmla="*/ 0 w 25"/>
                <a:gd name="T3" fmla="*/ 0 h 23"/>
                <a:gd name="T4" fmla="*/ 0 w 25"/>
                <a:gd name="T5" fmla="*/ 23 h 23"/>
                <a:gd name="T6" fmla="*/ 25 w 25"/>
                <a:gd name="T7" fmla="*/ 0 h 23"/>
              </a:gdLst>
              <a:ahLst/>
              <a:cxnLst>
                <a:cxn ang="0">
                  <a:pos x="T0" y="T1"/>
                </a:cxn>
                <a:cxn ang="0">
                  <a:pos x="T2" y="T3"/>
                </a:cxn>
                <a:cxn ang="0">
                  <a:pos x="T4" y="T5"/>
                </a:cxn>
                <a:cxn ang="0">
                  <a:pos x="T6" y="T7"/>
                </a:cxn>
              </a:cxnLst>
              <a:rect l="0" t="0" r="r" b="b"/>
              <a:pathLst>
                <a:path w="25" h="23">
                  <a:moveTo>
                    <a:pt x="25" y="0"/>
                  </a:moveTo>
                  <a:lnTo>
                    <a:pt x="0" y="0"/>
                  </a:lnTo>
                  <a:lnTo>
                    <a:pt x="0" y="23"/>
                  </a:lnTo>
                  <a:lnTo>
                    <a:pt x="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2" name="îś1íḑê"/>
            <p:cNvSpPr/>
            <p:nvPr/>
          </p:nvSpPr>
          <p:spPr bwMode="auto">
            <a:xfrm>
              <a:off x="8943340" y="2380245"/>
              <a:ext cx="4596" cy="3064"/>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close/>
                </a:path>
              </a:pathLst>
            </a:custGeom>
            <a:solidFill>
              <a:srgbClr val="565A7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3" name="išļîḋé"/>
            <p:cNvSpPr/>
            <p:nvPr/>
          </p:nvSpPr>
          <p:spPr bwMode="auto">
            <a:xfrm>
              <a:off x="8943340" y="2380245"/>
              <a:ext cx="4596" cy="3064"/>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4" name="ïşļïde"/>
            <p:cNvSpPr/>
            <p:nvPr/>
          </p:nvSpPr>
          <p:spPr bwMode="auto">
            <a:xfrm>
              <a:off x="9122568" y="2138211"/>
              <a:ext cx="91912" cy="82721"/>
            </a:xfrm>
            <a:custGeom>
              <a:avLst/>
              <a:gdLst>
                <a:gd name="T0" fmla="*/ 60 w 60"/>
                <a:gd name="T1" fmla="*/ 0 h 54"/>
                <a:gd name="T2" fmla="*/ 0 w 60"/>
                <a:gd name="T3" fmla="*/ 0 h 54"/>
                <a:gd name="T4" fmla="*/ 0 w 60"/>
                <a:gd name="T5" fmla="*/ 54 h 54"/>
                <a:gd name="T6" fmla="*/ 60 w 60"/>
                <a:gd name="T7" fmla="*/ 0 h 54"/>
              </a:gdLst>
              <a:ahLst/>
              <a:cxnLst>
                <a:cxn ang="0">
                  <a:pos x="T0" y="T1"/>
                </a:cxn>
                <a:cxn ang="0">
                  <a:pos x="T2" y="T3"/>
                </a:cxn>
                <a:cxn ang="0">
                  <a:pos x="T4" y="T5"/>
                </a:cxn>
                <a:cxn ang="0">
                  <a:pos x="T6" y="T7"/>
                </a:cxn>
              </a:cxnLst>
              <a:rect l="0" t="0" r="r" b="b"/>
              <a:pathLst>
                <a:path w="60" h="54">
                  <a:moveTo>
                    <a:pt x="60" y="0"/>
                  </a:moveTo>
                  <a:lnTo>
                    <a:pt x="0" y="0"/>
                  </a:lnTo>
                  <a:lnTo>
                    <a:pt x="0" y="54"/>
                  </a:lnTo>
                  <a:lnTo>
                    <a:pt x="60" y="0"/>
                  </a:lnTo>
                  <a:close/>
                </a:path>
              </a:pathLst>
            </a:custGeom>
            <a:solidFill>
              <a:srgbClr val="8B796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5" name="íšľîḓê"/>
            <p:cNvSpPr/>
            <p:nvPr/>
          </p:nvSpPr>
          <p:spPr bwMode="auto">
            <a:xfrm>
              <a:off x="9122568" y="2138211"/>
              <a:ext cx="91912" cy="82721"/>
            </a:xfrm>
            <a:custGeom>
              <a:avLst/>
              <a:gdLst>
                <a:gd name="T0" fmla="*/ 60 w 60"/>
                <a:gd name="T1" fmla="*/ 0 h 54"/>
                <a:gd name="T2" fmla="*/ 0 w 60"/>
                <a:gd name="T3" fmla="*/ 0 h 54"/>
                <a:gd name="T4" fmla="*/ 0 w 60"/>
                <a:gd name="T5" fmla="*/ 54 h 54"/>
                <a:gd name="T6" fmla="*/ 60 w 60"/>
                <a:gd name="T7" fmla="*/ 0 h 54"/>
              </a:gdLst>
              <a:ahLst/>
              <a:cxnLst>
                <a:cxn ang="0">
                  <a:pos x="T0" y="T1"/>
                </a:cxn>
                <a:cxn ang="0">
                  <a:pos x="T2" y="T3"/>
                </a:cxn>
                <a:cxn ang="0">
                  <a:pos x="T4" y="T5"/>
                </a:cxn>
                <a:cxn ang="0">
                  <a:pos x="T6" y="T7"/>
                </a:cxn>
              </a:cxnLst>
              <a:rect l="0" t="0" r="r" b="b"/>
              <a:pathLst>
                <a:path w="60" h="54">
                  <a:moveTo>
                    <a:pt x="60" y="0"/>
                  </a:moveTo>
                  <a:lnTo>
                    <a:pt x="0" y="0"/>
                  </a:lnTo>
                  <a:lnTo>
                    <a:pt x="0" y="54"/>
                  </a:lnTo>
                  <a:lnTo>
                    <a:pt x="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6" name="iş1íḍe"/>
            <p:cNvSpPr/>
            <p:nvPr/>
          </p:nvSpPr>
          <p:spPr bwMode="auto">
            <a:xfrm>
              <a:off x="10548732" y="1700098"/>
              <a:ext cx="257353" cy="101103"/>
            </a:xfrm>
            <a:custGeom>
              <a:avLst/>
              <a:gdLst>
                <a:gd name="T0" fmla="*/ 168 w 168"/>
                <a:gd name="T1" fmla="*/ 0 h 66"/>
                <a:gd name="T2" fmla="*/ 0 w 168"/>
                <a:gd name="T3" fmla="*/ 33 h 66"/>
                <a:gd name="T4" fmla="*/ 145 w 168"/>
                <a:gd name="T5" fmla="*/ 33 h 66"/>
                <a:gd name="T6" fmla="*/ 145 w 168"/>
                <a:gd name="T7" fmla="*/ 66 h 66"/>
                <a:gd name="T8" fmla="*/ 168 w 168"/>
                <a:gd name="T9" fmla="*/ 0 h 66"/>
              </a:gdLst>
              <a:ahLst/>
              <a:cxnLst>
                <a:cxn ang="0">
                  <a:pos x="T0" y="T1"/>
                </a:cxn>
                <a:cxn ang="0">
                  <a:pos x="T2" y="T3"/>
                </a:cxn>
                <a:cxn ang="0">
                  <a:pos x="T4" y="T5"/>
                </a:cxn>
                <a:cxn ang="0">
                  <a:pos x="T6" y="T7"/>
                </a:cxn>
                <a:cxn ang="0">
                  <a:pos x="T8" y="T9"/>
                </a:cxn>
              </a:cxnLst>
              <a:rect l="0" t="0" r="r" b="b"/>
              <a:pathLst>
                <a:path w="168" h="66">
                  <a:moveTo>
                    <a:pt x="168" y="0"/>
                  </a:moveTo>
                  <a:lnTo>
                    <a:pt x="0" y="33"/>
                  </a:lnTo>
                  <a:lnTo>
                    <a:pt x="145" y="33"/>
                  </a:lnTo>
                  <a:lnTo>
                    <a:pt x="145" y="66"/>
                  </a:lnTo>
                  <a:lnTo>
                    <a:pt x="168" y="0"/>
                  </a:lnTo>
                  <a:close/>
                </a:path>
              </a:pathLst>
            </a:custGeom>
            <a:solidFill>
              <a:srgbClr val="878A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7" name="íśḷîḋe"/>
            <p:cNvSpPr/>
            <p:nvPr/>
          </p:nvSpPr>
          <p:spPr bwMode="auto">
            <a:xfrm>
              <a:off x="10548732" y="1700098"/>
              <a:ext cx="257353" cy="101103"/>
            </a:xfrm>
            <a:custGeom>
              <a:avLst/>
              <a:gdLst>
                <a:gd name="T0" fmla="*/ 168 w 168"/>
                <a:gd name="T1" fmla="*/ 0 h 66"/>
                <a:gd name="T2" fmla="*/ 0 w 168"/>
                <a:gd name="T3" fmla="*/ 33 h 66"/>
                <a:gd name="T4" fmla="*/ 145 w 168"/>
                <a:gd name="T5" fmla="*/ 33 h 66"/>
                <a:gd name="T6" fmla="*/ 145 w 168"/>
                <a:gd name="T7" fmla="*/ 66 h 66"/>
                <a:gd name="T8" fmla="*/ 168 w 168"/>
                <a:gd name="T9" fmla="*/ 0 h 66"/>
              </a:gdLst>
              <a:ahLst/>
              <a:cxnLst>
                <a:cxn ang="0">
                  <a:pos x="T0" y="T1"/>
                </a:cxn>
                <a:cxn ang="0">
                  <a:pos x="T2" y="T3"/>
                </a:cxn>
                <a:cxn ang="0">
                  <a:pos x="T4" y="T5"/>
                </a:cxn>
                <a:cxn ang="0">
                  <a:pos x="T6" y="T7"/>
                </a:cxn>
                <a:cxn ang="0">
                  <a:pos x="T8" y="T9"/>
                </a:cxn>
              </a:cxnLst>
              <a:rect l="0" t="0" r="r" b="b"/>
              <a:pathLst>
                <a:path w="168" h="66">
                  <a:moveTo>
                    <a:pt x="168" y="0"/>
                  </a:moveTo>
                  <a:lnTo>
                    <a:pt x="0" y="33"/>
                  </a:lnTo>
                  <a:lnTo>
                    <a:pt x="145" y="33"/>
                  </a:lnTo>
                  <a:lnTo>
                    <a:pt x="145" y="66"/>
                  </a:lnTo>
                  <a:lnTo>
                    <a:pt x="1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8" name="îŝḻîḋé"/>
            <p:cNvSpPr/>
            <p:nvPr/>
          </p:nvSpPr>
          <p:spPr bwMode="auto">
            <a:xfrm>
              <a:off x="10415459" y="1750649"/>
              <a:ext cx="355392" cy="327819"/>
            </a:xfrm>
            <a:custGeom>
              <a:avLst/>
              <a:gdLst>
                <a:gd name="T0" fmla="*/ 232 w 232"/>
                <a:gd name="T1" fmla="*/ 0 h 214"/>
                <a:gd name="T2" fmla="*/ 87 w 232"/>
                <a:gd name="T3" fmla="*/ 0 h 214"/>
                <a:gd name="T4" fmla="*/ 0 w 232"/>
                <a:gd name="T5" fmla="*/ 19 h 214"/>
                <a:gd name="T6" fmla="*/ 66 w 232"/>
                <a:gd name="T7" fmla="*/ 95 h 214"/>
                <a:gd name="T8" fmla="*/ 106 w 232"/>
                <a:gd name="T9" fmla="*/ 139 h 214"/>
                <a:gd name="T10" fmla="*/ 172 w 232"/>
                <a:gd name="T11" fmla="*/ 214 h 214"/>
                <a:gd name="T12" fmla="*/ 232 w 232"/>
                <a:gd name="T13" fmla="*/ 33 h 214"/>
                <a:gd name="T14" fmla="*/ 232 w 232"/>
                <a:gd name="T15" fmla="*/ 0 h 2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2" h="214">
                  <a:moveTo>
                    <a:pt x="232" y="0"/>
                  </a:moveTo>
                  <a:lnTo>
                    <a:pt x="87" y="0"/>
                  </a:lnTo>
                  <a:lnTo>
                    <a:pt x="0" y="19"/>
                  </a:lnTo>
                  <a:lnTo>
                    <a:pt x="66" y="95"/>
                  </a:lnTo>
                  <a:lnTo>
                    <a:pt x="106" y="139"/>
                  </a:lnTo>
                  <a:lnTo>
                    <a:pt x="172" y="214"/>
                  </a:lnTo>
                  <a:lnTo>
                    <a:pt x="232" y="33"/>
                  </a:lnTo>
                  <a:lnTo>
                    <a:pt x="232" y="0"/>
                  </a:lnTo>
                  <a:close/>
                </a:path>
              </a:pathLst>
            </a:custGeom>
            <a:solidFill>
              <a:srgbClr val="8E91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9" name="íśļiḑè"/>
            <p:cNvSpPr/>
            <p:nvPr/>
          </p:nvSpPr>
          <p:spPr bwMode="auto">
            <a:xfrm>
              <a:off x="10415459" y="1750649"/>
              <a:ext cx="355392" cy="327819"/>
            </a:xfrm>
            <a:custGeom>
              <a:avLst/>
              <a:gdLst>
                <a:gd name="T0" fmla="*/ 232 w 232"/>
                <a:gd name="T1" fmla="*/ 0 h 214"/>
                <a:gd name="T2" fmla="*/ 87 w 232"/>
                <a:gd name="T3" fmla="*/ 0 h 214"/>
                <a:gd name="T4" fmla="*/ 0 w 232"/>
                <a:gd name="T5" fmla="*/ 19 h 214"/>
                <a:gd name="T6" fmla="*/ 66 w 232"/>
                <a:gd name="T7" fmla="*/ 95 h 214"/>
                <a:gd name="T8" fmla="*/ 106 w 232"/>
                <a:gd name="T9" fmla="*/ 139 h 214"/>
                <a:gd name="T10" fmla="*/ 172 w 232"/>
                <a:gd name="T11" fmla="*/ 214 h 214"/>
                <a:gd name="T12" fmla="*/ 232 w 232"/>
                <a:gd name="T13" fmla="*/ 33 h 214"/>
                <a:gd name="T14" fmla="*/ 232 w 232"/>
                <a:gd name="T15" fmla="*/ 0 h 2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2" h="214">
                  <a:moveTo>
                    <a:pt x="232" y="0"/>
                  </a:moveTo>
                  <a:lnTo>
                    <a:pt x="87" y="0"/>
                  </a:lnTo>
                  <a:lnTo>
                    <a:pt x="0" y="19"/>
                  </a:lnTo>
                  <a:lnTo>
                    <a:pt x="66" y="95"/>
                  </a:lnTo>
                  <a:lnTo>
                    <a:pt x="106" y="139"/>
                  </a:lnTo>
                  <a:lnTo>
                    <a:pt x="172" y="214"/>
                  </a:lnTo>
                  <a:lnTo>
                    <a:pt x="232" y="33"/>
                  </a:lnTo>
                  <a:lnTo>
                    <a:pt x="23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70" name="îŝľiďe"/>
            <p:cNvSpPr/>
            <p:nvPr/>
          </p:nvSpPr>
          <p:spPr bwMode="auto">
            <a:xfrm>
              <a:off x="9825693" y="4135759"/>
              <a:ext cx="1560968" cy="1559436"/>
            </a:xfrm>
            <a:prstGeom prst="ellipse">
              <a:avLst/>
            </a:prstGeom>
            <a:solidFill>
              <a:srgbClr val="FFCC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71" name="íšļíḋé"/>
            <p:cNvSpPr/>
            <p:nvPr/>
          </p:nvSpPr>
          <p:spPr bwMode="auto">
            <a:xfrm>
              <a:off x="10007984" y="4318051"/>
              <a:ext cx="1196385" cy="1194853"/>
            </a:xfrm>
            <a:prstGeom prst="ellipse">
              <a:avLst/>
            </a:prstGeom>
            <a:solidFill>
              <a:srgbClr val="D689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72" name="ïṣľíde"/>
            <p:cNvSpPr/>
            <p:nvPr/>
          </p:nvSpPr>
          <p:spPr bwMode="auto">
            <a:xfrm>
              <a:off x="10029430" y="4339497"/>
              <a:ext cx="1153493" cy="1151961"/>
            </a:xfrm>
            <a:prstGeom prst="ellipse">
              <a:avLst/>
            </a:prstGeom>
            <a:solidFill>
              <a:srgbClr val="F3A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194" name="iṣľiḋe"/>
            <p:cNvSpPr/>
            <p:nvPr/>
          </p:nvSpPr>
          <p:spPr bwMode="auto">
            <a:xfrm>
              <a:off x="9144014" y="3694583"/>
              <a:ext cx="105699" cy="68934"/>
            </a:xfrm>
            <a:custGeom>
              <a:avLst/>
              <a:gdLst>
                <a:gd name="T0" fmla="*/ 33 w 33"/>
                <a:gd name="T1" fmla="*/ 22 h 22"/>
                <a:gd name="T2" fmla="*/ 33 w 33"/>
                <a:gd name="T3" fmla="*/ 21 h 22"/>
                <a:gd name="T4" fmla="*/ 0 w 33"/>
                <a:gd name="T5" fmla="*/ 6 h 22"/>
                <a:gd name="T6" fmla="*/ 0 w 33"/>
                <a:gd name="T7" fmla="*/ 6 h 22"/>
                <a:gd name="T8" fmla="*/ 0 w 33"/>
                <a:gd name="T9" fmla="*/ 6 h 22"/>
                <a:gd name="T10" fmla="*/ 0 w 33"/>
                <a:gd name="T11" fmla="*/ 6 h 22"/>
                <a:gd name="T12" fmla="*/ 0 w 33"/>
                <a:gd name="T13" fmla="*/ 6 h 22"/>
                <a:gd name="T14" fmla="*/ 0 w 33"/>
                <a:gd name="T15" fmla="*/ 5 h 22"/>
                <a:gd name="T16" fmla="*/ 0 w 33"/>
                <a:gd name="T17" fmla="*/ 5 h 22"/>
                <a:gd name="T18" fmla="*/ 0 w 33"/>
                <a:gd name="T19" fmla="*/ 5 h 22"/>
                <a:gd name="T20" fmla="*/ 0 w 33"/>
                <a:gd name="T21" fmla="*/ 5 h 22"/>
                <a:gd name="T22" fmla="*/ 0 w 33"/>
                <a:gd name="T23" fmla="*/ 5 h 22"/>
                <a:gd name="T24" fmla="*/ 0 w 33"/>
                <a:gd name="T25" fmla="*/ 5 h 22"/>
                <a:gd name="T26" fmla="*/ 0 w 33"/>
                <a:gd name="T27" fmla="*/ 5 h 22"/>
                <a:gd name="T28" fmla="*/ 0 w 33"/>
                <a:gd name="T29" fmla="*/ 5 h 22"/>
                <a:gd name="T30" fmla="*/ 0 w 33"/>
                <a:gd name="T31" fmla="*/ 5 h 22"/>
                <a:gd name="T32" fmla="*/ 0 w 33"/>
                <a:gd name="T33" fmla="*/ 4 h 22"/>
                <a:gd name="T34" fmla="*/ 0 w 33"/>
                <a:gd name="T35" fmla="*/ 4 h 22"/>
                <a:gd name="T36" fmla="*/ 0 w 33"/>
                <a:gd name="T37" fmla="*/ 4 h 22"/>
                <a:gd name="T38" fmla="*/ 0 w 33"/>
                <a:gd name="T39" fmla="*/ 4 h 22"/>
                <a:gd name="T40" fmla="*/ 0 w 33"/>
                <a:gd name="T41" fmla="*/ 4 h 22"/>
                <a:gd name="T42" fmla="*/ 0 w 33"/>
                <a:gd name="T43" fmla="*/ 4 h 22"/>
                <a:gd name="T44" fmla="*/ 0 w 33"/>
                <a:gd name="T45" fmla="*/ 4 h 22"/>
                <a:gd name="T46" fmla="*/ 0 w 33"/>
                <a:gd name="T47" fmla="*/ 4 h 22"/>
                <a:gd name="T48" fmla="*/ 0 w 33"/>
                <a:gd name="T49" fmla="*/ 4 h 22"/>
                <a:gd name="T50" fmla="*/ 0 w 33"/>
                <a:gd name="T51" fmla="*/ 4 h 22"/>
                <a:gd name="T52" fmla="*/ 0 w 33"/>
                <a:gd name="T53" fmla="*/ 3 h 22"/>
                <a:gd name="T54" fmla="*/ 0 w 33"/>
                <a:gd name="T55" fmla="*/ 3 h 22"/>
                <a:gd name="T56" fmla="*/ 0 w 33"/>
                <a:gd name="T57" fmla="*/ 3 h 22"/>
                <a:gd name="T58" fmla="*/ 0 w 33"/>
                <a:gd name="T59" fmla="*/ 3 h 22"/>
                <a:gd name="T60" fmla="*/ 0 w 33"/>
                <a:gd name="T61" fmla="*/ 3 h 22"/>
                <a:gd name="T62" fmla="*/ 0 w 33"/>
                <a:gd name="T63" fmla="*/ 3 h 22"/>
                <a:gd name="T64" fmla="*/ 0 w 33"/>
                <a:gd name="T65" fmla="*/ 3 h 22"/>
                <a:gd name="T66" fmla="*/ 0 w 33"/>
                <a:gd name="T67" fmla="*/ 3 h 22"/>
                <a:gd name="T68" fmla="*/ 0 w 33"/>
                <a:gd name="T69" fmla="*/ 3 h 22"/>
                <a:gd name="T70" fmla="*/ 0 w 33"/>
                <a:gd name="T71" fmla="*/ 3 h 22"/>
                <a:gd name="T72" fmla="*/ 0 w 33"/>
                <a:gd name="T73" fmla="*/ 3 h 22"/>
                <a:gd name="T74" fmla="*/ 0 w 33"/>
                <a:gd name="T75" fmla="*/ 3 h 22"/>
                <a:gd name="T76" fmla="*/ 0 w 33"/>
                <a:gd name="T77" fmla="*/ 2 h 22"/>
                <a:gd name="T78" fmla="*/ 0 w 33"/>
                <a:gd name="T79" fmla="*/ 2 h 22"/>
                <a:gd name="T80" fmla="*/ 0 w 33"/>
                <a:gd name="T81" fmla="*/ 2 h 22"/>
                <a:gd name="T82" fmla="*/ 0 w 33"/>
                <a:gd name="T83" fmla="*/ 2 h 22"/>
                <a:gd name="T84" fmla="*/ 0 w 33"/>
                <a:gd name="T85" fmla="*/ 2 h 22"/>
                <a:gd name="T86" fmla="*/ 0 w 33"/>
                <a:gd name="T87" fmla="*/ 2 h 22"/>
                <a:gd name="T88" fmla="*/ 0 w 33"/>
                <a:gd name="T89" fmla="*/ 2 h 22"/>
                <a:gd name="T90" fmla="*/ 0 w 33"/>
                <a:gd name="T91" fmla="*/ 2 h 22"/>
                <a:gd name="T92" fmla="*/ 0 w 33"/>
                <a:gd name="T93" fmla="*/ 2 h 22"/>
                <a:gd name="T94" fmla="*/ 0 w 33"/>
                <a:gd name="T95" fmla="*/ 1 h 22"/>
                <a:gd name="T96" fmla="*/ 0 w 33"/>
                <a:gd name="T97" fmla="*/ 1 h 22"/>
                <a:gd name="T98" fmla="*/ 0 w 33"/>
                <a:gd name="T99" fmla="*/ 1 h 22"/>
                <a:gd name="T100" fmla="*/ 0 w 33"/>
                <a:gd name="T101" fmla="*/ 1 h 22"/>
                <a:gd name="T102" fmla="*/ 0 w 33"/>
                <a:gd name="T103" fmla="*/ 1 h 22"/>
                <a:gd name="T104" fmla="*/ 0 w 33"/>
                <a:gd name="T105" fmla="*/ 1 h 22"/>
                <a:gd name="T106" fmla="*/ 0 w 33"/>
                <a:gd name="T107" fmla="*/ 1 h 22"/>
                <a:gd name="T108" fmla="*/ 0 w 33"/>
                <a:gd name="T109" fmla="*/ 1 h 22"/>
                <a:gd name="T110" fmla="*/ 0 w 33"/>
                <a:gd name="T111" fmla="*/ 1 h 22"/>
                <a:gd name="T112" fmla="*/ 0 w 33"/>
                <a:gd name="T113" fmla="*/ 0 h 22"/>
                <a:gd name="T114" fmla="*/ 0 w 33"/>
                <a:gd name="T115" fmla="*/ 0 h 22"/>
                <a:gd name="T116" fmla="*/ 0 w 33"/>
                <a:gd name="T1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 h="22">
                  <a:moveTo>
                    <a:pt x="33" y="21"/>
                  </a:moveTo>
                  <a:cubicBezTo>
                    <a:pt x="33" y="21"/>
                    <a:pt x="33" y="22"/>
                    <a:pt x="33" y="22"/>
                  </a:cubicBezTo>
                  <a:cubicBezTo>
                    <a:pt x="33" y="22"/>
                    <a:pt x="33" y="22"/>
                    <a:pt x="33" y="22"/>
                  </a:cubicBezTo>
                  <a:cubicBezTo>
                    <a:pt x="33" y="22"/>
                    <a:pt x="33" y="21"/>
                    <a:pt x="33" y="21"/>
                  </a:cubicBezTo>
                  <a:cubicBezTo>
                    <a:pt x="33" y="21"/>
                    <a:pt x="33" y="21"/>
                    <a:pt x="33" y="21"/>
                  </a:cubicBezTo>
                  <a:moveTo>
                    <a:pt x="0" y="6"/>
                  </a:moveTo>
                  <a:cubicBezTo>
                    <a:pt x="0" y="6"/>
                    <a:pt x="0" y="6"/>
                    <a:pt x="0" y="6"/>
                  </a:cubicBezTo>
                  <a:cubicBezTo>
                    <a:pt x="0" y="6"/>
                    <a:pt x="0" y="6"/>
                    <a:pt x="0" y="6"/>
                  </a:cubicBezTo>
                  <a:moveTo>
                    <a:pt x="0" y="6"/>
                  </a:moveTo>
                  <a:cubicBezTo>
                    <a:pt x="0" y="6"/>
                    <a:pt x="0" y="6"/>
                    <a:pt x="0" y="6"/>
                  </a:cubicBezTo>
                  <a:cubicBezTo>
                    <a:pt x="0" y="6"/>
                    <a:pt x="0" y="6"/>
                    <a:pt x="0" y="6"/>
                  </a:cubicBezTo>
                  <a:moveTo>
                    <a:pt x="0" y="6"/>
                  </a:moveTo>
                  <a:cubicBezTo>
                    <a:pt x="0" y="6"/>
                    <a:pt x="0" y="6"/>
                    <a:pt x="0" y="6"/>
                  </a:cubicBezTo>
                  <a:cubicBezTo>
                    <a:pt x="0" y="6"/>
                    <a:pt x="0" y="6"/>
                    <a:pt x="0" y="6"/>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3"/>
                  </a:moveTo>
                  <a:cubicBezTo>
                    <a:pt x="0" y="3"/>
                    <a:pt x="0" y="4"/>
                    <a:pt x="0" y="4"/>
                  </a:cubicBezTo>
                  <a:cubicBezTo>
                    <a:pt x="0" y="4"/>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2"/>
                  </a:moveTo>
                  <a:cubicBezTo>
                    <a:pt x="0" y="2"/>
                    <a:pt x="0" y="3"/>
                    <a:pt x="0" y="3"/>
                  </a:cubicBezTo>
                  <a:cubicBezTo>
                    <a:pt x="0" y="3"/>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1"/>
                  </a:moveTo>
                  <a:cubicBezTo>
                    <a:pt x="0" y="1"/>
                    <a:pt x="0" y="2"/>
                    <a:pt x="0" y="2"/>
                  </a:cubicBezTo>
                  <a:cubicBezTo>
                    <a:pt x="0" y="2"/>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0"/>
                    <a:pt x="0" y="0"/>
                    <a:pt x="0" y="0"/>
                  </a:cubicBezTo>
                  <a:cubicBezTo>
                    <a:pt x="0" y="0"/>
                    <a:pt x="0" y="0"/>
                    <a:pt x="0" y="0"/>
                  </a:cubicBezTo>
                  <a:cubicBezTo>
                    <a:pt x="0" y="0"/>
                    <a:pt x="0" y="0"/>
                    <a:pt x="0" y="0"/>
                  </a:cubicBezTo>
                  <a:cubicBezTo>
                    <a:pt x="0" y="0"/>
                    <a:pt x="0" y="0"/>
                    <a:pt x="0" y="0"/>
                  </a:cubicBezTo>
                </a:path>
              </a:pathLst>
            </a:custGeom>
            <a:solidFill>
              <a:srgbClr val="80A6A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96" name="iṡľíḓê"/>
            <p:cNvSpPr/>
            <p:nvPr/>
          </p:nvSpPr>
          <p:spPr bwMode="auto">
            <a:xfrm>
              <a:off x="9137886" y="3757389"/>
              <a:ext cx="0" cy="3064"/>
            </a:xfrm>
            <a:custGeom>
              <a:avLst/>
              <a:gdLst>
                <a:gd name="T0" fmla="*/ 0 h 1"/>
                <a:gd name="T1" fmla="*/ 1 h 1"/>
                <a:gd name="T2" fmla="*/ 0 h 1"/>
                <a:gd name="T3" fmla="*/ 0 h 1"/>
                <a:gd name="T4" fmla="*/ 0 h 1"/>
                <a:gd name="T5" fmla="*/ 0 h 1"/>
                <a:gd name="T6" fmla="*/ 0 h 1"/>
                <a:gd name="T7" fmla="*/ 0 h 1"/>
                <a:gd name="T8" fmla="*/ 0 h 1"/>
                <a:gd name="T9" fmla="*/ 0 h 1"/>
                <a:gd name="T10" fmla="*/ 0 h 1"/>
                <a:gd name="T11"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Lst>
              <a:rect l="0" t="0" r="r" b="b"/>
              <a:pathLst>
                <a:path h="1">
                  <a:moveTo>
                    <a:pt x="0" y="0"/>
                  </a:moveTo>
                  <a:cubicBezTo>
                    <a:pt x="0" y="0"/>
                    <a:pt x="0" y="0"/>
                    <a:pt x="0" y="1"/>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1313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97" name="íṥ1ïdé"/>
            <p:cNvSpPr/>
            <p:nvPr/>
          </p:nvSpPr>
          <p:spPr bwMode="auto">
            <a:xfrm>
              <a:off x="9119504" y="3774240"/>
              <a:ext cx="15319" cy="41361"/>
            </a:xfrm>
            <a:custGeom>
              <a:avLst/>
              <a:gdLst>
                <a:gd name="T0" fmla="*/ 5 w 5"/>
                <a:gd name="T1" fmla="*/ 0 h 13"/>
                <a:gd name="T2" fmla="*/ 0 w 5"/>
                <a:gd name="T3" fmla="*/ 13 h 13"/>
                <a:gd name="T4" fmla="*/ 0 w 5"/>
                <a:gd name="T5" fmla="*/ 13 h 13"/>
                <a:gd name="T6" fmla="*/ 5 w 5"/>
                <a:gd name="T7" fmla="*/ 0 h 13"/>
                <a:gd name="T8" fmla="*/ 5 w 5"/>
                <a:gd name="T9" fmla="*/ 0 h 13"/>
              </a:gdLst>
              <a:ahLst/>
              <a:cxnLst>
                <a:cxn ang="0">
                  <a:pos x="T0" y="T1"/>
                </a:cxn>
                <a:cxn ang="0">
                  <a:pos x="T2" y="T3"/>
                </a:cxn>
                <a:cxn ang="0">
                  <a:pos x="T4" y="T5"/>
                </a:cxn>
                <a:cxn ang="0">
                  <a:pos x="T6" y="T7"/>
                </a:cxn>
                <a:cxn ang="0">
                  <a:pos x="T8" y="T9"/>
                </a:cxn>
              </a:cxnLst>
              <a:rect l="0" t="0" r="r" b="b"/>
              <a:pathLst>
                <a:path w="5" h="13">
                  <a:moveTo>
                    <a:pt x="5" y="0"/>
                  </a:moveTo>
                  <a:cubicBezTo>
                    <a:pt x="3" y="6"/>
                    <a:pt x="1" y="10"/>
                    <a:pt x="0" y="13"/>
                  </a:cubicBezTo>
                  <a:cubicBezTo>
                    <a:pt x="0" y="13"/>
                    <a:pt x="0" y="13"/>
                    <a:pt x="0" y="13"/>
                  </a:cubicBezTo>
                  <a:cubicBezTo>
                    <a:pt x="1" y="10"/>
                    <a:pt x="3" y="6"/>
                    <a:pt x="5" y="0"/>
                  </a:cubicBezTo>
                  <a:cubicBezTo>
                    <a:pt x="5" y="0"/>
                    <a:pt x="5" y="0"/>
                    <a:pt x="5" y="0"/>
                  </a:cubicBezTo>
                </a:path>
              </a:pathLst>
            </a:custGeom>
            <a:solidFill>
              <a:srgbClr val="80A6A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98" name="íṡḻîde"/>
            <p:cNvSpPr/>
            <p:nvPr/>
          </p:nvSpPr>
          <p:spPr bwMode="auto">
            <a:xfrm>
              <a:off x="9134823" y="3760453"/>
              <a:ext cx="3064" cy="13787"/>
            </a:xfrm>
            <a:custGeom>
              <a:avLst/>
              <a:gdLst>
                <a:gd name="T0" fmla="*/ 1 w 1"/>
                <a:gd name="T1" fmla="*/ 0 h 4"/>
                <a:gd name="T2" fmla="*/ 0 w 1"/>
                <a:gd name="T3" fmla="*/ 4 h 4"/>
                <a:gd name="T4" fmla="*/ 0 w 1"/>
                <a:gd name="T5" fmla="*/ 4 h 4"/>
                <a:gd name="T6" fmla="*/ 1 w 1"/>
                <a:gd name="T7" fmla="*/ 0 h 4"/>
              </a:gdLst>
              <a:ahLst/>
              <a:cxnLst>
                <a:cxn ang="0">
                  <a:pos x="T0" y="T1"/>
                </a:cxn>
                <a:cxn ang="0">
                  <a:pos x="T2" y="T3"/>
                </a:cxn>
                <a:cxn ang="0">
                  <a:pos x="T4" y="T5"/>
                </a:cxn>
                <a:cxn ang="0">
                  <a:pos x="T6" y="T7"/>
                </a:cxn>
              </a:cxnLst>
              <a:rect l="0" t="0" r="r" b="b"/>
              <a:pathLst>
                <a:path w="1" h="4">
                  <a:moveTo>
                    <a:pt x="1" y="0"/>
                  </a:moveTo>
                  <a:cubicBezTo>
                    <a:pt x="0" y="1"/>
                    <a:pt x="0" y="3"/>
                    <a:pt x="0" y="4"/>
                  </a:cubicBezTo>
                  <a:cubicBezTo>
                    <a:pt x="0" y="4"/>
                    <a:pt x="0" y="4"/>
                    <a:pt x="0" y="4"/>
                  </a:cubicBezTo>
                  <a:cubicBezTo>
                    <a:pt x="0" y="3"/>
                    <a:pt x="0" y="1"/>
                    <a:pt x="1" y="0"/>
                  </a:cubicBezTo>
                </a:path>
              </a:pathLst>
            </a:custGeom>
            <a:solidFill>
              <a:srgbClr val="1313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99" name="îSļïdé"/>
            <p:cNvSpPr/>
            <p:nvPr/>
          </p:nvSpPr>
          <p:spPr bwMode="auto">
            <a:xfrm>
              <a:off x="9116440" y="3815600"/>
              <a:ext cx="3064"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1" y="0"/>
                    <a:pt x="1" y="0"/>
                  </a:cubicBezTo>
                </a:path>
              </a:pathLst>
            </a:custGeom>
            <a:solidFill>
              <a:srgbClr val="EE841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00" name="îṩļîḑè"/>
            <p:cNvSpPr/>
            <p:nvPr/>
          </p:nvSpPr>
          <p:spPr bwMode="auto">
            <a:xfrm>
              <a:off x="9116440" y="3815600"/>
              <a:ext cx="0" cy="6127"/>
            </a:xfrm>
            <a:custGeom>
              <a:avLst/>
              <a:gdLst>
                <a:gd name="T0" fmla="*/ 0 h 2"/>
                <a:gd name="T1" fmla="*/ 0 h 2"/>
                <a:gd name="T2" fmla="*/ 2 h 2"/>
                <a:gd name="T3" fmla="*/ 2 h 2"/>
                <a:gd name="T4" fmla="*/ 0 h 2"/>
              </a:gdLst>
              <a:ahLst/>
              <a:cxnLst>
                <a:cxn ang="0">
                  <a:pos x="0" y="T0"/>
                </a:cxn>
                <a:cxn ang="0">
                  <a:pos x="0" y="T1"/>
                </a:cxn>
                <a:cxn ang="0">
                  <a:pos x="0" y="T2"/>
                </a:cxn>
                <a:cxn ang="0">
                  <a:pos x="0" y="T3"/>
                </a:cxn>
                <a:cxn ang="0">
                  <a:pos x="0" y="T4"/>
                </a:cxn>
              </a:cxnLst>
              <a:rect l="0" t="0" r="r" b="b"/>
              <a:pathLst>
                <a:path h="2">
                  <a:moveTo>
                    <a:pt x="0" y="0"/>
                  </a:moveTo>
                  <a:cubicBezTo>
                    <a:pt x="0" y="0"/>
                    <a:pt x="0" y="0"/>
                    <a:pt x="0" y="0"/>
                  </a:cubicBezTo>
                  <a:cubicBezTo>
                    <a:pt x="0" y="1"/>
                    <a:pt x="0" y="1"/>
                    <a:pt x="0" y="2"/>
                  </a:cubicBezTo>
                  <a:cubicBezTo>
                    <a:pt x="0" y="2"/>
                    <a:pt x="0" y="2"/>
                    <a:pt x="0" y="2"/>
                  </a:cubicBezTo>
                  <a:cubicBezTo>
                    <a:pt x="0" y="1"/>
                    <a:pt x="0" y="1"/>
                    <a:pt x="0" y="0"/>
                  </a:cubicBezTo>
                </a:path>
              </a:pathLst>
            </a:custGeom>
            <a:solidFill>
              <a:srgbClr val="D95B4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06" name="íš1îḑe"/>
            <p:cNvSpPr/>
            <p:nvPr/>
          </p:nvSpPr>
          <p:spPr bwMode="auto">
            <a:xfrm>
              <a:off x="6769627" y="2610024"/>
              <a:ext cx="1890318" cy="1888787"/>
            </a:xfrm>
            <a:prstGeom prst="ellipse">
              <a:avLst/>
            </a:prstGeom>
            <a:solidFill>
              <a:srgbClr val="FFCC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07" name="îṥlïḍé"/>
            <p:cNvSpPr/>
            <p:nvPr/>
          </p:nvSpPr>
          <p:spPr bwMode="auto">
            <a:xfrm>
              <a:off x="6988684" y="2829080"/>
              <a:ext cx="1452205" cy="1450674"/>
            </a:xfrm>
            <a:prstGeom prst="ellipse">
              <a:avLst/>
            </a:prstGeom>
            <a:solidFill>
              <a:srgbClr val="D689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08" name="iṧḻíḑé"/>
            <p:cNvSpPr/>
            <p:nvPr/>
          </p:nvSpPr>
          <p:spPr bwMode="auto">
            <a:xfrm>
              <a:off x="7017789" y="2858186"/>
              <a:ext cx="1397058" cy="1392463"/>
            </a:xfrm>
            <a:prstGeom prst="ellipse">
              <a:avLst/>
            </a:prstGeom>
            <a:solidFill>
              <a:srgbClr val="F3A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18" name="îṧḷídé"/>
            <p:cNvSpPr/>
            <p:nvPr/>
          </p:nvSpPr>
          <p:spPr bwMode="auto">
            <a:xfrm>
              <a:off x="6333047" y="5290784"/>
              <a:ext cx="424326" cy="419730"/>
            </a:xfrm>
            <a:custGeom>
              <a:avLst/>
              <a:gdLst>
                <a:gd name="T0" fmla="*/ 250 w 277"/>
                <a:gd name="T1" fmla="*/ 274 h 274"/>
                <a:gd name="T2" fmla="*/ 29 w 277"/>
                <a:gd name="T3" fmla="*/ 274 h 274"/>
                <a:gd name="T4" fmla="*/ 0 w 277"/>
                <a:gd name="T5" fmla="*/ 0 h 274"/>
                <a:gd name="T6" fmla="*/ 277 w 277"/>
                <a:gd name="T7" fmla="*/ 0 h 274"/>
                <a:gd name="T8" fmla="*/ 250 w 277"/>
                <a:gd name="T9" fmla="*/ 274 h 274"/>
              </a:gdLst>
              <a:ahLst/>
              <a:cxnLst>
                <a:cxn ang="0">
                  <a:pos x="T0" y="T1"/>
                </a:cxn>
                <a:cxn ang="0">
                  <a:pos x="T2" y="T3"/>
                </a:cxn>
                <a:cxn ang="0">
                  <a:pos x="T4" y="T5"/>
                </a:cxn>
                <a:cxn ang="0">
                  <a:pos x="T6" y="T7"/>
                </a:cxn>
                <a:cxn ang="0">
                  <a:pos x="T8" y="T9"/>
                </a:cxn>
              </a:cxnLst>
              <a:rect l="0" t="0" r="r" b="b"/>
              <a:pathLst>
                <a:path w="277" h="274">
                  <a:moveTo>
                    <a:pt x="250" y="274"/>
                  </a:moveTo>
                  <a:lnTo>
                    <a:pt x="29" y="274"/>
                  </a:lnTo>
                  <a:lnTo>
                    <a:pt x="0" y="0"/>
                  </a:lnTo>
                  <a:lnTo>
                    <a:pt x="277" y="0"/>
                  </a:lnTo>
                  <a:lnTo>
                    <a:pt x="250" y="274"/>
                  </a:lnTo>
                  <a:close/>
                </a:path>
              </a:pathLst>
            </a:cu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19" name="iṥḷîḋè"/>
            <p:cNvSpPr/>
            <p:nvPr/>
          </p:nvSpPr>
          <p:spPr bwMode="auto">
            <a:xfrm>
              <a:off x="6333047" y="5249423"/>
              <a:ext cx="424326" cy="82721"/>
            </a:xfrm>
            <a:prstGeom prst="ellipse">
              <a:avLst/>
            </a:pr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0" name="íşḻîde"/>
            <p:cNvSpPr/>
            <p:nvPr/>
          </p:nvSpPr>
          <p:spPr bwMode="auto">
            <a:xfrm>
              <a:off x="6362152" y="5252487"/>
              <a:ext cx="369179" cy="76593"/>
            </a:xfrm>
            <a:prstGeom prst="ellipse">
              <a:avLst/>
            </a:prstGeom>
            <a:solidFill>
              <a:srgbClr val="1E23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1" name="îsḷíďè"/>
            <p:cNvSpPr/>
            <p:nvPr/>
          </p:nvSpPr>
          <p:spPr bwMode="auto">
            <a:xfrm>
              <a:off x="6377470" y="5669153"/>
              <a:ext cx="338542" cy="82721"/>
            </a:xfrm>
            <a:prstGeom prst="ellipse">
              <a:avLst/>
            </a:pr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2" name="iṩľiḍê"/>
            <p:cNvSpPr/>
            <p:nvPr/>
          </p:nvSpPr>
          <p:spPr bwMode="auto">
            <a:xfrm>
              <a:off x="6530657" y="4664252"/>
              <a:ext cx="528493" cy="594363"/>
            </a:xfrm>
            <a:custGeom>
              <a:avLst/>
              <a:gdLst>
                <a:gd name="T0" fmla="*/ 69 w 166"/>
                <a:gd name="T1" fmla="*/ 151 h 187"/>
                <a:gd name="T2" fmla="*/ 64 w 166"/>
                <a:gd name="T3" fmla="*/ 136 h 187"/>
                <a:gd name="T4" fmla="*/ 62 w 166"/>
                <a:gd name="T5" fmla="*/ 125 h 187"/>
                <a:gd name="T6" fmla="*/ 70 w 166"/>
                <a:gd name="T7" fmla="*/ 119 h 187"/>
                <a:gd name="T8" fmla="*/ 81 w 166"/>
                <a:gd name="T9" fmla="*/ 113 h 187"/>
                <a:gd name="T10" fmla="*/ 106 w 166"/>
                <a:gd name="T11" fmla="*/ 99 h 187"/>
                <a:gd name="T12" fmla="*/ 113 w 166"/>
                <a:gd name="T13" fmla="*/ 90 h 187"/>
                <a:gd name="T14" fmla="*/ 117 w 166"/>
                <a:gd name="T15" fmla="*/ 81 h 187"/>
                <a:gd name="T16" fmla="*/ 119 w 166"/>
                <a:gd name="T17" fmla="*/ 65 h 187"/>
                <a:gd name="T18" fmla="*/ 124 w 166"/>
                <a:gd name="T19" fmla="*/ 58 h 187"/>
                <a:gd name="T20" fmla="*/ 134 w 166"/>
                <a:gd name="T21" fmla="*/ 52 h 187"/>
                <a:gd name="T22" fmla="*/ 146 w 166"/>
                <a:gd name="T23" fmla="*/ 46 h 187"/>
                <a:gd name="T24" fmla="*/ 156 w 166"/>
                <a:gd name="T25" fmla="*/ 41 h 187"/>
                <a:gd name="T26" fmla="*/ 160 w 166"/>
                <a:gd name="T27" fmla="*/ 36 h 187"/>
                <a:gd name="T28" fmla="*/ 163 w 166"/>
                <a:gd name="T29" fmla="*/ 31 h 187"/>
                <a:gd name="T30" fmla="*/ 165 w 166"/>
                <a:gd name="T31" fmla="*/ 20 h 187"/>
                <a:gd name="T32" fmla="*/ 156 w 166"/>
                <a:gd name="T33" fmla="*/ 4 h 187"/>
                <a:gd name="T34" fmla="*/ 145 w 166"/>
                <a:gd name="T35" fmla="*/ 0 h 187"/>
                <a:gd name="T36" fmla="*/ 139 w 166"/>
                <a:gd name="T37" fmla="*/ 0 h 187"/>
                <a:gd name="T38" fmla="*/ 133 w 166"/>
                <a:gd name="T39" fmla="*/ 2 h 187"/>
                <a:gd name="T40" fmla="*/ 121 w 166"/>
                <a:gd name="T41" fmla="*/ 10 h 187"/>
                <a:gd name="T42" fmla="*/ 111 w 166"/>
                <a:gd name="T43" fmla="*/ 21 h 187"/>
                <a:gd name="T44" fmla="*/ 101 w 166"/>
                <a:gd name="T45" fmla="*/ 30 h 187"/>
                <a:gd name="T46" fmla="*/ 93 w 166"/>
                <a:gd name="T47" fmla="*/ 34 h 187"/>
                <a:gd name="T48" fmla="*/ 75 w 166"/>
                <a:gd name="T49" fmla="*/ 35 h 187"/>
                <a:gd name="T50" fmla="*/ 64 w 166"/>
                <a:gd name="T51" fmla="*/ 40 h 187"/>
                <a:gd name="T52" fmla="*/ 53 w 166"/>
                <a:gd name="T53" fmla="*/ 50 h 187"/>
                <a:gd name="T54" fmla="*/ 39 w 166"/>
                <a:gd name="T55" fmla="*/ 82 h 187"/>
                <a:gd name="T56" fmla="*/ 36 w 166"/>
                <a:gd name="T57" fmla="*/ 96 h 187"/>
                <a:gd name="T58" fmla="*/ 33 w 166"/>
                <a:gd name="T59" fmla="*/ 105 h 187"/>
                <a:gd name="T60" fmla="*/ 21 w 166"/>
                <a:gd name="T61" fmla="*/ 110 h 187"/>
                <a:gd name="T62" fmla="*/ 5 w 166"/>
                <a:gd name="T63" fmla="*/ 115 h 187"/>
                <a:gd name="T64" fmla="*/ 1 w 166"/>
                <a:gd name="T65" fmla="*/ 124 h 187"/>
                <a:gd name="T66" fmla="*/ 2 w 166"/>
                <a:gd name="T67" fmla="*/ 138 h 187"/>
                <a:gd name="T68" fmla="*/ 5 w 166"/>
                <a:gd name="T69" fmla="*/ 158 h 187"/>
                <a:gd name="T70" fmla="*/ 9 w 166"/>
                <a:gd name="T71" fmla="*/ 180 h 187"/>
                <a:gd name="T72" fmla="*/ 19 w 166"/>
                <a:gd name="T73" fmla="*/ 184 h 187"/>
                <a:gd name="T74" fmla="*/ 37 w 166"/>
                <a:gd name="T75" fmla="*/ 171 h 187"/>
                <a:gd name="T76" fmla="*/ 52 w 166"/>
                <a:gd name="T77" fmla="*/ 163 h 187"/>
                <a:gd name="T78" fmla="*/ 64 w 166"/>
                <a:gd name="T79" fmla="*/ 157 h 187"/>
                <a:gd name="T80" fmla="*/ 69 w 166"/>
                <a:gd name="T81" fmla="*/ 15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6" h="187">
                  <a:moveTo>
                    <a:pt x="69" y="151"/>
                  </a:moveTo>
                  <a:cubicBezTo>
                    <a:pt x="69" y="145"/>
                    <a:pt x="66" y="140"/>
                    <a:pt x="64" y="136"/>
                  </a:cubicBezTo>
                  <a:cubicBezTo>
                    <a:pt x="62" y="132"/>
                    <a:pt x="60" y="129"/>
                    <a:pt x="62" y="125"/>
                  </a:cubicBezTo>
                  <a:cubicBezTo>
                    <a:pt x="64" y="123"/>
                    <a:pt x="66" y="121"/>
                    <a:pt x="70" y="119"/>
                  </a:cubicBezTo>
                  <a:cubicBezTo>
                    <a:pt x="73" y="117"/>
                    <a:pt x="77" y="115"/>
                    <a:pt x="81" y="113"/>
                  </a:cubicBezTo>
                  <a:cubicBezTo>
                    <a:pt x="89" y="109"/>
                    <a:pt x="99" y="105"/>
                    <a:pt x="106" y="99"/>
                  </a:cubicBezTo>
                  <a:cubicBezTo>
                    <a:pt x="109" y="96"/>
                    <a:pt x="112" y="93"/>
                    <a:pt x="113" y="90"/>
                  </a:cubicBezTo>
                  <a:cubicBezTo>
                    <a:pt x="115" y="87"/>
                    <a:pt x="116" y="84"/>
                    <a:pt x="117" y="81"/>
                  </a:cubicBezTo>
                  <a:cubicBezTo>
                    <a:pt x="119" y="75"/>
                    <a:pt x="119" y="70"/>
                    <a:pt x="119" y="65"/>
                  </a:cubicBezTo>
                  <a:cubicBezTo>
                    <a:pt x="119" y="63"/>
                    <a:pt x="121" y="60"/>
                    <a:pt x="124" y="58"/>
                  </a:cubicBezTo>
                  <a:cubicBezTo>
                    <a:pt x="126" y="56"/>
                    <a:pt x="130" y="54"/>
                    <a:pt x="134" y="52"/>
                  </a:cubicBezTo>
                  <a:cubicBezTo>
                    <a:pt x="138" y="50"/>
                    <a:pt x="142" y="48"/>
                    <a:pt x="146" y="46"/>
                  </a:cubicBezTo>
                  <a:cubicBezTo>
                    <a:pt x="150" y="44"/>
                    <a:pt x="154" y="43"/>
                    <a:pt x="156" y="41"/>
                  </a:cubicBezTo>
                  <a:cubicBezTo>
                    <a:pt x="158" y="40"/>
                    <a:pt x="159" y="38"/>
                    <a:pt x="160" y="36"/>
                  </a:cubicBezTo>
                  <a:cubicBezTo>
                    <a:pt x="161" y="35"/>
                    <a:pt x="162" y="33"/>
                    <a:pt x="163" y="31"/>
                  </a:cubicBezTo>
                  <a:cubicBezTo>
                    <a:pt x="164" y="28"/>
                    <a:pt x="165" y="24"/>
                    <a:pt x="165" y="20"/>
                  </a:cubicBezTo>
                  <a:cubicBezTo>
                    <a:pt x="166" y="13"/>
                    <a:pt x="162" y="7"/>
                    <a:pt x="156" y="4"/>
                  </a:cubicBezTo>
                  <a:cubicBezTo>
                    <a:pt x="153" y="2"/>
                    <a:pt x="149" y="1"/>
                    <a:pt x="145" y="0"/>
                  </a:cubicBezTo>
                  <a:cubicBezTo>
                    <a:pt x="143" y="0"/>
                    <a:pt x="141" y="0"/>
                    <a:pt x="139" y="0"/>
                  </a:cubicBezTo>
                  <a:cubicBezTo>
                    <a:pt x="137" y="0"/>
                    <a:pt x="135" y="1"/>
                    <a:pt x="133" y="2"/>
                  </a:cubicBezTo>
                  <a:cubicBezTo>
                    <a:pt x="129" y="4"/>
                    <a:pt x="125" y="7"/>
                    <a:pt x="121" y="10"/>
                  </a:cubicBezTo>
                  <a:cubicBezTo>
                    <a:pt x="118" y="14"/>
                    <a:pt x="114" y="17"/>
                    <a:pt x="111" y="21"/>
                  </a:cubicBezTo>
                  <a:cubicBezTo>
                    <a:pt x="107" y="24"/>
                    <a:pt x="104" y="28"/>
                    <a:pt x="101" y="30"/>
                  </a:cubicBezTo>
                  <a:cubicBezTo>
                    <a:pt x="98" y="32"/>
                    <a:pt x="95" y="34"/>
                    <a:pt x="93" y="34"/>
                  </a:cubicBezTo>
                  <a:cubicBezTo>
                    <a:pt x="87" y="34"/>
                    <a:pt x="81" y="33"/>
                    <a:pt x="75" y="35"/>
                  </a:cubicBezTo>
                  <a:cubicBezTo>
                    <a:pt x="71" y="36"/>
                    <a:pt x="68" y="38"/>
                    <a:pt x="64" y="40"/>
                  </a:cubicBezTo>
                  <a:cubicBezTo>
                    <a:pt x="61" y="42"/>
                    <a:pt x="57" y="46"/>
                    <a:pt x="53" y="50"/>
                  </a:cubicBezTo>
                  <a:cubicBezTo>
                    <a:pt x="46" y="60"/>
                    <a:pt x="42" y="71"/>
                    <a:pt x="39" y="82"/>
                  </a:cubicBezTo>
                  <a:cubicBezTo>
                    <a:pt x="38" y="87"/>
                    <a:pt x="37" y="92"/>
                    <a:pt x="36" y="96"/>
                  </a:cubicBezTo>
                  <a:cubicBezTo>
                    <a:pt x="35" y="100"/>
                    <a:pt x="34" y="103"/>
                    <a:pt x="33" y="105"/>
                  </a:cubicBezTo>
                  <a:cubicBezTo>
                    <a:pt x="30" y="110"/>
                    <a:pt x="26" y="110"/>
                    <a:pt x="21" y="110"/>
                  </a:cubicBezTo>
                  <a:cubicBezTo>
                    <a:pt x="16" y="110"/>
                    <a:pt x="10" y="110"/>
                    <a:pt x="5" y="115"/>
                  </a:cubicBezTo>
                  <a:cubicBezTo>
                    <a:pt x="2" y="117"/>
                    <a:pt x="1" y="120"/>
                    <a:pt x="1" y="124"/>
                  </a:cubicBezTo>
                  <a:cubicBezTo>
                    <a:pt x="0" y="128"/>
                    <a:pt x="1" y="133"/>
                    <a:pt x="2" y="138"/>
                  </a:cubicBezTo>
                  <a:cubicBezTo>
                    <a:pt x="2" y="144"/>
                    <a:pt x="4" y="151"/>
                    <a:pt x="5" y="158"/>
                  </a:cubicBezTo>
                  <a:cubicBezTo>
                    <a:pt x="6" y="164"/>
                    <a:pt x="8" y="172"/>
                    <a:pt x="9" y="180"/>
                  </a:cubicBezTo>
                  <a:cubicBezTo>
                    <a:pt x="9" y="185"/>
                    <a:pt x="15" y="187"/>
                    <a:pt x="19" y="184"/>
                  </a:cubicBezTo>
                  <a:cubicBezTo>
                    <a:pt x="25" y="178"/>
                    <a:pt x="31" y="174"/>
                    <a:pt x="37" y="171"/>
                  </a:cubicBezTo>
                  <a:cubicBezTo>
                    <a:pt x="42" y="168"/>
                    <a:pt x="48" y="165"/>
                    <a:pt x="52" y="163"/>
                  </a:cubicBezTo>
                  <a:cubicBezTo>
                    <a:pt x="57" y="161"/>
                    <a:pt x="61" y="159"/>
                    <a:pt x="64" y="157"/>
                  </a:cubicBezTo>
                  <a:cubicBezTo>
                    <a:pt x="67" y="156"/>
                    <a:pt x="68" y="154"/>
                    <a:pt x="69" y="151"/>
                  </a:cubicBezTo>
                  <a:close/>
                </a:path>
              </a:pathLst>
            </a:custGeom>
            <a:solidFill>
              <a:srgbClr val="26377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3" name="isḻïdê"/>
            <p:cNvSpPr/>
            <p:nvPr/>
          </p:nvSpPr>
          <p:spPr bwMode="auto">
            <a:xfrm>
              <a:off x="6553635" y="4727058"/>
              <a:ext cx="441176" cy="572917"/>
            </a:xfrm>
            <a:custGeom>
              <a:avLst/>
              <a:gdLst>
                <a:gd name="T0" fmla="*/ 1 w 139"/>
                <a:gd name="T1" fmla="*/ 180 h 180"/>
                <a:gd name="T2" fmla="*/ 0 w 139"/>
                <a:gd name="T3" fmla="*/ 178 h 180"/>
                <a:gd name="T4" fmla="*/ 3 w 139"/>
                <a:gd name="T5" fmla="*/ 168 h 180"/>
                <a:gd name="T6" fmla="*/ 7 w 139"/>
                <a:gd name="T7" fmla="*/ 158 h 180"/>
                <a:gd name="T8" fmla="*/ 12 w 139"/>
                <a:gd name="T9" fmla="*/ 144 h 180"/>
                <a:gd name="T10" fmla="*/ 52 w 139"/>
                <a:gd name="T11" fmla="*/ 76 h 180"/>
                <a:gd name="T12" fmla="*/ 80 w 139"/>
                <a:gd name="T13" fmla="*/ 45 h 180"/>
                <a:gd name="T14" fmla="*/ 107 w 139"/>
                <a:gd name="T15" fmla="*/ 21 h 180"/>
                <a:gd name="T16" fmla="*/ 128 w 139"/>
                <a:gd name="T17" fmla="*/ 5 h 180"/>
                <a:gd name="T18" fmla="*/ 137 w 139"/>
                <a:gd name="T19" fmla="*/ 0 h 180"/>
                <a:gd name="T20" fmla="*/ 139 w 139"/>
                <a:gd name="T21" fmla="*/ 0 h 180"/>
                <a:gd name="T22" fmla="*/ 138 w 139"/>
                <a:gd name="T23" fmla="*/ 3 h 180"/>
                <a:gd name="T24" fmla="*/ 130 w 139"/>
                <a:gd name="T25" fmla="*/ 8 h 180"/>
                <a:gd name="T26" fmla="*/ 109 w 139"/>
                <a:gd name="T27" fmla="*/ 23 h 180"/>
                <a:gd name="T28" fmla="*/ 82 w 139"/>
                <a:gd name="T29" fmla="*/ 47 h 180"/>
                <a:gd name="T30" fmla="*/ 55 w 139"/>
                <a:gd name="T31" fmla="*/ 78 h 180"/>
                <a:gd name="T32" fmla="*/ 15 w 139"/>
                <a:gd name="T33" fmla="*/ 145 h 180"/>
                <a:gd name="T34" fmla="*/ 10 w 139"/>
                <a:gd name="T35" fmla="*/ 159 h 180"/>
                <a:gd name="T36" fmla="*/ 6 w 139"/>
                <a:gd name="T37" fmla="*/ 169 h 180"/>
                <a:gd name="T38" fmla="*/ 3 w 139"/>
                <a:gd name="T39" fmla="*/ 179 h 180"/>
                <a:gd name="T40" fmla="*/ 1 w 139"/>
                <a:gd name="T41"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9" h="180">
                  <a:moveTo>
                    <a:pt x="1" y="180"/>
                  </a:moveTo>
                  <a:cubicBezTo>
                    <a:pt x="0" y="179"/>
                    <a:pt x="0" y="179"/>
                    <a:pt x="0" y="178"/>
                  </a:cubicBezTo>
                  <a:cubicBezTo>
                    <a:pt x="0" y="178"/>
                    <a:pt x="1" y="174"/>
                    <a:pt x="3" y="168"/>
                  </a:cubicBezTo>
                  <a:cubicBezTo>
                    <a:pt x="4" y="165"/>
                    <a:pt x="5" y="162"/>
                    <a:pt x="7" y="158"/>
                  </a:cubicBezTo>
                  <a:cubicBezTo>
                    <a:pt x="9" y="154"/>
                    <a:pt x="10" y="149"/>
                    <a:pt x="12" y="144"/>
                  </a:cubicBezTo>
                  <a:cubicBezTo>
                    <a:pt x="21" y="124"/>
                    <a:pt x="34" y="99"/>
                    <a:pt x="52" y="76"/>
                  </a:cubicBezTo>
                  <a:cubicBezTo>
                    <a:pt x="61" y="65"/>
                    <a:pt x="71" y="54"/>
                    <a:pt x="80" y="45"/>
                  </a:cubicBezTo>
                  <a:cubicBezTo>
                    <a:pt x="90" y="35"/>
                    <a:pt x="99" y="27"/>
                    <a:pt x="107" y="21"/>
                  </a:cubicBezTo>
                  <a:cubicBezTo>
                    <a:pt x="116" y="14"/>
                    <a:pt x="123" y="9"/>
                    <a:pt x="128" y="5"/>
                  </a:cubicBezTo>
                  <a:cubicBezTo>
                    <a:pt x="134" y="2"/>
                    <a:pt x="137" y="0"/>
                    <a:pt x="137" y="0"/>
                  </a:cubicBezTo>
                  <a:cubicBezTo>
                    <a:pt x="137" y="0"/>
                    <a:pt x="138" y="0"/>
                    <a:pt x="139" y="0"/>
                  </a:cubicBezTo>
                  <a:cubicBezTo>
                    <a:pt x="139" y="1"/>
                    <a:pt x="139" y="2"/>
                    <a:pt x="138" y="3"/>
                  </a:cubicBezTo>
                  <a:cubicBezTo>
                    <a:pt x="138" y="3"/>
                    <a:pt x="135" y="4"/>
                    <a:pt x="130" y="8"/>
                  </a:cubicBezTo>
                  <a:cubicBezTo>
                    <a:pt x="125" y="11"/>
                    <a:pt x="117" y="16"/>
                    <a:pt x="109" y="23"/>
                  </a:cubicBezTo>
                  <a:cubicBezTo>
                    <a:pt x="101" y="29"/>
                    <a:pt x="91" y="38"/>
                    <a:pt x="82" y="47"/>
                  </a:cubicBezTo>
                  <a:cubicBezTo>
                    <a:pt x="73" y="56"/>
                    <a:pt x="63" y="67"/>
                    <a:pt x="55" y="78"/>
                  </a:cubicBezTo>
                  <a:cubicBezTo>
                    <a:pt x="37" y="101"/>
                    <a:pt x="24" y="126"/>
                    <a:pt x="15" y="145"/>
                  </a:cubicBezTo>
                  <a:cubicBezTo>
                    <a:pt x="13" y="150"/>
                    <a:pt x="11" y="155"/>
                    <a:pt x="10" y="159"/>
                  </a:cubicBezTo>
                  <a:cubicBezTo>
                    <a:pt x="8" y="163"/>
                    <a:pt x="7" y="166"/>
                    <a:pt x="6" y="169"/>
                  </a:cubicBezTo>
                  <a:cubicBezTo>
                    <a:pt x="4" y="175"/>
                    <a:pt x="3" y="179"/>
                    <a:pt x="3" y="179"/>
                  </a:cubicBezTo>
                  <a:cubicBezTo>
                    <a:pt x="3" y="179"/>
                    <a:pt x="2" y="180"/>
                    <a:pt x="1" y="1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4" name="í$ľïďè"/>
            <p:cNvSpPr/>
            <p:nvPr/>
          </p:nvSpPr>
          <p:spPr bwMode="auto">
            <a:xfrm>
              <a:off x="6202838" y="4667315"/>
              <a:ext cx="410539" cy="594363"/>
            </a:xfrm>
            <a:custGeom>
              <a:avLst/>
              <a:gdLst>
                <a:gd name="T0" fmla="*/ 127 w 129"/>
                <a:gd name="T1" fmla="*/ 126 h 187"/>
                <a:gd name="T2" fmla="*/ 112 w 129"/>
                <a:gd name="T3" fmla="*/ 119 h 187"/>
                <a:gd name="T4" fmla="*/ 103 w 129"/>
                <a:gd name="T5" fmla="*/ 112 h 187"/>
                <a:gd name="T6" fmla="*/ 102 w 129"/>
                <a:gd name="T7" fmla="*/ 103 h 187"/>
                <a:gd name="T8" fmla="*/ 102 w 129"/>
                <a:gd name="T9" fmla="*/ 90 h 187"/>
                <a:gd name="T10" fmla="*/ 97 w 129"/>
                <a:gd name="T11" fmla="*/ 59 h 187"/>
                <a:gd name="T12" fmla="*/ 89 w 129"/>
                <a:gd name="T13" fmla="*/ 48 h 187"/>
                <a:gd name="T14" fmla="*/ 80 w 129"/>
                <a:gd name="T15" fmla="*/ 42 h 187"/>
                <a:gd name="T16" fmla="*/ 64 w 129"/>
                <a:gd name="T17" fmla="*/ 39 h 187"/>
                <a:gd name="T18" fmla="*/ 57 w 129"/>
                <a:gd name="T19" fmla="*/ 34 h 187"/>
                <a:gd name="T20" fmla="*/ 50 w 129"/>
                <a:gd name="T21" fmla="*/ 24 h 187"/>
                <a:gd name="T22" fmla="*/ 42 w 129"/>
                <a:gd name="T23" fmla="*/ 13 h 187"/>
                <a:gd name="T24" fmla="*/ 38 w 129"/>
                <a:gd name="T25" fmla="*/ 8 h 187"/>
                <a:gd name="T26" fmla="*/ 34 w 129"/>
                <a:gd name="T27" fmla="*/ 4 h 187"/>
                <a:gd name="T28" fmla="*/ 29 w 129"/>
                <a:gd name="T29" fmla="*/ 1 h 187"/>
                <a:gd name="T30" fmla="*/ 23 w 129"/>
                <a:gd name="T31" fmla="*/ 1 h 187"/>
                <a:gd name="T32" fmla="*/ 12 w 129"/>
                <a:gd name="T33" fmla="*/ 3 h 187"/>
                <a:gd name="T34" fmla="*/ 0 w 129"/>
                <a:gd name="T35" fmla="*/ 18 h 187"/>
                <a:gd name="T36" fmla="*/ 0 w 129"/>
                <a:gd name="T37" fmla="*/ 29 h 187"/>
                <a:gd name="T38" fmla="*/ 1 w 129"/>
                <a:gd name="T39" fmla="*/ 34 h 187"/>
                <a:gd name="T40" fmla="*/ 4 w 129"/>
                <a:gd name="T41" fmla="*/ 38 h 187"/>
                <a:gd name="T42" fmla="*/ 8 w 129"/>
                <a:gd name="T43" fmla="*/ 41 h 187"/>
                <a:gd name="T44" fmla="*/ 12 w 129"/>
                <a:gd name="T45" fmla="*/ 44 h 187"/>
                <a:gd name="T46" fmla="*/ 22 w 129"/>
                <a:gd name="T47" fmla="*/ 50 h 187"/>
                <a:gd name="T48" fmla="*/ 29 w 129"/>
                <a:gd name="T49" fmla="*/ 57 h 187"/>
                <a:gd name="T50" fmla="*/ 32 w 129"/>
                <a:gd name="T51" fmla="*/ 64 h 187"/>
                <a:gd name="T52" fmla="*/ 29 w 129"/>
                <a:gd name="T53" fmla="*/ 79 h 187"/>
                <a:gd name="T54" fmla="*/ 31 w 129"/>
                <a:gd name="T55" fmla="*/ 87 h 187"/>
                <a:gd name="T56" fmla="*/ 36 w 129"/>
                <a:gd name="T57" fmla="*/ 96 h 187"/>
                <a:gd name="T58" fmla="*/ 55 w 129"/>
                <a:gd name="T59" fmla="*/ 112 h 187"/>
                <a:gd name="T60" fmla="*/ 64 w 129"/>
                <a:gd name="T61" fmla="*/ 119 h 187"/>
                <a:gd name="T62" fmla="*/ 69 w 129"/>
                <a:gd name="T63" fmla="*/ 125 h 187"/>
                <a:gd name="T64" fmla="*/ 65 w 129"/>
                <a:gd name="T65" fmla="*/ 134 h 187"/>
                <a:gd name="T66" fmla="*/ 56 w 129"/>
                <a:gd name="T67" fmla="*/ 146 h 187"/>
                <a:gd name="T68" fmla="*/ 59 w 129"/>
                <a:gd name="T69" fmla="*/ 152 h 187"/>
                <a:gd name="T70" fmla="*/ 68 w 129"/>
                <a:gd name="T71" fmla="*/ 159 h 187"/>
                <a:gd name="T72" fmla="*/ 81 w 129"/>
                <a:gd name="T73" fmla="*/ 169 h 187"/>
                <a:gd name="T74" fmla="*/ 94 w 129"/>
                <a:gd name="T75" fmla="*/ 183 h 187"/>
                <a:gd name="T76" fmla="*/ 105 w 129"/>
                <a:gd name="T77" fmla="*/ 182 h 187"/>
                <a:gd name="T78" fmla="*/ 115 w 129"/>
                <a:gd name="T79" fmla="*/ 164 h 187"/>
                <a:gd name="T80" fmla="*/ 123 w 129"/>
                <a:gd name="T81" fmla="*/ 148 h 187"/>
                <a:gd name="T82" fmla="*/ 128 w 129"/>
                <a:gd name="T83" fmla="*/ 135 h 187"/>
                <a:gd name="T84" fmla="*/ 127 w 129"/>
                <a:gd name="T85" fmla="*/ 12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9" h="187">
                  <a:moveTo>
                    <a:pt x="127" y="126"/>
                  </a:moveTo>
                  <a:cubicBezTo>
                    <a:pt x="123" y="121"/>
                    <a:pt x="117" y="119"/>
                    <a:pt x="112" y="119"/>
                  </a:cubicBezTo>
                  <a:cubicBezTo>
                    <a:pt x="108" y="118"/>
                    <a:pt x="104" y="117"/>
                    <a:pt x="103" y="112"/>
                  </a:cubicBezTo>
                  <a:cubicBezTo>
                    <a:pt x="102" y="110"/>
                    <a:pt x="102" y="107"/>
                    <a:pt x="102" y="103"/>
                  </a:cubicBezTo>
                  <a:cubicBezTo>
                    <a:pt x="102" y="99"/>
                    <a:pt x="102" y="95"/>
                    <a:pt x="102" y="90"/>
                  </a:cubicBezTo>
                  <a:cubicBezTo>
                    <a:pt x="102" y="80"/>
                    <a:pt x="101" y="69"/>
                    <a:pt x="97" y="59"/>
                  </a:cubicBezTo>
                  <a:cubicBezTo>
                    <a:pt x="94" y="55"/>
                    <a:pt x="92" y="51"/>
                    <a:pt x="89" y="48"/>
                  </a:cubicBezTo>
                  <a:cubicBezTo>
                    <a:pt x="86" y="46"/>
                    <a:pt x="83" y="44"/>
                    <a:pt x="80" y="42"/>
                  </a:cubicBezTo>
                  <a:cubicBezTo>
                    <a:pt x="75" y="40"/>
                    <a:pt x="69" y="39"/>
                    <a:pt x="64" y="39"/>
                  </a:cubicBezTo>
                  <a:cubicBezTo>
                    <a:pt x="61" y="38"/>
                    <a:pt x="59" y="36"/>
                    <a:pt x="57" y="34"/>
                  </a:cubicBezTo>
                  <a:cubicBezTo>
                    <a:pt x="55" y="31"/>
                    <a:pt x="52" y="28"/>
                    <a:pt x="50" y="24"/>
                  </a:cubicBezTo>
                  <a:cubicBezTo>
                    <a:pt x="48" y="20"/>
                    <a:pt x="45" y="17"/>
                    <a:pt x="42" y="13"/>
                  </a:cubicBezTo>
                  <a:cubicBezTo>
                    <a:pt x="41" y="11"/>
                    <a:pt x="40" y="9"/>
                    <a:pt x="38" y="8"/>
                  </a:cubicBezTo>
                  <a:cubicBezTo>
                    <a:pt x="37" y="6"/>
                    <a:pt x="35" y="5"/>
                    <a:pt x="34" y="4"/>
                  </a:cubicBezTo>
                  <a:cubicBezTo>
                    <a:pt x="32" y="3"/>
                    <a:pt x="30" y="2"/>
                    <a:pt x="29" y="1"/>
                  </a:cubicBezTo>
                  <a:cubicBezTo>
                    <a:pt x="27" y="1"/>
                    <a:pt x="25" y="0"/>
                    <a:pt x="23" y="1"/>
                  </a:cubicBezTo>
                  <a:cubicBezTo>
                    <a:pt x="19" y="1"/>
                    <a:pt x="15" y="2"/>
                    <a:pt x="12" y="3"/>
                  </a:cubicBezTo>
                  <a:cubicBezTo>
                    <a:pt x="5" y="5"/>
                    <a:pt x="1" y="11"/>
                    <a:pt x="0" y="18"/>
                  </a:cubicBezTo>
                  <a:cubicBezTo>
                    <a:pt x="0" y="21"/>
                    <a:pt x="0" y="25"/>
                    <a:pt x="0" y="29"/>
                  </a:cubicBezTo>
                  <a:cubicBezTo>
                    <a:pt x="0" y="30"/>
                    <a:pt x="1" y="32"/>
                    <a:pt x="1" y="34"/>
                  </a:cubicBezTo>
                  <a:cubicBezTo>
                    <a:pt x="2" y="35"/>
                    <a:pt x="3" y="37"/>
                    <a:pt x="4" y="38"/>
                  </a:cubicBezTo>
                  <a:cubicBezTo>
                    <a:pt x="5" y="39"/>
                    <a:pt x="6" y="40"/>
                    <a:pt x="8" y="41"/>
                  </a:cubicBezTo>
                  <a:cubicBezTo>
                    <a:pt x="9" y="42"/>
                    <a:pt x="10" y="43"/>
                    <a:pt x="12" y="44"/>
                  </a:cubicBezTo>
                  <a:cubicBezTo>
                    <a:pt x="15" y="46"/>
                    <a:pt x="19" y="48"/>
                    <a:pt x="22" y="50"/>
                  </a:cubicBezTo>
                  <a:cubicBezTo>
                    <a:pt x="25" y="53"/>
                    <a:pt x="27" y="55"/>
                    <a:pt x="29" y="57"/>
                  </a:cubicBezTo>
                  <a:cubicBezTo>
                    <a:pt x="31" y="59"/>
                    <a:pt x="32" y="62"/>
                    <a:pt x="32" y="64"/>
                  </a:cubicBezTo>
                  <a:cubicBezTo>
                    <a:pt x="31" y="69"/>
                    <a:pt x="30" y="74"/>
                    <a:pt x="29" y="79"/>
                  </a:cubicBezTo>
                  <a:cubicBezTo>
                    <a:pt x="29" y="82"/>
                    <a:pt x="30" y="84"/>
                    <a:pt x="31" y="87"/>
                  </a:cubicBezTo>
                  <a:cubicBezTo>
                    <a:pt x="32" y="90"/>
                    <a:pt x="33" y="93"/>
                    <a:pt x="36" y="96"/>
                  </a:cubicBezTo>
                  <a:cubicBezTo>
                    <a:pt x="40" y="102"/>
                    <a:pt x="48" y="107"/>
                    <a:pt x="55" y="112"/>
                  </a:cubicBezTo>
                  <a:cubicBezTo>
                    <a:pt x="58" y="114"/>
                    <a:pt x="61" y="117"/>
                    <a:pt x="64" y="119"/>
                  </a:cubicBezTo>
                  <a:cubicBezTo>
                    <a:pt x="66" y="121"/>
                    <a:pt x="68" y="123"/>
                    <a:pt x="69" y="125"/>
                  </a:cubicBezTo>
                  <a:cubicBezTo>
                    <a:pt x="70" y="129"/>
                    <a:pt x="68" y="131"/>
                    <a:pt x="65" y="134"/>
                  </a:cubicBezTo>
                  <a:cubicBezTo>
                    <a:pt x="61" y="138"/>
                    <a:pt x="57" y="141"/>
                    <a:pt x="56" y="146"/>
                  </a:cubicBezTo>
                  <a:cubicBezTo>
                    <a:pt x="56" y="148"/>
                    <a:pt x="57" y="150"/>
                    <a:pt x="59" y="152"/>
                  </a:cubicBezTo>
                  <a:cubicBezTo>
                    <a:pt x="61" y="154"/>
                    <a:pt x="64" y="157"/>
                    <a:pt x="68" y="159"/>
                  </a:cubicBezTo>
                  <a:cubicBezTo>
                    <a:pt x="72" y="162"/>
                    <a:pt x="76" y="165"/>
                    <a:pt x="81" y="169"/>
                  </a:cubicBezTo>
                  <a:cubicBezTo>
                    <a:pt x="86" y="173"/>
                    <a:pt x="90" y="177"/>
                    <a:pt x="94" y="183"/>
                  </a:cubicBezTo>
                  <a:cubicBezTo>
                    <a:pt x="97" y="187"/>
                    <a:pt x="103" y="187"/>
                    <a:pt x="105" y="182"/>
                  </a:cubicBezTo>
                  <a:cubicBezTo>
                    <a:pt x="108" y="176"/>
                    <a:pt x="112" y="169"/>
                    <a:pt x="115" y="164"/>
                  </a:cubicBezTo>
                  <a:cubicBezTo>
                    <a:pt x="118" y="158"/>
                    <a:pt x="121" y="152"/>
                    <a:pt x="123" y="148"/>
                  </a:cubicBezTo>
                  <a:cubicBezTo>
                    <a:pt x="125" y="143"/>
                    <a:pt x="127" y="138"/>
                    <a:pt x="128" y="135"/>
                  </a:cubicBezTo>
                  <a:cubicBezTo>
                    <a:pt x="129" y="131"/>
                    <a:pt x="128" y="128"/>
                    <a:pt x="127" y="126"/>
                  </a:cubicBezTo>
                  <a:close/>
                </a:path>
              </a:pathLst>
            </a:custGeom>
            <a:solidFill>
              <a:srgbClr val="86D4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5" name="ïšlîďe"/>
            <p:cNvSpPr/>
            <p:nvPr/>
          </p:nvSpPr>
          <p:spPr bwMode="auto">
            <a:xfrm>
              <a:off x="6256454" y="4727058"/>
              <a:ext cx="271140" cy="572917"/>
            </a:xfrm>
            <a:custGeom>
              <a:avLst/>
              <a:gdLst>
                <a:gd name="T0" fmla="*/ 84 w 85"/>
                <a:gd name="T1" fmla="*/ 180 h 180"/>
                <a:gd name="T2" fmla="*/ 82 w 85"/>
                <a:gd name="T3" fmla="*/ 179 h 180"/>
                <a:gd name="T4" fmla="*/ 82 w 85"/>
                <a:gd name="T5" fmla="*/ 170 h 180"/>
                <a:gd name="T6" fmla="*/ 81 w 85"/>
                <a:gd name="T7" fmla="*/ 160 h 180"/>
                <a:gd name="T8" fmla="*/ 80 w 85"/>
                <a:gd name="T9" fmla="*/ 148 h 180"/>
                <a:gd name="T10" fmla="*/ 60 w 85"/>
                <a:gd name="T11" fmla="*/ 82 h 180"/>
                <a:gd name="T12" fmla="*/ 42 w 85"/>
                <a:gd name="T13" fmla="*/ 50 h 180"/>
                <a:gd name="T14" fmla="*/ 23 w 85"/>
                <a:gd name="T15" fmla="*/ 25 h 180"/>
                <a:gd name="T16" fmla="*/ 7 w 85"/>
                <a:gd name="T17" fmla="*/ 9 h 180"/>
                <a:gd name="T18" fmla="*/ 1 w 85"/>
                <a:gd name="T19" fmla="*/ 3 h 180"/>
                <a:gd name="T20" fmla="*/ 1 w 85"/>
                <a:gd name="T21" fmla="*/ 1 h 180"/>
                <a:gd name="T22" fmla="*/ 3 w 85"/>
                <a:gd name="T23" fmla="*/ 1 h 180"/>
                <a:gd name="T24" fmla="*/ 9 w 85"/>
                <a:gd name="T25" fmla="*/ 7 h 180"/>
                <a:gd name="T26" fmla="*/ 25 w 85"/>
                <a:gd name="T27" fmla="*/ 23 h 180"/>
                <a:gd name="T28" fmla="*/ 45 w 85"/>
                <a:gd name="T29" fmla="*/ 49 h 180"/>
                <a:gd name="T30" fmla="*/ 63 w 85"/>
                <a:gd name="T31" fmla="*/ 81 h 180"/>
                <a:gd name="T32" fmla="*/ 83 w 85"/>
                <a:gd name="T33" fmla="*/ 147 h 180"/>
                <a:gd name="T34" fmla="*/ 84 w 85"/>
                <a:gd name="T35" fmla="*/ 160 h 180"/>
                <a:gd name="T36" fmla="*/ 85 w 85"/>
                <a:gd name="T37" fmla="*/ 170 h 180"/>
                <a:gd name="T38" fmla="*/ 85 w 85"/>
                <a:gd name="T39" fmla="*/ 179 h 180"/>
                <a:gd name="T40" fmla="*/ 84 w 85"/>
                <a:gd name="T41"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180">
                  <a:moveTo>
                    <a:pt x="84" y="180"/>
                  </a:moveTo>
                  <a:cubicBezTo>
                    <a:pt x="83" y="180"/>
                    <a:pt x="82" y="180"/>
                    <a:pt x="82" y="179"/>
                  </a:cubicBezTo>
                  <a:cubicBezTo>
                    <a:pt x="82" y="179"/>
                    <a:pt x="82" y="176"/>
                    <a:pt x="82" y="170"/>
                  </a:cubicBezTo>
                  <a:cubicBezTo>
                    <a:pt x="82" y="167"/>
                    <a:pt x="82" y="164"/>
                    <a:pt x="81" y="160"/>
                  </a:cubicBezTo>
                  <a:cubicBezTo>
                    <a:pt x="81" y="157"/>
                    <a:pt x="80" y="152"/>
                    <a:pt x="80" y="148"/>
                  </a:cubicBezTo>
                  <a:cubicBezTo>
                    <a:pt x="77" y="129"/>
                    <a:pt x="71" y="105"/>
                    <a:pt x="60" y="82"/>
                  </a:cubicBezTo>
                  <a:cubicBezTo>
                    <a:pt x="55" y="71"/>
                    <a:pt x="48" y="60"/>
                    <a:pt x="42" y="50"/>
                  </a:cubicBezTo>
                  <a:cubicBezTo>
                    <a:pt x="36" y="41"/>
                    <a:pt x="29" y="32"/>
                    <a:pt x="23" y="25"/>
                  </a:cubicBezTo>
                  <a:cubicBezTo>
                    <a:pt x="17" y="18"/>
                    <a:pt x="11" y="13"/>
                    <a:pt x="7" y="9"/>
                  </a:cubicBezTo>
                  <a:cubicBezTo>
                    <a:pt x="3" y="5"/>
                    <a:pt x="1" y="3"/>
                    <a:pt x="1" y="3"/>
                  </a:cubicBezTo>
                  <a:cubicBezTo>
                    <a:pt x="0" y="2"/>
                    <a:pt x="0" y="2"/>
                    <a:pt x="1" y="1"/>
                  </a:cubicBezTo>
                  <a:cubicBezTo>
                    <a:pt x="1" y="0"/>
                    <a:pt x="2" y="0"/>
                    <a:pt x="3" y="1"/>
                  </a:cubicBezTo>
                  <a:cubicBezTo>
                    <a:pt x="3" y="1"/>
                    <a:pt x="5" y="3"/>
                    <a:pt x="9" y="7"/>
                  </a:cubicBezTo>
                  <a:cubicBezTo>
                    <a:pt x="13" y="10"/>
                    <a:pt x="19" y="16"/>
                    <a:pt x="25" y="23"/>
                  </a:cubicBezTo>
                  <a:cubicBezTo>
                    <a:pt x="31" y="30"/>
                    <a:pt x="38" y="39"/>
                    <a:pt x="45" y="49"/>
                  </a:cubicBezTo>
                  <a:cubicBezTo>
                    <a:pt x="51" y="59"/>
                    <a:pt x="57" y="70"/>
                    <a:pt x="63" y="81"/>
                  </a:cubicBezTo>
                  <a:cubicBezTo>
                    <a:pt x="74" y="104"/>
                    <a:pt x="80" y="129"/>
                    <a:pt x="83" y="147"/>
                  </a:cubicBezTo>
                  <a:cubicBezTo>
                    <a:pt x="83" y="152"/>
                    <a:pt x="84" y="156"/>
                    <a:pt x="84" y="160"/>
                  </a:cubicBezTo>
                  <a:cubicBezTo>
                    <a:pt x="84" y="164"/>
                    <a:pt x="85" y="167"/>
                    <a:pt x="85" y="170"/>
                  </a:cubicBezTo>
                  <a:cubicBezTo>
                    <a:pt x="85" y="176"/>
                    <a:pt x="85" y="179"/>
                    <a:pt x="85" y="179"/>
                  </a:cubicBezTo>
                  <a:cubicBezTo>
                    <a:pt x="85" y="180"/>
                    <a:pt x="85" y="180"/>
                    <a:pt x="84" y="1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6" name="ïs1ïde"/>
            <p:cNvSpPr/>
            <p:nvPr/>
          </p:nvSpPr>
          <p:spPr bwMode="auto">
            <a:xfrm>
              <a:off x="6406576" y="4406899"/>
              <a:ext cx="347733" cy="842524"/>
            </a:xfrm>
            <a:custGeom>
              <a:avLst/>
              <a:gdLst>
                <a:gd name="T0" fmla="*/ 75 w 109"/>
                <a:gd name="T1" fmla="*/ 198 h 265"/>
                <a:gd name="T2" fmla="*/ 64 w 109"/>
                <a:gd name="T3" fmla="*/ 185 h 265"/>
                <a:gd name="T4" fmla="*/ 57 w 109"/>
                <a:gd name="T5" fmla="*/ 174 h 265"/>
                <a:gd name="T6" fmla="*/ 61 w 109"/>
                <a:gd name="T7" fmla="*/ 165 h 265"/>
                <a:gd name="T8" fmla="*/ 69 w 109"/>
                <a:gd name="T9" fmla="*/ 152 h 265"/>
                <a:gd name="T10" fmla="*/ 85 w 109"/>
                <a:gd name="T11" fmla="*/ 123 h 265"/>
                <a:gd name="T12" fmla="*/ 88 w 109"/>
                <a:gd name="T13" fmla="*/ 109 h 265"/>
                <a:gd name="T14" fmla="*/ 88 w 109"/>
                <a:gd name="T15" fmla="*/ 98 h 265"/>
                <a:gd name="T16" fmla="*/ 82 w 109"/>
                <a:gd name="T17" fmla="*/ 81 h 265"/>
                <a:gd name="T18" fmla="*/ 83 w 109"/>
                <a:gd name="T19" fmla="*/ 72 h 265"/>
                <a:gd name="T20" fmla="*/ 90 w 109"/>
                <a:gd name="T21" fmla="*/ 60 h 265"/>
                <a:gd name="T22" fmla="*/ 99 w 109"/>
                <a:gd name="T23" fmla="*/ 47 h 265"/>
                <a:gd name="T24" fmla="*/ 103 w 109"/>
                <a:gd name="T25" fmla="*/ 41 h 265"/>
                <a:gd name="T26" fmla="*/ 106 w 109"/>
                <a:gd name="T27" fmla="*/ 35 h 265"/>
                <a:gd name="T28" fmla="*/ 108 w 109"/>
                <a:gd name="T29" fmla="*/ 29 h 265"/>
                <a:gd name="T30" fmla="*/ 108 w 109"/>
                <a:gd name="T31" fmla="*/ 22 h 265"/>
                <a:gd name="T32" fmla="*/ 105 w 109"/>
                <a:gd name="T33" fmla="*/ 10 h 265"/>
                <a:gd name="T34" fmla="*/ 90 w 109"/>
                <a:gd name="T35" fmla="*/ 0 h 265"/>
                <a:gd name="T36" fmla="*/ 78 w 109"/>
                <a:gd name="T37" fmla="*/ 4 h 265"/>
                <a:gd name="T38" fmla="*/ 72 w 109"/>
                <a:gd name="T39" fmla="*/ 7 h 265"/>
                <a:gd name="T40" fmla="*/ 67 w 109"/>
                <a:gd name="T41" fmla="*/ 13 h 265"/>
                <a:gd name="T42" fmla="*/ 63 w 109"/>
                <a:gd name="T43" fmla="*/ 19 h 265"/>
                <a:gd name="T44" fmla="*/ 60 w 109"/>
                <a:gd name="T45" fmla="*/ 27 h 265"/>
                <a:gd name="T46" fmla="*/ 55 w 109"/>
                <a:gd name="T47" fmla="*/ 44 h 265"/>
                <a:gd name="T48" fmla="*/ 50 w 109"/>
                <a:gd name="T49" fmla="*/ 58 h 265"/>
                <a:gd name="T50" fmla="*/ 44 w 109"/>
                <a:gd name="T51" fmla="*/ 67 h 265"/>
                <a:gd name="T52" fmla="*/ 28 w 109"/>
                <a:gd name="T53" fmla="*/ 78 h 265"/>
                <a:gd name="T54" fmla="*/ 21 w 109"/>
                <a:gd name="T55" fmla="*/ 89 h 265"/>
                <a:gd name="T56" fmla="*/ 16 w 109"/>
                <a:gd name="T57" fmla="*/ 105 h 265"/>
                <a:gd name="T58" fmla="*/ 17 w 109"/>
                <a:gd name="T59" fmla="*/ 143 h 265"/>
                <a:gd name="T60" fmla="*/ 21 w 109"/>
                <a:gd name="T61" fmla="*/ 159 h 265"/>
                <a:gd name="T62" fmla="*/ 22 w 109"/>
                <a:gd name="T63" fmla="*/ 171 h 265"/>
                <a:gd name="T64" fmla="*/ 14 w 109"/>
                <a:gd name="T65" fmla="*/ 182 h 265"/>
                <a:gd name="T66" fmla="*/ 1 w 109"/>
                <a:gd name="T67" fmla="*/ 195 h 265"/>
                <a:gd name="T68" fmla="*/ 2 w 109"/>
                <a:gd name="T69" fmla="*/ 206 h 265"/>
                <a:gd name="T70" fmla="*/ 9 w 109"/>
                <a:gd name="T71" fmla="*/ 221 h 265"/>
                <a:gd name="T72" fmla="*/ 21 w 109"/>
                <a:gd name="T73" fmla="*/ 238 h 265"/>
                <a:gd name="T74" fmla="*/ 35 w 109"/>
                <a:gd name="T75" fmla="*/ 259 h 265"/>
                <a:gd name="T76" fmla="*/ 46 w 109"/>
                <a:gd name="T77" fmla="*/ 258 h 265"/>
                <a:gd name="T78" fmla="*/ 55 w 109"/>
                <a:gd name="T79" fmla="*/ 236 h 265"/>
                <a:gd name="T80" fmla="*/ 66 w 109"/>
                <a:gd name="T81" fmla="*/ 219 h 265"/>
                <a:gd name="T82" fmla="*/ 73 w 109"/>
                <a:gd name="T83" fmla="*/ 207 h 265"/>
                <a:gd name="T84" fmla="*/ 75 w 109"/>
                <a:gd name="T85" fmla="*/ 19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265">
                  <a:moveTo>
                    <a:pt x="75" y="198"/>
                  </a:moveTo>
                  <a:cubicBezTo>
                    <a:pt x="72" y="192"/>
                    <a:pt x="68" y="188"/>
                    <a:pt x="64" y="185"/>
                  </a:cubicBezTo>
                  <a:cubicBezTo>
                    <a:pt x="60" y="182"/>
                    <a:pt x="57" y="180"/>
                    <a:pt x="57" y="174"/>
                  </a:cubicBezTo>
                  <a:cubicBezTo>
                    <a:pt x="58" y="172"/>
                    <a:pt x="59" y="168"/>
                    <a:pt x="61" y="165"/>
                  </a:cubicBezTo>
                  <a:cubicBezTo>
                    <a:pt x="63" y="161"/>
                    <a:pt x="66" y="157"/>
                    <a:pt x="69" y="152"/>
                  </a:cubicBezTo>
                  <a:cubicBezTo>
                    <a:pt x="75" y="143"/>
                    <a:pt x="81" y="133"/>
                    <a:pt x="85" y="123"/>
                  </a:cubicBezTo>
                  <a:cubicBezTo>
                    <a:pt x="87" y="118"/>
                    <a:pt x="88" y="113"/>
                    <a:pt x="88" y="109"/>
                  </a:cubicBezTo>
                  <a:cubicBezTo>
                    <a:pt x="89" y="105"/>
                    <a:pt x="88" y="102"/>
                    <a:pt x="88" y="98"/>
                  </a:cubicBezTo>
                  <a:cubicBezTo>
                    <a:pt x="86" y="92"/>
                    <a:pt x="84" y="86"/>
                    <a:pt x="82" y="81"/>
                  </a:cubicBezTo>
                  <a:cubicBezTo>
                    <a:pt x="81" y="79"/>
                    <a:pt x="82" y="75"/>
                    <a:pt x="83" y="72"/>
                  </a:cubicBezTo>
                  <a:cubicBezTo>
                    <a:pt x="85" y="68"/>
                    <a:pt x="88" y="64"/>
                    <a:pt x="90" y="60"/>
                  </a:cubicBezTo>
                  <a:cubicBezTo>
                    <a:pt x="93" y="55"/>
                    <a:pt x="96" y="51"/>
                    <a:pt x="99" y="47"/>
                  </a:cubicBezTo>
                  <a:cubicBezTo>
                    <a:pt x="100" y="45"/>
                    <a:pt x="102" y="43"/>
                    <a:pt x="103" y="41"/>
                  </a:cubicBezTo>
                  <a:cubicBezTo>
                    <a:pt x="104" y="39"/>
                    <a:pt x="106" y="37"/>
                    <a:pt x="106" y="35"/>
                  </a:cubicBezTo>
                  <a:cubicBezTo>
                    <a:pt x="107" y="33"/>
                    <a:pt x="108" y="31"/>
                    <a:pt x="108" y="29"/>
                  </a:cubicBezTo>
                  <a:cubicBezTo>
                    <a:pt x="109" y="26"/>
                    <a:pt x="109" y="24"/>
                    <a:pt x="108" y="22"/>
                  </a:cubicBezTo>
                  <a:cubicBezTo>
                    <a:pt x="108" y="18"/>
                    <a:pt x="107" y="14"/>
                    <a:pt x="105" y="10"/>
                  </a:cubicBezTo>
                  <a:cubicBezTo>
                    <a:pt x="103" y="4"/>
                    <a:pt x="97" y="0"/>
                    <a:pt x="90" y="0"/>
                  </a:cubicBezTo>
                  <a:cubicBezTo>
                    <a:pt x="86" y="1"/>
                    <a:pt x="82" y="2"/>
                    <a:pt x="78" y="4"/>
                  </a:cubicBezTo>
                  <a:cubicBezTo>
                    <a:pt x="76" y="5"/>
                    <a:pt x="73" y="6"/>
                    <a:pt x="72" y="7"/>
                  </a:cubicBezTo>
                  <a:cubicBezTo>
                    <a:pt x="70" y="9"/>
                    <a:pt x="68" y="11"/>
                    <a:pt x="67" y="13"/>
                  </a:cubicBezTo>
                  <a:cubicBezTo>
                    <a:pt x="65" y="15"/>
                    <a:pt x="64" y="17"/>
                    <a:pt x="63" y="19"/>
                  </a:cubicBezTo>
                  <a:cubicBezTo>
                    <a:pt x="62" y="22"/>
                    <a:pt x="61" y="24"/>
                    <a:pt x="60" y="27"/>
                  </a:cubicBezTo>
                  <a:cubicBezTo>
                    <a:pt x="58" y="33"/>
                    <a:pt x="56" y="38"/>
                    <a:pt x="55" y="44"/>
                  </a:cubicBezTo>
                  <a:cubicBezTo>
                    <a:pt x="53" y="49"/>
                    <a:pt x="52" y="54"/>
                    <a:pt x="50" y="58"/>
                  </a:cubicBezTo>
                  <a:cubicBezTo>
                    <a:pt x="48" y="62"/>
                    <a:pt x="47" y="65"/>
                    <a:pt x="44" y="67"/>
                  </a:cubicBezTo>
                  <a:cubicBezTo>
                    <a:pt x="39" y="70"/>
                    <a:pt x="33" y="73"/>
                    <a:pt x="28" y="78"/>
                  </a:cubicBezTo>
                  <a:cubicBezTo>
                    <a:pt x="26" y="81"/>
                    <a:pt x="23" y="85"/>
                    <a:pt x="21" y="89"/>
                  </a:cubicBezTo>
                  <a:cubicBezTo>
                    <a:pt x="19" y="93"/>
                    <a:pt x="17" y="98"/>
                    <a:pt x="16" y="105"/>
                  </a:cubicBezTo>
                  <a:cubicBezTo>
                    <a:pt x="14" y="118"/>
                    <a:pt x="15" y="132"/>
                    <a:pt x="17" y="143"/>
                  </a:cubicBezTo>
                  <a:cubicBezTo>
                    <a:pt x="18" y="149"/>
                    <a:pt x="20" y="155"/>
                    <a:pt x="21" y="159"/>
                  </a:cubicBezTo>
                  <a:cubicBezTo>
                    <a:pt x="22" y="164"/>
                    <a:pt x="22" y="168"/>
                    <a:pt x="22" y="171"/>
                  </a:cubicBezTo>
                  <a:cubicBezTo>
                    <a:pt x="22" y="177"/>
                    <a:pt x="18" y="179"/>
                    <a:pt x="14" y="182"/>
                  </a:cubicBezTo>
                  <a:cubicBezTo>
                    <a:pt x="9" y="184"/>
                    <a:pt x="4" y="187"/>
                    <a:pt x="1" y="195"/>
                  </a:cubicBezTo>
                  <a:cubicBezTo>
                    <a:pt x="0" y="198"/>
                    <a:pt x="0" y="202"/>
                    <a:pt x="2" y="206"/>
                  </a:cubicBezTo>
                  <a:cubicBezTo>
                    <a:pt x="3" y="210"/>
                    <a:pt x="6" y="215"/>
                    <a:pt x="9" y="221"/>
                  </a:cubicBezTo>
                  <a:cubicBezTo>
                    <a:pt x="12" y="226"/>
                    <a:pt x="17" y="232"/>
                    <a:pt x="21" y="238"/>
                  </a:cubicBezTo>
                  <a:cubicBezTo>
                    <a:pt x="25" y="245"/>
                    <a:pt x="30" y="252"/>
                    <a:pt x="35" y="259"/>
                  </a:cubicBezTo>
                  <a:cubicBezTo>
                    <a:pt x="38" y="265"/>
                    <a:pt x="44" y="264"/>
                    <a:pt x="46" y="258"/>
                  </a:cubicBezTo>
                  <a:cubicBezTo>
                    <a:pt x="49" y="250"/>
                    <a:pt x="52" y="242"/>
                    <a:pt x="55" y="236"/>
                  </a:cubicBezTo>
                  <a:cubicBezTo>
                    <a:pt x="59" y="230"/>
                    <a:pt x="62" y="224"/>
                    <a:pt x="66" y="219"/>
                  </a:cubicBezTo>
                  <a:cubicBezTo>
                    <a:pt x="69" y="215"/>
                    <a:pt x="72" y="211"/>
                    <a:pt x="73" y="207"/>
                  </a:cubicBezTo>
                  <a:cubicBezTo>
                    <a:pt x="75" y="204"/>
                    <a:pt x="76" y="201"/>
                    <a:pt x="75" y="198"/>
                  </a:cubicBezTo>
                  <a:close/>
                </a:path>
              </a:pathLst>
            </a:custGeom>
            <a:solidFill>
              <a:srgbClr val="F3CE8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7" name="iśḷíḋé"/>
            <p:cNvSpPr/>
            <p:nvPr/>
          </p:nvSpPr>
          <p:spPr bwMode="auto">
            <a:xfrm>
              <a:off x="6518402" y="4475833"/>
              <a:ext cx="168505" cy="821078"/>
            </a:xfrm>
            <a:custGeom>
              <a:avLst/>
              <a:gdLst>
                <a:gd name="T0" fmla="*/ 8 w 53"/>
                <a:gd name="T1" fmla="*/ 258 h 258"/>
                <a:gd name="T2" fmla="*/ 7 w 53"/>
                <a:gd name="T3" fmla="*/ 257 h 258"/>
                <a:gd name="T4" fmla="*/ 5 w 53"/>
                <a:gd name="T5" fmla="*/ 245 h 258"/>
                <a:gd name="T6" fmla="*/ 4 w 53"/>
                <a:gd name="T7" fmla="*/ 239 h 258"/>
                <a:gd name="T8" fmla="*/ 3 w 53"/>
                <a:gd name="T9" fmla="*/ 232 h 258"/>
                <a:gd name="T10" fmla="*/ 2 w 53"/>
                <a:gd name="T11" fmla="*/ 216 h 258"/>
                <a:gd name="T12" fmla="*/ 7 w 53"/>
                <a:gd name="T13" fmla="*/ 125 h 258"/>
                <a:gd name="T14" fmla="*/ 18 w 53"/>
                <a:gd name="T15" fmla="*/ 78 h 258"/>
                <a:gd name="T16" fmla="*/ 32 w 53"/>
                <a:gd name="T17" fmla="*/ 38 h 258"/>
                <a:gd name="T18" fmla="*/ 45 w 53"/>
                <a:gd name="T19" fmla="*/ 11 h 258"/>
                <a:gd name="T20" fmla="*/ 50 w 53"/>
                <a:gd name="T21" fmla="*/ 1 h 258"/>
                <a:gd name="T22" fmla="*/ 53 w 53"/>
                <a:gd name="T23" fmla="*/ 0 h 258"/>
                <a:gd name="T24" fmla="*/ 53 w 53"/>
                <a:gd name="T25" fmla="*/ 3 h 258"/>
                <a:gd name="T26" fmla="*/ 47 w 53"/>
                <a:gd name="T27" fmla="*/ 13 h 258"/>
                <a:gd name="T28" fmla="*/ 35 w 53"/>
                <a:gd name="T29" fmla="*/ 39 h 258"/>
                <a:gd name="T30" fmla="*/ 21 w 53"/>
                <a:gd name="T31" fmla="*/ 79 h 258"/>
                <a:gd name="T32" fmla="*/ 10 w 53"/>
                <a:gd name="T33" fmla="*/ 126 h 258"/>
                <a:gd name="T34" fmla="*/ 5 w 53"/>
                <a:gd name="T35" fmla="*/ 215 h 258"/>
                <a:gd name="T36" fmla="*/ 6 w 53"/>
                <a:gd name="T37" fmla="*/ 232 h 258"/>
                <a:gd name="T38" fmla="*/ 7 w 53"/>
                <a:gd name="T39" fmla="*/ 239 h 258"/>
                <a:gd name="T40" fmla="*/ 8 w 53"/>
                <a:gd name="T41" fmla="*/ 245 h 258"/>
                <a:gd name="T42" fmla="*/ 10 w 53"/>
                <a:gd name="T43" fmla="*/ 256 h 258"/>
                <a:gd name="T44" fmla="*/ 8 w 53"/>
                <a:gd name="T45" fmla="*/ 25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 h="258">
                  <a:moveTo>
                    <a:pt x="8" y="258"/>
                  </a:moveTo>
                  <a:cubicBezTo>
                    <a:pt x="8" y="258"/>
                    <a:pt x="7" y="258"/>
                    <a:pt x="7" y="257"/>
                  </a:cubicBezTo>
                  <a:cubicBezTo>
                    <a:pt x="7" y="257"/>
                    <a:pt x="6" y="253"/>
                    <a:pt x="5" y="245"/>
                  </a:cubicBezTo>
                  <a:cubicBezTo>
                    <a:pt x="5" y="244"/>
                    <a:pt x="4" y="242"/>
                    <a:pt x="4" y="239"/>
                  </a:cubicBezTo>
                  <a:cubicBezTo>
                    <a:pt x="4" y="237"/>
                    <a:pt x="4" y="235"/>
                    <a:pt x="3" y="232"/>
                  </a:cubicBezTo>
                  <a:cubicBezTo>
                    <a:pt x="3" y="227"/>
                    <a:pt x="2" y="222"/>
                    <a:pt x="2" y="216"/>
                  </a:cubicBezTo>
                  <a:cubicBezTo>
                    <a:pt x="0" y="191"/>
                    <a:pt x="1" y="158"/>
                    <a:pt x="7" y="125"/>
                  </a:cubicBezTo>
                  <a:cubicBezTo>
                    <a:pt x="9" y="109"/>
                    <a:pt x="14" y="93"/>
                    <a:pt x="18" y="78"/>
                  </a:cubicBezTo>
                  <a:cubicBezTo>
                    <a:pt x="22" y="63"/>
                    <a:pt x="27" y="50"/>
                    <a:pt x="32" y="38"/>
                  </a:cubicBezTo>
                  <a:cubicBezTo>
                    <a:pt x="37" y="27"/>
                    <a:pt x="42" y="18"/>
                    <a:pt x="45" y="11"/>
                  </a:cubicBezTo>
                  <a:cubicBezTo>
                    <a:pt x="48" y="5"/>
                    <a:pt x="50" y="1"/>
                    <a:pt x="50" y="1"/>
                  </a:cubicBezTo>
                  <a:cubicBezTo>
                    <a:pt x="51" y="0"/>
                    <a:pt x="52" y="0"/>
                    <a:pt x="53" y="0"/>
                  </a:cubicBezTo>
                  <a:cubicBezTo>
                    <a:pt x="53" y="1"/>
                    <a:pt x="53" y="2"/>
                    <a:pt x="53" y="3"/>
                  </a:cubicBezTo>
                  <a:cubicBezTo>
                    <a:pt x="53" y="3"/>
                    <a:pt x="51" y="6"/>
                    <a:pt x="47" y="13"/>
                  </a:cubicBezTo>
                  <a:cubicBezTo>
                    <a:pt x="44" y="19"/>
                    <a:pt x="40" y="28"/>
                    <a:pt x="35" y="39"/>
                  </a:cubicBezTo>
                  <a:cubicBezTo>
                    <a:pt x="30" y="51"/>
                    <a:pt x="25" y="64"/>
                    <a:pt x="21" y="79"/>
                  </a:cubicBezTo>
                  <a:cubicBezTo>
                    <a:pt x="16" y="94"/>
                    <a:pt x="12" y="109"/>
                    <a:pt x="10" y="126"/>
                  </a:cubicBezTo>
                  <a:cubicBezTo>
                    <a:pt x="4" y="158"/>
                    <a:pt x="3" y="191"/>
                    <a:pt x="5" y="215"/>
                  </a:cubicBezTo>
                  <a:cubicBezTo>
                    <a:pt x="5" y="222"/>
                    <a:pt x="6" y="227"/>
                    <a:pt x="6" y="232"/>
                  </a:cubicBezTo>
                  <a:cubicBezTo>
                    <a:pt x="7" y="235"/>
                    <a:pt x="7" y="237"/>
                    <a:pt x="7" y="239"/>
                  </a:cubicBezTo>
                  <a:cubicBezTo>
                    <a:pt x="7" y="241"/>
                    <a:pt x="8" y="243"/>
                    <a:pt x="8" y="245"/>
                  </a:cubicBezTo>
                  <a:cubicBezTo>
                    <a:pt x="9" y="252"/>
                    <a:pt x="10" y="256"/>
                    <a:pt x="10" y="256"/>
                  </a:cubicBezTo>
                  <a:cubicBezTo>
                    <a:pt x="10" y="257"/>
                    <a:pt x="9" y="258"/>
                    <a:pt x="8" y="2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8" name="íšlïḍe"/>
            <p:cNvSpPr/>
            <p:nvPr/>
          </p:nvSpPr>
          <p:spPr bwMode="auto">
            <a:xfrm>
              <a:off x="10917910" y="5290784"/>
              <a:ext cx="424326" cy="419730"/>
            </a:xfrm>
            <a:custGeom>
              <a:avLst/>
              <a:gdLst>
                <a:gd name="T0" fmla="*/ 249 w 277"/>
                <a:gd name="T1" fmla="*/ 274 h 274"/>
                <a:gd name="T2" fmla="*/ 29 w 277"/>
                <a:gd name="T3" fmla="*/ 274 h 274"/>
                <a:gd name="T4" fmla="*/ 0 w 277"/>
                <a:gd name="T5" fmla="*/ 0 h 274"/>
                <a:gd name="T6" fmla="*/ 277 w 277"/>
                <a:gd name="T7" fmla="*/ 0 h 274"/>
                <a:gd name="T8" fmla="*/ 249 w 277"/>
                <a:gd name="T9" fmla="*/ 274 h 274"/>
              </a:gdLst>
              <a:ahLst/>
              <a:cxnLst>
                <a:cxn ang="0">
                  <a:pos x="T0" y="T1"/>
                </a:cxn>
                <a:cxn ang="0">
                  <a:pos x="T2" y="T3"/>
                </a:cxn>
                <a:cxn ang="0">
                  <a:pos x="T4" y="T5"/>
                </a:cxn>
                <a:cxn ang="0">
                  <a:pos x="T6" y="T7"/>
                </a:cxn>
                <a:cxn ang="0">
                  <a:pos x="T8" y="T9"/>
                </a:cxn>
              </a:cxnLst>
              <a:rect l="0" t="0" r="r" b="b"/>
              <a:pathLst>
                <a:path w="277" h="274">
                  <a:moveTo>
                    <a:pt x="249" y="274"/>
                  </a:moveTo>
                  <a:lnTo>
                    <a:pt x="29" y="274"/>
                  </a:lnTo>
                  <a:lnTo>
                    <a:pt x="0" y="0"/>
                  </a:lnTo>
                  <a:lnTo>
                    <a:pt x="277" y="0"/>
                  </a:lnTo>
                  <a:lnTo>
                    <a:pt x="249" y="274"/>
                  </a:lnTo>
                  <a:close/>
                </a:path>
              </a:pathLst>
            </a:cu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9" name="îṩḻiḍê"/>
            <p:cNvSpPr/>
            <p:nvPr/>
          </p:nvSpPr>
          <p:spPr bwMode="auto">
            <a:xfrm>
              <a:off x="10917910" y="5249423"/>
              <a:ext cx="424326" cy="82721"/>
            </a:xfrm>
            <a:prstGeom prst="ellipse">
              <a:avLst/>
            </a:pr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0" name="ïṥ1íḑe"/>
            <p:cNvSpPr/>
            <p:nvPr/>
          </p:nvSpPr>
          <p:spPr bwMode="auto">
            <a:xfrm>
              <a:off x="10947016" y="5252487"/>
              <a:ext cx="369179" cy="76593"/>
            </a:xfrm>
            <a:prstGeom prst="ellipse">
              <a:avLst/>
            </a:prstGeom>
            <a:solidFill>
              <a:srgbClr val="1E23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1" name="iṣļíḋè"/>
            <p:cNvSpPr/>
            <p:nvPr/>
          </p:nvSpPr>
          <p:spPr bwMode="auto">
            <a:xfrm>
              <a:off x="10962335" y="5669153"/>
              <a:ext cx="337010" cy="82721"/>
            </a:xfrm>
            <a:prstGeom prst="ellipse">
              <a:avLst/>
            </a:pr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2" name="ïś1ïḓé"/>
            <p:cNvSpPr/>
            <p:nvPr/>
          </p:nvSpPr>
          <p:spPr bwMode="auto">
            <a:xfrm>
              <a:off x="11115521" y="4664252"/>
              <a:ext cx="528493" cy="594363"/>
            </a:xfrm>
            <a:custGeom>
              <a:avLst/>
              <a:gdLst>
                <a:gd name="T0" fmla="*/ 69 w 166"/>
                <a:gd name="T1" fmla="*/ 151 h 187"/>
                <a:gd name="T2" fmla="*/ 64 w 166"/>
                <a:gd name="T3" fmla="*/ 136 h 187"/>
                <a:gd name="T4" fmla="*/ 62 w 166"/>
                <a:gd name="T5" fmla="*/ 125 h 187"/>
                <a:gd name="T6" fmla="*/ 70 w 166"/>
                <a:gd name="T7" fmla="*/ 119 h 187"/>
                <a:gd name="T8" fmla="*/ 81 w 166"/>
                <a:gd name="T9" fmla="*/ 113 h 187"/>
                <a:gd name="T10" fmla="*/ 106 w 166"/>
                <a:gd name="T11" fmla="*/ 99 h 187"/>
                <a:gd name="T12" fmla="*/ 113 w 166"/>
                <a:gd name="T13" fmla="*/ 90 h 187"/>
                <a:gd name="T14" fmla="*/ 117 w 166"/>
                <a:gd name="T15" fmla="*/ 81 h 187"/>
                <a:gd name="T16" fmla="*/ 119 w 166"/>
                <a:gd name="T17" fmla="*/ 65 h 187"/>
                <a:gd name="T18" fmla="*/ 124 w 166"/>
                <a:gd name="T19" fmla="*/ 58 h 187"/>
                <a:gd name="T20" fmla="*/ 134 w 166"/>
                <a:gd name="T21" fmla="*/ 52 h 187"/>
                <a:gd name="T22" fmla="*/ 146 w 166"/>
                <a:gd name="T23" fmla="*/ 46 h 187"/>
                <a:gd name="T24" fmla="*/ 156 w 166"/>
                <a:gd name="T25" fmla="*/ 41 h 187"/>
                <a:gd name="T26" fmla="*/ 160 w 166"/>
                <a:gd name="T27" fmla="*/ 36 h 187"/>
                <a:gd name="T28" fmla="*/ 163 w 166"/>
                <a:gd name="T29" fmla="*/ 31 h 187"/>
                <a:gd name="T30" fmla="*/ 165 w 166"/>
                <a:gd name="T31" fmla="*/ 20 h 187"/>
                <a:gd name="T32" fmla="*/ 156 w 166"/>
                <a:gd name="T33" fmla="*/ 4 h 187"/>
                <a:gd name="T34" fmla="*/ 145 w 166"/>
                <a:gd name="T35" fmla="*/ 0 h 187"/>
                <a:gd name="T36" fmla="*/ 139 w 166"/>
                <a:gd name="T37" fmla="*/ 0 h 187"/>
                <a:gd name="T38" fmla="*/ 133 w 166"/>
                <a:gd name="T39" fmla="*/ 2 h 187"/>
                <a:gd name="T40" fmla="*/ 121 w 166"/>
                <a:gd name="T41" fmla="*/ 10 h 187"/>
                <a:gd name="T42" fmla="*/ 111 w 166"/>
                <a:gd name="T43" fmla="*/ 21 h 187"/>
                <a:gd name="T44" fmla="*/ 101 w 166"/>
                <a:gd name="T45" fmla="*/ 30 h 187"/>
                <a:gd name="T46" fmla="*/ 93 w 166"/>
                <a:gd name="T47" fmla="*/ 34 h 187"/>
                <a:gd name="T48" fmla="*/ 75 w 166"/>
                <a:gd name="T49" fmla="*/ 35 h 187"/>
                <a:gd name="T50" fmla="*/ 64 w 166"/>
                <a:gd name="T51" fmla="*/ 40 h 187"/>
                <a:gd name="T52" fmla="*/ 53 w 166"/>
                <a:gd name="T53" fmla="*/ 50 h 187"/>
                <a:gd name="T54" fmla="*/ 39 w 166"/>
                <a:gd name="T55" fmla="*/ 82 h 187"/>
                <a:gd name="T56" fmla="*/ 36 w 166"/>
                <a:gd name="T57" fmla="*/ 96 h 187"/>
                <a:gd name="T58" fmla="*/ 33 w 166"/>
                <a:gd name="T59" fmla="*/ 105 h 187"/>
                <a:gd name="T60" fmla="*/ 21 w 166"/>
                <a:gd name="T61" fmla="*/ 110 h 187"/>
                <a:gd name="T62" fmla="*/ 5 w 166"/>
                <a:gd name="T63" fmla="*/ 115 h 187"/>
                <a:gd name="T64" fmla="*/ 1 w 166"/>
                <a:gd name="T65" fmla="*/ 124 h 187"/>
                <a:gd name="T66" fmla="*/ 2 w 166"/>
                <a:gd name="T67" fmla="*/ 138 h 187"/>
                <a:gd name="T68" fmla="*/ 5 w 166"/>
                <a:gd name="T69" fmla="*/ 158 h 187"/>
                <a:gd name="T70" fmla="*/ 9 w 166"/>
                <a:gd name="T71" fmla="*/ 180 h 187"/>
                <a:gd name="T72" fmla="*/ 19 w 166"/>
                <a:gd name="T73" fmla="*/ 184 h 187"/>
                <a:gd name="T74" fmla="*/ 37 w 166"/>
                <a:gd name="T75" fmla="*/ 171 h 187"/>
                <a:gd name="T76" fmla="*/ 52 w 166"/>
                <a:gd name="T77" fmla="*/ 163 h 187"/>
                <a:gd name="T78" fmla="*/ 64 w 166"/>
                <a:gd name="T79" fmla="*/ 157 h 187"/>
                <a:gd name="T80" fmla="*/ 69 w 166"/>
                <a:gd name="T81" fmla="*/ 15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6" h="187">
                  <a:moveTo>
                    <a:pt x="69" y="151"/>
                  </a:moveTo>
                  <a:cubicBezTo>
                    <a:pt x="69" y="145"/>
                    <a:pt x="66" y="140"/>
                    <a:pt x="64" y="136"/>
                  </a:cubicBezTo>
                  <a:cubicBezTo>
                    <a:pt x="62" y="132"/>
                    <a:pt x="60" y="129"/>
                    <a:pt x="62" y="125"/>
                  </a:cubicBezTo>
                  <a:cubicBezTo>
                    <a:pt x="64" y="123"/>
                    <a:pt x="66" y="121"/>
                    <a:pt x="70" y="119"/>
                  </a:cubicBezTo>
                  <a:cubicBezTo>
                    <a:pt x="73" y="117"/>
                    <a:pt x="77" y="115"/>
                    <a:pt x="81" y="113"/>
                  </a:cubicBezTo>
                  <a:cubicBezTo>
                    <a:pt x="89" y="109"/>
                    <a:pt x="99" y="105"/>
                    <a:pt x="106" y="99"/>
                  </a:cubicBezTo>
                  <a:cubicBezTo>
                    <a:pt x="109" y="96"/>
                    <a:pt x="112" y="93"/>
                    <a:pt x="113" y="90"/>
                  </a:cubicBezTo>
                  <a:cubicBezTo>
                    <a:pt x="115" y="87"/>
                    <a:pt x="116" y="84"/>
                    <a:pt x="117" y="81"/>
                  </a:cubicBezTo>
                  <a:cubicBezTo>
                    <a:pt x="119" y="75"/>
                    <a:pt x="119" y="70"/>
                    <a:pt x="119" y="65"/>
                  </a:cubicBezTo>
                  <a:cubicBezTo>
                    <a:pt x="119" y="63"/>
                    <a:pt x="121" y="60"/>
                    <a:pt x="124" y="58"/>
                  </a:cubicBezTo>
                  <a:cubicBezTo>
                    <a:pt x="126" y="56"/>
                    <a:pt x="130" y="54"/>
                    <a:pt x="134" y="52"/>
                  </a:cubicBezTo>
                  <a:cubicBezTo>
                    <a:pt x="138" y="50"/>
                    <a:pt x="142" y="48"/>
                    <a:pt x="146" y="46"/>
                  </a:cubicBezTo>
                  <a:cubicBezTo>
                    <a:pt x="150" y="44"/>
                    <a:pt x="154" y="43"/>
                    <a:pt x="156" y="41"/>
                  </a:cubicBezTo>
                  <a:cubicBezTo>
                    <a:pt x="158" y="40"/>
                    <a:pt x="159" y="38"/>
                    <a:pt x="160" y="36"/>
                  </a:cubicBezTo>
                  <a:cubicBezTo>
                    <a:pt x="161" y="35"/>
                    <a:pt x="162" y="33"/>
                    <a:pt x="163" y="31"/>
                  </a:cubicBezTo>
                  <a:cubicBezTo>
                    <a:pt x="164" y="28"/>
                    <a:pt x="165" y="24"/>
                    <a:pt x="165" y="20"/>
                  </a:cubicBezTo>
                  <a:cubicBezTo>
                    <a:pt x="166" y="13"/>
                    <a:pt x="162" y="7"/>
                    <a:pt x="156" y="4"/>
                  </a:cubicBezTo>
                  <a:cubicBezTo>
                    <a:pt x="153" y="2"/>
                    <a:pt x="149" y="1"/>
                    <a:pt x="145" y="0"/>
                  </a:cubicBezTo>
                  <a:cubicBezTo>
                    <a:pt x="143" y="0"/>
                    <a:pt x="141" y="0"/>
                    <a:pt x="139" y="0"/>
                  </a:cubicBezTo>
                  <a:cubicBezTo>
                    <a:pt x="137" y="0"/>
                    <a:pt x="135" y="1"/>
                    <a:pt x="133" y="2"/>
                  </a:cubicBezTo>
                  <a:cubicBezTo>
                    <a:pt x="129" y="4"/>
                    <a:pt x="125" y="7"/>
                    <a:pt x="121" y="10"/>
                  </a:cubicBezTo>
                  <a:cubicBezTo>
                    <a:pt x="118" y="14"/>
                    <a:pt x="114" y="17"/>
                    <a:pt x="111" y="21"/>
                  </a:cubicBezTo>
                  <a:cubicBezTo>
                    <a:pt x="107" y="24"/>
                    <a:pt x="104" y="28"/>
                    <a:pt x="101" y="30"/>
                  </a:cubicBezTo>
                  <a:cubicBezTo>
                    <a:pt x="98" y="32"/>
                    <a:pt x="95" y="34"/>
                    <a:pt x="93" y="34"/>
                  </a:cubicBezTo>
                  <a:cubicBezTo>
                    <a:pt x="87" y="34"/>
                    <a:pt x="81" y="33"/>
                    <a:pt x="75" y="35"/>
                  </a:cubicBezTo>
                  <a:cubicBezTo>
                    <a:pt x="71" y="36"/>
                    <a:pt x="68" y="38"/>
                    <a:pt x="64" y="40"/>
                  </a:cubicBezTo>
                  <a:cubicBezTo>
                    <a:pt x="61" y="42"/>
                    <a:pt x="57" y="46"/>
                    <a:pt x="53" y="50"/>
                  </a:cubicBezTo>
                  <a:cubicBezTo>
                    <a:pt x="46" y="60"/>
                    <a:pt x="42" y="71"/>
                    <a:pt x="39" y="82"/>
                  </a:cubicBezTo>
                  <a:cubicBezTo>
                    <a:pt x="38" y="87"/>
                    <a:pt x="37" y="92"/>
                    <a:pt x="36" y="96"/>
                  </a:cubicBezTo>
                  <a:cubicBezTo>
                    <a:pt x="35" y="100"/>
                    <a:pt x="34" y="103"/>
                    <a:pt x="33" y="105"/>
                  </a:cubicBezTo>
                  <a:cubicBezTo>
                    <a:pt x="30" y="110"/>
                    <a:pt x="26" y="110"/>
                    <a:pt x="21" y="110"/>
                  </a:cubicBezTo>
                  <a:cubicBezTo>
                    <a:pt x="16" y="110"/>
                    <a:pt x="10" y="110"/>
                    <a:pt x="5" y="115"/>
                  </a:cubicBezTo>
                  <a:cubicBezTo>
                    <a:pt x="2" y="117"/>
                    <a:pt x="1" y="120"/>
                    <a:pt x="1" y="124"/>
                  </a:cubicBezTo>
                  <a:cubicBezTo>
                    <a:pt x="0" y="128"/>
                    <a:pt x="1" y="133"/>
                    <a:pt x="2" y="138"/>
                  </a:cubicBezTo>
                  <a:cubicBezTo>
                    <a:pt x="2" y="144"/>
                    <a:pt x="4" y="151"/>
                    <a:pt x="5" y="158"/>
                  </a:cubicBezTo>
                  <a:cubicBezTo>
                    <a:pt x="6" y="164"/>
                    <a:pt x="8" y="172"/>
                    <a:pt x="9" y="180"/>
                  </a:cubicBezTo>
                  <a:cubicBezTo>
                    <a:pt x="9" y="185"/>
                    <a:pt x="15" y="187"/>
                    <a:pt x="19" y="184"/>
                  </a:cubicBezTo>
                  <a:cubicBezTo>
                    <a:pt x="25" y="178"/>
                    <a:pt x="31" y="174"/>
                    <a:pt x="37" y="171"/>
                  </a:cubicBezTo>
                  <a:cubicBezTo>
                    <a:pt x="42" y="168"/>
                    <a:pt x="48" y="165"/>
                    <a:pt x="52" y="163"/>
                  </a:cubicBezTo>
                  <a:cubicBezTo>
                    <a:pt x="57" y="161"/>
                    <a:pt x="61" y="159"/>
                    <a:pt x="64" y="157"/>
                  </a:cubicBezTo>
                  <a:cubicBezTo>
                    <a:pt x="67" y="156"/>
                    <a:pt x="68" y="154"/>
                    <a:pt x="69" y="151"/>
                  </a:cubicBezTo>
                  <a:close/>
                </a:path>
              </a:pathLst>
            </a:custGeom>
            <a:solidFill>
              <a:srgbClr val="26377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3" name="iSḻïḓe"/>
            <p:cNvSpPr/>
            <p:nvPr/>
          </p:nvSpPr>
          <p:spPr bwMode="auto">
            <a:xfrm>
              <a:off x="11136967" y="4727058"/>
              <a:ext cx="442709" cy="572917"/>
            </a:xfrm>
            <a:custGeom>
              <a:avLst/>
              <a:gdLst>
                <a:gd name="T0" fmla="*/ 1 w 139"/>
                <a:gd name="T1" fmla="*/ 180 h 180"/>
                <a:gd name="T2" fmla="*/ 0 w 139"/>
                <a:gd name="T3" fmla="*/ 178 h 180"/>
                <a:gd name="T4" fmla="*/ 3 w 139"/>
                <a:gd name="T5" fmla="*/ 168 h 180"/>
                <a:gd name="T6" fmla="*/ 7 w 139"/>
                <a:gd name="T7" fmla="*/ 158 h 180"/>
                <a:gd name="T8" fmla="*/ 12 w 139"/>
                <a:gd name="T9" fmla="*/ 144 h 180"/>
                <a:gd name="T10" fmla="*/ 52 w 139"/>
                <a:gd name="T11" fmla="*/ 76 h 180"/>
                <a:gd name="T12" fmla="*/ 80 w 139"/>
                <a:gd name="T13" fmla="*/ 45 h 180"/>
                <a:gd name="T14" fmla="*/ 107 w 139"/>
                <a:gd name="T15" fmla="*/ 21 h 180"/>
                <a:gd name="T16" fmla="*/ 128 w 139"/>
                <a:gd name="T17" fmla="*/ 5 h 180"/>
                <a:gd name="T18" fmla="*/ 137 w 139"/>
                <a:gd name="T19" fmla="*/ 0 h 180"/>
                <a:gd name="T20" fmla="*/ 139 w 139"/>
                <a:gd name="T21" fmla="*/ 0 h 180"/>
                <a:gd name="T22" fmla="*/ 138 w 139"/>
                <a:gd name="T23" fmla="*/ 3 h 180"/>
                <a:gd name="T24" fmla="*/ 130 w 139"/>
                <a:gd name="T25" fmla="*/ 8 h 180"/>
                <a:gd name="T26" fmla="*/ 109 w 139"/>
                <a:gd name="T27" fmla="*/ 23 h 180"/>
                <a:gd name="T28" fmla="*/ 82 w 139"/>
                <a:gd name="T29" fmla="*/ 47 h 180"/>
                <a:gd name="T30" fmla="*/ 55 w 139"/>
                <a:gd name="T31" fmla="*/ 78 h 180"/>
                <a:gd name="T32" fmla="*/ 15 w 139"/>
                <a:gd name="T33" fmla="*/ 145 h 180"/>
                <a:gd name="T34" fmla="*/ 10 w 139"/>
                <a:gd name="T35" fmla="*/ 159 h 180"/>
                <a:gd name="T36" fmla="*/ 6 w 139"/>
                <a:gd name="T37" fmla="*/ 169 h 180"/>
                <a:gd name="T38" fmla="*/ 3 w 139"/>
                <a:gd name="T39" fmla="*/ 179 h 180"/>
                <a:gd name="T40" fmla="*/ 1 w 139"/>
                <a:gd name="T41"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9" h="180">
                  <a:moveTo>
                    <a:pt x="1" y="180"/>
                  </a:moveTo>
                  <a:cubicBezTo>
                    <a:pt x="0" y="179"/>
                    <a:pt x="0" y="179"/>
                    <a:pt x="0" y="178"/>
                  </a:cubicBezTo>
                  <a:cubicBezTo>
                    <a:pt x="0" y="178"/>
                    <a:pt x="1" y="174"/>
                    <a:pt x="3" y="168"/>
                  </a:cubicBezTo>
                  <a:cubicBezTo>
                    <a:pt x="4" y="165"/>
                    <a:pt x="5" y="162"/>
                    <a:pt x="7" y="158"/>
                  </a:cubicBezTo>
                  <a:cubicBezTo>
                    <a:pt x="9" y="154"/>
                    <a:pt x="10" y="149"/>
                    <a:pt x="12" y="144"/>
                  </a:cubicBezTo>
                  <a:cubicBezTo>
                    <a:pt x="21" y="124"/>
                    <a:pt x="34" y="99"/>
                    <a:pt x="52" y="76"/>
                  </a:cubicBezTo>
                  <a:cubicBezTo>
                    <a:pt x="61" y="65"/>
                    <a:pt x="71" y="54"/>
                    <a:pt x="80" y="45"/>
                  </a:cubicBezTo>
                  <a:cubicBezTo>
                    <a:pt x="90" y="35"/>
                    <a:pt x="99" y="27"/>
                    <a:pt x="107" y="21"/>
                  </a:cubicBezTo>
                  <a:cubicBezTo>
                    <a:pt x="116" y="14"/>
                    <a:pt x="123" y="9"/>
                    <a:pt x="128" y="5"/>
                  </a:cubicBezTo>
                  <a:cubicBezTo>
                    <a:pt x="134" y="2"/>
                    <a:pt x="137" y="0"/>
                    <a:pt x="137" y="0"/>
                  </a:cubicBezTo>
                  <a:cubicBezTo>
                    <a:pt x="137" y="0"/>
                    <a:pt x="138" y="0"/>
                    <a:pt x="139" y="0"/>
                  </a:cubicBezTo>
                  <a:cubicBezTo>
                    <a:pt x="139" y="1"/>
                    <a:pt x="139" y="2"/>
                    <a:pt x="138" y="3"/>
                  </a:cubicBezTo>
                  <a:cubicBezTo>
                    <a:pt x="138" y="3"/>
                    <a:pt x="135" y="4"/>
                    <a:pt x="130" y="8"/>
                  </a:cubicBezTo>
                  <a:cubicBezTo>
                    <a:pt x="125" y="11"/>
                    <a:pt x="117" y="16"/>
                    <a:pt x="109" y="23"/>
                  </a:cubicBezTo>
                  <a:cubicBezTo>
                    <a:pt x="101" y="29"/>
                    <a:pt x="91" y="38"/>
                    <a:pt x="82" y="47"/>
                  </a:cubicBezTo>
                  <a:cubicBezTo>
                    <a:pt x="73" y="56"/>
                    <a:pt x="63" y="67"/>
                    <a:pt x="55" y="78"/>
                  </a:cubicBezTo>
                  <a:cubicBezTo>
                    <a:pt x="37" y="101"/>
                    <a:pt x="24" y="126"/>
                    <a:pt x="15" y="145"/>
                  </a:cubicBezTo>
                  <a:cubicBezTo>
                    <a:pt x="13" y="150"/>
                    <a:pt x="11" y="155"/>
                    <a:pt x="10" y="159"/>
                  </a:cubicBezTo>
                  <a:cubicBezTo>
                    <a:pt x="8" y="163"/>
                    <a:pt x="7" y="166"/>
                    <a:pt x="6" y="169"/>
                  </a:cubicBezTo>
                  <a:cubicBezTo>
                    <a:pt x="4" y="175"/>
                    <a:pt x="3" y="179"/>
                    <a:pt x="3" y="179"/>
                  </a:cubicBezTo>
                  <a:cubicBezTo>
                    <a:pt x="3" y="179"/>
                    <a:pt x="2" y="180"/>
                    <a:pt x="1" y="1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4" name="işľiďè"/>
            <p:cNvSpPr/>
            <p:nvPr/>
          </p:nvSpPr>
          <p:spPr bwMode="auto">
            <a:xfrm>
              <a:off x="10787702" y="4667315"/>
              <a:ext cx="410539" cy="594363"/>
            </a:xfrm>
            <a:custGeom>
              <a:avLst/>
              <a:gdLst>
                <a:gd name="T0" fmla="*/ 127 w 129"/>
                <a:gd name="T1" fmla="*/ 126 h 187"/>
                <a:gd name="T2" fmla="*/ 112 w 129"/>
                <a:gd name="T3" fmla="*/ 119 h 187"/>
                <a:gd name="T4" fmla="*/ 103 w 129"/>
                <a:gd name="T5" fmla="*/ 112 h 187"/>
                <a:gd name="T6" fmla="*/ 102 w 129"/>
                <a:gd name="T7" fmla="*/ 103 h 187"/>
                <a:gd name="T8" fmla="*/ 102 w 129"/>
                <a:gd name="T9" fmla="*/ 90 h 187"/>
                <a:gd name="T10" fmla="*/ 97 w 129"/>
                <a:gd name="T11" fmla="*/ 59 h 187"/>
                <a:gd name="T12" fmla="*/ 89 w 129"/>
                <a:gd name="T13" fmla="*/ 48 h 187"/>
                <a:gd name="T14" fmla="*/ 80 w 129"/>
                <a:gd name="T15" fmla="*/ 42 h 187"/>
                <a:gd name="T16" fmla="*/ 64 w 129"/>
                <a:gd name="T17" fmla="*/ 39 h 187"/>
                <a:gd name="T18" fmla="*/ 57 w 129"/>
                <a:gd name="T19" fmla="*/ 34 h 187"/>
                <a:gd name="T20" fmla="*/ 50 w 129"/>
                <a:gd name="T21" fmla="*/ 24 h 187"/>
                <a:gd name="T22" fmla="*/ 42 w 129"/>
                <a:gd name="T23" fmla="*/ 13 h 187"/>
                <a:gd name="T24" fmla="*/ 38 w 129"/>
                <a:gd name="T25" fmla="*/ 8 h 187"/>
                <a:gd name="T26" fmla="*/ 34 w 129"/>
                <a:gd name="T27" fmla="*/ 4 h 187"/>
                <a:gd name="T28" fmla="*/ 29 w 129"/>
                <a:gd name="T29" fmla="*/ 1 h 187"/>
                <a:gd name="T30" fmla="*/ 23 w 129"/>
                <a:gd name="T31" fmla="*/ 1 h 187"/>
                <a:gd name="T32" fmla="*/ 12 w 129"/>
                <a:gd name="T33" fmla="*/ 3 h 187"/>
                <a:gd name="T34" fmla="*/ 0 w 129"/>
                <a:gd name="T35" fmla="*/ 18 h 187"/>
                <a:gd name="T36" fmla="*/ 0 w 129"/>
                <a:gd name="T37" fmla="*/ 29 h 187"/>
                <a:gd name="T38" fmla="*/ 1 w 129"/>
                <a:gd name="T39" fmla="*/ 34 h 187"/>
                <a:gd name="T40" fmla="*/ 4 w 129"/>
                <a:gd name="T41" fmla="*/ 38 h 187"/>
                <a:gd name="T42" fmla="*/ 8 w 129"/>
                <a:gd name="T43" fmla="*/ 41 h 187"/>
                <a:gd name="T44" fmla="*/ 12 w 129"/>
                <a:gd name="T45" fmla="*/ 44 h 187"/>
                <a:gd name="T46" fmla="*/ 22 w 129"/>
                <a:gd name="T47" fmla="*/ 50 h 187"/>
                <a:gd name="T48" fmla="*/ 29 w 129"/>
                <a:gd name="T49" fmla="*/ 57 h 187"/>
                <a:gd name="T50" fmla="*/ 32 w 129"/>
                <a:gd name="T51" fmla="*/ 64 h 187"/>
                <a:gd name="T52" fmla="*/ 29 w 129"/>
                <a:gd name="T53" fmla="*/ 79 h 187"/>
                <a:gd name="T54" fmla="*/ 31 w 129"/>
                <a:gd name="T55" fmla="*/ 87 h 187"/>
                <a:gd name="T56" fmla="*/ 36 w 129"/>
                <a:gd name="T57" fmla="*/ 96 h 187"/>
                <a:gd name="T58" fmla="*/ 55 w 129"/>
                <a:gd name="T59" fmla="*/ 112 h 187"/>
                <a:gd name="T60" fmla="*/ 64 w 129"/>
                <a:gd name="T61" fmla="*/ 119 h 187"/>
                <a:gd name="T62" fmla="*/ 69 w 129"/>
                <a:gd name="T63" fmla="*/ 125 h 187"/>
                <a:gd name="T64" fmla="*/ 65 w 129"/>
                <a:gd name="T65" fmla="*/ 134 h 187"/>
                <a:gd name="T66" fmla="*/ 56 w 129"/>
                <a:gd name="T67" fmla="*/ 146 h 187"/>
                <a:gd name="T68" fmla="*/ 59 w 129"/>
                <a:gd name="T69" fmla="*/ 152 h 187"/>
                <a:gd name="T70" fmla="*/ 68 w 129"/>
                <a:gd name="T71" fmla="*/ 159 h 187"/>
                <a:gd name="T72" fmla="*/ 81 w 129"/>
                <a:gd name="T73" fmla="*/ 169 h 187"/>
                <a:gd name="T74" fmla="*/ 94 w 129"/>
                <a:gd name="T75" fmla="*/ 183 h 187"/>
                <a:gd name="T76" fmla="*/ 105 w 129"/>
                <a:gd name="T77" fmla="*/ 182 h 187"/>
                <a:gd name="T78" fmla="*/ 115 w 129"/>
                <a:gd name="T79" fmla="*/ 164 h 187"/>
                <a:gd name="T80" fmla="*/ 123 w 129"/>
                <a:gd name="T81" fmla="*/ 148 h 187"/>
                <a:gd name="T82" fmla="*/ 128 w 129"/>
                <a:gd name="T83" fmla="*/ 135 h 187"/>
                <a:gd name="T84" fmla="*/ 127 w 129"/>
                <a:gd name="T85" fmla="*/ 12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9" h="187">
                  <a:moveTo>
                    <a:pt x="127" y="126"/>
                  </a:moveTo>
                  <a:cubicBezTo>
                    <a:pt x="123" y="121"/>
                    <a:pt x="117" y="119"/>
                    <a:pt x="112" y="119"/>
                  </a:cubicBezTo>
                  <a:cubicBezTo>
                    <a:pt x="108" y="118"/>
                    <a:pt x="104" y="117"/>
                    <a:pt x="103" y="112"/>
                  </a:cubicBezTo>
                  <a:cubicBezTo>
                    <a:pt x="102" y="110"/>
                    <a:pt x="102" y="107"/>
                    <a:pt x="102" y="103"/>
                  </a:cubicBezTo>
                  <a:cubicBezTo>
                    <a:pt x="102" y="99"/>
                    <a:pt x="102" y="95"/>
                    <a:pt x="102" y="90"/>
                  </a:cubicBezTo>
                  <a:cubicBezTo>
                    <a:pt x="102" y="80"/>
                    <a:pt x="101" y="69"/>
                    <a:pt x="97" y="59"/>
                  </a:cubicBezTo>
                  <a:cubicBezTo>
                    <a:pt x="94" y="55"/>
                    <a:pt x="92" y="51"/>
                    <a:pt x="89" y="48"/>
                  </a:cubicBezTo>
                  <a:cubicBezTo>
                    <a:pt x="86" y="46"/>
                    <a:pt x="83" y="44"/>
                    <a:pt x="80" y="42"/>
                  </a:cubicBezTo>
                  <a:cubicBezTo>
                    <a:pt x="75" y="40"/>
                    <a:pt x="69" y="39"/>
                    <a:pt x="64" y="39"/>
                  </a:cubicBezTo>
                  <a:cubicBezTo>
                    <a:pt x="61" y="38"/>
                    <a:pt x="59" y="36"/>
                    <a:pt x="57" y="34"/>
                  </a:cubicBezTo>
                  <a:cubicBezTo>
                    <a:pt x="55" y="31"/>
                    <a:pt x="52" y="28"/>
                    <a:pt x="50" y="24"/>
                  </a:cubicBezTo>
                  <a:cubicBezTo>
                    <a:pt x="48" y="20"/>
                    <a:pt x="45" y="17"/>
                    <a:pt x="42" y="13"/>
                  </a:cubicBezTo>
                  <a:cubicBezTo>
                    <a:pt x="41" y="11"/>
                    <a:pt x="40" y="9"/>
                    <a:pt x="38" y="8"/>
                  </a:cubicBezTo>
                  <a:cubicBezTo>
                    <a:pt x="37" y="6"/>
                    <a:pt x="35" y="5"/>
                    <a:pt x="34" y="4"/>
                  </a:cubicBezTo>
                  <a:cubicBezTo>
                    <a:pt x="32" y="3"/>
                    <a:pt x="30" y="2"/>
                    <a:pt x="29" y="1"/>
                  </a:cubicBezTo>
                  <a:cubicBezTo>
                    <a:pt x="27" y="1"/>
                    <a:pt x="25" y="0"/>
                    <a:pt x="23" y="1"/>
                  </a:cubicBezTo>
                  <a:cubicBezTo>
                    <a:pt x="19" y="1"/>
                    <a:pt x="15" y="2"/>
                    <a:pt x="12" y="3"/>
                  </a:cubicBezTo>
                  <a:cubicBezTo>
                    <a:pt x="5" y="5"/>
                    <a:pt x="1" y="11"/>
                    <a:pt x="0" y="18"/>
                  </a:cubicBezTo>
                  <a:cubicBezTo>
                    <a:pt x="0" y="21"/>
                    <a:pt x="0" y="25"/>
                    <a:pt x="0" y="29"/>
                  </a:cubicBezTo>
                  <a:cubicBezTo>
                    <a:pt x="0" y="30"/>
                    <a:pt x="1" y="32"/>
                    <a:pt x="1" y="34"/>
                  </a:cubicBezTo>
                  <a:cubicBezTo>
                    <a:pt x="2" y="35"/>
                    <a:pt x="3" y="37"/>
                    <a:pt x="4" y="38"/>
                  </a:cubicBezTo>
                  <a:cubicBezTo>
                    <a:pt x="5" y="39"/>
                    <a:pt x="6" y="40"/>
                    <a:pt x="8" y="41"/>
                  </a:cubicBezTo>
                  <a:cubicBezTo>
                    <a:pt x="9" y="42"/>
                    <a:pt x="10" y="43"/>
                    <a:pt x="12" y="44"/>
                  </a:cubicBezTo>
                  <a:cubicBezTo>
                    <a:pt x="15" y="46"/>
                    <a:pt x="19" y="48"/>
                    <a:pt x="22" y="50"/>
                  </a:cubicBezTo>
                  <a:cubicBezTo>
                    <a:pt x="25" y="53"/>
                    <a:pt x="27" y="55"/>
                    <a:pt x="29" y="57"/>
                  </a:cubicBezTo>
                  <a:cubicBezTo>
                    <a:pt x="31" y="59"/>
                    <a:pt x="32" y="62"/>
                    <a:pt x="32" y="64"/>
                  </a:cubicBezTo>
                  <a:cubicBezTo>
                    <a:pt x="31" y="69"/>
                    <a:pt x="30" y="74"/>
                    <a:pt x="29" y="79"/>
                  </a:cubicBezTo>
                  <a:cubicBezTo>
                    <a:pt x="29" y="82"/>
                    <a:pt x="30" y="84"/>
                    <a:pt x="31" y="87"/>
                  </a:cubicBezTo>
                  <a:cubicBezTo>
                    <a:pt x="32" y="90"/>
                    <a:pt x="33" y="93"/>
                    <a:pt x="36" y="96"/>
                  </a:cubicBezTo>
                  <a:cubicBezTo>
                    <a:pt x="40" y="102"/>
                    <a:pt x="48" y="107"/>
                    <a:pt x="55" y="112"/>
                  </a:cubicBezTo>
                  <a:cubicBezTo>
                    <a:pt x="58" y="114"/>
                    <a:pt x="61" y="117"/>
                    <a:pt x="64" y="119"/>
                  </a:cubicBezTo>
                  <a:cubicBezTo>
                    <a:pt x="66" y="121"/>
                    <a:pt x="68" y="123"/>
                    <a:pt x="69" y="125"/>
                  </a:cubicBezTo>
                  <a:cubicBezTo>
                    <a:pt x="70" y="129"/>
                    <a:pt x="68" y="131"/>
                    <a:pt x="65" y="134"/>
                  </a:cubicBezTo>
                  <a:cubicBezTo>
                    <a:pt x="61" y="138"/>
                    <a:pt x="57" y="141"/>
                    <a:pt x="56" y="146"/>
                  </a:cubicBezTo>
                  <a:cubicBezTo>
                    <a:pt x="56" y="148"/>
                    <a:pt x="57" y="150"/>
                    <a:pt x="59" y="152"/>
                  </a:cubicBezTo>
                  <a:cubicBezTo>
                    <a:pt x="61" y="154"/>
                    <a:pt x="64" y="157"/>
                    <a:pt x="68" y="159"/>
                  </a:cubicBezTo>
                  <a:cubicBezTo>
                    <a:pt x="72" y="162"/>
                    <a:pt x="76" y="165"/>
                    <a:pt x="81" y="169"/>
                  </a:cubicBezTo>
                  <a:cubicBezTo>
                    <a:pt x="86" y="173"/>
                    <a:pt x="90" y="177"/>
                    <a:pt x="94" y="183"/>
                  </a:cubicBezTo>
                  <a:cubicBezTo>
                    <a:pt x="97" y="187"/>
                    <a:pt x="103" y="187"/>
                    <a:pt x="105" y="182"/>
                  </a:cubicBezTo>
                  <a:cubicBezTo>
                    <a:pt x="108" y="176"/>
                    <a:pt x="112" y="169"/>
                    <a:pt x="115" y="164"/>
                  </a:cubicBezTo>
                  <a:cubicBezTo>
                    <a:pt x="118" y="158"/>
                    <a:pt x="121" y="152"/>
                    <a:pt x="123" y="148"/>
                  </a:cubicBezTo>
                  <a:cubicBezTo>
                    <a:pt x="125" y="143"/>
                    <a:pt x="127" y="138"/>
                    <a:pt x="128" y="135"/>
                  </a:cubicBezTo>
                  <a:cubicBezTo>
                    <a:pt x="129" y="131"/>
                    <a:pt x="128" y="128"/>
                    <a:pt x="127" y="126"/>
                  </a:cubicBezTo>
                  <a:close/>
                </a:path>
              </a:pathLst>
            </a:custGeom>
            <a:solidFill>
              <a:srgbClr val="86D4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5" name="iṧḷidé"/>
            <p:cNvSpPr/>
            <p:nvPr/>
          </p:nvSpPr>
          <p:spPr bwMode="auto">
            <a:xfrm>
              <a:off x="10841317" y="4727058"/>
              <a:ext cx="271140" cy="572917"/>
            </a:xfrm>
            <a:custGeom>
              <a:avLst/>
              <a:gdLst>
                <a:gd name="T0" fmla="*/ 84 w 85"/>
                <a:gd name="T1" fmla="*/ 180 h 180"/>
                <a:gd name="T2" fmla="*/ 82 w 85"/>
                <a:gd name="T3" fmla="*/ 179 h 180"/>
                <a:gd name="T4" fmla="*/ 82 w 85"/>
                <a:gd name="T5" fmla="*/ 170 h 180"/>
                <a:gd name="T6" fmla="*/ 81 w 85"/>
                <a:gd name="T7" fmla="*/ 160 h 180"/>
                <a:gd name="T8" fmla="*/ 80 w 85"/>
                <a:gd name="T9" fmla="*/ 148 h 180"/>
                <a:gd name="T10" fmla="*/ 60 w 85"/>
                <a:gd name="T11" fmla="*/ 82 h 180"/>
                <a:gd name="T12" fmla="*/ 42 w 85"/>
                <a:gd name="T13" fmla="*/ 50 h 180"/>
                <a:gd name="T14" fmla="*/ 23 w 85"/>
                <a:gd name="T15" fmla="*/ 25 h 180"/>
                <a:gd name="T16" fmla="*/ 7 w 85"/>
                <a:gd name="T17" fmla="*/ 9 h 180"/>
                <a:gd name="T18" fmla="*/ 1 w 85"/>
                <a:gd name="T19" fmla="*/ 3 h 180"/>
                <a:gd name="T20" fmla="*/ 1 w 85"/>
                <a:gd name="T21" fmla="*/ 1 h 180"/>
                <a:gd name="T22" fmla="*/ 3 w 85"/>
                <a:gd name="T23" fmla="*/ 1 h 180"/>
                <a:gd name="T24" fmla="*/ 9 w 85"/>
                <a:gd name="T25" fmla="*/ 7 h 180"/>
                <a:gd name="T26" fmla="*/ 25 w 85"/>
                <a:gd name="T27" fmla="*/ 23 h 180"/>
                <a:gd name="T28" fmla="*/ 45 w 85"/>
                <a:gd name="T29" fmla="*/ 49 h 180"/>
                <a:gd name="T30" fmla="*/ 63 w 85"/>
                <a:gd name="T31" fmla="*/ 81 h 180"/>
                <a:gd name="T32" fmla="*/ 83 w 85"/>
                <a:gd name="T33" fmla="*/ 147 h 180"/>
                <a:gd name="T34" fmla="*/ 84 w 85"/>
                <a:gd name="T35" fmla="*/ 160 h 180"/>
                <a:gd name="T36" fmla="*/ 85 w 85"/>
                <a:gd name="T37" fmla="*/ 170 h 180"/>
                <a:gd name="T38" fmla="*/ 85 w 85"/>
                <a:gd name="T39" fmla="*/ 179 h 180"/>
                <a:gd name="T40" fmla="*/ 84 w 85"/>
                <a:gd name="T41"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180">
                  <a:moveTo>
                    <a:pt x="84" y="180"/>
                  </a:moveTo>
                  <a:cubicBezTo>
                    <a:pt x="83" y="180"/>
                    <a:pt x="82" y="180"/>
                    <a:pt x="82" y="179"/>
                  </a:cubicBezTo>
                  <a:cubicBezTo>
                    <a:pt x="82" y="179"/>
                    <a:pt x="82" y="176"/>
                    <a:pt x="82" y="170"/>
                  </a:cubicBezTo>
                  <a:cubicBezTo>
                    <a:pt x="82" y="167"/>
                    <a:pt x="82" y="164"/>
                    <a:pt x="81" y="160"/>
                  </a:cubicBezTo>
                  <a:cubicBezTo>
                    <a:pt x="81" y="157"/>
                    <a:pt x="80" y="152"/>
                    <a:pt x="80" y="148"/>
                  </a:cubicBezTo>
                  <a:cubicBezTo>
                    <a:pt x="77" y="129"/>
                    <a:pt x="71" y="105"/>
                    <a:pt x="60" y="82"/>
                  </a:cubicBezTo>
                  <a:cubicBezTo>
                    <a:pt x="55" y="71"/>
                    <a:pt x="48" y="60"/>
                    <a:pt x="42" y="50"/>
                  </a:cubicBezTo>
                  <a:cubicBezTo>
                    <a:pt x="36" y="41"/>
                    <a:pt x="29" y="32"/>
                    <a:pt x="23" y="25"/>
                  </a:cubicBezTo>
                  <a:cubicBezTo>
                    <a:pt x="17" y="18"/>
                    <a:pt x="11" y="13"/>
                    <a:pt x="7" y="9"/>
                  </a:cubicBezTo>
                  <a:cubicBezTo>
                    <a:pt x="3" y="5"/>
                    <a:pt x="1" y="3"/>
                    <a:pt x="1" y="3"/>
                  </a:cubicBezTo>
                  <a:cubicBezTo>
                    <a:pt x="0" y="2"/>
                    <a:pt x="0" y="2"/>
                    <a:pt x="1" y="1"/>
                  </a:cubicBezTo>
                  <a:cubicBezTo>
                    <a:pt x="1" y="0"/>
                    <a:pt x="2" y="0"/>
                    <a:pt x="3" y="1"/>
                  </a:cubicBezTo>
                  <a:cubicBezTo>
                    <a:pt x="3" y="1"/>
                    <a:pt x="5" y="3"/>
                    <a:pt x="9" y="7"/>
                  </a:cubicBezTo>
                  <a:cubicBezTo>
                    <a:pt x="13" y="10"/>
                    <a:pt x="19" y="16"/>
                    <a:pt x="25" y="23"/>
                  </a:cubicBezTo>
                  <a:cubicBezTo>
                    <a:pt x="31" y="30"/>
                    <a:pt x="38" y="39"/>
                    <a:pt x="45" y="49"/>
                  </a:cubicBezTo>
                  <a:cubicBezTo>
                    <a:pt x="51" y="59"/>
                    <a:pt x="57" y="70"/>
                    <a:pt x="63" y="81"/>
                  </a:cubicBezTo>
                  <a:cubicBezTo>
                    <a:pt x="74" y="104"/>
                    <a:pt x="80" y="129"/>
                    <a:pt x="83" y="147"/>
                  </a:cubicBezTo>
                  <a:cubicBezTo>
                    <a:pt x="83" y="152"/>
                    <a:pt x="84" y="156"/>
                    <a:pt x="84" y="160"/>
                  </a:cubicBezTo>
                  <a:cubicBezTo>
                    <a:pt x="84" y="164"/>
                    <a:pt x="85" y="167"/>
                    <a:pt x="85" y="170"/>
                  </a:cubicBezTo>
                  <a:cubicBezTo>
                    <a:pt x="85" y="176"/>
                    <a:pt x="85" y="179"/>
                    <a:pt x="85" y="179"/>
                  </a:cubicBezTo>
                  <a:cubicBezTo>
                    <a:pt x="85" y="180"/>
                    <a:pt x="85" y="180"/>
                    <a:pt x="84" y="1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6" name="ïṧḷîdé"/>
            <p:cNvSpPr/>
            <p:nvPr/>
          </p:nvSpPr>
          <p:spPr bwMode="auto">
            <a:xfrm>
              <a:off x="10991440" y="4406899"/>
              <a:ext cx="346201" cy="842524"/>
            </a:xfrm>
            <a:custGeom>
              <a:avLst/>
              <a:gdLst>
                <a:gd name="T0" fmla="*/ 75 w 109"/>
                <a:gd name="T1" fmla="*/ 198 h 265"/>
                <a:gd name="T2" fmla="*/ 64 w 109"/>
                <a:gd name="T3" fmla="*/ 185 h 265"/>
                <a:gd name="T4" fmla="*/ 57 w 109"/>
                <a:gd name="T5" fmla="*/ 174 h 265"/>
                <a:gd name="T6" fmla="*/ 61 w 109"/>
                <a:gd name="T7" fmla="*/ 165 h 265"/>
                <a:gd name="T8" fmla="*/ 69 w 109"/>
                <a:gd name="T9" fmla="*/ 152 h 265"/>
                <a:gd name="T10" fmla="*/ 85 w 109"/>
                <a:gd name="T11" fmla="*/ 123 h 265"/>
                <a:gd name="T12" fmla="*/ 88 w 109"/>
                <a:gd name="T13" fmla="*/ 109 h 265"/>
                <a:gd name="T14" fmla="*/ 88 w 109"/>
                <a:gd name="T15" fmla="*/ 98 h 265"/>
                <a:gd name="T16" fmla="*/ 82 w 109"/>
                <a:gd name="T17" fmla="*/ 81 h 265"/>
                <a:gd name="T18" fmla="*/ 83 w 109"/>
                <a:gd name="T19" fmla="*/ 72 h 265"/>
                <a:gd name="T20" fmla="*/ 90 w 109"/>
                <a:gd name="T21" fmla="*/ 60 h 265"/>
                <a:gd name="T22" fmla="*/ 99 w 109"/>
                <a:gd name="T23" fmla="*/ 47 h 265"/>
                <a:gd name="T24" fmla="*/ 103 w 109"/>
                <a:gd name="T25" fmla="*/ 41 h 265"/>
                <a:gd name="T26" fmla="*/ 106 w 109"/>
                <a:gd name="T27" fmla="*/ 35 h 265"/>
                <a:gd name="T28" fmla="*/ 108 w 109"/>
                <a:gd name="T29" fmla="*/ 29 h 265"/>
                <a:gd name="T30" fmla="*/ 108 w 109"/>
                <a:gd name="T31" fmla="*/ 22 h 265"/>
                <a:gd name="T32" fmla="*/ 105 w 109"/>
                <a:gd name="T33" fmla="*/ 10 h 265"/>
                <a:gd name="T34" fmla="*/ 90 w 109"/>
                <a:gd name="T35" fmla="*/ 0 h 265"/>
                <a:gd name="T36" fmla="*/ 78 w 109"/>
                <a:gd name="T37" fmla="*/ 4 h 265"/>
                <a:gd name="T38" fmla="*/ 72 w 109"/>
                <a:gd name="T39" fmla="*/ 7 h 265"/>
                <a:gd name="T40" fmla="*/ 67 w 109"/>
                <a:gd name="T41" fmla="*/ 13 h 265"/>
                <a:gd name="T42" fmla="*/ 63 w 109"/>
                <a:gd name="T43" fmla="*/ 19 h 265"/>
                <a:gd name="T44" fmla="*/ 60 w 109"/>
                <a:gd name="T45" fmla="*/ 27 h 265"/>
                <a:gd name="T46" fmla="*/ 55 w 109"/>
                <a:gd name="T47" fmla="*/ 44 h 265"/>
                <a:gd name="T48" fmla="*/ 50 w 109"/>
                <a:gd name="T49" fmla="*/ 58 h 265"/>
                <a:gd name="T50" fmla="*/ 44 w 109"/>
                <a:gd name="T51" fmla="*/ 67 h 265"/>
                <a:gd name="T52" fmla="*/ 28 w 109"/>
                <a:gd name="T53" fmla="*/ 78 h 265"/>
                <a:gd name="T54" fmla="*/ 21 w 109"/>
                <a:gd name="T55" fmla="*/ 89 h 265"/>
                <a:gd name="T56" fmla="*/ 16 w 109"/>
                <a:gd name="T57" fmla="*/ 105 h 265"/>
                <a:gd name="T58" fmla="*/ 17 w 109"/>
                <a:gd name="T59" fmla="*/ 143 h 265"/>
                <a:gd name="T60" fmla="*/ 21 w 109"/>
                <a:gd name="T61" fmla="*/ 159 h 265"/>
                <a:gd name="T62" fmla="*/ 22 w 109"/>
                <a:gd name="T63" fmla="*/ 171 h 265"/>
                <a:gd name="T64" fmla="*/ 14 w 109"/>
                <a:gd name="T65" fmla="*/ 182 h 265"/>
                <a:gd name="T66" fmla="*/ 1 w 109"/>
                <a:gd name="T67" fmla="*/ 195 h 265"/>
                <a:gd name="T68" fmla="*/ 2 w 109"/>
                <a:gd name="T69" fmla="*/ 206 h 265"/>
                <a:gd name="T70" fmla="*/ 9 w 109"/>
                <a:gd name="T71" fmla="*/ 221 h 265"/>
                <a:gd name="T72" fmla="*/ 21 w 109"/>
                <a:gd name="T73" fmla="*/ 238 h 265"/>
                <a:gd name="T74" fmla="*/ 35 w 109"/>
                <a:gd name="T75" fmla="*/ 259 h 265"/>
                <a:gd name="T76" fmla="*/ 46 w 109"/>
                <a:gd name="T77" fmla="*/ 258 h 265"/>
                <a:gd name="T78" fmla="*/ 55 w 109"/>
                <a:gd name="T79" fmla="*/ 236 h 265"/>
                <a:gd name="T80" fmla="*/ 66 w 109"/>
                <a:gd name="T81" fmla="*/ 219 h 265"/>
                <a:gd name="T82" fmla="*/ 73 w 109"/>
                <a:gd name="T83" fmla="*/ 207 h 265"/>
                <a:gd name="T84" fmla="*/ 75 w 109"/>
                <a:gd name="T85" fmla="*/ 19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265">
                  <a:moveTo>
                    <a:pt x="75" y="198"/>
                  </a:moveTo>
                  <a:cubicBezTo>
                    <a:pt x="72" y="192"/>
                    <a:pt x="68" y="188"/>
                    <a:pt x="64" y="185"/>
                  </a:cubicBezTo>
                  <a:cubicBezTo>
                    <a:pt x="60" y="182"/>
                    <a:pt x="57" y="180"/>
                    <a:pt x="57" y="174"/>
                  </a:cubicBezTo>
                  <a:cubicBezTo>
                    <a:pt x="58" y="172"/>
                    <a:pt x="59" y="168"/>
                    <a:pt x="61" y="165"/>
                  </a:cubicBezTo>
                  <a:cubicBezTo>
                    <a:pt x="63" y="161"/>
                    <a:pt x="66" y="157"/>
                    <a:pt x="69" y="152"/>
                  </a:cubicBezTo>
                  <a:cubicBezTo>
                    <a:pt x="75" y="143"/>
                    <a:pt x="81" y="133"/>
                    <a:pt x="85" y="123"/>
                  </a:cubicBezTo>
                  <a:cubicBezTo>
                    <a:pt x="87" y="118"/>
                    <a:pt x="88" y="113"/>
                    <a:pt x="88" y="109"/>
                  </a:cubicBezTo>
                  <a:cubicBezTo>
                    <a:pt x="89" y="105"/>
                    <a:pt x="88" y="102"/>
                    <a:pt x="88" y="98"/>
                  </a:cubicBezTo>
                  <a:cubicBezTo>
                    <a:pt x="86" y="92"/>
                    <a:pt x="84" y="86"/>
                    <a:pt x="82" y="81"/>
                  </a:cubicBezTo>
                  <a:cubicBezTo>
                    <a:pt x="81" y="79"/>
                    <a:pt x="82" y="75"/>
                    <a:pt x="83" y="72"/>
                  </a:cubicBezTo>
                  <a:cubicBezTo>
                    <a:pt x="85" y="68"/>
                    <a:pt x="88" y="64"/>
                    <a:pt x="90" y="60"/>
                  </a:cubicBezTo>
                  <a:cubicBezTo>
                    <a:pt x="93" y="55"/>
                    <a:pt x="96" y="51"/>
                    <a:pt x="99" y="47"/>
                  </a:cubicBezTo>
                  <a:cubicBezTo>
                    <a:pt x="100" y="45"/>
                    <a:pt x="102" y="43"/>
                    <a:pt x="103" y="41"/>
                  </a:cubicBezTo>
                  <a:cubicBezTo>
                    <a:pt x="104" y="39"/>
                    <a:pt x="106" y="37"/>
                    <a:pt x="106" y="35"/>
                  </a:cubicBezTo>
                  <a:cubicBezTo>
                    <a:pt x="107" y="33"/>
                    <a:pt x="108" y="31"/>
                    <a:pt x="108" y="29"/>
                  </a:cubicBezTo>
                  <a:cubicBezTo>
                    <a:pt x="109" y="26"/>
                    <a:pt x="109" y="24"/>
                    <a:pt x="108" y="22"/>
                  </a:cubicBezTo>
                  <a:cubicBezTo>
                    <a:pt x="108" y="18"/>
                    <a:pt x="107" y="14"/>
                    <a:pt x="105" y="10"/>
                  </a:cubicBezTo>
                  <a:cubicBezTo>
                    <a:pt x="103" y="4"/>
                    <a:pt x="97" y="0"/>
                    <a:pt x="90" y="0"/>
                  </a:cubicBezTo>
                  <a:cubicBezTo>
                    <a:pt x="86" y="1"/>
                    <a:pt x="82" y="2"/>
                    <a:pt x="78" y="4"/>
                  </a:cubicBezTo>
                  <a:cubicBezTo>
                    <a:pt x="76" y="5"/>
                    <a:pt x="73" y="6"/>
                    <a:pt x="72" y="7"/>
                  </a:cubicBezTo>
                  <a:cubicBezTo>
                    <a:pt x="70" y="9"/>
                    <a:pt x="68" y="11"/>
                    <a:pt x="67" y="13"/>
                  </a:cubicBezTo>
                  <a:cubicBezTo>
                    <a:pt x="65" y="15"/>
                    <a:pt x="64" y="17"/>
                    <a:pt x="63" y="19"/>
                  </a:cubicBezTo>
                  <a:cubicBezTo>
                    <a:pt x="62" y="22"/>
                    <a:pt x="61" y="24"/>
                    <a:pt x="60" y="27"/>
                  </a:cubicBezTo>
                  <a:cubicBezTo>
                    <a:pt x="58" y="33"/>
                    <a:pt x="56" y="38"/>
                    <a:pt x="55" y="44"/>
                  </a:cubicBezTo>
                  <a:cubicBezTo>
                    <a:pt x="53" y="49"/>
                    <a:pt x="52" y="54"/>
                    <a:pt x="50" y="58"/>
                  </a:cubicBezTo>
                  <a:cubicBezTo>
                    <a:pt x="48" y="62"/>
                    <a:pt x="47" y="65"/>
                    <a:pt x="44" y="67"/>
                  </a:cubicBezTo>
                  <a:cubicBezTo>
                    <a:pt x="39" y="70"/>
                    <a:pt x="33" y="73"/>
                    <a:pt x="28" y="78"/>
                  </a:cubicBezTo>
                  <a:cubicBezTo>
                    <a:pt x="26" y="81"/>
                    <a:pt x="23" y="85"/>
                    <a:pt x="21" y="89"/>
                  </a:cubicBezTo>
                  <a:cubicBezTo>
                    <a:pt x="19" y="93"/>
                    <a:pt x="17" y="98"/>
                    <a:pt x="16" y="105"/>
                  </a:cubicBezTo>
                  <a:cubicBezTo>
                    <a:pt x="14" y="118"/>
                    <a:pt x="15" y="132"/>
                    <a:pt x="17" y="143"/>
                  </a:cubicBezTo>
                  <a:cubicBezTo>
                    <a:pt x="18" y="149"/>
                    <a:pt x="20" y="155"/>
                    <a:pt x="21" y="159"/>
                  </a:cubicBezTo>
                  <a:cubicBezTo>
                    <a:pt x="22" y="164"/>
                    <a:pt x="22" y="168"/>
                    <a:pt x="22" y="171"/>
                  </a:cubicBezTo>
                  <a:cubicBezTo>
                    <a:pt x="22" y="177"/>
                    <a:pt x="18" y="179"/>
                    <a:pt x="14" y="182"/>
                  </a:cubicBezTo>
                  <a:cubicBezTo>
                    <a:pt x="9" y="184"/>
                    <a:pt x="4" y="187"/>
                    <a:pt x="1" y="195"/>
                  </a:cubicBezTo>
                  <a:cubicBezTo>
                    <a:pt x="0" y="198"/>
                    <a:pt x="0" y="202"/>
                    <a:pt x="2" y="206"/>
                  </a:cubicBezTo>
                  <a:cubicBezTo>
                    <a:pt x="3" y="210"/>
                    <a:pt x="6" y="215"/>
                    <a:pt x="9" y="221"/>
                  </a:cubicBezTo>
                  <a:cubicBezTo>
                    <a:pt x="12" y="226"/>
                    <a:pt x="17" y="232"/>
                    <a:pt x="21" y="238"/>
                  </a:cubicBezTo>
                  <a:cubicBezTo>
                    <a:pt x="25" y="245"/>
                    <a:pt x="30" y="252"/>
                    <a:pt x="35" y="259"/>
                  </a:cubicBezTo>
                  <a:cubicBezTo>
                    <a:pt x="38" y="265"/>
                    <a:pt x="44" y="264"/>
                    <a:pt x="46" y="258"/>
                  </a:cubicBezTo>
                  <a:cubicBezTo>
                    <a:pt x="49" y="250"/>
                    <a:pt x="52" y="242"/>
                    <a:pt x="55" y="236"/>
                  </a:cubicBezTo>
                  <a:cubicBezTo>
                    <a:pt x="59" y="230"/>
                    <a:pt x="62" y="224"/>
                    <a:pt x="66" y="219"/>
                  </a:cubicBezTo>
                  <a:cubicBezTo>
                    <a:pt x="69" y="215"/>
                    <a:pt x="72" y="211"/>
                    <a:pt x="73" y="207"/>
                  </a:cubicBezTo>
                  <a:cubicBezTo>
                    <a:pt x="75" y="204"/>
                    <a:pt x="76" y="201"/>
                    <a:pt x="75" y="198"/>
                  </a:cubicBezTo>
                  <a:close/>
                </a:path>
              </a:pathLst>
            </a:custGeom>
            <a:solidFill>
              <a:srgbClr val="F3CE8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7" name="iSļïde"/>
            <p:cNvSpPr/>
            <p:nvPr/>
          </p:nvSpPr>
          <p:spPr bwMode="auto">
            <a:xfrm>
              <a:off x="11103266" y="4475833"/>
              <a:ext cx="168505" cy="821078"/>
            </a:xfrm>
            <a:custGeom>
              <a:avLst/>
              <a:gdLst>
                <a:gd name="T0" fmla="*/ 8 w 53"/>
                <a:gd name="T1" fmla="*/ 258 h 258"/>
                <a:gd name="T2" fmla="*/ 7 w 53"/>
                <a:gd name="T3" fmla="*/ 257 h 258"/>
                <a:gd name="T4" fmla="*/ 5 w 53"/>
                <a:gd name="T5" fmla="*/ 245 h 258"/>
                <a:gd name="T6" fmla="*/ 4 w 53"/>
                <a:gd name="T7" fmla="*/ 239 h 258"/>
                <a:gd name="T8" fmla="*/ 3 w 53"/>
                <a:gd name="T9" fmla="*/ 232 h 258"/>
                <a:gd name="T10" fmla="*/ 2 w 53"/>
                <a:gd name="T11" fmla="*/ 216 h 258"/>
                <a:gd name="T12" fmla="*/ 7 w 53"/>
                <a:gd name="T13" fmla="*/ 125 h 258"/>
                <a:gd name="T14" fmla="*/ 18 w 53"/>
                <a:gd name="T15" fmla="*/ 78 h 258"/>
                <a:gd name="T16" fmla="*/ 32 w 53"/>
                <a:gd name="T17" fmla="*/ 38 h 258"/>
                <a:gd name="T18" fmla="*/ 45 w 53"/>
                <a:gd name="T19" fmla="*/ 11 h 258"/>
                <a:gd name="T20" fmla="*/ 50 w 53"/>
                <a:gd name="T21" fmla="*/ 1 h 258"/>
                <a:gd name="T22" fmla="*/ 53 w 53"/>
                <a:gd name="T23" fmla="*/ 0 h 258"/>
                <a:gd name="T24" fmla="*/ 53 w 53"/>
                <a:gd name="T25" fmla="*/ 3 h 258"/>
                <a:gd name="T26" fmla="*/ 47 w 53"/>
                <a:gd name="T27" fmla="*/ 13 h 258"/>
                <a:gd name="T28" fmla="*/ 35 w 53"/>
                <a:gd name="T29" fmla="*/ 39 h 258"/>
                <a:gd name="T30" fmla="*/ 21 w 53"/>
                <a:gd name="T31" fmla="*/ 79 h 258"/>
                <a:gd name="T32" fmla="*/ 10 w 53"/>
                <a:gd name="T33" fmla="*/ 126 h 258"/>
                <a:gd name="T34" fmla="*/ 5 w 53"/>
                <a:gd name="T35" fmla="*/ 215 h 258"/>
                <a:gd name="T36" fmla="*/ 6 w 53"/>
                <a:gd name="T37" fmla="*/ 232 h 258"/>
                <a:gd name="T38" fmla="*/ 7 w 53"/>
                <a:gd name="T39" fmla="*/ 239 h 258"/>
                <a:gd name="T40" fmla="*/ 8 w 53"/>
                <a:gd name="T41" fmla="*/ 245 h 258"/>
                <a:gd name="T42" fmla="*/ 10 w 53"/>
                <a:gd name="T43" fmla="*/ 256 h 258"/>
                <a:gd name="T44" fmla="*/ 8 w 53"/>
                <a:gd name="T45" fmla="*/ 25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 h="258">
                  <a:moveTo>
                    <a:pt x="8" y="258"/>
                  </a:moveTo>
                  <a:cubicBezTo>
                    <a:pt x="8" y="258"/>
                    <a:pt x="7" y="258"/>
                    <a:pt x="7" y="257"/>
                  </a:cubicBezTo>
                  <a:cubicBezTo>
                    <a:pt x="7" y="257"/>
                    <a:pt x="6" y="253"/>
                    <a:pt x="5" y="245"/>
                  </a:cubicBezTo>
                  <a:cubicBezTo>
                    <a:pt x="5" y="244"/>
                    <a:pt x="4" y="242"/>
                    <a:pt x="4" y="239"/>
                  </a:cubicBezTo>
                  <a:cubicBezTo>
                    <a:pt x="4" y="237"/>
                    <a:pt x="4" y="235"/>
                    <a:pt x="3" y="232"/>
                  </a:cubicBezTo>
                  <a:cubicBezTo>
                    <a:pt x="3" y="227"/>
                    <a:pt x="2" y="222"/>
                    <a:pt x="2" y="216"/>
                  </a:cubicBezTo>
                  <a:cubicBezTo>
                    <a:pt x="0" y="191"/>
                    <a:pt x="1" y="158"/>
                    <a:pt x="7" y="125"/>
                  </a:cubicBezTo>
                  <a:cubicBezTo>
                    <a:pt x="9" y="109"/>
                    <a:pt x="14" y="93"/>
                    <a:pt x="18" y="78"/>
                  </a:cubicBezTo>
                  <a:cubicBezTo>
                    <a:pt x="22" y="63"/>
                    <a:pt x="27" y="50"/>
                    <a:pt x="32" y="38"/>
                  </a:cubicBezTo>
                  <a:cubicBezTo>
                    <a:pt x="37" y="27"/>
                    <a:pt x="42" y="18"/>
                    <a:pt x="45" y="11"/>
                  </a:cubicBezTo>
                  <a:cubicBezTo>
                    <a:pt x="48" y="5"/>
                    <a:pt x="50" y="1"/>
                    <a:pt x="50" y="1"/>
                  </a:cubicBezTo>
                  <a:cubicBezTo>
                    <a:pt x="51" y="0"/>
                    <a:pt x="52" y="0"/>
                    <a:pt x="53" y="0"/>
                  </a:cubicBezTo>
                  <a:cubicBezTo>
                    <a:pt x="53" y="1"/>
                    <a:pt x="53" y="2"/>
                    <a:pt x="53" y="3"/>
                  </a:cubicBezTo>
                  <a:cubicBezTo>
                    <a:pt x="53" y="3"/>
                    <a:pt x="51" y="6"/>
                    <a:pt x="47" y="13"/>
                  </a:cubicBezTo>
                  <a:cubicBezTo>
                    <a:pt x="44" y="19"/>
                    <a:pt x="40" y="28"/>
                    <a:pt x="35" y="39"/>
                  </a:cubicBezTo>
                  <a:cubicBezTo>
                    <a:pt x="30" y="51"/>
                    <a:pt x="25" y="64"/>
                    <a:pt x="21" y="79"/>
                  </a:cubicBezTo>
                  <a:cubicBezTo>
                    <a:pt x="16" y="94"/>
                    <a:pt x="12" y="109"/>
                    <a:pt x="10" y="126"/>
                  </a:cubicBezTo>
                  <a:cubicBezTo>
                    <a:pt x="4" y="158"/>
                    <a:pt x="3" y="191"/>
                    <a:pt x="5" y="215"/>
                  </a:cubicBezTo>
                  <a:cubicBezTo>
                    <a:pt x="5" y="222"/>
                    <a:pt x="6" y="227"/>
                    <a:pt x="6" y="232"/>
                  </a:cubicBezTo>
                  <a:cubicBezTo>
                    <a:pt x="7" y="235"/>
                    <a:pt x="7" y="237"/>
                    <a:pt x="7" y="239"/>
                  </a:cubicBezTo>
                  <a:cubicBezTo>
                    <a:pt x="7" y="241"/>
                    <a:pt x="8" y="243"/>
                    <a:pt x="8" y="245"/>
                  </a:cubicBezTo>
                  <a:cubicBezTo>
                    <a:pt x="9" y="252"/>
                    <a:pt x="10" y="256"/>
                    <a:pt x="10" y="256"/>
                  </a:cubicBezTo>
                  <a:cubicBezTo>
                    <a:pt x="10" y="257"/>
                    <a:pt x="9" y="258"/>
                    <a:pt x="8" y="2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44" name="ïSľîďê"/>
            <p:cNvSpPr/>
            <p:nvPr/>
          </p:nvSpPr>
          <p:spPr bwMode="auto">
            <a:xfrm>
              <a:off x="7369422" y="2965394"/>
              <a:ext cx="730450" cy="1217969"/>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D68900"/>
            </a:solidFill>
            <a:ln>
              <a:noFill/>
            </a:ln>
          </p:spPr>
          <p:txBody>
            <a:bodyPr anchor="ctr"/>
            <a:lstStyle/>
            <a:p>
              <a:pPr algn="ctr"/>
              <a:endParaRPr dirty="0">
                <a:cs typeface="+mn-ea"/>
                <a:sym typeface="+mn-lt"/>
              </a:endParaRPr>
            </a:p>
          </p:txBody>
        </p:sp>
        <p:sp>
          <p:nvSpPr>
            <p:cNvPr id="239" name="ïSľîďê"/>
            <p:cNvSpPr/>
            <p:nvPr/>
          </p:nvSpPr>
          <p:spPr bwMode="auto">
            <a:xfrm>
              <a:off x="7339376" y="2936329"/>
              <a:ext cx="730450" cy="1217969"/>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FFCC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246" name="ïSľîďê"/>
            <p:cNvSpPr/>
            <p:nvPr/>
          </p:nvSpPr>
          <p:spPr bwMode="auto">
            <a:xfrm>
              <a:off x="10418900" y="4467648"/>
              <a:ext cx="435547" cy="904203"/>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D68900"/>
            </a:solidFill>
            <a:ln>
              <a:noFill/>
            </a:ln>
          </p:spPr>
          <p:txBody>
            <a:bodyPr anchor="ctr"/>
            <a:lstStyle/>
            <a:p>
              <a:pPr algn="ctr"/>
              <a:endParaRPr dirty="0">
                <a:cs typeface="+mn-ea"/>
                <a:sym typeface="+mn-lt"/>
              </a:endParaRPr>
            </a:p>
          </p:txBody>
        </p:sp>
        <p:sp>
          <p:nvSpPr>
            <p:cNvPr id="247" name="ïSľîďê"/>
            <p:cNvSpPr/>
            <p:nvPr/>
          </p:nvSpPr>
          <p:spPr bwMode="auto">
            <a:xfrm>
              <a:off x="10400985" y="4446071"/>
              <a:ext cx="435547" cy="904203"/>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FFCC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249" name="ïSľîďê"/>
            <p:cNvSpPr/>
            <p:nvPr/>
          </p:nvSpPr>
          <p:spPr bwMode="auto">
            <a:xfrm>
              <a:off x="9805557" y="3204437"/>
              <a:ext cx="478773" cy="798315"/>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72C1BF"/>
            </a:solidFill>
            <a:ln>
              <a:noFill/>
            </a:ln>
          </p:spPr>
          <p:txBody>
            <a:bodyPr anchor="ctr"/>
            <a:lstStyle/>
            <a:p>
              <a:pPr algn="ctr"/>
              <a:endParaRPr dirty="0">
                <a:cs typeface="+mn-ea"/>
                <a:sym typeface="+mn-lt"/>
              </a:endParaRPr>
            </a:p>
          </p:txBody>
        </p:sp>
        <p:sp>
          <p:nvSpPr>
            <p:cNvPr id="250" name="ïSľîďê"/>
            <p:cNvSpPr/>
            <p:nvPr/>
          </p:nvSpPr>
          <p:spPr bwMode="auto">
            <a:xfrm>
              <a:off x="9785864" y="3185386"/>
              <a:ext cx="478773" cy="798315"/>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C3EA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grpSp>
          <p:nvGrpSpPr>
            <p:cNvPr id="317" name="c5e6d0d8-d75b-47b6-b94b-d2e3cad4274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7568492" y="3013371"/>
              <a:ext cx="3526058" cy="2910597"/>
              <a:chOff x="3535363" y="1747838"/>
              <a:chExt cx="4902200" cy="4046537"/>
            </a:xfrm>
          </p:grpSpPr>
          <p:sp>
            <p:nvSpPr>
              <p:cNvPr id="318" name="îṧ1íde"/>
              <p:cNvSpPr/>
              <p:nvPr/>
            </p:nvSpPr>
            <p:spPr bwMode="auto">
              <a:xfrm>
                <a:off x="3535363" y="5454650"/>
                <a:ext cx="4902200" cy="339725"/>
              </a:xfrm>
              <a:prstGeom prst="ellipse">
                <a:avLst/>
              </a:prstGeom>
              <a:solidFill>
                <a:srgbClr val="6C63FF">
                  <a:alpha val="20000"/>
                </a:srgbClr>
              </a:solidFill>
              <a:ln>
                <a:noFill/>
              </a:ln>
            </p:spPr>
            <p:txBody>
              <a:bodyPr anchor="ctr"/>
              <a:lstStyle/>
              <a:p>
                <a:pPr algn="ctr"/>
              </a:p>
            </p:txBody>
          </p:sp>
          <p:sp>
            <p:nvSpPr>
              <p:cNvPr id="320" name="iŝḷîḍê"/>
              <p:cNvSpPr/>
              <p:nvPr/>
            </p:nvSpPr>
            <p:spPr bwMode="auto">
              <a:xfrm>
                <a:off x="4186238" y="2786063"/>
                <a:ext cx="1298575" cy="2778125"/>
              </a:xfrm>
              <a:custGeom>
                <a:avLst/>
                <a:gdLst>
                  <a:gd name="T0" fmla="*/ 818 w 818"/>
                  <a:gd name="T1" fmla="*/ 26 h 1750"/>
                  <a:gd name="T2" fmla="*/ 813 w 818"/>
                  <a:gd name="T3" fmla="*/ 34 h 1750"/>
                  <a:gd name="T4" fmla="*/ 788 w 818"/>
                  <a:gd name="T5" fmla="*/ 87 h 1750"/>
                  <a:gd name="T6" fmla="*/ 520 w 818"/>
                  <a:gd name="T7" fmla="*/ 636 h 1750"/>
                  <a:gd name="T8" fmla="*/ 65 w 818"/>
                  <a:gd name="T9" fmla="*/ 1749 h 1750"/>
                  <a:gd name="T10" fmla="*/ 0 w 818"/>
                  <a:gd name="T11" fmla="*/ 1750 h 1750"/>
                  <a:gd name="T12" fmla="*/ 455 w 818"/>
                  <a:gd name="T13" fmla="*/ 636 h 1750"/>
                  <a:gd name="T14" fmla="*/ 766 w 818"/>
                  <a:gd name="T15" fmla="*/ 0 h 1750"/>
                  <a:gd name="T16" fmla="*/ 788 w 818"/>
                  <a:gd name="T17" fmla="*/ 11 h 1750"/>
                  <a:gd name="T18" fmla="*/ 813 w 818"/>
                  <a:gd name="T19" fmla="*/ 24 h 1750"/>
                  <a:gd name="T20" fmla="*/ 818 w 818"/>
                  <a:gd name="T21" fmla="*/ 26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8" h="1750">
                    <a:moveTo>
                      <a:pt x="818" y="26"/>
                    </a:moveTo>
                    <a:lnTo>
                      <a:pt x="813" y="34"/>
                    </a:lnTo>
                    <a:lnTo>
                      <a:pt x="788" y="87"/>
                    </a:lnTo>
                    <a:lnTo>
                      <a:pt x="520" y="636"/>
                    </a:lnTo>
                    <a:lnTo>
                      <a:pt x="65" y="1749"/>
                    </a:lnTo>
                    <a:lnTo>
                      <a:pt x="0" y="1750"/>
                    </a:lnTo>
                    <a:lnTo>
                      <a:pt x="455" y="636"/>
                    </a:lnTo>
                    <a:lnTo>
                      <a:pt x="766" y="0"/>
                    </a:lnTo>
                    <a:lnTo>
                      <a:pt x="788" y="11"/>
                    </a:lnTo>
                    <a:lnTo>
                      <a:pt x="813" y="24"/>
                    </a:lnTo>
                    <a:lnTo>
                      <a:pt x="818" y="26"/>
                    </a:lnTo>
                    <a:close/>
                  </a:path>
                </a:pathLst>
              </a:custGeom>
              <a:solidFill>
                <a:srgbClr val="5354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1" name="iš1iḑe"/>
              <p:cNvSpPr/>
              <p:nvPr/>
            </p:nvSpPr>
            <p:spPr bwMode="auto">
              <a:xfrm>
                <a:off x="4186238" y="2786063"/>
                <a:ext cx="1298575" cy="2778125"/>
              </a:xfrm>
              <a:custGeom>
                <a:avLst/>
                <a:gdLst>
                  <a:gd name="T0" fmla="*/ 818 w 818"/>
                  <a:gd name="T1" fmla="*/ 26 h 1750"/>
                  <a:gd name="T2" fmla="*/ 813 w 818"/>
                  <a:gd name="T3" fmla="*/ 34 h 1750"/>
                  <a:gd name="T4" fmla="*/ 788 w 818"/>
                  <a:gd name="T5" fmla="*/ 87 h 1750"/>
                  <a:gd name="T6" fmla="*/ 520 w 818"/>
                  <a:gd name="T7" fmla="*/ 636 h 1750"/>
                  <a:gd name="T8" fmla="*/ 65 w 818"/>
                  <a:gd name="T9" fmla="*/ 1749 h 1750"/>
                  <a:gd name="T10" fmla="*/ 0 w 818"/>
                  <a:gd name="T11" fmla="*/ 1750 h 1750"/>
                  <a:gd name="T12" fmla="*/ 455 w 818"/>
                  <a:gd name="T13" fmla="*/ 636 h 1750"/>
                  <a:gd name="T14" fmla="*/ 766 w 818"/>
                  <a:gd name="T15" fmla="*/ 0 h 1750"/>
                  <a:gd name="T16" fmla="*/ 788 w 818"/>
                  <a:gd name="T17" fmla="*/ 11 h 1750"/>
                  <a:gd name="T18" fmla="*/ 813 w 818"/>
                  <a:gd name="T19" fmla="*/ 24 h 1750"/>
                  <a:gd name="T20" fmla="*/ 818 w 818"/>
                  <a:gd name="T21" fmla="*/ 26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8" h="1750">
                    <a:moveTo>
                      <a:pt x="818" y="26"/>
                    </a:moveTo>
                    <a:lnTo>
                      <a:pt x="813" y="34"/>
                    </a:lnTo>
                    <a:lnTo>
                      <a:pt x="788" y="87"/>
                    </a:lnTo>
                    <a:lnTo>
                      <a:pt x="520" y="636"/>
                    </a:lnTo>
                    <a:lnTo>
                      <a:pt x="65" y="1749"/>
                    </a:lnTo>
                    <a:lnTo>
                      <a:pt x="0" y="1750"/>
                    </a:lnTo>
                    <a:lnTo>
                      <a:pt x="455" y="636"/>
                    </a:lnTo>
                    <a:lnTo>
                      <a:pt x="766" y="0"/>
                    </a:lnTo>
                    <a:lnTo>
                      <a:pt x="788" y="11"/>
                    </a:lnTo>
                    <a:lnTo>
                      <a:pt x="813" y="24"/>
                    </a:lnTo>
                    <a:lnTo>
                      <a:pt x="81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2" name="ïsḷîďé"/>
              <p:cNvSpPr/>
              <p:nvPr/>
            </p:nvSpPr>
            <p:spPr bwMode="auto">
              <a:xfrm>
                <a:off x="5472113" y="2786063"/>
                <a:ext cx="1277938" cy="2778125"/>
              </a:xfrm>
              <a:custGeom>
                <a:avLst/>
                <a:gdLst>
                  <a:gd name="T0" fmla="*/ 805 w 805"/>
                  <a:gd name="T1" fmla="*/ 1750 h 1750"/>
                  <a:gd name="T2" fmla="*/ 752 w 805"/>
                  <a:gd name="T3" fmla="*/ 1749 h 1750"/>
                  <a:gd name="T4" fmla="*/ 297 w 805"/>
                  <a:gd name="T5" fmla="*/ 636 h 1750"/>
                  <a:gd name="T6" fmla="*/ 36 w 805"/>
                  <a:gd name="T7" fmla="*/ 101 h 1750"/>
                  <a:gd name="T8" fmla="*/ 3 w 805"/>
                  <a:gd name="T9" fmla="*/ 34 h 1750"/>
                  <a:gd name="T10" fmla="*/ 0 w 805"/>
                  <a:gd name="T11" fmla="*/ 26 h 1750"/>
                  <a:gd name="T12" fmla="*/ 3 w 805"/>
                  <a:gd name="T13" fmla="*/ 24 h 1750"/>
                  <a:gd name="T14" fmla="*/ 36 w 805"/>
                  <a:gd name="T15" fmla="*/ 8 h 1750"/>
                  <a:gd name="T16" fmla="*/ 52 w 805"/>
                  <a:gd name="T17" fmla="*/ 0 h 1750"/>
                  <a:gd name="T18" fmla="*/ 357 w 805"/>
                  <a:gd name="T19" fmla="*/ 636 h 1750"/>
                  <a:gd name="T20" fmla="*/ 805 w 805"/>
                  <a:gd name="T21" fmla="*/ 1750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5" h="1750">
                    <a:moveTo>
                      <a:pt x="805" y="1750"/>
                    </a:moveTo>
                    <a:lnTo>
                      <a:pt x="752" y="1749"/>
                    </a:lnTo>
                    <a:lnTo>
                      <a:pt x="297" y="636"/>
                    </a:lnTo>
                    <a:lnTo>
                      <a:pt x="36" y="101"/>
                    </a:lnTo>
                    <a:lnTo>
                      <a:pt x="3" y="34"/>
                    </a:lnTo>
                    <a:lnTo>
                      <a:pt x="0" y="26"/>
                    </a:lnTo>
                    <a:lnTo>
                      <a:pt x="3" y="24"/>
                    </a:lnTo>
                    <a:lnTo>
                      <a:pt x="36" y="8"/>
                    </a:lnTo>
                    <a:lnTo>
                      <a:pt x="52" y="0"/>
                    </a:lnTo>
                    <a:lnTo>
                      <a:pt x="357" y="636"/>
                    </a:lnTo>
                    <a:lnTo>
                      <a:pt x="805" y="1750"/>
                    </a:lnTo>
                    <a:close/>
                  </a:path>
                </a:pathLst>
              </a:custGeom>
              <a:solidFill>
                <a:srgbClr val="5354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3" name="îšļîḑé"/>
              <p:cNvSpPr/>
              <p:nvPr/>
            </p:nvSpPr>
            <p:spPr bwMode="auto">
              <a:xfrm>
                <a:off x="5472113" y="2786063"/>
                <a:ext cx="1277938" cy="2778125"/>
              </a:xfrm>
              <a:custGeom>
                <a:avLst/>
                <a:gdLst>
                  <a:gd name="T0" fmla="*/ 805 w 805"/>
                  <a:gd name="T1" fmla="*/ 1750 h 1750"/>
                  <a:gd name="T2" fmla="*/ 752 w 805"/>
                  <a:gd name="T3" fmla="*/ 1749 h 1750"/>
                  <a:gd name="T4" fmla="*/ 297 w 805"/>
                  <a:gd name="T5" fmla="*/ 636 h 1750"/>
                  <a:gd name="T6" fmla="*/ 36 w 805"/>
                  <a:gd name="T7" fmla="*/ 101 h 1750"/>
                  <a:gd name="T8" fmla="*/ 3 w 805"/>
                  <a:gd name="T9" fmla="*/ 34 h 1750"/>
                  <a:gd name="T10" fmla="*/ 0 w 805"/>
                  <a:gd name="T11" fmla="*/ 26 h 1750"/>
                  <a:gd name="T12" fmla="*/ 3 w 805"/>
                  <a:gd name="T13" fmla="*/ 24 h 1750"/>
                  <a:gd name="T14" fmla="*/ 36 w 805"/>
                  <a:gd name="T15" fmla="*/ 8 h 1750"/>
                  <a:gd name="T16" fmla="*/ 52 w 805"/>
                  <a:gd name="T17" fmla="*/ 0 h 1750"/>
                  <a:gd name="T18" fmla="*/ 357 w 805"/>
                  <a:gd name="T19" fmla="*/ 636 h 1750"/>
                  <a:gd name="T20" fmla="*/ 805 w 805"/>
                  <a:gd name="T21" fmla="*/ 1750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5" h="1750">
                    <a:moveTo>
                      <a:pt x="805" y="1750"/>
                    </a:moveTo>
                    <a:lnTo>
                      <a:pt x="752" y="1749"/>
                    </a:lnTo>
                    <a:lnTo>
                      <a:pt x="297" y="636"/>
                    </a:lnTo>
                    <a:lnTo>
                      <a:pt x="36" y="101"/>
                    </a:lnTo>
                    <a:lnTo>
                      <a:pt x="3" y="34"/>
                    </a:lnTo>
                    <a:lnTo>
                      <a:pt x="0" y="26"/>
                    </a:lnTo>
                    <a:lnTo>
                      <a:pt x="3" y="24"/>
                    </a:lnTo>
                    <a:lnTo>
                      <a:pt x="36" y="8"/>
                    </a:lnTo>
                    <a:lnTo>
                      <a:pt x="52" y="0"/>
                    </a:lnTo>
                    <a:lnTo>
                      <a:pt x="357" y="636"/>
                    </a:lnTo>
                    <a:lnTo>
                      <a:pt x="805" y="17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4" name="iṥḷíḑe"/>
              <p:cNvSpPr/>
              <p:nvPr/>
            </p:nvSpPr>
            <p:spPr bwMode="auto">
              <a:xfrm>
                <a:off x="5437188" y="2547938"/>
                <a:ext cx="92075" cy="3016250"/>
              </a:xfrm>
              <a:prstGeom prst="rect">
                <a:avLst/>
              </a:prstGeom>
              <a:solidFill>
                <a:srgbClr val="53546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25" name="ïṥlídè"/>
              <p:cNvSpPr/>
              <p:nvPr/>
            </p:nvSpPr>
            <p:spPr bwMode="auto">
              <a:xfrm>
                <a:off x="5437188" y="2547938"/>
                <a:ext cx="92075" cy="301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26" name="ïṥľïdé"/>
              <p:cNvSpPr/>
              <p:nvPr/>
            </p:nvSpPr>
            <p:spPr bwMode="auto">
              <a:xfrm>
                <a:off x="5353051" y="2052638"/>
                <a:ext cx="238125" cy="279400"/>
              </a:xfrm>
              <a:custGeom>
                <a:avLst/>
                <a:gdLst>
                  <a:gd name="T0" fmla="*/ 84 w 167"/>
                  <a:gd name="T1" fmla="*/ 0 h 197"/>
                  <a:gd name="T2" fmla="*/ 1 w 167"/>
                  <a:gd name="T3" fmla="*/ 82 h 197"/>
                  <a:gd name="T4" fmla="*/ 1 w 167"/>
                  <a:gd name="T5" fmla="*/ 112 h 197"/>
                  <a:gd name="T6" fmla="*/ 82 w 167"/>
                  <a:gd name="T7" fmla="*/ 196 h 197"/>
                  <a:gd name="T8" fmla="*/ 167 w 167"/>
                  <a:gd name="T9" fmla="*/ 115 h 197"/>
                  <a:gd name="T10" fmla="*/ 167 w 167"/>
                  <a:gd name="T11" fmla="*/ 112 h 197"/>
                  <a:gd name="T12" fmla="*/ 167 w 167"/>
                  <a:gd name="T13" fmla="*/ 82 h 197"/>
                  <a:gd name="T14" fmla="*/ 84 w 167"/>
                  <a:gd name="T15" fmla="*/ 0 h 197"/>
                  <a:gd name="T16" fmla="*/ 146 w 167"/>
                  <a:gd name="T17" fmla="*/ 112 h 197"/>
                  <a:gd name="T18" fmla="*/ 84 w 167"/>
                  <a:gd name="T19" fmla="*/ 174 h 197"/>
                  <a:gd name="T20" fmla="*/ 22 w 167"/>
                  <a:gd name="T21" fmla="*/ 112 h 197"/>
                  <a:gd name="T22" fmla="*/ 22 w 167"/>
                  <a:gd name="T23" fmla="*/ 82 h 197"/>
                  <a:gd name="T24" fmla="*/ 84 w 167"/>
                  <a:gd name="T25" fmla="*/ 20 h 197"/>
                  <a:gd name="T26" fmla="*/ 146 w 167"/>
                  <a:gd name="T27" fmla="*/ 82 h 197"/>
                  <a:gd name="T28" fmla="*/ 146 w 167"/>
                  <a:gd name="T29" fmla="*/ 11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7" h="197">
                    <a:moveTo>
                      <a:pt x="84" y="0"/>
                    </a:moveTo>
                    <a:cubicBezTo>
                      <a:pt x="38" y="0"/>
                      <a:pt x="1" y="37"/>
                      <a:pt x="1" y="82"/>
                    </a:cubicBezTo>
                    <a:cubicBezTo>
                      <a:pt x="1" y="112"/>
                      <a:pt x="1" y="112"/>
                      <a:pt x="1" y="112"/>
                    </a:cubicBezTo>
                    <a:cubicBezTo>
                      <a:pt x="0" y="157"/>
                      <a:pt x="37" y="195"/>
                      <a:pt x="82" y="196"/>
                    </a:cubicBezTo>
                    <a:cubicBezTo>
                      <a:pt x="128" y="197"/>
                      <a:pt x="166" y="161"/>
                      <a:pt x="167" y="115"/>
                    </a:cubicBezTo>
                    <a:cubicBezTo>
                      <a:pt x="167" y="114"/>
                      <a:pt x="167" y="113"/>
                      <a:pt x="167" y="112"/>
                    </a:cubicBezTo>
                    <a:cubicBezTo>
                      <a:pt x="167" y="82"/>
                      <a:pt x="167" y="82"/>
                      <a:pt x="167" y="82"/>
                    </a:cubicBezTo>
                    <a:cubicBezTo>
                      <a:pt x="167" y="37"/>
                      <a:pt x="130" y="0"/>
                      <a:pt x="84" y="0"/>
                    </a:cubicBezTo>
                    <a:moveTo>
                      <a:pt x="146" y="112"/>
                    </a:moveTo>
                    <a:cubicBezTo>
                      <a:pt x="146" y="146"/>
                      <a:pt x="118" y="174"/>
                      <a:pt x="84" y="174"/>
                    </a:cubicBezTo>
                    <a:cubicBezTo>
                      <a:pt x="50" y="174"/>
                      <a:pt x="22" y="146"/>
                      <a:pt x="22" y="112"/>
                    </a:cubicBezTo>
                    <a:cubicBezTo>
                      <a:pt x="22" y="82"/>
                      <a:pt x="22" y="82"/>
                      <a:pt x="22" y="82"/>
                    </a:cubicBezTo>
                    <a:cubicBezTo>
                      <a:pt x="22" y="48"/>
                      <a:pt x="50" y="20"/>
                      <a:pt x="84" y="20"/>
                    </a:cubicBezTo>
                    <a:cubicBezTo>
                      <a:pt x="118" y="20"/>
                      <a:pt x="146" y="48"/>
                      <a:pt x="146" y="82"/>
                    </a:cubicBezTo>
                    <a:cubicBezTo>
                      <a:pt x="146" y="112"/>
                      <a:pt x="146" y="112"/>
                      <a:pt x="146" y="112"/>
                    </a:cubicBezTo>
                  </a:path>
                </a:pathLst>
              </a:custGeom>
              <a:solidFill>
                <a:srgbClr val="5354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7" name="îṡlïḑe"/>
              <p:cNvSpPr/>
              <p:nvPr/>
            </p:nvSpPr>
            <p:spPr bwMode="auto">
              <a:xfrm>
                <a:off x="5938838" y="3783013"/>
                <a:ext cx="100013" cy="12700"/>
              </a:xfrm>
              <a:custGeom>
                <a:avLst/>
                <a:gdLst>
                  <a:gd name="T0" fmla="*/ 60 w 63"/>
                  <a:gd name="T1" fmla="*/ 0 h 8"/>
                  <a:gd name="T2" fmla="*/ 0 w 63"/>
                  <a:gd name="T3" fmla="*/ 0 h 8"/>
                  <a:gd name="T4" fmla="*/ 3 w 63"/>
                  <a:gd name="T5" fmla="*/ 8 h 8"/>
                  <a:gd name="T6" fmla="*/ 63 w 63"/>
                  <a:gd name="T7" fmla="*/ 8 h 8"/>
                  <a:gd name="T8" fmla="*/ 60 w 63"/>
                  <a:gd name="T9" fmla="*/ 0 h 8"/>
                </a:gdLst>
                <a:ahLst/>
                <a:cxnLst>
                  <a:cxn ang="0">
                    <a:pos x="T0" y="T1"/>
                  </a:cxn>
                  <a:cxn ang="0">
                    <a:pos x="T2" y="T3"/>
                  </a:cxn>
                  <a:cxn ang="0">
                    <a:pos x="T4" y="T5"/>
                  </a:cxn>
                  <a:cxn ang="0">
                    <a:pos x="T6" y="T7"/>
                  </a:cxn>
                  <a:cxn ang="0">
                    <a:pos x="T8" y="T9"/>
                  </a:cxn>
                </a:cxnLst>
                <a:rect l="0" t="0" r="r" b="b"/>
                <a:pathLst>
                  <a:path w="63" h="8">
                    <a:moveTo>
                      <a:pt x="60" y="0"/>
                    </a:moveTo>
                    <a:lnTo>
                      <a:pt x="0" y="0"/>
                    </a:lnTo>
                    <a:lnTo>
                      <a:pt x="3" y="8"/>
                    </a:lnTo>
                    <a:lnTo>
                      <a:pt x="63" y="8"/>
                    </a:lnTo>
                    <a:lnTo>
                      <a:pt x="60" y="0"/>
                    </a:lnTo>
                    <a:close/>
                  </a:path>
                </a:pathLst>
              </a:custGeom>
              <a:solidFill>
                <a:srgbClr val="4B4B5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8" name="íṧ1íḑe"/>
              <p:cNvSpPr/>
              <p:nvPr/>
            </p:nvSpPr>
            <p:spPr bwMode="auto">
              <a:xfrm>
                <a:off x="5938838" y="3783013"/>
                <a:ext cx="100013" cy="12700"/>
              </a:xfrm>
              <a:custGeom>
                <a:avLst/>
                <a:gdLst>
                  <a:gd name="T0" fmla="*/ 60 w 63"/>
                  <a:gd name="T1" fmla="*/ 0 h 8"/>
                  <a:gd name="T2" fmla="*/ 0 w 63"/>
                  <a:gd name="T3" fmla="*/ 0 h 8"/>
                  <a:gd name="T4" fmla="*/ 3 w 63"/>
                  <a:gd name="T5" fmla="*/ 8 h 8"/>
                  <a:gd name="T6" fmla="*/ 63 w 63"/>
                  <a:gd name="T7" fmla="*/ 8 h 8"/>
                  <a:gd name="T8" fmla="*/ 60 w 63"/>
                  <a:gd name="T9" fmla="*/ 0 h 8"/>
                </a:gdLst>
                <a:ahLst/>
                <a:cxnLst>
                  <a:cxn ang="0">
                    <a:pos x="T0" y="T1"/>
                  </a:cxn>
                  <a:cxn ang="0">
                    <a:pos x="T2" y="T3"/>
                  </a:cxn>
                  <a:cxn ang="0">
                    <a:pos x="T4" y="T5"/>
                  </a:cxn>
                  <a:cxn ang="0">
                    <a:pos x="T6" y="T7"/>
                  </a:cxn>
                  <a:cxn ang="0">
                    <a:pos x="T8" y="T9"/>
                  </a:cxn>
                </a:cxnLst>
                <a:rect l="0" t="0" r="r" b="b"/>
                <a:pathLst>
                  <a:path w="63" h="8">
                    <a:moveTo>
                      <a:pt x="60" y="0"/>
                    </a:moveTo>
                    <a:lnTo>
                      <a:pt x="0" y="0"/>
                    </a:lnTo>
                    <a:lnTo>
                      <a:pt x="3" y="8"/>
                    </a:lnTo>
                    <a:lnTo>
                      <a:pt x="63" y="8"/>
                    </a:lnTo>
                    <a:lnTo>
                      <a:pt x="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9" name="íṥ1iḑê"/>
              <p:cNvSpPr/>
              <p:nvPr/>
            </p:nvSpPr>
            <p:spPr bwMode="auto">
              <a:xfrm>
                <a:off x="4908551" y="3783013"/>
                <a:ext cx="109538" cy="12700"/>
              </a:xfrm>
              <a:custGeom>
                <a:avLst/>
                <a:gdLst>
                  <a:gd name="T0" fmla="*/ 69 w 69"/>
                  <a:gd name="T1" fmla="*/ 0 h 8"/>
                  <a:gd name="T2" fmla="*/ 4 w 69"/>
                  <a:gd name="T3" fmla="*/ 0 h 8"/>
                  <a:gd name="T4" fmla="*/ 0 w 69"/>
                  <a:gd name="T5" fmla="*/ 8 h 8"/>
                  <a:gd name="T6" fmla="*/ 65 w 69"/>
                  <a:gd name="T7" fmla="*/ 8 h 8"/>
                  <a:gd name="T8" fmla="*/ 69 w 69"/>
                  <a:gd name="T9" fmla="*/ 0 h 8"/>
                </a:gdLst>
                <a:ahLst/>
                <a:cxnLst>
                  <a:cxn ang="0">
                    <a:pos x="T0" y="T1"/>
                  </a:cxn>
                  <a:cxn ang="0">
                    <a:pos x="T2" y="T3"/>
                  </a:cxn>
                  <a:cxn ang="0">
                    <a:pos x="T4" y="T5"/>
                  </a:cxn>
                  <a:cxn ang="0">
                    <a:pos x="T6" y="T7"/>
                  </a:cxn>
                  <a:cxn ang="0">
                    <a:pos x="T8" y="T9"/>
                  </a:cxn>
                </a:cxnLst>
                <a:rect l="0" t="0" r="r" b="b"/>
                <a:pathLst>
                  <a:path w="69" h="8">
                    <a:moveTo>
                      <a:pt x="69" y="0"/>
                    </a:moveTo>
                    <a:lnTo>
                      <a:pt x="4" y="0"/>
                    </a:lnTo>
                    <a:lnTo>
                      <a:pt x="0" y="8"/>
                    </a:lnTo>
                    <a:lnTo>
                      <a:pt x="65" y="8"/>
                    </a:lnTo>
                    <a:lnTo>
                      <a:pt x="69" y="0"/>
                    </a:lnTo>
                    <a:close/>
                  </a:path>
                </a:pathLst>
              </a:custGeom>
              <a:solidFill>
                <a:srgbClr val="4B4B5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0" name="iṥlïḍe"/>
              <p:cNvSpPr/>
              <p:nvPr/>
            </p:nvSpPr>
            <p:spPr bwMode="auto">
              <a:xfrm>
                <a:off x="4908551" y="3783013"/>
                <a:ext cx="109538" cy="12700"/>
              </a:xfrm>
              <a:custGeom>
                <a:avLst/>
                <a:gdLst>
                  <a:gd name="T0" fmla="*/ 69 w 69"/>
                  <a:gd name="T1" fmla="*/ 0 h 8"/>
                  <a:gd name="T2" fmla="*/ 4 w 69"/>
                  <a:gd name="T3" fmla="*/ 0 h 8"/>
                  <a:gd name="T4" fmla="*/ 0 w 69"/>
                  <a:gd name="T5" fmla="*/ 8 h 8"/>
                  <a:gd name="T6" fmla="*/ 65 w 69"/>
                  <a:gd name="T7" fmla="*/ 8 h 8"/>
                  <a:gd name="T8" fmla="*/ 69 w 69"/>
                  <a:gd name="T9" fmla="*/ 0 h 8"/>
                </a:gdLst>
                <a:ahLst/>
                <a:cxnLst>
                  <a:cxn ang="0">
                    <a:pos x="T0" y="T1"/>
                  </a:cxn>
                  <a:cxn ang="0">
                    <a:pos x="T2" y="T3"/>
                  </a:cxn>
                  <a:cxn ang="0">
                    <a:pos x="T4" y="T5"/>
                  </a:cxn>
                  <a:cxn ang="0">
                    <a:pos x="T6" y="T7"/>
                  </a:cxn>
                  <a:cxn ang="0">
                    <a:pos x="T8" y="T9"/>
                  </a:cxn>
                </a:cxnLst>
                <a:rect l="0" t="0" r="r" b="b"/>
                <a:pathLst>
                  <a:path w="69" h="8">
                    <a:moveTo>
                      <a:pt x="69" y="0"/>
                    </a:moveTo>
                    <a:lnTo>
                      <a:pt x="4" y="0"/>
                    </a:lnTo>
                    <a:lnTo>
                      <a:pt x="0" y="8"/>
                    </a:lnTo>
                    <a:lnTo>
                      <a:pt x="65" y="8"/>
                    </a:lnTo>
                    <a:lnTo>
                      <a:pt x="6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1" name="ïṥ1íďè"/>
              <p:cNvSpPr/>
              <p:nvPr/>
            </p:nvSpPr>
            <p:spPr bwMode="auto">
              <a:xfrm>
                <a:off x="5437188" y="3783013"/>
                <a:ext cx="92075" cy="12700"/>
              </a:xfrm>
              <a:prstGeom prst="rect">
                <a:avLst/>
              </a:prstGeom>
              <a:solidFill>
                <a:srgbClr val="4B4B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2" name="iŝḷide"/>
              <p:cNvSpPr/>
              <p:nvPr/>
            </p:nvSpPr>
            <p:spPr bwMode="auto">
              <a:xfrm>
                <a:off x="5437188" y="3783013"/>
                <a:ext cx="92075"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3" name="ísḻîḋê"/>
              <p:cNvSpPr/>
              <p:nvPr/>
            </p:nvSpPr>
            <p:spPr bwMode="auto">
              <a:xfrm>
                <a:off x="5561013" y="2173288"/>
                <a:ext cx="30163" cy="7938"/>
              </a:xfrm>
              <a:prstGeom prst="rect">
                <a:avLst/>
              </a:prstGeom>
              <a:solidFill>
                <a:srgbClr val="4B4B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4" name="iṡḻidè"/>
              <p:cNvSpPr/>
              <p:nvPr/>
            </p:nvSpPr>
            <p:spPr bwMode="auto">
              <a:xfrm>
                <a:off x="5561013" y="2173288"/>
                <a:ext cx="30163" cy="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5" name="iṣḻíḓè"/>
              <p:cNvSpPr/>
              <p:nvPr/>
            </p:nvSpPr>
            <p:spPr bwMode="auto">
              <a:xfrm>
                <a:off x="5384801" y="2173288"/>
                <a:ext cx="1588" cy="7938"/>
              </a:xfrm>
              <a:prstGeom prst="rect">
                <a:avLst/>
              </a:prstGeom>
              <a:solidFill>
                <a:srgbClr val="6159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6" name="íṣ1idê"/>
              <p:cNvSpPr/>
              <p:nvPr/>
            </p:nvSpPr>
            <p:spPr bwMode="auto">
              <a:xfrm>
                <a:off x="5384801" y="2173288"/>
                <a:ext cx="1588" cy="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7" name="ïṧḻîḍê"/>
              <p:cNvSpPr/>
              <p:nvPr/>
            </p:nvSpPr>
            <p:spPr bwMode="auto">
              <a:xfrm>
                <a:off x="5354638" y="2173288"/>
                <a:ext cx="30163" cy="7938"/>
              </a:xfrm>
              <a:prstGeom prst="rect">
                <a:avLst/>
              </a:prstGeom>
              <a:solidFill>
                <a:srgbClr val="4B4B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8" name="i$ľïḓè"/>
              <p:cNvSpPr/>
              <p:nvPr/>
            </p:nvSpPr>
            <p:spPr bwMode="auto">
              <a:xfrm>
                <a:off x="5354638" y="2173288"/>
                <a:ext cx="30163" cy="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9" name="ïṡlíḓê"/>
              <p:cNvSpPr/>
              <p:nvPr/>
            </p:nvSpPr>
            <p:spPr bwMode="auto">
              <a:xfrm>
                <a:off x="3697288" y="2181225"/>
                <a:ext cx="3551238" cy="1601788"/>
              </a:xfrm>
              <a:prstGeom prst="rect">
                <a:avLst/>
              </a:prstGeom>
              <a:solidFill>
                <a:srgbClr val="53546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0" name="iṣļîḋe"/>
              <p:cNvSpPr/>
              <p:nvPr/>
            </p:nvSpPr>
            <p:spPr bwMode="auto">
              <a:xfrm>
                <a:off x="3697288" y="2181225"/>
                <a:ext cx="3551238" cy="160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1" name="íṣ1íḓè"/>
              <p:cNvSpPr/>
              <p:nvPr/>
            </p:nvSpPr>
            <p:spPr bwMode="auto">
              <a:xfrm>
                <a:off x="3760788" y="2233613"/>
                <a:ext cx="3416300" cy="14573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2" name="i$1ïďè"/>
              <p:cNvSpPr/>
              <p:nvPr/>
            </p:nvSpPr>
            <p:spPr bwMode="auto">
              <a:xfrm>
                <a:off x="3760788" y="2233613"/>
                <a:ext cx="3416300" cy="145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3" name="ïṣḻidê"/>
              <p:cNvSpPr/>
              <p:nvPr/>
            </p:nvSpPr>
            <p:spPr bwMode="auto">
              <a:xfrm>
                <a:off x="4097338" y="2390775"/>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4" name="ïśḻíḑè"/>
              <p:cNvSpPr/>
              <p:nvPr/>
            </p:nvSpPr>
            <p:spPr bwMode="auto">
              <a:xfrm>
                <a:off x="4097338" y="2390775"/>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5" name="išḻidè"/>
              <p:cNvSpPr/>
              <p:nvPr/>
            </p:nvSpPr>
            <p:spPr bwMode="auto">
              <a:xfrm>
                <a:off x="4097338" y="2532063"/>
                <a:ext cx="161925" cy="74613"/>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6" name="í$ľïdê"/>
              <p:cNvSpPr/>
              <p:nvPr/>
            </p:nvSpPr>
            <p:spPr bwMode="auto">
              <a:xfrm>
                <a:off x="4097338" y="2532063"/>
                <a:ext cx="161925" cy="7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7" name="ïšľiḓé"/>
              <p:cNvSpPr/>
              <p:nvPr/>
            </p:nvSpPr>
            <p:spPr bwMode="auto">
              <a:xfrm>
                <a:off x="4097338" y="2674938"/>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8" name="íşļïḑe"/>
              <p:cNvSpPr/>
              <p:nvPr/>
            </p:nvSpPr>
            <p:spPr bwMode="auto">
              <a:xfrm>
                <a:off x="4097338" y="2674938"/>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9" name="išļîḓe"/>
              <p:cNvSpPr/>
              <p:nvPr/>
            </p:nvSpPr>
            <p:spPr bwMode="auto">
              <a:xfrm>
                <a:off x="4097338" y="2816225"/>
                <a:ext cx="161925" cy="74613"/>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0" name="íş1ïḋê"/>
              <p:cNvSpPr/>
              <p:nvPr/>
            </p:nvSpPr>
            <p:spPr bwMode="auto">
              <a:xfrm>
                <a:off x="4097338" y="2816225"/>
                <a:ext cx="161925" cy="7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1" name="îs1îḑé"/>
              <p:cNvSpPr/>
              <p:nvPr/>
            </p:nvSpPr>
            <p:spPr bwMode="auto">
              <a:xfrm>
                <a:off x="4097338" y="2959100"/>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2" name="ïsļiḍe"/>
              <p:cNvSpPr/>
              <p:nvPr/>
            </p:nvSpPr>
            <p:spPr bwMode="auto">
              <a:xfrm>
                <a:off x="4097338" y="2959100"/>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3" name="íşļídé"/>
              <p:cNvSpPr/>
              <p:nvPr/>
            </p:nvSpPr>
            <p:spPr bwMode="auto">
              <a:xfrm>
                <a:off x="4097338" y="3100388"/>
                <a:ext cx="161925" cy="74613"/>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4" name="ïśľïdè"/>
              <p:cNvSpPr/>
              <p:nvPr/>
            </p:nvSpPr>
            <p:spPr bwMode="auto">
              <a:xfrm>
                <a:off x="4097338" y="3100388"/>
                <a:ext cx="161925" cy="7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5" name="îŝľíḍe"/>
              <p:cNvSpPr/>
              <p:nvPr/>
            </p:nvSpPr>
            <p:spPr bwMode="auto">
              <a:xfrm>
                <a:off x="4097338" y="32432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6" name="îşḷîḍé"/>
              <p:cNvSpPr/>
              <p:nvPr/>
            </p:nvSpPr>
            <p:spPr bwMode="auto">
              <a:xfrm>
                <a:off x="4097338" y="32432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7" name="íṧľïďè"/>
              <p:cNvSpPr/>
              <p:nvPr/>
            </p:nvSpPr>
            <p:spPr bwMode="auto">
              <a:xfrm>
                <a:off x="4097338" y="3384550"/>
                <a:ext cx="161925" cy="74613"/>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8" name="îṧľîḋê"/>
              <p:cNvSpPr/>
              <p:nvPr/>
            </p:nvSpPr>
            <p:spPr bwMode="auto">
              <a:xfrm>
                <a:off x="4097338" y="3384550"/>
                <a:ext cx="161925" cy="7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9" name="íşḻîďê"/>
              <p:cNvSpPr/>
              <p:nvPr/>
            </p:nvSpPr>
            <p:spPr bwMode="auto">
              <a:xfrm>
                <a:off x="4402138"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0" name="îŝ1ïďê"/>
              <p:cNvSpPr/>
              <p:nvPr/>
            </p:nvSpPr>
            <p:spPr bwMode="auto">
              <a:xfrm>
                <a:off x="4402138"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1" name="iṥļíḑè"/>
              <p:cNvSpPr/>
              <p:nvPr/>
            </p:nvSpPr>
            <p:spPr bwMode="auto">
              <a:xfrm>
                <a:off x="4686301"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2" name="íšľiďè"/>
              <p:cNvSpPr/>
              <p:nvPr/>
            </p:nvSpPr>
            <p:spPr bwMode="auto">
              <a:xfrm>
                <a:off x="4686301"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3" name="işľïḋe"/>
              <p:cNvSpPr/>
              <p:nvPr/>
            </p:nvSpPr>
            <p:spPr bwMode="auto">
              <a:xfrm>
                <a:off x="4970463"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4" name="ï$ľîdé"/>
              <p:cNvSpPr/>
              <p:nvPr/>
            </p:nvSpPr>
            <p:spPr bwMode="auto">
              <a:xfrm>
                <a:off x="4970463"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5" name="is1îďê"/>
              <p:cNvSpPr/>
              <p:nvPr/>
            </p:nvSpPr>
            <p:spPr bwMode="auto">
              <a:xfrm>
                <a:off x="5254626" y="3459163"/>
                <a:ext cx="163513"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6" name="íṣḷîḑè"/>
              <p:cNvSpPr/>
              <p:nvPr/>
            </p:nvSpPr>
            <p:spPr bwMode="auto">
              <a:xfrm>
                <a:off x="5254626" y="3459163"/>
                <a:ext cx="163513"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7" name="ïslidè"/>
              <p:cNvSpPr/>
              <p:nvPr/>
            </p:nvSpPr>
            <p:spPr bwMode="auto">
              <a:xfrm>
                <a:off x="5540376"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8" name="íṡ1îḍe"/>
              <p:cNvSpPr/>
              <p:nvPr/>
            </p:nvSpPr>
            <p:spPr bwMode="auto">
              <a:xfrm>
                <a:off x="5540376"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9" name="îṣľïďê"/>
              <p:cNvSpPr/>
              <p:nvPr/>
            </p:nvSpPr>
            <p:spPr bwMode="auto">
              <a:xfrm>
                <a:off x="5824538"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0" name="íṩľiḋè"/>
              <p:cNvSpPr/>
              <p:nvPr/>
            </p:nvSpPr>
            <p:spPr bwMode="auto">
              <a:xfrm>
                <a:off x="5824538"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1" name="íŝḻîḑè"/>
              <p:cNvSpPr/>
              <p:nvPr/>
            </p:nvSpPr>
            <p:spPr bwMode="auto">
              <a:xfrm>
                <a:off x="6108701"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2" name="íṩľide"/>
              <p:cNvSpPr/>
              <p:nvPr/>
            </p:nvSpPr>
            <p:spPr bwMode="auto">
              <a:xfrm>
                <a:off x="6108701"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3" name="ïṧ1ïḍé"/>
              <p:cNvSpPr/>
              <p:nvPr/>
            </p:nvSpPr>
            <p:spPr bwMode="auto">
              <a:xfrm>
                <a:off x="6392863"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4" name="îṥļiḋè"/>
              <p:cNvSpPr/>
              <p:nvPr/>
            </p:nvSpPr>
            <p:spPr bwMode="auto">
              <a:xfrm>
                <a:off x="6392863"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5" name="íṥḷiḋe"/>
              <p:cNvSpPr/>
              <p:nvPr/>
            </p:nvSpPr>
            <p:spPr bwMode="auto">
              <a:xfrm>
                <a:off x="6677026" y="3459163"/>
                <a:ext cx="163513"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6" name="ïŝḷïḑè"/>
              <p:cNvSpPr/>
              <p:nvPr/>
            </p:nvSpPr>
            <p:spPr bwMode="auto">
              <a:xfrm>
                <a:off x="6677026" y="3459163"/>
                <a:ext cx="163513"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7" name="îṣḷïde"/>
              <p:cNvSpPr/>
              <p:nvPr/>
            </p:nvSpPr>
            <p:spPr bwMode="auto">
              <a:xfrm>
                <a:off x="4402138" y="2924175"/>
                <a:ext cx="161925" cy="460375"/>
              </a:xfrm>
              <a:prstGeom prst="rect">
                <a:avLst/>
              </a:prstGeom>
              <a:solidFill>
                <a:srgbClr val="24598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p>
            </p:txBody>
          </p:sp>
          <p:sp>
            <p:nvSpPr>
              <p:cNvPr id="378" name="îṥļíďe"/>
              <p:cNvSpPr/>
              <p:nvPr/>
            </p:nvSpPr>
            <p:spPr bwMode="auto">
              <a:xfrm>
                <a:off x="4686301" y="2711450"/>
                <a:ext cx="161925" cy="673100"/>
              </a:xfrm>
              <a:prstGeom prst="rect">
                <a:avLst/>
              </a:prstGeom>
              <a:solidFill>
                <a:srgbClr val="24598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9" name="îṩ1ïḑé"/>
              <p:cNvSpPr/>
              <p:nvPr/>
            </p:nvSpPr>
            <p:spPr bwMode="auto">
              <a:xfrm>
                <a:off x="4970463" y="2532063"/>
                <a:ext cx="161925" cy="852488"/>
              </a:xfrm>
              <a:prstGeom prst="rect">
                <a:avLst/>
              </a:prstGeom>
              <a:solidFill>
                <a:srgbClr val="24598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0" name="ïṩļîḍe"/>
              <p:cNvSpPr/>
              <p:nvPr/>
            </p:nvSpPr>
            <p:spPr bwMode="auto">
              <a:xfrm>
                <a:off x="5254626" y="2625725"/>
                <a:ext cx="163513" cy="758825"/>
              </a:xfrm>
              <a:prstGeom prst="rect">
                <a:avLst/>
              </a:prstGeom>
              <a:solidFill>
                <a:srgbClr val="24598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1" name="îṩlidè"/>
              <p:cNvSpPr/>
              <p:nvPr/>
            </p:nvSpPr>
            <p:spPr bwMode="auto">
              <a:xfrm>
                <a:off x="5540376" y="2463800"/>
                <a:ext cx="161925" cy="920750"/>
              </a:xfrm>
              <a:prstGeom prst="rect">
                <a:avLst/>
              </a:prstGeom>
              <a:solidFill>
                <a:srgbClr val="24598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2" name="íslïḍê"/>
              <p:cNvSpPr/>
              <p:nvPr/>
            </p:nvSpPr>
            <p:spPr bwMode="auto">
              <a:xfrm>
                <a:off x="5824538" y="2816225"/>
                <a:ext cx="161925" cy="5683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3" name="ïṧľîḍé"/>
              <p:cNvSpPr/>
              <p:nvPr/>
            </p:nvSpPr>
            <p:spPr bwMode="auto">
              <a:xfrm>
                <a:off x="5824538" y="2816225"/>
                <a:ext cx="161925"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4" name="ïSļíḍé"/>
              <p:cNvSpPr/>
              <p:nvPr/>
            </p:nvSpPr>
            <p:spPr bwMode="auto">
              <a:xfrm>
                <a:off x="6108701" y="2816225"/>
                <a:ext cx="161925" cy="5683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5" name="is1ide"/>
              <p:cNvSpPr/>
              <p:nvPr/>
            </p:nvSpPr>
            <p:spPr bwMode="auto">
              <a:xfrm>
                <a:off x="6108701" y="2816225"/>
                <a:ext cx="161925"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6" name="ïSlîḋé"/>
              <p:cNvSpPr/>
              <p:nvPr/>
            </p:nvSpPr>
            <p:spPr bwMode="auto">
              <a:xfrm>
                <a:off x="6392863" y="2816225"/>
                <a:ext cx="161925" cy="5683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7" name="ïṡľiďê"/>
              <p:cNvSpPr/>
              <p:nvPr/>
            </p:nvSpPr>
            <p:spPr bwMode="auto">
              <a:xfrm>
                <a:off x="6392863" y="2816225"/>
                <a:ext cx="161925"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8" name="ïš1íḓê"/>
              <p:cNvSpPr/>
              <p:nvPr/>
            </p:nvSpPr>
            <p:spPr bwMode="auto">
              <a:xfrm>
                <a:off x="6677026" y="2890838"/>
                <a:ext cx="163513" cy="493713"/>
              </a:xfrm>
              <a:custGeom>
                <a:avLst/>
                <a:gdLst>
                  <a:gd name="T0" fmla="*/ 0 w 114"/>
                  <a:gd name="T1" fmla="*/ 0 h 348"/>
                  <a:gd name="T2" fmla="*/ 0 w 114"/>
                  <a:gd name="T3" fmla="*/ 348 h 348"/>
                  <a:gd name="T4" fmla="*/ 114 w 114"/>
                  <a:gd name="T5" fmla="*/ 348 h 348"/>
                  <a:gd name="T6" fmla="*/ 114 w 114"/>
                  <a:gd name="T7" fmla="*/ 2 h 348"/>
                  <a:gd name="T8" fmla="*/ 114 w 114"/>
                  <a:gd name="T9" fmla="*/ 1 h 348"/>
                  <a:gd name="T10" fmla="*/ 109 w 114"/>
                  <a:gd name="T11" fmla="*/ 2 h 348"/>
                  <a:gd name="T12" fmla="*/ 58 w 114"/>
                  <a:gd name="T13" fmla="*/ 18 h 348"/>
                  <a:gd name="T14" fmla="*/ 50 w 114"/>
                  <a:gd name="T15" fmla="*/ 18 h 348"/>
                  <a:gd name="T16" fmla="*/ 0 w 114"/>
                  <a:gd name="T1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348">
                    <a:moveTo>
                      <a:pt x="0" y="0"/>
                    </a:moveTo>
                    <a:cubicBezTo>
                      <a:pt x="0" y="348"/>
                      <a:pt x="0" y="348"/>
                      <a:pt x="0" y="348"/>
                    </a:cubicBezTo>
                    <a:cubicBezTo>
                      <a:pt x="114" y="348"/>
                      <a:pt x="114" y="348"/>
                      <a:pt x="114" y="348"/>
                    </a:cubicBezTo>
                    <a:cubicBezTo>
                      <a:pt x="114" y="2"/>
                      <a:pt x="114" y="2"/>
                      <a:pt x="114" y="2"/>
                    </a:cubicBezTo>
                    <a:cubicBezTo>
                      <a:pt x="114" y="2"/>
                      <a:pt x="114" y="1"/>
                      <a:pt x="114" y="1"/>
                    </a:cubicBezTo>
                    <a:cubicBezTo>
                      <a:pt x="112" y="1"/>
                      <a:pt x="111" y="2"/>
                      <a:pt x="109" y="2"/>
                    </a:cubicBezTo>
                    <a:cubicBezTo>
                      <a:pt x="92" y="6"/>
                      <a:pt x="74" y="11"/>
                      <a:pt x="58" y="18"/>
                    </a:cubicBezTo>
                    <a:cubicBezTo>
                      <a:pt x="58" y="18"/>
                      <a:pt x="55" y="18"/>
                      <a:pt x="50" y="18"/>
                    </a:cubicBezTo>
                    <a:cubicBezTo>
                      <a:pt x="38" y="18"/>
                      <a:pt x="16" y="16"/>
                      <a:pt x="0" y="0"/>
                    </a:cubicBezTo>
                  </a:path>
                </a:pathLst>
              </a:custGeom>
              <a:solidFill>
                <a:srgbClr val="E2E0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89" name="íś1ïḓè"/>
              <p:cNvSpPr/>
              <p:nvPr/>
            </p:nvSpPr>
            <p:spPr bwMode="auto">
              <a:xfrm>
                <a:off x="5276851" y="2814638"/>
                <a:ext cx="1412875" cy="112713"/>
              </a:xfrm>
              <a:custGeom>
                <a:avLst/>
                <a:gdLst>
                  <a:gd name="T0" fmla="*/ 871 w 890"/>
                  <a:gd name="T1" fmla="*/ 0 h 71"/>
                  <a:gd name="T2" fmla="*/ 0 w 890"/>
                  <a:gd name="T3" fmla="*/ 54 h 71"/>
                  <a:gd name="T4" fmla="*/ 0 w 890"/>
                  <a:gd name="T5" fmla="*/ 71 h 71"/>
                  <a:gd name="T6" fmla="*/ 890 w 890"/>
                  <a:gd name="T7" fmla="*/ 36 h 71"/>
                  <a:gd name="T8" fmla="*/ 871 w 890"/>
                  <a:gd name="T9" fmla="*/ 0 h 71"/>
                </a:gdLst>
                <a:ahLst/>
                <a:cxnLst>
                  <a:cxn ang="0">
                    <a:pos x="T0" y="T1"/>
                  </a:cxn>
                  <a:cxn ang="0">
                    <a:pos x="T2" y="T3"/>
                  </a:cxn>
                  <a:cxn ang="0">
                    <a:pos x="T4" y="T5"/>
                  </a:cxn>
                  <a:cxn ang="0">
                    <a:pos x="T6" y="T7"/>
                  </a:cxn>
                  <a:cxn ang="0">
                    <a:pos x="T8" y="T9"/>
                  </a:cxn>
                </a:cxnLst>
                <a:rect l="0" t="0" r="r" b="b"/>
                <a:pathLst>
                  <a:path w="890" h="71">
                    <a:moveTo>
                      <a:pt x="871" y="0"/>
                    </a:moveTo>
                    <a:lnTo>
                      <a:pt x="0" y="54"/>
                    </a:lnTo>
                    <a:lnTo>
                      <a:pt x="0" y="71"/>
                    </a:lnTo>
                    <a:lnTo>
                      <a:pt x="890" y="36"/>
                    </a:lnTo>
                    <a:lnTo>
                      <a:pt x="871" y="0"/>
                    </a:lnTo>
                    <a:close/>
                  </a:path>
                </a:pathLst>
              </a:custGeom>
              <a:solidFill>
                <a:srgbClr val="5354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0" name="îs1íḋe"/>
              <p:cNvSpPr/>
              <p:nvPr/>
            </p:nvSpPr>
            <p:spPr bwMode="auto">
              <a:xfrm>
                <a:off x="7448551" y="5297488"/>
                <a:ext cx="498475" cy="303213"/>
              </a:xfrm>
              <a:custGeom>
                <a:avLst/>
                <a:gdLst>
                  <a:gd name="T0" fmla="*/ 193 w 350"/>
                  <a:gd name="T1" fmla="*/ 36 h 214"/>
                  <a:gd name="T2" fmla="*/ 72 w 350"/>
                  <a:gd name="T3" fmla="*/ 134 h 214"/>
                  <a:gd name="T4" fmla="*/ 49 w 350"/>
                  <a:gd name="T5" fmla="*/ 199 h 214"/>
                  <a:gd name="T6" fmla="*/ 202 w 350"/>
                  <a:gd name="T7" fmla="*/ 199 h 214"/>
                  <a:gd name="T8" fmla="*/ 350 w 350"/>
                  <a:gd name="T9" fmla="*/ 162 h 214"/>
                  <a:gd name="T10" fmla="*/ 309 w 350"/>
                  <a:gd name="T11" fmla="*/ 8 h 214"/>
                  <a:gd name="T12" fmla="*/ 193 w 350"/>
                  <a:gd name="T13" fmla="*/ 36 h 214"/>
                </a:gdLst>
                <a:ahLst/>
                <a:cxnLst>
                  <a:cxn ang="0">
                    <a:pos x="T0" y="T1"/>
                  </a:cxn>
                  <a:cxn ang="0">
                    <a:pos x="T2" y="T3"/>
                  </a:cxn>
                  <a:cxn ang="0">
                    <a:pos x="T4" y="T5"/>
                  </a:cxn>
                  <a:cxn ang="0">
                    <a:pos x="T6" y="T7"/>
                  </a:cxn>
                  <a:cxn ang="0">
                    <a:pos x="T8" y="T9"/>
                  </a:cxn>
                  <a:cxn ang="0">
                    <a:pos x="T10" y="T11"/>
                  </a:cxn>
                  <a:cxn ang="0">
                    <a:pos x="T12" y="T13"/>
                  </a:cxn>
                </a:cxnLst>
                <a:rect l="0" t="0" r="r" b="b"/>
                <a:pathLst>
                  <a:path w="350" h="214">
                    <a:moveTo>
                      <a:pt x="193" y="36"/>
                    </a:moveTo>
                    <a:cubicBezTo>
                      <a:pt x="193" y="36"/>
                      <a:pt x="143" y="127"/>
                      <a:pt x="72" y="134"/>
                    </a:cubicBezTo>
                    <a:cubicBezTo>
                      <a:pt x="1" y="141"/>
                      <a:pt x="0" y="183"/>
                      <a:pt x="49" y="199"/>
                    </a:cubicBezTo>
                    <a:cubicBezTo>
                      <a:pt x="98" y="214"/>
                      <a:pt x="202" y="199"/>
                      <a:pt x="202" y="199"/>
                    </a:cubicBezTo>
                    <a:cubicBezTo>
                      <a:pt x="350" y="162"/>
                      <a:pt x="350" y="162"/>
                      <a:pt x="350" y="162"/>
                    </a:cubicBezTo>
                    <a:cubicBezTo>
                      <a:pt x="350" y="162"/>
                      <a:pt x="332" y="16"/>
                      <a:pt x="309" y="8"/>
                    </a:cubicBezTo>
                    <a:cubicBezTo>
                      <a:pt x="285" y="0"/>
                      <a:pt x="193" y="36"/>
                      <a:pt x="193" y="36"/>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1" name="í$1iďè"/>
              <p:cNvSpPr/>
              <p:nvPr/>
            </p:nvSpPr>
            <p:spPr bwMode="auto">
              <a:xfrm>
                <a:off x="7926388" y="5316538"/>
                <a:ext cx="241300" cy="344488"/>
              </a:xfrm>
              <a:custGeom>
                <a:avLst/>
                <a:gdLst>
                  <a:gd name="T0" fmla="*/ 37 w 169"/>
                  <a:gd name="T1" fmla="*/ 24 h 242"/>
                  <a:gd name="T2" fmla="*/ 9 w 169"/>
                  <a:gd name="T3" fmla="*/ 199 h 242"/>
                  <a:gd name="T4" fmla="*/ 166 w 169"/>
                  <a:gd name="T5" fmla="*/ 184 h 242"/>
                  <a:gd name="T6" fmla="*/ 167 w 169"/>
                  <a:gd name="T7" fmla="*/ 170 h 242"/>
                  <a:gd name="T8" fmla="*/ 152 w 169"/>
                  <a:gd name="T9" fmla="*/ 58 h 242"/>
                  <a:gd name="T10" fmla="*/ 146 w 169"/>
                  <a:gd name="T11" fmla="*/ 24 h 242"/>
                  <a:gd name="T12" fmla="*/ 37 w 169"/>
                  <a:gd name="T13" fmla="*/ 24 h 242"/>
                </a:gdLst>
                <a:ahLst/>
                <a:cxnLst>
                  <a:cxn ang="0">
                    <a:pos x="T0" y="T1"/>
                  </a:cxn>
                  <a:cxn ang="0">
                    <a:pos x="T2" y="T3"/>
                  </a:cxn>
                  <a:cxn ang="0">
                    <a:pos x="T4" y="T5"/>
                  </a:cxn>
                  <a:cxn ang="0">
                    <a:pos x="T6" y="T7"/>
                  </a:cxn>
                  <a:cxn ang="0">
                    <a:pos x="T8" y="T9"/>
                  </a:cxn>
                  <a:cxn ang="0">
                    <a:pos x="T10" y="T11"/>
                  </a:cxn>
                  <a:cxn ang="0">
                    <a:pos x="T12" y="T13"/>
                  </a:cxn>
                </a:cxnLst>
                <a:rect l="0" t="0" r="r" b="b"/>
                <a:pathLst>
                  <a:path w="169" h="242">
                    <a:moveTo>
                      <a:pt x="37" y="24"/>
                    </a:moveTo>
                    <a:cubicBezTo>
                      <a:pt x="37" y="24"/>
                      <a:pt x="0" y="192"/>
                      <a:pt x="9" y="199"/>
                    </a:cubicBezTo>
                    <a:cubicBezTo>
                      <a:pt x="19" y="206"/>
                      <a:pt x="161" y="242"/>
                      <a:pt x="166" y="184"/>
                    </a:cubicBezTo>
                    <a:cubicBezTo>
                      <a:pt x="166" y="179"/>
                      <a:pt x="167" y="174"/>
                      <a:pt x="167" y="170"/>
                    </a:cubicBezTo>
                    <a:cubicBezTo>
                      <a:pt x="169" y="132"/>
                      <a:pt x="164" y="94"/>
                      <a:pt x="152" y="58"/>
                    </a:cubicBezTo>
                    <a:cubicBezTo>
                      <a:pt x="148" y="46"/>
                      <a:pt x="145" y="33"/>
                      <a:pt x="146" y="24"/>
                    </a:cubicBezTo>
                    <a:cubicBezTo>
                      <a:pt x="149" y="0"/>
                      <a:pt x="37" y="24"/>
                      <a:pt x="37" y="24"/>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2" name="íṡļîḓê"/>
              <p:cNvSpPr/>
              <p:nvPr/>
            </p:nvSpPr>
            <p:spPr bwMode="auto">
              <a:xfrm>
                <a:off x="7512051" y="1916113"/>
                <a:ext cx="401638" cy="806450"/>
              </a:xfrm>
              <a:custGeom>
                <a:avLst/>
                <a:gdLst>
                  <a:gd name="T0" fmla="*/ 283 w 283"/>
                  <a:gd name="T1" fmla="*/ 286 h 568"/>
                  <a:gd name="T2" fmla="*/ 188 w 283"/>
                  <a:gd name="T3" fmla="*/ 477 h 568"/>
                  <a:gd name="T4" fmla="*/ 54 w 283"/>
                  <a:gd name="T5" fmla="*/ 291 h 568"/>
                  <a:gd name="T6" fmla="*/ 0 w 283"/>
                  <a:gd name="T7" fmla="*/ 251 h 568"/>
                  <a:gd name="T8" fmla="*/ 200 w 283"/>
                  <a:gd name="T9" fmla="*/ 108 h 568"/>
                  <a:gd name="T10" fmla="*/ 212 w 283"/>
                  <a:gd name="T11" fmla="*/ 196 h 568"/>
                  <a:gd name="T12" fmla="*/ 283 w 283"/>
                  <a:gd name="T13" fmla="*/ 286 h 568"/>
                </a:gdLst>
                <a:ahLst/>
                <a:cxnLst>
                  <a:cxn ang="0">
                    <a:pos x="T0" y="T1"/>
                  </a:cxn>
                  <a:cxn ang="0">
                    <a:pos x="T2" y="T3"/>
                  </a:cxn>
                  <a:cxn ang="0">
                    <a:pos x="T4" y="T5"/>
                  </a:cxn>
                  <a:cxn ang="0">
                    <a:pos x="T6" y="T7"/>
                  </a:cxn>
                  <a:cxn ang="0">
                    <a:pos x="T8" y="T9"/>
                  </a:cxn>
                  <a:cxn ang="0">
                    <a:pos x="T10" y="T11"/>
                  </a:cxn>
                  <a:cxn ang="0">
                    <a:pos x="T12" y="T13"/>
                  </a:cxn>
                </a:cxnLst>
                <a:rect l="0" t="0" r="r" b="b"/>
                <a:pathLst>
                  <a:path w="283" h="568">
                    <a:moveTo>
                      <a:pt x="283" y="286"/>
                    </a:moveTo>
                    <a:cubicBezTo>
                      <a:pt x="283" y="286"/>
                      <a:pt x="168" y="568"/>
                      <a:pt x="188" y="477"/>
                    </a:cubicBezTo>
                    <a:cubicBezTo>
                      <a:pt x="202" y="417"/>
                      <a:pt x="115" y="337"/>
                      <a:pt x="54" y="291"/>
                    </a:cubicBezTo>
                    <a:cubicBezTo>
                      <a:pt x="23" y="267"/>
                      <a:pt x="0" y="251"/>
                      <a:pt x="0" y="251"/>
                    </a:cubicBezTo>
                    <a:cubicBezTo>
                      <a:pt x="0" y="251"/>
                      <a:pt x="215" y="0"/>
                      <a:pt x="200" y="108"/>
                    </a:cubicBezTo>
                    <a:cubicBezTo>
                      <a:pt x="196" y="138"/>
                      <a:pt x="200" y="168"/>
                      <a:pt x="212" y="196"/>
                    </a:cubicBezTo>
                    <a:cubicBezTo>
                      <a:pt x="235" y="253"/>
                      <a:pt x="283" y="286"/>
                      <a:pt x="283" y="286"/>
                    </a:cubicBezTo>
                  </a:path>
                </a:pathLst>
              </a:custGeom>
              <a:solidFill>
                <a:srgbClr val="FFB9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3" name="iṣ1ïḍé"/>
              <p:cNvSpPr/>
              <p:nvPr/>
            </p:nvSpPr>
            <p:spPr bwMode="auto">
              <a:xfrm>
                <a:off x="6638926" y="2709863"/>
                <a:ext cx="230188" cy="220663"/>
              </a:xfrm>
              <a:custGeom>
                <a:avLst/>
                <a:gdLst>
                  <a:gd name="T0" fmla="*/ 162 w 162"/>
                  <a:gd name="T1" fmla="*/ 127 h 155"/>
                  <a:gd name="T2" fmla="*/ 136 w 162"/>
                  <a:gd name="T3" fmla="*/ 129 h 155"/>
                  <a:gd name="T4" fmla="*/ 85 w 162"/>
                  <a:gd name="T5" fmla="*/ 145 h 155"/>
                  <a:gd name="T6" fmla="*/ 13 w 162"/>
                  <a:gd name="T7" fmla="*/ 66 h 155"/>
                  <a:gd name="T8" fmla="*/ 135 w 162"/>
                  <a:gd name="T9" fmla="*/ 41 h 155"/>
                  <a:gd name="T10" fmla="*/ 157 w 162"/>
                  <a:gd name="T11" fmla="*/ 51 h 155"/>
                  <a:gd name="T12" fmla="*/ 162 w 162"/>
                  <a:gd name="T13" fmla="*/ 127 h 155"/>
                </a:gdLst>
                <a:ahLst/>
                <a:cxnLst>
                  <a:cxn ang="0">
                    <a:pos x="T0" y="T1"/>
                  </a:cxn>
                  <a:cxn ang="0">
                    <a:pos x="T2" y="T3"/>
                  </a:cxn>
                  <a:cxn ang="0">
                    <a:pos x="T4" y="T5"/>
                  </a:cxn>
                  <a:cxn ang="0">
                    <a:pos x="T6" y="T7"/>
                  </a:cxn>
                  <a:cxn ang="0">
                    <a:pos x="T8" y="T9"/>
                  </a:cxn>
                  <a:cxn ang="0">
                    <a:pos x="T10" y="T11"/>
                  </a:cxn>
                  <a:cxn ang="0">
                    <a:pos x="T12" y="T13"/>
                  </a:cxn>
                </a:cxnLst>
                <a:rect l="0" t="0" r="r" b="b"/>
                <a:pathLst>
                  <a:path w="162" h="155">
                    <a:moveTo>
                      <a:pt x="162" y="127"/>
                    </a:moveTo>
                    <a:cubicBezTo>
                      <a:pt x="156" y="126"/>
                      <a:pt x="146" y="127"/>
                      <a:pt x="136" y="129"/>
                    </a:cubicBezTo>
                    <a:cubicBezTo>
                      <a:pt x="119" y="133"/>
                      <a:pt x="101" y="138"/>
                      <a:pt x="85" y="145"/>
                    </a:cubicBezTo>
                    <a:cubicBezTo>
                      <a:pt x="85" y="145"/>
                      <a:pt x="0" y="155"/>
                      <a:pt x="13" y="66"/>
                    </a:cubicBezTo>
                    <a:cubicBezTo>
                      <a:pt x="22" y="0"/>
                      <a:pt x="98" y="24"/>
                      <a:pt x="135" y="41"/>
                    </a:cubicBezTo>
                    <a:cubicBezTo>
                      <a:pt x="148" y="46"/>
                      <a:pt x="157" y="51"/>
                      <a:pt x="157" y="51"/>
                    </a:cubicBezTo>
                    <a:cubicBezTo>
                      <a:pt x="162" y="127"/>
                      <a:pt x="162" y="127"/>
                      <a:pt x="162" y="127"/>
                    </a:cubicBezTo>
                  </a:path>
                </a:pathLst>
              </a:custGeom>
              <a:solidFill>
                <a:srgbClr val="FFB9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4" name="îŝlíḓê"/>
              <p:cNvSpPr/>
              <p:nvPr/>
            </p:nvSpPr>
            <p:spPr bwMode="auto">
              <a:xfrm>
                <a:off x="6819901" y="2768600"/>
                <a:ext cx="20638" cy="125413"/>
              </a:xfrm>
              <a:custGeom>
                <a:avLst/>
                <a:gdLst>
                  <a:gd name="T0" fmla="*/ 8 w 14"/>
                  <a:gd name="T1" fmla="*/ 0 h 88"/>
                  <a:gd name="T2" fmla="*/ 9 w 14"/>
                  <a:gd name="T3" fmla="*/ 88 h 88"/>
                  <a:gd name="T4" fmla="*/ 14 w 14"/>
                  <a:gd name="T5" fmla="*/ 87 h 88"/>
                  <a:gd name="T6" fmla="*/ 13 w 14"/>
                  <a:gd name="T7" fmla="*/ 2 h 88"/>
                  <a:gd name="T8" fmla="*/ 9 w 14"/>
                  <a:gd name="T9" fmla="*/ 0 h 88"/>
                  <a:gd name="T10" fmla="*/ 8 w 14"/>
                  <a:gd name="T11" fmla="*/ 0 h 88"/>
                  <a:gd name="T12" fmla="*/ 8 w 14"/>
                  <a:gd name="T13" fmla="*/ 0 h 88"/>
                </a:gdLst>
                <a:ahLst/>
                <a:cxnLst>
                  <a:cxn ang="0">
                    <a:pos x="T0" y="T1"/>
                  </a:cxn>
                  <a:cxn ang="0">
                    <a:pos x="T2" y="T3"/>
                  </a:cxn>
                  <a:cxn ang="0">
                    <a:pos x="T4" y="T5"/>
                  </a:cxn>
                  <a:cxn ang="0">
                    <a:pos x="T6" y="T7"/>
                  </a:cxn>
                  <a:cxn ang="0">
                    <a:pos x="T8" y="T9"/>
                  </a:cxn>
                  <a:cxn ang="0">
                    <a:pos x="T10" y="T11"/>
                  </a:cxn>
                  <a:cxn ang="0">
                    <a:pos x="T12" y="T13"/>
                  </a:cxn>
                </a:cxnLst>
                <a:rect l="0" t="0" r="r" b="b"/>
                <a:pathLst>
                  <a:path w="14" h="88">
                    <a:moveTo>
                      <a:pt x="8" y="0"/>
                    </a:moveTo>
                    <a:cubicBezTo>
                      <a:pt x="7" y="10"/>
                      <a:pt x="0" y="65"/>
                      <a:pt x="9" y="88"/>
                    </a:cubicBezTo>
                    <a:cubicBezTo>
                      <a:pt x="11" y="88"/>
                      <a:pt x="12" y="87"/>
                      <a:pt x="14" y="87"/>
                    </a:cubicBezTo>
                    <a:cubicBezTo>
                      <a:pt x="6" y="65"/>
                      <a:pt x="11" y="16"/>
                      <a:pt x="13" y="2"/>
                    </a:cubicBezTo>
                    <a:cubicBezTo>
                      <a:pt x="12" y="1"/>
                      <a:pt x="10" y="0"/>
                      <a:pt x="9" y="0"/>
                    </a:cubicBezTo>
                    <a:cubicBezTo>
                      <a:pt x="9" y="0"/>
                      <a:pt x="8" y="0"/>
                      <a:pt x="8" y="0"/>
                    </a:cubicBezTo>
                    <a:cubicBezTo>
                      <a:pt x="8" y="0"/>
                      <a:pt x="8" y="0"/>
                      <a:pt x="8"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5" name="işlïde"/>
              <p:cNvSpPr/>
              <p:nvPr/>
            </p:nvSpPr>
            <p:spPr bwMode="auto">
              <a:xfrm>
                <a:off x="6823076" y="2765425"/>
                <a:ext cx="57150" cy="136525"/>
              </a:xfrm>
              <a:custGeom>
                <a:avLst/>
                <a:gdLst>
                  <a:gd name="T0" fmla="*/ 34 w 40"/>
                  <a:gd name="T1" fmla="*/ 4 h 96"/>
                  <a:gd name="T2" fmla="*/ 11 w 40"/>
                  <a:gd name="T3" fmla="*/ 0 h 96"/>
                  <a:gd name="T4" fmla="*/ 15 w 40"/>
                  <a:gd name="T5" fmla="*/ 96 h 96"/>
                  <a:gd name="T6" fmla="*/ 40 w 40"/>
                  <a:gd name="T7" fmla="*/ 96 h 96"/>
                  <a:gd name="T8" fmla="*/ 34 w 40"/>
                  <a:gd name="T9" fmla="*/ 4 h 96"/>
                </a:gdLst>
                <a:ahLst/>
                <a:cxnLst>
                  <a:cxn ang="0">
                    <a:pos x="T0" y="T1"/>
                  </a:cxn>
                  <a:cxn ang="0">
                    <a:pos x="T2" y="T3"/>
                  </a:cxn>
                  <a:cxn ang="0">
                    <a:pos x="T4" y="T5"/>
                  </a:cxn>
                  <a:cxn ang="0">
                    <a:pos x="T6" y="T7"/>
                  </a:cxn>
                  <a:cxn ang="0">
                    <a:pos x="T8" y="T9"/>
                  </a:cxn>
                </a:cxnLst>
                <a:rect l="0" t="0" r="r" b="b"/>
                <a:pathLst>
                  <a:path w="40" h="96">
                    <a:moveTo>
                      <a:pt x="34" y="4"/>
                    </a:moveTo>
                    <a:cubicBezTo>
                      <a:pt x="11" y="0"/>
                      <a:pt x="11" y="0"/>
                      <a:pt x="11" y="0"/>
                    </a:cubicBezTo>
                    <a:cubicBezTo>
                      <a:pt x="11" y="0"/>
                      <a:pt x="0" y="76"/>
                      <a:pt x="15" y="96"/>
                    </a:cubicBezTo>
                    <a:cubicBezTo>
                      <a:pt x="40" y="96"/>
                      <a:pt x="40" y="96"/>
                      <a:pt x="40" y="96"/>
                    </a:cubicBezTo>
                    <a:cubicBezTo>
                      <a:pt x="34" y="4"/>
                      <a:pt x="34" y="4"/>
                      <a:pt x="34" y="4"/>
                    </a:cubicBezTo>
                  </a:path>
                </a:pathLst>
              </a:custGeom>
              <a:solidFill>
                <a:srgbClr val="CBCDD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6" name="îṡlíḓé"/>
              <p:cNvSpPr/>
              <p:nvPr/>
            </p:nvSpPr>
            <p:spPr bwMode="auto">
              <a:xfrm>
                <a:off x="7307263" y="2909888"/>
                <a:ext cx="219075" cy="796925"/>
              </a:xfrm>
              <a:custGeom>
                <a:avLst/>
                <a:gdLst>
                  <a:gd name="T0" fmla="*/ 137 w 155"/>
                  <a:gd name="T1" fmla="*/ 40 h 561"/>
                  <a:gd name="T2" fmla="*/ 62 w 155"/>
                  <a:gd name="T3" fmla="*/ 51 h 561"/>
                  <a:gd name="T4" fmla="*/ 43 w 155"/>
                  <a:gd name="T5" fmla="*/ 189 h 561"/>
                  <a:gd name="T6" fmla="*/ 24 w 155"/>
                  <a:gd name="T7" fmla="*/ 300 h 561"/>
                  <a:gd name="T8" fmla="*/ 0 w 155"/>
                  <a:gd name="T9" fmla="*/ 523 h 561"/>
                  <a:gd name="T10" fmla="*/ 3 w 155"/>
                  <a:gd name="T11" fmla="*/ 561 h 561"/>
                  <a:gd name="T12" fmla="*/ 92 w 155"/>
                  <a:gd name="T13" fmla="*/ 545 h 561"/>
                  <a:gd name="T14" fmla="*/ 123 w 155"/>
                  <a:gd name="T15" fmla="*/ 451 h 561"/>
                  <a:gd name="T16" fmla="*/ 151 w 155"/>
                  <a:gd name="T17" fmla="*/ 346 h 561"/>
                  <a:gd name="T18" fmla="*/ 155 w 155"/>
                  <a:gd name="T19" fmla="*/ 122 h 561"/>
                  <a:gd name="T20" fmla="*/ 137 w 155"/>
                  <a:gd name="T21" fmla="*/ 4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5" h="561">
                    <a:moveTo>
                      <a:pt x="137" y="40"/>
                    </a:moveTo>
                    <a:cubicBezTo>
                      <a:pt x="137" y="40"/>
                      <a:pt x="70" y="0"/>
                      <a:pt x="62" y="51"/>
                    </a:cubicBezTo>
                    <a:cubicBezTo>
                      <a:pt x="53" y="102"/>
                      <a:pt x="43" y="189"/>
                      <a:pt x="43" y="189"/>
                    </a:cubicBezTo>
                    <a:cubicBezTo>
                      <a:pt x="24" y="300"/>
                      <a:pt x="24" y="300"/>
                      <a:pt x="24" y="300"/>
                    </a:cubicBezTo>
                    <a:cubicBezTo>
                      <a:pt x="0" y="523"/>
                      <a:pt x="0" y="523"/>
                      <a:pt x="0" y="523"/>
                    </a:cubicBezTo>
                    <a:cubicBezTo>
                      <a:pt x="3" y="561"/>
                      <a:pt x="3" y="561"/>
                      <a:pt x="3" y="561"/>
                    </a:cubicBezTo>
                    <a:cubicBezTo>
                      <a:pt x="3" y="561"/>
                      <a:pt x="75" y="536"/>
                      <a:pt x="92" y="545"/>
                    </a:cubicBezTo>
                    <a:cubicBezTo>
                      <a:pt x="109" y="553"/>
                      <a:pt x="123" y="451"/>
                      <a:pt x="123" y="451"/>
                    </a:cubicBezTo>
                    <a:cubicBezTo>
                      <a:pt x="151" y="346"/>
                      <a:pt x="151" y="346"/>
                      <a:pt x="151" y="346"/>
                    </a:cubicBezTo>
                    <a:cubicBezTo>
                      <a:pt x="155" y="122"/>
                      <a:pt x="155" y="122"/>
                      <a:pt x="155" y="122"/>
                    </a:cubicBezTo>
                    <a:cubicBezTo>
                      <a:pt x="137" y="40"/>
                      <a:pt x="137" y="40"/>
                      <a:pt x="137" y="40"/>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7" name="îşḻïďè"/>
              <p:cNvSpPr/>
              <p:nvPr/>
            </p:nvSpPr>
            <p:spPr bwMode="auto">
              <a:xfrm>
                <a:off x="7310438" y="2952750"/>
                <a:ext cx="179388" cy="754063"/>
              </a:xfrm>
              <a:custGeom>
                <a:avLst/>
                <a:gdLst>
                  <a:gd name="T0" fmla="*/ 112 w 126"/>
                  <a:gd name="T1" fmla="*/ 0 h 531"/>
                  <a:gd name="T2" fmla="*/ 103 w 126"/>
                  <a:gd name="T3" fmla="*/ 37 h 531"/>
                  <a:gd name="T4" fmla="*/ 36 w 126"/>
                  <a:gd name="T5" fmla="*/ 238 h 531"/>
                  <a:gd name="T6" fmla="*/ 0 w 126"/>
                  <a:gd name="T7" fmla="*/ 530 h 531"/>
                  <a:gd name="T8" fmla="*/ 0 w 126"/>
                  <a:gd name="T9" fmla="*/ 531 h 531"/>
                  <a:gd name="T10" fmla="*/ 57 w 126"/>
                  <a:gd name="T11" fmla="*/ 515 h 531"/>
                  <a:gd name="T12" fmla="*/ 57 w 126"/>
                  <a:gd name="T13" fmla="*/ 504 h 531"/>
                  <a:gd name="T14" fmla="*/ 77 w 126"/>
                  <a:gd name="T15" fmla="*/ 370 h 531"/>
                  <a:gd name="T16" fmla="*/ 77 w 126"/>
                  <a:gd name="T17" fmla="*/ 370 h 531"/>
                  <a:gd name="T18" fmla="*/ 77 w 126"/>
                  <a:gd name="T19" fmla="*/ 370 h 531"/>
                  <a:gd name="T20" fmla="*/ 86 w 126"/>
                  <a:gd name="T21" fmla="*/ 341 h 531"/>
                  <a:gd name="T22" fmla="*/ 86 w 126"/>
                  <a:gd name="T23" fmla="*/ 341 h 531"/>
                  <a:gd name="T24" fmla="*/ 86 w 126"/>
                  <a:gd name="T25" fmla="*/ 341 h 531"/>
                  <a:gd name="T26" fmla="*/ 88 w 126"/>
                  <a:gd name="T27" fmla="*/ 342 h 531"/>
                  <a:gd name="T28" fmla="*/ 126 w 126"/>
                  <a:gd name="T29" fmla="*/ 208 h 531"/>
                  <a:gd name="T30" fmla="*/ 109 w 126"/>
                  <a:gd name="T31" fmla="*/ 31 h 531"/>
                  <a:gd name="T32" fmla="*/ 109 w 126"/>
                  <a:gd name="T33" fmla="*/ 24 h 531"/>
                  <a:gd name="T34" fmla="*/ 109 w 126"/>
                  <a:gd name="T35" fmla="*/ 24 h 531"/>
                  <a:gd name="T36" fmla="*/ 109 w 126"/>
                  <a:gd name="T37" fmla="*/ 24 h 531"/>
                  <a:gd name="T38" fmla="*/ 114 w 126"/>
                  <a:gd name="T39" fmla="*/ 1 h 531"/>
                  <a:gd name="T40" fmla="*/ 112 w 126"/>
                  <a:gd name="T41"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6" h="531">
                    <a:moveTo>
                      <a:pt x="112" y="0"/>
                    </a:moveTo>
                    <a:cubicBezTo>
                      <a:pt x="107" y="17"/>
                      <a:pt x="104" y="31"/>
                      <a:pt x="103" y="37"/>
                    </a:cubicBezTo>
                    <a:cubicBezTo>
                      <a:pt x="98" y="69"/>
                      <a:pt x="36" y="238"/>
                      <a:pt x="36" y="238"/>
                    </a:cubicBezTo>
                    <a:cubicBezTo>
                      <a:pt x="0" y="530"/>
                      <a:pt x="0" y="530"/>
                      <a:pt x="0" y="530"/>
                    </a:cubicBezTo>
                    <a:cubicBezTo>
                      <a:pt x="0" y="531"/>
                      <a:pt x="0" y="531"/>
                      <a:pt x="0" y="531"/>
                    </a:cubicBezTo>
                    <a:cubicBezTo>
                      <a:pt x="0" y="531"/>
                      <a:pt x="31" y="520"/>
                      <a:pt x="57" y="515"/>
                    </a:cubicBezTo>
                    <a:cubicBezTo>
                      <a:pt x="57" y="512"/>
                      <a:pt x="57" y="508"/>
                      <a:pt x="57" y="504"/>
                    </a:cubicBezTo>
                    <a:cubicBezTo>
                      <a:pt x="56" y="452"/>
                      <a:pt x="68" y="401"/>
                      <a:pt x="77" y="370"/>
                    </a:cubicBezTo>
                    <a:cubicBezTo>
                      <a:pt x="77" y="370"/>
                      <a:pt x="77" y="370"/>
                      <a:pt x="77" y="370"/>
                    </a:cubicBezTo>
                    <a:cubicBezTo>
                      <a:pt x="77" y="370"/>
                      <a:pt x="77" y="370"/>
                      <a:pt x="77" y="370"/>
                    </a:cubicBezTo>
                    <a:cubicBezTo>
                      <a:pt x="82" y="352"/>
                      <a:pt x="86" y="341"/>
                      <a:pt x="86" y="341"/>
                    </a:cubicBezTo>
                    <a:cubicBezTo>
                      <a:pt x="86" y="341"/>
                      <a:pt x="86" y="341"/>
                      <a:pt x="86" y="341"/>
                    </a:cubicBezTo>
                    <a:cubicBezTo>
                      <a:pt x="86" y="341"/>
                      <a:pt x="86" y="341"/>
                      <a:pt x="86" y="341"/>
                    </a:cubicBezTo>
                    <a:cubicBezTo>
                      <a:pt x="87" y="342"/>
                      <a:pt x="87" y="342"/>
                      <a:pt x="88" y="342"/>
                    </a:cubicBezTo>
                    <a:cubicBezTo>
                      <a:pt x="94" y="286"/>
                      <a:pt x="126" y="208"/>
                      <a:pt x="126" y="208"/>
                    </a:cubicBezTo>
                    <a:cubicBezTo>
                      <a:pt x="109" y="31"/>
                      <a:pt x="109" y="31"/>
                      <a:pt x="109" y="31"/>
                    </a:cubicBezTo>
                    <a:cubicBezTo>
                      <a:pt x="109" y="24"/>
                      <a:pt x="109" y="24"/>
                      <a:pt x="109" y="24"/>
                    </a:cubicBezTo>
                    <a:cubicBezTo>
                      <a:pt x="109" y="24"/>
                      <a:pt x="109" y="24"/>
                      <a:pt x="109" y="24"/>
                    </a:cubicBezTo>
                    <a:cubicBezTo>
                      <a:pt x="109" y="24"/>
                      <a:pt x="109" y="24"/>
                      <a:pt x="109" y="24"/>
                    </a:cubicBezTo>
                    <a:cubicBezTo>
                      <a:pt x="109" y="24"/>
                      <a:pt x="111" y="15"/>
                      <a:pt x="114" y="1"/>
                    </a:cubicBezTo>
                    <a:cubicBezTo>
                      <a:pt x="113" y="1"/>
                      <a:pt x="113" y="0"/>
                      <a:pt x="112"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8" name="íṣļiḑe"/>
              <p:cNvSpPr/>
              <p:nvPr/>
            </p:nvSpPr>
            <p:spPr bwMode="auto">
              <a:xfrm>
                <a:off x="6813551" y="2595563"/>
                <a:ext cx="636588" cy="339725"/>
              </a:xfrm>
              <a:custGeom>
                <a:avLst/>
                <a:gdLst>
                  <a:gd name="T0" fmla="*/ 448 w 448"/>
                  <a:gd name="T1" fmla="*/ 0 h 239"/>
                  <a:gd name="T2" fmla="*/ 271 w 448"/>
                  <a:gd name="T3" fmla="*/ 96 h 239"/>
                  <a:gd name="T4" fmla="*/ 33 w 448"/>
                  <a:gd name="T5" fmla="*/ 117 h 239"/>
                  <a:gd name="T6" fmla="*/ 48 w 448"/>
                  <a:gd name="T7" fmla="*/ 239 h 239"/>
                  <a:gd name="T8" fmla="*/ 316 w 448"/>
                  <a:gd name="T9" fmla="*/ 233 h 239"/>
                  <a:gd name="T10" fmla="*/ 421 w 448"/>
                  <a:gd name="T11" fmla="*/ 233 h 239"/>
                  <a:gd name="T12" fmla="*/ 448 w 448"/>
                  <a:gd name="T13" fmla="*/ 0 h 239"/>
                </a:gdLst>
                <a:ahLst/>
                <a:cxnLst>
                  <a:cxn ang="0">
                    <a:pos x="T0" y="T1"/>
                  </a:cxn>
                  <a:cxn ang="0">
                    <a:pos x="T2" y="T3"/>
                  </a:cxn>
                  <a:cxn ang="0">
                    <a:pos x="T4" y="T5"/>
                  </a:cxn>
                  <a:cxn ang="0">
                    <a:pos x="T6" y="T7"/>
                  </a:cxn>
                  <a:cxn ang="0">
                    <a:pos x="T8" y="T9"/>
                  </a:cxn>
                  <a:cxn ang="0">
                    <a:pos x="T10" y="T11"/>
                  </a:cxn>
                  <a:cxn ang="0">
                    <a:pos x="T12" y="T13"/>
                  </a:cxn>
                </a:cxnLst>
                <a:rect l="0" t="0" r="r" b="b"/>
                <a:pathLst>
                  <a:path w="448" h="239">
                    <a:moveTo>
                      <a:pt x="448" y="0"/>
                    </a:moveTo>
                    <a:cubicBezTo>
                      <a:pt x="448" y="0"/>
                      <a:pt x="378" y="80"/>
                      <a:pt x="271" y="96"/>
                    </a:cubicBezTo>
                    <a:cubicBezTo>
                      <a:pt x="165" y="111"/>
                      <a:pt x="33" y="117"/>
                      <a:pt x="33" y="117"/>
                    </a:cubicBezTo>
                    <a:cubicBezTo>
                      <a:pt x="33" y="117"/>
                      <a:pt x="0" y="176"/>
                      <a:pt x="48" y="239"/>
                    </a:cubicBezTo>
                    <a:cubicBezTo>
                      <a:pt x="316" y="233"/>
                      <a:pt x="316" y="233"/>
                      <a:pt x="316" y="233"/>
                    </a:cubicBezTo>
                    <a:cubicBezTo>
                      <a:pt x="316" y="233"/>
                      <a:pt x="375" y="220"/>
                      <a:pt x="421" y="233"/>
                    </a:cubicBezTo>
                    <a:cubicBezTo>
                      <a:pt x="448" y="0"/>
                      <a:pt x="448" y="0"/>
                      <a:pt x="448" y="0"/>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9" name="íṧļíďè"/>
              <p:cNvSpPr/>
              <p:nvPr/>
            </p:nvSpPr>
            <p:spPr bwMode="auto">
              <a:xfrm>
                <a:off x="6843713" y="2619375"/>
                <a:ext cx="582613" cy="315913"/>
              </a:xfrm>
              <a:custGeom>
                <a:avLst/>
                <a:gdLst>
                  <a:gd name="T0" fmla="*/ 409 w 409"/>
                  <a:gd name="T1" fmla="*/ 0 h 222"/>
                  <a:gd name="T2" fmla="*/ 249 w 409"/>
                  <a:gd name="T3" fmla="*/ 79 h 222"/>
                  <a:gd name="T4" fmla="*/ 11 w 409"/>
                  <a:gd name="T5" fmla="*/ 100 h 222"/>
                  <a:gd name="T6" fmla="*/ 9 w 409"/>
                  <a:gd name="T7" fmla="*/ 105 h 222"/>
                  <a:gd name="T8" fmla="*/ 0 w 409"/>
                  <a:gd name="T9" fmla="*/ 149 h 222"/>
                  <a:gd name="T10" fmla="*/ 26 w 409"/>
                  <a:gd name="T11" fmla="*/ 222 h 222"/>
                  <a:gd name="T12" fmla="*/ 294 w 409"/>
                  <a:gd name="T13" fmla="*/ 216 h 222"/>
                  <a:gd name="T14" fmla="*/ 351 w 409"/>
                  <a:gd name="T15" fmla="*/ 210 h 222"/>
                  <a:gd name="T16" fmla="*/ 382 w 409"/>
                  <a:gd name="T17" fmla="*/ 213 h 222"/>
                  <a:gd name="T18" fmla="*/ 405 w 409"/>
                  <a:gd name="T19" fmla="*/ 29 h 222"/>
                  <a:gd name="T20" fmla="*/ 409 w 409"/>
                  <a:gd name="T2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222">
                    <a:moveTo>
                      <a:pt x="409" y="0"/>
                    </a:moveTo>
                    <a:cubicBezTo>
                      <a:pt x="382" y="24"/>
                      <a:pt x="325" y="67"/>
                      <a:pt x="249" y="79"/>
                    </a:cubicBezTo>
                    <a:cubicBezTo>
                      <a:pt x="143" y="94"/>
                      <a:pt x="11" y="100"/>
                      <a:pt x="11" y="100"/>
                    </a:cubicBezTo>
                    <a:cubicBezTo>
                      <a:pt x="11" y="100"/>
                      <a:pt x="10" y="102"/>
                      <a:pt x="9" y="105"/>
                    </a:cubicBezTo>
                    <a:cubicBezTo>
                      <a:pt x="5" y="113"/>
                      <a:pt x="0" y="129"/>
                      <a:pt x="0" y="149"/>
                    </a:cubicBezTo>
                    <a:cubicBezTo>
                      <a:pt x="0" y="170"/>
                      <a:pt x="6" y="196"/>
                      <a:pt x="26" y="222"/>
                    </a:cubicBezTo>
                    <a:cubicBezTo>
                      <a:pt x="294" y="216"/>
                      <a:pt x="294" y="216"/>
                      <a:pt x="294" y="216"/>
                    </a:cubicBezTo>
                    <a:cubicBezTo>
                      <a:pt x="294" y="216"/>
                      <a:pt x="320" y="210"/>
                      <a:pt x="351" y="210"/>
                    </a:cubicBezTo>
                    <a:cubicBezTo>
                      <a:pt x="361" y="210"/>
                      <a:pt x="372" y="211"/>
                      <a:pt x="382" y="213"/>
                    </a:cubicBezTo>
                    <a:cubicBezTo>
                      <a:pt x="392" y="139"/>
                      <a:pt x="401" y="70"/>
                      <a:pt x="405" y="29"/>
                    </a:cubicBezTo>
                    <a:cubicBezTo>
                      <a:pt x="406" y="19"/>
                      <a:pt x="407" y="9"/>
                      <a:pt x="409" y="0"/>
                    </a:cubicBezTo>
                  </a:path>
                </a:pathLst>
              </a:custGeom>
              <a:solidFill>
                <a:srgbClr val="48487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0" name="ïSľíďe"/>
              <p:cNvSpPr/>
              <p:nvPr/>
            </p:nvSpPr>
            <p:spPr bwMode="auto">
              <a:xfrm>
                <a:off x="7578726" y="2287588"/>
                <a:ext cx="144463" cy="41275"/>
              </a:xfrm>
              <a:custGeom>
                <a:avLst/>
                <a:gdLst>
                  <a:gd name="T0" fmla="*/ 102 w 102"/>
                  <a:gd name="T1" fmla="*/ 0 h 30"/>
                  <a:gd name="T2" fmla="*/ 16 w 102"/>
                  <a:gd name="T3" fmla="*/ 25 h 30"/>
                  <a:gd name="T4" fmla="*/ 16 w 102"/>
                  <a:gd name="T5" fmla="*/ 25 h 30"/>
                  <a:gd name="T6" fmla="*/ 0 w 102"/>
                  <a:gd name="T7" fmla="*/ 24 h 30"/>
                  <a:gd name="T8" fmla="*/ 7 w 102"/>
                  <a:gd name="T9" fmla="*/ 30 h 30"/>
                  <a:gd name="T10" fmla="*/ 16 w 102"/>
                  <a:gd name="T11" fmla="*/ 30 h 30"/>
                  <a:gd name="T12" fmla="*/ 102 w 102"/>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102" h="30">
                    <a:moveTo>
                      <a:pt x="102" y="0"/>
                    </a:moveTo>
                    <a:cubicBezTo>
                      <a:pt x="77" y="16"/>
                      <a:pt x="48" y="25"/>
                      <a:pt x="16" y="25"/>
                    </a:cubicBezTo>
                    <a:cubicBezTo>
                      <a:pt x="16" y="25"/>
                      <a:pt x="16" y="25"/>
                      <a:pt x="16" y="25"/>
                    </a:cubicBezTo>
                    <a:cubicBezTo>
                      <a:pt x="10" y="25"/>
                      <a:pt x="5" y="24"/>
                      <a:pt x="0" y="24"/>
                    </a:cubicBezTo>
                    <a:cubicBezTo>
                      <a:pt x="2" y="26"/>
                      <a:pt x="5" y="28"/>
                      <a:pt x="7" y="30"/>
                    </a:cubicBezTo>
                    <a:cubicBezTo>
                      <a:pt x="10" y="30"/>
                      <a:pt x="13" y="30"/>
                      <a:pt x="16" y="30"/>
                    </a:cubicBezTo>
                    <a:cubicBezTo>
                      <a:pt x="50" y="30"/>
                      <a:pt x="79" y="19"/>
                      <a:pt x="102"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1" name="iṩľîdè"/>
              <p:cNvSpPr/>
              <p:nvPr/>
            </p:nvSpPr>
            <p:spPr bwMode="auto">
              <a:xfrm>
                <a:off x="7366001" y="1855788"/>
                <a:ext cx="468313" cy="466725"/>
              </a:xfrm>
              <a:custGeom>
                <a:avLst/>
                <a:gdLst>
                  <a:gd name="T0" fmla="*/ 329 w 329"/>
                  <a:gd name="T1" fmla="*/ 164 h 329"/>
                  <a:gd name="T2" fmla="*/ 165 w 329"/>
                  <a:gd name="T3" fmla="*/ 329 h 329"/>
                  <a:gd name="T4" fmla="*/ 0 w 329"/>
                  <a:gd name="T5" fmla="*/ 164 h 329"/>
                  <a:gd name="T6" fmla="*/ 165 w 329"/>
                  <a:gd name="T7" fmla="*/ 0 h 329"/>
                  <a:gd name="T8" fmla="*/ 329 w 329"/>
                  <a:gd name="T9" fmla="*/ 164 h 329"/>
                  <a:gd name="T10" fmla="*/ 329 w 329"/>
                  <a:gd name="T11" fmla="*/ 164 h 329"/>
                </a:gdLst>
                <a:ahLst/>
                <a:cxnLst>
                  <a:cxn ang="0">
                    <a:pos x="T0" y="T1"/>
                  </a:cxn>
                  <a:cxn ang="0">
                    <a:pos x="T2" y="T3"/>
                  </a:cxn>
                  <a:cxn ang="0">
                    <a:pos x="T4" y="T5"/>
                  </a:cxn>
                  <a:cxn ang="0">
                    <a:pos x="T6" y="T7"/>
                  </a:cxn>
                  <a:cxn ang="0">
                    <a:pos x="T8" y="T9"/>
                  </a:cxn>
                  <a:cxn ang="0">
                    <a:pos x="T10" y="T11"/>
                  </a:cxn>
                </a:cxnLst>
                <a:rect l="0" t="0" r="r" b="b"/>
                <a:pathLst>
                  <a:path w="329" h="329">
                    <a:moveTo>
                      <a:pt x="329" y="164"/>
                    </a:moveTo>
                    <a:cubicBezTo>
                      <a:pt x="329" y="255"/>
                      <a:pt x="255" y="329"/>
                      <a:pt x="165" y="329"/>
                    </a:cubicBezTo>
                    <a:cubicBezTo>
                      <a:pt x="74" y="329"/>
                      <a:pt x="0" y="255"/>
                      <a:pt x="0" y="164"/>
                    </a:cubicBezTo>
                    <a:cubicBezTo>
                      <a:pt x="0" y="73"/>
                      <a:pt x="74" y="0"/>
                      <a:pt x="165" y="0"/>
                    </a:cubicBezTo>
                    <a:cubicBezTo>
                      <a:pt x="255" y="0"/>
                      <a:pt x="329" y="73"/>
                      <a:pt x="329" y="164"/>
                    </a:cubicBezTo>
                    <a:cubicBezTo>
                      <a:pt x="329" y="164"/>
                      <a:pt x="329" y="164"/>
                      <a:pt x="329" y="164"/>
                    </a:cubicBezTo>
                  </a:path>
                </a:pathLst>
              </a:custGeom>
              <a:solidFill>
                <a:srgbClr val="FFB9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2" name="ïšḻídé"/>
              <p:cNvSpPr/>
              <p:nvPr/>
            </p:nvSpPr>
            <p:spPr bwMode="auto">
              <a:xfrm>
                <a:off x="7416801" y="2322513"/>
                <a:ext cx="560388" cy="1238250"/>
              </a:xfrm>
              <a:custGeom>
                <a:avLst/>
                <a:gdLst>
                  <a:gd name="T0" fmla="*/ 393 w 393"/>
                  <a:gd name="T1" fmla="*/ 840 h 872"/>
                  <a:gd name="T2" fmla="*/ 13 w 393"/>
                  <a:gd name="T3" fmla="*/ 825 h 872"/>
                  <a:gd name="T4" fmla="*/ 51 w 393"/>
                  <a:gd name="T5" fmla="*/ 652 h 872"/>
                  <a:gd name="T6" fmla="*/ 34 w 393"/>
                  <a:gd name="T7" fmla="*/ 475 h 872"/>
                  <a:gd name="T8" fmla="*/ 34 w 393"/>
                  <a:gd name="T9" fmla="*/ 468 h 872"/>
                  <a:gd name="T10" fmla="*/ 78 w 393"/>
                  <a:gd name="T11" fmla="*/ 261 h 872"/>
                  <a:gd name="T12" fmla="*/ 167 w 393"/>
                  <a:gd name="T13" fmla="*/ 54 h 872"/>
                  <a:gd name="T14" fmla="*/ 170 w 393"/>
                  <a:gd name="T15" fmla="*/ 48 h 872"/>
                  <a:gd name="T16" fmla="*/ 173 w 393"/>
                  <a:gd name="T17" fmla="*/ 50 h 872"/>
                  <a:gd name="T18" fmla="*/ 174 w 393"/>
                  <a:gd name="T19" fmla="*/ 51 h 872"/>
                  <a:gd name="T20" fmla="*/ 192 w 393"/>
                  <a:gd name="T21" fmla="*/ 61 h 872"/>
                  <a:gd name="T22" fmla="*/ 263 w 393"/>
                  <a:gd name="T23" fmla="*/ 44 h 872"/>
                  <a:gd name="T24" fmla="*/ 349 w 393"/>
                  <a:gd name="T25" fmla="*/ 0 h 872"/>
                  <a:gd name="T26" fmla="*/ 357 w 393"/>
                  <a:gd name="T27" fmla="*/ 489 h 872"/>
                  <a:gd name="T28" fmla="*/ 393 w 393"/>
                  <a:gd name="T29" fmla="*/ 840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3" h="872">
                    <a:moveTo>
                      <a:pt x="393" y="840"/>
                    </a:moveTo>
                    <a:cubicBezTo>
                      <a:pt x="393" y="840"/>
                      <a:pt x="27" y="872"/>
                      <a:pt x="13" y="825"/>
                    </a:cubicBezTo>
                    <a:cubicBezTo>
                      <a:pt x="0" y="779"/>
                      <a:pt x="51" y="652"/>
                      <a:pt x="51" y="652"/>
                    </a:cubicBezTo>
                    <a:cubicBezTo>
                      <a:pt x="34" y="475"/>
                      <a:pt x="34" y="475"/>
                      <a:pt x="34" y="475"/>
                    </a:cubicBezTo>
                    <a:cubicBezTo>
                      <a:pt x="34" y="468"/>
                      <a:pt x="34" y="468"/>
                      <a:pt x="34" y="468"/>
                    </a:cubicBezTo>
                    <a:cubicBezTo>
                      <a:pt x="34" y="468"/>
                      <a:pt x="80" y="277"/>
                      <a:pt x="78" y="261"/>
                    </a:cubicBezTo>
                    <a:cubicBezTo>
                      <a:pt x="76" y="248"/>
                      <a:pt x="152" y="87"/>
                      <a:pt x="167" y="54"/>
                    </a:cubicBezTo>
                    <a:cubicBezTo>
                      <a:pt x="169" y="50"/>
                      <a:pt x="170" y="48"/>
                      <a:pt x="170" y="48"/>
                    </a:cubicBezTo>
                    <a:cubicBezTo>
                      <a:pt x="173" y="50"/>
                      <a:pt x="173" y="50"/>
                      <a:pt x="173" y="50"/>
                    </a:cubicBezTo>
                    <a:cubicBezTo>
                      <a:pt x="174" y="51"/>
                      <a:pt x="174" y="51"/>
                      <a:pt x="174" y="51"/>
                    </a:cubicBezTo>
                    <a:cubicBezTo>
                      <a:pt x="192" y="61"/>
                      <a:pt x="192" y="61"/>
                      <a:pt x="192" y="61"/>
                    </a:cubicBezTo>
                    <a:cubicBezTo>
                      <a:pt x="263" y="44"/>
                      <a:pt x="263" y="44"/>
                      <a:pt x="263" y="44"/>
                    </a:cubicBezTo>
                    <a:cubicBezTo>
                      <a:pt x="349" y="0"/>
                      <a:pt x="349" y="0"/>
                      <a:pt x="349" y="0"/>
                    </a:cubicBezTo>
                    <a:cubicBezTo>
                      <a:pt x="357" y="489"/>
                      <a:pt x="357" y="489"/>
                      <a:pt x="357" y="489"/>
                    </a:cubicBezTo>
                    <a:cubicBezTo>
                      <a:pt x="393" y="840"/>
                      <a:pt x="393" y="840"/>
                      <a:pt x="393" y="840"/>
                    </a:cubicBezTo>
                  </a:path>
                </a:pathLst>
              </a:custGeom>
              <a:solidFill>
                <a:srgbClr val="CBCDD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3" name="îŝḻïďe"/>
              <p:cNvSpPr/>
              <p:nvPr/>
            </p:nvSpPr>
            <p:spPr bwMode="auto">
              <a:xfrm>
                <a:off x="7586663" y="2454275"/>
                <a:ext cx="119063" cy="911225"/>
              </a:xfrm>
              <a:custGeom>
                <a:avLst/>
                <a:gdLst>
                  <a:gd name="T0" fmla="*/ 81 w 84"/>
                  <a:gd name="T1" fmla="*/ 0 h 641"/>
                  <a:gd name="T2" fmla="*/ 66 w 84"/>
                  <a:gd name="T3" fmla="*/ 20 h 641"/>
                  <a:gd name="T4" fmla="*/ 61 w 84"/>
                  <a:gd name="T5" fmla="*/ 31 h 641"/>
                  <a:gd name="T6" fmla="*/ 34 w 84"/>
                  <a:gd name="T7" fmla="*/ 149 h 641"/>
                  <a:gd name="T8" fmla="*/ 34 w 84"/>
                  <a:gd name="T9" fmla="*/ 197 h 641"/>
                  <a:gd name="T10" fmla="*/ 28 w 84"/>
                  <a:gd name="T11" fmla="*/ 577 h 641"/>
                  <a:gd name="T12" fmla="*/ 0 w 84"/>
                  <a:gd name="T13" fmla="*/ 628 h 641"/>
                  <a:gd name="T14" fmla="*/ 1 w 84"/>
                  <a:gd name="T15" fmla="*/ 641 h 641"/>
                  <a:gd name="T16" fmla="*/ 33 w 84"/>
                  <a:gd name="T17" fmla="*/ 582 h 641"/>
                  <a:gd name="T18" fmla="*/ 39 w 84"/>
                  <a:gd name="T19" fmla="*/ 202 h 641"/>
                  <a:gd name="T20" fmla="*/ 39 w 84"/>
                  <a:gd name="T21" fmla="*/ 155 h 641"/>
                  <a:gd name="T22" fmla="*/ 67 w 84"/>
                  <a:gd name="T23" fmla="*/ 36 h 641"/>
                  <a:gd name="T24" fmla="*/ 71 w 84"/>
                  <a:gd name="T25" fmla="*/ 25 h 641"/>
                  <a:gd name="T26" fmla="*/ 84 w 84"/>
                  <a:gd name="T27" fmla="*/ 8 h 641"/>
                  <a:gd name="T28" fmla="*/ 81 w 84"/>
                  <a:gd name="T29" fmla="*/ 0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641">
                    <a:moveTo>
                      <a:pt x="81" y="0"/>
                    </a:moveTo>
                    <a:cubicBezTo>
                      <a:pt x="66" y="20"/>
                      <a:pt x="66" y="20"/>
                      <a:pt x="66" y="20"/>
                    </a:cubicBezTo>
                    <a:cubicBezTo>
                      <a:pt x="61" y="31"/>
                      <a:pt x="61" y="31"/>
                      <a:pt x="61" y="31"/>
                    </a:cubicBezTo>
                    <a:cubicBezTo>
                      <a:pt x="45" y="68"/>
                      <a:pt x="36" y="109"/>
                      <a:pt x="34" y="149"/>
                    </a:cubicBezTo>
                    <a:cubicBezTo>
                      <a:pt x="34" y="197"/>
                      <a:pt x="34" y="197"/>
                      <a:pt x="34" y="197"/>
                    </a:cubicBezTo>
                    <a:cubicBezTo>
                      <a:pt x="28" y="577"/>
                      <a:pt x="28" y="577"/>
                      <a:pt x="28" y="577"/>
                    </a:cubicBezTo>
                    <a:cubicBezTo>
                      <a:pt x="0" y="628"/>
                      <a:pt x="0" y="628"/>
                      <a:pt x="0" y="628"/>
                    </a:cubicBezTo>
                    <a:cubicBezTo>
                      <a:pt x="1" y="641"/>
                      <a:pt x="1" y="641"/>
                      <a:pt x="1" y="641"/>
                    </a:cubicBezTo>
                    <a:cubicBezTo>
                      <a:pt x="33" y="582"/>
                      <a:pt x="33" y="582"/>
                      <a:pt x="33" y="582"/>
                    </a:cubicBezTo>
                    <a:cubicBezTo>
                      <a:pt x="39" y="202"/>
                      <a:pt x="39" y="202"/>
                      <a:pt x="39" y="202"/>
                    </a:cubicBezTo>
                    <a:cubicBezTo>
                      <a:pt x="39" y="155"/>
                      <a:pt x="39" y="155"/>
                      <a:pt x="39" y="155"/>
                    </a:cubicBezTo>
                    <a:cubicBezTo>
                      <a:pt x="41" y="114"/>
                      <a:pt x="50" y="73"/>
                      <a:pt x="67" y="36"/>
                    </a:cubicBezTo>
                    <a:cubicBezTo>
                      <a:pt x="71" y="25"/>
                      <a:pt x="71" y="25"/>
                      <a:pt x="71" y="25"/>
                    </a:cubicBezTo>
                    <a:cubicBezTo>
                      <a:pt x="84" y="8"/>
                      <a:pt x="84" y="8"/>
                      <a:pt x="84" y="8"/>
                    </a:cubicBezTo>
                    <a:cubicBezTo>
                      <a:pt x="83" y="6"/>
                      <a:pt x="82" y="3"/>
                      <a:pt x="81"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4" name="işliḓe"/>
              <p:cNvSpPr/>
              <p:nvPr/>
            </p:nvSpPr>
            <p:spPr bwMode="auto">
              <a:xfrm>
                <a:off x="7572376" y="2382838"/>
                <a:ext cx="149225" cy="974725"/>
              </a:xfrm>
              <a:custGeom>
                <a:avLst/>
                <a:gdLst>
                  <a:gd name="T0" fmla="*/ 89 w 105"/>
                  <a:gd name="T1" fmla="*/ 7 h 687"/>
                  <a:gd name="T2" fmla="*/ 54 w 105"/>
                  <a:gd name="T3" fmla="*/ 25 h 687"/>
                  <a:gd name="T4" fmla="*/ 40 w 105"/>
                  <a:gd name="T5" fmla="*/ 57 h 687"/>
                  <a:gd name="T6" fmla="*/ 31 w 105"/>
                  <a:gd name="T7" fmla="*/ 115 h 687"/>
                  <a:gd name="T8" fmla="*/ 13 w 105"/>
                  <a:gd name="T9" fmla="*/ 207 h 687"/>
                  <a:gd name="T10" fmla="*/ 0 w 105"/>
                  <a:gd name="T11" fmla="*/ 614 h 687"/>
                  <a:gd name="T12" fmla="*/ 5 w 105"/>
                  <a:gd name="T13" fmla="*/ 687 h 687"/>
                  <a:gd name="T14" fmla="*/ 38 w 105"/>
                  <a:gd name="T15" fmla="*/ 628 h 687"/>
                  <a:gd name="T16" fmla="*/ 44 w 105"/>
                  <a:gd name="T17" fmla="*/ 248 h 687"/>
                  <a:gd name="T18" fmla="*/ 44 w 105"/>
                  <a:gd name="T19" fmla="*/ 200 h 687"/>
                  <a:gd name="T20" fmla="*/ 71 w 105"/>
                  <a:gd name="T21" fmla="*/ 82 h 687"/>
                  <a:gd name="T22" fmla="*/ 76 w 105"/>
                  <a:gd name="T23" fmla="*/ 71 h 687"/>
                  <a:gd name="T24" fmla="*/ 105 w 105"/>
                  <a:gd name="T25" fmla="*/ 34 h 687"/>
                  <a:gd name="T26" fmla="*/ 89 w 105"/>
                  <a:gd name="T27" fmla="*/ 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 h="687">
                    <a:moveTo>
                      <a:pt x="89" y="7"/>
                    </a:moveTo>
                    <a:cubicBezTo>
                      <a:pt x="89" y="7"/>
                      <a:pt x="64" y="0"/>
                      <a:pt x="54" y="25"/>
                    </a:cubicBezTo>
                    <a:cubicBezTo>
                      <a:pt x="50" y="36"/>
                      <a:pt x="46" y="47"/>
                      <a:pt x="40" y="57"/>
                    </a:cubicBezTo>
                    <a:cubicBezTo>
                      <a:pt x="31" y="115"/>
                      <a:pt x="31" y="115"/>
                      <a:pt x="31" y="115"/>
                    </a:cubicBezTo>
                    <a:cubicBezTo>
                      <a:pt x="13" y="207"/>
                      <a:pt x="13" y="207"/>
                      <a:pt x="13" y="207"/>
                    </a:cubicBezTo>
                    <a:cubicBezTo>
                      <a:pt x="0" y="614"/>
                      <a:pt x="0" y="614"/>
                      <a:pt x="0" y="614"/>
                    </a:cubicBezTo>
                    <a:cubicBezTo>
                      <a:pt x="5" y="687"/>
                      <a:pt x="5" y="687"/>
                      <a:pt x="5" y="687"/>
                    </a:cubicBezTo>
                    <a:cubicBezTo>
                      <a:pt x="38" y="628"/>
                      <a:pt x="38" y="628"/>
                      <a:pt x="38" y="628"/>
                    </a:cubicBezTo>
                    <a:cubicBezTo>
                      <a:pt x="44" y="248"/>
                      <a:pt x="44" y="248"/>
                      <a:pt x="44" y="248"/>
                    </a:cubicBezTo>
                    <a:cubicBezTo>
                      <a:pt x="44" y="200"/>
                      <a:pt x="44" y="200"/>
                      <a:pt x="44" y="200"/>
                    </a:cubicBezTo>
                    <a:cubicBezTo>
                      <a:pt x="46" y="160"/>
                      <a:pt x="55" y="119"/>
                      <a:pt x="71" y="82"/>
                    </a:cubicBezTo>
                    <a:cubicBezTo>
                      <a:pt x="76" y="71"/>
                      <a:pt x="76" y="71"/>
                      <a:pt x="76" y="71"/>
                    </a:cubicBezTo>
                    <a:cubicBezTo>
                      <a:pt x="105" y="34"/>
                      <a:pt x="105" y="34"/>
                      <a:pt x="105" y="34"/>
                    </a:cubicBezTo>
                    <a:cubicBezTo>
                      <a:pt x="89" y="7"/>
                      <a:pt x="89" y="7"/>
                      <a:pt x="89" y="7"/>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5" name="í$ļîḑé"/>
              <p:cNvSpPr/>
              <p:nvPr/>
            </p:nvSpPr>
            <p:spPr bwMode="auto">
              <a:xfrm>
                <a:off x="7685088" y="2389188"/>
                <a:ext cx="1588" cy="1588"/>
              </a:xfrm>
              <a:custGeom>
                <a:avLst/>
                <a:gdLst>
                  <a:gd name="T0" fmla="*/ 1 w 1"/>
                  <a:gd name="T1" fmla="*/ 0 h 1"/>
                  <a:gd name="T2" fmla="*/ 0 w 1"/>
                  <a:gd name="T3" fmla="*/ 0 h 1"/>
                  <a:gd name="T4" fmla="*/ 0 w 1"/>
                  <a:gd name="T5" fmla="*/ 1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0" y="0"/>
                      <a:pt x="0" y="0"/>
                      <a:pt x="0" y="0"/>
                    </a:cubicBezTo>
                    <a:cubicBezTo>
                      <a:pt x="0" y="0"/>
                      <a:pt x="0" y="1"/>
                      <a:pt x="0" y="1"/>
                    </a:cubicBezTo>
                    <a:cubicBezTo>
                      <a:pt x="0" y="1"/>
                      <a:pt x="1" y="1"/>
                      <a:pt x="1" y="1"/>
                    </a:cubicBezTo>
                    <a:cubicBezTo>
                      <a:pt x="1" y="1"/>
                      <a:pt x="1" y="0"/>
                      <a:pt x="1"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6" name="iśḻïďè"/>
              <p:cNvSpPr/>
              <p:nvPr/>
            </p:nvSpPr>
            <p:spPr bwMode="auto">
              <a:xfrm>
                <a:off x="7705726" y="2392363"/>
                <a:ext cx="133350" cy="114300"/>
              </a:xfrm>
              <a:custGeom>
                <a:avLst/>
                <a:gdLst>
                  <a:gd name="T0" fmla="*/ 93 w 93"/>
                  <a:gd name="T1" fmla="*/ 0 h 81"/>
                  <a:gd name="T2" fmla="*/ 15 w 93"/>
                  <a:gd name="T3" fmla="*/ 76 h 81"/>
                  <a:gd name="T4" fmla="*/ 1 w 93"/>
                  <a:gd name="T5" fmla="*/ 51 h 81"/>
                  <a:gd name="T6" fmla="*/ 0 w 93"/>
                  <a:gd name="T7" fmla="*/ 52 h 81"/>
                  <a:gd name="T8" fmla="*/ 15 w 93"/>
                  <a:gd name="T9" fmla="*/ 81 h 81"/>
                  <a:gd name="T10" fmla="*/ 90 w 93"/>
                  <a:gd name="T11" fmla="*/ 8 h 81"/>
                  <a:gd name="T12" fmla="*/ 93 w 9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93" h="81">
                    <a:moveTo>
                      <a:pt x="93" y="0"/>
                    </a:moveTo>
                    <a:cubicBezTo>
                      <a:pt x="61" y="30"/>
                      <a:pt x="15" y="76"/>
                      <a:pt x="15" y="76"/>
                    </a:cubicBezTo>
                    <a:cubicBezTo>
                      <a:pt x="10" y="72"/>
                      <a:pt x="6" y="62"/>
                      <a:pt x="1" y="51"/>
                    </a:cubicBezTo>
                    <a:cubicBezTo>
                      <a:pt x="0" y="52"/>
                      <a:pt x="0" y="52"/>
                      <a:pt x="0" y="52"/>
                    </a:cubicBezTo>
                    <a:cubicBezTo>
                      <a:pt x="5" y="65"/>
                      <a:pt x="10" y="77"/>
                      <a:pt x="15" y="81"/>
                    </a:cubicBezTo>
                    <a:cubicBezTo>
                      <a:pt x="15" y="81"/>
                      <a:pt x="58" y="38"/>
                      <a:pt x="90" y="8"/>
                    </a:cubicBezTo>
                    <a:cubicBezTo>
                      <a:pt x="91" y="5"/>
                      <a:pt x="92" y="3"/>
                      <a:pt x="93"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7" name="iṧļíḍê"/>
              <p:cNvSpPr/>
              <p:nvPr/>
            </p:nvSpPr>
            <p:spPr bwMode="auto">
              <a:xfrm>
                <a:off x="7702551" y="2452688"/>
                <a:ext cx="4763" cy="12700"/>
              </a:xfrm>
              <a:custGeom>
                <a:avLst/>
                <a:gdLst>
                  <a:gd name="T0" fmla="*/ 1 w 4"/>
                  <a:gd name="T1" fmla="*/ 0 h 9"/>
                  <a:gd name="T2" fmla="*/ 0 w 4"/>
                  <a:gd name="T3" fmla="*/ 1 h 9"/>
                  <a:gd name="T4" fmla="*/ 3 w 4"/>
                  <a:gd name="T5" fmla="*/ 9 h 9"/>
                  <a:gd name="T6" fmla="*/ 4 w 4"/>
                  <a:gd name="T7" fmla="*/ 8 h 9"/>
                  <a:gd name="T8" fmla="*/ 1 w 4"/>
                  <a:gd name="T9" fmla="*/ 0 h 9"/>
                </a:gdLst>
                <a:ahLst/>
                <a:cxnLst>
                  <a:cxn ang="0">
                    <a:pos x="T0" y="T1"/>
                  </a:cxn>
                  <a:cxn ang="0">
                    <a:pos x="T2" y="T3"/>
                  </a:cxn>
                  <a:cxn ang="0">
                    <a:pos x="T4" y="T5"/>
                  </a:cxn>
                  <a:cxn ang="0">
                    <a:pos x="T6" y="T7"/>
                  </a:cxn>
                  <a:cxn ang="0">
                    <a:pos x="T8" y="T9"/>
                  </a:cxn>
                </a:cxnLst>
                <a:rect l="0" t="0" r="r" b="b"/>
                <a:pathLst>
                  <a:path w="4" h="9">
                    <a:moveTo>
                      <a:pt x="1" y="0"/>
                    </a:moveTo>
                    <a:cubicBezTo>
                      <a:pt x="0" y="1"/>
                      <a:pt x="0" y="1"/>
                      <a:pt x="0" y="1"/>
                    </a:cubicBezTo>
                    <a:cubicBezTo>
                      <a:pt x="1" y="4"/>
                      <a:pt x="2" y="7"/>
                      <a:pt x="3" y="9"/>
                    </a:cubicBezTo>
                    <a:cubicBezTo>
                      <a:pt x="4" y="8"/>
                      <a:pt x="4" y="8"/>
                      <a:pt x="4" y="8"/>
                    </a:cubicBezTo>
                    <a:cubicBezTo>
                      <a:pt x="3" y="5"/>
                      <a:pt x="2" y="3"/>
                      <a:pt x="1"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8" name="íSḷiḓe"/>
              <p:cNvSpPr/>
              <p:nvPr/>
            </p:nvSpPr>
            <p:spPr bwMode="auto">
              <a:xfrm>
                <a:off x="7685088" y="2390775"/>
                <a:ext cx="19050" cy="63500"/>
              </a:xfrm>
              <a:custGeom>
                <a:avLst/>
                <a:gdLst>
                  <a:gd name="T0" fmla="*/ 1 w 13"/>
                  <a:gd name="T1" fmla="*/ 0 h 45"/>
                  <a:gd name="T2" fmla="*/ 0 w 13"/>
                  <a:gd name="T3" fmla="*/ 0 h 45"/>
                  <a:gd name="T4" fmla="*/ 12 w 13"/>
                  <a:gd name="T5" fmla="*/ 45 h 45"/>
                  <a:gd name="T6" fmla="*/ 13 w 13"/>
                  <a:gd name="T7" fmla="*/ 44 h 45"/>
                  <a:gd name="T8" fmla="*/ 1 w 13"/>
                  <a:gd name="T9" fmla="*/ 0 h 45"/>
                </a:gdLst>
                <a:ahLst/>
                <a:cxnLst>
                  <a:cxn ang="0">
                    <a:pos x="T0" y="T1"/>
                  </a:cxn>
                  <a:cxn ang="0">
                    <a:pos x="T2" y="T3"/>
                  </a:cxn>
                  <a:cxn ang="0">
                    <a:pos x="T4" y="T5"/>
                  </a:cxn>
                  <a:cxn ang="0">
                    <a:pos x="T6" y="T7"/>
                  </a:cxn>
                  <a:cxn ang="0">
                    <a:pos x="T8" y="T9"/>
                  </a:cxn>
                </a:cxnLst>
                <a:rect l="0" t="0" r="r" b="b"/>
                <a:pathLst>
                  <a:path w="13" h="45">
                    <a:moveTo>
                      <a:pt x="1" y="0"/>
                    </a:moveTo>
                    <a:cubicBezTo>
                      <a:pt x="1" y="0"/>
                      <a:pt x="0" y="0"/>
                      <a:pt x="0" y="0"/>
                    </a:cubicBezTo>
                    <a:cubicBezTo>
                      <a:pt x="1" y="6"/>
                      <a:pt x="6" y="26"/>
                      <a:pt x="12" y="45"/>
                    </a:cubicBezTo>
                    <a:cubicBezTo>
                      <a:pt x="13" y="44"/>
                      <a:pt x="13" y="44"/>
                      <a:pt x="13" y="44"/>
                    </a:cubicBezTo>
                    <a:cubicBezTo>
                      <a:pt x="8" y="28"/>
                      <a:pt x="3" y="10"/>
                      <a:pt x="1"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9" name="îš1íḋe"/>
              <p:cNvSpPr/>
              <p:nvPr/>
            </p:nvSpPr>
            <p:spPr bwMode="auto">
              <a:xfrm>
                <a:off x="7685088" y="2235200"/>
                <a:ext cx="214313" cy="265113"/>
              </a:xfrm>
              <a:custGeom>
                <a:avLst/>
                <a:gdLst>
                  <a:gd name="T0" fmla="*/ 117 w 151"/>
                  <a:gd name="T1" fmla="*/ 0 h 186"/>
                  <a:gd name="T2" fmla="*/ 0 w 151"/>
                  <a:gd name="T3" fmla="*/ 103 h 186"/>
                  <a:gd name="T4" fmla="*/ 30 w 151"/>
                  <a:gd name="T5" fmla="*/ 186 h 186"/>
                  <a:gd name="T6" fmla="*/ 137 w 151"/>
                  <a:gd name="T7" fmla="*/ 86 h 186"/>
                  <a:gd name="T8" fmla="*/ 151 w 151"/>
                  <a:gd name="T9" fmla="*/ 53 h 186"/>
                  <a:gd name="T10" fmla="*/ 117 w 151"/>
                  <a:gd name="T11" fmla="*/ 0 h 186"/>
                </a:gdLst>
                <a:ahLst/>
                <a:cxnLst>
                  <a:cxn ang="0">
                    <a:pos x="T0" y="T1"/>
                  </a:cxn>
                  <a:cxn ang="0">
                    <a:pos x="T2" y="T3"/>
                  </a:cxn>
                  <a:cxn ang="0">
                    <a:pos x="T4" y="T5"/>
                  </a:cxn>
                  <a:cxn ang="0">
                    <a:pos x="T6" y="T7"/>
                  </a:cxn>
                  <a:cxn ang="0">
                    <a:pos x="T8" y="T9"/>
                  </a:cxn>
                  <a:cxn ang="0">
                    <a:pos x="T10" y="T11"/>
                  </a:cxn>
                </a:cxnLst>
                <a:rect l="0" t="0" r="r" b="b"/>
                <a:pathLst>
                  <a:path w="151" h="186">
                    <a:moveTo>
                      <a:pt x="117" y="0"/>
                    </a:moveTo>
                    <a:cubicBezTo>
                      <a:pt x="117" y="0"/>
                      <a:pt x="30" y="92"/>
                      <a:pt x="0" y="103"/>
                    </a:cubicBezTo>
                    <a:cubicBezTo>
                      <a:pt x="0" y="103"/>
                      <a:pt x="15" y="173"/>
                      <a:pt x="30" y="186"/>
                    </a:cubicBezTo>
                    <a:cubicBezTo>
                      <a:pt x="30" y="186"/>
                      <a:pt x="121" y="93"/>
                      <a:pt x="137" y="86"/>
                    </a:cubicBezTo>
                    <a:cubicBezTo>
                      <a:pt x="151" y="53"/>
                      <a:pt x="151" y="53"/>
                      <a:pt x="151" y="53"/>
                    </a:cubicBezTo>
                    <a:cubicBezTo>
                      <a:pt x="117" y="0"/>
                      <a:pt x="117" y="0"/>
                      <a:pt x="117" y="0"/>
                    </a:cubicBezTo>
                  </a:path>
                </a:pathLst>
              </a:custGeom>
              <a:solidFill>
                <a:srgbClr val="CBCDD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0" name="ïšḷidê"/>
              <p:cNvSpPr/>
              <p:nvPr/>
            </p:nvSpPr>
            <p:spPr bwMode="auto">
              <a:xfrm>
                <a:off x="7472363" y="2393950"/>
                <a:ext cx="192088" cy="560388"/>
              </a:xfrm>
              <a:custGeom>
                <a:avLst/>
                <a:gdLst>
                  <a:gd name="T0" fmla="*/ 10 w 135"/>
                  <a:gd name="T1" fmla="*/ 353 h 395"/>
                  <a:gd name="T2" fmla="*/ 10 w 135"/>
                  <a:gd name="T3" fmla="*/ 354 h 395"/>
                  <a:gd name="T4" fmla="*/ 0 w 135"/>
                  <a:gd name="T5" fmla="*/ 395 h 395"/>
                  <a:gd name="T6" fmla="*/ 0 w 135"/>
                  <a:gd name="T7" fmla="*/ 395 h 395"/>
                  <a:gd name="T8" fmla="*/ 10 w 135"/>
                  <a:gd name="T9" fmla="*/ 353 h 395"/>
                  <a:gd name="T10" fmla="*/ 134 w 135"/>
                  <a:gd name="T11" fmla="*/ 0 h 395"/>
                  <a:gd name="T12" fmla="*/ 134 w 135"/>
                  <a:gd name="T13" fmla="*/ 0 h 395"/>
                  <a:gd name="T14" fmla="*/ 134 w 135"/>
                  <a:gd name="T15" fmla="*/ 0 h 395"/>
                  <a:gd name="T16" fmla="*/ 134 w 135"/>
                  <a:gd name="T17" fmla="*/ 0 h 395"/>
                  <a:gd name="T18" fmla="*/ 135 w 135"/>
                  <a:gd name="T19" fmla="*/ 1 h 395"/>
                  <a:gd name="T20" fmla="*/ 135 w 135"/>
                  <a:gd name="T21" fmla="*/ 1 h 395"/>
                  <a:gd name="T22" fmla="*/ 135 w 135"/>
                  <a:gd name="T23" fmla="*/ 1 h 395"/>
                  <a:gd name="T24" fmla="*/ 134 w 135"/>
                  <a:gd name="T25"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5" h="395">
                    <a:moveTo>
                      <a:pt x="10" y="353"/>
                    </a:moveTo>
                    <a:cubicBezTo>
                      <a:pt x="10" y="353"/>
                      <a:pt x="10" y="353"/>
                      <a:pt x="10" y="354"/>
                    </a:cubicBezTo>
                    <a:cubicBezTo>
                      <a:pt x="6" y="369"/>
                      <a:pt x="3" y="384"/>
                      <a:pt x="0" y="395"/>
                    </a:cubicBezTo>
                    <a:cubicBezTo>
                      <a:pt x="0" y="395"/>
                      <a:pt x="0" y="395"/>
                      <a:pt x="0" y="395"/>
                    </a:cubicBezTo>
                    <a:cubicBezTo>
                      <a:pt x="3" y="384"/>
                      <a:pt x="6" y="369"/>
                      <a:pt x="10" y="353"/>
                    </a:cubicBezTo>
                    <a:moveTo>
                      <a:pt x="134" y="0"/>
                    </a:moveTo>
                    <a:cubicBezTo>
                      <a:pt x="134" y="0"/>
                      <a:pt x="134" y="0"/>
                      <a:pt x="134" y="0"/>
                    </a:cubicBezTo>
                    <a:cubicBezTo>
                      <a:pt x="134" y="0"/>
                      <a:pt x="134" y="0"/>
                      <a:pt x="134" y="0"/>
                    </a:cubicBezTo>
                    <a:cubicBezTo>
                      <a:pt x="134" y="0"/>
                      <a:pt x="134" y="0"/>
                      <a:pt x="134" y="0"/>
                    </a:cubicBezTo>
                    <a:cubicBezTo>
                      <a:pt x="135" y="1"/>
                      <a:pt x="135" y="1"/>
                      <a:pt x="135" y="1"/>
                    </a:cubicBezTo>
                    <a:cubicBezTo>
                      <a:pt x="135" y="1"/>
                      <a:pt x="135" y="1"/>
                      <a:pt x="135" y="1"/>
                    </a:cubicBezTo>
                    <a:cubicBezTo>
                      <a:pt x="135" y="1"/>
                      <a:pt x="135" y="1"/>
                      <a:pt x="135" y="1"/>
                    </a:cubicBezTo>
                    <a:cubicBezTo>
                      <a:pt x="135" y="0"/>
                      <a:pt x="135" y="0"/>
                      <a:pt x="134"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1" name="îSlidê"/>
              <p:cNvSpPr/>
              <p:nvPr/>
            </p:nvSpPr>
            <p:spPr bwMode="auto">
              <a:xfrm>
                <a:off x="7662863" y="2390775"/>
                <a:ext cx="3175" cy="4763"/>
              </a:xfrm>
              <a:custGeom>
                <a:avLst/>
                <a:gdLst>
                  <a:gd name="T0" fmla="*/ 2 w 2"/>
                  <a:gd name="T1" fmla="*/ 0 h 3"/>
                  <a:gd name="T2" fmla="*/ 0 w 2"/>
                  <a:gd name="T3" fmla="*/ 2 h 3"/>
                  <a:gd name="T4" fmla="*/ 1 w 2"/>
                  <a:gd name="T5" fmla="*/ 3 h 3"/>
                  <a:gd name="T6" fmla="*/ 2 w 2"/>
                  <a:gd name="T7" fmla="*/ 0 h 3"/>
                </a:gdLst>
                <a:ahLst/>
                <a:cxnLst>
                  <a:cxn ang="0">
                    <a:pos x="T0" y="T1"/>
                  </a:cxn>
                  <a:cxn ang="0">
                    <a:pos x="T2" y="T3"/>
                  </a:cxn>
                  <a:cxn ang="0">
                    <a:pos x="T4" y="T5"/>
                  </a:cxn>
                  <a:cxn ang="0">
                    <a:pos x="T6" y="T7"/>
                  </a:cxn>
                </a:cxnLst>
                <a:rect l="0" t="0" r="r" b="b"/>
                <a:pathLst>
                  <a:path w="2" h="3">
                    <a:moveTo>
                      <a:pt x="2" y="0"/>
                    </a:moveTo>
                    <a:cubicBezTo>
                      <a:pt x="0" y="2"/>
                      <a:pt x="0" y="2"/>
                      <a:pt x="0" y="2"/>
                    </a:cubicBezTo>
                    <a:cubicBezTo>
                      <a:pt x="1" y="2"/>
                      <a:pt x="1" y="2"/>
                      <a:pt x="1" y="3"/>
                    </a:cubicBezTo>
                    <a:cubicBezTo>
                      <a:pt x="2" y="0"/>
                      <a:pt x="2" y="0"/>
                      <a:pt x="2"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2" name="îṧḻíďe"/>
              <p:cNvSpPr/>
              <p:nvPr/>
            </p:nvSpPr>
            <p:spPr bwMode="auto">
              <a:xfrm>
                <a:off x="7466013" y="2954338"/>
                <a:ext cx="6350" cy="33338"/>
              </a:xfrm>
              <a:custGeom>
                <a:avLst/>
                <a:gdLst>
                  <a:gd name="T0" fmla="*/ 5 w 5"/>
                  <a:gd name="T1" fmla="*/ 0 h 23"/>
                  <a:gd name="T2" fmla="*/ 0 w 5"/>
                  <a:gd name="T3" fmla="*/ 23 h 23"/>
                  <a:gd name="T4" fmla="*/ 0 w 5"/>
                  <a:gd name="T5" fmla="*/ 23 h 23"/>
                  <a:gd name="T6" fmla="*/ 5 w 5"/>
                  <a:gd name="T7" fmla="*/ 0 h 23"/>
                  <a:gd name="T8" fmla="*/ 5 w 5"/>
                  <a:gd name="T9" fmla="*/ 0 h 23"/>
                </a:gdLst>
                <a:ahLst/>
                <a:cxnLst>
                  <a:cxn ang="0">
                    <a:pos x="T0" y="T1"/>
                  </a:cxn>
                  <a:cxn ang="0">
                    <a:pos x="T2" y="T3"/>
                  </a:cxn>
                  <a:cxn ang="0">
                    <a:pos x="T4" y="T5"/>
                  </a:cxn>
                  <a:cxn ang="0">
                    <a:pos x="T6" y="T7"/>
                  </a:cxn>
                  <a:cxn ang="0">
                    <a:pos x="T8" y="T9"/>
                  </a:cxn>
                </a:cxnLst>
                <a:rect l="0" t="0" r="r" b="b"/>
                <a:pathLst>
                  <a:path w="5" h="23">
                    <a:moveTo>
                      <a:pt x="5" y="0"/>
                    </a:moveTo>
                    <a:cubicBezTo>
                      <a:pt x="2" y="14"/>
                      <a:pt x="0" y="23"/>
                      <a:pt x="0" y="23"/>
                    </a:cubicBezTo>
                    <a:cubicBezTo>
                      <a:pt x="0" y="23"/>
                      <a:pt x="0" y="23"/>
                      <a:pt x="0" y="23"/>
                    </a:cubicBezTo>
                    <a:cubicBezTo>
                      <a:pt x="0" y="22"/>
                      <a:pt x="2" y="14"/>
                      <a:pt x="5" y="0"/>
                    </a:cubicBezTo>
                    <a:cubicBezTo>
                      <a:pt x="5" y="0"/>
                      <a:pt x="5" y="0"/>
                      <a:pt x="5" y="0"/>
                    </a:cubicBezTo>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3" name="îšļíďé"/>
              <p:cNvSpPr/>
              <p:nvPr/>
            </p:nvSpPr>
            <p:spPr bwMode="auto">
              <a:xfrm>
                <a:off x="7466013" y="2393950"/>
                <a:ext cx="198438" cy="603250"/>
              </a:xfrm>
              <a:custGeom>
                <a:avLst/>
                <a:gdLst>
                  <a:gd name="T0" fmla="*/ 114 w 140"/>
                  <a:gd name="T1" fmla="*/ 58 h 425"/>
                  <a:gd name="T2" fmla="*/ 107 w 140"/>
                  <a:gd name="T3" fmla="*/ 75 h 425"/>
                  <a:gd name="T4" fmla="*/ 58 w 140"/>
                  <a:gd name="T5" fmla="*/ 216 h 425"/>
                  <a:gd name="T6" fmla="*/ 57 w 140"/>
                  <a:gd name="T7" fmla="*/ 218 h 425"/>
                  <a:gd name="T8" fmla="*/ 56 w 140"/>
                  <a:gd name="T9" fmla="*/ 220 h 425"/>
                  <a:gd name="T10" fmla="*/ 56 w 140"/>
                  <a:gd name="T11" fmla="*/ 220 h 425"/>
                  <a:gd name="T12" fmla="*/ 56 w 140"/>
                  <a:gd name="T13" fmla="*/ 220 h 425"/>
                  <a:gd name="T14" fmla="*/ 15 w 140"/>
                  <a:gd name="T15" fmla="*/ 353 h 425"/>
                  <a:gd name="T16" fmla="*/ 5 w 140"/>
                  <a:gd name="T17" fmla="*/ 395 h 425"/>
                  <a:gd name="T18" fmla="*/ 5 w 140"/>
                  <a:gd name="T19" fmla="*/ 395 h 425"/>
                  <a:gd name="T20" fmla="*/ 0 w 140"/>
                  <a:gd name="T21" fmla="*/ 418 h 425"/>
                  <a:gd name="T22" fmla="*/ 0 w 140"/>
                  <a:gd name="T23" fmla="*/ 425 h 425"/>
                  <a:gd name="T24" fmla="*/ 62 w 140"/>
                  <a:gd name="T25" fmla="*/ 220 h 425"/>
                  <a:gd name="T26" fmla="*/ 63 w 140"/>
                  <a:gd name="T27" fmla="*/ 216 h 425"/>
                  <a:gd name="T28" fmla="*/ 109 w 140"/>
                  <a:gd name="T29" fmla="*/ 84 h 425"/>
                  <a:gd name="T30" fmla="*/ 114 w 140"/>
                  <a:gd name="T31" fmla="*/ 58 h 425"/>
                  <a:gd name="T32" fmla="*/ 139 w 140"/>
                  <a:gd name="T33" fmla="*/ 0 h 425"/>
                  <a:gd name="T34" fmla="*/ 134 w 140"/>
                  <a:gd name="T35" fmla="*/ 4 h 425"/>
                  <a:gd name="T36" fmla="*/ 130 w 140"/>
                  <a:gd name="T37" fmla="*/ 16 h 425"/>
                  <a:gd name="T38" fmla="*/ 139 w 140"/>
                  <a:gd name="T39" fmla="*/ 3 h 425"/>
                  <a:gd name="T40" fmla="*/ 140 w 140"/>
                  <a:gd name="T41" fmla="*/ 1 h 425"/>
                  <a:gd name="T42" fmla="*/ 139 w 140"/>
                  <a:gd name="T43" fmla="*/ 0 h 425"/>
                  <a:gd name="T44" fmla="*/ 139 w 140"/>
                  <a:gd name="T45" fmla="*/ 0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0" h="425">
                    <a:moveTo>
                      <a:pt x="114" y="58"/>
                    </a:moveTo>
                    <a:cubicBezTo>
                      <a:pt x="107" y="75"/>
                      <a:pt x="107" y="75"/>
                      <a:pt x="107" y="75"/>
                    </a:cubicBezTo>
                    <a:cubicBezTo>
                      <a:pt x="58" y="216"/>
                      <a:pt x="58" y="216"/>
                      <a:pt x="58" y="216"/>
                    </a:cubicBezTo>
                    <a:cubicBezTo>
                      <a:pt x="58" y="216"/>
                      <a:pt x="57" y="217"/>
                      <a:pt x="57" y="218"/>
                    </a:cubicBezTo>
                    <a:cubicBezTo>
                      <a:pt x="56" y="220"/>
                      <a:pt x="56" y="220"/>
                      <a:pt x="56" y="220"/>
                    </a:cubicBezTo>
                    <a:cubicBezTo>
                      <a:pt x="56" y="220"/>
                      <a:pt x="56" y="220"/>
                      <a:pt x="56" y="220"/>
                    </a:cubicBezTo>
                    <a:cubicBezTo>
                      <a:pt x="56" y="220"/>
                      <a:pt x="56" y="220"/>
                      <a:pt x="56" y="220"/>
                    </a:cubicBezTo>
                    <a:cubicBezTo>
                      <a:pt x="51" y="236"/>
                      <a:pt x="31" y="299"/>
                      <a:pt x="15" y="353"/>
                    </a:cubicBezTo>
                    <a:cubicBezTo>
                      <a:pt x="11" y="369"/>
                      <a:pt x="8" y="384"/>
                      <a:pt x="5" y="395"/>
                    </a:cubicBezTo>
                    <a:cubicBezTo>
                      <a:pt x="5" y="395"/>
                      <a:pt x="5" y="395"/>
                      <a:pt x="5" y="395"/>
                    </a:cubicBezTo>
                    <a:cubicBezTo>
                      <a:pt x="2" y="409"/>
                      <a:pt x="0" y="417"/>
                      <a:pt x="0" y="418"/>
                    </a:cubicBezTo>
                    <a:cubicBezTo>
                      <a:pt x="0" y="425"/>
                      <a:pt x="0" y="425"/>
                      <a:pt x="0" y="425"/>
                    </a:cubicBezTo>
                    <a:cubicBezTo>
                      <a:pt x="9" y="384"/>
                      <a:pt x="53" y="245"/>
                      <a:pt x="62" y="220"/>
                    </a:cubicBezTo>
                    <a:cubicBezTo>
                      <a:pt x="62" y="217"/>
                      <a:pt x="63" y="216"/>
                      <a:pt x="63" y="216"/>
                    </a:cubicBezTo>
                    <a:cubicBezTo>
                      <a:pt x="109" y="84"/>
                      <a:pt x="109" y="84"/>
                      <a:pt x="109" y="84"/>
                    </a:cubicBezTo>
                    <a:cubicBezTo>
                      <a:pt x="114" y="58"/>
                      <a:pt x="114" y="58"/>
                      <a:pt x="114" y="58"/>
                    </a:cubicBezTo>
                    <a:moveTo>
                      <a:pt x="139" y="0"/>
                    </a:moveTo>
                    <a:cubicBezTo>
                      <a:pt x="138" y="1"/>
                      <a:pt x="136" y="2"/>
                      <a:pt x="134" y="4"/>
                    </a:cubicBezTo>
                    <a:cubicBezTo>
                      <a:pt x="130" y="16"/>
                      <a:pt x="130" y="16"/>
                      <a:pt x="130" y="16"/>
                    </a:cubicBezTo>
                    <a:cubicBezTo>
                      <a:pt x="132" y="10"/>
                      <a:pt x="136" y="6"/>
                      <a:pt x="139" y="3"/>
                    </a:cubicBezTo>
                    <a:cubicBezTo>
                      <a:pt x="140" y="1"/>
                      <a:pt x="140" y="1"/>
                      <a:pt x="140" y="1"/>
                    </a:cubicBezTo>
                    <a:cubicBezTo>
                      <a:pt x="139" y="0"/>
                      <a:pt x="139" y="0"/>
                      <a:pt x="139" y="0"/>
                    </a:cubicBezTo>
                    <a:cubicBezTo>
                      <a:pt x="139" y="0"/>
                      <a:pt x="139" y="0"/>
                      <a:pt x="139"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4" name="íṡľídé"/>
              <p:cNvSpPr/>
              <p:nvPr/>
            </p:nvSpPr>
            <p:spPr bwMode="auto">
              <a:xfrm>
                <a:off x="7621588" y="2397125"/>
                <a:ext cx="41275" cy="115888"/>
              </a:xfrm>
              <a:custGeom>
                <a:avLst/>
                <a:gdLst>
                  <a:gd name="T0" fmla="*/ 30 w 30"/>
                  <a:gd name="T1" fmla="*/ 0 h 81"/>
                  <a:gd name="T2" fmla="*/ 21 w 30"/>
                  <a:gd name="T3" fmla="*/ 13 h 81"/>
                  <a:gd name="T4" fmla="*/ 5 w 30"/>
                  <a:gd name="T5" fmla="*/ 55 h 81"/>
                  <a:gd name="T6" fmla="*/ 0 w 30"/>
                  <a:gd name="T7" fmla="*/ 81 h 81"/>
                  <a:gd name="T8" fmla="*/ 4 w 30"/>
                  <a:gd name="T9" fmla="*/ 72 h 81"/>
                  <a:gd name="T10" fmla="*/ 30 w 30"/>
                  <a:gd name="T11" fmla="*/ 0 h 81"/>
                </a:gdLst>
                <a:ahLst/>
                <a:cxnLst>
                  <a:cxn ang="0">
                    <a:pos x="T0" y="T1"/>
                  </a:cxn>
                  <a:cxn ang="0">
                    <a:pos x="T2" y="T3"/>
                  </a:cxn>
                  <a:cxn ang="0">
                    <a:pos x="T4" y="T5"/>
                  </a:cxn>
                  <a:cxn ang="0">
                    <a:pos x="T6" y="T7"/>
                  </a:cxn>
                  <a:cxn ang="0">
                    <a:pos x="T8" y="T9"/>
                  </a:cxn>
                  <a:cxn ang="0">
                    <a:pos x="T10" y="T11"/>
                  </a:cxn>
                </a:cxnLst>
                <a:rect l="0" t="0" r="r" b="b"/>
                <a:pathLst>
                  <a:path w="30" h="81">
                    <a:moveTo>
                      <a:pt x="30" y="0"/>
                    </a:moveTo>
                    <a:cubicBezTo>
                      <a:pt x="27" y="3"/>
                      <a:pt x="23" y="7"/>
                      <a:pt x="21" y="13"/>
                    </a:cubicBezTo>
                    <a:cubicBezTo>
                      <a:pt x="5" y="55"/>
                      <a:pt x="5" y="55"/>
                      <a:pt x="5" y="55"/>
                    </a:cubicBezTo>
                    <a:cubicBezTo>
                      <a:pt x="0" y="81"/>
                      <a:pt x="0" y="81"/>
                      <a:pt x="0" y="81"/>
                    </a:cubicBezTo>
                    <a:cubicBezTo>
                      <a:pt x="4" y="72"/>
                      <a:pt x="4" y="72"/>
                      <a:pt x="4" y="72"/>
                    </a:cubicBezTo>
                    <a:cubicBezTo>
                      <a:pt x="30" y="0"/>
                      <a:pt x="30" y="0"/>
                      <a:pt x="30"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5" name="îš1ïdê"/>
              <p:cNvSpPr/>
              <p:nvPr/>
            </p:nvSpPr>
            <p:spPr bwMode="auto">
              <a:xfrm>
                <a:off x="7265988" y="2390775"/>
                <a:ext cx="393700" cy="1316038"/>
              </a:xfrm>
              <a:custGeom>
                <a:avLst/>
                <a:gdLst>
                  <a:gd name="T0" fmla="*/ 277 w 277"/>
                  <a:gd name="T1" fmla="*/ 0 h 926"/>
                  <a:gd name="T2" fmla="*/ 248 w 277"/>
                  <a:gd name="T3" fmla="*/ 77 h 926"/>
                  <a:gd name="T4" fmla="*/ 199 w 277"/>
                  <a:gd name="T5" fmla="*/ 218 h 926"/>
                  <a:gd name="T6" fmla="*/ 197 w 277"/>
                  <a:gd name="T7" fmla="*/ 222 h 926"/>
                  <a:gd name="T8" fmla="*/ 135 w 277"/>
                  <a:gd name="T9" fmla="*/ 433 h 926"/>
                  <a:gd name="T10" fmla="*/ 68 w 277"/>
                  <a:gd name="T11" fmla="*/ 634 h 926"/>
                  <a:gd name="T12" fmla="*/ 32 w 277"/>
                  <a:gd name="T13" fmla="*/ 926 h 926"/>
                  <a:gd name="T14" fmla="*/ 46 w 277"/>
                  <a:gd name="T15" fmla="*/ 662 h 926"/>
                  <a:gd name="T16" fmla="*/ 109 w 277"/>
                  <a:gd name="T17" fmla="*/ 190 h 926"/>
                  <a:gd name="T18" fmla="*/ 186 w 277"/>
                  <a:gd name="T19" fmla="*/ 37 h 926"/>
                  <a:gd name="T20" fmla="*/ 260 w 277"/>
                  <a:gd name="T21" fmla="*/ 12 h 926"/>
                  <a:gd name="T22" fmla="*/ 277 w 277"/>
                  <a:gd name="T23" fmla="*/ 0 h 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7" h="926">
                    <a:moveTo>
                      <a:pt x="277" y="0"/>
                    </a:moveTo>
                    <a:cubicBezTo>
                      <a:pt x="248" y="77"/>
                      <a:pt x="248" y="77"/>
                      <a:pt x="248" y="77"/>
                    </a:cubicBezTo>
                    <a:cubicBezTo>
                      <a:pt x="199" y="218"/>
                      <a:pt x="199" y="218"/>
                      <a:pt x="199" y="218"/>
                    </a:cubicBezTo>
                    <a:cubicBezTo>
                      <a:pt x="199" y="218"/>
                      <a:pt x="198" y="219"/>
                      <a:pt x="197" y="222"/>
                    </a:cubicBezTo>
                    <a:cubicBezTo>
                      <a:pt x="189" y="249"/>
                      <a:pt x="139" y="405"/>
                      <a:pt x="135" y="433"/>
                    </a:cubicBezTo>
                    <a:cubicBezTo>
                      <a:pt x="130" y="465"/>
                      <a:pt x="68" y="634"/>
                      <a:pt x="68" y="634"/>
                    </a:cubicBezTo>
                    <a:cubicBezTo>
                      <a:pt x="32" y="926"/>
                      <a:pt x="32" y="926"/>
                      <a:pt x="32" y="926"/>
                    </a:cubicBezTo>
                    <a:cubicBezTo>
                      <a:pt x="0" y="902"/>
                      <a:pt x="46" y="662"/>
                      <a:pt x="46" y="662"/>
                    </a:cubicBezTo>
                    <a:cubicBezTo>
                      <a:pt x="46" y="662"/>
                      <a:pt x="97" y="308"/>
                      <a:pt x="109" y="190"/>
                    </a:cubicBezTo>
                    <a:cubicBezTo>
                      <a:pt x="121" y="72"/>
                      <a:pt x="186" y="37"/>
                      <a:pt x="186" y="37"/>
                    </a:cubicBezTo>
                    <a:cubicBezTo>
                      <a:pt x="216" y="36"/>
                      <a:pt x="243" y="23"/>
                      <a:pt x="260" y="12"/>
                    </a:cubicBezTo>
                    <a:cubicBezTo>
                      <a:pt x="266" y="9"/>
                      <a:pt x="272" y="5"/>
                      <a:pt x="277" y="0"/>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6" name="îṧḷîḑè"/>
              <p:cNvSpPr/>
              <p:nvPr/>
            </p:nvSpPr>
            <p:spPr bwMode="auto">
              <a:xfrm>
                <a:off x="7539038" y="4540250"/>
                <a:ext cx="168275" cy="836613"/>
              </a:xfrm>
              <a:custGeom>
                <a:avLst/>
                <a:gdLst>
                  <a:gd name="T0" fmla="*/ 0 w 119"/>
                  <a:gd name="T1" fmla="*/ 0 h 589"/>
                  <a:gd name="T2" fmla="*/ 10 w 119"/>
                  <a:gd name="T3" fmla="*/ 133 h 589"/>
                  <a:gd name="T4" fmla="*/ 43 w 119"/>
                  <a:gd name="T5" fmla="*/ 317 h 589"/>
                  <a:gd name="T6" fmla="*/ 117 w 119"/>
                  <a:gd name="T7" fmla="*/ 589 h 589"/>
                  <a:gd name="T8" fmla="*/ 119 w 119"/>
                  <a:gd name="T9" fmla="*/ 586 h 589"/>
                  <a:gd name="T10" fmla="*/ 118 w 119"/>
                  <a:gd name="T11" fmla="*/ 586 h 589"/>
                  <a:gd name="T12" fmla="*/ 118 w 119"/>
                  <a:gd name="T13" fmla="*/ 586 h 589"/>
                  <a:gd name="T14" fmla="*/ 118 w 119"/>
                  <a:gd name="T15" fmla="*/ 586 h 589"/>
                  <a:gd name="T16" fmla="*/ 117 w 119"/>
                  <a:gd name="T17" fmla="*/ 583 h 589"/>
                  <a:gd name="T18" fmla="*/ 117 w 119"/>
                  <a:gd name="T19" fmla="*/ 583 h 589"/>
                  <a:gd name="T20" fmla="*/ 117 w 119"/>
                  <a:gd name="T21" fmla="*/ 583 h 589"/>
                  <a:gd name="T22" fmla="*/ 43 w 119"/>
                  <a:gd name="T23" fmla="*/ 312 h 589"/>
                  <a:gd name="T24" fmla="*/ 10 w 119"/>
                  <a:gd name="T25" fmla="*/ 128 h 589"/>
                  <a:gd name="T26" fmla="*/ 0 w 119"/>
                  <a:gd name="T27" fmla="*/ 0 h 589"/>
                  <a:gd name="T28" fmla="*/ 0 w 119"/>
                  <a:gd name="T29" fmla="*/ 0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589">
                    <a:moveTo>
                      <a:pt x="0" y="0"/>
                    </a:moveTo>
                    <a:cubicBezTo>
                      <a:pt x="10" y="133"/>
                      <a:pt x="10" y="133"/>
                      <a:pt x="10" y="133"/>
                    </a:cubicBezTo>
                    <a:cubicBezTo>
                      <a:pt x="25" y="194"/>
                      <a:pt x="36" y="255"/>
                      <a:pt x="43" y="317"/>
                    </a:cubicBezTo>
                    <a:cubicBezTo>
                      <a:pt x="53" y="413"/>
                      <a:pt x="110" y="568"/>
                      <a:pt x="117" y="589"/>
                    </a:cubicBezTo>
                    <a:cubicBezTo>
                      <a:pt x="118" y="588"/>
                      <a:pt x="118" y="587"/>
                      <a:pt x="119" y="586"/>
                    </a:cubicBezTo>
                    <a:cubicBezTo>
                      <a:pt x="118" y="586"/>
                      <a:pt x="118" y="586"/>
                      <a:pt x="118" y="586"/>
                    </a:cubicBezTo>
                    <a:cubicBezTo>
                      <a:pt x="118" y="586"/>
                      <a:pt x="118" y="586"/>
                      <a:pt x="118" y="586"/>
                    </a:cubicBezTo>
                    <a:cubicBezTo>
                      <a:pt x="118" y="586"/>
                      <a:pt x="118" y="586"/>
                      <a:pt x="118" y="586"/>
                    </a:cubicBezTo>
                    <a:cubicBezTo>
                      <a:pt x="118" y="586"/>
                      <a:pt x="118" y="585"/>
                      <a:pt x="117" y="583"/>
                    </a:cubicBezTo>
                    <a:cubicBezTo>
                      <a:pt x="117" y="583"/>
                      <a:pt x="117" y="583"/>
                      <a:pt x="117" y="583"/>
                    </a:cubicBezTo>
                    <a:cubicBezTo>
                      <a:pt x="117" y="583"/>
                      <a:pt x="117" y="583"/>
                      <a:pt x="117" y="583"/>
                    </a:cubicBezTo>
                    <a:cubicBezTo>
                      <a:pt x="108" y="559"/>
                      <a:pt x="53" y="407"/>
                      <a:pt x="43" y="312"/>
                    </a:cubicBezTo>
                    <a:cubicBezTo>
                      <a:pt x="36" y="250"/>
                      <a:pt x="25" y="189"/>
                      <a:pt x="10" y="128"/>
                    </a:cubicBezTo>
                    <a:cubicBezTo>
                      <a:pt x="0" y="0"/>
                      <a:pt x="0" y="0"/>
                      <a:pt x="0" y="0"/>
                    </a:cubicBezTo>
                    <a:cubicBezTo>
                      <a:pt x="0" y="0"/>
                      <a:pt x="0" y="0"/>
                      <a:pt x="0"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7" name="î$ḻïḍê"/>
              <p:cNvSpPr/>
              <p:nvPr/>
            </p:nvSpPr>
            <p:spPr bwMode="auto">
              <a:xfrm>
                <a:off x="7391401" y="3684588"/>
                <a:ext cx="147638" cy="855663"/>
              </a:xfrm>
              <a:custGeom>
                <a:avLst/>
                <a:gdLst>
                  <a:gd name="T0" fmla="*/ 0 w 103"/>
                  <a:gd name="T1" fmla="*/ 0 h 602"/>
                  <a:gd name="T2" fmla="*/ 0 w 103"/>
                  <a:gd name="T3" fmla="*/ 0 h 602"/>
                  <a:gd name="T4" fmla="*/ 4 w 103"/>
                  <a:gd name="T5" fmla="*/ 44 h 602"/>
                  <a:gd name="T6" fmla="*/ 25 w 103"/>
                  <a:gd name="T7" fmla="*/ 178 h 602"/>
                  <a:gd name="T8" fmla="*/ 59 w 103"/>
                  <a:gd name="T9" fmla="*/ 396 h 602"/>
                  <a:gd name="T10" fmla="*/ 83 w 103"/>
                  <a:gd name="T11" fmla="*/ 508 h 602"/>
                  <a:gd name="T12" fmla="*/ 102 w 103"/>
                  <a:gd name="T13" fmla="*/ 592 h 602"/>
                  <a:gd name="T14" fmla="*/ 103 w 103"/>
                  <a:gd name="T15" fmla="*/ 602 h 602"/>
                  <a:gd name="T16" fmla="*/ 103 w 103"/>
                  <a:gd name="T17" fmla="*/ 602 h 602"/>
                  <a:gd name="T18" fmla="*/ 102 w 103"/>
                  <a:gd name="T19" fmla="*/ 587 h 602"/>
                  <a:gd name="T20" fmla="*/ 83 w 103"/>
                  <a:gd name="T21" fmla="*/ 503 h 602"/>
                  <a:gd name="T22" fmla="*/ 59 w 103"/>
                  <a:gd name="T23" fmla="*/ 392 h 602"/>
                  <a:gd name="T24" fmla="*/ 25 w 103"/>
                  <a:gd name="T25" fmla="*/ 173 h 602"/>
                  <a:gd name="T26" fmla="*/ 4 w 103"/>
                  <a:gd name="T27" fmla="*/ 40 h 602"/>
                  <a:gd name="T28" fmla="*/ 0 w 103"/>
                  <a:gd name="T29" fmla="*/ 0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 h="602">
                    <a:moveTo>
                      <a:pt x="0" y="0"/>
                    </a:moveTo>
                    <a:cubicBezTo>
                      <a:pt x="0" y="0"/>
                      <a:pt x="0" y="0"/>
                      <a:pt x="0" y="0"/>
                    </a:cubicBezTo>
                    <a:cubicBezTo>
                      <a:pt x="0" y="15"/>
                      <a:pt x="2" y="30"/>
                      <a:pt x="4" y="44"/>
                    </a:cubicBezTo>
                    <a:cubicBezTo>
                      <a:pt x="25" y="178"/>
                      <a:pt x="25" y="178"/>
                      <a:pt x="25" y="178"/>
                    </a:cubicBezTo>
                    <a:cubicBezTo>
                      <a:pt x="25" y="178"/>
                      <a:pt x="33" y="315"/>
                      <a:pt x="59" y="396"/>
                    </a:cubicBezTo>
                    <a:cubicBezTo>
                      <a:pt x="83" y="508"/>
                      <a:pt x="83" y="508"/>
                      <a:pt x="83" y="508"/>
                    </a:cubicBezTo>
                    <a:cubicBezTo>
                      <a:pt x="102" y="592"/>
                      <a:pt x="102" y="592"/>
                      <a:pt x="102" y="592"/>
                    </a:cubicBezTo>
                    <a:cubicBezTo>
                      <a:pt x="103" y="602"/>
                      <a:pt x="103" y="602"/>
                      <a:pt x="103" y="602"/>
                    </a:cubicBezTo>
                    <a:cubicBezTo>
                      <a:pt x="103" y="602"/>
                      <a:pt x="103" y="602"/>
                      <a:pt x="103" y="602"/>
                    </a:cubicBezTo>
                    <a:cubicBezTo>
                      <a:pt x="102" y="587"/>
                      <a:pt x="102" y="587"/>
                      <a:pt x="102" y="587"/>
                    </a:cubicBezTo>
                    <a:cubicBezTo>
                      <a:pt x="83" y="503"/>
                      <a:pt x="83" y="503"/>
                      <a:pt x="83" y="503"/>
                    </a:cubicBezTo>
                    <a:cubicBezTo>
                      <a:pt x="59" y="392"/>
                      <a:pt x="59" y="392"/>
                      <a:pt x="59" y="392"/>
                    </a:cubicBezTo>
                    <a:cubicBezTo>
                      <a:pt x="33" y="310"/>
                      <a:pt x="25" y="173"/>
                      <a:pt x="25" y="173"/>
                    </a:cubicBezTo>
                    <a:cubicBezTo>
                      <a:pt x="4" y="40"/>
                      <a:pt x="4" y="40"/>
                      <a:pt x="4" y="40"/>
                    </a:cubicBezTo>
                    <a:cubicBezTo>
                      <a:pt x="2" y="27"/>
                      <a:pt x="0" y="14"/>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8" name="í$1ïḓè"/>
              <p:cNvSpPr/>
              <p:nvPr/>
            </p:nvSpPr>
            <p:spPr bwMode="auto">
              <a:xfrm>
                <a:off x="7704138" y="5338763"/>
                <a:ext cx="200025" cy="46038"/>
              </a:xfrm>
              <a:custGeom>
                <a:avLst/>
                <a:gdLst>
                  <a:gd name="T0" fmla="*/ 140 w 140"/>
                  <a:gd name="T1" fmla="*/ 0 h 33"/>
                  <a:gd name="T2" fmla="*/ 59 w 140"/>
                  <a:gd name="T3" fmla="*/ 28 h 33"/>
                  <a:gd name="T4" fmla="*/ 2 w 140"/>
                  <a:gd name="T5" fmla="*/ 24 h 33"/>
                  <a:gd name="T6" fmla="*/ 0 w 140"/>
                  <a:gd name="T7" fmla="*/ 27 h 33"/>
                  <a:gd name="T8" fmla="*/ 1 w 140"/>
                  <a:gd name="T9" fmla="*/ 29 h 33"/>
                  <a:gd name="T10" fmla="*/ 59 w 140"/>
                  <a:gd name="T11" fmla="*/ 33 h 33"/>
                  <a:gd name="T12" fmla="*/ 140 w 140"/>
                  <a:gd name="T13" fmla="*/ 2 h 33"/>
                  <a:gd name="T14" fmla="*/ 140 w 140"/>
                  <a:gd name="T15" fmla="*/ 0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 h="33">
                    <a:moveTo>
                      <a:pt x="140" y="0"/>
                    </a:moveTo>
                    <a:cubicBezTo>
                      <a:pt x="134" y="23"/>
                      <a:pt x="94" y="28"/>
                      <a:pt x="59" y="28"/>
                    </a:cubicBezTo>
                    <a:cubicBezTo>
                      <a:pt x="31" y="28"/>
                      <a:pt x="7" y="25"/>
                      <a:pt x="2" y="24"/>
                    </a:cubicBezTo>
                    <a:cubicBezTo>
                      <a:pt x="1" y="25"/>
                      <a:pt x="1" y="26"/>
                      <a:pt x="0" y="27"/>
                    </a:cubicBezTo>
                    <a:cubicBezTo>
                      <a:pt x="1" y="28"/>
                      <a:pt x="1" y="29"/>
                      <a:pt x="1" y="29"/>
                    </a:cubicBezTo>
                    <a:cubicBezTo>
                      <a:pt x="1" y="29"/>
                      <a:pt x="28" y="33"/>
                      <a:pt x="59" y="33"/>
                    </a:cubicBezTo>
                    <a:cubicBezTo>
                      <a:pt x="96" y="33"/>
                      <a:pt x="138" y="27"/>
                      <a:pt x="140" y="2"/>
                    </a:cubicBezTo>
                    <a:cubicBezTo>
                      <a:pt x="140" y="2"/>
                      <a:pt x="140" y="1"/>
                      <a:pt x="140"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9" name="íś1iḓé"/>
              <p:cNvSpPr/>
              <p:nvPr/>
            </p:nvSpPr>
            <p:spPr bwMode="auto">
              <a:xfrm>
                <a:off x="7391401" y="3668713"/>
                <a:ext cx="0" cy="15875"/>
              </a:xfrm>
              <a:custGeom>
                <a:avLst/>
                <a:gdLst>
                  <a:gd name="T0" fmla="*/ 0 h 11"/>
                  <a:gd name="T1" fmla="*/ 11 h 11"/>
                  <a:gd name="T2" fmla="*/ 11 h 11"/>
                  <a:gd name="T3" fmla="*/ 0 h 11"/>
                </a:gdLst>
                <a:ahLst/>
                <a:cxnLst>
                  <a:cxn ang="0">
                    <a:pos x="0" y="T0"/>
                  </a:cxn>
                  <a:cxn ang="0">
                    <a:pos x="0" y="T1"/>
                  </a:cxn>
                  <a:cxn ang="0">
                    <a:pos x="0" y="T2"/>
                  </a:cxn>
                  <a:cxn ang="0">
                    <a:pos x="0" y="T3"/>
                  </a:cxn>
                </a:cxnLst>
                <a:rect l="0" t="0" r="r" b="b"/>
                <a:pathLst>
                  <a:path h="11">
                    <a:moveTo>
                      <a:pt x="0" y="0"/>
                    </a:moveTo>
                    <a:cubicBezTo>
                      <a:pt x="0" y="4"/>
                      <a:pt x="0" y="8"/>
                      <a:pt x="0" y="11"/>
                    </a:cubicBezTo>
                    <a:cubicBezTo>
                      <a:pt x="0" y="11"/>
                      <a:pt x="0" y="11"/>
                      <a:pt x="0" y="11"/>
                    </a:cubicBezTo>
                    <a:cubicBezTo>
                      <a:pt x="0" y="8"/>
                      <a:pt x="0" y="4"/>
                      <a:pt x="0" y="0"/>
                    </a:cubicBezTo>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0" name="íṡḻîḍe"/>
              <p:cNvSpPr/>
              <p:nvPr/>
            </p:nvSpPr>
            <p:spPr bwMode="auto">
              <a:xfrm>
                <a:off x="8086726" y="4095750"/>
                <a:ext cx="9525" cy="82550"/>
              </a:xfrm>
              <a:custGeom>
                <a:avLst/>
                <a:gdLst>
                  <a:gd name="T0" fmla="*/ 7 w 7"/>
                  <a:gd name="T1" fmla="*/ 0 h 58"/>
                  <a:gd name="T2" fmla="*/ 4 w 7"/>
                  <a:gd name="T3" fmla="*/ 26 h 58"/>
                  <a:gd name="T4" fmla="*/ 0 w 7"/>
                  <a:gd name="T5" fmla="*/ 58 h 58"/>
                  <a:gd name="T6" fmla="*/ 3 w 7"/>
                  <a:gd name="T7" fmla="*/ 31 h 58"/>
                  <a:gd name="T8" fmla="*/ 7 w 7"/>
                  <a:gd name="T9" fmla="*/ 0 h 58"/>
                </a:gdLst>
                <a:ahLst/>
                <a:cxnLst>
                  <a:cxn ang="0">
                    <a:pos x="T0" y="T1"/>
                  </a:cxn>
                  <a:cxn ang="0">
                    <a:pos x="T2" y="T3"/>
                  </a:cxn>
                  <a:cxn ang="0">
                    <a:pos x="T4" y="T5"/>
                  </a:cxn>
                  <a:cxn ang="0">
                    <a:pos x="T6" y="T7"/>
                  </a:cxn>
                  <a:cxn ang="0">
                    <a:pos x="T8" y="T9"/>
                  </a:cxn>
                </a:cxnLst>
                <a:rect l="0" t="0" r="r" b="b"/>
                <a:pathLst>
                  <a:path w="7" h="58">
                    <a:moveTo>
                      <a:pt x="7" y="0"/>
                    </a:moveTo>
                    <a:cubicBezTo>
                      <a:pt x="6" y="12"/>
                      <a:pt x="5" y="21"/>
                      <a:pt x="4" y="26"/>
                    </a:cubicBezTo>
                    <a:cubicBezTo>
                      <a:pt x="1" y="34"/>
                      <a:pt x="0" y="45"/>
                      <a:pt x="0" y="58"/>
                    </a:cubicBezTo>
                    <a:cubicBezTo>
                      <a:pt x="0" y="47"/>
                      <a:pt x="1" y="38"/>
                      <a:pt x="3" y="31"/>
                    </a:cubicBezTo>
                    <a:cubicBezTo>
                      <a:pt x="5" y="25"/>
                      <a:pt x="6" y="14"/>
                      <a:pt x="7"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1" name="îŝḷïḓe"/>
              <p:cNvSpPr/>
              <p:nvPr/>
            </p:nvSpPr>
            <p:spPr bwMode="auto">
              <a:xfrm>
                <a:off x="7853363" y="4559300"/>
                <a:ext cx="320675" cy="823913"/>
              </a:xfrm>
              <a:custGeom>
                <a:avLst/>
                <a:gdLst>
                  <a:gd name="T0" fmla="*/ 226 w 226"/>
                  <a:gd name="T1" fmla="*/ 340 h 580"/>
                  <a:gd name="T2" fmla="*/ 225 w 226"/>
                  <a:gd name="T3" fmla="*/ 352 h 580"/>
                  <a:gd name="T4" fmla="*/ 207 w 226"/>
                  <a:gd name="T5" fmla="*/ 568 h 580"/>
                  <a:gd name="T6" fmla="*/ 200 w 226"/>
                  <a:gd name="T7" fmla="*/ 576 h 580"/>
                  <a:gd name="T8" fmla="*/ 201 w 226"/>
                  <a:gd name="T9" fmla="*/ 580 h 580"/>
                  <a:gd name="T10" fmla="*/ 207 w 226"/>
                  <a:gd name="T11" fmla="*/ 573 h 580"/>
                  <a:gd name="T12" fmla="*/ 224 w 226"/>
                  <a:gd name="T13" fmla="*/ 357 h 580"/>
                  <a:gd name="T14" fmla="*/ 226 w 226"/>
                  <a:gd name="T15" fmla="*/ 340 h 580"/>
                  <a:gd name="T16" fmla="*/ 0 w 226"/>
                  <a:gd name="T17" fmla="*/ 0 h 580"/>
                  <a:gd name="T18" fmla="*/ 20 w 226"/>
                  <a:gd name="T19" fmla="*/ 68 h 580"/>
                  <a:gd name="T20" fmla="*/ 50 w 226"/>
                  <a:gd name="T21" fmla="*/ 247 h 580"/>
                  <a:gd name="T22" fmla="*/ 70 w 226"/>
                  <a:gd name="T23" fmla="*/ 521 h 580"/>
                  <a:gd name="T24" fmla="*/ 85 w 226"/>
                  <a:gd name="T25" fmla="*/ 578 h 580"/>
                  <a:gd name="T26" fmla="*/ 85 w 226"/>
                  <a:gd name="T27" fmla="*/ 575 h 580"/>
                  <a:gd name="T28" fmla="*/ 70 w 226"/>
                  <a:gd name="T29" fmla="*/ 516 h 580"/>
                  <a:gd name="T30" fmla="*/ 50 w 226"/>
                  <a:gd name="T31" fmla="*/ 242 h 580"/>
                  <a:gd name="T32" fmla="*/ 20 w 226"/>
                  <a:gd name="T33" fmla="*/ 63 h 580"/>
                  <a:gd name="T34" fmla="*/ 1 w 226"/>
                  <a:gd name="T35" fmla="*/ 0 h 580"/>
                  <a:gd name="T36" fmla="*/ 0 w 226"/>
                  <a:gd name="T37" fmla="*/ 0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6" h="580">
                    <a:moveTo>
                      <a:pt x="226" y="340"/>
                    </a:moveTo>
                    <a:cubicBezTo>
                      <a:pt x="225" y="345"/>
                      <a:pt x="225" y="348"/>
                      <a:pt x="225" y="352"/>
                    </a:cubicBezTo>
                    <a:cubicBezTo>
                      <a:pt x="217" y="409"/>
                      <a:pt x="207" y="568"/>
                      <a:pt x="207" y="568"/>
                    </a:cubicBezTo>
                    <a:cubicBezTo>
                      <a:pt x="205" y="571"/>
                      <a:pt x="202" y="574"/>
                      <a:pt x="200" y="576"/>
                    </a:cubicBezTo>
                    <a:cubicBezTo>
                      <a:pt x="200" y="578"/>
                      <a:pt x="200" y="579"/>
                      <a:pt x="201" y="580"/>
                    </a:cubicBezTo>
                    <a:cubicBezTo>
                      <a:pt x="203" y="578"/>
                      <a:pt x="205" y="576"/>
                      <a:pt x="207" y="573"/>
                    </a:cubicBezTo>
                    <a:cubicBezTo>
                      <a:pt x="207" y="573"/>
                      <a:pt x="217" y="414"/>
                      <a:pt x="224" y="357"/>
                    </a:cubicBezTo>
                    <a:cubicBezTo>
                      <a:pt x="225" y="352"/>
                      <a:pt x="225" y="347"/>
                      <a:pt x="226" y="340"/>
                    </a:cubicBezTo>
                    <a:moveTo>
                      <a:pt x="0" y="0"/>
                    </a:moveTo>
                    <a:cubicBezTo>
                      <a:pt x="5" y="22"/>
                      <a:pt x="11" y="45"/>
                      <a:pt x="20" y="68"/>
                    </a:cubicBezTo>
                    <a:cubicBezTo>
                      <a:pt x="50" y="247"/>
                      <a:pt x="50" y="247"/>
                      <a:pt x="50" y="247"/>
                    </a:cubicBezTo>
                    <a:cubicBezTo>
                      <a:pt x="50" y="247"/>
                      <a:pt x="58" y="460"/>
                      <a:pt x="70" y="521"/>
                    </a:cubicBezTo>
                    <a:cubicBezTo>
                      <a:pt x="76" y="548"/>
                      <a:pt x="81" y="566"/>
                      <a:pt x="85" y="578"/>
                    </a:cubicBezTo>
                    <a:cubicBezTo>
                      <a:pt x="85" y="577"/>
                      <a:pt x="85" y="576"/>
                      <a:pt x="85" y="575"/>
                    </a:cubicBezTo>
                    <a:cubicBezTo>
                      <a:pt x="82" y="563"/>
                      <a:pt x="76" y="545"/>
                      <a:pt x="70" y="516"/>
                    </a:cubicBezTo>
                    <a:cubicBezTo>
                      <a:pt x="58" y="455"/>
                      <a:pt x="50" y="242"/>
                      <a:pt x="50" y="242"/>
                    </a:cubicBezTo>
                    <a:cubicBezTo>
                      <a:pt x="20" y="63"/>
                      <a:pt x="20" y="63"/>
                      <a:pt x="20" y="63"/>
                    </a:cubicBezTo>
                    <a:cubicBezTo>
                      <a:pt x="12" y="42"/>
                      <a:pt x="6" y="20"/>
                      <a:pt x="1" y="0"/>
                    </a:cubicBezTo>
                    <a:cubicBezTo>
                      <a:pt x="1" y="0"/>
                      <a:pt x="0" y="0"/>
                      <a:pt x="0"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2" name="îšlíďé"/>
              <p:cNvSpPr/>
              <p:nvPr/>
            </p:nvSpPr>
            <p:spPr bwMode="auto">
              <a:xfrm>
                <a:off x="7775576" y="4097338"/>
                <a:ext cx="79375" cy="461963"/>
              </a:xfrm>
              <a:custGeom>
                <a:avLst/>
                <a:gdLst>
                  <a:gd name="T0" fmla="*/ 0 w 55"/>
                  <a:gd name="T1" fmla="*/ 0 h 326"/>
                  <a:gd name="T2" fmla="*/ 1 w 55"/>
                  <a:gd name="T3" fmla="*/ 9 h 326"/>
                  <a:gd name="T4" fmla="*/ 41 w 55"/>
                  <a:gd name="T5" fmla="*/ 243 h 326"/>
                  <a:gd name="T6" fmla="*/ 54 w 55"/>
                  <a:gd name="T7" fmla="*/ 326 h 326"/>
                  <a:gd name="T8" fmla="*/ 55 w 55"/>
                  <a:gd name="T9" fmla="*/ 326 h 326"/>
                  <a:gd name="T10" fmla="*/ 41 w 55"/>
                  <a:gd name="T11" fmla="*/ 238 h 326"/>
                  <a:gd name="T12" fmla="*/ 0 w 55"/>
                  <a:gd name="T13" fmla="*/ 0 h 326"/>
                </a:gdLst>
                <a:ahLst/>
                <a:cxnLst>
                  <a:cxn ang="0">
                    <a:pos x="T0" y="T1"/>
                  </a:cxn>
                  <a:cxn ang="0">
                    <a:pos x="T2" y="T3"/>
                  </a:cxn>
                  <a:cxn ang="0">
                    <a:pos x="T4" y="T5"/>
                  </a:cxn>
                  <a:cxn ang="0">
                    <a:pos x="T6" y="T7"/>
                  </a:cxn>
                  <a:cxn ang="0">
                    <a:pos x="T8" y="T9"/>
                  </a:cxn>
                  <a:cxn ang="0">
                    <a:pos x="T10" y="T11"/>
                  </a:cxn>
                  <a:cxn ang="0">
                    <a:pos x="T12" y="T13"/>
                  </a:cxn>
                </a:cxnLst>
                <a:rect l="0" t="0" r="r" b="b"/>
                <a:pathLst>
                  <a:path w="55" h="326">
                    <a:moveTo>
                      <a:pt x="0" y="0"/>
                    </a:moveTo>
                    <a:cubicBezTo>
                      <a:pt x="0" y="0"/>
                      <a:pt x="0" y="3"/>
                      <a:pt x="1" y="9"/>
                    </a:cubicBezTo>
                    <a:cubicBezTo>
                      <a:pt x="5" y="39"/>
                      <a:pt x="30" y="214"/>
                      <a:pt x="41" y="243"/>
                    </a:cubicBezTo>
                    <a:cubicBezTo>
                      <a:pt x="41" y="243"/>
                      <a:pt x="44" y="281"/>
                      <a:pt x="54" y="326"/>
                    </a:cubicBezTo>
                    <a:cubicBezTo>
                      <a:pt x="54" y="326"/>
                      <a:pt x="55" y="326"/>
                      <a:pt x="55" y="326"/>
                    </a:cubicBezTo>
                    <a:cubicBezTo>
                      <a:pt x="44" y="278"/>
                      <a:pt x="41" y="238"/>
                      <a:pt x="41" y="238"/>
                    </a:cubicBezTo>
                    <a:cubicBezTo>
                      <a:pt x="29" y="206"/>
                      <a:pt x="0" y="0"/>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3" name="îṥḻîdê"/>
              <p:cNvSpPr/>
              <p:nvPr/>
            </p:nvSpPr>
            <p:spPr bwMode="auto">
              <a:xfrm>
                <a:off x="7974013" y="5376863"/>
                <a:ext cx="165100" cy="42863"/>
              </a:xfrm>
              <a:custGeom>
                <a:avLst/>
                <a:gdLst>
                  <a:gd name="T0" fmla="*/ 0 w 116"/>
                  <a:gd name="T1" fmla="*/ 0 h 30"/>
                  <a:gd name="T2" fmla="*/ 0 w 116"/>
                  <a:gd name="T3" fmla="*/ 3 h 30"/>
                  <a:gd name="T4" fmla="*/ 7 w 116"/>
                  <a:gd name="T5" fmla="*/ 23 h 30"/>
                  <a:gd name="T6" fmla="*/ 54 w 116"/>
                  <a:gd name="T7" fmla="*/ 30 h 30"/>
                  <a:gd name="T8" fmla="*/ 116 w 116"/>
                  <a:gd name="T9" fmla="*/ 5 h 30"/>
                  <a:gd name="T10" fmla="*/ 115 w 116"/>
                  <a:gd name="T11" fmla="*/ 1 h 30"/>
                  <a:gd name="T12" fmla="*/ 95 w 116"/>
                  <a:gd name="T13" fmla="*/ 17 h 30"/>
                  <a:gd name="T14" fmla="*/ 54 w 116"/>
                  <a:gd name="T15" fmla="*/ 25 h 30"/>
                  <a:gd name="T16" fmla="*/ 7 w 116"/>
                  <a:gd name="T17" fmla="*/ 18 h 30"/>
                  <a:gd name="T18" fmla="*/ 0 w 116"/>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0">
                    <a:moveTo>
                      <a:pt x="0" y="0"/>
                    </a:moveTo>
                    <a:cubicBezTo>
                      <a:pt x="0" y="1"/>
                      <a:pt x="0" y="2"/>
                      <a:pt x="0" y="3"/>
                    </a:cubicBezTo>
                    <a:cubicBezTo>
                      <a:pt x="4" y="18"/>
                      <a:pt x="7" y="23"/>
                      <a:pt x="7" y="23"/>
                    </a:cubicBezTo>
                    <a:cubicBezTo>
                      <a:pt x="7" y="23"/>
                      <a:pt x="28" y="30"/>
                      <a:pt x="54" y="30"/>
                    </a:cubicBezTo>
                    <a:cubicBezTo>
                      <a:pt x="75" y="30"/>
                      <a:pt x="99" y="25"/>
                      <a:pt x="116" y="5"/>
                    </a:cubicBezTo>
                    <a:cubicBezTo>
                      <a:pt x="115" y="4"/>
                      <a:pt x="115" y="3"/>
                      <a:pt x="115" y="1"/>
                    </a:cubicBezTo>
                    <a:cubicBezTo>
                      <a:pt x="109" y="8"/>
                      <a:pt x="102" y="13"/>
                      <a:pt x="95" y="17"/>
                    </a:cubicBezTo>
                    <a:cubicBezTo>
                      <a:pt x="82" y="23"/>
                      <a:pt x="67" y="25"/>
                      <a:pt x="54" y="25"/>
                    </a:cubicBezTo>
                    <a:cubicBezTo>
                      <a:pt x="28" y="25"/>
                      <a:pt x="7" y="18"/>
                      <a:pt x="7" y="18"/>
                    </a:cubicBezTo>
                    <a:cubicBezTo>
                      <a:pt x="7" y="18"/>
                      <a:pt x="4" y="13"/>
                      <a:pt x="0"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4" name="îṧlïḍê"/>
              <p:cNvSpPr/>
              <p:nvPr/>
            </p:nvSpPr>
            <p:spPr bwMode="auto">
              <a:xfrm>
                <a:off x="7781926" y="4424363"/>
                <a:ext cx="322263" cy="93663"/>
              </a:xfrm>
              <a:custGeom>
                <a:avLst/>
                <a:gdLst>
                  <a:gd name="T0" fmla="*/ 2 w 227"/>
                  <a:gd name="T1" fmla="*/ 23 h 65"/>
                  <a:gd name="T2" fmla="*/ 1 w 227"/>
                  <a:gd name="T3" fmla="*/ 52 h 65"/>
                  <a:gd name="T4" fmla="*/ 0 w 227"/>
                  <a:gd name="T5" fmla="*/ 65 h 65"/>
                  <a:gd name="T6" fmla="*/ 1 w 227"/>
                  <a:gd name="T7" fmla="*/ 57 h 65"/>
                  <a:gd name="T8" fmla="*/ 2 w 227"/>
                  <a:gd name="T9" fmla="*/ 23 h 65"/>
                  <a:gd name="T10" fmla="*/ 226 w 227"/>
                  <a:gd name="T11" fmla="*/ 0 h 65"/>
                  <a:gd name="T12" fmla="*/ 224 w 227"/>
                  <a:gd name="T13" fmla="*/ 17 h 65"/>
                  <a:gd name="T14" fmla="*/ 227 w 227"/>
                  <a:gd name="T15" fmla="*/ 3 h 65"/>
                  <a:gd name="T16" fmla="*/ 226 w 227"/>
                  <a:gd name="T1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65">
                    <a:moveTo>
                      <a:pt x="2" y="23"/>
                    </a:moveTo>
                    <a:cubicBezTo>
                      <a:pt x="2" y="33"/>
                      <a:pt x="1" y="43"/>
                      <a:pt x="1" y="52"/>
                    </a:cubicBezTo>
                    <a:cubicBezTo>
                      <a:pt x="0" y="56"/>
                      <a:pt x="0" y="61"/>
                      <a:pt x="0" y="65"/>
                    </a:cubicBezTo>
                    <a:cubicBezTo>
                      <a:pt x="0" y="63"/>
                      <a:pt x="0" y="60"/>
                      <a:pt x="1" y="57"/>
                    </a:cubicBezTo>
                    <a:cubicBezTo>
                      <a:pt x="1" y="47"/>
                      <a:pt x="2" y="35"/>
                      <a:pt x="2" y="23"/>
                    </a:cubicBezTo>
                    <a:moveTo>
                      <a:pt x="226" y="0"/>
                    </a:moveTo>
                    <a:cubicBezTo>
                      <a:pt x="225" y="5"/>
                      <a:pt x="225" y="10"/>
                      <a:pt x="224" y="17"/>
                    </a:cubicBezTo>
                    <a:cubicBezTo>
                      <a:pt x="225" y="11"/>
                      <a:pt x="226" y="7"/>
                      <a:pt x="227" y="3"/>
                    </a:cubicBezTo>
                    <a:cubicBezTo>
                      <a:pt x="227" y="3"/>
                      <a:pt x="227" y="2"/>
                      <a:pt x="226"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5" name="ïṩ1iḍe"/>
              <p:cNvSpPr/>
              <p:nvPr/>
            </p:nvSpPr>
            <p:spPr bwMode="auto">
              <a:xfrm>
                <a:off x="7853363" y="5024438"/>
                <a:ext cx="7938" cy="53975"/>
              </a:xfrm>
              <a:custGeom>
                <a:avLst/>
                <a:gdLst>
                  <a:gd name="T0" fmla="*/ 6 w 6"/>
                  <a:gd name="T1" fmla="*/ 0 h 38"/>
                  <a:gd name="T2" fmla="*/ 3 w 6"/>
                  <a:gd name="T3" fmla="*/ 21 h 38"/>
                  <a:gd name="T4" fmla="*/ 0 w 6"/>
                  <a:gd name="T5" fmla="*/ 38 h 38"/>
                  <a:gd name="T6" fmla="*/ 2 w 6"/>
                  <a:gd name="T7" fmla="*/ 27 h 38"/>
                  <a:gd name="T8" fmla="*/ 6 w 6"/>
                  <a:gd name="T9" fmla="*/ 0 h 38"/>
                </a:gdLst>
                <a:ahLst/>
                <a:cxnLst>
                  <a:cxn ang="0">
                    <a:pos x="T0" y="T1"/>
                  </a:cxn>
                  <a:cxn ang="0">
                    <a:pos x="T2" y="T3"/>
                  </a:cxn>
                  <a:cxn ang="0">
                    <a:pos x="T4" y="T5"/>
                  </a:cxn>
                  <a:cxn ang="0">
                    <a:pos x="T6" y="T7"/>
                  </a:cxn>
                  <a:cxn ang="0">
                    <a:pos x="T8" y="T9"/>
                  </a:cxn>
                </a:cxnLst>
                <a:rect l="0" t="0" r="r" b="b"/>
                <a:pathLst>
                  <a:path w="6" h="38">
                    <a:moveTo>
                      <a:pt x="6" y="0"/>
                    </a:moveTo>
                    <a:cubicBezTo>
                      <a:pt x="6" y="9"/>
                      <a:pt x="5" y="16"/>
                      <a:pt x="3" y="21"/>
                    </a:cubicBezTo>
                    <a:cubicBezTo>
                      <a:pt x="1" y="26"/>
                      <a:pt x="0" y="31"/>
                      <a:pt x="0" y="38"/>
                    </a:cubicBezTo>
                    <a:cubicBezTo>
                      <a:pt x="1" y="34"/>
                      <a:pt x="1" y="30"/>
                      <a:pt x="2" y="27"/>
                    </a:cubicBezTo>
                    <a:cubicBezTo>
                      <a:pt x="5" y="20"/>
                      <a:pt x="6" y="11"/>
                      <a:pt x="6"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6" name="íSḷïḋé"/>
              <p:cNvSpPr/>
              <p:nvPr/>
            </p:nvSpPr>
            <p:spPr bwMode="auto">
              <a:xfrm>
                <a:off x="7378701" y="3409950"/>
                <a:ext cx="804863" cy="2032000"/>
              </a:xfrm>
              <a:custGeom>
                <a:avLst/>
                <a:gdLst>
                  <a:gd name="T0" fmla="*/ 557 w 565"/>
                  <a:gd name="T1" fmla="*/ 1161 h 1430"/>
                  <a:gd name="T2" fmla="*/ 540 w 565"/>
                  <a:gd name="T3" fmla="*/ 1377 h 1430"/>
                  <a:gd name="T4" fmla="*/ 425 w 565"/>
                  <a:gd name="T5" fmla="*/ 1402 h 1430"/>
                  <a:gd name="T6" fmla="*/ 403 w 565"/>
                  <a:gd name="T7" fmla="*/ 1325 h 1430"/>
                  <a:gd name="T8" fmla="*/ 383 w 565"/>
                  <a:gd name="T9" fmla="*/ 1051 h 1430"/>
                  <a:gd name="T10" fmla="*/ 353 w 565"/>
                  <a:gd name="T11" fmla="*/ 872 h 1430"/>
                  <a:gd name="T12" fmla="*/ 320 w 565"/>
                  <a:gd name="T13" fmla="*/ 721 h 1430"/>
                  <a:gd name="T14" fmla="*/ 279 w 565"/>
                  <a:gd name="T15" fmla="*/ 483 h 1430"/>
                  <a:gd name="T16" fmla="*/ 284 w 565"/>
                  <a:gd name="T17" fmla="*/ 766 h 1430"/>
                  <a:gd name="T18" fmla="*/ 323 w 565"/>
                  <a:gd name="T19" fmla="*/ 996 h 1430"/>
                  <a:gd name="T20" fmla="*/ 335 w 565"/>
                  <a:gd name="T21" fmla="*/ 1157 h 1430"/>
                  <a:gd name="T22" fmla="*/ 369 w 565"/>
                  <a:gd name="T23" fmla="*/ 1354 h 1430"/>
                  <a:gd name="T24" fmla="*/ 230 w 565"/>
                  <a:gd name="T25" fmla="*/ 1381 h 1430"/>
                  <a:gd name="T26" fmla="*/ 155 w 565"/>
                  <a:gd name="T27" fmla="*/ 1107 h 1430"/>
                  <a:gd name="T28" fmla="*/ 122 w 565"/>
                  <a:gd name="T29" fmla="*/ 923 h 1430"/>
                  <a:gd name="T30" fmla="*/ 111 w 565"/>
                  <a:gd name="T31" fmla="*/ 780 h 1430"/>
                  <a:gd name="T32" fmla="*/ 92 w 565"/>
                  <a:gd name="T33" fmla="*/ 696 h 1430"/>
                  <a:gd name="T34" fmla="*/ 68 w 565"/>
                  <a:gd name="T35" fmla="*/ 585 h 1430"/>
                  <a:gd name="T36" fmla="*/ 34 w 565"/>
                  <a:gd name="T37" fmla="*/ 366 h 1430"/>
                  <a:gd name="T38" fmla="*/ 13 w 565"/>
                  <a:gd name="T39" fmla="*/ 233 h 1430"/>
                  <a:gd name="T40" fmla="*/ 29 w 565"/>
                  <a:gd name="T41" fmla="*/ 48 h 1430"/>
                  <a:gd name="T42" fmla="*/ 38 w 565"/>
                  <a:gd name="T43" fmla="*/ 19 h 1430"/>
                  <a:gd name="T44" fmla="*/ 152 w 565"/>
                  <a:gd name="T45" fmla="*/ 45 h 1430"/>
                  <a:gd name="T46" fmla="*/ 210 w 565"/>
                  <a:gd name="T47" fmla="*/ 50 h 1430"/>
                  <a:gd name="T48" fmla="*/ 469 w 565"/>
                  <a:gd name="T49" fmla="*/ 3 h 1430"/>
                  <a:gd name="T50" fmla="*/ 477 w 565"/>
                  <a:gd name="T51" fmla="*/ 0 h 1430"/>
                  <a:gd name="T52" fmla="*/ 479 w 565"/>
                  <a:gd name="T53" fmla="*/ 15 h 1430"/>
                  <a:gd name="T54" fmla="*/ 483 w 565"/>
                  <a:gd name="T55" fmla="*/ 52 h 1430"/>
                  <a:gd name="T56" fmla="*/ 491 w 565"/>
                  <a:gd name="T57" fmla="*/ 116 h 1430"/>
                  <a:gd name="T58" fmla="*/ 500 w 565"/>
                  <a:gd name="T59" fmla="*/ 508 h 1430"/>
                  <a:gd name="T60" fmla="*/ 510 w 565"/>
                  <a:gd name="T61" fmla="*/ 712 h 1430"/>
                  <a:gd name="T62" fmla="*/ 537 w 565"/>
                  <a:gd name="T63" fmla="*/ 901 h 1430"/>
                  <a:gd name="T64" fmla="*/ 557 w 565"/>
                  <a:gd name="T65" fmla="*/ 1161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5" h="1430">
                    <a:moveTo>
                      <a:pt x="557" y="1161"/>
                    </a:moveTo>
                    <a:cubicBezTo>
                      <a:pt x="550" y="1218"/>
                      <a:pt x="540" y="1377"/>
                      <a:pt x="540" y="1377"/>
                    </a:cubicBezTo>
                    <a:cubicBezTo>
                      <a:pt x="504" y="1430"/>
                      <a:pt x="425" y="1402"/>
                      <a:pt x="425" y="1402"/>
                    </a:cubicBezTo>
                    <a:cubicBezTo>
                      <a:pt x="425" y="1402"/>
                      <a:pt x="416" y="1386"/>
                      <a:pt x="403" y="1325"/>
                    </a:cubicBezTo>
                    <a:cubicBezTo>
                      <a:pt x="391" y="1264"/>
                      <a:pt x="383" y="1051"/>
                      <a:pt x="383" y="1051"/>
                    </a:cubicBezTo>
                    <a:cubicBezTo>
                      <a:pt x="353" y="872"/>
                      <a:pt x="353" y="872"/>
                      <a:pt x="353" y="872"/>
                    </a:cubicBezTo>
                    <a:cubicBezTo>
                      <a:pt x="326" y="803"/>
                      <a:pt x="320" y="721"/>
                      <a:pt x="320" y="721"/>
                    </a:cubicBezTo>
                    <a:cubicBezTo>
                      <a:pt x="308" y="689"/>
                      <a:pt x="279" y="483"/>
                      <a:pt x="279" y="483"/>
                    </a:cubicBezTo>
                    <a:cubicBezTo>
                      <a:pt x="279" y="483"/>
                      <a:pt x="291" y="668"/>
                      <a:pt x="284" y="766"/>
                    </a:cubicBezTo>
                    <a:cubicBezTo>
                      <a:pt x="276" y="864"/>
                      <a:pt x="323" y="996"/>
                      <a:pt x="323" y="996"/>
                    </a:cubicBezTo>
                    <a:cubicBezTo>
                      <a:pt x="323" y="996"/>
                      <a:pt x="349" y="1119"/>
                      <a:pt x="335" y="1157"/>
                    </a:cubicBezTo>
                    <a:cubicBezTo>
                      <a:pt x="322" y="1196"/>
                      <a:pt x="369" y="1354"/>
                      <a:pt x="369" y="1354"/>
                    </a:cubicBezTo>
                    <a:cubicBezTo>
                      <a:pt x="365" y="1400"/>
                      <a:pt x="230" y="1381"/>
                      <a:pt x="230" y="1381"/>
                    </a:cubicBezTo>
                    <a:cubicBezTo>
                      <a:pt x="230" y="1381"/>
                      <a:pt x="166" y="1210"/>
                      <a:pt x="155" y="1107"/>
                    </a:cubicBezTo>
                    <a:cubicBezTo>
                      <a:pt x="148" y="1045"/>
                      <a:pt x="137" y="984"/>
                      <a:pt x="122" y="923"/>
                    </a:cubicBezTo>
                    <a:cubicBezTo>
                      <a:pt x="111" y="780"/>
                      <a:pt x="111" y="780"/>
                      <a:pt x="111" y="780"/>
                    </a:cubicBezTo>
                    <a:cubicBezTo>
                      <a:pt x="92" y="696"/>
                      <a:pt x="92" y="696"/>
                      <a:pt x="92" y="696"/>
                    </a:cubicBezTo>
                    <a:cubicBezTo>
                      <a:pt x="68" y="585"/>
                      <a:pt x="68" y="585"/>
                      <a:pt x="68" y="585"/>
                    </a:cubicBezTo>
                    <a:cubicBezTo>
                      <a:pt x="42" y="503"/>
                      <a:pt x="34" y="366"/>
                      <a:pt x="34" y="366"/>
                    </a:cubicBezTo>
                    <a:cubicBezTo>
                      <a:pt x="13" y="233"/>
                      <a:pt x="13" y="233"/>
                      <a:pt x="13" y="233"/>
                    </a:cubicBezTo>
                    <a:cubicBezTo>
                      <a:pt x="0" y="166"/>
                      <a:pt x="17" y="89"/>
                      <a:pt x="29" y="48"/>
                    </a:cubicBezTo>
                    <a:cubicBezTo>
                      <a:pt x="34" y="30"/>
                      <a:pt x="38" y="19"/>
                      <a:pt x="38" y="19"/>
                    </a:cubicBezTo>
                    <a:cubicBezTo>
                      <a:pt x="50" y="28"/>
                      <a:pt x="117" y="38"/>
                      <a:pt x="152" y="45"/>
                    </a:cubicBezTo>
                    <a:cubicBezTo>
                      <a:pt x="171" y="50"/>
                      <a:pt x="190" y="51"/>
                      <a:pt x="210" y="50"/>
                    </a:cubicBezTo>
                    <a:cubicBezTo>
                      <a:pt x="297" y="43"/>
                      <a:pt x="384" y="27"/>
                      <a:pt x="469" y="3"/>
                    </a:cubicBezTo>
                    <a:cubicBezTo>
                      <a:pt x="477" y="0"/>
                      <a:pt x="477" y="0"/>
                      <a:pt x="477" y="0"/>
                    </a:cubicBezTo>
                    <a:cubicBezTo>
                      <a:pt x="479" y="15"/>
                      <a:pt x="479" y="15"/>
                      <a:pt x="479" y="15"/>
                    </a:cubicBezTo>
                    <a:cubicBezTo>
                      <a:pt x="483" y="52"/>
                      <a:pt x="483" y="52"/>
                      <a:pt x="483" y="52"/>
                    </a:cubicBezTo>
                    <a:cubicBezTo>
                      <a:pt x="491" y="116"/>
                      <a:pt x="491" y="116"/>
                      <a:pt x="491" y="116"/>
                    </a:cubicBezTo>
                    <a:cubicBezTo>
                      <a:pt x="491" y="116"/>
                      <a:pt x="514" y="462"/>
                      <a:pt x="500" y="508"/>
                    </a:cubicBezTo>
                    <a:cubicBezTo>
                      <a:pt x="487" y="555"/>
                      <a:pt x="510" y="712"/>
                      <a:pt x="510" y="712"/>
                    </a:cubicBezTo>
                    <a:cubicBezTo>
                      <a:pt x="497" y="750"/>
                      <a:pt x="537" y="901"/>
                      <a:pt x="537" y="901"/>
                    </a:cubicBezTo>
                    <a:cubicBezTo>
                      <a:pt x="537" y="901"/>
                      <a:pt x="565" y="1104"/>
                      <a:pt x="557" y="1161"/>
                    </a:cubicBezTo>
                  </a:path>
                </a:pathLst>
              </a:custGeom>
              <a:solidFill>
                <a:srgbClr val="4744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7" name="iśľiḋê"/>
              <p:cNvSpPr/>
              <p:nvPr/>
            </p:nvSpPr>
            <p:spPr bwMode="auto">
              <a:xfrm>
                <a:off x="7810501" y="2030413"/>
                <a:ext cx="23813" cy="160338"/>
              </a:xfrm>
              <a:custGeom>
                <a:avLst/>
                <a:gdLst>
                  <a:gd name="T0" fmla="*/ 12 w 17"/>
                  <a:gd name="T1" fmla="*/ 0 h 113"/>
                  <a:gd name="T2" fmla="*/ 17 w 17"/>
                  <a:gd name="T3" fmla="*/ 41 h 113"/>
                  <a:gd name="T4" fmla="*/ 17 w 17"/>
                  <a:gd name="T5" fmla="*/ 41 h 113"/>
                  <a:gd name="T6" fmla="*/ 0 w 17"/>
                  <a:gd name="T7" fmla="*/ 113 h 113"/>
                  <a:gd name="T8" fmla="*/ 1 w 17"/>
                  <a:gd name="T9" fmla="*/ 113 h 113"/>
                  <a:gd name="T10" fmla="*/ 17 w 17"/>
                  <a:gd name="T11" fmla="*/ 41 h 113"/>
                  <a:gd name="T12" fmla="*/ 17 w 17"/>
                  <a:gd name="T13" fmla="*/ 41 h 113"/>
                  <a:gd name="T14" fmla="*/ 12 w 17"/>
                  <a:gd name="T15" fmla="*/ 0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3">
                    <a:moveTo>
                      <a:pt x="12" y="0"/>
                    </a:moveTo>
                    <a:cubicBezTo>
                      <a:pt x="15" y="13"/>
                      <a:pt x="17" y="26"/>
                      <a:pt x="17" y="41"/>
                    </a:cubicBezTo>
                    <a:cubicBezTo>
                      <a:pt x="17" y="41"/>
                      <a:pt x="17" y="41"/>
                      <a:pt x="17" y="41"/>
                    </a:cubicBezTo>
                    <a:cubicBezTo>
                      <a:pt x="17" y="67"/>
                      <a:pt x="11" y="91"/>
                      <a:pt x="0" y="113"/>
                    </a:cubicBezTo>
                    <a:cubicBezTo>
                      <a:pt x="0" y="113"/>
                      <a:pt x="0" y="113"/>
                      <a:pt x="1" y="113"/>
                    </a:cubicBezTo>
                    <a:cubicBezTo>
                      <a:pt x="11" y="91"/>
                      <a:pt x="17" y="66"/>
                      <a:pt x="17" y="41"/>
                    </a:cubicBezTo>
                    <a:cubicBezTo>
                      <a:pt x="17" y="41"/>
                      <a:pt x="17" y="41"/>
                      <a:pt x="17" y="41"/>
                    </a:cubicBezTo>
                    <a:cubicBezTo>
                      <a:pt x="17" y="27"/>
                      <a:pt x="15" y="13"/>
                      <a:pt x="12"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8" name="isľíḍe"/>
              <p:cNvSpPr/>
              <p:nvPr/>
            </p:nvSpPr>
            <p:spPr bwMode="auto">
              <a:xfrm>
                <a:off x="7802563" y="2190750"/>
                <a:ext cx="9525" cy="14288"/>
              </a:xfrm>
              <a:custGeom>
                <a:avLst/>
                <a:gdLst>
                  <a:gd name="T0" fmla="*/ 5 w 6"/>
                  <a:gd name="T1" fmla="*/ 0 h 10"/>
                  <a:gd name="T2" fmla="*/ 0 w 6"/>
                  <a:gd name="T3" fmla="*/ 10 h 10"/>
                  <a:gd name="T4" fmla="*/ 0 w 6"/>
                  <a:gd name="T5" fmla="*/ 10 h 10"/>
                  <a:gd name="T6" fmla="*/ 6 w 6"/>
                  <a:gd name="T7" fmla="*/ 0 h 10"/>
                  <a:gd name="T8" fmla="*/ 5 w 6"/>
                  <a:gd name="T9" fmla="*/ 0 h 10"/>
                </a:gdLst>
                <a:ahLst/>
                <a:cxnLst>
                  <a:cxn ang="0">
                    <a:pos x="T0" y="T1"/>
                  </a:cxn>
                  <a:cxn ang="0">
                    <a:pos x="T2" y="T3"/>
                  </a:cxn>
                  <a:cxn ang="0">
                    <a:pos x="T4" y="T5"/>
                  </a:cxn>
                  <a:cxn ang="0">
                    <a:pos x="T6" y="T7"/>
                  </a:cxn>
                  <a:cxn ang="0">
                    <a:pos x="T8" y="T9"/>
                  </a:cxn>
                </a:cxnLst>
                <a:rect l="0" t="0" r="r" b="b"/>
                <a:pathLst>
                  <a:path w="6" h="10">
                    <a:moveTo>
                      <a:pt x="5" y="0"/>
                    </a:moveTo>
                    <a:cubicBezTo>
                      <a:pt x="4" y="4"/>
                      <a:pt x="2" y="7"/>
                      <a:pt x="0" y="10"/>
                    </a:cubicBezTo>
                    <a:cubicBezTo>
                      <a:pt x="0" y="10"/>
                      <a:pt x="0" y="10"/>
                      <a:pt x="0" y="10"/>
                    </a:cubicBezTo>
                    <a:cubicBezTo>
                      <a:pt x="2" y="7"/>
                      <a:pt x="4" y="4"/>
                      <a:pt x="6" y="0"/>
                    </a:cubicBezTo>
                    <a:cubicBezTo>
                      <a:pt x="5" y="0"/>
                      <a:pt x="5" y="0"/>
                      <a:pt x="5"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9" name="îšliḓé"/>
              <p:cNvSpPr/>
              <p:nvPr/>
            </p:nvSpPr>
            <p:spPr bwMode="auto">
              <a:xfrm>
                <a:off x="7388226" y="1855788"/>
                <a:ext cx="446088" cy="350838"/>
              </a:xfrm>
              <a:custGeom>
                <a:avLst/>
                <a:gdLst>
                  <a:gd name="T0" fmla="*/ 150 w 314"/>
                  <a:gd name="T1" fmla="*/ 0 h 248"/>
                  <a:gd name="T2" fmla="*/ 0 w 314"/>
                  <a:gd name="T3" fmla="*/ 98 h 248"/>
                  <a:gd name="T4" fmla="*/ 4 w 314"/>
                  <a:gd name="T5" fmla="*/ 98 h 248"/>
                  <a:gd name="T6" fmla="*/ 5 w 314"/>
                  <a:gd name="T7" fmla="*/ 98 h 248"/>
                  <a:gd name="T8" fmla="*/ 15 w 314"/>
                  <a:gd name="T9" fmla="*/ 98 h 248"/>
                  <a:gd name="T10" fmla="*/ 24 w 314"/>
                  <a:gd name="T11" fmla="*/ 100 h 248"/>
                  <a:gd name="T12" fmla="*/ 32 w 314"/>
                  <a:gd name="T13" fmla="*/ 117 h 248"/>
                  <a:gd name="T14" fmla="*/ 46 w 314"/>
                  <a:gd name="T15" fmla="*/ 152 h 248"/>
                  <a:gd name="T16" fmla="*/ 54 w 314"/>
                  <a:gd name="T17" fmla="*/ 155 h 248"/>
                  <a:gd name="T18" fmla="*/ 65 w 314"/>
                  <a:gd name="T19" fmla="*/ 185 h 248"/>
                  <a:gd name="T20" fmla="*/ 81 w 314"/>
                  <a:gd name="T21" fmla="*/ 194 h 248"/>
                  <a:gd name="T22" fmla="*/ 87 w 314"/>
                  <a:gd name="T23" fmla="*/ 193 h 248"/>
                  <a:gd name="T24" fmla="*/ 106 w 314"/>
                  <a:gd name="T25" fmla="*/ 176 h 248"/>
                  <a:gd name="T26" fmla="*/ 123 w 314"/>
                  <a:gd name="T27" fmla="*/ 151 h 248"/>
                  <a:gd name="T28" fmla="*/ 134 w 314"/>
                  <a:gd name="T29" fmla="*/ 149 h 248"/>
                  <a:gd name="T30" fmla="*/ 145 w 314"/>
                  <a:gd name="T31" fmla="*/ 151 h 248"/>
                  <a:gd name="T32" fmla="*/ 164 w 314"/>
                  <a:gd name="T33" fmla="*/ 165 h 248"/>
                  <a:gd name="T34" fmla="*/ 187 w 314"/>
                  <a:gd name="T35" fmla="*/ 188 h 248"/>
                  <a:gd name="T36" fmla="*/ 220 w 314"/>
                  <a:gd name="T37" fmla="*/ 229 h 248"/>
                  <a:gd name="T38" fmla="*/ 274 w 314"/>
                  <a:gd name="T39" fmla="*/ 248 h 248"/>
                  <a:gd name="T40" fmla="*/ 292 w 314"/>
                  <a:gd name="T41" fmla="*/ 246 h 248"/>
                  <a:gd name="T42" fmla="*/ 297 w 314"/>
                  <a:gd name="T43" fmla="*/ 236 h 248"/>
                  <a:gd name="T44" fmla="*/ 314 w 314"/>
                  <a:gd name="T45" fmla="*/ 164 h 248"/>
                  <a:gd name="T46" fmla="*/ 314 w 314"/>
                  <a:gd name="T47" fmla="*/ 164 h 248"/>
                  <a:gd name="T48" fmla="*/ 309 w 314"/>
                  <a:gd name="T49" fmla="*/ 123 h 248"/>
                  <a:gd name="T50" fmla="*/ 216 w 314"/>
                  <a:gd name="T51" fmla="*/ 14 h 248"/>
                  <a:gd name="T52" fmla="*/ 150 w 314"/>
                  <a:gd name="T53"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14" h="248">
                    <a:moveTo>
                      <a:pt x="150" y="0"/>
                    </a:moveTo>
                    <a:cubicBezTo>
                      <a:pt x="87" y="0"/>
                      <a:pt x="27" y="36"/>
                      <a:pt x="0" y="98"/>
                    </a:cubicBezTo>
                    <a:cubicBezTo>
                      <a:pt x="1" y="98"/>
                      <a:pt x="3" y="98"/>
                      <a:pt x="4" y="98"/>
                    </a:cubicBezTo>
                    <a:cubicBezTo>
                      <a:pt x="5" y="98"/>
                      <a:pt x="5" y="98"/>
                      <a:pt x="5" y="98"/>
                    </a:cubicBezTo>
                    <a:cubicBezTo>
                      <a:pt x="9" y="98"/>
                      <a:pt x="12" y="98"/>
                      <a:pt x="15" y="98"/>
                    </a:cubicBezTo>
                    <a:cubicBezTo>
                      <a:pt x="19" y="98"/>
                      <a:pt x="22" y="98"/>
                      <a:pt x="24" y="100"/>
                    </a:cubicBezTo>
                    <a:cubicBezTo>
                      <a:pt x="30" y="103"/>
                      <a:pt x="31" y="111"/>
                      <a:pt x="32" y="117"/>
                    </a:cubicBezTo>
                    <a:cubicBezTo>
                      <a:pt x="33" y="130"/>
                      <a:pt x="34" y="146"/>
                      <a:pt x="46" y="152"/>
                    </a:cubicBezTo>
                    <a:cubicBezTo>
                      <a:pt x="49" y="153"/>
                      <a:pt x="51" y="154"/>
                      <a:pt x="54" y="155"/>
                    </a:cubicBezTo>
                    <a:cubicBezTo>
                      <a:pt x="63" y="161"/>
                      <a:pt x="59" y="176"/>
                      <a:pt x="65" y="185"/>
                    </a:cubicBezTo>
                    <a:cubicBezTo>
                      <a:pt x="68" y="191"/>
                      <a:pt x="75" y="194"/>
                      <a:pt x="81" y="194"/>
                    </a:cubicBezTo>
                    <a:cubicBezTo>
                      <a:pt x="83" y="194"/>
                      <a:pt x="85" y="194"/>
                      <a:pt x="87" y="193"/>
                    </a:cubicBezTo>
                    <a:cubicBezTo>
                      <a:pt x="95" y="190"/>
                      <a:pt x="102" y="184"/>
                      <a:pt x="106" y="176"/>
                    </a:cubicBezTo>
                    <a:cubicBezTo>
                      <a:pt x="111" y="168"/>
                      <a:pt x="114" y="156"/>
                      <a:pt x="123" y="151"/>
                    </a:cubicBezTo>
                    <a:cubicBezTo>
                      <a:pt x="127" y="150"/>
                      <a:pt x="130" y="149"/>
                      <a:pt x="134" y="149"/>
                    </a:cubicBezTo>
                    <a:cubicBezTo>
                      <a:pt x="138" y="149"/>
                      <a:pt x="142" y="150"/>
                      <a:pt x="145" y="151"/>
                    </a:cubicBezTo>
                    <a:cubicBezTo>
                      <a:pt x="152" y="155"/>
                      <a:pt x="158" y="160"/>
                      <a:pt x="164" y="165"/>
                    </a:cubicBezTo>
                    <a:cubicBezTo>
                      <a:pt x="172" y="172"/>
                      <a:pt x="180" y="180"/>
                      <a:pt x="187" y="188"/>
                    </a:cubicBezTo>
                    <a:cubicBezTo>
                      <a:pt x="199" y="202"/>
                      <a:pt x="207" y="217"/>
                      <a:pt x="220" y="229"/>
                    </a:cubicBezTo>
                    <a:cubicBezTo>
                      <a:pt x="235" y="242"/>
                      <a:pt x="255" y="248"/>
                      <a:pt x="274" y="248"/>
                    </a:cubicBezTo>
                    <a:cubicBezTo>
                      <a:pt x="280" y="248"/>
                      <a:pt x="286" y="247"/>
                      <a:pt x="292" y="246"/>
                    </a:cubicBezTo>
                    <a:cubicBezTo>
                      <a:pt x="294" y="243"/>
                      <a:pt x="296" y="240"/>
                      <a:pt x="297" y="236"/>
                    </a:cubicBezTo>
                    <a:cubicBezTo>
                      <a:pt x="308" y="214"/>
                      <a:pt x="314" y="190"/>
                      <a:pt x="314" y="164"/>
                    </a:cubicBezTo>
                    <a:cubicBezTo>
                      <a:pt x="314" y="164"/>
                      <a:pt x="314" y="164"/>
                      <a:pt x="314" y="164"/>
                    </a:cubicBezTo>
                    <a:cubicBezTo>
                      <a:pt x="314" y="149"/>
                      <a:pt x="312" y="136"/>
                      <a:pt x="309" y="123"/>
                    </a:cubicBezTo>
                    <a:cubicBezTo>
                      <a:pt x="296" y="75"/>
                      <a:pt x="263" y="35"/>
                      <a:pt x="216" y="14"/>
                    </a:cubicBezTo>
                    <a:cubicBezTo>
                      <a:pt x="195" y="5"/>
                      <a:pt x="172" y="0"/>
                      <a:pt x="150"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0" name="ïšlïďè"/>
              <p:cNvSpPr/>
              <p:nvPr/>
            </p:nvSpPr>
            <p:spPr bwMode="auto">
              <a:xfrm>
                <a:off x="7340601" y="1747838"/>
                <a:ext cx="527050" cy="458788"/>
              </a:xfrm>
              <a:custGeom>
                <a:avLst/>
                <a:gdLst>
                  <a:gd name="T0" fmla="*/ 22 w 370"/>
                  <a:gd name="T1" fmla="*/ 27 h 324"/>
                  <a:gd name="T2" fmla="*/ 0 w 370"/>
                  <a:gd name="T3" fmla="*/ 66 h 324"/>
                  <a:gd name="T4" fmla="*/ 1 w 370"/>
                  <a:gd name="T5" fmla="*/ 74 h 324"/>
                  <a:gd name="T6" fmla="*/ 5 w 370"/>
                  <a:gd name="T7" fmla="*/ 82 h 324"/>
                  <a:gd name="T8" fmla="*/ 2 w 370"/>
                  <a:gd name="T9" fmla="*/ 137 h 324"/>
                  <a:gd name="T10" fmla="*/ 38 w 370"/>
                  <a:gd name="T11" fmla="*/ 169 h 324"/>
                  <a:gd name="T12" fmla="*/ 57 w 370"/>
                  <a:gd name="T13" fmla="*/ 171 h 324"/>
                  <a:gd name="T14" fmla="*/ 65 w 370"/>
                  <a:gd name="T15" fmla="*/ 188 h 324"/>
                  <a:gd name="T16" fmla="*/ 79 w 370"/>
                  <a:gd name="T17" fmla="*/ 223 h 324"/>
                  <a:gd name="T18" fmla="*/ 87 w 370"/>
                  <a:gd name="T19" fmla="*/ 226 h 324"/>
                  <a:gd name="T20" fmla="*/ 97 w 370"/>
                  <a:gd name="T21" fmla="*/ 256 h 324"/>
                  <a:gd name="T22" fmla="*/ 120 w 370"/>
                  <a:gd name="T23" fmla="*/ 264 h 324"/>
                  <a:gd name="T24" fmla="*/ 139 w 370"/>
                  <a:gd name="T25" fmla="*/ 247 h 324"/>
                  <a:gd name="T26" fmla="*/ 156 w 370"/>
                  <a:gd name="T27" fmla="*/ 222 h 324"/>
                  <a:gd name="T28" fmla="*/ 178 w 370"/>
                  <a:gd name="T29" fmla="*/ 222 h 324"/>
                  <a:gd name="T30" fmla="*/ 197 w 370"/>
                  <a:gd name="T31" fmla="*/ 236 h 324"/>
                  <a:gd name="T32" fmla="*/ 220 w 370"/>
                  <a:gd name="T33" fmla="*/ 259 h 324"/>
                  <a:gd name="T34" fmla="*/ 253 w 370"/>
                  <a:gd name="T35" fmla="*/ 300 h 324"/>
                  <a:gd name="T36" fmla="*/ 346 w 370"/>
                  <a:gd name="T37" fmla="*/ 311 h 324"/>
                  <a:gd name="T38" fmla="*/ 358 w 370"/>
                  <a:gd name="T39" fmla="*/ 304 h 324"/>
                  <a:gd name="T40" fmla="*/ 363 w 370"/>
                  <a:gd name="T41" fmla="*/ 291 h 324"/>
                  <a:gd name="T42" fmla="*/ 366 w 370"/>
                  <a:gd name="T43" fmla="*/ 245 h 324"/>
                  <a:gd name="T44" fmla="*/ 363 w 370"/>
                  <a:gd name="T45" fmla="*/ 209 h 324"/>
                  <a:gd name="T46" fmla="*/ 369 w 370"/>
                  <a:gd name="T47" fmla="*/ 171 h 324"/>
                  <a:gd name="T48" fmla="*/ 345 w 370"/>
                  <a:gd name="T49" fmla="*/ 108 h 324"/>
                  <a:gd name="T50" fmla="*/ 320 w 370"/>
                  <a:gd name="T51" fmla="*/ 76 h 324"/>
                  <a:gd name="T52" fmla="*/ 303 w 370"/>
                  <a:gd name="T53" fmla="*/ 45 h 324"/>
                  <a:gd name="T54" fmla="*/ 233 w 370"/>
                  <a:gd name="T55" fmla="*/ 5 h 324"/>
                  <a:gd name="T56" fmla="*/ 151 w 370"/>
                  <a:gd name="T57" fmla="*/ 7 h 324"/>
                  <a:gd name="T58" fmla="*/ 79 w 370"/>
                  <a:gd name="T59" fmla="*/ 18 h 324"/>
                  <a:gd name="T60" fmla="*/ 22 w 370"/>
                  <a:gd name="T61" fmla="*/ 27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0" h="324">
                    <a:moveTo>
                      <a:pt x="22" y="27"/>
                    </a:moveTo>
                    <a:cubicBezTo>
                      <a:pt x="10" y="36"/>
                      <a:pt x="2" y="51"/>
                      <a:pt x="0" y="66"/>
                    </a:cubicBezTo>
                    <a:cubicBezTo>
                      <a:pt x="0" y="69"/>
                      <a:pt x="0" y="72"/>
                      <a:pt x="1" y="74"/>
                    </a:cubicBezTo>
                    <a:cubicBezTo>
                      <a:pt x="2" y="77"/>
                      <a:pt x="3" y="79"/>
                      <a:pt x="5" y="82"/>
                    </a:cubicBezTo>
                    <a:cubicBezTo>
                      <a:pt x="13" y="99"/>
                      <a:pt x="1" y="118"/>
                      <a:pt x="2" y="137"/>
                    </a:cubicBezTo>
                    <a:cubicBezTo>
                      <a:pt x="4" y="155"/>
                      <a:pt x="20" y="169"/>
                      <a:pt x="38" y="169"/>
                    </a:cubicBezTo>
                    <a:cubicBezTo>
                      <a:pt x="45" y="169"/>
                      <a:pt x="52" y="167"/>
                      <a:pt x="57" y="171"/>
                    </a:cubicBezTo>
                    <a:cubicBezTo>
                      <a:pt x="63" y="174"/>
                      <a:pt x="64" y="181"/>
                      <a:pt x="65" y="188"/>
                    </a:cubicBezTo>
                    <a:cubicBezTo>
                      <a:pt x="66" y="201"/>
                      <a:pt x="67" y="217"/>
                      <a:pt x="79" y="223"/>
                    </a:cubicBezTo>
                    <a:cubicBezTo>
                      <a:pt x="82" y="223"/>
                      <a:pt x="84" y="225"/>
                      <a:pt x="87" y="226"/>
                    </a:cubicBezTo>
                    <a:cubicBezTo>
                      <a:pt x="96" y="232"/>
                      <a:pt x="92" y="247"/>
                      <a:pt x="97" y="256"/>
                    </a:cubicBezTo>
                    <a:cubicBezTo>
                      <a:pt x="102" y="263"/>
                      <a:pt x="112" y="266"/>
                      <a:pt x="120" y="264"/>
                    </a:cubicBezTo>
                    <a:cubicBezTo>
                      <a:pt x="128" y="261"/>
                      <a:pt x="135" y="255"/>
                      <a:pt x="139" y="247"/>
                    </a:cubicBezTo>
                    <a:cubicBezTo>
                      <a:pt x="144" y="238"/>
                      <a:pt x="147" y="227"/>
                      <a:pt x="156" y="222"/>
                    </a:cubicBezTo>
                    <a:cubicBezTo>
                      <a:pt x="163" y="219"/>
                      <a:pt x="171" y="219"/>
                      <a:pt x="178" y="222"/>
                    </a:cubicBezTo>
                    <a:cubicBezTo>
                      <a:pt x="185" y="226"/>
                      <a:pt x="191" y="230"/>
                      <a:pt x="197" y="236"/>
                    </a:cubicBezTo>
                    <a:cubicBezTo>
                      <a:pt x="205" y="243"/>
                      <a:pt x="213" y="251"/>
                      <a:pt x="220" y="259"/>
                    </a:cubicBezTo>
                    <a:cubicBezTo>
                      <a:pt x="232" y="272"/>
                      <a:pt x="240" y="288"/>
                      <a:pt x="253" y="300"/>
                    </a:cubicBezTo>
                    <a:cubicBezTo>
                      <a:pt x="278" y="321"/>
                      <a:pt x="316" y="324"/>
                      <a:pt x="346" y="311"/>
                    </a:cubicBezTo>
                    <a:cubicBezTo>
                      <a:pt x="351" y="310"/>
                      <a:pt x="355" y="307"/>
                      <a:pt x="358" y="304"/>
                    </a:cubicBezTo>
                    <a:cubicBezTo>
                      <a:pt x="361" y="300"/>
                      <a:pt x="362" y="295"/>
                      <a:pt x="363" y="291"/>
                    </a:cubicBezTo>
                    <a:cubicBezTo>
                      <a:pt x="366" y="276"/>
                      <a:pt x="367" y="260"/>
                      <a:pt x="366" y="245"/>
                    </a:cubicBezTo>
                    <a:cubicBezTo>
                      <a:pt x="365" y="233"/>
                      <a:pt x="362" y="221"/>
                      <a:pt x="363" y="209"/>
                    </a:cubicBezTo>
                    <a:cubicBezTo>
                      <a:pt x="364" y="196"/>
                      <a:pt x="368" y="184"/>
                      <a:pt x="369" y="171"/>
                    </a:cubicBezTo>
                    <a:cubicBezTo>
                      <a:pt x="370" y="148"/>
                      <a:pt x="359" y="126"/>
                      <a:pt x="345" y="108"/>
                    </a:cubicBezTo>
                    <a:cubicBezTo>
                      <a:pt x="337" y="97"/>
                      <a:pt x="327" y="87"/>
                      <a:pt x="320" y="76"/>
                    </a:cubicBezTo>
                    <a:cubicBezTo>
                      <a:pt x="314" y="66"/>
                      <a:pt x="309" y="55"/>
                      <a:pt x="303" y="45"/>
                    </a:cubicBezTo>
                    <a:cubicBezTo>
                      <a:pt x="287" y="23"/>
                      <a:pt x="260" y="9"/>
                      <a:pt x="233" y="5"/>
                    </a:cubicBezTo>
                    <a:cubicBezTo>
                      <a:pt x="206" y="0"/>
                      <a:pt x="178" y="3"/>
                      <a:pt x="151" y="7"/>
                    </a:cubicBezTo>
                    <a:cubicBezTo>
                      <a:pt x="127" y="11"/>
                      <a:pt x="103" y="17"/>
                      <a:pt x="79" y="18"/>
                    </a:cubicBezTo>
                    <a:cubicBezTo>
                      <a:pt x="58" y="20"/>
                      <a:pt x="42" y="13"/>
                      <a:pt x="22" y="27"/>
                    </a:cubicBezTo>
                    <a:close/>
                  </a:path>
                </a:pathLst>
              </a:custGeom>
              <a:solidFill>
                <a:srgbClr val="47272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1" name="ïṩļiďê"/>
              <p:cNvSpPr/>
              <p:nvPr/>
            </p:nvSpPr>
            <p:spPr bwMode="auto">
              <a:xfrm>
                <a:off x="7635876" y="2390775"/>
                <a:ext cx="23813" cy="17463"/>
              </a:xfrm>
              <a:custGeom>
                <a:avLst/>
                <a:gdLst>
                  <a:gd name="T0" fmla="*/ 17 w 17"/>
                  <a:gd name="T1" fmla="*/ 0 h 12"/>
                  <a:gd name="T2" fmla="*/ 0 w 17"/>
                  <a:gd name="T3" fmla="*/ 12 h 12"/>
                  <a:gd name="T4" fmla="*/ 0 w 17"/>
                  <a:gd name="T5" fmla="*/ 12 h 12"/>
                  <a:gd name="T6" fmla="*/ 17 w 17"/>
                  <a:gd name="T7" fmla="*/ 0 h 12"/>
                  <a:gd name="T8" fmla="*/ 17 w 17"/>
                  <a:gd name="T9" fmla="*/ 0 h 12"/>
                </a:gdLst>
                <a:ahLst/>
                <a:cxnLst>
                  <a:cxn ang="0">
                    <a:pos x="T0" y="T1"/>
                  </a:cxn>
                  <a:cxn ang="0">
                    <a:pos x="T2" y="T3"/>
                  </a:cxn>
                  <a:cxn ang="0">
                    <a:pos x="T4" y="T5"/>
                  </a:cxn>
                  <a:cxn ang="0">
                    <a:pos x="T6" y="T7"/>
                  </a:cxn>
                  <a:cxn ang="0">
                    <a:pos x="T8" y="T9"/>
                  </a:cxn>
                </a:cxnLst>
                <a:rect l="0" t="0" r="r" b="b"/>
                <a:pathLst>
                  <a:path w="17" h="12">
                    <a:moveTo>
                      <a:pt x="17" y="0"/>
                    </a:moveTo>
                    <a:cubicBezTo>
                      <a:pt x="12" y="5"/>
                      <a:pt x="6" y="9"/>
                      <a:pt x="0" y="12"/>
                    </a:cubicBezTo>
                    <a:cubicBezTo>
                      <a:pt x="0" y="12"/>
                      <a:pt x="0" y="12"/>
                      <a:pt x="0" y="12"/>
                    </a:cubicBezTo>
                    <a:cubicBezTo>
                      <a:pt x="6" y="9"/>
                      <a:pt x="12" y="5"/>
                      <a:pt x="17" y="0"/>
                    </a:cubicBezTo>
                    <a:cubicBezTo>
                      <a:pt x="17" y="0"/>
                      <a:pt x="17" y="0"/>
                      <a:pt x="17"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2" name="ïṧlíḋê"/>
              <p:cNvSpPr/>
              <p:nvPr/>
            </p:nvSpPr>
            <p:spPr bwMode="auto">
              <a:xfrm>
                <a:off x="7546976" y="2390775"/>
                <a:ext cx="112713" cy="312738"/>
              </a:xfrm>
              <a:custGeom>
                <a:avLst/>
                <a:gdLst>
                  <a:gd name="T0" fmla="*/ 79 w 79"/>
                  <a:gd name="T1" fmla="*/ 0 h 220"/>
                  <a:gd name="T2" fmla="*/ 62 w 79"/>
                  <a:gd name="T3" fmla="*/ 12 h 220"/>
                  <a:gd name="T4" fmla="*/ 0 w 79"/>
                  <a:gd name="T5" fmla="*/ 220 h 220"/>
                  <a:gd name="T6" fmla="*/ 1 w 79"/>
                  <a:gd name="T7" fmla="*/ 218 h 220"/>
                  <a:gd name="T8" fmla="*/ 50 w 79"/>
                  <a:gd name="T9" fmla="*/ 77 h 220"/>
                  <a:gd name="T10" fmla="*/ 79 w 79"/>
                  <a:gd name="T11" fmla="*/ 0 h 220"/>
                </a:gdLst>
                <a:ahLst/>
                <a:cxnLst>
                  <a:cxn ang="0">
                    <a:pos x="T0" y="T1"/>
                  </a:cxn>
                  <a:cxn ang="0">
                    <a:pos x="T2" y="T3"/>
                  </a:cxn>
                  <a:cxn ang="0">
                    <a:pos x="T4" y="T5"/>
                  </a:cxn>
                  <a:cxn ang="0">
                    <a:pos x="T6" y="T7"/>
                  </a:cxn>
                  <a:cxn ang="0">
                    <a:pos x="T8" y="T9"/>
                  </a:cxn>
                  <a:cxn ang="0">
                    <a:pos x="T10" y="T11"/>
                  </a:cxn>
                </a:cxnLst>
                <a:rect l="0" t="0" r="r" b="b"/>
                <a:pathLst>
                  <a:path w="79" h="220">
                    <a:moveTo>
                      <a:pt x="79" y="0"/>
                    </a:moveTo>
                    <a:cubicBezTo>
                      <a:pt x="74" y="5"/>
                      <a:pt x="68" y="9"/>
                      <a:pt x="62" y="12"/>
                    </a:cubicBezTo>
                    <a:cubicBezTo>
                      <a:pt x="0" y="220"/>
                      <a:pt x="0" y="220"/>
                      <a:pt x="0" y="220"/>
                    </a:cubicBezTo>
                    <a:cubicBezTo>
                      <a:pt x="0" y="219"/>
                      <a:pt x="1" y="218"/>
                      <a:pt x="1" y="218"/>
                    </a:cubicBezTo>
                    <a:cubicBezTo>
                      <a:pt x="50" y="77"/>
                      <a:pt x="50" y="77"/>
                      <a:pt x="50" y="77"/>
                    </a:cubicBezTo>
                    <a:cubicBezTo>
                      <a:pt x="79" y="0"/>
                      <a:pt x="79" y="0"/>
                      <a:pt x="79"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3" name="íŝļíḓè"/>
              <p:cNvSpPr/>
              <p:nvPr/>
            </p:nvSpPr>
            <p:spPr bwMode="auto">
              <a:xfrm>
                <a:off x="7545388" y="2703513"/>
                <a:ext cx="1588" cy="3175"/>
              </a:xfrm>
              <a:custGeom>
                <a:avLst/>
                <a:gdLst>
                  <a:gd name="T0" fmla="*/ 1 w 1"/>
                  <a:gd name="T1" fmla="*/ 0 h 2"/>
                  <a:gd name="T2" fmla="*/ 0 w 1"/>
                  <a:gd name="T3" fmla="*/ 2 h 2"/>
                  <a:gd name="T4" fmla="*/ 0 w 1"/>
                  <a:gd name="T5" fmla="*/ 2 h 2"/>
                  <a:gd name="T6" fmla="*/ 1 w 1"/>
                  <a:gd name="T7" fmla="*/ 0 h 2"/>
                </a:gdLst>
                <a:ahLst/>
                <a:cxnLst>
                  <a:cxn ang="0">
                    <a:pos x="T0" y="T1"/>
                  </a:cxn>
                  <a:cxn ang="0">
                    <a:pos x="T2" y="T3"/>
                  </a:cxn>
                  <a:cxn ang="0">
                    <a:pos x="T4" y="T5"/>
                  </a:cxn>
                  <a:cxn ang="0">
                    <a:pos x="T6" y="T7"/>
                  </a:cxn>
                </a:cxnLst>
                <a:rect l="0" t="0" r="r" b="b"/>
                <a:pathLst>
                  <a:path w="1" h="2">
                    <a:moveTo>
                      <a:pt x="1" y="0"/>
                    </a:moveTo>
                    <a:cubicBezTo>
                      <a:pt x="1" y="1"/>
                      <a:pt x="1" y="1"/>
                      <a:pt x="0" y="2"/>
                    </a:cubicBezTo>
                    <a:cubicBezTo>
                      <a:pt x="0" y="2"/>
                      <a:pt x="0" y="2"/>
                      <a:pt x="0" y="2"/>
                    </a:cubicBezTo>
                    <a:cubicBezTo>
                      <a:pt x="1" y="0"/>
                      <a:pt x="1" y="0"/>
                      <a:pt x="1"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4" name="íṣḻïḍé"/>
              <p:cNvSpPr/>
              <p:nvPr/>
            </p:nvSpPr>
            <p:spPr bwMode="auto">
              <a:xfrm>
                <a:off x="7975601" y="3589338"/>
                <a:ext cx="130175" cy="219075"/>
              </a:xfrm>
              <a:custGeom>
                <a:avLst/>
                <a:gdLst>
                  <a:gd name="T0" fmla="*/ 89 w 92"/>
                  <a:gd name="T1" fmla="*/ 37 h 154"/>
                  <a:gd name="T2" fmla="*/ 67 w 92"/>
                  <a:gd name="T3" fmla="*/ 154 h 154"/>
                  <a:gd name="T4" fmla="*/ 0 w 92"/>
                  <a:gd name="T5" fmla="*/ 28 h 154"/>
                  <a:gd name="T6" fmla="*/ 56 w 92"/>
                  <a:gd name="T7" fmla="*/ 0 h 154"/>
                  <a:gd name="T8" fmla="*/ 89 w 92"/>
                  <a:gd name="T9" fmla="*/ 37 h 154"/>
                </a:gdLst>
                <a:ahLst/>
                <a:cxnLst>
                  <a:cxn ang="0">
                    <a:pos x="T0" y="T1"/>
                  </a:cxn>
                  <a:cxn ang="0">
                    <a:pos x="T2" y="T3"/>
                  </a:cxn>
                  <a:cxn ang="0">
                    <a:pos x="T4" y="T5"/>
                  </a:cxn>
                  <a:cxn ang="0">
                    <a:pos x="T6" y="T7"/>
                  </a:cxn>
                  <a:cxn ang="0">
                    <a:pos x="T8" y="T9"/>
                  </a:cxn>
                </a:cxnLst>
                <a:rect l="0" t="0" r="r" b="b"/>
                <a:pathLst>
                  <a:path w="92" h="154">
                    <a:moveTo>
                      <a:pt x="89" y="37"/>
                    </a:moveTo>
                    <a:cubicBezTo>
                      <a:pt x="89" y="37"/>
                      <a:pt x="92" y="130"/>
                      <a:pt x="67" y="154"/>
                    </a:cubicBezTo>
                    <a:cubicBezTo>
                      <a:pt x="0" y="28"/>
                      <a:pt x="0" y="28"/>
                      <a:pt x="0" y="28"/>
                    </a:cubicBezTo>
                    <a:cubicBezTo>
                      <a:pt x="56" y="0"/>
                      <a:pt x="56" y="0"/>
                      <a:pt x="56" y="0"/>
                    </a:cubicBezTo>
                    <a:cubicBezTo>
                      <a:pt x="89" y="37"/>
                      <a:pt x="89" y="37"/>
                      <a:pt x="89" y="37"/>
                    </a:cubicBezTo>
                  </a:path>
                </a:pathLst>
              </a:custGeom>
              <a:solidFill>
                <a:srgbClr val="FFB9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5" name="iśliďè"/>
              <p:cNvSpPr/>
              <p:nvPr/>
            </p:nvSpPr>
            <p:spPr bwMode="auto">
              <a:xfrm>
                <a:off x="7878763" y="2274888"/>
                <a:ext cx="4763" cy="11113"/>
              </a:xfrm>
              <a:custGeom>
                <a:avLst/>
                <a:gdLst>
                  <a:gd name="T0" fmla="*/ 1 w 4"/>
                  <a:gd name="T1" fmla="*/ 0 h 7"/>
                  <a:gd name="T2" fmla="*/ 0 w 4"/>
                  <a:gd name="T3" fmla="*/ 2 h 7"/>
                  <a:gd name="T4" fmla="*/ 4 w 4"/>
                  <a:gd name="T5" fmla="*/ 7 h 7"/>
                  <a:gd name="T6" fmla="*/ 4 w 4"/>
                  <a:gd name="T7" fmla="*/ 6 h 7"/>
                  <a:gd name="T8" fmla="*/ 1 w 4"/>
                  <a:gd name="T9" fmla="*/ 0 h 7"/>
                </a:gdLst>
                <a:ahLst/>
                <a:cxnLst>
                  <a:cxn ang="0">
                    <a:pos x="T0" y="T1"/>
                  </a:cxn>
                  <a:cxn ang="0">
                    <a:pos x="T2" y="T3"/>
                  </a:cxn>
                  <a:cxn ang="0">
                    <a:pos x="T4" y="T5"/>
                  </a:cxn>
                  <a:cxn ang="0">
                    <a:pos x="T6" y="T7"/>
                  </a:cxn>
                  <a:cxn ang="0">
                    <a:pos x="T8" y="T9"/>
                  </a:cxn>
                </a:cxnLst>
                <a:rect l="0" t="0" r="r" b="b"/>
                <a:pathLst>
                  <a:path w="4" h="7">
                    <a:moveTo>
                      <a:pt x="1" y="0"/>
                    </a:moveTo>
                    <a:cubicBezTo>
                      <a:pt x="1" y="0"/>
                      <a:pt x="1" y="1"/>
                      <a:pt x="0" y="2"/>
                    </a:cubicBezTo>
                    <a:cubicBezTo>
                      <a:pt x="4" y="7"/>
                      <a:pt x="4" y="7"/>
                      <a:pt x="4" y="7"/>
                    </a:cubicBezTo>
                    <a:cubicBezTo>
                      <a:pt x="4" y="7"/>
                      <a:pt x="4" y="6"/>
                      <a:pt x="4" y="6"/>
                    </a:cubicBezTo>
                    <a:cubicBezTo>
                      <a:pt x="3" y="4"/>
                      <a:pt x="2" y="2"/>
                      <a:pt x="1"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6" name="í$ľidê"/>
              <p:cNvSpPr/>
              <p:nvPr/>
            </p:nvSpPr>
            <p:spPr bwMode="auto">
              <a:xfrm>
                <a:off x="7689851" y="2393950"/>
                <a:ext cx="212725" cy="1057275"/>
              </a:xfrm>
              <a:custGeom>
                <a:avLst/>
                <a:gdLst>
                  <a:gd name="T0" fmla="*/ 109 w 149"/>
                  <a:gd name="T1" fmla="*/ 0 h 744"/>
                  <a:gd name="T2" fmla="*/ 101 w 149"/>
                  <a:gd name="T3" fmla="*/ 7 h 744"/>
                  <a:gd name="T4" fmla="*/ 45 w 149"/>
                  <a:gd name="T5" fmla="*/ 181 h 744"/>
                  <a:gd name="T6" fmla="*/ 5 w 149"/>
                  <a:gd name="T7" fmla="*/ 399 h 744"/>
                  <a:gd name="T8" fmla="*/ 59 w 149"/>
                  <a:gd name="T9" fmla="*/ 628 h 744"/>
                  <a:gd name="T10" fmla="*/ 145 w 149"/>
                  <a:gd name="T11" fmla="*/ 744 h 744"/>
                  <a:gd name="T12" fmla="*/ 149 w 149"/>
                  <a:gd name="T13" fmla="*/ 743 h 744"/>
                  <a:gd name="T14" fmla="*/ 64 w 149"/>
                  <a:gd name="T15" fmla="*/ 628 h 744"/>
                  <a:gd name="T16" fmla="*/ 10 w 149"/>
                  <a:gd name="T17" fmla="*/ 399 h 744"/>
                  <a:gd name="T18" fmla="*/ 50 w 149"/>
                  <a:gd name="T19" fmla="*/ 181 h 744"/>
                  <a:gd name="T20" fmla="*/ 67 w 149"/>
                  <a:gd name="T21" fmla="*/ 123 h 744"/>
                  <a:gd name="T22" fmla="*/ 109 w 149"/>
                  <a:gd name="T23" fmla="*/ 0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9" h="744">
                    <a:moveTo>
                      <a:pt x="109" y="0"/>
                    </a:moveTo>
                    <a:cubicBezTo>
                      <a:pt x="106" y="2"/>
                      <a:pt x="104" y="4"/>
                      <a:pt x="101" y="7"/>
                    </a:cubicBezTo>
                    <a:cubicBezTo>
                      <a:pt x="77" y="75"/>
                      <a:pt x="48" y="160"/>
                      <a:pt x="45" y="181"/>
                    </a:cubicBezTo>
                    <a:cubicBezTo>
                      <a:pt x="45" y="181"/>
                      <a:pt x="8" y="343"/>
                      <a:pt x="5" y="399"/>
                    </a:cubicBezTo>
                    <a:cubicBezTo>
                      <a:pt x="2" y="455"/>
                      <a:pt x="0" y="530"/>
                      <a:pt x="59" y="628"/>
                    </a:cubicBezTo>
                    <a:cubicBezTo>
                      <a:pt x="106" y="706"/>
                      <a:pt x="135" y="736"/>
                      <a:pt x="145" y="744"/>
                    </a:cubicBezTo>
                    <a:cubicBezTo>
                      <a:pt x="146" y="744"/>
                      <a:pt x="148" y="744"/>
                      <a:pt x="149" y="743"/>
                    </a:cubicBezTo>
                    <a:cubicBezTo>
                      <a:pt x="138" y="734"/>
                      <a:pt x="109" y="704"/>
                      <a:pt x="64" y="628"/>
                    </a:cubicBezTo>
                    <a:cubicBezTo>
                      <a:pt x="5" y="530"/>
                      <a:pt x="7" y="455"/>
                      <a:pt x="10" y="399"/>
                    </a:cubicBezTo>
                    <a:cubicBezTo>
                      <a:pt x="13" y="343"/>
                      <a:pt x="50" y="181"/>
                      <a:pt x="50" y="181"/>
                    </a:cubicBezTo>
                    <a:cubicBezTo>
                      <a:pt x="52" y="172"/>
                      <a:pt x="58" y="150"/>
                      <a:pt x="67" y="123"/>
                    </a:cubicBezTo>
                    <a:cubicBezTo>
                      <a:pt x="79" y="86"/>
                      <a:pt x="95" y="40"/>
                      <a:pt x="109"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7" name="íSlíḍé"/>
              <p:cNvSpPr/>
              <p:nvPr/>
            </p:nvSpPr>
            <p:spPr bwMode="auto">
              <a:xfrm>
                <a:off x="8093076" y="3748088"/>
                <a:ext cx="3175" cy="1588"/>
              </a:xfrm>
              <a:custGeom>
                <a:avLst/>
                <a:gdLst>
                  <a:gd name="T0" fmla="*/ 1 w 2"/>
                  <a:gd name="T1" fmla="*/ 0 h 2"/>
                  <a:gd name="T2" fmla="*/ 0 w 2"/>
                  <a:gd name="T3" fmla="*/ 2 h 2"/>
                  <a:gd name="T4" fmla="*/ 2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1" y="1"/>
                      <a:pt x="0" y="2"/>
                    </a:cubicBezTo>
                    <a:cubicBezTo>
                      <a:pt x="1" y="2"/>
                      <a:pt x="2" y="2"/>
                      <a:pt x="2" y="2"/>
                    </a:cubicBezTo>
                    <a:cubicBezTo>
                      <a:pt x="1" y="0"/>
                      <a:pt x="1" y="0"/>
                      <a:pt x="1"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8" name="ïṡļíḑe"/>
              <p:cNvSpPr/>
              <p:nvPr/>
            </p:nvSpPr>
            <p:spPr bwMode="auto">
              <a:xfrm>
                <a:off x="7834313" y="2382838"/>
                <a:ext cx="14288" cy="20638"/>
              </a:xfrm>
              <a:custGeom>
                <a:avLst/>
                <a:gdLst>
                  <a:gd name="T0" fmla="*/ 10 w 10"/>
                  <a:gd name="T1" fmla="*/ 0 h 15"/>
                  <a:gd name="T2" fmla="*/ 3 w 10"/>
                  <a:gd name="T3" fmla="*/ 7 h 15"/>
                  <a:gd name="T4" fmla="*/ 0 w 10"/>
                  <a:gd name="T5" fmla="*/ 15 h 15"/>
                  <a:gd name="T6" fmla="*/ 8 w 10"/>
                  <a:gd name="T7" fmla="*/ 8 h 15"/>
                  <a:gd name="T8" fmla="*/ 10 w 10"/>
                  <a:gd name="T9" fmla="*/ 0 h 15"/>
                </a:gdLst>
                <a:ahLst/>
                <a:cxnLst>
                  <a:cxn ang="0">
                    <a:pos x="T0" y="T1"/>
                  </a:cxn>
                  <a:cxn ang="0">
                    <a:pos x="T2" y="T3"/>
                  </a:cxn>
                  <a:cxn ang="0">
                    <a:pos x="T4" y="T5"/>
                  </a:cxn>
                  <a:cxn ang="0">
                    <a:pos x="T6" y="T7"/>
                  </a:cxn>
                  <a:cxn ang="0">
                    <a:pos x="T8" y="T9"/>
                  </a:cxn>
                </a:cxnLst>
                <a:rect l="0" t="0" r="r" b="b"/>
                <a:pathLst>
                  <a:path w="10" h="15">
                    <a:moveTo>
                      <a:pt x="10" y="0"/>
                    </a:moveTo>
                    <a:cubicBezTo>
                      <a:pt x="8" y="2"/>
                      <a:pt x="6" y="5"/>
                      <a:pt x="3" y="7"/>
                    </a:cubicBezTo>
                    <a:cubicBezTo>
                      <a:pt x="2" y="10"/>
                      <a:pt x="1" y="12"/>
                      <a:pt x="0" y="15"/>
                    </a:cubicBezTo>
                    <a:cubicBezTo>
                      <a:pt x="3" y="12"/>
                      <a:pt x="5" y="10"/>
                      <a:pt x="8" y="8"/>
                    </a:cubicBezTo>
                    <a:cubicBezTo>
                      <a:pt x="9" y="5"/>
                      <a:pt x="10" y="3"/>
                      <a:pt x="10"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9" name="iṣlïḑè"/>
              <p:cNvSpPr/>
              <p:nvPr/>
            </p:nvSpPr>
            <p:spPr bwMode="auto">
              <a:xfrm>
                <a:off x="7839076" y="2278063"/>
                <a:ext cx="44450" cy="114300"/>
              </a:xfrm>
              <a:custGeom>
                <a:avLst/>
                <a:gdLst>
                  <a:gd name="T0" fmla="*/ 28 w 32"/>
                  <a:gd name="T1" fmla="*/ 0 h 80"/>
                  <a:gd name="T2" fmla="*/ 0 w 32"/>
                  <a:gd name="T3" fmla="*/ 80 h 80"/>
                  <a:gd name="T4" fmla="*/ 7 w 32"/>
                  <a:gd name="T5" fmla="*/ 73 h 80"/>
                  <a:gd name="T6" fmla="*/ 32 w 32"/>
                  <a:gd name="T7" fmla="*/ 5 h 80"/>
                  <a:gd name="T8" fmla="*/ 28 w 32"/>
                  <a:gd name="T9" fmla="*/ 0 h 80"/>
                </a:gdLst>
                <a:ahLst/>
                <a:cxnLst>
                  <a:cxn ang="0">
                    <a:pos x="T0" y="T1"/>
                  </a:cxn>
                  <a:cxn ang="0">
                    <a:pos x="T2" y="T3"/>
                  </a:cxn>
                  <a:cxn ang="0">
                    <a:pos x="T4" y="T5"/>
                  </a:cxn>
                  <a:cxn ang="0">
                    <a:pos x="T6" y="T7"/>
                  </a:cxn>
                  <a:cxn ang="0">
                    <a:pos x="T8" y="T9"/>
                  </a:cxn>
                </a:cxnLst>
                <a:rect l="0" t="0" r="r" b="b"/>
                <a:pathLst>
                  <a:path w="32" h="80">
                    <a:moveTo>
                      <a:pt x="28" y="0"/>
                    </a:moveTo>
                    <a:cubicBezTo>
                      <a:pt x="26" y="8"/>
                      <a:pt x="14" y="40"/>
                      <a:pt x="0" y="80"/>
                    </a:cubicBezTo>
                    <a:cubicBezTo>
                      <a:pt x="3" y="78"/>
                      <a:pt x="5" y="75"/>
                      <a:pt x="7" y="73"/>
                    </a:cubicBezTo>
                    <a:cubicBezTo>
                      <a:pt x="18" y="42"/>
                      <a:pt x="27" y="17"/>
                      <a:pt x="32" y="5"/>
                    </a:cubicBezTo>
                    <a:cubicBezTo>
                      <a:pt x="28" y="0"/>
                      <a:pt x="28" y="0"/>
                      <a:pt x="28"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0" name="íSḻïdé"/>
              <p:cNvSpPr/>
              <p:nvPr/>
            </p:nvSpPr>
            <p:spPr bwMode="auto">
              <a:xfrm>
                <a:off x="7929563" y="3497263"/>
                <a:ext cx="49213" cy="76200"/>
              </a:xfrm>
              <a:custGeom>
                <a:avLst/>
                <a:gdLst>
                  <a:gd name="T0" fmla="*/ 4 w 31"/>
                  <a:gd name="T1" fmla="*/ 0 h 48"/>
                  <a:gd name="T2" fmla="*/ 0 w 31"/>
                  <a:gd name="T3" fmla="*/ 0 h 48"/>
                  <a:gd name="T4" fmla="*/ 31 w 31"/>
                  <a:gd name="T5" fmla="*/ 48 h 48"/>
                  <a:gd name="T6" fmla="*/ 31 w 31"/>
                  <a:gd name="T7" fmla="*/ 44 h 48"/>
                  <a:gd name="T8" fmla="*/ 4 w 31"/>
                  <a:gd name="T9" fmla="*/ 0 h 48"/>
                </a:gdLst>
                <a:ahLst/>
                <a:cxnLst>
                  <a:cxn ang="0">
                    <a:pos x="T0" y="T1"/>
                  </a:cxn>
                  <a:cxn ang="0">
                    <a:pos x="T2" y="T3"/>
                  </a:cxn>
                  <a:cxn ang="0">
                    <a:pos x="T4" y="T5"/>
                  </a:cxn>
                  <a:cxn ang="0">
                    <a:pos x="T6" y="T7"/>
                  </a:cxn>
                  <a:cxn ang="0">
                    <a:pos x="T8" y="T9"/>
                  </a:cxn>
                </a:cxnLst>
                <a:rect l="0" t="0" r="r" b="b"/>
                <a:pathLst>
                  <a:path w="31" h="48">
                    <a:moveTo>
                      <a:pt x="4" y="0"/>
                    </a:moveTo>
                    <a:lnTo>
                      <a:pt x="0" y="0"/>
                    </a:lnTo>
                    <a:lnTo>
                      <a:pt x="31" y="48"/>
                    </a:lnTo>
                    <a:lnTo>
                      <a:pt x="31" y="44"/>
                    </a:lnTo>
                    <a:lnTo>
                      <a:pt x="4" y="0"/>
                    </a:lnTo>
                    <a:close/>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1" name="ïŝḻïďe"/>
              <p:cNvSpPr/>
              <p:nvPr/>
            </p:nvSpPr>
            <p:spPr bwMode="auto">
              <a:xfrm>
                <a:off x="7929563" y="3497263"/>
                <a:ext cx="49213" cy="76200"/>
              </a:xfrm>
              <a:custGeom>
                <a:avLst/>
                <a:gdLst>
                  <a:gd name="T0" fmla="*/ 4 w 31"/>
                  <a:gd name="T1" fmla="*/ 0 h 48"/>
                  <a:gd name="T2" fmla="*/ 0 w 31"/>
                  <a:gd name="T3" fmla="*/ 0 h 48"/>
                  <a:gd name="T4" fmla="*/ 31 w 31"/>
                  <a:gd name="T5" fmla="*/ 48 h 48"/>
                  <a:gd name="T6" fmla="*/ 31 w 31"/>
                  <a:gd name="T7" fmla="*/ 44 h 48"/>
                  <a:gd name="T8" fmla="*/ 4 w 31"/>
                  <a:gd name="T9" fmla="*/ 0 h 48"/>
                </a:gdLst>
                <a:ahLst/>
                <a:cxnLst>
                  <a:cxn ang="0">
                    <a:pos x="T0" y="T1"/>
                  </a:cxn>
                  <a:cxn ang="0">
                    <a:pos x="T2" y="T3"/>
                  </a:cxn>
                  <a:cxn ang="0">
                    <a:pos x="T4" y="T5"/>
                  </a:cxn>
                  <a:cxn ang="0">
                    <a:pos x="T6" y="T7"/>
                  </a:cxn>
                  <a:cxn ang="0">
                    <a:pos x="T8" y="T9"/>
                  </a:cxn>
                </a:cxnLst>
                <a:rect l="0" t="0" r="r" b="b"/>
                <a:pathLst>
                  <a:path w="31" h="48">
                    <a:moveTo>
                      <a:pt x="4" y="0"/>
                    </a:moveTo>
                    <a:lnTo>
                      <a:pt x="0" y="0"/>
                    </a:lnTo>
                    <a:lnTo>
                      <a:pt x="31" y="48"/>
                    </a:lnTo>
                    <a:lnTo>
                      <a:pt x="31" y="44"/>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2" name="íṡļîdé"/>
              <p:cNvSpPr/>
              <p:nvPr/>
            </p:nvSpPr>
            <p:spPr bwMode="auto">
              <a:xfrm>
                <a:off x="8059738" y="3702050"/>
                <a:ext cx="34925" cy="47625"/>
              </a:xfrm>
              <a:custGeom>
                <a:avLst/>
                <a:gdLst>
                  <a:gd name="T0" fmla="*/ 20 w 25"/>
                  <a:gd name="T1" fmla="*/ 24 h 34"/>
                  <a:gd name="T2" fmla="*/ 20 w 25"/>
                  <a:gd name="T3" fmla="*/ 32 h 34"/>
                  <a:gd name="T4" fmla="*/ 21 w 25"/>
                  <a:gd name="T5" fmla="*/ 34 h 34"/>
                  <a:gd name="T6" fmla="*/ 24 w 25"/>
                  <a:gd name="T7" fmla="*/ 34 h 34"/>
                  <a:gd name="T8" fmla="*/ 25 w 25"/>
                  <a:gd name="T9" fmla="*/ 32 h 34"/>
                  <a:gd name="T10" fmla="*/ 20 w 25"/>
                  <a:gd name="T11" fmla="*/ 24 h 34"/>
                  <a:gd name="T12" fmla="*/ 0 w 25"/>
                  <a:gd name="T13" fmla="*/ 0 h 34"/>
                  <a:gd name="T14" fmla="*/ 4 w 25"/>
                  <a:gd name="T15" fmla="*/ 6 h 34"/>
                  <a:gd name="T16" fmla="*/ 4 w 25"/>
                  <a:gd name="T17" fmla="*/ 1 h 34"/>
                  <a:gd name="T18" fmla="*/ 0 w 25"/>
                  <a:gd name="T1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34">
                    <a:moveTo>
                      <a:pt x="20" y="24"/>
                    </a:moveTo>
                    <a:cubicBezTo>
                      <a:pt x="20" y="26"/>
                      <a:pt x="20" y="29"/>
                      <a:pt x="20" y="32"/>
                    </a:cubicBezTo>
                    <a:cubicBezTo>
                      <a:pt x="21" y="34"/>
                      <a:pt x="21" y="34"/>
                      <a:pt x="21" y="34"/>
                    </a:cubicBezTo>
                    <a:cubicBezTo>
                      <a:pt x="21" y="34"/>
                      <a:pt x="23" y="34"/>
                      <a:pt x="24" y="34"/>
                    </a:cubicBezTo>
                    <a:cubicBezTo>
                      <a:pt x="25" y="33"/>
                      <a:pt x="25" y="32"/>
                      <a:pt x="25" y="32"/>
                    </a:cubicBezTo>
                    <a:cubicBezTo>
                      <a:pt x="20" y="24"/>
                      <a:pt x="20" y="24"/>
                      <a:pt x="20" y="24"/>
                    </a:cubicBezTo>
                    <a:moveTo>
                      <a:pt x="0" y="0"/>
                    </a:moveTo>
                    <a:cubicBezTo>
                      <a:pt x="4" y="6"/>
                      <a:pt x="4" y="6"/>
                      <a:pt x="4" y="6"/>
                    </a:cubicBezTo>
                    <a:cubicBezTo>
                      <a:pt x="4" y="5"/>
                      <a:pt x="4" y="3"/>
                      <a:pt x="4" y="1"/>
                    </a:cubicBezTo>
                    <a:cubicBezTo>
                      <a:pt x="0" y="0"/>
                      <a:pt x="0" y="0"/>
                      <a:pt x="0"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3" name="iSlíďe"/>
              <p:cNvSpPr/>
              <p:nvPr/>
            </p:nvSpPr>
            <p:spPr bwMode="auto">
              <a:xfrm>
                <a:off x="7983538" y="3589338"/>
                <a:ext cx="119063" cy="127000"/>
              </a:xfrm>
              <a:custGeom>
                <a:avLst/>
                <a:gdLst>
                  <a:gd name="T0" fmla="*/ 75 w 75"/>
                  <a:gd name="T1" fmla="*/ 49 h 80"/>
                  <a:gd name="T2" fmla="*/ 73 w 75"/>
                  <a:gd name="T3" fmla="*/ 80 h 80"/>
                  <a:gd name="T4" fmla="*/ 31 w 75"/>
                  <a:gd name="T5" fmla="*/ 65 h 80"/>
                  <a:gd name="T6" fmla="*/ 0 w 75"/>
                  <a:gd name="T7" fmla="*/ 18 h 80"/>
                  <a:gd name="T8" fmla="*/ 23 w 75"/>
                  <a:gd name="T9" fmla="*/ 0 h 80"/>
                  <a:gd name="T10" fmla="*/ 75 w 75"/>
                  <a:gd name="T11" fmla="*/ 49 h 80"/>
                </a:gdLst>
                <a:ahLst/>
                <a:cxnLst>
                  <a:cxn ang="0">
                    <a:pos x="T0" y="T1"/>
                  </a:cxn>
                  <a:cxn ang="0">
                    <a:pos x="T2" y="T3"/>
                  </a:cxn>
                  <a:cxn ang="0">
                    <a:pos x="T4" y="T5"/>
                  </a:cxn>
                  <a:cxn ang="0">
                    <a:pos x="T6" y="T7"/>
                  </a:cxn>
                  <a:cxn ang="0">
                    <a:pos x="T8" y="T9"/>
                  </a:cxn>
                  <a:cxn ang="0">
                    <a:pos x="T10" y="T11"/>
                  </a:cxn>
                </a:cxnLst>
                <a:rect l="0" t="0" r="r" b="b"/>
                <a:pathLst>
                  <a:path w="75" h="80">
                    <a:moveTo>
                      <a:pt x="75" y="49"/>
                    </a:moveTo>
                    <a:lnTo>
                      <a:pt x="73" y="80"/>
                    </a:lnTo>
                    <a:lnTo>
                      <a:pt x="31" y="65"/>
                    </a:lnTo>
                    <a:lnTo>
                      <a:pt x="0" y="18"/>
                    </a:lnTo>
                    <a:lnTo>
                      <a:pt x="23" y="0"/>
                    </a:lnTo>
                    <a:lnTo>
                      <a:pt x="75" y="49"/>
                    </a:lnTo>
                    <a:close/>
                  </a:path>
                </a:pathLst>
              </a:custGeom>
              <a:solidFill>
                <a:srgbClr val="CBCDD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4" name="ïŝļidè"/>
              <p:cNvSpPr/>
              <p:nvPr/>
            </p:nvSpPr>
            <p:spPr bwMode="auto">
              <a:xfrm>
                <a:off x="7983538" y="3589338"/>
                <a:ext cx="119063" cy="127000"/>
              </a:xfrm>
              <a:custGeom>
                <a:avLst/>
                <a:gdLst>
                  <a:gd name="T0" fmla="*/ 75 w 75"/>
                  <a:gd name="T1" fmla="*/ 49 h 80"/>
                  <a:gd name="T2" fmla="*/ 73 w 75"/>
                  <a:gd name="T3" fmla="*/ 80 h 80"/>
                  <a:gd name="T4" fmla="*/ 31 w 75"/>
                  <a:gd name="T5" fmla="*/ 65 h 80"/>
                  <a:gd name="T6" fmla="*/ 0 w 75"/>
                  <a:gd name="T7" fmla="*/ 18 h 80"/>
                  <a:gd name="T8" fmla="*/ 23 w 75"/>
                  <a:gd name="T9" fmla="*/ 0 h 80"/>
                  <a:gd name="T10" fmla="*/ 75 w 75"/>
                  <a:gd name="T11" fmla="*/ 49 h 80"/>
                </a:gdLst>
                <a:ahLst/>
                <a:cxnLst>
                  <a:cxn ang="0">
                    <a:pos x="T0" y="T1"/>
                  </a:cxn>
                  <a:cxn ang="0">
                    <a:pos x="T2" y="T3"/>
                  </a:cxn>
                  <a:cxn ang="0">
                    <a:pos x="T4" y="T5"/>
                  </a:cxn>
                  <a:cxn ang="0">
                    <a:pos x="T6" y="T7"/>
                  </a:cxn>
                  <a:cxn ang="0">
                    <a:pos x="T8" y="T9"/>
                  </a:cxn>
                  <a:cxn ang="0">
                    <a:pos x="T10" y="T11"/>
                  </a:cxn>
                </a:cxnLst>
                <a:rect l="0" t="0" r="r" b="b"/>
                <a:pathLst>
                  <a:path w="75" h="80">
                    <a:moveTo>
                      <a:pt x="75" y="49"/>
                    </a:moveTo>
                    <a:lnTo>
                      <a:pt x="73" y="80"/>
                    </a:lnTo>
                    <a:lnTo>
                      <a:pt x="31" y="65"/>
                    </a:lnTo>
                    <a:lnTo>
                      <a:pt x="0" y="18"/>
                    </a:lnTo>
                    <a:lnTo>
                      <a:pt x="23" y="0"/>
                    </a:lnTo>
                    <a:lnTo>
                      <a:pt x="75" y="4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5" name="iṥļiḓe"/>
              <p:cNvSpPr/>
              <p:nvPr/>
            </p:nvSpPr>
            <p:spPr bwMode="auto">
              <a:xfrm>
                <a:off x="7419976" y="3436938"/>
                <a:ext cx="15875" cy="41275"/>
              </a:xfrm>
              <a:custGeom>
                <a:avLst/>
                <a:gdLst>
                  <a:gd name="T0" fmla="*/ 10 w 11"/>
                  <a:gd name="T1" fmla="*/ 1 h 29"/>
                  <a:gd name="T2" fmla="*/ 11 w 11"/>
                  <a:gd name="T3" fmla="*/ 1 h 29"/>
                  <a:gd name="T4" fmla="*/ 11 w 11"/>
                  <a:gd name="T5" fmla="*/ 1 h 29"/>
                  <a:gd name="T6" fmla="*/ 10 w 11"/>
                  <a:gd name="T7" fmla="*/ 1 h 29"/>
                  <a:gd name="T8" fmla="*/ 9 w 11"/>
                  <a:gd name="T9" fmla="*/ 0 h 29"/>
                  <a:gd name="T10" fmla="*/ 0 w 11"/>
                  <a:gd name="T11" fmla="*/ 29 h 29"/>
                  <a:gd name="T12" fmla="*/ 0 w 11"/>
                  <a:gd name="T13" fmla="*/ 29 h 29"/>
                  <a:gd name="T14" fmla="*/ 9 w 11"/>
                  <a:gd name="T15" fmla="*/ 0 h 29"/>
                  <a:gd name="T16" fmla="*/ 9 w 11"/>
                  <a:gd name="T17" fmla="*/ 1 h 29"/>
                  <a:gd name="T18" fmla="*/ 9 w 11"/>
                  <a:gd name="T19" fmla="*/ 0 h 29"/>
                  <a:gd name="T20" fmla="*/ 9 w 11"/>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29">
                    <a:moveTo>
                      <a:pt x="10" y="1"/>
                    </a:moveTo>
                    <a:cubicBezTo>
                      <a:pt x="10" y="1"/>
                      <a:pt x="10" y="1"/>
                      <a:pt x="11" y="1"/>
                    </a:cubicBezTo>
                    <a:cubicBezTo>
                      <a:pt x="11" y="1"/>
                      <a:pt x="11" y="1"/>
                      <a:pt x="11" y="1"/>
                    </a:cubicBezTo>
                    <a:cubicBezTo>
                      <a:pt x="10" y="1"/>
                      <a:pt x="10" y="1"/>
                      <a:pt x="10" y="1"/>
                    </a:cubicBezTo>
                    <a:moveTo>
                      <a:pt x="9" y="0"/>
                    </a:moveTo>
                    <a:cubicBezTo>
                      <a:pt x="9" y="0"/>
                      <a:pt x="5" y="11"/>
                      <a:pt x="0" y="29"/>
                    </a:cubicBezTo>
                    <a:cubicBezTo>
                      <a:pt x="0" y="29"/>
                      <a:pt x="0" y="29"/>
                      <a:pt x="0" y="29"/>
                    </a:cubicBezTo>
                    <a:cubicBezTo>
                      <a:pt x="5" y="11"/>
                      <a:pt x="9" y="0"/>
                      <a:pt x="9" y="0"/>
                    </a:cubicBezTo>
                    <a:cubicBezTo>
                      <a:pt x="9" y="1"/>
                      <a:pt x="9" y="1"/>
                      <a:pt x="9" y="1"/>
                    </a:cubicBezTo>
                    <a:cubicBezTo>
                      <a:pt x="9" y="0"/>
                      <a:pt x="9" y="0"/>
                      <a:pt x="9" y="0"/>
                    </a:cubicBezTo>
                    <a:cubicBezTo>
                      <a:pt x="9" y="0"/>
                      <a:pt x="9" y="0"/>
                      <a:pt x="9" y="0"/>
                    </a:cubicBezTo>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6" name="ïṡ1îḑé"/>
              <p:cNvSpPr/>
              <p:nvPr/>
            </p:nvSpPr>
            <p:spPr bwMode="auto">
              <a:xfrm>
                <a:off x="7435851" y="3438525"/>
                <a:ext cx="460375" cy="44450"/>
              </a:xfrm>
              <a:custGeom>
                <a:avLst/>
                <a:gdLst>
                  <a:gd name="T0" fmla="*/ 0 w 324"/>
                  <a:gd name="T1" fmla="*/ 0 h 31"/>
                  <a:gd name="T2" fmla="*/ 0 w 324"/>
                  <a:gd name="T3" fmla="*/ 0 h 31"/>
                  <a:gd name="T4" fmla="*/ 112 w 324"/>
                  <a:gd name="T5" fmla="*/ 25 h 31"/>
                  <a:gd name="T6" fmla="*/ 156 w 324"/>
                  <a:gd name="T7" fmla="*/ 31 h 31"/>
                  <a:gd name="T8" fmla="*/ 170 w 324"/>
                  <a:gd name="T9" fmla="*/ 30 h 31"/>
                  <a:gd name="T10" fmla="*/ 324 w 324"/>
                  <a:gd name="T11" fmla="*/ 8 h 31"/>
                  <a:gd name="T12" fmla="*/ 324 w 324"/>
                  <a:gd name="T13" fmla="*/ 8 h 31"/>
                  <a:gd name="T14" fmla="*/ 170 w 324"/>
                  <a:gd name="T15" fmla="*/ 30 h 31"/>
                  <a:gd name="T16" fmla="*/ 156 w 324"/>
                  <a:gd name="T17" fmla="*/ 30 h 31"/>
                  <a:gd name="T18" fmla="*/ 112 w 324"/>
                  <a:gd name="T19" fmla="*/ 25 h 31"/>
                  <a:gd name="T20" fmla="*/ 0 w 324"/>
                  <a:gd name="T21" fmla="*/ 0 h 31"/>
                  <a:gd name="T22" fmla="*/ 0 w 324"/>
                  <a:gd name="T2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4" h="31">
                    <a:moveTo>
                      <a:pt x="0" y="0"/>
                    </a:moveTo>
                    <a:cubicBezTo>
                      <a:pt x="0" y="0"/>
                      <a:pt x="0" y="0"/>
                      <a:pt x="0" y="0"/>
                    </a:cubicBezTo>
                    <a:cubicBezTo>
                      <a:pt x="15" y="9"/>
                      <a:pt x="78" y="18"/>
                      <a:pt x="112" y="25"/>
                    </a:cubicBezTo>
                    <a:cubicBezTo>
                      <a:pt x="126" y="29"/>
                      <a:pt x="141" y="31"/>
                      <a:pt x="156" y="31"/>
                    </a:cubicBezTo>
                    <a:cubicBezTo>
                      <a:pt x="161" y="31"/>
                      <a:pt x="165" y="30"/>
                      <a:pt x="170" y="30"/>
                    </a:cubicBezTo>
                    <a:cubicBezTo>
                      <a:pt x="221" y="26"/>
                      <a:pt x="273" y="19"/>
                      <a:pt x="324" y="8"/>
                    </a:cubicBezTo>
                    <a:cubicBezTo>
                      <a:pt x="324" y="8"/>
                      <a:pt x="324" y="8"/>
                      <a:pt x="324" y="8"/>
                    </a:cubicBezTo>
                    <a:cubicBezTo>
                      <a:pt x="273" y="19"/>
                      <a:pt x="221" y="26"/>
                      <a:pt x="170" y="30"/>
                    </a:cubicBezTo>
                    <a:cubicBezTo>
                      <a:pt x="165" y="30"/>
                      <a:pt x="161" y="30"/>
                      <a:pt x="156" y="30"/>
                    </a:cubicBezTo>
                    <a:cubicBezTo>
                      <a:pt x="141" y="30"/>
                      <a:pt x="126" y="29"/>
                      <a:pt x="112" y="25"/>
                    </a:cubicBezTo>
                    <a:cubicBezTo>
                      <a:pt x="78" y="18"/>
                      <a:pt x="16" y="9"/>
                      <a:pt x="0" y="0"/>
                    </a:cubicBezTo>
                    <a:cubicBezTo>
                      <a:pt x="0" y="0"/>
                      <a:pt x="0" y="0"/>
                      <a:pt x="0"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7" name="ïSļíďè"/>
              <p:cNvSpPr/>
              <p:nvPr/>
            </p:nvSpPr>
            <p:spPr bwMode="auto">
              <a:xfrm>
                <a:off x="7419976" y="3436938"/>
                <a:ext cx="509588" cy="82550"/>
              </a:xfrm>
              <a:custGeom>
                <a:avLst/>
                <a:gdLst>
                  <a:gd name="T0" fmla="*/ 9 w 358"/>
                  <a:gd name="T1" fmla="*/ 0 h 58"/>
                  <a:gd name="T2" fmla="*/ 0 w 358"/>
                  <a:gd name="T3" fmla="*/ 29 h 58"/>
                  <a:gd name="T4" fmla="*/ 108 w 358"/>
                  <a:gd name="T5" fmla="*/ 50 h 58"/>
                  <a:gd name="T6" fmla="*/ 183 w 358"/>
                  <a:gd name="T7" fmla="*/ 58 h 58"/>
                  <a:gd name="T8" fmla="*/ 221 w 358"/>
                  <a:gd name="T9" fmla="*/ 56 h 58"/>
                  <a:gd name="T10" fmla="*/ 358 w 358"/>
                  <a:gd name="T11" fmla="*/ 42 h 58"/>
                  <a:gd name="T12" fmla="*/ 338 w 358"/>
                  <a:gd name="T13" fmla="*/ 12 h 58"/>
                  <a:gd name="T14" fmla="*/ 335 w 358"/>
                  <a:gd name="T15" fmla="*/ 9 h 58"/>
                  <a:gd name="T16" fmla="*/ 181 w 358"/>
                  <a:gd name="T17" fmla="*/ 31 h 58"/>
                  <a:gd name="T18" fmla="*/ 167 w 358"/>
                  <a:gd name="T19" fmla="*/ 32 h 58"/>
                  <a:gd name="T20" fmla="*/ 123 w 358"/>
                  <a:gd name="T21" fmla="*/ 26 h 58"/>
                  <a:gd name="T22" fmla="*/ 11 w 358"/>
                  <a:gd name="T23" fmla="*/ 1 h 58"/>
                  <a:gd name="T24" fmla="*/ 10 w 358"/>
                  <a:gd name="T25" fmla="*/ 1 h 58"/>
                  <a:gd name="T26" fmla="*/ 9 w 358"/>
                  <a:gd name="T27" fmla="*/ 1 h 58"/>
                  <a:gd name="T28" fmla="*/ 9 w 358"/>
                  <a:gd name="T29" fmla="*/ 1 h 58"/>
                  <a:gd name="T30" fmla="*/ 9 w 358"/>
                  <a:gd name="T3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8" h="58">
                    <a:moveTo>
                      <a:pt x="9" y="0"/>
                    </a:moveTo>
                    <a:cubicBezTo>
                      <a:pt x="9" y="0"/>
                      <a:pt x="5" y="11"/>
                      <a:pt x="0" y="29"/>
                    </a:cubicBezTo>
                    <a:cubicBezTo>
                      <a:pt x="108" y="50"/>
                      <a:pt x="108" y="50"/>
                      <a:pt x="108" y="50"/>
                    </a:cubicBezTo>
                    <a:cubicBezTo>
                      <a:pt x="133" y="55"/>
                      <a:pt x="158" y="58"/>
                      <a:pt x="183" y="58"/>
                    </a:cubicBezTo>
                    <a:cubicBezTo>
                      <a:pt x="196" y="58"/>
                      <a:pt x="208" y="57"/>
                      <a:pt x="221" y="56"/>
                    </a:cubicBezTo>
                    <a:cubicBezTo>
                      <a:pt x="358" y="42"/>
                      <a:pt x="358" y="42"/>
                      <a:pt x="358" y="42"/>
                    </a:cubicBezTo>
                    <a:cubicBezTo>
                      <a:pt x="338" y="12"/>
                      <a:pt x="338" y="12"/>
                      <a:pt x="338" y="12"/>
                    </a:cubicBezTo>
                    <a:cubicBezTo>
                      <a:pt x="338" y="12"/>
                      <a:pt x="337" y="11"/>
                      <a:pt x="335" y="9"/>
                    </a:cubicBezTo>
                    <a:cubicBezTo>
                      <a:pt x="284" y="20"/>
                      <a:pt x="232" y="27"/>
                      <a:pt x="181" y="31"/>
                    </a:cubicBezTo>
                    <a:cubicBezTo>
                      <a:pt x="176" y="31"/>
                      <a:pt x="172" y="32"/>
                      <a:pt x="167" y="32"/>
                    </a:cubicBezTo>
                    <a:cubicBezTo>
                      <a:pt x="152" y="32"/>
                      <a:pt x="137" y="30"/>
                      <a:pt x="123" y="26"/>
                    </a:cubicBezTo>
                    <a:cubicBezTo>
                      <a:pt x="89" y="19"/>
                      <a:pt x="26" y="10"/>
                      <a:pt x="11" y="1"/>
                    </a:cubicBezTo>
                    <a:cubicBezTo>
                      <a:pt x="10" y="1"/>
                      <a:pt x="10" y="1"/>
                      <a:pt x="10" y="1"/>
                    </a:cubicBezTo>
                    <a:cubicBezTo>
                      <a:pt x="9" y="1"/>
                      <a:pt x="9" y="1"/>
                      <a:pt x="9" y="1"/>
                    </a:cubicBezTo>
                    <a:cubicBezTo>
                      <a:pt x="9" y="1"/>
                      <a:pt x="9" y="1"/>
                      <a:pt x="9" y="1"/>
                    </a:cubicBezTo>
                    <a:cubicBezTo>
                      <a:pt x="9" y="1"/>
                      <a:pt x="9" y="1"/>
                      <a:pt x="9"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8" name="îṩļíďé"/>
              <p:cNvSpPr/>
              <p:nvPr/>
            </p:nvSpPr>
            <p:spPr bwMode="auto">
              <a:xfrm>
                <a:off x="7896226" y="3449638"/>
                <a:ext cx="6350" cy="1588"/>
              </a:xfrm>
              <a:custGeom>
                <a:avLst/>
                <a:gdLst>
                  <a:gd name="T0" fmla="*/ 4 w 4"/>
                  <a:gd name="T1" fmla="*/ 0 h 1"/>
                  <a:gd name="T2" fmla="*/ 0 w 4"/>
                  <a:gd name="T3" fmla="*/ 1 h 1"/>
                  <a:gd name="T4" fmla="*/ 0 w 4"/>
                  <a:gd name="T5" fmla="*/ 1 h 1"/>
                  <a:gd name="T6" fmla="*/ 4 w 4"/>
                  <a:gd name="T7" fmla="*/ 1 h 1"/>
                  <a:gd name="T8" fmla="*/ 4 w 4"/>
                  <a:gd name="T9" fmla="*/ 0 h 1"/>
                </a:gdLst>
                <a:ahLst/>
                <a:cxnLst>
                  <a:cxn ang="0">
                    <a:pos x="T0" y="T1"/>
                  </a:cxn>
                  <a:cxn ang="0">
                    <a:pos x="T2" y="T3"/>
                  </a:cxn>
                  <a:cxn ang="0">
                    <a:pos x="T4" y="T5"/>
                  </a:cxn>
                  <a:cxn ang="0">
                    <a:pos x="T6" y="T7"/>
                  </a:cxn>
                  <a:cxn ang="0">
                    <a:pos x="T8" y="T9"/>
                  </a:cxn>
                </a:cxnLst>
                <a:rect l="0" t="0" r="r" b="b"/>
                <a:pathLst>
                  <a:path w="4" h="1">
                    <a:moveTo>
                      <a:pt x="4" y="0"/>
                    </a:moveTo>
                    <a:cubicBezTo>
                      <a:pt x="3" y="1"/>
                      <a:pt x="1" y="1"/>
                      <a:pt x="0" y="1"/>
                    </a:cubicBezTo>
                    <a:cubicBezTo>
                      <a:pt x="0" y="1"/>
                      <a:pt x="0" y="1"/>
                      <a:pt x="0" y="1"/>
                    </a:cubicBezTo>
                    <a:cubicBezTo>
                      <a:pt x="1" y="1"/>
                      <a:pt x="3" y="1"/>
                      <a:pt x="4" y="1"/>
                    </a:cubicBezTo>
                    <a:cubicBezTo>
                      <a:pt x="4" y="0"/>
                      <a:pt x="4" y="0"/>
                      <a:pt x="4"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9" name="iS1ïdè"/>
              <p:cNvSpPr/>
              <p:nvPr/>
            </p:nvSpPr>
            <p:spPr bwMode="auto">
              <a:xfrm>
                <a:off x="7896226" y="3451225"/>
                <a:ext cx="39688" cy="46038"/>
              </a:xfrm>
              <a:custGeom>
                <a:avLst/>
                <a:gdLst>
                  <a:gd name="T0" fmla="*/ 4 w 27"/>
                  <a:gd name="T1" fmla="*/ 0 h 33"/>
                  <a:gd name="T2" fmla="*/ 0 w 27"/>
                  <a:gd name="T3" fmla="*/ 0 h 33"/>
                  <a:gd name="T4" fmla="*/ 3 w 27"/>
                  <a:gd name="T5" fmla="*/ 3 h 33"/>
                  <a:gd name="T6" fmla="*/ 23 w 27"/>
                  <a:gd name="T7" fmla="*/ 33 h 33"/>
                  <a:gd name="T8" fmla="*/ 27 w 27"/>
                  <a:gd name="T9" fmla="*/ 33 h 33"/>
                  <a:gd name="T10" fmla="*/ 9 w 27"/>
                  <a:gd name="T11" fmla="*/ 3 h 33"/>
                  <a:gd name="T12" fmla="*/ 4 w 27"/>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27" h="33">
                    <a:moveTo>
                      <a:pt x="4" y="0"/>
                    </a:moveTo>
                    <a:cubicBezTo>
                      <a:pt x="3" y="0"/>
                      <a:pt x="1" y="0"/>
                      <a:pt x="0" y="0"/>
                    </a:cubicBezTo>
                    <a:cubicBezTo>
                      <a:pt x="2" y="2"/>
                      <a:pt x="3" y="3"/>
                      <a:pt x="3" y="3"/>
                    </a:cubicBezTo>
                    <a:cubicBezTo>
                      <a:pt x="23" y="33"/>
                      <a:pt x="23" y="33"/>
                      <a:pt x="23" y="33"/>
                    </a:cubicBezTo>
                    <a:cubicBezTo>
                      <a:pt x="27" y="33"/>
                      <a:pt x="27" y="33"/>
                      <a:pt x="27" y="33"/>
                    </a:cubicBezTo>
                    <a:cubicBezTo>
                      <a:pt x="9" y="3"/>
                      <a:pt x="9" y="3"/>
                      <a:pt x="9" y="3"/>
                    </a:cubicBezTo>
                    <a:cubicBezTo>
                      <a:pt x="9" y="3"/>
                      <a:pt x="7" y="2"/>
                      <a:pt x="4" y="0"/>
                    </a:cubicBezTo>
                  </a:path>
                </a:pathLst>
              </a:custGeom>
              <a:solidFill>
                <a:srgbClr val="3937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0" name="ïŝļîḓè"/>
              <p:cNvSpPr/>
              <p:nvPr/>
            </p:nvSpPr>
            <p:spPr bwMode="auto">
              <a:xfrm>
                <a:off x="7432676" y="3436938"/>
                <a:ext cx="3175" cy="1588"/>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1" y="1"/>
                      <a:pt x="1" y="1"/>
                      <a:pt x="2" y="1"/>
                    </a:cubicBezTo>
                    <a:cubicBezTo>
                      <a:pt x="2" y="1"/>
                      <a:pt x="2" y="1"/>
                      <a:pt x="2" y="1"/>
                    </a:cubicBezTo>
                    <a:cubicBezTo>
                      <a:pt x="1" y="1"/>
                      <a:pt x="1" y="1"/>
                      <a:pt x="0" y="0"/>
                    </a:cubicBezTo>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1" name="íṩḷîḓé"/>
              <p:cNvSpPr/>
              <p:nvPr/>
            </p:nvSpPr>
            <p:spPr bwMode="auto">
              <a:xfrm>
                <a:off x="7435851" y="3438525"/>
                <a:ext cx="0" cy="1588"/>
              </a:xfrm>
              <a:custGeom>
                <a:avLst/>
                <a:gdLst>
                  <a:gd name="T0" fmla="*/ 0 h 1"/>
                  <a:gd name="T1" fmla="*/ 0 h 1"/>
                  <a:gd name="T2" fmla="*/ 0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0"/>
                      <a:pt x="0" y="0"/>
                      <a:pt x="0" y="0"/>
                    </a:cubicBezTo>
                    <a:cubicBezTo>
                      <a:pt x="0" y="1"/>
                      <a:pt x="0" y="1"/>
                      <a:pt x="0" y="1"/>
                    </a:cubicBezTo>
                    <a:cubicBezTo>
                      <a:pt x="0" y="0"/>
                      <a:pt x="0" y="0"/>
                      <a:pt x="0"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2" name="îṡľîḑê"/>
              <p:cNvSpPr/>
              <p:nvPr/>
            </p:nvSpPr>
            <p:spPr bwMode="auto">
              <a:xfrm>
                <a:off x="7432676" y="3436938"/>
                <a:ext cx="3175" cy="1588"/>
              </a:xfrm>
              <a:custGeom>
                <a:avLst/>
                <a:gdLst>
                  <a:gd name="T0" fmla="*/ 0 w 2"/>
                  <a:gd name="T1" fmla="*/ 0 h 1"/>
                  <a:gd name="T2" fmla="*/ 0 w 2"/>
                  <a:gd name="T3" fmla="*/ 1 h 1"/>
                  <a:gd name="T4" fmla="*/ 1 w 2"/>
                  <a:gd name="T5" fmla="*/ 1 h 1"/>
                  <a:gd name="T6" fmla="*/ 2 w 2"/>
                  <a:gd name="T7" fmla="*/ 1 h 1"/>
                  <a:gd name="T8" fmla="*/ 2 w 2"/>
                  <a:gd name="T9" fmla="*/ 1 h 1"/>
                  <a:gd name="T10" fmla="*/ 0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0" y="0"/>
                    </a:moveTo>
                    <a:cubicBezTo>
                      <a:pt x="0" y="1"/>
                      <a:pt x="0" y="1"/>
                      <a:pt x="0" y="1"/>
                    </a:cubicBezTo>
                    <a:cubicBezTo>
                      <a:pt x="0" y="1"/>
                      <a:pt x="1" y="1"/>
                      <a:pt x="1" y="1"/>
                    </a:cubicBezTo>
                    <a:cubicBezTo>
                      <a:pt x="2" y="1"/>
                      <a:pt x="2" y="1"/>
                      <a:pt x="2" y="1"/>
                    </a:cubicBezTo>
                    <a:cubicBezTo>
                      <a:pt x="2" y="1"/>
                      <a:pt x="2" y="1"/>
                      <a:pt x="2" y="1"/>
                    </a:cubicBezTo>
                    <a:cubicBezTo>
                      <a:pt x="1" y="1"/>
                      <a:pt x="1" y="1"/>
                      <a:pt x="0" y="0"/>
                    </a:cubicBezTo>
                  </a:path>
                </a:pathLst>
              </a:custGeom>
              <a:solidFill>
                <a:srgbClr val="37375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3" name="îṥḷíḑé"/>
              <p:cNvSpPr/>
              <p:nvPr/>
            </p:nvSpPr>
            <p:spPr bwMode="auto">
              <a:xfrm>
                <a:off x="7435851" y="34385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4" name="îŝļiďé"/>
              <p:cNvSpPr/>
              <p:nvPr/>
            </p:nvSpPr>
            <p:spPr bwMode="auto">
              <a:xfrm>
                <a:off x="7432676" y="3438525"/>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cubicBezTo>
                      <a:pt x="1" y="0"/>
                      <a:pt x="0" y="0"/>
                      <a:pt x="0" y="0"/>
                    </a:cubicBezTo>
                  </a:path>
                </a:pathLst>
              </a:custGeom>
              <a:solidFill>
                <a:srgbClr val="3937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5" name="işlîḓê"/>
              <p:cNvSpPr/>
              <p:nvPr/>
            </p:nvSpPr>
            <p:spPr bwMode="auto">
              <a:xfrm>
                <a:off x="8088313" y="3770313"/>
                <a:ext cx="1588" cy="19050"/>
              </a:xfrm>
              <a:custGeom>
                <a:avLst/>
                <a:gdLst>
                  <a:gd name="T0" fmla="*/ 0 w 1"/>
                  <a:gd name="T1" fmla="*/ 0 h 14"/>
                  <a:gd name="T2" fmla="*/ 0 w 1"/>
                  <a:gd name="T3" fmla="*/ 1 h 14"/>
                  <a:gd name="T4" fmla="*/ 0 w 1"/>
                  <a:gd name="T5" fmla="*/ 13 h 14"/>
                  <a:gd name="T6" fmla="*/ 1 w 1"/>
                  <a:gd name="T7" fmla="*/ 14 h 14"/>
                  <a:gd name="T8" fmla="*/ 0 w 1"/>
                  <a:gd name="T9" fmla="*/ 0 h 14"/>
                </a:gdLst>
                <a:ahLst/>
                <a:cxnLst>
                  <a:cxn ang="0">
                    <a:pos x="T0" y="T1"/>
                  </a:cxn>
                  <a:cxn ang="0">
                    <a:pos x="T2" y="T3"/>
                  </a:cxn>
                  <a:cxn ang="0">
                    <a:pos x="T4" y="T5"/>
                  </a:cxn>
                  <a:cxn ang="0">
                    <a:pos x="T6" y="T7"/>
                  </a:cxn>
                  <a:cxn ang="0">
                    <a:pos x="T8" y="T9"/>
                  </a:cxn>
                </a:cxnLst>
                <a:rect l="0" t="0" r="r" b="b"/>
                <a:pathLst>
                  <a:path w="1" h="14">
                    <a:moveTo>
                      <a:pt x="0" y="0"/>
                    </a:moveTo>
                    <a:cubicBezTo>
                      <a:pt x="0" y="0"/>
                      <a:pt x="0" y="1"/>
                      <a:pt x="0" y="1"/>
                    </a:cubicBezTo>
                    <a:cubicBezTo>
                      <a:pt x="0" y="5"/>
                      <a:pt x="0" y="9"/>
                      <a:pt x="0" y="13"/>
                    </a:cubicBezTo>
                    <a:cubicBezTo>
                      <a:pt x="1" y="13"/>
                      <a:pt x="1" y="13"/>
                      <a:pt x="1" y="14"/>
                    </a:cubicBezTo>
                    <a:cubicBezTo>
                      <a:pt x="1" y="9"/>
                      <a:pt x="0" y="5"/>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6" name="i$ľiďè"/>
              <p:cNvSpPr/>
              <p:nvPr/>
            </p:nvSpPr>
            <p:spPr bwMode="auto">
              <a:xfrm>
                <a:off x="8086726" y="3771900"/>
                <a:ext cx="1588" cy="15875"/>
              </a:xfrm>
              <a:custGeom>
                <a:avLst/>
                <a:gdLst>
                  <a:gd name="T0" fmla="*/ 2 w 2"/>
                  <a:gd name="T1" fmla="*/ 0 h 12"/>
                  <a:gd name="T2" fmla="*/ 0 w 2"/>
                  <a:gd name="T3" fmla="*/ 5 h 12"/>
                  <a:gd name="T4" fmla="*/ 2 w 2"/>
                  <a:gd name="T5" fmla="*/ 12 h 12"/>
                  <a:gd name="T6" fmla="*/ 2 w 2"/>
                  <a:gd name="T7" fmla="*/ 0 h 12"/>
                </a:gdLst>
                <a:ahLst/>
                <a:cxnLst>
                  <a:cxn ang="0">
                    <a:pos x="T0" y="T1"/>
                  </a:cxn>
                  <a:cxn ang="0">
                    <a:pos x="T2" y="T3"/>
                  </a:cxn>
                  <a:cxn ang="0">
                    <a:pos x="T4" y="T5"/>
                  </a:cxn>
                  <a:cxn ang="0">
                    <a:pos x="T6" y="T7"/>
                  </a:cxn>
                </a:cxnLst>
                <a:rect l="0" t="0" r="r" b="b"/>
                <a:pathLst>
                  <a:path w="2" h="12">
                    <a:moveTo>
                      <a:pt x="2" y="0"/>
                    </a:moveTo>
                    <a:cubicBezTo>
                      <a:pt x="1" y="2"/>
                      <a:pt x="1" y="3"/>
                      <a:pt x="0" y="5"/>
                    </a:cubicBezTo>
                    <a:cubicBezTo>
                      <a:pt x="1" y="8"/>
                      <a:pt x="2" y="10"/>
                      <a:pt x="2" y="12"/>
                    </a:cubicBezTo>
                    <a:cubicBezTo>
                      <a:pt x="2" y="8"/>
                      <a:pt x="2" y="4"/>
                      <a:pt x="2"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7" name="îşḷïḓé"/>
              <p:cNvSpPr/>
              <p:nvPr/>
            </p:nvSpPr>
            <p:spPr bwMode="auto">
              <a:xfrm>
                <a:off x="8064501" y="3709988"/>
                <a:ext cx="23813" cy="68263"/>
              </a:xfrm>
              <a:custGeom>
                <a:avLst/>
                <a:gdLst>
                  <a:gd name="T0" fmla="*/ 0 w 17"/>
                  <a:gd name="T1" fmla="*/ 0 h 48"/>
                  <a:gd name="T2" fmla="*/ 1 w 17"/>
                  <a:gd name="T3" fmla="*/ 17 h 48"/>
                  <a:gd name="T4" fmla="*/ 15 w 17"/>
                  <a:gd name="T5" fmla="*/ 48 h 48"/>
                  <a:gd name="T6" fmla="*/ 17 w 17"/>
                  <a:gd name="T7" fmla="*/ 43 h 48"/>
                  <a:gd name="T8" fmla="*/ 17 w 17"/>
                  <a:gd name="T9" fmla="*/ 42 h 48"/>
                  <a:gd name="T10" fmla="*/ 16 w 17"/>
                  <a:gd name="T11" fmla="*/ 26 h 48"/>
                  <a:gd name="T12" fmla="*/ 0 w 17"/>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17" h="48">
                    <a:moveTo>
                      <a:pt x="0" y="0"/>
                    </a:moveTo>
                    <a:cubicBezTo>
                      <a:pt x="0" y="6"/>
                      <a:pt x="0" y="12"/>
                      <a:pt x="1" y="17"/>
                    </a:cubicBezTo>
                    <a:cubicBezTo>
                      <a:pt x="7" y="28"/>
                      <a:pt x="12" y="39"/>
                      <a:pt x="15" y="48"/>
                    </a:cubicBezTo>
                    <a:cubicBezTo>
                      <a:pt x="16" y="46"/>
                      <a:pt x="16" y="45"/>
                      <a:pt x="17" y="43"/>
                    </a:cubicBezTo>
                    <a:cubicBezTo>
                      <a:pt x="17" y="43"/>
                      <a:pt x="17" y="42"/>
                      <a:pt x="17" y="42"/>
                    </a:cubicBezTo>
                    <a:cubicBezTo>
                      <a:pt x="17" y="37"/>
                      <a:pt x="17" y="32"/>
                      <a:pt x="16" y="26"/>
                    </a:cubicBezTo>
                    <a:cubicBezTo>
                      <a:pt x="0" y="0"/>
                      <a:pt x="0" y="0"/>
                      <a:pt x="0"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8" name="iṣľiḍè"/>
              <p:cNvSpPr/>
              <p:nvPr/>
            </p:nvSpPr>
            <p:spPr bwMode="auto">
              <a:xfrm>
                <a:off x="8064501" y="3703638"/>
                <a:ext cx="23813" cy="44450"/>
              </a:xfrm>
              <a:custGeom>
                <a:avLst/>
                <a:gdLst>
                  <a:gd name="T0" fmla="*/ 0 w 16"/>
                  <a:gd name="T1" fmla="*/ 0 h 31"/>
                  <a:gd name="T2" fmla="*/ 0 w 16"/>
                  <a:gd name="T3" fmla="*/ 5 h 31"/>
                  <a:gd name="T4" fmla="*/ 16 w 16"/>
                  <a:gd name="T5" fmla="*/ 31 h 31"/>
                  <a:gd name="T6" fmla="*/ 16 w 16"/>
                  <a:gd name="T7" fmla="*/ 23 h 31"/>
                  <a:gd name="T8" fmla="*/ 2 w 16"/>
                  <a:gd name="T9" fmla="*/ 1 h 31"/>
                  <a:gd name="T10" fmla="*/ 0 w 16"/>
                  <a:gd name="T11" fmla="*/ 0 h 31"/>
                </a:gdLst>
                <a:ahLst/>
                <a:cxnLst>
                  <a:cxn ang="0">
                    <a:pos x="T0" y="T1"/>
                  </a:cxn>
                  <a:cxn ang="0">
                    <a:pos x="T2" y="T3"/>
                  </a:cxn>
                  <a:cxn ang="0">
                    <a:pos x="T4" y="T5"/>
                  </a:cxn>
                  <a:cxn ang="0">
                    <a:pos x="T6" y="T7"/>
                  </a:cxn>
                  <a:cxn ang="0">
                    <a:pos x="T8" y="T9"/>
                  </a:cxn>
                  <a:cxn ang="0">
                    <a:pos x="T10" y="T11"/>
                  </a:cxn>
                </a:cxnLst>
                <a:rect l="0" t="0" r="r" b="b"/>
                <a:pathLst>
                  <a:path w="16" h="31">
                    <a:moveTo>
                      <a:pt x="0" y="0"/>
                    </a:moveTo>
                    <a:cubicBezTo>
                      <a:pt x="0" y="2"/>
                      <a:pt x="0" y="4"/>
                      <a:pt x="0" y="5"/>
                    </a:cubicBezTo>
                    <a:cubicBezTo>
                      <a:pt x="16" y="31"/>
                      <a:pt x="16" y="31"/>
                      <a:pt x="16" y="31"/>
                    </a:cubicBezTo>
                    <a:cubicBezTo>
                      <a:pt x="16" y="28"/>
                      <a:pt x="16" y="25"/>
                      <a:pt x="16" y="23"/>
                    </a:cubicBezTo>
                    <a:cubicBezTo>
                      <a:pt x="2" y="1"/>
                      <a:pt x="2" y="1"/>
                      <a:pt x="2" y="1"/>
                    </a:cubicBezTo>
                    <a:cubicBezTo>
                      <a:pt x="0" y="0"/>
                      <a:pt x="0" y="0"/>
                      <a:pt x="0" y="0"/>
                    </a:cubicBezTo>
                  </a:path>
                </a:pathLst>
              </a:custGeom>
              <a:solidFill>
                <a:srgbClr val="CE959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9" name="îṣ1ïďe"/>
              <p:cNvSpPr/>
              <p:nvPr/>
            </p:nvSpPr>
            <p:spPr bwMode="auto">
              <a:xfrm>
                <a:off x="8062913" y="3698875"/>
                <a:ext cx="4763" cy="6350"/>
              </a:xfrm>
              <a:custGeom>
                <a:avLst/>
                <a:gdLst>
                  <a:gd name="T0" fmla="*/ 0 w 3"/>
                  <a:gd name="T1" fmla="*/ 0 h 4"/>
                  <a:gd name="T2" fmla="*/ 1 w 3"/>
                  <a:gd name="T3" fmla="*/ 3 h 4"/>
                  <a:gd name="T4" fmla="*/ 3 w 3"/>
                  <a:gd name="T5" fmla="*/ 4 h 4"/>
                  <a:gd name="T6" fmla="*/ 0 w 3"/>
                  <a:gd name="T7" fmla="*/ 0 h 4"/>
                </a:gdLst>
                <a:ahLst/>
                <a:cxnLst>
                  <a:cxn ang="0">
                    <a:pos x="T0" y="T1"/>
                  </a:cxn>
                  <a:cxn ang="0">
                    <a:pos x="T2" y="T3"/>
                  </a:cxn>
                  <a:cxn ang="0">
                    <a:pos x="T4" y="T5"/>
                  </a:cxn>
                  <a:cxn ang="0">
                    <a:pos x="T6" y="T7"/>
                  </a:cxn>
                </a:cxnLst>
                <a:rect l="0" t="0" r="r" b="b"/>
                <a:pathLst>
                  <a:path w="3" h="4">
                    <a:moveTo>
                      <a:pt x="0" y="0"/>
                    </a:moveTo>
                    <a:cubicBezTo>
                      <a:pt x="0" y="1"/>
                      <a:pt x="1" y="2"/>
                      <a:pt x="1" y="3"/>
                    </a:cubicBezTo>
                    <a:cubicBezTo>
                      <a:pt x="3" y="4"/>
                      <a:pt x="3" y="4"/>
                      <a:pt x="3" y="4"/>
                    </a:cubicBezTo>
                    <a:cubicBezTo>
                      <a:pt x="0" y="0"/>
                      <a:pt x="0" y="0"/>
                      <a:pt x="0"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0" name="îṡļïḍé"/>
              <p:cNvSpPr/>
              <p:nvPr/>
            </p:nvSpPr>
            <p:spPr bwMode="auto">
              <a:xfrm>
                <a:off x="8081963" y="3817938"/>
                <a:ext cx="22225" cy="606425"/>
              </a:xfrm>
              <a:custGeom>
                <a:avLst/>
                <a:gdLst>
                  <a:gd name="T0" fmla="*/ 3 w 16"/>
                  <a:gd name="T1" fmla="*/ 253 h 427"/>
                  <a:gd name="T2" fmla="*/ 2 w 16"/>
                  <a:gd name="T3" fmla="*/ 270 h 427"/>
                  <a:gd name="T4" fmla="*/ 16 w 16"/>
                  <a:gd name="T5" fmla="*/ 425 h 427"/>
                  <a:gd name="T6" fmla="*/ 15 w 16"/>
                  <a:gd name="T7" fmla="*/ 427 h 427"/>
                  <a:gd name="T8" fmla="*/ 15 w 16"/>
                  <a:gd name="T9" fmla="*/ 427 h 427"/>
                  <a:gd name="T10" fmla="*/ 16 w 16"/>
                  <a:gd name="T11" fmla="*/ 425 h 427"/>
                  <a:gd name="T12" fmla="*/ 3 w 16"/>
                  <a:gd name="T13" fmla="*/ 253 h 427"/>
                  <a:gd name="T14" fmla="*/ 7 w 16"/>
                  <a:gd name="T15" fmla="*/ 0 h 427"/>
                  <a:gd name="T16" fmla="*/ 7 w 16"/>
                  <a:gd name="T17" fmla="*/ 1 h 427"/>
                  <a:gd name="T18" fmla="*/ 11 w 16"/>
                  <a:gd name="T19" fmla="*/ 153 h 427"/>
                  <a:gd name="T20" fmla="*/ 10 w 16"/>
                  <a:gd name="T21" fmla="*/ 195 h 427"/>
                  <a:gd name="T22" fmla="*/ 7 w 16"/>
                  <a:gd name="T23"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427">
                    <a:moveTo>
                      <a:pt x="3" y="253"/>
                    </a:moveTo>
                    <a:cubicBezTo>
                      <a:pt x="2" y="259"/>
                      <a:pt x="2" y="264"/>
                      <a:pt x="2" y="270"/>
                    </a:cubicBezTo>
                    <a:cubicBezTo>
                      <a:pt x="2" y="334"/>
                      <a:pt x="16" y="425"/>
                      <a:pt x="16" y="425"/>
                    </a:cubicBezTo>
                    <a:cubicBezTo>
                      <a:pt x="16" y="426"/>
                      <a:pt x="15" y="426"/>
                      <a:pt x="15" y="427"/>
                    </a:cubicBezTo>
                    <a:cubicBezTo>
                      <a:pt x="15" y="427"/>
                      <a:pt x="15" y="427"/>
                      <a:pt x="15" y="427"/>
                    </a:cubicBezTo>
                    <a:cubicBezTo>
                      <a:pt x="16" y="427"/>
                      <a:pt x="16" y="426"/>
                      <a:pt x="16" y="425"/>
                    </a:cubicBezTo>
                    <a:cubicBezTo>
                      <a:pt x="16" y="425"/>
                      <a:pt x="0" y="317"/>
                      <a:pt x="3" y="253"/>
                    </a:cubicBezTo>
                    <a:moveTo>
                      <a:pt x="7" y="0"/>
                    </a:moveTo>
                    <a:cubicBezTo>
                      <a:pt x="7" y="1"/>
                      <a:pt x="7" y="1"/>
                      <a:pt x="7" y="1"/>
                    </a:cubicBezTo>
                    <a:cubicBezTo>
                      <a:pt x="9" y="54"/>
                      <a:pt x="11" y="110"/>
                      <a:pt x="11" y="153"/>
                    </a:cubicBezTo>
                    <a:cubicBezTo>
                      <a:pt x="11" y="169"/>
                      <a:pt x="11" y="183"/>
                      <a:pt x="10" y="195"/>
                    </a:cubicBezTo>
                    <a:cubicBezTo>
                      <a:pt x="12" y="152"/>
                      <a:pt x="10" y="74"/>
                      <a:pt x="7"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1" name="íSļîḍè"/>
              <p:cNvSpPr/>
              <p:nvPr/>
            </p:nvSpPr>
            <p:spPr bwMode="auto">
              <a:xfrm>
                <a:off x="8110538" y="4545013"/>
                <a:ext cx="68263" cy="498475"/>
              </a:xfrm>
              <a:custGeom>
                <a:avLst/>
                <a:gdLst>
                  <a:gd name="T0" fmla="*/ 1 w 48"/>
                  <a:gd name="T1" fmla="*/ 0 h 351"/>
                  <a:gd name="T2" fmla="*/ 0 w 48"/>
                  <a:gd name="T3" fmla="*/ 0 h 351"/>
                  <a:gd name="T4" fmla="*/ 23 w 48"/>
                  <a:gd name="T5" fmla="*/ 103 h 351"/>
                  <a:gd name="T6" fmla="*/ 45 w 48"/>
                  <a:gd name="T7" fmla="*/ 339 h 351"/>
                  <a:gd name="T8" fmla="*/ 45 w 48"/>
                  <a:gd name="T9" fmla="*/ 351 h 351"/>
                  <a:gd name="T10" fmla="*/ 23 w 48"/>
                  <a:gd name="T11" fmla="*/ 103 h 351"/>
                  <a:gd name="T12" fmla="*/ 1 w 48"/>
                  <a:gd name="T13" fmla="*/ 0 h 351"/>
                </a:gdLst>
                <a:ahLst/>
                <a:cxnLst>
                  <a:cxn ang="0">
                    <a:pos x="T0" y="T1"/>
                  </a:cxn>
                  <a:cxn ang="0">
                    <a:pos x="T2" y="T3"/>
                  </a:cxn>
                  <a:cxn ang="0">
                    <a:pos x="T4" y="T5"/>
                  </a:cxn>
                  <a:cxn ang="0">
                    <a:pos x="T6" y="T7"/>
                  </a:cxn>
                  <a:cxn ang="0">
                    <a:pos x="T8" y="T9"/>
                  </a:cxn>
                  <a:cxn ang="0">
                    <a:pos x="T10" y="T11"/>
                  </a:cxn>
                  <a:cxn ang="0">
                    <a:pos x="T12" y="T13"/>
                  </a:cxn>
                </a:cxnLst>
                <a:rect l="0" t="0" r="r" b="b"/>
                <a:pathLst>
                  <a:path w="48" h="351">
                    <a:moveTo>
                      <a:pt x="1" y="0"/>
                    </a:moveTo>
                    <a:cubicBezTo>
                      <a:pt x="0" y="0"/>
                      <a:pt x="0" y="0"/>
                      <a:pt x="0" y="0"/>
                    </a:cubicBezTo>
                    <a:cubicBezTo>
                      <a:pt x="9" y="51"/>
                      <a:pt x="23" y="103"/>
                      <a:pt x="23" y="103"/>
                    </a:cubicBezTo>
                    <a:cubicBezTo>
                      <a:pt x="23" y="103"/>
                      <a:pt x="45" y="263"/>
                      <a:pt x="45" y="339"/>
                    </a:cubicBezTo>
                    <a:cubicBezTo>
                      <a:pt x="45" y="343"/>
                      <a:pt x="45" y="347"/>
                      <a:pt x="45" y="351"/>
                    </a:cubicBezTo>
                    <a:cubicBezTo>
                      <a:pt x="48" y="283"/>
                      <a:pt x="23" y="103"/>
                      <a:pt x="23" y="103"/>
                    </a:cubicBezTo>
                    <a:cubicBezTo>
                      <a:pt x="23" y="103"/>
                      <a:pt x="9" y="51"/>
                      <a:pt x="1"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2" name="îśļíḓé"/>
              <p:cNvSpPr/>
              <p:nvPr/>
            </p:nvSpPr>
            <p:spPr bwMode="auto">
              <a:xfrm>
                <a:off x="8101013" y="4449763"/>
                <a:ext cx="11113" cy="95250"/>
              </a:xfrm>
              <a:custGeom>
                <a:avLst/>
                <a:gdLst>
                  <a:gd name="T0" fmla="*/ 0 w 8"/>
                  <a:gd name="T1" fmla="*/ 0 h 67"/>
                  <a:gd name="T2" fmla="*/ 0 w 8"/>
                  <a:gd name="T3" fmla="*/ 5 h 67"/>
                  <a:gd name="T4" fmla="*/ 7 w 8"/>
                  <a:gd name="T5" fmla="*/ 67 h 67"/>
                  <a:gd name="T6" fmla="*/ 8 w 8"/>
                  <a:gd name="T7" fmla="*/ 67 h 67"/>
                  <a:gd name="T8" fmla="*/ 0 w 8"/>
                  <a:gd name="T9" fmla="*/ 0 h 67"/>
                </a:gdLst>
                <a:ahLst/>
                <a:cxnLst>
                  <a:cxn ang="0">
                    <a:pos x="T0" y="T1"/>
                  </a:cxn>
                  <a:cxn ang="0">
                    <a:pos x="T2" y="T3"/>
                  </a:cxn>
                  <a:cxn ang="0">
                    <a:pos x="T4" y="T5"/>
                  </a:cxn>
                  <a:cxn ang="0">
                    <a:pos x="T6" y="T7"/>
                  </a:cxn>
                  <a:cxn ang="0">
                    <a:pos x="T8" y="T9"/>
                  </a:cxn>
                </a:cxnLst>
                <a:rect l="0" t="0" r="r" b="b"/>
                <a:pathLst>
                  <a:path w="8" h="67">
                    <a:moveTo>
                      <a:pt x="0" y="0"/>
                    </a:moveTo>
                    <a:cubicBezTo>
                      <a:pt x="0" y="2"/>
                      <a:pt x="0" y="3"/>
                      <a:pt x="0" y="5"/>
                    </a:cubicBezTo>
                    <a:cubicBezTo>
                      <a:pt x="1" y="22"/>
                      <a:pt x="3" y="45"/>
                      <a:pt x="7" y="67"/>
                    </a:cubicBezTo>
                    <a:cubicBezTo>
                      <a:pt x="7" y="67"/>
                      <a:pt x="7" y="67"/>
                      <a:pt x="8" y="67"/>
                    </a:cubicBezTo>
                    <a:cubicBezTo>
                      <a:pt x="3" y="42"/>
                      <a:pt x="0" y="18"/>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3" name="ïṧḻidè"/>
              <p:cNvSpPr/>
              <p:nvPr/>
            </p:nvSpPr>
            <p:spPr bwMode="auto">
              <a:xfrm>
                <a:off x="8085138" y="4035425"/>
                <a:ext cx="17463" cy="420688"/>
              </a:xfrm>
              <a:custGeom>
                <a:avLst/>
                <a:gdLst>
                  <a:gd name="T0" fmla="*/ 13 w 13"/>
                  <a:gd name="T1" fmla="*/ 274 h 296"/>
                  <a:gd name="T2" fmla="*/ 11 w 13"/>
                  <a:gd name="T3" fmla="*/ 296 h 296"/>
                  <a:gd name="T4" fmla="*/ 11 w 13"/>
                  <a:gd name="T5" fmla="*/ 291 h 296"/>
                  <a:gd name="T6" fmla="*/ 13 w 13"/>
                  <a:gd name="T7" fmla="*/ 274 h 296"/>
                  <a:gd name="T8" fmla="*/ 13 w 13"/>
                  <a:gd name="T9" fmla="*/ 274 h 296"/>
                  <a:gd name="T10" fmla="*/ 9 w 13"/>
                  <a:gd name="T11" fmla="*/ 0 h 296"/>
                  <a:gd name="T12" fmla="*/ 4 w 13"/>
                  <a:gd name="T13" fmla="*/ 68 h 296"/>
                  <a:gd name="T14" fmla="*/ 0 w 13"/>
                  <a:gd name="T15" fmla="*/ 117 h 296"/>
                  <a:gd name="T16" fmla="*/ 1 w 13"/>
                  <a:gd name="T17" fmla="*/ 100 h 296"/>
                  <a:gd name="T18" fmla="*/ 5 w 13"/>
                  <a:gd name="T19" fmla="*/ 68 h 296"/>
                  <a:gd name="T20" fmla="*/ 8 w 13"/>
                  <a:gd name="T21" fmla="*/ 42 h 296"/>
                  <a:gd name="T22" fmla="*/ 9 w 13"/>
                  <a:gd name="T23" fmla="*/ 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296">
                    <a:moveTo>
                      <a:pt x="13" y="274"/>
                    </a:moveTo>
                    <a:cubicBezTo>
                      <a:pt x="12" y="279"/>
                      <a:pt x="11" y="287"/>
                      <a:pt x="11" y="296"/>
                    </a:cubicBezTo>
                    <a:cubicBezTo>
                      <a:pt x="11" y="294"/>
                      <a:pt x="11" y="293"/>
                      <a:pt x="11" y="291"/>
                    </a:cubicBezTo>
                    <a:cubicBezTo>
                      <a:pt x="12" y="284"/>
                      <a:pt x="12" y="279"/>
                      <a:pt x="13" y="274"/>
                    </a:cubicBezTo>
                    <a:cubicBezTo>
                      <a:pt x="13" y="274"/>
                      <a:pt x="13" y="274"/>
                      <a:pt x="13" y="274"/>
                    </a:cubicBezTo>
                    <a:moveTo>
                      <a:pt x="9" y="0"/>
                    </a:moveTo>
                    <a:cubicBezTo>
                      <a:pt x="9" y="33"/>
                      <a:pt x="7" y="58"/>
                      <a:pt x="4" y="68"/>
                    </a:cubicBezTo>
                    <a:cubicBezTo>
                      <a:pt x="1" y="80"/>
                      <a:pt x="0" y="97"/>
                      <a:pt x="0" y="117"/>
                    </a:cubicBezTo>
                    <a:cubicBezTo>
                      <a:pt x="0" y="111"/>
                      <a:pt x="0" y="106"/>
                      <a:pt x="1" y="100"/>
                    </a:cubicBezTo>
                    <a:cubicBezTo>
                      <a:pt x="1" y="87"/>
                      <a:pt x="2" y="76"/>
                      <a:pt x="5" y="68"/>
                    </a:cubicBezTo>
                    <a:cubicBezTo>
                      <a:pt x="6" y="63"/>
                      <a:pt x="7" y="54"/>
                      <a:pt x="8" y="42"/>
                    </a:cubicBezTo>
                    <a:cubicBezTo>
                      <a:pt x="9" y="30"/>
                      <a:pt x="9" y="16"/>
                      <a:pt x="9" y="0"/>
                    </a:cubicBezTo>
                  </a:path>
                </a:pathLst>
              </a:custGeom>
              <a:solidFill>
                <a:srgbClr val="5750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4" name="išļïde"/>
              <p:cNvSpPr/>
              <p:nvPr/>
            </p:nvSpPr>
            <p:spPr bwMode="auto">
              <a:xfrm>
                <a:off x="8137526" y="5026025"/>
                <a:ext cx="36513" cy="352425"/>
              </a:xfrm>
              <a:custGeom>
                <a:avLst/>
                <a:gdLst>
                  <a:gd name="T0" fmla="*/ 26 w 26"/>
                  <a:gd name="T1" fmla="*/ 0 h 248"/>
                  <a:gd name="T2" fmla="*/ 24 w 26"/>
                  <a:gd name="T3" fmla="*/ 24 h 248"/>
                  <a:gd name="T4" fmla="*/ 7 w 26"/>
                  <a:gd name="T5" fmla="*/ 240 h 248"/>
                  <a:gd name="T6" fmla="*/ 0 w 26"/>
                  <a:gd name="T7" fmla="*/ 248 h 248"/>
                  <a:gd name="T8" fmla="*/ 0 w 26"/>
                  <a:gd name="T9" fmla="*/ 248 h 248"/>
                  <a:gd name="T10" fmla="*/ 7 w 26"/>
                  <a:gd name="T11" fmla="*/ 240 h 248"/>
                  <a:gd name="T12" fmla="*/ 25 w 26"/>
                  <a:gd name="T13" fmla="*/ 24 h 248"/>
                  <a:gd name="T14" fmla="*/ 26 w 26"/>
                  <a:gd name="T15" fmla="*/ 12 h 248"/>
                  <a:gd name="T16" fmla="*/ 26 w 26"/>
                  <a:gd name="T17"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48">
                    <a:moveTo>
                      <a:pt x="26" y="0"/>
                    </a:moveTo>
                    <a:cubicBezTo>
                      <a:pt x="26" y="9"/>
                      <a:pt x="25" y="18"/>
                      <a:pt x="24" y="24"/>
                    </a:cubicBezTo>
                    <a:cubicBezTo>
                      <a:pt x="17" y="81"/>
                      <a:pt x="7" y="240"/>
                      <a:pt x="7" y="240"/>
                    </a:cubicBezTo>
                    <a:cubicBezTo>
                      <a:pt x="4" y="243"/>
                      <a:pt x="2" y="246"/>
                      <a:pt x="0" y="248"/>
                    </a:cubicBezTo>
                    <a:cubicBezTo>
                      <a:pt x="0" y="248"/>
                      <a:pt x="0" y="248"/>
                      <a:pt x="0" y="248"/>
                    </a:cubicBezTo>
                    <a:cubicBezTo>
                      <a:pt x="2" y="246"/>
                      <a:pt x="5" y="243"/>
                      <a:pt x="7" y="240"/>
                    </a:cubicBezTo>
                    <a:cubicBezTo>
                      <a:pt x="7" y="240"/>
                      <a:pt x="17" y="81"/>
                      <a:pt x="25" y="24"/>
                    </a:cubicBezTo>
                    <a:cubicBezTo>
                      <a:pt x="25" y="20"/>
                      <a:pt x="25" y="17"/>
                      <a:pt x="26" y="12"/>
                    </a:cubicBezTo>
                    <a:cubicBezTo>
                      <a:pt x="26" y="8"/>
                      <a:pt x="26" y="4"/>
                      <a:pt x="26" y="0"/>
                    </a:cubicBezTo>
                  </a:path>
                </a:pathLst>
              </a:custGeom>
              <a:solidFill>
                <a:srgbClr val="CECE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5" name="îslíḑé"/>
              <p:cNvSpPr/>
              <p:nvPr/>
            </p:nvSpPr>
            <p:spPr bwMode="auto">
              <a:xfrm>
                <a:off x="8108951" y="5378450"/>
                <a:ext cx="28575" cy="22225"/>
              </a:xfrm>
              <a:custGeom>
                <a:avLst/>
                <a:gdLst>
                  <a:gd name="T0" fmla="*/ 20 w 20"/>
                  <a:gd name="T1" fmla="*/ 0 h 16"/>
                  <a:gd name="T2" fmla="*/ 0 w 20"/>
                  <a:gd name="T3" fmla="*/ 16 h 16"/>
                  <a:gd name="T4" fmla="*/ 20 w 20"/>
                  <a:gd name="T5" fmla="*/ 0 h 16"/>
                  <a:gd name="T6" fmla="*/ 20 w 20"/>
                  <a:gd name="T7" fmla="*/ 0 h 16"/>
                </a:gdLst>
                <a:ahLst/>
                <a:cxnLst>
                  <a:cxn ang="0">
                    <a:pos x="T0" y="T1"/>
                  </a:cxn>
                  <a:cxn ang="0">
                    <a:pos x="T2" y="T3"/>
                  </a:cxn>
                  <a:cxn ang="0">
                    <a:pos x="T4" y="T5"/>
                  </a:cxn>
                  <a:cxn ang="0">
                    <a:pos x="T6" y="T7"/>
                  </a:cxn>
                </a:cxnLst>
                <a:rect l="0" t="0" r="r" b="b"/>
                <a:pathLst>
                  <a:path w="20" h="16">
                    <a:moveTo>
                      <a:pt x="20" y="0"/>
                    </a:moveTo>
                    <a:cubicBezTo>
                      <a:pt x="14" y="7"/>
                      <a:pt x="7" y="12"/>
                      <a:pt x="0" y="16"/>
                    </a:cubicBezTo>
                    <a:cubicBezTo>
                      <a:pt x="7" y="12"/>
                      <a:pt x="14" y="7"/>
                      <a:pt x="20" y="0"/>
                    </a:cubicBezTo>
                    <a:cubicBezTo>
                      <a:pt x="20" y="0"/>
                      <a:pt x="20" y="0"/>
                      <a:pt x="20" y="0"/>
                    </a:cubicBezTo>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6" name="ïṣļiḑé"/>
              <p:cNvSpPr/>
              <p:nvPr/>
            </p:nvSpPr>
            <p:spPr bwMode="auto">
              <a:xfrm>
                <a:off x="7981951" y="3819525"/>
                <a:ext cx="192088" cy="1592263"/>
              </a:xfrm>
              <a:custGeom>
                <a:avLst/>
                <a:gdLst>
                  <a:gd name="T0" fmla="*/ 77 w 135"/>
                  <a:gd name="T1" fmla="*/ 0 h 1121"/>
                  <a:gd name="T2" fmla="*/ 62 w 135"/>
                  <a:gd name="T3" fmla="*/ 14 h 1121"/>
                  <a:gd name="T4" fmla="*/ 61 w 135"/>
                  <a:gd name="T5" fmla="*/ 215 h 1121"/>
                  <a:gd name="T6" fmla="*/ 71 w 135"/>
                  <a:gd name="T7" fmla="*/ 419 h 1121"/>
                  <a:gd name="T8" fmla="*/ 98 w 135"/>
                  <a:gd name="T9" fmla="*/ 608 h 1121"/>
                  <a:gd name="T10" fmla="*/ 118 w 135"/>
                  <a:gd name="T11" fmla="*/ 868 h 1121"/>
                  <a:gd name="T12" fmla="*/ 100 w 135"/>
                  <a:gd name="T13" fmla="*/ 1084 h 1121"/>
                  <a:gd name="T14" fmla="*/ 32 w 135"/>
                  <a:gd name="T15" fmla="*/ 1116 h 1121"/>
                  <a:gd name="T16" fmla="*/ 0 w 135"/>
                  <a:gd name="T17" fmla="*/ 1112 h 1121"/>
                  <a:gd name="T18" fmla="*/ 1 w 135"/>
                  <a:gd name="T19" fmla="*/ 1113 h 1121"/>
                  <a:gd name="T20" fmla="*/ 48 w 135"/>
                  <a:gd name="T21" fmla="*/ 1121 h 1121"/>
                  <a:gd name="T22" fmla="*/ 89 w 135"/>
                  <a:gd name="T23" fmla="*/ 1113 h 1121"/>
                  <a:gd name="T24" fmla="*/ 109 w 135"/>
                  <a:gd name="T25" fmla="*/ 1097 h 1121"/>
                  <a:gd name="T26" fmla="*/ 116 w 135"/>
                  <a:gd name="T27" fmla="*/ 1089 h 1121"/>
                  <a:gd name="T28" fmla="*/ 133 w 135"/>
                  <a:gd name="T29" fmla="*/ 873 h 1121"/>
                  <a:gd name="T30" fmla="*/ 135 w 135"/>
                  <a:gd name="T31" fmla="*/ 849 h 1121"/>
                  <a:gd name="T32" fmla="*/ 113 w 135"/>
                  <a:gd name="T33" fmla="*/ 613 h 1121"/>
                  <a:gd name="T34" fmla="*/ 90 w 135"/>
                  <a:gd name="T35" fmla="*/ 510 h 1121"/>
                  <a:gd name="T36" fmla="*/ 83 w 135"/>
                  <a:gd name="T37" fmla="*/ 448 h 1121"/>
                  <a:gd name="T38" fmla="*/ 85 w 135"/>
                  <a:gd name="T39" fmla="*/ 426 h 1121"/>
                  <a:gd name="T40" fmla="*/ 86 w 135"/>
                  <a:gd name="T41" fmla="*/ 424 h 1121"/>
                  <a:gd name="T42" fmla="*/ 72 w 135"/>
                  <a:gd name="T43" fmla="*/ 269 h 1121"/>
                  <a:gd name="T44" fmla="*/ 76 w 135"/>
                  <a:gd name="T45" fmla="*/ 220 h 1121"/>
                  <a:gd name="T46" fmla="*/ 81 w 135"/>
                  <a:gd name="T47" fmla="*/ 152 h 1121"/>
                  <a:gd name="T48" fmla="*/ 77 w 135"/>
                  <a:gd name="T49" fmla="*/ 0 h 1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121">
                    <a:moveTo>
                      <a:pt x="77" y="0"/>
                    </a:moveTo>
                    <a:cubicBezTo>
                      <a:pt x="73" y="10"/>
                      <a:pt x="68" y="14"/>
                      <a:pt x="62" y="14"/>
                    </a:cubicBezTo>
                    <a:cubicBezTo>
                      <a:pt x="66" y="103"/>
                      <a:pt x="68" y="193"/>
                      <a:pt x="61" y="215"/>
                    </a:cubicBezTo>
                    <a:cubicBezTo>
                      <a:pt x="48" y="262"/>
                      <a:pt x="71" y="419"/>
                      <a:pt x="71" y="419"/>
                    </a:cubicBezTo>
                    <a:cubicBezTo>
                      <a:pt x="58" y="457"/>
                      <a:pt x="98" y="608"/>
                      <a:pt x="98" y="608"/>
                    </a:cubicBezTo>
                    <a:cubicBezTo>
                      <a:pt x="98" y="608"/>
                      <a:pt x="126" y="811"/>
                      <a:pt x="118" y="868"/>
                    </a:cubicBezTo>
                    <a:cubicBezTo>
                      <a:pt x="111" y="925"/>
                      <a:pt x="100" y="1084"/>
                      <a:pt x="100" y="1084"/>
                    </a:cubicBezTo>
                    <a:cubicBezTo>
                      <a:pt x="83" y="1109"/>
                      <a:pt x="56" y="1116"/>
                      <a:pt x="32" y="1116"/>
                    </a:cubicBezTo>
                    <a:cubicBezTo>
                      <a:pt x="20" y="1116"/>
                      <a:pt x="9" y="1114"/>
                      <a:pt x="0" y="1112"/>
                    </a:cubicBezTo>
                    <a:cubicBezTo>
                      <a:pt x="1" y="1113"/>
                      <a:pt x="1" y="1113"/>
                      <a:pt x="1" y="1113"/>
                    </a:cubicBezTo>
                    <a:cubicBezTo>
                      <a:pt x="1" y="1113"/>
                      <a:pt x="22" y="1121"/>
                      <a:pt x="48" y="1121"/>
                    </a:cubicBezTo>
                    <a:cubicBezTo>
                      <a:pt x="61" y="1121"/>
                      <a:pt x="76" y="1119"/>
                      <a:pt x="89" y="1113"/>
                    </a:cubicBezTo>
                    <a:cubicBezTo>
                      <a:pt x="96" y="1109"/>
                      <a:pt x="103" y="1104"/>
                      <a:pt x="109" y="1097"/>
                    </a:cubicBezTo>
                    <a:cubicBezTo>
                      <a:pt x="111" y="1095"/>
                      <a:pt x="113" y="1092"/>
                      <a:pt x="116" y="1089"/>
                    </a:cubicBezTo>
                    <a:cubicBezTo>
                      <a:pt x="116" y="1089"/>
                      <a:pt x="126" y="930"/>
                      <a:pt x="133" y="873"/>
                    </a:cubicBezTo>
                    <a:cubicBezTo>
                      <a:pt x="134" y="867"/>
                      <a:pt x="135" y="858"/>
                      <a:pt x="135" y="849"/>
                    </a:cubicBezTo>
                    <a:cubicBezTo>
                      <a:pt x="135" y="773"/>
                      <a:pt x="113" y="613"/>
                      <a:pt x="113" y="613"/>
                    </a:cubicBezTo>
                    <a:cubicBezTo>
                      <a:pt x="113" y="613"/>
                      <a:pt x="99" y="561"/>
                      <a:pt x="90" y="510"/>
                    </a:cubicBezTo>
                    <a:cubicBezTo>
                      <a:pt x="86" y="488"/>
                      <a:pt x="84" y="465"/>
                      <a:pt x="83" y="448"/>
                    </a:cubicBezTo>
                    <a:cubicBezTo>
                      <a:pt x="83" y="439"/>
                      <a:pt x="84" y="431"/>
                      <a:pt x="85" y="426"/>
                    </a:cubicBezTo>
                    <a:cubicBezTo>
                      <a:pt x="85" y="425"/>
                      <a:pt x="86" y="425"/>
                      <a:pt x="86" y="424"/>
                    </a:cubicBezTo>
                    <a:cubicBezTo>
                      <a:pt x="86" y="424"/>
                      <a:pt x="72" y="333"/>
                      <a:pt x="72" y="269"/>
                    </a:cubicBezTo>
                    <a:cubicBezTo>
                      <a:pt x="72" y="249"/>
                      <a:pt x="73" y="232"/>
                      <a:pt x="76" y="220"/>
                    </a:cubicBezTo>
                    <a:cubicBezTo>
                      <a:pt x="79" y="210"/>
                      <a:pt x="81" y="185"/>
                      <a:pt x="81" y="152"/>
                    </a:cubicBezTo>
                    <a:cubicBezTo>
                      <a:pt x="81" y="109"/>
                      <a:pt x="79" y="53"/>
                      <a:pt x="77"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7" name="ïṥliḑe"/>
              <p:cNvSpPr/>
              <p:nvPr/>
            </p:nvSpPr>
            <p:spPr bwMode="auto">
              <a:xfrm>
                <a:off x="7785101" y="4287838"/>
                <a:ext cx="1588" cy="169863"/>
              </a:xfrm>
              <a:custGeom>
                <a:avLst/>
                <a:gdLst>
                  <a:gd name="T0" fmla="*/ 0 w 2"/>
                  <a:gd name="T1" fmla="*/ 0 h 120"/>
                  <a:gd name="T2" fmla="*/ 1 w 2"/>
                  <a:gd name="T3" fmla="*/ 69 h 120"/>
                  <a:gd name="T4" fmla="*/ 0 w 2"/>
                  <a:gd name="T5" fmla="*/ 120 h 120"/>
                  <a:gd name="T6" fmla="*/ 0 w 2"/>
                  <a:gd name="T7" fmla="*/ 1 h 120"/>
                  <a:gd name="T8" fmla="*/ 0 w 2"/>
                  <a:gd name="T9" fmla="*/ 0 h 120"/>
                </a:gdLst>
                <a:ahLst/>
                <a:cxnLst>
                  <a:cxn ang="0">
                    <a:pos x="T0" y="T1"/>
                  </a:cxn>
                  <a:cxn ang="0">
                    <a:pos x="T2" y="T3"/>
                  </a:cxn>
                  <a:cxn ang="0">
                    <a:pos x="T4" y="T5"/>
                  </a:cxn>
                  <a:cxn ang="0">
                    <a:pos x="T6" y="T7"/>
                  </a:cxn>
                  <a:cxn ang="0">
                    <a:pos x="T8" y="T9"/>
                  </a:cxn>
                </a:cxnLst>
                <a:rect l="0" t="0" r="r" b="b"/>
                <a:pathLst>
                  <a:path w="2" h="120">
                    <a:moveTo>
                      <a:pt x="0" y="0"/>
                    </a:moveTo>
                    <a:cubicBezTo>
                      <a:pt x="1" y="23"/>
                      <a:pt x="1" y="46"/>
                      <a:pt x="1" y="69"/>
                    </a:cubicBezTo>
                    <a:cubicBezTo>
                      <a:pt x="1" y="86"/>
                      <a:pt x="1" y="104"/>
                      <a:pt x="0" y="120"/>
                    </a:cubicBezTo>
                    <a:cubicBezTo>
                      <a:pt x="2" y="84"/>
                      <a:pt x="1" y="41"/>
                      <a:pt x="0" y="1"/>
                    </a:cubicBezTo>
                    <a:cubicBezTo>
                      <a:pt x="0" y="1"/>
                      <a:pt x="0" y="0"/>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8" name="ïśḷîḋe"/>
              <p:cNvSpPr/>
              <p:nvPr/>
            </p:nvSpPr>
            <p:spPr bwMode="auto">
              <a:xfrm>
                <a:off x="7781926" y="4559300"/>
                <a:ext cx="84138" cy="465138"/>
              </a:xfrm>
              <a:custGeom>
                <a:avLst/>
                <a:gdLst>
                  <a:gd name="T0" fmla="*/ 0 w 59"/>
                  <a:gd name="T1" fmla="*/ 0 h 328"/>
                  <a:gd name="T2" fmla="*/ 40 w 59"/>
                  <a:gd name="T3" fmla="*/ 188 h 328"/>
                  <a:gd name="T4" fmla="*/ 56 w 59"/>
                  <a:gd name="T5" fmla="*/ 319 h 328"/>
                  <a:gd name="T6" fmla="*/ 56 w 59"/>
                  <a:gd name="T7" fmla="*/ 328 h 328"/>
                  <a:gd name="T8" fmla="*/ 40 w 59"/>
                  <a:gd name="T9" fmla="*/ 188 h 328"/>
                  <a:gd name="T10" fmla="*/ 0 w 59"/>
                  <a:gd name="T11" fmla="*/ 0 h 328"/>
                  <a:gd name="T12" fmla="*/ 0 w 59"/>
                  <a:gd name="T13" fmla="*/ 0 h 328"/>
                </a:gdLst>
                <a:ahLst/>
                <a:cxnLst>
                  <a:cxn ang="0">
                    <a:pos x="T0" y="T1"/>
                  </a:cxn>
                  <a:cxn ang="0">
                    <a:pos x="T2" y="T3"/>
                  </a:cxn>
                  <a:cxn ang="0">
                    <a:pos x="T4" y="T5"/>
                  </a:cxn>
                  <a:cxn ang="0">
                    <a:pos x="T6" y="T7"/>
                  </a:cxn>
                  <a:cxn ang="0">
                    <a:pos x="T8" y="T9"/>
                  </a:cxn>
                  <a:cxn ang="0">
                    <a:pos x="T10" y="T11"/>
                  </a:cxn>
                  <a:cxn ang="0">
                    <a:pos x="T12" y="T13"/>
                  </a:cxn>
                </a:cxnLst>
                <a:rect l="0" t="0" r="r" b="b"/>
                <a:pathLst>
                  <a:path w="59" h="328">
                    <a:moveTo>
                      <a:pt x="0" y="0"/>
                    </a:moveTo>
                    <a:cubicBezTo>
                      <a:pt x="5" y="90"/>
                      <a:pt x="40" y="188"/>
                      <a:pt x="40" y="188"/>
                    </a:cubicBezTo>
                    <a:cubicBezTo>
                      <a:pt x="40" y="188"/>
                      <a:pt x="57" y="268"/>
                      <a:pt x="56" y="319"/>
                    </a:cubicBezTo>
                    <a:cubicBezTo>
                      <a:pt x="56" y="322"/>
                      <a:pt x="56" y="325"/>
                      <a:pt x="56" y="328"/>
                    </a:cubicBezTo>
                    <a:cubicBezTo>
                      <a:pt x="59" y="278"/>
                      <a:pt x="40" y="188"/>
                      <a:pt x="40" y="188"/>
                    </a:cubicBezTo>
                    <a:cubicBezTo>
                      <a:pt x="40" y="188"/>
                      <a:pt x="5" y="90"/>
                      <a:pt x="0" y="0"/>
                    </a:cubicBezTo>
                    <a:cubicBezTo>
                      <a:pt x="0" y="0"/>
                      <a:pt x="0" y="0"/>
                      <a:pt x="0"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9" name="iṥliḓé"/>
              <p:cNvSpPr/>
              <p:nvPr/>
            </p:nvSpPr>
            <p:spPr bwMode="auto">
              <a:xfrm>
                <a:off x="7781926" y="4518025"/>
                <a:ext cx="0" cy="41275"/>
              </a:xfrm>
              <a:custGeom>
                <a:avLst/>
                <a:gdLst>
                  <a:gd name="T0" fmla="*/ 0 h 29"/>
                  <a:gd name="T1" fmla="*/ 13 h 29"/>
                  <a:gd name="T2" fmla="*/ 29 h 29"/>
                  <a:gd name="T3" fmla="*/ 29 h 29"/>
                  <a:gd name="T4" fmla="*/ 0 h 29"/>
                </a:gdLst>
                <a:ahLst/>
                <a:cxnLst>
                  <a:cxn ang="0">
                    <a:pos x="0" y="T0"/>
                  </a:cxn>
                  <a:cxn ang="0">
                    <a:pos x="0" y="T1"/>
                  </a:cxn>
                  <a:cxn ang="0">
                    <a:pos x="0" y="T2"/>
                  </a:cxn>
                  <a:cxn ang="0">
                    <a:pos x="0" y="T3"/>
                  </a:cxn>
                  <a:cxn ang="0">
                    <a:pos x="0" y="T4"/>
                  </a:cxn>
                </a:cxnLst>
                <a:rect l="0" t="0" r="r" b="b"/>
                <a:pathLst>
                  <a:path h="29">
                    <a:moveTo>
                      <a:pt x="0" y="0"/>
                    </a:moveTo>
                    <a:cubicBezTo>
                      <a:pt x="0" y="4"/>
                      <a:pt x="0" y="8"/>
                      <a:pt x="0" y="13"/>
                    </a:cubicBezTo>
                    <a:cubicBezTo>
                      <a:pt x="0" y="18"/>
                      <a:pt x="0" y="23"/>
                      <a:pt x="0" y="29"/>
                    </a:cubicBezTo>
                    <a:cubicBezTo>
                      <a:pt x="0" y="29"/>
                      <a:pt x="0" y="29"/>
                      <a:pt x="0" y="29"/>
                    </a:cubicBezTo>
                    <a:cubicBezTo>
                      <a:pt x="0" y="19"/>
                      <a:pt x="0" y="10"/>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0" name="iṥḻíḓè"/>
              <p:cNvSpPr/>
              <p:nvPr/>
            </p:nvSpPr>
            <p:spPr bwMode="auto">
              <a:xfrm>
                <a:off x="7851776" y="5078413"/>
                <a:ext cx="50800" cy="247650"/>
              </a:xfrm>
              <a:custGeom>
                <a:avLst/>
                <a:gdLst>
                  <a:gd name="T0" fmla="*/ 1 w 36"/>
                  <a:gd name="T1" fmla="*/ 0 h 174"/>
                  <a:gd name="T2" fmla="*/ 1 w 36"/>
                  <a:gd name="T3" fmla="*/ 5 h 174"/>
                  <a:gd name="T4" fmla="*/ 35 w 36"/>
                  <a:gd name="T5" fmla="*/ 173 h 174"/>
                  <a:gd name="T6" fmla="*/ 36 w 36"/>
                  <a:gd name="T7" fmla="*/ 174 h 174"/>
                  <a:gd name="T8" fmla="*/ 1 w 36"/>
                  <a:gd name="T9" fmla="*/ 0 h 174"/>
                </a:gdLst>
                <a:ahLst/>
                <a:cxnLst>
                  <a:cxn ang="0">
                    <a:pos x="T0" y="T1"/>
                  </a:cxn>
                  <a:cxn ang="0">
                    <a:pos x="T2" y="T3"/>
                  </a:cxn>
                  <a:cxn ang="0">
                    <a:pos x="T4" y="T5"/>
                  </a:cxn>
                  <a:cxn ang="0">
                    <a:pos x="T6" y="T7"/>
                  </a:cxn>
                  <a:cxn ang="0">
                    <a:pos x="T8" y="T9"/>
                  </a:cxn>
                </a:cxnLst>
                <a:rect l="0" t="0" r="r" b="b"/>
                <a:pathLst>
                  <a:path w="36" h="174">
                    <a:moveTo>
                      <a:pt x="1" y="0"/>
                    </a:moveTo>
                    <a:cubicBezTo>
                      <a:pt x="1" y="2"/>
                      <a:pt x="1" y="4"/>
                      <a:pt x="1" y="5"/>
                    </a:cubicBezTo>
                    <a:cubicBezTo>
                      <a:pt x="2" y="54"/>
                      <a:pt x="28" y="148"/>
                      <a:pt x="35" y="173"/>
                    </a:cubicBezTo>
                    <a:cubicBezTo>
                      <a:pt x="36" y="173"/>
                      <a:pt x="36" y="174"/>
                      <a:pt x="36" y="174"/>
                    </a:cubicBezTo>
                    <a:cubicBezTo>
                      <a:pt x="28" y="148"/>
                      <a:pt x="0" y="47"/>
                      <a:pt x="1"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1" name="iśḷïḍe"/>
              <p:cNvSpPr/>
              <p:nvPr/>
            </p:nvSpPr>
            <p:spPr bwMode="auto">
              <a:xfrm>
                <a:off x="7900988" y="5324475"/>
                <a:ext cx="4763" cy="14288"/>
              </a:xfrm>
              <a:custGeom>
                <a:avLst/>
                <a:gdLst>
                  <a:gd name="T0" fmla="*/ 0 w 3"/>
                  <a:gd name="T1" fmla="*/ 0 h 10"/>
                  <a:gd name="T2" fmla="*/ 2 w 3"/>
                  <a:gd name="T3" fmla="*/ 7 h 10"/>
                  <a:gd name="T4" fmla="*/ 2 w 3"/>
                  <a:gd name="T5" fmla="*/ 10 h 10"/>
                  <a:gd name="T6" fmla="*/ 2 w 3"/>
                  <a:gd name="T7" fmla="*/ 10 h 10"/>
                  <a:gd name="T8" fmla="*/ 3 w 3"/>
                  <a:gd name="T9" fmla="*/ 7 h 10"/>
                  <a:gd name="T10" fmla="*/ 1 w 3"/>
                  <a:gd name="T11" fmla="*/ 1 h 10"/>
                  <a:gd name="T12" fmla="*/ 0 w 3"/>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 h="10">
                    <a:moveTo>
                      <a:pt x="0" y="0"/>
                    </a:moveTo>
                    <a:cubicBezTo>
                      <a:pt x="2" y="4"/>
                      <a:pt x="2" y="7"/>
                      <a:pt x="2" y="7"/>
                    </a:cubicBezTo>
                    <a:cubicBezTo>
                      <a:pt x="2" y="8"/>
                      <a:pt x="2" y="9"/>
                      <a:pt x="2" y="10"/>
                    </a:cubicBezTo>
                    <a:cubicBezTo>
                      <a:pt x="2" y="10"/>
                      <a:pt x="2" y="10"/>
                      <a:pt x="2" y="10"/>
                    </a:cubicBezTo>
                    <a:cubicBezTo>
                      <a:pt x="2" y="9"/>
                      <a:pt x="2" y="8"/>
                      <a:pt x="3" y="7"/>
                    </a:cubicBezTo>
                    <a:cubicBezTo>
                      <a:pt x="3" y="7"/>
                      <a:pt x="2" y="5"/>
                      <a:pt x="1" y="1"/>
                    </a:cubicBezTo>
                    <a:cubicBezTo>
                      <a:pt x="1" y="1"/>
                      <a:pt x="1" y="0"/>
                      <a:pt x="0"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2" name="iŝliḋè"/>
              <p:cNvSpPr/>
              <p:nvPr/>
            </p:nvSpPr>
            <p:spPr bwMode="auto">
              <a:xfrm>
                <a:off x="7781926" y="4384675"/>
                <a:ext cx="4763" cy="150813"/>
              </a:xfrm>
              <a:custGeom>
                <a:avLst/>
                <a:gdLst>
                  <a:gd name="T0" fmla="*/ 3 w 3"/>
                  <a:gd name="T1" fmla="*/ 0 h 106"/>
                  <a:gd name="T2" fmla="*/ 1 w 3"/>
                  <a:gd name="T3" fmla="*/ 80 h 106"/>
                  <a:gd name="T4" fmla="*/ 0 w 3"/>
                  <a:gd name="T5" fmla="*/ 106 h 106"/>
                  <a:gd name="T6" fmla="*/ 0 w 3"/>
                  <a:gd name="T7" fmla="*/ 93 h 106"/>
                  <a:gd name="T8" fmla="*/ 1 w 3"/>
                  <a:gd name="T9" fmla="*/ 80 h 106"/>
                  <a:gd name="T10" fmla="*/ 2 w 3"/>
                  <a:gd name="T11" fmla="*/ 51 h 106"/>
                  <a:gd name="T12" fmla="*/ 3 w 3"/>
                  <a:gd name="T13" fmla="*/ 0 h 106"/>
                </a:gdLst>
                <a:ahLst/>
                <a:cxnLst>
                  <a:cxn ang="0">
                    <a:pos x="T0" y="T1"/>
                  </a:cxn>
                  <a:cxn ang="0">
                    <a:pos x="T2" y="T3"/>
                  </a:cxn>
                  <a:cxn ang="0">
                    <a:pos x="T4" y="T5"/>
                  </a:cxn>
                  <a:cxn ang="0">
                    <a:pos x="T6" y="T7"/>
                  </a:cxn>
                  <a:cxn ang="0">
                    <a:pos x="T8" y="T9"/>
                  </a:cxn>
                  <a:cxn ang="0">
                    <a:pos x="T10" y="T11"/>
                  </a:cxn>
                  <a:cxn ang="0">
                    <a:pos x="T12" y="T13"/>
                  </a:cxn>
                </a:cxnLst>
                <a:rect l="0" t="0" r="r" b="b"/>
                <a:pathLst>
                  <a:path w="3" h="106">
                    <a:moveTo>
                      <a:pt x="3" y="0"/>
                    </a:moveTo>
                    <a:cubicBezTo>
                      <a:pt x="3" y="29"/>
                      <a:pt x="2" y="57"/>
                      <a:pt x="1" y="80"/>
                    </a:cubicBezTo>
                    <a:cubicBezTo>
                      <a:pt x="0" y="88"/>
                      <a:pt x="0" y="97"/>
                      <a:pt x="0" y="106"/>
                    </a:cubicBezTo>
                    <a:cubicBezTo>
                      <a:pt x="0" y="101"/>
                      <a:pt x="0" y="97"/>
                      <a:pt x="0" y="93"/>
                    </a:cubicBezTo>
                    <a:cubicBezTo>
                      <a:pt x="0" y="89"/>
                      <a:pt x="0" y="84"/>
                      <a:pt x="1" y="80"/>
                    </a:cubicBezTo>
                    <a:cubicBezTo>
                      <a:pt x="1" y="71"/>
                      <a:pt x="2" y="61"/>
                      <a:pt x="2" y="51"/>
                    </a:cubicBezTo>
                    <a:cubicBezTo>
                      <a:pt x="3" y="35"/>
                      <a:pt x="3" y="17"/>
                      <a:pt x="3" y="0"/>
                    </a:cubicBezTo>
                  </a:path>
                </a:pathLst>
              </a:custGeom>
              <a:solidFill>
                <a:srgbClr val="5750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3" name="isľîďê"/>
              <p:cNvSpPr/>
              <p:nvPr/>
            </p:nvSpPr>
            <p:spPr bwMode="auto">
              <a:xfrm>
                <a:off x="7705726" y="5011738"/>
                <a:ext cx="155575" cy="360363"/>
              </a:xfrm>
              <a:custGeom>
                <a:avLst/>
                <a:gdLst>
                  <a:gd name="T0" fmla="*/ 0 w 109"/>
                  <a:gd name="T1" fmla="*/ 254 h 254"/>
                  <a:gd name="T2" fmla="*/ 0 w 109"/>
                  <a:gd name="T3" fmla="*/ 254 h 254"/>
                  <a:gd name="T4" fmla="*/ 1 w 109"/>
                  <a:gd name="T5" fmla="*/ 254 h 254"/>
                  <a:gd name="T6" fmla="*/ 1 w 109"/>
                  <a:gd name="T7" fmla="*/ 254 h 254"/>
                  <a:gd name="T8" fmla="*/ 0 w 109"/>
                  <a:gd name="T9" fmla="*/ 254 h 254"/>
                  <a:gd name="T10" fmla="*/ 109 w 109"/>
                  <a:gd name="T11" fmla="*/ 0 h 254"/>
                  <a:gd name="T12" fmla="*/ 105 w 109"/>
                  <a:gd name="T13" fmla="*/ 30 h 254"/>
                  <a:gd name="T14" fmla="*/ 103 w 109"/>
                  <a:gd name="T15" fmla="*/ 52 h 254"/>
                  <a:gd name="T16" fmla="*/ 103 w 109"/>
                  <a:gd name="T17" fmla="*/ 47 h 254"/>
                  <a:gd name="T18" fmla="*/ 106 w 109"/>
                  <a:gd name="T19" fmla="*/ 30 h 254"/>
                  <a:gd name="T20" fmla="*/ 109 w 109"/>
                  <a:gd name="T21" fmla="*/ 9 h 254"/>
                  <a:gd name="T22" fmla="*/ 109 w 109"/>
                  <a:gd name="T23"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9" h="254">
                    <a:moveTo>
                      <a:pt x="0" y="254"/>
                    </a:moveTo>
                    <a:cubicBezTo>
                      <a:pt x="0" y="254"/>
                      <a:pt x="0" y="254"/>
                      <a:pt x="0" y="254"/>
                    </a:cubicBezTo>
                    <a:cubicBezTo>
                      <a:pt x="0" y="254"/>
                      <a:pt x="0" y="254"/>
                      <a:pt x="1" y="254"/>
                    </a:cubicBezTo>
                    <a:cubicBezTo>
                      <a:pt x="1" y="254"/>
                      <a:pt x="1" y="254"/>
                      <a:pt x="1" y="254"/>
                    </a:cubicBezTo>
                    <a:cubicBezTo>
                      <a:pt x="0" y="254"/>
                      <a:pt x="0" y="254"/>
                      <a:pt x="0" y="254"/>
                    </a:cubicBezTo>
                    <a:moveTo>
                      <a:pt x="109" y="0"/>
                    </a:moveTo>
                    <a:cubicBezTo>
                      <a:pt x="109" y="12"/>
                      <a:pt x="108" y="23"/>
                      <a:pt x="105" y="30"/>
                    </a:cubicBezTo>
                    <a:cubicBezTo>
                      <a:pt x="103" y="36"/>
                      <a:pt x="103" y="43"/>
                      <a:pt x="103" y="52"/>
                    </a:cubicBezTo>
                    <a:cubicBezTo>
                      <a:pt x="103" y="51"/>
                      <a:pt x="103" y="49"/>
                      <a:pt x="103" y="47"/>
                    </a:cubicBezTo>
                    <a:cubicBezTo>
                      <a:pt x="103" y="40"/>
                      <a:pt x="104" y="35"/>
                      <a:pt x="106" y="30"/>
                    </a:cubicBezTo>
                    <a:cubicBezTo>
                      <a:pt x="108" y="25"/>
                      <a:pt x="109" y="18"/>
                      <a:pt x="109" y="9"/>
                    </a:cubicBezTo>
                    <a:cubicBezTo>
                      <a:pt x="109" y="6"/>
                      <a:pt x="109" y="3"/>
                      <a:pt x="109" y="0"/>
                    </a:cubicBezTo>
                  </a:path>
                </a:pathLst>
              </a:custGeom>
              <a:solidFill>
                <a:srgbClr val="CECE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4" name="ísḻiḋê"/>
              <p:cNvSpPr/>
              <p:nvPr/>
            </p:nvSpPr>
            <p:spPr bwMode="auto">
              <a:xfrm>
                <a:off x="7707313" y="5338763"/>
                <a:ext cx="196850" cy="39688"/>
              </a:xfrm>
              <a:custGeom>
                <a:avLst/>
                <a:gdLst>
                  <a:gd name="T0" fmla="*/ 138 w 138"/>
                  <a:gd name="T1" fmla="*/ 0 h 28"/>
                  <a:gd name="T2" fmla="*/ 57 w 138"/>
                  <a:gd name="T3" fmla="*/ 28 h 28"/>
                  <a:gd name="T4" fmla="*/ 0 w 138"/>
                  <a:gd name="T5" fmla="*/ 24 h 28"/>
                  <a:gd name="T6" fmla="*/ 0 w 138"/>
                  <a:gd name="T7" fmla="*/ 24 h 28"/>
                  <a:gd name="T8" fmla="*/ 57 w 138"/>
                  <a:gd name="T9" fmla="*/ 28 h 28"/>
                  <a:gd name="T10" fmla="*/ 138 w 138"/>
                  <a:gd name="T11" fmla="*/ 0 h 28"/>
                  <a:gd name="T12" fmla="*/ 138 w 138"/>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138" h="28">
                    <a:moveTo>
                      <a:pt x="138" y="0"/>
                    </a:moveTo>
                    <a:cubicBezTo>
                      <a:pt x="132" y="23"/>
                      <a:pt x="92" y="28"/>
                      <a:pt x="57" y="28"/>
                    </a:cubicBezTo>
                    <a:cubicBezTo>
                      <a:pt x="30" y="28"/>
                      <a:pt x="6" y="25"/>
                      <a:pt x="0" y="24"/>
                    </a:cubicBezTo>
                    <a:cubicBezTo>
                      <a:pt x="0" y="24"/>
                      <a:pt x="0" y="24"/>
                      <a:pt x="0" y="24"/>
                    </a:cubicBezTo>
                    <a:cubicBezTo>
                      <a:pt x="5" y="25"/>
                      <a:pt x="29" y="28"/>
                      <a:pt x="57" y="28"/>
                    </a:cubicBezTo>
                    <a:cubicBezTo>
                      <a:pt x="92" y="28"/>
                      <a:pt x="132" y="23"/>
                      <a:pt x="138" y="0"/>
                    </a:cubicBezTo>
                    <a:cubicBezTo>
                      <a:pt x="138" y="0"/>
                      <a:pt x="138" y="0"/>
                      <a:pt x="138" y="0"/>
                    </a:cubicBezTo>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5" name="íŝḷïďe"/>
              <p:cNvSpPr/>
              <p:nvPr/>
            </p:nvSpPr>
            <p:spPr bwMode="auto">
              <a:xfrm>
                <a:off x="7704138" y="53689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CECE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6" name="ïṩḷïďè"/>
              <p:cNvSpPr/>
              <p:nvPr/>
            </p:nvSpPr>
            <p:spPr bwMode="auto">
              <a:xfrm>
                <a:off x="7704138" y="4089400"/>
                <a:ext cx="200025" cy="1289050"/>
              </a:xfrm>
              <a:custGeom>
                <a:avLst/>
                <a:gdLst>
                  <a:gd name="T0" fmla="*/ 35 w 140"/>
                  <a:gd name="T1" fmla="*/ 0 h 907"/>
                  <a:gd name="T2" fmla="*/ 39 w 140"/>
                  <a:gd name="T3" fmla="*/ 283 h 907"/>
                  <a:gd name="T4" fmla="*/ 79 w 140"/>
                  <a:gd name="T5" fmla="*/ 513 h 907"/>
                  <a:gd name="T6" fmla="*/ 91 w 140"/>
                  <a:gd name="T7" fmla="*/ 675 h 907"/>
                  <a:gd name="T8" fmla="*/ 125 w 140"/>
                  <a:gd name="T9" fmla="*/ 871 h 907"/>
                  <a:gd name="T10" fmla="*/ 43 w 140"/>
                  <a:gd name="T11" fmla="*/ 902 h 907"/>
                  <a:gd name="T12" fmla="*/ 0 w 140"/>
                  <a:gd name="T13" fmla="*/ 900 h 907"/>
                  <a:gd name="T14" fmla="*/ 0 w 140"/>
                  <a:gd name="T15" fmla="*/ 900 h 907"/>
                  <a:gd name="T16" fmla="*/ 1 w 140"/>
                  <a:gd name="T17" fmla="*/ 903 h 907"/>
                  <a:gd name="T18" fmla="*/ 2 w 140"/>
                  <a:gd name="T19" fmla="*/ 903 h 907"/>
                  <a:gd name="T20" fmla="*/ 59 w 140"/>
                  <a:gd name="T21" fmla="*/ 907 h 907"/>
                  <a:gd name="T22" fmla="*/ 140 w 140"/>
                  <a:gd name="T23" fmla="*/ 879 h 907"/>
                  <a:gd name="T24" fmla="*/ 140 w 140"/>
                  <a:gd name="T25" fmla="*/ 876 h 907"/>
                  <a:gd name="T26" fmla="*/ 138 w 140"/>
                  <a:gd name="T27" fmla="*/ 869 h 907"/>
                  <a:gd name="T28" fmla="*/ 104 w 140"/>
                  <a:gd name="T29" fmla="*/ 701 h 907"/>
                  <a:gd name="T30" fmla="*/ 106 w 140"/>
                  <a:gd name="T31" fmla="*/ 679 h 907"/>
                  <a:gd name="T32" fmla="*/ 110 w 140"/>
                  <a:gd name="T33" fmla="*/ 649 h 907"/>
                  <a:gd name="T34" fmla="*/ 94 w 140"/>
                  <a:gd name="T35" fmla="*/ 518 h 907"/>
                  <a:gd name="T36" fmla="*/ 54 w 140"/>
                  <a:gd name="T37" fmla="*/ 330 h 907"/>
                  <a:gd name="T38" fmla="*/ 54 w 140"/>
                  <a:gd name="T39" fmla="*/ 314 h 907"/>
                  <a:gd name="T40" fmla="*/ 55 w 140"/>
                  <a:gd name="T41" fmla="*/ 288 h 907"/>
                  <a:gd name="T42" fmla="*/ 57 w 140"/>
                  <a:gd name="T43" fmla="*/ 208 h 907"/>
                  <a:gd name="T44" fmla="*/ 56 w 140"/>
                  <a:gd name="T45" fmla="*/ 139 h 907"/>
                  <a:gd name="T46" fmla="*/ 35 w 140"/>
                  <a:gd name="T47" fmla="*/ 0 h 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0" h="907">
                    <a:moveTo>
                      <a:pt x="35" y="0"/>
                    </a:moveTo>
                    <a:cubicBezTo>
                      <a:pt x="35" y="0"/>
                      <a:pt x="47" y="186"/>
                      <a:pt x="39" y="283"/>
                    </a:cubicBezTo>
                    <a:cubicBezTo>
                      <a:pt x="32" y="381"/>
                      <a:pt x="79" y="513"/>
                      <a:pt x="79" y="513"/>
                    </a:cubicBezTo>
                    <a:cubicBezTo>
                      <a:pt x="79" y="513"/>
                      <a:pt x="105" y="636"/>
                      <a:pt x="91" y="675"/>
                    </a:cubicBezTo>
                    <a:cubicBezTo>
                      <a:pt x="78" y="713"/>
                      <a:pt x="125" y="871"/>
                      <a:pt x="125" y="871"/>
                    </a:cubicBezTo>
                    <a:cubicBezTo>
                      <a:pt x="123" y="896"/>
                      <a:pt x="81" y="902"/>
                      <a:pt x="43" y="902"/>
                    </a:cubicBezTo>
                    <a:cubicBezTo>
                      <a:pt x="27" y="902"/>
                      <a:pt x="11" y="901"/>
                      <a:pt x="0" y="900"/>
                    </a:cubicBezTo>
                    <a:cubicBezTo>
                      <a:pt x="0" y="900"/>
                      <a:pt x="0" y="900"/>
                      <a:pt x="0" y="900"/>
                    </a:cubicBezTo>
                    <a:cubicBezTo>
                      <a:pt x="1" y="903"/>
                      <a:pt x="1" y="903"/>
                      <a:pt x="1" y="903"/>
                    </a:cubicBezTo>
                    <a:cubicBezTo>
                      <a:pt x="1" y="903"/>
                      <a:pt x="1" y="903"/>
                      <a:pt x="2" y="903"/>
                    </a:cubicBezTo>
                    <a:cubicBezTo>
                      <a:pt x="8" y="904"/>
                      <a:pt x="32" y="907"/>
                      <a:pt x="59" y="907"/>
                    </a:cubicBezTo>
                    <a:cubicBezTo>
                      <a:pt x="94" y="907"/>
                      <a:pt x="134" y="902"/>
                      <a:pt x="140" y="879"/>
                    </a:cubicBezTo>
                    <a:cubicBezTo>
                      <a:pt x="140" y="878"/>
                      <a:pt x="140" y="877"/>
                      <a:pt x="140" y="876"/>
                    </a:cubicBezTo>
                    <a:cubicBezTo>
                      <a:pt x="140" y="876"/>
                      <a:pt x="140" y="873"/>
                      <a:pt x="138" y="869"/>
                    </a:cubicBezTo>
                    <a:cubicBezTo>
                      <a:pt x="131" y="844"/>
                      <a:pt x="105" y="750"/>
                      <a:pt x="104" y="701"/>
                    </a:cubicBezTo>
                    <a:cubicBezTo>
                      <a:pt x="104" y="692"/>
                      <a:pt x="104" y="685"/>
                      <a:pt x="106" y="679"/>
                    </a:cubicBezTo>
                    <a:cubicBezTo>
                      <a:pt x="109" y="672"/>
                      <a:pt x="110" y="661"/>
                      <a:pt x="110" y="649"/>
                    </a:cubicBezTo>
                    <a:cubicBezTo>
                      <a:pt x="111" y="598"/>
                      <a:pt x="94" y="518"/>
                      <a:pt x="94" y="518"/>
                    </a:cubicBezTo>
                    <a:cubicBezTo>
                      <a:pt x="94" y="518"/>
                      <a:pt x="59" y="420"/>
                      <a:pt x="54" y="330"/>
                    </a:cubicBezTo>
                    <a:cubicBezTo>
                      <a:pt x="54" y="324"/>
                      <a:pt x="54" y="319"/>
                      <a:pt x="54" y="314"/>
                    </a:cubicBezTo>
                    <a:cubicBezTo>
                      <a:pt x="54" y="305"/>
                      <a:pt x="54" y="296"/>
                      <a:pt x="55" y="288"/>
                    </a:cubicBezTo>
                    <a:cubicBezTo>
                      <a:pt x="56" y="265"/>
                      <a:pt x="57" y="237"/>
                      <a:pt x="57" y="208"/>
                    </a:cubicBezTo>
                    <a:cubicBezTo>
                      <a:pt x="57" y="185"/>
                      <a:pt x="57" y="162"/>
                      <a:pt x="56" y="139"/>
                    </a:cubicBezTo>
                    <a:cubicBezTo>
                      <a:pt x="45" y="73"/>
                      <a:pt x="35" y="0"/>
                      <a:pt x="35"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7" name="íšḻîḑè"/>
              <p:cNvSpPr/>
              <p:nvPr/>
            </p:nvSpPr>
            <p:spPr bwMode="auto">
              <a:xfrm>
                <a:off x="7697788" y="2274888"/>
                <a:ext cx="633413" cy="1474788"/>
              </a:xfrm>
              <a:custGeom>
                <a:avLst/>
                <a:gdLst>
                  <a:gd name="T0" fmla="*/ 445 w 445"/>
                  <a:gd name="T1" fmla="*/ 996 h 1038"/>
                  <a:gd name="T2" fmla="*/ 281 w 445"/>
                  <a:gd name="T3" fmla="*/ 1038 h 1038"/>
                  <a:gd name="T4" fmla="*/ 149 w 445"/>
                  <a:gd name="T5" fmla="*/ 830 h 1038"/>
                  <a:gd name="T6" fmla="*/ 59 w 445"/>
                  <a:gd name="T7" fmla="*/ 711 h 1038"/>
                  <a:gd name="T8" fmla="*/ 5 w 445"/>
                  <a:gd name="T9" fmla="*/ 482 h 1038"/>
                  <a:gd name="T10" fmla="*/ 45 w 445"/>
                  <a:gd name="T11" fmla="*/ 264 h 1038"/>
                  <a:gd name="T12" fmla="*/ 133 w 445"/>
                  <a:gd name="T13" fmla="*/ 0 h 1038"/>
                  <a:gd name="T14" fmla="*/ 177 w 445"/>
                  <a:gd name="T15" fmla="*/ 44 h 1038"/>
                  <a:gd name="T16" fmla="*/ 298 w 445"/>
                  <a:gd name="T17" fmla="*/ 89 h 1038"/>
                  <a:gd name="T18" fmla="*/ 391 w 445"/>
                  <a:gd name="T19" fmla="*/ 224 h 1038"/>
                  <a:gd name="T20" fmla="*/ 386 w 445"/>
                  <a:gd name="T21" fmla="*/ 737 h 1038"/>
                  <a:gd name="T22" fmla="*/ 445 w 445"/>
                  <a:gd name="T23" fmla="*/ 996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5" h="1038">
                    <a:moveTo>
                      <a:pt x="445" y="996"/>
                    </a:moveTo>
                    <a:cubicBezTo>
                      <a:pt x="414" y="1032"/>
                      <a:pt x="281" y="1038"/>
                      <a:pt x="281" y="1038"/>
                    </a:cubicBezTo>
                    <a:cubicBezTo>
                      <a:pt x="149" y="830"/>
                      <a:pt x="149" y="830"/>
                      <a:pt x="149" y="830"/>
                    </a:cubicBezTo>
                    <a:cubicBezTo>
                      <a:pt x="149" y="830"/>
                      <a:pt x="117" y="809"/>
                      <a:pt x="59" y="711"/>
                    </a:cubicBezTo>
                    <a:cubicBezTo>
                      <a:pt x="0" y="613"/>
                      <a:pt x="2" y="538"/>
                      <a:pt x="5" y="482"/>
                    </a:cubicBezTo>
                    <a:cubicBezTo>
                      <a:pt x="8" y="426"/>
                      <a:pt x="45" y="264"/>
                      <a:pt x="45" y="264"/>
                    </a:cubicBezTo>
                    <a:cubicBezTo>
                      <a:pt x="51" y="228"/>
                      <a:pt x="133" y="0"/>
                      <a:pt x="133" y="0"/>
                    </a:cubicBezTo>
                    <a:cubicBezTo>
                      <a:pt x="142" y="18"/>
                      <a:pt x="158" y="32"/>
                      <a:pt x="177" y="44"/>
                    </a:cubicBezTo>
                    <a:cubicBezTo>
                      <a:pt x="227" y="76"/>
                      <a:pt x="298" y="89"/>
                      <a:pt x="298" y="89"/>
                    </a:cubicBezTo>
                    <a:cubicBezTo>
                      <a:pt x="413" y="106"/>
                      <a:pt x="391" y="224"/>
                      <a:pt x="391" y="224"/>
                    </a:cubicBezTo>
                    <a:cubicBezTo>
                      <a:pt x="391" y="224"/>
                      <a:pt x="393" y="682"/>
                      <a:pt x="386" y="737"/>
                    </a:cubicBezTo>
                    <a:cubicBezTo>
                      <a:pt x="379" y="792"/>
                      <a:pt x="445" y="996"/>
                      <a:pt x="445" y="996"/>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8" name="ïşľïdé"/>
              <p:cNvSpPr/>
              <p:nvPr/>
            </p:nvSpPr>
            <p:spPr bwMode="auto">
              <a:xfrm>
                <a:off x="7883526" y="2274888"/>
                <a:ext cx="66675" cy="63500"/>
              </a:xfrm>
              <a:custGeom>
                <a:avLst/>
                <a:gdLst>
                  <a:gd name="T0" fmla="*/ 2 w 46"/>
                  <a:gd name="T1" fmla="*/ 0 h 44"/>
                  <a:gd name="T2" fmla="*/ 0 w 46"/>
                  <a:gd name="T3" fmla="*/ 6 h 44"/>
                  <a:gd name="T4" fmla="*/ 0 w 46"/>
                  <a:gd name="T5" fmla="*/ 6 h 44"/>
                  <a:gd name="T6" fmla="*/ 2 w 46"/>
                  <a:gd name="T7" fmla="*/ 0 h 44"/>
                  <a:gd name="T8" fmla="*/ 46 w 46"/>
                  <a:gd name="T9" fmla="*/ 44 h 44"/>
                  <a:gd name="T10" fmla="*/ 46 w 46"/>
                  <a:gd name="T11" fmla="*/ 44 h 44"/>
                  <a:gd name="T12" fmla="*/ 46 w 46"/>
                  <a:gd name="T13" fmla="*/ 44 h 44"/>
                  <a:gd name="T14" fmla="*/ 2 w 46"/>
                  <a:gd name="T15" fmla="*/ 0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4">
                    <a:moveTo>
                      <a:pt x="2" y="0"/>
                    </a:moveTo>
                    <a:cubicBezTo>
                      <a:pt x="2" y="0"/>
                      <a:pt x="1" y="2"/>
                      <a:pt x="0" y="6"/>
                    </a:cubicBezTo>
                    <a:cubicBezTo>
                      <a:pt x="0" y="6"/>
                      <a:pt x="0" y="6"/>
                      <a:pt x="0" y="6"/>
                    </a:cubicBezTo>
                    <a:cubicBezTo>
                      <a:pt x="1" y="2"/>
                      <a:pt x="2" y="0"/>
                      <a:pt x="2" y="0"/>
                    </a:cubicBezTo>
                    <a:cubicBezTo>
                      <a:pt x="11" y="18"/>
                      <a:pt x="27" y="32"/>
                      <a:pt x="46" y="44"/>
                    </a:cubicBezTo>
                    <a:cubicBezTo>
                      <a:pt x="46" y="44"/>
                      <a:pt x="46" y="44"/>
                      <a:pt x="46" y="44"/>
                    </a:cubicBezTo>
                    <a:cubicBezTo>
                      <a:pt x="46" y="44"/>
                      <a:pt x="46" y="44"/>
                      <a:pt x="46" y="44"/>
                    </a:cubicBezTo>
                    <a:cubicBezTo>
                      <a:pt x="27" y="32"/>
                      <a:pt x="11" y="17"/>
                      <a:pt x="2"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9" name="iṥļidé"/>
              <p:cNvSpPr/>
              <p:nvPr/>
            </p:nvSpPr>
            <p:spPr bwMode="auto">
              <a:xfrm>
                <a:off x="7883526" y="2284413"/>
                <a:ext cx="0" cy="1588"/>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0"/>
                      <a:pt x="0" y="0"/>
                    </a:cubicBezTo>
                    <a:cubicBezTo>
                      <a:pt x="0" y="0"/>
                      <a:pt x="0" y="0"/>
                      <a:pt x="0" y="0"/>
                    </a:cubicBezTo>
                  </a:path>
                </a:pathLst>
              </a:custGeom>
              <a:solidFill>
                <a:srgbClr val="5750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0" name="íş1ïḓé"/>
              <p:cNvSpPr/>
              <p:nvPr/>
            </p:nvSpPr>
            <p:spPr bwMode="auto">
              <a:xfrm>
                <a:off x="7786688" y="2393950"/>
                <a:ext cx="58738" cy="174625"/>
              </a:xfrm>
              <a:custGeom>
                <a:avLst/>
                <a:gdLst>
                  <a:gd name="T0" fmla="*/ 42 w 42"/>
                  <a:gd name="T1" fmla="*/ 0 h 123"/>
                  <a:gd name="T2" fmla="*/ 42 w 42"/>
                  <a:gd name="T3" fmla="*/ 0 h 123"/>
                  <a:gd name="T4" fmla="*/ 0 w 42"/>
                  <a:gd name="T5" fmla="*/ 123 h 123"/>
                  <a:gd name="T6" fmla="*/ 42 w 42"/>
                  <a:gd name="T7" fmla="*/ 0 h 123"/>
                </a:gdLst>
                <a:ahLst/>
                <a:cxnLst>
                  <a:cxn ang="0">
                    <a:pos x="T0" y="T1"/>
                  </a:cxn>
                  <a:cxn ang="0">
                    <a:pos x="T2" y="T3"/>
                  </a:cxn>
                  <a:cxn ang="0">
                    <a:pos x="T4" y="T5"/>
                  </a:cxn>
                  <a:cxn ang="0">
                    <a:pos x="T6" y="T7"/>
                  </a:cxn>
                </a:cxnLst>
                <a:rect l="0" t="0" r="r" b="b"/>
                <a:pathLst>
                  <a:path w="42" h="123">
                    <a:moveTo>
                      <a:pt x="42" y="0"/>
                    </a:moveTo>
                    <a:cubicBezTo>
                      <a:pt x="42" y="0"/>
                      <a:pt x="42" y="0"/>
                      <a:pt x="42" y="0"/>
                    </a:cubicBezTo>
                    <a:cubicBezTo>
                      <a:pt x="28" y="40"/>
                      <a:pt x="12" y="86"/>
                      <a:pt x="0" y="123"/>
                    </a:cubicBezTo>
                    <a:cubicBezTo>
                      <a:pt x="12" y="86"/>
                      <a:pt x="28" y="40"/>
                      <a:pt x="42"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1" name="íSḷiḍê"/>
              <p:cNvSpPr/>
              <p:nvPr/>
            </p:nvSpPr>
            <p:spPr bwMode="auto">
              <a:xfrm>
                <a:off x="7845426" y="2382838"/>
                <a:ext cx="3175" cy="11113"/>
              </a:xfrm>
              <a:custGeom>
                <a:avLst/>
                <a:gdLst>
                  <a:gd name="T0" fmla="*/ 2 w 2"/>
                  <a:gd name="T1" fmla="*/ 0 h 8"/>
                  <a:gd name="T2" fmla="*/ 2 w 2"/>
                  <a:gd name="T3" fmla="*/ 0 h 8"/>
                  <a:gd name="T4" fmla="*/ 0 w 2"/>
                  <a:gd name="T5" fmla="*/ 8 h 8"/>
                  <a:gd name="T6" fmla="*/ 0 w 2"/>
                  <a:gd name="T7" fmla="*/ 8 h 8"/>
                  <a:gd name="T8" fmla="*/ 2 w 2"/>
                  <a:gd name="T9" fmla="*/ 0 h 8"/>
                </a:gdLst>
                <a:ahLst/>
                <a:cxnLst>
                  <a:cxn ang="0">
                    <a:pos x="T0" y="T1"/>
                  </a:cxn>
                  <a:cxn ang="0">
                    <a:pos x="T2" y="T3"/>
                  </a:cxn>
                  <a:cxn ang="0">
                    <a:pos x="T4" y="T5"/>
                  </a:cxn>
                  <a:cxn ang="0">
                    <a:pos x="T6" y="T7"/>
                  </a:cxn>
                  <a:cxn ang="0">
                    <a:pos x="T8" y="T9"/>
                  </a:cxn>
                </a:cxnLst>
                <a:rect l="0" t="0" r="r" b="b"/>
                <a:pathLst>
                  <a:path w="2" h="8">
                    <a:moveTo>
                      <a:pt x="2" y="0"/>
                    </a:moveTo>
                    <a:cubicBezTo>
                      <a:pt x="2" y="0"/>
                      <a:pt x="2" y="0"/>
                      <a:pt x="2" y="0"/>
                    </a:cubicBezTo>
                    <a:cubicBezTo>
                      <a:pt x="2" y="3"/>
                      <a:pt x="1" y="5"/>
                      <a:pt x="0" y="8"/>
                    </a:cubicBezTo>
                    <a:cubicBezTo>
                      <a:pt x="0" y="8"/>
                      <a:pt x="0" y="8"/>
                      <a:pt x="0" y="8"/>
                    </a:cubicBezTo>
                    <a:cubicBezTo>
                      <a:pt x="1" y="5"/>
                      <a:pt x="2" y="3"/>
                      <a:pt x="2" y="0"/>
                    </a:cubicBezTo>
                  </a:path>
                </a:pathLst>
              </a:custGeom>
              <a:solidFill>
                <a:srgbClr val="92949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2" name="îś1iḋe"/>
              <p:cNvSpPr/>
              <p:nvPr/>
            </p:nvSpPr>
            <p:spPr bwMode="auto">
              <a:xfrm>
                <a:off x="7848601" y="2286000"/>
                <a:ext cx="34925" cy="96838"/>
              </a:xfrm>
              <a:custGeom>
                <a:avLst/>
                <a:gdLst>
                  <a:gd name="T0" fmla="*/ 25 w 25"/>
                  <a:gd name="T1" fmla="*/ 0 h 68"/>
                  <a:gd name="T2" fmla="*/ 0 w 25"/>
                  <a:gd name="T3" fmla="*/ 68 h 68"/>
                  <a:gd name="T4" fmla="*/ 0 w 25"/>
                  <a:gd name="T5" fmla="*/ 68 h 68"/>
                  <a:gd name="T6" fmla="*/ 25 w 25"/>
                  <a:gd name="T7" fmla="*/ 0 h 68"/>
                  <a:gd name="T8" fmla="*/ 25 w 25"/>
                  <a:gd name="T9" fmla="*/ 0 h 68"/>
                </a:gdLst>
                <a:ahLst/>
                <a:cxnLst>
                  <a:cxn ang="0">
                    <a:pos x="T0" y="T1"/>
                  </a:cxn>
                  <a:cxn ang="0">
                    <a:pos x="T2" y="T3"/>
                  </a:cxn>
                  <a:cxn ang="0">
                    <a:pos x="T4" y="T5"/>
                  </a:cxn>
                  <a:cxn ang="0">
                    <a:pos x="T6" y="T7"/>
                  </a:cxn>
                  <a:cxn ang="0">
                    <a:pos x="T8" y="T9"/>
                  </a:cxn>
                </a:cxnLst>
                <a:rect l="0" t="0" r="r" b="b"/>
                <a:pathLst>
                  <a:path w="25" h="68">
                    <a:moveTo>
                      <a:pt x="25" y="0"/>
                    </a:moveTo>
                    <a:cubicBezTo>
                      <a:pt x="20" y="12"/>
                      <a:pt x="11" y="37"/>
                      <a:pt x="0" y="68"/>
                    </a:cubicBezTo>
                    <a:cubicBezTo>
                      <a:pt x="0" y="68"/>
                      <a:pt x="0" y="68"/>
                      <a:pt x="0" y="68"/>
                    </a:cubicBezTo>
                    <a:cubicBezTo>
                      <a:pt x="11" y="37"/>
                      <a:pt x="20" y="12"/>
                      <a:pt x="25" y="0"/>
                    </a:cubicBezTo>
                    <a:cubicBezTo>
                      <a:pt x="25" y="0"/>
                      <a:pt x="25" y="0"/>
                      <a:pt x="25"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3" name="ïŝļíḋè"/>
              <p:cNvSpPr/>
              <p:nvPr/>
            </p:nvSpPr>
            <p:spPr bwMode="auto">
              <a:xfrm>
                <a:off x="7704138" y="2274888"/>
                <a:ext cx="246063" cy="685800"/>
              </a:xfrm>
              <a:custGeom>
                <a:avLst/>
                <a:gdLst>
                  <a:gd name="T0" fmla="*/ 128 w 172"/>
                  <a:gd name="T1" fmla="*/ 0 h 482"/>
                  <a:gd name="T2" fmla="*/ 126 w 172"/>
                  <a:gd name="T3" fmla="*/ 6 h 482"/>
                  <a:gd name="T4" fmla="*/ 126 w 172"/>
                  <a:gd name="T5" fmla="*/ 7 h 482"/>
                  <a:gd name="T6" fmla="*/ 101 w 172"/>
                  <a:gd name="T7" fmla="*/ 75 h 482"/>
                  <a:gd name="T8" fmla="*/ 99 w 172"/>
                  <a:gd name="T9" fmla="*/ 83 h 482"/>
                  <a:gd name="T10" fmla="*/ 57 w 172"/>
                  <a:gd name="T11" fmla="*/ 206 h 482"/>
                  <a:gd name="T12" fmla="*/ 40 w 172"/>
                  <a:gd name="T13" fmla="*/ 264 h 482"/>
                  <a:gd name="T14" fmla="*/ 0 w 172"/>
                  <a:gd name="T15" fmla="*/ 482 h 482"/>
                  <a:gd name="T16" fmla="*/ 143 w 172"/>
                  <a:gd name="T17" fmla="*/ 137 h 482"/>
                  <a:gd name="T18" fmla="*/ 124 w 172"/>
                  <a:gd name="T19" fmla="*/ 124 h 482"/>
                  <a:gd name="T20" fmla="*/ 153 w 172"/>
                  <a:gd name="T21" fmla="*/ 113 h 482"/>
                  <a:gd name="T22" fmla="*/ 172 w 172"/>
                  <a:gd name="T23" fmla="*/ 44 h 482"/>
                  <a:gd name="T24" fmla="*/ 172 w 172"/>
                  <a:gd name="T25" fmla="*/ 44 h 482"/>
                  <a:gd name="T26" fmla="*/ 128 w 172"/>
                  <a:gd name="T27" fmla="*/ 0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82">
                    <a:moveTo>
                      <a:pt x="128" y="0"/>
                    </a:moveTo>
                    <a:cubicBezTo>
                      <a:pt x="128" y="0"/>
                      <a:pt x="127" y="2"/>
                      <a:pt x="126" y="6"/>
                    </a:cubicBezTo>
                    <a:cubicBezTo>
                      <a:pt x="126" y="6"/>
                      <a:pt x="126" y="7"/>
                      <a:pt x="126" y="7"/>
                    </a:cubicBezTo>
                    <a:cubicBezTo>
                      <a:pt x="121" y="19"/>
                      <a:pt x="112" y="44"/>
                      <a:pt x="101" y="75"/>
                    </a:cubicBezTo>
                    <a:cubicBezTo>
                      <a:pt x="101" y="78"/>
                      <a:pt x="100" y="80"/>
                      <a:pt x="99" y="83"/>
                    </a:cubicBezTo>
                    <a:cubicBezTo>
                      <a:pt x="85" y="123"/>
                      <a:pt x="69" y="169"/>
                      <a:pt x="57" y="206"/>
                    </a:cubicBezTo>
                    <a:cubicBezTo>
                      <a:pt x="48" y="233"/>
                      <a:pt x="42" y="255"/>
                      <a:pt x="40" y="264"/>
                    </a:cubicBezTo>
                    <a:cubicBezTo>
                      <a:pt x="40" y="264"/>
                      <a:pt x="3" y="426"/>
                      <a:pt x="0" y="482"/>
                    </a:cubicBezTo>
                    <a:cubicBezTo>
                      <a:pt x="143" y="137"/>
                      <a:pt x="143" y="137"/>
                      <a:pt x="143" y="137"/>
                    </a:cubicBezTo>
                    <a:cubicBezTo>
                      <a:pt x="124" y="124"/>
                      <a:pt x="124" y="124"/>
                      <a:pt x="124" y="124"/>
                    </a:cubicBezTo>
                    <a:cubicBezTo>
                      <a:pt x="153" y="113"/>
                      <a:pt x="153" y="113"/>
                      <a:pt x="153" y="113"/>
                    </a:cubicBezTo>
                    <a:cubicBezTo>
                      <a:pt x="172" y="44"/>
                      <a:pt x="172" y="44"/>
                      <a:pt x="172" y="44"/>
                    </a:cubicBezTo>
                    <a:cubicBezTo>
                      <a:pt x="172" y="44"/>
                      <a:pt x="172" y="44"/>
                      <a:pt x="172" y="44"/>
                    </a:cubicBezTo>
                    <a:cubicBezTo>
                      <a:pt x="153" y="32"/>
                      <a:pt x="137" y="18"/>
                      <a:pt x="128"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4" name="îṥļiḓè"/>
              <p:cNvSpPr/>
              <p:nvPr/>
            </p:nvSpPr>
            <p:spPr bwMode="auto">
              <a:xfrm>
                <a:off x="7970838" y="3278188"/>
                <a:ext cx="112713" cy="112713"/>
              </a:xfrm>
              <a:custGeom>
                <a:avLst/>
                <a:gdLst>
                  <a:gd name="T0" fmla="*/ 71 w 71"/>
                  <a:gd name="T1" fmla="*/ 0 h 71"/>
                  <a:gd name="T2" fmla="*/ 0 w 71"/>
                  <a:gd name="T3" fmla="*/ 19 h 71"/>
                  <a:gd name="T4" fmla="*/ 14 w 71"/>
                  <a:gd name="T5" fmla="*/ 71 h 71"/>
                  <a:gd name="T6" fmla="*/ 49 w 71"/>
                  <a:gd name="T7" fmla="*/ 63 h 71"/>
                  <a:gd name="T8" fmla="*/ 71 w 71"/>
                  <a:gd name="T9" fmla="*/ 0 h 71"/>
                </a:gdLst>
                <a:ahLst/>
                <a:cxnLst>
                  <a:cxn ang="0">
                    <a:pos x="T0" y="T1"/>
                  </a:cxn>
                  <a:cxn ang="0">
                    <a:pos x="T2" y="T3"/>
                  </a:cxn>
                  <a:cxn ang="0">
                    <a:pos x="T4" y="T5"/>
                  </a:cxn>
                  <a:cxn ang="0">
                    <a:pos x="T6" y="T7"/>
                  </a:cxn>
                  <a:cxn ang="0">
                    <a:pos x="T8" y="T9"/>
                  </a:cxn>
                </a:cxnLst>
                <a:rect l="0" t="0" r="r" b="b"/>
                <a:pathLst>
                  <a:path w="71" h="71">
                    <a:moveTo>
                      <a:pt x="71" y="0"/>
                    </a:moveTo>
                    <a:lnTo>
                      <a:pt x="0" y="19"/>
                    </a:lnTo>
                    <a:lnTo>
                      <a:pt x="14" y="71"/>
                    </a:lnTo>
                    <a:lnTo>
                      <a:pt x="49" y="63"/>
                    </a:lnTo>
                    <a:lnTo>
                      <a:pt x="71" y="0"/>
                    </a:lnTo>
                    <a:close/>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5" name="îṣliḍe"/>
              <p:cNvSpPr/>
              <p:nvPr/>
            </p:nvSpPr>
            <p:spPr bwMode="auto">
              <a:xfrm>
                <a:off x="7970838" y="3278188"/>
                <a:ext cx="112713" cy="112713"/>
              </a:xfrm>
              <a:custGeom>
                <a:avLst/>
                <a:gdLst>
                  <a:gd name="T0" fmla="*/ 71 w 71"/>
                  <a:gd name="T1" fmla="*/ 0 h 71"/>
                  <a:gd name="T2" fmla="*/ 0 w 71"/>
                  <a:gd name="T3" fmla="*/ 19 h 71"/>
                  <a:gd name="T4" fmla="*/ 14 w 71"/>
                  <a:gd name="T5" fmla="*/ 71 h 71"/>
                  <a:gd name="T6" fmla="*/ 49 w 71"/>
                  <a:gd name="T7" fmla="*/ 63 h 71"/>
                  <a:gd name="T8" fmla="*/ 71 w 71"/>
                  <a:gd name="T9" fmla="*/ 0 h 71"/>
                </a:gdLst>
                <a:ahLst/>
                <a:cxnLst>
                  <a:cxn ang="0">
                    <a:pos x="T0" y="T1"/>
                  </a:cxn>
                  <a:cxn ang="0">
                    <a:pos x="T2" y="T3"/>
                  </a:cxn>
                  <a:cxn ang="0">
                    <a:pos x="T4" y="T5"/>
                  </a:cxn>
                  <a:cxn ang="0">
                    <a:pos x="T6" y="T7"/>
                  </a:cxn>
                  <a:cxn ang="0">
                    <a:pos x="T8" y="T9"/>
                  </a:cxn>
                </a:cxnLst>
                <a:rect l="0" t="0" r="r" b="b"/>
                <a:pathLst>
                  <a:path w="71" h="71">
                    <a:moveTo>
                      <a:pt x="71" y="0"/>
                    </a:moveTo>
                    <a:lnTo>
                      <a:pt x="0" y="19"/>
                    </a:lnTo>
                    <a:lnTo>
                      <a:pt x="14" y="71"/>
                    </a:lnTo>
                    <a:lnTo>
                      <a:pt x="49" y="63"/>
                    </a:lnTo>
                    <a:lnTo>
                      <a:pt x="7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6" name="iṥlíḋé"/>
              <p:cNvSpPr/>
              <p:nvPr/>
            </p:nvSpPr>
            <p:spPr bwMode="auto">
              <a:xfrm>
                <a:off x="7994651" y="2459038"/>
                <a:ext cx="157163" cy="819150"/>
              </a:xfrm>
              <a:custGeom>
                <a:avLst/>
                <a:gdLst>
                  <a:gd name="T0" fmla="*/ 107 w 110"/>
                  <a:gd name="T1" fmla="*/ 0 h 577"/>
                  <a:gd name="T2" fmla="*/ 67 w 110"/>
                  <a:gd name="T3" fmla="*/ 8 h 577"/>
                  <a:gd name="T4" fmla="*/ 25 w 110"/>
                  <a:gd name="T5" fmla="*/ 210 h 577"/>
                  <a:gd name="T6" fmla="*/ 90 w 110"/>
                  <a:gd name="T7" fmla="*/ 500 h 577"/>
                  <a:gd name="T8" fmla="*/ 62 w 110"/>
                  <a:gd name="T9" fmla="*/ 577 h 577"/>
                  <a:gd name="T10" fmla="*/ 68 w 110"/>
                  <a:gd name="T11" fmla="*/ 576 h 577"/>
                  <a:gd name="T12" fmla="*/ 95 w 110"/>
                  <a:gd name="T13" fmla="*/ 500 h 577"/>
                  <a:gd name="T14" fmla="*/ 30 w 110"/>
                  <a:gd name="T15" fmla="*/ 210 h 577"/>
                  <a:gd name="T16" fmla="*/ 72 w 110"/>
                  <a:gd name="T17" fmla="*/ 8 h 577"/>
                  <a:gd name="T18" fmla="*/ 110 w 110"/>
                  <a:gd name="T19" fmla="*/ 0 h 577"/>
                  <a:gd name="T20" fmla="*/ 107 w 110"/>
                  <a:gd name="T21"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 h="577">
                    <a:moveTo>
                      <a:pt x="107" y="0"/>
                    </a:moveTo>
                    <a:cubicBezTo>
                      <a:pt x="96" y="0"/>
                      <a:pt x="82" y="3"/>
                      <a:pt x="67" y="8"/>
                    </a:cubicBezTo>
                    <a:cubicBezTo>
                      <a:pt x="67" y="8"/>
                      <a:pt x="0" y="71"/>
                      <a:pt x="25" y="210"/>
                    </a:cubicBezTo>
                    <a:cubicBezTo>
                      <a:pt x="50" y="349"/>
                      <a:pt x="90" y="500"/>
                      <a:pt x="90" y="500"/>
                    </a:cubicBezTo>
                    <a:cubicBezTo>
                      <a:pt x="62" y="577"/>
                      <a:pt x="62" y="577"/>
                      <a:pt x="62" y="577"/>
                    </a:cubicBezTo>
                    <a:cubicBezTo>
                      <a:pt x="68" y="576"/>
                      <a:pt x="68" y="576"/>
                      <a:pt x="68" y="576"/>
                    </a:cubicBezTo>
                    <a:cubicBezTo>
                      <a:pt x="95" y="500"/>
                      <a:pt x="95" y="500"/>
                      <a:pt x="95" y="500"/>
                    </a:cubicBezTo>
                    <a:cubicBezTo>
                      <a:pt x="95" y="500"/>
                      <a:pt x="55" y="349"/>
                      <a:pt x="30" y="210"/>
                    </a:cubicBezTo>
                    <a:cubicBezTo>
                      <a:pt x="5" y="71"/>
                      <a:pt x="72" y="8"/>
                      <a:pt x="72" y="8"/>
                    </a:cubicBezTo>
                    <a:cubicBezTo>
                      <a:pt x="86" y="3"/>
                      <a:pt x="99" y="0"/>
                      <a:pt x="110" y="0"/>
                    </a:cubicBezTo>
                    <a:cubicBezTo>
                      <a:pt x="109" y="0"/>
                      <a:pt x="108" y="0"/>
                      <a:pt x="107"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7" name="îṧļîdê"/>
              <p:cNvSpPr/>
              <p:nvPr/>
            </p:nvSpPr>
            <p:spPr bwMode="auto">
              <a:xfrm>
                <a:off x="7969251" y="3573463"/>
                <a:ext cx="23813" cy="39688"/>
              </a:xfrm>
              <a:custGeom>
                <a:avLst/>
                <a:gdLst>
                  <a:gd name="T0" fmla="*/ 6 w 17"/>
                  <a:gd name="T1" fmla="*/ 0 h 28"/>
                  <a:gd name="T2" fmla="*/ 0 w 17"/>
                  <a:gd name="T3" fmla="*/ 14 h 28"/>
                  <a:gd name="T4" fmla="*/ 6 w 17"/>
                  <a:gd name="T5" fmla="*/ 20 h 28"/>
                  <a:gd name="T6" fmla="*/ 6 w 17"/>
                  <a:gd name="T7" fmla="*/ 20 h 28"/>
                  <a:gd name="T8" fmla="*/ 9 w 17"/>
                  <a:gd name="T9" fmla="*/ 21 h 28"/>
                  <a:gd name="T10" fmla="*/ 14 w 17"/>
                  <a:gd name="T11" fmla="*/ 28 h 28"/>
                  <a:gd name="T12" fmla="*/ 17 w 17"/>
                  <a:gd name="T13" fmla="*/ 26 h 28"/>
                  <a:gd name="T14" fmla="*/ 5 w 17"/>
                  <a:gd name="T15" fmla="*/ 14 h 28"/>
                  <a:gd name="T16" fmla="*/ 9 w 17"/>
                  <a:gd name="T17" fmla="*/ 5 h 28"/>
                  <a:gd name="T18" fmla="*/ 6 w 17"/>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28">
                    <a:moveTo>
                      <a:pt x="6" y="0"/>
                    </a:moveTo>
                    <a:cubicBezTo>
                      <a:pt x="0" y="14"/>
                      <a:pt x="0" y="14"/>
                      <a:pt x="0" y="14"/>
                    </a:cubicBezTo>
                    <a:cubicBezTo>
                      <a:pt x="0" y="14"/>
                      <a:pt x="2" y="17"/>
                      <a:pt x="6" y="20"/>
                    </a:cubicBezTo>
                    <a:cubicBezTo>
                      <a:pt x="6" y="20"/>
                      <a:pt x="6" y="20"/>
                      <a:pt x="6" y="20"/>
                    </a:cubicBezTo>
                    <a:cubicBezTo>
                      <a:pt x="7" y="20"/>
                      <a:pt x="8" y="20"/>
                      <a:pt x="9" y="21"/>
                    </a:cubicBezTo>
                    <a:cubicBezTo>
                      <a:pt x="9" y="21"/>
                      <a:pt x="11" y="24"/>
                      <a:pt x="14" y="28"/>
                    </a:cubicBezTo>
                    <a:cubicBezTo>
                      <a:pt x="17" y="26"/>
                      <a:pt x="17" y="26"/>
                      <a:pt x="17" y="26"/>
                    </a:cubicBezTo>
                    <a:cubicBezTo>
                      <a:pt x="10" y="19"/>
                      <a:pt x="5" y="14"/>
                      <a:pt x="5" y="14"/>
                    </a:cubicBezTo>
                    <a:cubicBezTo>
                      <a:pt x="9" y="5"/>
                      <a:pt x="9" y="5"/>
                      <a:pt x="9" y="5"/>
                    </a:cubicBezTo>
                    <a:cubicBezTo>
                      <a:pt x="6" y="0"/>
                      <a:pt x="6" y="0"/>
                      <a:pt x="6"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8" name="îslíḋè"/>
              <p:cNvSpPr/>
              <p:nvPr/>
            </p:nvSpPr>
            <p:spPr bwMode="auto">
              <a:xfrm>
                <a:off x="7978776" y="3567113"/>
                <a:ext cx="6350" cy="14288"/>
              </a:xfrm>
              <a:custGeom>
                <a:avLst/>
                <a:gdLst>
                  <a:gd name="T0" fmla="*/ 0 w 4"/>
                  <a:gd name="T1" fmla="*/ 0 h 9"/>
                  <a:gd name="T2" fmla="*/ 0 w 4"/>
                  <a:gd name="T3" fmla="*/ 4 h 9"/>
                  <a:gd name="T4" fmla="*/ 2 w 4"/>
                  <a:gd name="T5" fmla="*/ 9 h 9"/>
                  <a:gd name="T6" fmla="*/ 4 w 4"/>
                  <a:gd name="T7" fmla="*/ 4 h 9"/>
                  <a:gd name="T8" fmla="*/ 0 w 4"/>
                  <a:gd name="T9" fmla="*/ 0 h 9"/>
                </a:gdLst>
                <a:ahLst/>
                <a:cxnLst>
                  <a:cxn ang="0">
                    <a:pos x="T0" y="T1"/>
                  </a:cxn>
                  <a:cxn ang="0">
                    <a:pos x="T2" y="T3"/>
                  </a:cxn>
                  <a:cxn ang="0">
                    <a:pos x="T4" y="T5"/>
                  </a:cxn>
                  <a:cxn ang="0">
                    <a:pos x="T6" y="T7"/>
                  </a:cxn>
                  <a:cxn ang="0">
                    <a:pos x="T8" y="T9"/>
                  </a:cxn>
                </a:cxnLst>
                <a:rect l="0" t="0" r="r" b="b"/>
                <a:pathLst>
                  <a:path w="4" h="9">
                    <a:moveTo>
                      <a:pt x="0" y="0"/>
                    </a:moveTo>
                    <a:lnTo>
                      <a:pt x="0" y="4"/>
                    </a:lnTo>
                    <a:lnTo>
                      <a:pt x="2" y="9"/>
                    </a:lnTo>
                    <a:lnTo>
                      <a:pt x="4" y="4"/>
                    </a:lnTo>
                    <a:lnTo>
                      <a:pt x="0" y="0"/>
                    </a:lnTo>
                    <a:close/>
                  </a:path>
                </a:pathLst>
              </a:custGeom>
              <a:solidFill>
                <a:srgbClr val="3937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9" name="išḷïde"/>
              <p:cNvSpPr/>
              <p:nvPr/>
            </p:nvSpPr>
            <p:spPr bwMode="auto">
              <a:xfrm>
                <a:off x="7978776" y="3567113"/>
                <a:ext cx="6350" cy="14288"/>
              </a:xfrm>
              <a:custGeom>
                <a:avLst/>
                <a:gdLst>
                  <a:gd name="T0" fmla="*/ 0 w 4"/>
                  <a:gd name="T1" fmla="*/ 0 h 9"/>
                  <a:gd name="T2" fmla="*/ 0 w 4"/>
                  <a:gd name="T3" fmla="*/ 4 h 9"/>
                  <a:gd name="T4" fmla="*/ 2 w 4"/>
                  <a:gd name="T5" fmla="*/ 9 h 9"/>
                  <a:gd name="T6" fmla="*/ 4 w 4"/>
                  <a:gd name="T7" fmla="*/ 4 h 9"/>
                  <a:gd name="T8" fmla="*/ 0 w 4"/>
                  <a:gd name="T9" fmla="*/ 0 h 9"/>
                </a:gdLst>
                <a:ahLst/>
                <a:cxnLst>
                  <a:cxn ang="0">
                    <a:pos x="T0" y="T1"/>
                  </a:cxn>
                  <a:cxn ang="0">
                    <a:pos x="T2" y="T3"/>
                  </a:cxn>
                  <a:cxn ang="0">
                    <a:pos x="T4" y="T5"/>
                  </a:cxn>
                  <a:cxn ang="0">
                    <a:pos x="T6" y="T7"/>
                  </a:cxn>
                  <a:cxn ang="0">
                    <a:pos x="T8" y="T9"/>
                  </a:cxn>
                </a:cxnLst>
                <a:rect l="0" t="0" r="r" b="b"/>
                <a:pathLst>
                  <a:path w="4" h="9">
                    <a:moveTo>
                      <a:pt x="0" y="0"/>
                    </a:moveTo>
                    <a:lnTo>
                      <a:pt x="0" y="4"/>
                    </a:lnTo>
                    <a:lnTo>
                      <a:pt x="2" y="9"/>
                    </a:lnTo>
                    <a:lnTo>
                      <a:pt x="4" y="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0" name="i$líḑê"/>
              <p:cNvSpPr/>
              <p:nvPr/>
            </p:nvSpPr>
            <p:spPr bwMode="auto">
              <a:xfrm>
                <a:off x="7989888" y="3611563"/>
                <a:ext cx="49213" cy="49213"/>
              </a:xfrm>
              <a:custGeom>
                <a:avLst/>
                <a:gdLst>
                  <a:gd name="T0" fmla="*/ 3 w 35"/>
                  <a:gd name="T1" fmla="*/ 0 h 35"/>
                  <a:gd name="T2" fmla="*/ 0 w 35"/>
                  <a:gd name="T3" fmla="*/ 2 h 35"/>
                  <a:gd name="T4" fmla="*/ 0 w 35"/>
                  <a:gd name="T5" fmla="*/ 2 h 35"/>
                  <a:gd name="T6" fmla="*/ 35 w 35"/>
                  <a:gd name="T7" fmla="*/ 35 h 35"/>
                  <a:gd name="T8" fmla="*/ 29 w 35"/>
                  <a:gd name="T9" fmla="*/ 25 h 35"/>
                  <a:gd name="T10" fmla="*/ 3 w 35"/>
                  <a:gd name="T11" fmla="*/ 0 h 35"/>
                </a:gdLst>
                <a:ahLst/>
                <a:cxnLst>
                  <a:cxn ang="0">
                    <a:pos x="T0" y="T1"/>
                  </a:cxn>
                  <a:cxn ang="0">
                    <a:pos x="T2" y="T3"/>
                  </a:cxn>
                  <a:cxn ang="0">
                    <a:pos x="T4" y="T5"/>
                  </a:cxn>
                  <a:cxn ang="0">
                    <a:pos x="T6" y="T7"/>
                  </a:cxn>
                  <a:cxn ang="0">
                    <a:pos x="T8" y="T9"/>
                  </a:cxn>
                  <a:cxn ang="0">
                    <a:pos x="T10" y="T11"/>
                  </a:cxn>
                </a:cxnLst>
                <a:rect l="0" t="0" r="r" b="b"/>
                <a:pathLst>
                  <a:path w="35" h="35">
                    <a:moveTo>
                      <a:pt x="3" y="0"/>
                    </a:moveTo>
                    <a:cubicBezTo>
                      <a:pt x="0" y="2"/>
                      <a:pt x="0" y="2"/>
                      <a:pt x="0" y="2"/>
                    </a:cubicBezTo>
                    <a:cubicBezTo>
                      <a:pt x="0" y="2"/>
                      <a:pt x="0" y="2"/>
                      <a:pt x="0" y="2"/>
                    </a:cubicBezTo>
                    <a:cubicBezTo>
                      <a:pt x="9" y="11"/>
                      <a:pt x="22" y="23"/>
                      <a:pt x="35" y="35"/>
                    </a:cubicBezTo>
                    <a:cubicBezTo>
                      <a:pt x="29" y="25"/>
                      <a:pt x="29" y="25"/>
                      <a:pt x="29" y="25"/>
                    </a:cubicBezTo>
                    <a:cubicBezTo>
                      <a:pt x="19" y="16"/>
                      <a:pt x="10" y="7"/>
                      <a:pt x="3"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1" name="îṣḷiďé"/>
              <p:cNvSpPr/>
              <p:nvPr/>
            </p:nvSpPr>
            <p:spPr bwMode="auto">
              <a:xfrm>
                <a:off x="7978776" y="3375025"/>
                <a:ext cx="150813" cy="344488"/>
              </a:xfrm>
              <a:custGeom>
                <a:avLst/>
                <a:gdLst>
                  <a:gd name="T0" fmla="*/ 36 w 106"/>
                  <a:gd name="T1" fmla="*/ 191 h 242"/>
                  <a:gd name="T2" fmla="*/ 42 w 106"/>
                  <a:gd name="T3" fmla="*/ 201 h 242"/>
                  <a:gd name="T4" fmla="*/ 106 w 106"/>
                  <a:gd name="T5" fmla="*/ 242 h 242"/>
                  <a:gd name="T6" fmla="*/ 106 w 106"/>
                  <a:gd name="T7" fmla="*/ 241 h 242"/>
                  <a:gd name="T8" fmla="*/ 36 w 106"/>
                  <a:gd name="T9" fmla="*/ 191 h 242"/>
                  <a:gd name="T10" fmla="*/ 54 w 106"/>
                  <a:gd name="T11" fmla="*/ 0 h 242"/>
                  <a:gd name="T12" fmla="*/ 49 w 106"/>
                  <a:gd name="T13" fmla="*/ 2 h 242"/>
                  <a:gd name="T14" fmla="*/ 0 w 106"/>
                  <a:gd name="T15" fmla="*/ 135 h 242"/>
                  <a:gd name="T16" fmla="*/ 4 w 106"/>
                  <a:gd name="T17" fmla="*/ 140 h 242"/>
                  <a:gd name="T18" fmla="*/ 54 w 106"/>
                  <a:gd name="T19"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242">
                    <a:moveTo>
                      <a:pt x="36" y="191"/>
                    </a:moveTo>
                    <a:cubicBezTo>
                      <a:pt x="42" y="201"/>
                      <a:pt x="42" y="201"/>
                      <a:pt x="42" y="201"/>
                    </a:cubicBezTo>
                    <a:cubicBezTo>
                      <a:pt x="64" y="220"/>
                      <a:pt x="89" y="238"/>
                      <a:pt x="106" y="242"/>
                    </a:cubicBezTo>
                    <a:cubicBezTo>
                      <a:pt x="106" y="241"/>
                      <a:pt x="106" y="241"/>
                      <a:pt x="106" y="241"/>
                    </a:cubicBezTo>
                    <a:cubicBezTo>
                      <a:pt x="87" y="234"/>
                      <a:pt x="59" y="211"/>
                      <a:pt x="36" y="191"/>
                    </a:cubicBezTo>
                    <a:moveTo>
                      <a:pt x="54" y="0"/>
                    </a:moveTo>
                    <a:cubicBezTo>
                      <a:pt x="49" y="2"/>
                      <a:pt x="49" y="2"/>
                      <a:pt x="49" y="2"/>
                    </a:cubicBezTo>
                    <a:cubicBezTo>
                      <a:pt x="0" y="135"/>
                      <a:pt x="0" y="135"/>
                      <a:pt x="0" y="135"/>
                    </a:cubicBezTo>
                    <a:cubicBezTo>
                      <a:pt x="4" y="140"/>
                      <a:pt x="4" y="140"/>
                      <a:pt x="4" y="140"/>
                    </a:cubicBezTo>
                    <a:cubicBezTo>
                      <a:pt x="54" y="0"/>
                      <a:pt x="54" y="0"/>
                      <a:pt x="54"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2" name="ïṣľïḓè"/>
              <p:cNvSpPr/>
              <p:nvPr/>
            </p:nvSpPr>
            <p:spPr bwMode="auto">
              <a:xfrm>
                <a:off x="8048626" y="3276600"/>
                <a:ext cx="42863" cy="101600"/>
              </a:xfrm>
              <a:custGeom>
                <a:avLst/>
                <a:gdLst>
                  <a:gd name="T0" fmla="*/ 27 w 27"/>
                  <a:gd name="T1" fmla="*/ 0 h 64"/>
                  <a:gd name="T2" fmla="*/ 22 w 27"/>
                  <a:gd name="T3" fmla="*/ 1 h 64"/>
                  <a:gd name="T4" fmla="*/ 0 w 27"/>
                  <a:gd name="T5" fmla="*/ 64 h 64"/>
                  <a:gd name="T6" fmla="*/ 5 w 27"/>
                  <a:gd name="T7" fmla="*/ 62 h 64"/>
                  <a:gd name="T8" fmla="*/ 27 w 27"/>
                  <a:gd name="T9" fmla="*/ 0 h 64"/>
                </a:gdLst>
                <a:ahLst/>
                <a:cxnLst>
                  <a:cxn ang="0">
                    <a:pos x="T0" y="T1"/>
                  </a:cxn>
                  <a:cxn ang="0">
                    <a:pos x="T2" y="T3"/>
                  </a:cxn>
                  <a:cxn ang="0">
                    <a:pos x="T4" y="T5"/>
                  </a:cxn>
                  <a:cxn ang="0">
                    <a:pos x="T6" y="T7"/>
                  </a:cxn>
                  <a:cxn ang="0">
                    <a:pos x="T8" y="T9"/>
                  </a:cxn>
                </a:cxnLst>
                <a:rect l="0" t="0" r="r" b="b"/>
                <a:pathLst>
                  <a:path w="27" h="64">
                    <a:moveTo>
                      <a:pt x="27" y="0"/>
                    </a:moveTo>
                    <a:lnTo>
                      <a:pt x="22" y="1"/>
                    </a:lnTo>
                    <a:lnTo>
                      <a:pt x="0" y="64"/>
                    </a:lnTo>
                    <a:lnTo>
                      <a:pt x="5" y="62"/>
                    </a:lnTo>
                    <a:lnTo>
                      <a:pt x="27" y="0"/>
                    </a:lnTo>
                    <a:close/>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3" name="ïSľïḑé"/>
              <p:cNvSpPr/>
              <p:nvPr/>
            </p:nvSpPr>
            <p:spPr bwMode="auto">
              <a:xfrm>
                <a:off x="8048626" y="3276600"/>
                <a:ext cx="42863" cy="101600"/>
              </a:xfrm>
              <a:custGeom>
                <a:avLst/>
                <a:gdLst>
                  <a:gd name="T0" fmla="*/ 27 w 27"/>
                  <a:gd name="T1" fmla="*/ 0 h 64"/>
                  <a:gd name="T2" fmla="*/ 22 w 27"/>
                  <a:gd name="T3" fmla="*/ 1 h 64"/>
                  <a:gd name="T4" fmla="*/ 0 w 27"/>
                  <a:gd name="T5" fmla="*/ 64 h 64"/>
                  <a:gd name="T6" fmla="*/ 5 w 27"/>
                  <a:gd name="T7" fmla="*/ 62 h 64"/>
                  <a:gd name="T8" fmla="*/ 27 w 27"/>
                  <a:gd name="T9" fmla="*/ 0 h 64"/>
                </a:gdLst>
                <a:ahLst/>
                <a:cxnLst>
                  <a:cxn ang="0">
                    <a:pos x="T0" y="T1"/>
                  </a:cxn>
                  <a:cxn ang="0">
                    <a:pos x="T2" y="T3"/>
                  </a:cxn>
                  <a:cxn ang="0">
                    <a:pos x="T4" y="T5"/>
                  </a:cxn>
                  <a:cxn ang="0">
                    <a:pos x="T6" y="T7"/>
                  </a:cxn>
                  <a:cxn ang="0">
                    <a:pos x="T8" y="T9"/>
                  </a:cxn>
                </a:cxnLst>
                <a:rect l="0" t="0" r="r" b="b"/>
                <a:pathLst>
                  <a:path w="27" h="64">
                    <a:moveTo>
                      <a:pt x="27" y="0"/>
                    </a:moveTo>
                    <a:lnTo>
                      <a:pt x="22" y="1"/>
                    </a:lnTo>
                    <a:lnTo>
                      <a:pt x="0" y="64"/>
                    </a:lnTo>
                    <a:lnTo>
                      <a:pt x="5" y="62"/>
                    </a:lnTo>
                    <a:lnTo>
                      <a:pt x="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4" name="iSľïďé"/>
              <p:cNvSpPr/>
              <p:nvPr/>
            </p:nvSpPr>
            <p:spPr bwMode="auto">
              <a:xfrm>
                <a:off x="7977188" y="2409825"/>
                <a:ext cx="384175" cy="1309688"/>
              </a:xfrm>
              <a:custGeom>
                <a:avLst/>
                <a:gdLst>
                  <a:gd name="T0" fmla="*/ 85 w 271"/>
                  <a:gd name="T1" fmla="*/ 42 h 921"/>
                  <a:gd name="T2" fmla="*/ 43 w 271"/>
                  <a:gd name="T3" fmla="*/ 244 h 921"/>
                  <a:gd name="T4" fmla="*/ 108 w 271"/>
                  <a:gd name="T5" fmla="*/ 534 h 921"/>
                  <a:gd name="T6" fmla="*/ 0 w 271"/>
                  <a:gd name="T7" fmla="*/ 833 h 921"/>
                  <a:gd name="T8" fmla="*/ 113 w 271"/>
                  <a:gd name="T9" fmla="*/ 921 h 921"/>
                  <a:gd name="T10" fmla="*/ 221 w 271"/>
                  <a:gd name="T11" fmla="*/ 682 h 921"/>
                  <a:gd name="T12" fmla="*/ 258 w 271"/>
                  <a:gd name="T13" fmla="*/ 469 h 921"/>
                  <a:gd name="T14" fmla="*/ 196 w 271"/>
                  <a:gd name="T15" fmla="*/ 129 h 921"/>
                  <a:gd name="T16" fmla="*/ 85 w 271"/>
                  <a:gd name="T17" fmla="*/ 42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1" h="921">
                    <a:moveTo>
                      <a:pt x="85" y="42"/>
                    </a:moveTo>
                    <a:cubicBezTo>
                      <a:pt x="85" y="42"/>
                      <a:pt x="18" y="105"/>
                      <a:pt x="43" y="244"/>
                    </a:cubicBezTo>
                    <a:cubicBezTo>
                      <a:pt x="68" y="383"/>
                      <a:pt x="108" y="534"/>
                      <a:pt x="108" y="534"/>
                    </a:cubicBezTo>
                    <a:cubicBezTo>
                      <a:pt x="0" y="833"/>
                      <a:pt x="0" y="833"/>
                      <a:pt x="0" y="833"/>
                    </a:cubicBezTo>
                    <a:cubicBezTo>
                      <a:pt x="0" y="833"/>
                      <a:pt x="76" y="912"/>
                      <a:pt x="113" y="921"/>
                    </a:cubicBezTo>
                    <a:cubicBezTo>
                      <a:pt x="221" y="682"/>
                      <a:pt x="221" y="682"/>
                      <a:pt x="221" y="682"/>
                    </a:cubicBezTo>
                    <a:cubicBezTo>
                      <a:pt x="221" y="682"/>
                      <a:pt x="271" y="599"/>
                      <a:pt x="258" y="469"/>
                    </a:cubicBezTo>
                    <a:cubicBezTo>
                      <a:pt x="244" y="339"/>
                      <a:pt x="196" y="129"/>
                      <a:pt x="196" y="129"/>
                    </a:cubicBezTo>
                    <a:cubicBezTo>
                      <a:pt x="196" y="129"/>
                      <a:pt x="196" y="0"/>
                      <a:pt x="85" y="42"/>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5" name="íṡľiḋe"/>
              <p:cNvSpPr/>
              <p:nvPr/>
            </p:nvSpPr>
            <p:spPr bwMode="auto">
              <a:xfrm>
                <a:off x="7970838" y="3602038"/>
                <a:ext cx="19050" cy="23813"/>
              </a:xfrm>
              <a:custGeom>
                <a:avLst/>
                <a:gdLst>
                  <a:gd name="T0" fmla="*/ 5 w 13"/>
                  <a:gd name="T1" fmla="*/ 0 h 16"/>
                  <a:gd name="T2" fmla="*/ 0 w 13"/>
                  <a:gd name="T3" fmla="*/ 4 h 16"/>
                  <a:gd name="T4" fmla="*/ 8 w 13"/>
                  <a:gd name="T5" fmla="*/ 16 h 16"/>
                  <a:gd name="T6" fmla="*/ 11 w 13"/>
                  <a:gd name="T7" fmla="*/ 15 h 16"/>
                  <a:gd name="T8" fmla="*/ 9 w 13"/>
                  <a:gd name="T9" fmla="*/ 11 h 16"/>
                  <a:gd name="T10" fmla="*/ 13 w 13"/>
                  <a:gd name="T11" fmla="*/ 8 h 16"/>
                  <a:gd name="T12" fmla="*/ 5 w 13"/>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3" h="16">
                    <a:moveTo>
                      <a:pt x="5" y="0"/>
                    </a:moveTo>
                    <a:cubicBezTo>
                      <a:pt x="3" y="0"/>
                      <a:pt x="1" y="2"/>
                      <a:pt x="0" y="4"/>
                    </a:cubicBezTo>
                    <a:cubicBezTo>
                      <a:pt x="1" y="6"/>
                      <a:pt x="4" y="11"/>
                      <a:pt x="8" y="16"/>
                    </a:cubicBezTo>
                    <a:cubicBezTo>
                      <a:pt x="11" y="15"/>
                      <a:pt x="11" y="15"/>
                      <a:pt x="11" y="15"/>
                    </a:cubicBezTo>
                    <a:cubicBezTo>
                      <a:pt x="9" y="11"/>
                      <a:pt x="9" y="11"/>
                      <a:pt x="9" y="11"/>
                    </a:cubicBezTo>
                    <a:cubicBezTo>
                      <a:pt x="13" y="8"/>
                      <a:pt x="13" y="8"/>
                      <a:pt x="13" y="8"/>
                    </a:cubicBezTo>
                    <a:cubicBezTo>
                      <a:pt x="10" y="5"/>
                      <a:pt x="7" y="3"/>
                      <a:pt x="5"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6" name="íṡ1îdè"/>
              <p:cNvSpPr/>
              <p:nvPr/>
            </p:nvSpPr>
            <p:spPr bwMode="auto">
              <a:xfrm>
                <a:off x="7981951" y="3624263"/>
                <a:ext cx="85725" cy="144463"/>
              </a:xfrm>
              <a:custGeom>
                <a:avLst/>
                <a:gdLst>
                  <a:gd name="T0" fmla="*/ 3 w 60"/>
                  <a:gd name="T1" fmla="*/ 0 h 102"/>
                  <a:gd name="T2" fmla="*/ 0 w 60"/>
                  <a:gd name="T3" fmla="*/ 1 h 102"/>
                  <a:gd name="T4" fmla="*/ 60 w 60"/>
                  <a:gd name="T5" fmla="*/ 102 h 102"/>
                  <a:gd name="T6" fmla="*/ 59 w 60"/>
                  <a:gd name="T7" fmla="*/ 78 h 102"/>
                  <a:gd name="T8" fmla="*/ 43 w 60"/>
                  <a:gd name="T9" fmla="*/ 51 h 102"/>
                  <a:gd name="T10" fmla="*/ 35 w 60"/>
                  <a:gd name="T11" fmla="*/ 48 h 102"/>
                  <a:gd name="T12" fmla="*/ 3 w 60"/>
                  <a:gd name="T13" fmla="*/ 0 h 102"/>
                </a:gdLst>
                <a:ahLst/>
                <a:cxnLst>
                  <a:cxn ang="0">
                    <a:pos x="T0" y="T1"/>
                  </a:cxn>
                  <a:cxn ang="0">
                    <a:pos x="T2" y="T3"/>
                  </a:cxn>
                  <a:cxn ang="0">
                    <a:pos x="T4" y="T5"/>
                  </a:cxn>
                  <a:cxn ang="0">
                    <a:pos x="T6" y="T7"/>
                  </a:cxn>
                  <a:cxn ang="0">
                    <a:pos x="T8" y="T9"/>
                  </a:cxn>
                  <a:cxn ang="0">
                    <a:pos x="T10" y="T11"/>
                  </a:cxn>
                  <a:cxn ang="0">
                    <a:pos x="T12" y="T13"/>
                  </a:cxn>
                </a:cxnLst>
                <a:rect l="0" t="0" r="r" b="b"/>
                <a:pathLst>
                  <a:path w="60" h="102">
                    <a:moveTo>
                      <a:pt x="3" y="0"/>
                    </a:moveTo>
                    <a:cubicBezTo>
                      <a:pt x="0" y="1"/>
                      <a:pt x="0" y="1"/>
                      <a:pt x="0" y="1"/>
                    </a:cubicBezTo>
                    <a:cubicBezTo>
                      <a:pt x="16" y="24"/>
                      <a:pt x="46" y="69"/>
                      <a:pt x="60" y="102"/>
                    </a:cubicBezTo>
                    <a:cubicBezTo>
                      <a:pt x="60" y="94"/>
                      <a:pt x="59" y="86"/>
                      <a:pt x="59" y="78"/>
                    </a:cubicBezTo>
                    <a:cubicBezTo>
                      <a:pt x="54" y="69"/>
                      <a:pt x="48" y="60"/>
                      <a:pt x="43" y="51"/>
                    </a:cubicBezTo>
                    <a:cubicBezTo>
                      <a:pt x="35" y="48"/>
                      <a:pt x="35" y="48"/>
                      <a:pt x="35" y="48"/>
                    </a:cubicBezTo>
                    <a:cubicBezTo>
                      <a:pt x="3" y="0"/>
                      <a:pt x="3" y="0"/>
                      <a:pt x="3"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7" name="iṡlîḑé"/>
              <p:cNvSpPr/>
              <p:nvPr/>
            </p:nvSpPr>
            <p:spPr bwMode="auto">
              <a:xfrm>
                <a:off x="7983538" y="3613150"/>
                <a:ext cx="60325" cy="82550"/>
              </a:xfrm>
              <a:custGeom>
                <a:avLst/>
                <a:gdLst>
                  <a:gd name="T0" fmla="*/ 4 w 42"/>
                  <a:gd name="T1" fmla="*/ 0 h 58"/>
                  <a:gd name="T2" fmla="*/ 0 w 42"/>
                  <a:gd name="T3" fmla="*/ 3 h 58"/>
                  <a:gd name="T4" fmla="*/ 2 w 42"/>
                  <a:gd name="T5" fmla="*/ 7 h 58"/>
                  <a:gd name="T6" fmla="*/ 34 w 42"/>
                  <a:gd name="T7" fmla="*/ 55 h 58"/>
                  <a:gd name="T8" fmla="*/ 42 w 42"/>
                  <a:gd name="T9" fmla="*/ 58 h 58"/>
                  <a:gd name="T10" fmla="*/ 4 w 42"/>
                  <a:gd name="T11" fmla="*/ 0 h 58"/>
                  <a:gd name="T12" fmla="*/ 4 w 42"/>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42" h="58">
                    <a:moveTo>
                      <a:pt x="4" y="0"/>
                    </a:moveTo>
                    <a:cubicBezTo>
                      <a:pt x="0" y="3"/>
                      <a:pt x="0" y="3"/>
                      <a:pt x="0" y="3"/>
                    </a:cubicBezTo>
                    <a:cubicBezTo>
                      <a:pt x="2" y="7"/>
                      <a:pt x="2" y="7"/>
                      <a:pt x="2" y="7"/>
                    </a:cubicBezTo>
                    <a:cubicBezTo>
                      <a:pt x="34" y="55"/>
                      <a:pt x="34" y="55"/>
                      <a:pt x="34" y="55"/>
                    </a:cubicBezTo>
                    <a:cubicBezTo>
                      <a:pt x="42" y="58"/>
                      <a:pt x="42" y="58"/>
                      <a:pt x="42" y="58"/>
                    </a:cubicBezTo>
                    <a:cubicBezTo>
                      <a:pt x="27" y="34"/>
                      <a:pt x="12" y="12"/>
                      <a:pt x="4" y="0"/>
                    </a:cubicBezTo>
                    <a:cubicBezTo>
                      <a:pt x="4" y="0"/>
                      <a:pt x="4" y="0"/>
                      <a:pt x="4"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8" name="i$1íde"/>
              <p:cNvSpPr/>
              <p:nvPr/>
            </p:nvSpPr>
            <p:spPr bwMode="auto">
              <a:xfrm>
                <a:off x="8089901" y="3789363"/>
                <a:ext cx="4763" cy="28575"/>
              </a:xfrm>
              <a:custGeom>
                <a:avLst/>
                <a:gdLst>
                  <a:gd name="T0" fmla="*/ 0 w 3"/>
                  <a:gd name="T1" fmla="*/ 0 h 20"/>
                  <a:gd name="T2" fmla="*/ 1 w 3"/>
                  <a:gd name="T3" fmla="*/ 20 h 20"/>
                  <a:gd name="T4" fmla="*/ 2 w 3"/>
                  <a:gd name="T5" fmla="*/ 16 h 20"/>
                  <a:gd name="T6" fmla="*/ 0 w 3"/>
                  <a:gd name="T7" fmla="*/ 0 h 20"/>
                </a:gdLst>
                <a:ahLst/>
                <a:cxnLst>
                  <a:cxn ang="0">
                    <a:pos x="T0" y="T1"/>
                  </a:cxn>
                  <a:cxn ang="0">
                    <a:pos x="T2" y="T3"/>
                  </a:cxn>
                  <a:cxn ang="0">
                    <a:pos x="T4" y="T5"/>
                  </a:cxn>
                  <a:cxn ang="0">
                    <a:pos x="T6" y="T7"/>
                  </a:cxn>
                </a:cxnLst>
                <a:rect l="0" t="0" r="r" b="b"/>
                <a:pathLst>
                  <a:path w="3" h="20">
                    <a:moveTo>
                      <a:pt x="0" y="0"/>
                    </a:moveTo>
                    <a:cubicBezTo>
                      <a:pt x="0" y="7"/>
                      <a:pt x="0" y="13"/>
                      <a:pt x="1" y="20"/>
                    </a:cubicBezTo>
                    <a:cubicBezTo>
                      <a:pt x="1" y="19"/>
                      <a:pt x="1" y="18"/>
                      <a:pt x="2" y="16"/>
                    </a:cubicBezTo>
                    <a:cubicBezTo>
                      <a:pt x="3" y="12"/>
                      <a:pt x="2" y="7"/>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9" name="î$ļîḋé"/>
              <p:cNvSpPr/>
              <p:nvPr/>
            </p:nvSpPr>
            <p:spPr bwMode="auto">
              <a:xfrm>
                <a:off x="8059738" y="3832225"/>
                <a:ext cx="11113" cy="7938"/>
              </a:xfrm>
              <a:custGeom>
                <a:avLst/>
                <a:gdLst>
                  <a:gd name="T0" fmla="*/ 7 w 7"/>
                  <a:gd name="T1" fmla="*/ 0 h 5"/>
                  <a:gd name="T2" fmla="*/ 0 w 7"/>
                  <a:gd name="T3" fmla="*/ 5 h 5"/>
                  <a:gd name="T4" fmla="*/ 5 w 7"/>
                  <a:gd name="T5" fmla="*/ 5 h 5"/>
                  <a:gd name="T6" fmla="*/ 7 w 7"/>
                  <a:gd name="T7" fmla="*/ 5 h 5"/>
                  <a:gd name="T8" fmla="*/ 7 w 7"/>
                  <a:gd name="T9" fmla="*/ 0 h 5"/>
                </a:gdLst>
                <a:ahLst/>
                <a:cxnLst>
                  <a:cxn ang="0">
                    <a:pos x="T0" y="T1"/>
                  </a:cxn>
                  <a:cxn ang="0">
                    <a:pos x="T2" y="T3"/>
                  </a:cxn>
                  <a:cxn ang="0">
                    <a:pos x="T4" y="T5"/>
                  </a:cxn>
                  <a:cxn ang="0">
                    <a:pos x="T6" y="T7"/>
                  </a:cxn>
                  <a:cxn ang="0">
                    <a:pos x="T8" y="T9"/>
                  </a:cxn>
                </a:cxnLst>
                <a:rect l="0" t="0" r="r" b="b"/>
                <a:pathLst>
                  <a:path w="7" h="5">
                    <a:moveTo>
                      <a:pt x="7" y="0"/>
                    </a:moveTo>
                    <a:cubicBezTo>
                      <a:pt x="5" y="2"/>
                      <a:pt x="3" y="4"/>
                      <a:pt x="0" y="5"/>
                    </a:cubicBezTo>
                    <a:cubicBezTo>
                      <a:pt x="2" y="5"/>
                      <a:pt x="4" y="5"/>
                      <a:pt x="5" y="5"/>
                    </a:cubicBezTo>
                    <a:cubicBezTo>
                      <a:pt x="6" y="5"/>
                      <a:pt x="7" y="5"/>
                      <a:pt x="7" y="5"/>
                    </a:cubicBezTo>
                    <a:cubicBezTo>
                      <a:pt x="7" y="3"/>
                      <a:pt x="7" y="2"/>
                      <a:pt x="7"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0" name="íŝḷiḓè"/>
              <p:cNvSpPr/>
              <p:nvPr/>
            </p:nvSpPr>
            <p:spPr bwMode="auto">
              <a:xfrm>
                <a:off x="8088313" y="3787775"/>
                <a:ext cx="3175" cy="31750"/>
              </a:xfrm>
              <a:custGeom>
                <a:avLst/>
                <a:gdLst>
                  <a:gd name="T0" fmla="*/ 0 w 2"/>
                  <a:gd name="T1" fmla="*/ 0 h 22"/>
                  <a:gd name="T2" fmla="*/ 2 w 2"/>
                  <a:gd name="T3" fmla="*/ 22 h 22"/>
                  <a:gd name="T4" fmla="*/ 2 w 2"/>
                  <a:gd name="T5" fmla="*/ 21 h 22"/>
                  <a:gd name="T6" fmla="*/ 1 w 2"/>
                  <a:gd name="T7" fmla="*/ 1 h 22"/>
                  <a:gd name="T8" fmla="*/ 0 w 2"/>
                  <a:gd name="T9" fmla="*/ 0 h 22"/>
                </a:gdLst>
                <a:ahLst/>
                <a:cxnLst>
                  <a:cxn ang="0">
                    <a:pos x="T0" y="T1"/>
                  </a:cxn>
                  <a:cxn ang="0">
                    <a:pos x="T2" y="T3"/>
                  </a:cxn>
                  <a:cxn ang="0">
                    <a:pos x="T4" y="T5"/>
                  </a:cxn>
                  <a:cxn ang="0">
                    <a:pos x="T6" y="T7"/>
                  </a:cxn>
                  <a:cxn ang="0">
                    <a:pos x="T8" y="T9"/>
                  </a:cxn>
                </a:cxnLst>
                <a:rect l="0" t="0" r="r" b="b"/>
                <a:pathLst>
                  <a:path w="2" h="22">
                    <a:moveTo>
                      <a:pt x="0" y="0"/>
                    </a:moveTo>
                    <a:cubicBezTo>
                      <a:pt x="1" y="7"/>
                      <a:pt x="1" y="15"/>
                      <a:pt x="2" y="22"/>
                    </a:cubicBezTo>
                    <a:cubicBezTo>
                      <a:pt x="2" y="22"/>
                      <a:pt x="2" y="22"/>
                      <a:pt x="2" y="21"/>
                    </a:cubicBezTo>
                    <a:cubicBezTo>
                      <a:pt x="1" y="14"/>
                      <a:pt x="1" y="8"/>
                      <a:pt x="1" y="1"/>
                    </a:cubicBezTo>
                    <a:cubicBezTo>
                      <a:pt x="1" y="0"/>
                      <a:pt x="1" y="0"/>
                      <a:pt x="0" y="0"/>
                    </a:cubicBezTo>
                  </a:path>
                </a:pathLst>
              </a:custGeom>
              <a:solidFill>
                <a:srgbClr val="5750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1" name="íšlíḑè"/>
              <p:cNvSpPr/>
              <p:nvPr/>
            </p:nvSpPr>
            <p:spPr bwMode="auto">
              <a:xfrm>
                <a:off x="8070851" y="3778250"/>
                <a:ext cx="20638" cy="61913"/>
              </a:xfrm>
              <a:custGeom>
                <a:avLst/>
                <a:gdLst>
                  <a:gd name="T0" fmla="*/ 11 w 15"/>
                  <a:gd name="T1" fmla="*/ 0 h 43"/>
                  <a:gd name="T2" fmla="*/ 5 w 15"/>
                  <a:gd name="T3" fmla="*/ 14 h 43"/>
                  <a:gd name="T4" fmla="*/ 5 w 15"/>
                  <a:gd name="T5" fmla="*/ 24 h 43"/>
                  <a:gd name="T6" fmla="*/ 0 w 15"/>
                  <a:gd name="T7" fmla="*/ 38 h 43"/>
                  <a:gd name="T8" fmla="*/ 0 w 15"/>
                  <a:gd name="T9" fmla="*/ 43 h 43"/>
                  <a:gd name="T10" fmla="*/ 15 w 15"/>
                  <a:gd name="T11" fmla="*/ 29 h 43"/>
                  <a:gd name="T12" fmla="*/ 13 w 15"/>
                  <a:gd name="T13" fmla="*/ 7 h 43"/>
                  <a:gd name="T14" fmla="*/ 11 w 15"/>
                  <a:gd name="T15" fmla="*/ 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43">
                    <a:moveTo>
                      <a:pt x="11" y="0"/>
                    </a:moveTo>
                    <a:cubicBezTo>
                      <a:pt x="9" y="5"/>
                      <a:pt x="7" y="10"/>
                      <a:pt x="5" y="14"/>
                    </a:cubicBezTo>
                    <a:cubicBezTo>
                      <a:pt x="6" y="18"/>
                      <a:pt x="6" y="22"/>
                      <a:pt x="5" y="24"/>
                    </a:cubicBezTo>
                    <a:cubicBezTo>
                      <a:pt x="4" y="31"/>
                      <a:pt x="2" y="35"/>
                      <a:pt x="0" y="38"/>
                    </a:cubicBezTo>
                    <a:cubicBezTo>
                      <a:pt x="0" y="40"/>
                      <a:pt x="0" y="41"/>
                      <a:pt x="0" y="43"/>
                    </a:cubicBezTo>
                    <a:cubicBezTo>
                      <a:pt x="6" y="43"/>
                      <a:pt x="11" y="39"/>
                      <a:pt x="15" y="29"/>
                    </a:cubicBezTo>
                    <a:cubicBezTo>
                      <a:pt x="14" y="22"/>
                      <a:pt x="14" y="14"/>
                      <a:pt x="13" y="7"/>
                    </a:cubicBezTo>
                    <a:cubicBezTo>
                      <a:pt x="13" y="5"/>
                      <a:pt x="12" y="3"/>
                      <a:pt x="11" y="0"/>
                    </a:cubicBezTo>
                  </a:path>
                </a:pathLst>
              </a:custGeom>
              <a:solidFill>
                <a:srgbClr val="3937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2" name="íSḻiḓe"/>
              <p:cNvSpPr/>
              <p:nvPr/>
            </p:nvSpPr>
            <p:spPr bwMode="auto">
              <a:xfrm>
                <a:off x="8066088" y="3733800"/>
                <a:ext cx="20638" cy="65088"/>
              </a:xfrm>
              <a:custGeom>
                <a:avLst/>
                <a:gdLst>
                  <a:gd name="T0" fmla="*/ 0 w 14"/>
                  <a:gd name="T1" fmla="*/ 0 h 45"/>
                  <a:gd name="T2" fmla="*/ 1 w 14"/>
                  <a:gd name="T3" fmla="*/ 24 h 45"/>
                  <a:gd name="T4" fmla="*/ 8 w 14"/>
                  <a:gd name="T5" fmla="*/ 45 h 45"/>
                  <a:gd name="T6" fmla="*/ 14 w 14"/>
                  <a:gd name="T7" fmla="*/ 31 h 45"/>
                  <a:gd name="T8" fmla="*/ 0 w 14"/>
                  <a:gd name="T9" fmla="*/ 0 h 45"/>
                </a:gdLst>
                <a:ahLst/>
                <a:cxnLst>
                  <a:cxn ang="0">
                    <a:pos x="T0" y="T1"/>
                  </a:cxn>
                  <a:cxn ang="0">
                    <a:pos x="T2" y="T3"/>
                  </a:cxn>
                  <a:cxn ang="0">
                    <a:pos x="T4" y="T5"/>
                  </a:cxn>
                  <a:cxn ang="0">
                    <a:pos x="T6" y="T7"/>
                  </a:cxn>
                  <a:cxn ang="0">
                    <a:pos x="T8" y="T9"/>
                  </a:cxn>
                </a:cxnLst>
                <a:rect l="0" t="0" r="r" b="b"/>
                <a:pathLst>
                  <a:path w="14" h="45">
                    <a:moveTo>
                      <a:pt x="0" y="0"/>
                    </a:moveTo>
                    <a:cubicBezTo>
                      <a:pt x="0" y="8"/>
                      <a:pt x="1" y="16"/>
                      <a:pt x="1" y="24"/>
                    </a:cubicBezTo>
                    <a:cubicBezTo>
                      <a:pt x="4" y="32"/>
                      <a:pt x="7" y="39"/>
                      <a:pt x="8" y="45"/>
                    </a:cubicBezTo>
                    <a:cubicBezTo>
                      <a:pt x="10" y="41"/>
                      <a:pt x="12" y="36"/>
                      <a:pt x="14" y="31"/>
                    </a:cubicBezTo>
                    <a:cubicBezTo>
                      <a:pt x="11" y="22"/>
                      <a:pt x="6" y="11"/>
                      <a:pt x="0" y="0"/>
                    </a:cubicBezTo>
                  </a:path>
                </a:pathLst>
              </a:custGeom>
              <a:solidFill>
                <a:srgbClr val="CE959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3" name="íṥļîḓé"/>
              <p:cNvSpPr/>
              <p:nvPr/>
            </p:nvSpPr>
            <p:spPr bwMode="auto">
              <a:xfrm>
                <a:off x="7978776" y="3602038"/>
                <a:ext cx="11113" cy="11113"/>
              </a:xfrm>
              <a:custGeom>
                <a:avLst/>
                <a:gdLst>
                  <a:gd name="T0" fmla="*/ 0 w 8"/>
                  <a:gd name="T1" fmla="*/ 0 h 8"/>
                  <a:gd name="T2" fmla="*/ 0 w 8"/>
                  <a:gd name="T3" fmla="*/ 0 h 8"/>
                  <a:gd name="T4" fmla="*/ 8 w 8"/>
                  <a:gd name="T5" fmla="*/ 8 h 8"/>
                  <a:gd name="T6" fmla="*/ 8 w 8"/>
                  <a:gd name="T7" fmla="*/ 8 h 8"/>
                  <a:gd name="T8" fmla="*/ 3 w 8"/>
                  <a:gd name="T9" fmla="*/ 1 h 8"/>
                  <a:gd name="T10" fmla="*/ 0 w 8"/>
                  <a:gd name="T11" fmla="*/ 0 h 8"/>
                </a:gdLst>
                <a:ahLst/>
                <a:cxnLst>
                  <a:cxn ang="0">
                    <a:pos x="T0" y="T1"/>
                  </a:cxn>
                  <a:cxn ang="0">
                    <a:pos x="T2" y="T3"/>
                  </a:cxn>
                  <a:cxn ang="0">
                    <a:pos x="T4" y="T5"/>
                  </a:cxn>
                  <a:cxn ang="0">
                    <a:pos x="T6" y="T7"/>
                  </a:cxn>
                  <a:cxn ang="0">
                    <a:pos x="T8" y="T9"/>
                  </a:cxn>
                  <a:cxn ang="0">
                    <a:pos x="T10" y="T11"/>
                  </a:cxn>
                </a:cxnLst>
                <a:rect l="0" t="0" r="r" b="b"/>
                <a:pathLst>
                  <a:path w="8" h="8">
                    <a:moveTo>
                      <a:pt x="0" y="0"/>
                    </a:moveTo>
                    <a:cubicBezTo>
                      <a:pt x="0" y="0"/>
                      <a:pt x="0" y="0"/>
                      <a:pt x="0" y="0"/>
                    </a:cubicBezTo>
                    <a:cubicBezTo>
                      <a:pt x="2" y="3"/>
                      <a:pt x="5" y="5"/>
                      <a:pt x="8" y="8"/>
                    </a:cubicBezTo>
                    <a:cubicBezTo>
                      <a:pt x="8" y="8"/>
                      <a:pt x="8" y="8"/>
                      <a:pt x="8" y="8"/>
                    </a:cubicBezTo>
                    <a:cubicBezTo>
                      <a:pt x="5" y="4"/>
                      <a:pt x="3" y="1"/>
                      <a:pt x="3" y="1"/>
                    </a:cubicBezTo>
                    <a:cubicBezTo>
                      <a:pt x="2" y="0"/>
                      <a:pt x="1" y="0"/>
                      <a:pt x="0" y="0"/>
                    </a:cubicBezTo>
                  </a:path>
                </a:pathLst>
              </a:custGeom>
              <a:solidFill>
                <a:srgbClr val="3937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4" name="íSľiḋe"/>
              <p:cNvSpPr/>
              <p:nvPr/>
            </p:nvSpPr>
            <p:spPr bwMode="auto">
              <a:xfrm>
                <a:off x="7989888" y="36131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5" name="íŝlîḍè"/>
              <p:cNvSpPr/>
              <p:nvPr/>
            </p:nvSpPr>
            <p:spPr bwMode="auto">
              <a:xfrm>
                <a:off x="7943851" y="3602038"/>
                <a:ext cx="115888" cy="238125"/>
              </a:xfrm>
              <a:custGeom>
                <a:avLst/>
                <a:gdLst>
                  <a:gd name="T0" fmla="*/ 14 w 82"/>
                  <a:gd name="T1" fmla="*/ 0 h 167"/>
                  <a:gd name="T2" fmla="*/ 0 w 82"/>
                  <a:gd name="T3" fmla="*/ 32 h 167"/>
                  <a:gd name="T4" fmla="*/ 30 w 82"/>
                  <a:gd name="T5" fmla="*/ 117 h 167"/>
                  <a:gd name="T6" fmla="*/ 63 w 82"/>
                  <a:gd name="T7" fmla="*/ 163 h 167"/>
                  <a:gd name="T8" fmla="*/ 77 w 82"/>
                  <a:gd name="T9" fmla="*/ 167 h 167"/>
                  <a:gd name="T10" fmla="*/ 82 w 82"/>
                  <a:gd name="T11" fmla="*/ 167 h 167"/>
                  <a:gd name="T12" fmla="*/ 74 w 82"/>
                  <a:gd name="T13" fmla="*/ 163 h 167"/>
                  <a:gd name="T14" fmla="*/ 40 w 82"/>
                  <a:gd name="T15" fmla="*/ 117 h 167"/>
                  <a:gd name="T16" fmla="*/ 11 w 82"/>
                  <a:gd name="T17" fmla="*/ 32 h 167"/>
                  <a:gd name="T18" fmla="*/ 19 w 82"/>
                  <a:gd name="T19" fmla="*/ 4 h 167"/>
                  <a:gd name="T20" fmla="*/ 17 w 82"/>
                  <a:gd name="T21" fmla="*/ 1 h 167"/>
                  <a:gd name="T22" fmla="*/ 14 w 82"/>
                  <a:gd name="T2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167">
                    <a:moveTo>
                      <a:pt x="14" y="0"/>
                    </a:moveTo>
                    <a:cubicBezTo>
                      <a:pt x="3" y="0"/>
                      <a:pt x="0" y="32"/>
                      <a:pt x="0" y="32"/>
                    </a:cubicBezTo>
                    <a:cubicBezTo>
                      <a:pt x="30" y="117"/>
                      <a:pt x="30" y="117"/>
                      <a:pt x="30" y="117"/>
                    </a:cubicBezTo>
                    <a:cubicBezTo>
                      <a:pt x="63" y="163"/>
                      <a:pt x="63" y="163"/>
                      <a:pt x="63" y="163"/>
                    </a:cubicBezTo>
                    <a:cubicBezTo>
                      <a:pt x="63" y="163"/>
                      <a:pt x="70" y="167"/>
                      <a:pt x="77" y="167"/>
                    </a:cubicBezTo>
                    <a:cubicBezTo>
                      <a:pt x="79" y="167"/>
                      <a:pt x="81" y="167"/>
                      <a:pt x="82" y="167"/>
                    </a:cubicBezTo>
                    <a:cubicBezTo>
                      <a:pt x="77" y="165"/>
                      <a:pt x="74" y="163"/>
                      <a:pt x="74" y="163"/>
                    </a:cubicBezTo>
                    <a:cubicBezTo>
                      <a:pt x="40" y="117"/>
                      <a:pt x="40" y="117"/>
                      <a:pt x="40" y="117"/>
                    </a:cubicBezTo>
                    <a:cubicBezTo>
                      <a:pt x="11" y="32"/>
                      <a:pt x="11" y="32"/>
                      <a:pt x="11" y="32"/>
                    </a:cubicBezTo>
                    <a:cubicBezTo>
                      <a:pt x="11" y="32"/>
                      <a:pt x="12" y="12"/>
                      <a:pt x="19" y="4"/>
                    </a:cubicBezTo>
                    <a:cubicBezTo>
                      <a:pt x="17" y="2"/>
                      <a:pt x="17" y="1"/>
                      <a:pt x="17" y="1"/>
                    </a:cubicBezTo>
                    <a:cubicBezTo>
                      <a:pt x="16" y="0"/>
                      <a:pt x="15" y="0"/>
                      <a:pt x="14"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6" name="ïšļïḋé"/>
              <p:cNvSpPr/>
              <p:nvPr/>
            </p:nvSpPr>
            <p:spPr bwMode="auto">
              <a:xfrm>
                <a:off x="7959726" y="3608388"/>
                <a:ext cx="111125" cy="231775"/>
              </a:xfrm>
              <a:custGeom>
                <a:avLst/>
                <a:gdLst>
                  <a:gd name="T0" fmla="*/ 8 w 78"/>
                  <a:gd name="T1" fmla="*/ 0 h 163"/>
                  <a:gd name="T2" fmla="*/ 0 w 78"/>
                  <a:gd name="T3" fmla="*/ 28 h 163"/>
                  <a:gd name="T4" fmla="*/ 29 w 78"/>
                  <a:gd name="T5" fmla="*/ 113 h 163"/>
                  <a:gd name="T6" fmla="*/ 63 w 78"/>
                  <a:gd name="T7" fmla="*/ 159 h 163"/>
                  <a:gd name="T8" fmla="*/ 71 w 78"/>
                  <a:gd name="T9" fmla="*/ 163 h 163"/>
                  <a:gd name="T10" fmla="*/ 78 w 78"/>
                  <a:gd name="T11" fmla="*/ 158 h 163"/>
                  <a:gd name="T12" fmla="*/ 77 w 78"/>
                  <a:gd name="T13" fmla="*/ 140 h 163"/>
                  <a:gd name="T14" fmla="*/ 11 w 78"/>
                  <a:gd name="T15" fmla="*/ 15 h 163"/>
                  <a:gd name="T16" fmla="*/ 16 w 78"/>
                  <a:gd name="T17" fmla="*/ 12 h 163"/>
                  <a:gd name="T18" fmla="*/ 8 w 78"/>
                  <a:gd name="T19"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163">
                    <a:moveTo>
                      <a:pt x="8" y="0"/>
                    </a:moveTo>
                    <a:cubicBezTo>
                      <a:pt x="1" y="8"/>
                      <a:pt x="0" y="28"/>
                      <a:pt x="0" y="28"/>
                    </a:cubicBezTo>
                    <a:cubicBezTo>
                      <a:pt x="29" y="113"/>
                      <a:pt x="29" y="113"/>
                      <a:pt x="29" y="113"/>
                    </a:cubicBezTo>
                    <a:cubicBezTo>
                      <a:pt x="63" y="159"/>
                      <a:pt x="63" y="159"/>
                      <a:pt x="63" y="159"/>
                    </a:cubicBezTo>
                    <a:cubicBezTo>
                      <a:pt x="63" y="159"/>
                      <a:pt x="66" y="161"/>
                      <a:pt x="71" y="163"/>
                    </a:cubicBezTo>
                    <a:cubicBezTo>
                      <a:pt x="74" y="162"/>
                      <a:pt x="76" y="160"/>
                      <a:pt x="78" y="158"/>
                    </a:cubicBezTo>
                    <a:cubicBezTo>
                      <a:pt x="78" y="152"/>
                      <a:pt x="77" y="146"/>
                      <a:pt x="77" y="140"/>
                    </a:cubicBezTo>
                    <a:cubicBezTo>
                      <a:pt x="11" y="15"/>
                      <a:pt x="11" y="15"/>
                      <a:pt x="11" y="15"/>
                    </a:cubicBezTo>
                    <a:cubicBezTo>
                      <a:pt x="16" y="12"/>
                      <a:pt x="16" y="12"/>
                      <a:pt x="16" y="12"/>
                    </a:cubicBezTo>
                    <a:cubicBezTo>
                      <a:pt x="12" y="7"/>
                      <a:pt x="9" y="2"/>
                      <a:pt x="8" y="0"/>
                    </a:cubicBezTo>
                  </a:path>
                </a:pathLst>
              </a:custGeom>
              <a:solidFill>
                <a:srgbClr val="3937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7" name="íŝļïďe"/>
              <p:cNvSpPr/>
              <p:nvPr/>
            </p:nvSpPr>
            <p:spPr bwMode="auto">
              <a:xfrm>
                <a:off x="7975601" y="3625850"/>
                <a:ext cx="93663" cy="180975"/>
              </a:xfrm>
              <a:custGeom>
                <a:avLst/>
                <a:gdLst>
                  <a:gd name="T0" fmla="*/ 5 w 66"/>
                  <a:gd name="T1" fmla="*/ 0 h 128"/>
                  <a:gd name="T2" fmla="*/ 0 w 66"/>
                  <a:gd name="T3" fmla="*/ 3 h 128"/>
                  <a:gd name="T4" fmla="*/ 66 w 66"/>
                  <a:gd name="T5" fmla="*/ 128 h 128"/>
                  <a:gd name="T6" fmla="*/ 65 w 66"/>
                  <a:gd name="T7" fmla="*/ 101 h 128"/>
                  <a:gd name="T8" fmla="*/ 5 w 66"/>
                  <a:gd name="T9" fmla="*/ 0 h 128"/>
                </a:gdLst>
                <a:ahLst/>
                <a:cxnLst>
                  <a:cxn ang="0">
                    <a:pos x="T0" y="T1"/>
                  </a:cxn>
                  <a:cxn ang="0">
                    <a:pos x="T2" y="T3"/>
                  </a:cxn>
                  <a:cxn ang="0">
                    <a:pos x="T4" y="T5"/>
                  </a:cxn>
                  <a:cxn ang="0">
                    <a:pos x="T6" y="T7"/>
                  </a:cxn>
                  <a:cxn ang="0">
                    <a:pos x="T8" y="T9"/>
                  </a:cxn>
                </a:cxnLst>
                <a:rect l="0" t="0" r="r" b="b"/>
                <a:pathLst>
                  <a:path w="66" h="128">
                    <a:moveTo>
                      <a:pt x="5" y="0"/>
                    </a:moveTo>
                    <a:cubicBezTo>
                      <a:pt x="0" y="3"/>
                      <a:pt x="0" y="3"/>
                      <a:pt x="0" y="3"/>
                    </a:cubicBezTo>
                    <a:cubicBezTo>
                      <a:pt x="66" y="128"/>
                      <a:pt x="66" y="128"/>
                      <a:pt x="66" y="128"/>
                    </a:cubicBezTo>
                    <a:cubicBezTo>
                      <a:pt x="66" y="119"/>
                      <a:pt x="65" y="110"/>
                      <a:pt x="65" y="101"/>
                    </a:cubicBezTo>
                    <a:cubicBezTo>
                      <a:pt x="51" y="68"/>
                      <a:pt x="21" y="23"/>
                      <a:pt x="5" y="0"/>
                    </a:cubicBezTo>
                  </a:path>
                </a:pathLst>
              </a:custGeom>
              <a:solidFill>
                <a:srgbClr val="CE959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8" name="iŝľíḋé"/>
              <p:cNvSpPr/>
              <p:nvPr/>
            </p:nvSpPr>
            <p:spPr bwMode="auto">
              <a:xfrm>
                <a:off x="8069263" y="3798888"/>
                <a:ext cx="9525" cy="33338"/>
              </a:xfrm>
              <a:custGeom>
                <a:avLst/>
                <a:gdLst>
                  <a:gd name="T0" fmla="*/ 6 w 7"/>
                  <a:gd name="T1" fmla="*/ 0 h 24"/>
                  <a:gd name="T2" fmla="*/ 1 w 7"/>
                  <a:gd name="T3" fmla="*/ 7 h 24"/>
                  <a:gd name="T4" fmla="*/ 0 w 7"/>
                  <a:gd name="T5" fmla="*/ 6 h 24"/>
                  <a:gd name="T6" fmla="*/ 1 w 7"/>
                  <a:gd name="T7" fmla="*/ 24 h 24"/>
                  <a:gd name="T8" fmla="*/ 6 w 7"/>
                  <a:gd name="T9" fmla="*/ 10 h 24"/>
                  <a:gd name="T10" fmla="*/ 6 w 7"/>
                  <a:gd name="T11" fmla="*/ 0 h 24"/>
                </a:gdLst>
                <a:ahLst/>
                <a:cxnLst>
                  <a:cxn ang="0">
                    <a:pos x="T0" y="T1"/>
                  </a:cxn>
                  <a:cxn ang="0">
                    <a:pos x="T2" y="T3"/>
                  </a:cxn>
                  <a:cxn ang="0">
                    <a:pos x="T4" y="T5"/>
                  </a:cxn>
                  <a:cxn ang="0">
                    <a:pos x="T6" y="T7"/>
                  </a:cxn>
                  <a:cxn ang="0">
                    <a:pos x="T8" y="T9"/>
                  </a:cxn>
                  <a:cxn ang="0">
                    <a:pos x="T10" y="T11"/>
                  </a:cxn>
                </a:cxnLst>
                <a:rect l="0" t="0" r="r" b="b"/>
                <a:pathLst>
                  <a:path w="7" h="24">
                    <a:moveTo>
                      <a:pt x="6" y="0"/>
                    </a:moveTo>
                    <a:cubicBezTo>
                      <a:pt x="4" y="2"/>
                      <a:pt x="3" y="5"/>
                      <a:pt x="1" y="7"/>
                    </a:cubicBezTo>
                    <a:cubicBezTo>
                      <a:pt x="0" y="6"/>
                      <a:pt x="0" y="6"/>
                      <a:pt x="0" y="6"/>
                    </a:cubicBezTo>
                    <a:cubicBezTo>
                      <a:pt x="0" y="12"/>
                      <a:pt x="1" y="18"/>
                      <a:pt x="1" y="24"/>
                    </a:cubicBezTo>
                    <a:cubicBezTo>
                      <a:pt x="3" y="21"/>
                      <a:pt x="5" y="17"/>
                      <a:pt x="6" y="10"/>
                    </a:cubicBezTo>
                    <a:cubicBezTo>
                      <a:pt x="7" y="8"/>
                      <a:pt x="7" y="4"/>
                      <a:pt x="6" y="0"/>
                    </a:cubicBezTo>
                  </a:path>
                </a:pathLst>
              </a:custGeom>
              <a:solidFill>
                <a:srgbClr val="3331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9" name="iṣḻïḓê"/>
              <p:cNvSpPr/>
              <p:nvPr/>
            </p:nvSpPr>
            <p:spPr bwMode="auto">
              <a:xfrm>
                <a:off x="8067676" y="3768725"/>
                <a:ext cx="9525" cy="39688"/>
              </a:xfrm>
              <a:custGeom>
                <a:avLst/>
                <a:gdLst>
                  <a:gd name="T0" fmla="*/ 0 w 7"/>
                  <a:gd name="T1" fmla="*/ 0 h 28"/>
                  <a:gd name="T2" fmla="*/ 1 w 7"/>
                  <a:gd name="T3" fmla="*/ 27 h 28"/>
                  <a:gd name="T4" fmla="*/ 2 w 7"/>
                  <a:gd name="T5" fmla="*/ 28 h 28"/>
                  <a:gd name="T6" fmla="*/ 7 w 7"/>
                  <a:gd name="T7" fmla="*/ 21 h 28"/>
                  <a:gd name="T8" fmla="*/ 0 w 7"/>
                  <a:gd name="T9" fmla="*/ 0 h 28"/>
                </a:gdLst>
                <a:ahLst/>
                <a:cxnLst>
                  <a:cxn ang="0">
                    <a:pos x="T0" y="T1"/>
                  </a:cxn>
                  <a:cxn ang="0">
                    <a:pos x="T2" y="T3"/>
                  </a:cxn>
                  <a:cxn ang="0">
                    <a:pos x="T4" y="T5"/>
                  </a:cxn>
                  <a:cxn ang="0">
                    <a:pos x="T6" y="T7"/>
                  </a:cxn>
                  <a:cxn ang="0">
                    <a:pos x="T8" y="T9"/>
                  </a:cxn>
                </a:cxnLst>
                <a:rect l="0" t="0" r="r" b="b"/>
                <a:pathLst>
                  <a:path w="7" h="28">
                    <a:moveTo>
                      <a:pt x="0" y="0"/>
                    </a:moveTo>
                    <a:cubicBezTo>
                      <a:pt x="0" y="9"/>
                      <a:pt x="1" y="18"/>
                      <a:pt x="1" y="27"/>
                    </a:cubicBezTo>
                    <a:cubicBezTo>
                      <a:pt x="2" y="28"/>
                      <a:pt x="2" y="28"/>
                      <a:pt x="2" y="28"/>
                    </a:cubicBezTo>
                    <a:cubicBezTo>
                      <a:pt x="4" y="26"/>
                      <a:pt x="5" y="23"/>
                      <a:pt x="7" y="21"/>
                    </a:cubicBezTo>
                    <a:cubicBezTo>
                      <a:pt x="6" y="15"/>
                      <a:pt x="3" y="8"/>
                      <a:pt x="0" y="0"/>
                    </a:cubicBezTo>
                  </a:path>
                </a:pathLst>
              </a:custGeom>
              <a:solidFill>
                <a:srgbClr val="B986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10" name="isļiďê"/>
              <p:cNvSpPr/>
              <p:nvPr/>
            </p:nvSpPr>
            <p:spPr bwMode="auto">
              <a:xfrm>
                <a:off x="7951788" y="3597275"/>
                <a:ext cx="142875" cy="258763"/>
              </a:xfrm>
              <a:custGeom>
                <a:avLst/>
                <a:gdLst>
                  <a:gd name="T0" fmla="*/ 16 w 100"/>
                  <a:gd name="T1" fmla="*/ 5 h 183"/>
                  <a:gd name="T2" fmla="*/ 94 w 100"/>
                  <a:gd name="T3" fmla="*/ 152 h 183"/>
                  <a:gd name="T4" fmla="*/ 63 w 100"/>
                  <a:gd name="T5" fmla="*/ 167 h 183"/>
                  <a:gd name="T6" fmla="*/ 29 w 100"/>
                  <a:gd name="T7" fmla="*/ 121 h 183"/>
                  <a:gd name="T8" fmla="*/ 0 w 100"/>
                  <a:gd name="T9" fmla="*/ 36 h 183"/>
                  <a:gd name="T10" fmla="*/ 16 w 100"/>
                  <a:gd name="T11" fmla="*/ 5 h 183"/>
                </a:gdLst>
                <a:ahLst/>
                <a:cxnLst>
                  <a:cxn ang="0">
                    <a:pos x="T0" y="T1"/>
                  </a:cxn>
                  <a:cxn ang="0">
                    <a:pos x="T2" y="T3"/>
                  </a:cxn>
                  <a:cxn ang="0">
                    <a:pos x="T4" y="T5"/>
                  </a:cxn>
                  <a:cxn ang="0">
                    <a:pos x="T6" y="T7"/>
                  </a:cxn>
                  <a:cxn ang="0">
                    <a:pos x="T8" y="T9"/>
                  </a:cxn>
                  <a:cxn ang="0">
                    <a:pos x="T10" y="T11"/>
                  </a:cxn>
                </a:cxnLst>
                <a:rect l="0" t="0" r="r" b="b"/>
                <a:pathLst>
                  <a:path w="100" h="183">
                    <a:moveTo>
                      <a:pt x="16" y="5"/>
                    </a:moveTo>
                    <a:cubicBezTo>
                      <a:pt x="16" y="5"/>
                      <a:pt x="100" y="121"/>
                      <a:pt x="94" y="152"/>
                    </a:cubicBezTo>
                    <a:cubicBezTo>
                      <a:pt x="87" y="183"/>
                      <a:pt x="63" y="167"/>
                      <a:pt x="63" y="167"/>
                    </a:cubicBezTo>
                    <a:cubicBezTo>
                      <a:pt x="29" y="121"/>
                      <a:pt x="29" y="121"/>
                      <a:pt x="29" y="121"/>
                    </a:cubicBezTo>
                    <a:cubicBezTo>
                      <a:pt x="0" y="36"/>
                      <a:pt x="0" y="36"/>
                      <a:pt x="0" y="36"/>
                    </a:cubicBezTo>
                    <a:cubicBezTo>
                      <a:pt x="0" y="36"/>
                      <a:pt x="2" y="0"/>
                      <a:pt x="16" y="5"/>
                    </a:cubicBezTo>
                    <a:close/>
                  </a:path>
                </a:pathLst>
              </a:custGeom>
              <a:solidFill>
                <a:srgbClr val="4744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grpSp>
      <p:sp>
        <p:nvSpPr>
          <p:cNvPr id="2" name="文本框 1"/>
          <p:cNvSpPr txBox="1"/>
          <p:nvPr/>
        </p:nvSpPr>
        <p:spPr>
          <a:xfrm>
            <a:off x="1614163" y="2580631"/>
            <a:ext cx="4100928" cy="461665"/>
          </a:xfrm>
          <a:prstGeom prst="rect">
            <a:avLst/>
          </a:prstGeom>
          <a:noFill/>
        </p:spPr>
        <p:txBody>
          <a:bodyPr wrap="square" rtlCol="0">
            <a:spAutoFit/>
          </a:bodyPr>
          <a:lstStyle/>
          <a:p>
            <a:pPr algn="ctr"/>
            <a:r>
              <a:rPr lang="zh-CN" altLang="en-US" sz="2400" spc="600" dirty="0">
                <a:solidFill>
                  <a:schemeClr val="bg1"/>
                </a:solidFill>
                <a:latin typeface="+mn-ea"/>
              </a:rPr>
              <a:t>（经济学原理）</a:t>
            </a:r>
            <a:endParaRPr lang="zh-CN" altLang="en-US" sz="2400" spc="600" dirty="0">
              <a:solidFill>
                <a:schemeClr val="bg1"/>
              </a:solidFill>
              <a:latin typeface="+mn-ea"/>
            </a:endParaRPr>
          </a:p>
        </p:txBody>
      </p:sp>
      <p:grpSp>
        <p:nvGrpSpPr>
          <p:cNvPr id="511" name="组合 510"/>
          <p:cNvGrpSpPr/>
          <p:nvPr/>
        </p:nvGrpSpPr>
        <p:grpSpPr>
          <a:xfrm>
            <a:off x="283325" y="465131"/>
            <a:ext cx="2590930" cy="576000"/>
            <a:chOff x="277522" y="466125"/>
            <a:chExt cx="2590930" cy="576000"/>
          </a:xfrm>
        </p:grpSpPr>
        <p:pic>
          <p:nvPicPr>
            <p:cNvPr id="512" name="图片 511"/>
            <p:cNvPicPr>
              <a:picLocks noChangeAspect="1"/>
            </p:cNvPicPr>
            <p:nvPr/>
          </p:nvPicPr>
          <p:blipFill rotWithShape="1">
            <a:blip r:embed="rId2">
              <a:extLst>
                <a:ext uri="{28A0092B-C50C-407E-A947-70E740481C1C}">
                  <a14:useLocalDpi xmlns:a14="http://schemas.microsoft.com/office/drawing/2010/main" val="0"/>
                </a:ext>
              </a:extLst>
            </a:blip>
            <a:srcRect l="3333" t="7320" r="78239" b="13026"/>
            <a:stretch>
              <a:fillRect/>
            </a:stretch>
          </p:blipFill>
          <p:spPr>
            <a:xfrm>
              <a:off x="277522" y="466125"/>
              <a:ext cx="519465" cy="576000"/>
            </a:xfrm>
            <a:prstGeom prst="rect">
              <a:avLst/>
            </a:prstGeom>
          </p:spPr>
        </p:pic>
        <p:grpSp>
          <p:nvGrpSpPr>
            <p:cNvPr id="513" name="组合 512"/>
            <p:cNvGrpSpPr/>
            <p:nvPr/>
          </p:nvGrpSpPr>
          <p:grpSpPr>
            <a:xfrm>
              <a:off x="830955" y="523464"/>
              <a:ext cx="2037497" cy="394729"/>
              <a:chOff x="962601" y="986001"/>
              <a:chExt cx="2037497" cy="394729"/>
            </a:xfrm>
          </p:grpSpPr>
          <p:sp>
            <p:nvSpPr>
              <p:cNvPr id="514" name="文本框 513"/>
              <p:cNvSpPr txBox="1"/>
              <p:nvPr/>
            </p:nvSpPr>
            <p:spPr>
              <a:xfrm>
                <a:off x="979078" y="986001"/>
                <a:ext cx="2021020" cy="292388"/>
              </a:xfrm>
              <a:prstGeom prst="rect">
                <a:avLst/>
              </a:prstGeom>
              <a:noFill/>
            </p:spPr>
            <p:txBody>
              <a:bodyPr wrap="square" rtlCol="0">
                <a:spAutoFit/>
              </a:bodyPr>
              <a:lstStyle/>
              <a:p>
                <a:pPr algn="ctr"/>
                <a:r>
                  <a:rPr lang="zh-CN" altLang="en-US" sz="1300" b="1" spc="300" dirty="0">
                    <a:solidFill>
                      <a:srgbClr val="535354"/>
                    </a:solidFill>
                  </a:rPr>
                  <a:t>深圳市职工教育学院</a:t>
                </a:r>
                <a:endParaRPr lang="zh-CN" altLang="en-US" sz="1300" b="1" spc="300" dirty="0">
                  <a:solidFill>
                    <a:srgbClr val="535354"/>
                  </a:solidFill>
                </a:endParaRPr>
              </a:p>
            </p:txBody>
          </p:sp>
          <p:sp>
            <p:nvSpPr>
              <p:cNvPr id="515" name="文本框 514"/>
              <p:cNvSpPr txBox="1"/>
              <p:nvPr/>
            </p:nvSpPr>
            <p:spPr>
              <a:xfrm>
                <a:off x="962601" y="1196064"/>
                <a:ext cx="2021019" cy="184666"/>
              </a:xfrm>
              <a:prstGeom prst="rect">
                <a:avLst/>
              </a:prstGeom>
              <a:noFill/>
            </p:spPr>
            <p:txBody>
              <a:bodyPr wrap="square" rtlCol="0">
                <a:spAutoFit/>
              </a:bodyPr>
              <a:lstStyle/>
              <a:p>
                <a:pPr algn="ctr"/>
                <a:r>
                  <a:rPr lang="en-US" altLang="zh-CN" sz="600" b="1" dirty="0">
                    <a:solidFill>
                      <a:srgbClr val="535354"/>
                    </a:solidFill>
                    <a:latin typeface="Articulate" panose="02000503040000020004" pitchFamily="2" charset="0"/>
                  </a:rPr>
                  <a:t>Shenzhen   City   Employees   </a:t>
                </a:r>
                <a:r>
                  <a:rPr lang="en-US" altLang="zh-CN" sz="600" b="1" dirty="0" err="1">
                    <a:solidFill>
                      <a:srgbClr val="535354"/>
                    </a:solidFill>
                    <a:latin typeface="Articulate" panose="02000503040000020004" pitchFamily="2" charset="0"/>
                  </a:rPr>
                  <a:t>Institule</a:t>
                </a:r>
                <a:r>
                  <a:rPr lang="en-US" altLang="zh-CN" sz="600" b="1" dirty="0">
                    <a:solidFill>
                      <a:srgbClr val="535354"/>
                    </a:solidFill>
                    <a:latin typeface="Articulate" panose="02000503040000020004" pitchFamily="2" charset="0"/>
                  </a:rPr>
                  <a:t>   Education</a:t>
                </a:r>
                <a:endParaRPr lang="zh-CN" altLang="en-US" sz="600" b="1" dirty="0">
                  <a:solidFill>
                    <a:srgbClr val="535354"/>
                  </a:solidFill>
                  <a:latin typeface="Articulate" panose="02000503040000020004" pitchFamily="2" charset="0"/>
                </a:endParaRPr>
              </a:p>
            </p:txBody>
          </p:sp>
        </p:gr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2064464"/>
            <a:ext cx="12192000" cy="3196655"/>
          </a:xfrm>
          <a:prstGeom prst="rect">
            <a:avLst/>
          </a:prstGeom>
          <a:pattFill prst="lgGrid">
            <a:fgClr>
              <a:srgbClr val="008BD0"/>
            </a:fgClr>
            <a:bgClr>
              <a:schemeClr val="accent2"/>
            </a:bgClr>
          </a:patt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58813" y="2064464"/>
            <a:ext cx="10860087" cy="3196655"/>
          </a:xfrm>
          <a:prstGeom prst="rect">
            <a:avLst/>
          </a:prstGeom>
          <a:solidFill>
            <a:schemeClr val="bg1"/>
          </a:solidFill>
          <a:ln w="19050">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792491" y="2713642"/>
            <a:ext cx="10710643" cy="1931714"/>
            <a:chOff x="792491" y="2666342"/>
            <a:chExt cx="10710643" cy="1931714"/>
          </a:xfrm>
        </p:grpSpPr>
        <p:pic>
          <p:nvPicPr>
            <p:cNvPr id="3074" name="Picture 2" descr="https://timgsa.baidu.com/timg?image&amp;quality=80&amp;size=b9999_10000&amp;sec=1534518067526&amp;di=90c3aaf5b119f368abcca1b3ed0fbc97&amp;imgtype=0&amp;src=http%3A%2F%2Fpic.baike.soso.com%2Fp%2F20140512%2F20140512174058-179219592.jpg"/>
            <p:cNvPicPr>
              <a:picLocks noChangeAspect="1" noChangeArrowheads="1"/>
            </p:cNvPicPr>
            <p:nvPr/>
          </p:nvPicPr>
          <p:blipFill rotWithShape="1">
            <a:blip r:embed="rId1">
              <a:extLst>
                <a:ext uri="{BEBA8EAE-BF5A-486C-A8C5-ECC9F3942E4B}">
                  <a14:imgProps xmlns:a14="http://schemas.microsoft.com/office/drawing/2010/main">
                    <a14:imgLayer r:embed="rId2">
                      <a14:imgEffect>
                        <a14:sharpenSoften amount="50000"/>
                      </a14:imgEffect>
                    </a14:imgLayer>
                  </a14:imgProps>
                </a:ext>
                <a:ext uri="{28A0092B-C50C-407E-A947-70E740481C1C}">
                  <a14:useLocalDpi xmlns:a14="http://schemas.microsoft.com/office/drawing/2010/main" val="0"/>
                </a:ext>
              </a:extLst>
            </a:blip>
            <a:srcRect l="11076" t="13553" r="11041" b="50499"/>
            <a:stretch>
              <a:fillRect/>
            </a:stretch>
          </p:blipFill>
          <p:spPr bwMode="auto">
            <a:xfrm>
              <a:off x="792491" y="2702650"/>
              <a:ext cx="5966085" cy="182756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ttps://timgsa.baidu.com/timg?image&amp;quality=80&amp;size=b9999_10000&amp;sec=1534518067526&amp;di=90c3aaf5b119f368abcca1b3ed0fbc97&amp;imgtype=0&amp;src=http%3A%2F%2Fpic.baike.soso.com%2Fp%2F20140512%2F20140512174058-179219592.jpg"/>
            <p:cNvPicPr>
              <a:picLocks noChangeAspect="1" noChangeArrowheads="1"/>
            </p:cNvPicPr>
            <p:nvPr/>
          </p:nvPicPr>
          <p:blipFill rotWithShape="1">
            <a:blip r:embed="rId1">
              <a:extLst>
                <a:ext uri="{BEBA8EAE-BF5A-486C-A8C5-ECC9F3942E4B}">
                  <a14:imgProps xmlns:a14="http://schemas.microsoft.com/office/drawing/2010/main">
                    <a14:imgLayer r:embed="rId2">
                      <a14:imgEffect>
                        <a14:sharpenSoften amount="50000"/>
                      </a14:imgEffect>
                    </a14:imgLayer>
                  </a14:imgProps>
                </a:ext>
                <a:ext uri="{28A0092B-C50C-407E-A947-70E740481C1C}">
                  <a14:useLocalDpi xmlns:a14="http://schemas.microsoft.com/office/drawing/2010/main" val="0"/>
                </a:ext>
              </a:extLst>
            </a:blip>
            <a:srcRect l="26815" t="51982" r="11042" b="10021"/>
            <a:stretch>
              <a:fillRect/>
            </a:stretch>
          </p:blipFill>
          <p:spPr bwMode="auto">
            <a:xfrm>
              <a:off x="6742810" y="2666342"/>
              <a:ext cx="4760324" cy="193171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 name="组合 3"/>
          <p:cNvGrpSpPr/>
          <p:nvPr/>
        </p:nvGrpSpPr>
        <p:grpSpPr>
          <a:xfrm>
            <a:off x="1226070" y="1427913"/>
            <a:ext cx="1734014" cy="681165"/>
            <a:chOff x="1226070" y="1427913"/>
            <a:chExt cx="1734014" cy="681165"/>
          </a:xfrm>
        </p:grpSpPr>
        <p:sp>
          <p:nvSpPr>
            <p:cNvPr id="5" name="内容占位符 2"/>
            <p:cNvSpPr txBox="1"/>
            <p:nvPr/>
          </p:nvSpPr>
          <p:spPr>
            <a:xfrm>
              <a:off x="1614479" y="1427913"/>
              <a:ext cx="1345605" cy="565604"/>
            </a:xfrm>
            <a:prstGeom prst="rect">
              <a:avLst/>
            </a:prstGeom>
          </p:spPr>
          <p:txBody>
            <a:bodyPr vert="horz"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nSpc>
                  <a:spcPct val="120000"/>
                </a:lnSpc>
                <a:spcBef>
                  <a:spcPts val="0"/>
                </a:spcBef>
                <a:buNone/>
              </a:pPr>
              <a:r>
                <a:rPr lang="en-US" altLang="zh-CN" sz="2800" b="1" dirty="0">
                  <a:solidFill>
                    <a:srgbClr val="0097E2"/>
                  </a:solidFill>
                </a:rPr>
                <a:t>3.</a:t>
              </a:r>
              <a:r>
                <a:rPr lang="zh-CN" altLang="en-US" sz="2800" b="1" dirty="0">
                  <a:solidFill>
                    <a:srgbClr val="0097E2"/>
                  </a:solidFill>
                </a:rPr>
                <a:t>类别</a:t>
              </a:r>
              <a:endParaRPr lang="zh-CN" altLang="en-US" sz="2800" b="1" dirty="0">
                <a:solidFill>
                  <a:srgbClr val="0097E2"/>
                </a:solidFill>
              </a:endParaRPr>
            </a:p>
          </p:txBody>
        </p:sp>
        <p:sp>
          <p:nvSpPr>
            <p:cNvPr id="6" name="矩形 5"/>
            <p:cNvSpPr/>
            <p:nvPr/>
          </p:nvSpPr>
          <p:spPr>
            <a:xfrm>
              <a:off x="1742156" y="2027590"/>
              <a:ext cx="992937" cy="72000"/>
            </a:xfrm>
            <a:prstGeom prst="rect">
              <a:avLst/>
            </a:prstGeom>
            <a:solidFill>
              <a:srgbClr val="007BB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classroom_185578"/>
            <p:cNvSpPr>
              <a:spLocks noChangeAspect="1"/>
            </p:cNvSpPr>
            <p:nvPr/>
          </p:nvSpPr>
          <p:spPr bwMode="auto">
            <a:xfrm>
              <a:off x="1226070" y="1569015"/>
              <a:ext cx="375575" cy="540063"/>
            </a:xfrm>
            <a:custGeom>
              <a:avLst/>
              <a:gdLst>
                <a:gd name="T0" fmla="*/ 4567 w 4729"/>
                <a:gd name="T1" fmla="*/ 391 h 6809"/>
                <a:gd name="T2" fmla="*/ 3247 w 4729"/>
                <a:gd name="T3" fmla="*/ 391 h 6809"/>
                <a:gd name="T4" fmla="*/ 3247 w 4729"/>
                <a:gd name="T5" fmla="*/ 162 h 6809"/>
                <a:gd name="T6" fmla="*/ 3085 w 4729"/>
                <a:gd name="T7" fmla="*/ 0 h 6809"/>
                <a:gd name="T8" fmla="*/ 1623 w 4729"/>
                <a:gd name="T9" fmla="*/ 0 h 6809"/>
                <a:gd name="T10" fmla="*/ 1461 w 4729"/>
                <a:gd name="T11" fmla="*/ 162 h 6809"/>
                <a:gd name="T12" fmla="*/ 1461 w 4729"/>
                <a:gd name="T13" fmla="*/ 391 h 6809"/>
                <a:gd name="T14" fmla="*/ 162 w 4729"/>
                <a:gd name="T15" fmla="*/ 391 h 6809"/>
                <a:gd name="T16" fmla="*/ 0 w 4729"/>
                <a:gd name="T17" fmla="*/ 553 h 6809"/>
                <a:gd name="T18" fmla="*/ 0 w 4729"/>
                <a:gd name="T19" fmla="*/ 5308 h 6809"/>
                <a:gd name="T20" fmla="*/ 842 w 4729"/>
                <a:gd name="T21" fmla="*/ 4466 h 6809"/>
                <a:gd name="T22" fmla="*/ 1071 w 4729"/>
                <a:gd name="T23" fmla="*/ 4466 h 6809"/>
                <a:gd name="T24" fmla="*/ 1071 w 4729"/>
                <a:gd name="T25" fmla="*/ 4695 h 6809"/>
                <a:gd name="T26" fmla="*/ 1 w 4729"/>
                <a:gd name="T27" fmla="*/ 5765 h 6809"/>
                <a:gd name="T28" fmla="*/ 0 w 4729"/>
                <a:gd name="T29" fmla="*/ 5766 h 6809"/>
                <a:gd name="T30" fmla="*/ 0 w 4729"/>
                <a:gd name="T31" fmla="*/ 6580 h 6809"/>
                <a:gd name="T32" fmla="*/ 1042 w 4729"/>
                <a:gd name="T33" fmla="*/ 5537 h 6809"/>
                <a:gd name="T34" fmla="*/ 1271 w 4729"/>
                <a:gd name="T35" fmla="*/ 5537 h 6809"/>
                <a:gd name="T36" fmla="*/ 1271 w 4729"/>
                <a:gd name="T37" fmla="*/ 5766 h 6809"/>
                <a:gd name="T38" fmla="*/ 228 w 4729"/>
                <a:gd name="T39" fmla="*/ 6809 h 6809"/>
                <a:gd name="T40" fmla="*/ 1020 w 4729"/>
                <a:gd name="T41" fmla="*/ 6809 h 6809"/>
                <a:gd name="T42" fmla="*/ 1021 w 4729"/>
                <a:gd name="T43" fmla="*/ 6808 h 6809"/>
                <a:gd name="T44" fmla="*/ 2094 w 4729"/>
                <a:gd name="T45" fmla="*/ 5735 h 6809"/>
                <a:gd name="T46" fmla="*/ 2323 w 4729"/>
                <a:gd name="T47" fmla="*/ 5735 h 6809"/>
                <a:gd name="T48" fmla="*/ 2323 w 4729"/>
                <a:gd name="T49" fmla="*/ 5964 h 6809"/>
                <a:gd name="T50" fmla="*/ 1478 w 4729"/>
                <a:gd name="T51" fmla="*/ 6809 h 6809"/>
                <a:gd name="T52" fmla="*/ 4567 w 4729"/>
                <a:gd name="T53" fmla="*/ 6809 h 6809"/>
                <a:gd name="T54" fmla="*/ 4729 w 4729"/>
                <a:gd name="T55" fmla="*/ 6647 h 6809"/>
                <a:gd name="T56" fmla="*/ 4729 w 4729"/>
                <a:gd name="T57" fmla="*/ 553 h 6809"/>
                <a:gd name="T58" fmla="*/ 4567 w 4729"/>
                <a:gd name="T59" fmla="*/ 391 h 6809"/>
                <a:gd name="T60" fmla="*/ 1785 w 4729"/>
                <a:gd name="T61" fmla="*/ 324 h 6809"/>
                <a:gd name="T62" fmla="*/ 2923 w 4729"/>
                <a:gd name="T63" fmla="*/ 324 h 6809"/>
                <a:gd name="T64" fmla="*/ 2923 w 4729"/>
                <a:gd name="T65" fmla="*/ 553 h 6809"/>
                <a:gd name="T66" fmla="*/ 2923 w 4729"/>
                <a:gd name="T67" fmla="*/ 776 h 6809"/>
                <a:gd name="T68" fmla="*/ 1785 w 4729"/>
                <a:gd name="T69" fmla="*/ 776 h 6809"/>
                <a:gd name="T70" fmla="*/ 1785 w 4729"/>
                <a:gd name="T71" fmla="*/ 553 h 6809"/>
                <a:gd name="T72" fmla="*/ 1785 w 4729"/>
                <a:gd name="T73" fmla="*/ 553 h 6809"/>
                <a:gd name="T74" fmla="*/ 1785 w 4729"/>
                <a:gd name="T75" fmla="*/ 324 h 6809"/>
                <a:gd name="T76" fmla="*/ 3960 w 4729"/>
                <a:gd name="T77" fmla="*/ 3474 h 6809"/>
                <a:gd name="T78" fmla="*/ 769 w 4729"/>
                <a:gd name="T79" fmla="*/ 3474 h 6809"/>
                <a:gd name="T80" fmla="*/ 607 w 4729"/>
                <a:gd name="T81" fmla="*/ 3312 h 6809"/>
                <a:gd name="T82" fmla="*/ 769 w 4729"/>
                <a:gd name="T83" fmla="*/ 3150 h 6809"/>
                <a:gd name="T84" fmla="*/ 3960 w 4729"/>
                <a:gd name="T85" fmla="*/ 3150 h 6809"/>
                <a:gd name="T86" fmla="*/ 4122 w 4729"/>
                <a:gd name="T87" fmla="*/ 3312 h 6809"/>
                <a:gd name="T88" fmla="*/ 3960 w 4729"/>
                <a:gd name="T89" fmla="*/ 3474 h 6809"/>
                <a:gd name="T90" fmla="*/ 3960 w 4729"/>
                <a:gd name="T91" fmla="*/ 2681 h 6809"/>
                <a:gd name="T92" fmla="*/ 769 w 4729"/>
                <a:gd name="T93" fmla="*/ 2681 h 6809"/>
                <a:gd name="T94" fmla="*/ 607 w 4729"/>
                <a:gd name="T95" fmla="*/ 2519 h 6809"/>
                <a:gd name="T96" fmla="*/ 769 w 4729"/>
                <a:gd name="T97" fmla="*/ 2357 h 6809"/>
                <a:gd name="T98" fmla="*/ 3960 w 4729"/>
                <a:gd name="T99" fmla="*/ 2357 h 6809"/>
                <a:gd name="T100" fmla="*/ 4122 w 4729"/>
                <a:gd name="T101" fmla="*/ 2519 h 6809"/>
                <a:gd name="T102" fmla="*/ 3960 w 4729"/>
                <a:gd name="T103" fmla="*/ 2681 h 6809"/>
                <a:gd name="T104" fmla="*/ 3960 w 4729"/>
                <a:gd name="T105" fmla="*/ 1889 h 6809"/>
                <a:gd name="T106" fmla="*/ 769 w 4729"/>
                <a:gd name="T107" fmla="*/ 1889 h 6809"/>
                <a:gd name="T108" fmla="*/ 607 w 4729"/>
                <a:gd name="T109" fmla="*/ 1727 h 6809"/>
                <a:gd name="T110" fmla="*/ 769 w 4729"/>
                <a:gd name="T111" fmla="*/ 1565 h 6809"/>
                <a:gd name="T112" fmla="*/ 3960 w 4729"/>
                <a:gd name="T113" fmla="*/ 1565 h 6809"/>
                <a:gd name="T114" fmla="*/ 4122 w 4729"/>
                <a:gd name="T115" fmla="*/ 1727 h 6809"/>
                <a:gd name="T116" fmla="*/ 3960 w 4729"/>
                <a:gd name="T117" fmla="*/ 1889 h 6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729" h="6809">
                  <a:moveTo>
                    <a:pt x="4567" y="391"/>
                  </a:moveTo>
                  <a:lnTo>
                    <a:pt x="3247" y="391"/>
                  </a:lnTo>
                  <a:lnTo>
                    <a:pt x="3247" y="162"/>
                  </a:lnTo>
                  <a:cubicBezTo>
                    <a:pt x="3247" y="73"/>
                    <a:pt x="3174" y="0"/>
                    <a:pt x="3085" y="0"/>
                  </a:cubicBezTo>
                  <a:lnTo>
                    <a:pt x="1623" y="0"/>
                  </a:lnTo>
                  <a:cubicBezTo>
                    <a:pt x="1534" y="0"/>
                    <a:pt x="1461" y="73"/>
                    <a:pt x="1461" y="162"/>
                  </a:cubicBezTo>
                  <a:lnTo>
                    <a:pt x="1461" y="391"/>
                  </a:lnTo>
                  <a:lnTo>
                    <a:pt x="162" y="391"/>
                  </a:lnTo>
                  <a:cubicBezTo>
                    <a:pt x="72" y="391"/>
                    <a:pt x="0" y="464"/>
                    <a:pt x="0" y="553"/>
                  </a:cubicBezTo>
                  <a:lnTo>
                    <a:pt x="0" y="5308"/>
                  </a:lnTo>
                  <a:lnTo>
                    <a:pt x="842" y="4466"/>
                  </a:lnTo>
                  <a:cubicBezTo>
                    <a:pt x="905" y="4403"/>
                    <a:pt x="1008" y="4403"/>
                    <a:pt x="1071" y="4466"/>
                  </a:cubicBezTo>
                  <a:cubicBezTo>
                    <a:pt x="1134" y="4529"/>
                    <a:pt x="1134" y="4632"/>
                    <a:pt x="1071" y="4695"/>
                  </a:cubicBezTo>
                  <a:lnTo>
                    <a:pt x="1" y="5765"/>
                  </a:lnTo>
                  <a:cubicBezTo>
                    <a:pt x="0" y="5766"/>
                    <a:pt x="0" y="5766"/>
                    <a:pt x="0" y="5766"/>
                  </a:cubicBezTo>
                  <a:lnTo>
                    <a:pt x="0" y="6580"/>
                  </a:lnTo>
                  <a:lnTo>
                    <a:pt x="1042" y="5537"/>
                  </a:lnTo>
                  <a:cubicBezTo>
                    <a:pt x="1106" y="5474"/>
                    <a:pt x="1208" y="5474"/>
                    <a:pt x="1271" y="5537"/>
                  </a:cubicBezTo>
                  <a:cubicBezTo>
                    <a:pt x="1335" y="5600"/>
                    <a:pt x="1335" y="5703"/>
                    <a:pt x="1271" y="5766"/>
                  </a:cubicBezTo>
                  <a:lnTo>
                    <a:pt x="228" y="6809"/>
                  </a:lnTo>
                  <a:lnTo>
                    <a:pt x="1020" y="6809"/>
                  </a:lnTo>
                  <a:cubicBezTo>
                    <a:pt x="1020" y="6809"/>
                    <a:pt x="1021" y="6808"/>
                    <a:pt x="1021" y="6808"/>
                  </a:cubicBezTo>
                  <a:lnTo>
                    <a:pt x="2094" y="5735"/>
                  </a:lnTo>
                  <a:cubicBezTo>
                    <a:pt x="2157" y="5672"/>
                    <a:pt x="2260" y="5672"/>
                    <a:pt x="2323" y="5735"/>
                  </a:cubicBezTo>
                  <a:cubicBezTo>
                    <a:pt x="2386" y="5798"/>
                    <a:pt x="2386" y="5901"/>
                    <a:pt x="2323" y="5964"/>
                  </a:cubicBezTo>
                  <a:lnTo>
                    <a:pt x="1478" y="6809"/>
                  </a:lnTo>
                  <a:lnTo>
                    <a:pt x="4567" y="6809"/>
                  </a:lnTo>
                  <a:cubicBezTo>
                    <a:pt x="4657" y="6809"/>
                    <a:pt x="4729" y="6736"/>
                    <a:pt x="4729" y="6647"/>
                  </a:cubicBezTo>
                  <a:lnTo>
                    <a:pt x="4729" y="553"/>
                  </a:lnTo>
                  <a:cubicBezTo>
                    <a:pt x="4729" y="464"/>
                    <a:pt x="4657" y="391"/>
                    <a:pt x="4567" y="391"/>
                  </a:cubicBezTo>
                  <a:close/>
                  <a:moveTo>
                    <a:pt x="1785" y="324"/>
                  </a:moveTo>
                  <a:lnTo>
                    <a:pt x="2923" y="324"/>
                  </a:lnTo>
                  <a:lnTo>
                    <a:pt x="2923" y="553"/>
                  </a:lnTo>
                  <a:lnTo>
                    <a:pt x="2923" y="776"/>
                  </a:lnTo>
                  <a:lnTo>
                    <a:pt x="1785" y="776"/>
                  </a:lnTo>
                  <a:lnTo>
                    <a:pt x="1785" y="553"/>
                  </a:lnTo>
                  <a:cubicBezTo>
                    <a:pt x="1785" y="553"/>
                    <a:pt x="1785" y="553"/>
                    <a:pt x="1785" y="553"/>
                  </a:cubicBezTo>
                  <a:lnTo>
                    <a:pt x="1785" y="324"/>
                  </a:lnTo>
                  <a:close/>
                  <a:moveTo>
                    <a:pt x="3960" y="3474"/>
                  </a:moveTo>
                  <a:lnTo>
                    <a:pt x="769" y="3474"/>
                  </a:lnTo>
                  <a:cubicBezTo>
                    <a:pt x="680" y="3474"/>
                    <a:pt x="607" y="3401"/>
                    <a:pt x="607" y="3312"/>
                  </a:cubicBezTo>
                  <a:cubicBezTo>
                    <a:pt x="607" y="3222"/>
                    <a:pt x="680" y="3150"/>
                    <a:pt x="769" y="3150"/>
                  </a:cubicBezTo>
                  <a:lnTo>
                    <a:pt x="3960" y="3150"/>
                  </a:lnTo>
                  <a:cubicBezTo>
                    <a:pt x="4049" y="3150"/>
                    <a:pt x="4122" y="3222"/>
                    <a:pt x="4122" y="3312"/>
                  </a:cubicBezTo>
                  <a:cubicBezTo>
                    <a:pt x="4122" y="3401"/>
                    <a:pt x="4049" y="3474"/>
                    <a:pt x="3960" y="3474"/>
                  </a:cubicBezTo>
                  <a:close/>
                  <a:moveTo>
                    <a:pt x="3960" y="2681"/>
                  </a:moveTo>
                  <a:lnTo>
                    <a:pt x="769" y="2681"/>
                  </a:lnTo>
                  <a:cubicBezTo>
                    <a:pt x="680" y="2681"/>
                    <a:pt x="607" y="2609"/>
                    <a:pt x="607" y="2519"/>
                  </a:cubicBezTo>
                  <a:cubicBezTo>
                    <a:pt x="607" y="2430"/>
                    <a:pt x="680" y="2357"/>
                    <a:pt x="769" y="2357"/>
                  </a:cubicBezTo>
                  <a:lnTo>
                    <a:pt x="3960" y="2357"/>
                  </a:lnTo>
                  <a:cubicBezTo>
                    <a:pt x="4049" y="2357"/>
                    <a:pt x="4122" y="2430"/>
                    <a:pt x="4122" y="2519"/>
                  </a:cubicBezTo>
                  <a:cubicBezTo>
                    <a:pt x="4122" y="2609"/>
                    <a:pt x="4049" y="2681"/>
                    <a:pt x="3960" y="2681"/>
                  </a:cubicBezTo>
                  <a:close/>
                  <a:moveTo>
                    <a:pt x="3960" y="1889"/>
                  </a:moveTo>
                  <a:lnTo>
                    <a:pt x="769" y="1889"/>
                  </a:lnTo>
                  <a:cubicBezTo>
                    <a:pt x="680" y="1889"/>
                    <a:pt x="607" y="1816"/>
                    <a:pt x="607" y="1727"/>
                  </a:cubicBezTo>
                  <a:cubicBezTo>
                    <a:pt x="607" y="1637"/>
                    <a:pt x="680" y="1565"/>
                    <a:pt x="769" y="1565"/>
                  </a:cubicBezTo>
                  <a:lnTo>
                    <a:pt x="3960" y="1565"/>
                  </a:lnTo>
                  <a:cubicBezTo>
                    <a:pt x="4049" y="1565"/>
                    <a:pt x="4122" y="1637"/>
                    <a:pt x="4122" y="1727"/>
                  </a:cubicBezTo>
                  <a:cubicBezTo>
                    <a:pt x="4122" y="1816"/>
                    <a:pt x="4049" y="1889"/>
                    <a:pt x="3960" y="1889"/>
                  </a:cubicBezTo>
                  <a:close/>
                </a:path>
              </a:pathLst>
            </a:custGeom>
            <a:solidFill>
              <a:schemeClr val="accent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07" name="组合 10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p:nvPr/>
        </p:nvGrpSpPr>
        <p:grpSpPr>
          <a:xfrm>
            <a:off x="10184225" y="4403052"/>
            <a:ext cx="1798602" cy="1931714"/>
            <a:chOff x="3849688" y="955675"/>
            <a:chExt cx="4525963" cy="4860925"/>
          </a:xfrm>
        </p:grpSpPr>
        <p:sp>
          <p:nvSpPr>
            <p:cNvPr id="108" name="ïṡľiḑe"/>
            <p:cNvSpPr/>
            <p:nvPr/>
          </p:nvSpPr>
          <p:spPr bwMode="auto">
            <a:xfrm>
              <a:off x="3849688" y="2697163"/>
              <a:ext cx="2101850" cy="2563813"/>
            </a:xfrm>
            <a:custGeom>
              <a:avLst/>
              <a:gdLst>
                <a:gd name="T0" fmla="*/ 550 w 608"/>
                <a:gd name="T1" fmla="*/ 45 h 743"/>
                <a:gd name="T2" fmla="*/ 9 w 608"/>
                <a:gd name="T3" fmla="*/ 1 h 743"/>
                <a:gd name="T4" fmla="*/ 0 w 608"/>
                <a:gd name="T5" fmla="*/ 9 h 743"/>
                <a:gd name="T6" fmla="*/ 57 w 608"/>
                <a:gd name="T7" fmla="*/ 693 h 743"/>
                <a:gd name="T8" fmla="*/ 64 w 608"/>
                <a:gd name="T9" fmla="*/ 700 h 743"/>
                <a:gd name="T10" fmla="*/ 608 w 608"/>
                <a:gd name="T11" fmla="*/ 743 h 743"/>
                <a:gd name="T12" fmla="*/ 550 w 608"/>
                <a:gd name="T13" fmla="*/ 45 h 743"/>
              </a:gdLst>
              <a:ahLst/>
              <a:cxnLst>
                <a:cxn ang="0">
                  <a:pos x="T0" y="T1"/>
                </a:cxn>
                <a:cxn ang="0">
                  <a:pos x="T2" y="T3"/>
                </a:cxn>
                <a:cxn ang="0">
                  <a:pos x="T4" y="T5"/>
                </a:cxn>
                <a:cxn ang="0">
                  <a:pos x="T6" y="T7"/>
                </a:cxn>
                <a:cxn ang="0">
                  <a:pos x="T8" y="T9"/>
                </a:cxn>
                <a:cxn ang="0">
                  <a:pos x="T10" y="T11"/>
                </a:cxn>
                <a:cxn ang="0">
                  <a:pos x="T12" y="T13"/>
                </a:cxn>
              </a:cxnLst>
              <a:rect l="0" t="0" r="r" b="b"/>
              <a:pathLst>
                <a:path w="608" h="743">
                  <a:moveTo>
                    <a:pt x="550" y="45"/>
                  </a:moveTo>
                  <a:cubicBezTo>
                    <a:pt x="9" y="1"/>
                    <a:pt x="9" y="1"/>
                    <a:pt x="9" y="1"/>
                  </a:cubicBezTo>
                  <a:cubicBezTo>
                    <a:pt x="3" y="0"/>
                    <a:pt x="0" y="4"/>
                    <a:pt x="0" y="9"/>
                  </a:cubicBezTo>
                  <a:cubicBezTo>
                    <a:pt x="57" y="693"/>
                    <a:pt x="57" y="693"/>
                    <a:pt x="57" y="693"/>
                  </a:cubicBezTo>
                  <a:cubicBezTo>
                    <a:pt x="58" y="696"/>
                    <a:pt x="60" y="700"/>
                    <a:pt x="64" y="700"/>
                  </a:cubicBezTo>
                  <a:cubicBezTo>
                    <a:pt x="608" y="743"/>
                    <a:pt x="608" y="743"/>
                    <a:pt x="608" y="743"/>
                  </a:cubicBezTo>
                  <a:lnTo>
                    <a:pt x="550" y="45"/>
                  </a:lnTo>
                  <a:close/>
                </a:path>
              </a:pathLst>
            </a:custGeom>
            <a:solidFill>
              <a:srgbClr val="60909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9" name="íṩľïḍê"/>
            <p:cNvSpPr/>
            <p:nvPr/>
          </p:nvSpPr>
          <p:spPr bwMode="auto">
            <a:xfrm>
              <a:off x="3957638" y="2797175"/>
              <a:ext cx="1985963" cy="2378075"/>
            </a:xfrm>
            <a:custGeom>
              <a:avLst/>
              <a:gdLst>
                <a:gd name="T0" fmla="*/ 1134 w 1251"/>
                <a:gd name="T1" fmla="*/ 92 h 1498"/>
                <a:gd name="T2" fmla="*/ 0 w 1251"/>
                <a:gd name="T3" fmla="*/ 0 h 1498"/>
                <a:gd name="T4" fmla="*/ 115 w 1251"/>
                <a:gd name="T5" fmla="*/ 1408 h 1498"/>
                <a:gd name="T6" fmla="*/ 1251 w 1251"/>
                <a:gd name="T7" fmla="*/ 1498 h 1498"/>
                <a:gd name="T8" fmla="*/ 1134 w 1251"/>
                <a:gd name="T9" fmla="*/ 92 h 1498"/>
              </a:gdLst>
              <a:ahLst/>
              <a:cxnLst>
                <a:cxn ang="0">
                  <a:pos x="T0" y="T1"/>
                </a:cxn>
                <a:cxn ang="0">
                  <a:pos x="T2" y="T3"/>
                </a:cxn>
                <a:cxn ang="0">
                  <a:pos x="T4" y="T5"/>
                </a:cxn>
                <a:cxn ang="0">
                  <a:pos x="T6" y="T7"/>
                </a:cxn>
                <a:cxn ang="0">
                  <a:pos x="T8" y="T9"/>
                </a:cxn>
              </a:cxnLst>
              <a:rect l="0" t="0" r="r" b="b"/>
              <a:pathLst>
                <a:path w="1251" h="1498">
                  <a:moveTo>
                    <a:pt x="1134" y="92"/>
                  </a:moveTo>
                  <a:lnTo>
                    <a:pt x="0" y="0"/>
                  </a:lnTo>
                  <a:lnTo>
                    <a:pt x="115" y="1408"/>
                  </a:lnTo>
                  <a:lnTo>
                    <a:pt x="1251" y="1498"/>
                  </a:lnTo>
                  <a:lnTo>
                    <a:pt x="1134" y="92"/>
                  </a:lnTo>
                  <a:close/>
                </a:path>
              </a:pathLst>
            </a:custGeom>
            <a:solidFill>
              <a:srgbClr val="CED3D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0" name="î$lidè"/>
            <p:cNvSpPr/>
            <p:nvPr/>
          </p:nvSpPr>
          <p:spPr bwMode="auto">
            <a:xfrm>
              <a:off x="5749926" y="2390775"/>
              <a:ext cx="2049463" cy="2870200"/>
            </a:xfrm>
            <a:custGeom>
              <a:avLst/>
              <a:gdLst>
                <a:gd name="T0" fmla="*/ 0 w 593"/>
                <a:gd name="T1" fmla="*/ 134 h 832"/>
                <a:gd name="T2" fmla="*/ 526 w 593"/>
                <a:gd name="T3" fmla="*/ 2 h 832"/>
                <a:gd name="T4" fmla="*/ 536 w 593"/>
                <a:gd name="T5" fmla="*/ 8 h 832"/>
                <a:gd name="T6" fmla="*/ 592 w 593"/>
                <a:gd name="T7" fmla="*/ 692 h 832"/>
                <a:gd name="T8" fmla="*/ 587 w 593"/>
                <a:gd name="T9" fmla="*/ 700 h 832"/>
                <a:gd name="T10" fmla="*/ 58 w 593"/>
                <a:gd name="T11" fmla="*/ 832 h 832"/>
                <a:gd name="T12" fmla="*/ 0 w 593"/>
                <a:gd name="T13" fmla="*/ 134 h 832"/>
              </a:gdLst>
              <a:ahLst/>
              <a:cxnLst>
                <a:cxn ang="0">
                  <a:pos x="T0" y="T1"/>
                </a:cxn>
                <a:cxn ang="0">
                  <a:pos x="T2" y="T3"/>
                </a:cxn>
                <a:cxn ang="0">
                  <a:pos x="T4" y="T5"/>
                </a:cxn>
                <a:cxn ang="0">
                  <a:pos x="T6" y="T7"/>
                </a:cxn>
                <a:cxn ang="0">
                  <a:pos x="T8" y="T9"/>
                </a:cxn>
                <a:cxn ang="0">
                  <a:pos x="T10" y="T11"/>
                </a:cxn>
                <a:cxn ang="0">
                  <a:pos x="T12" y="T13"/>
                </a:cxn>
              </a:cxnLst>
              <a:rect l="0" t="0" r="r" b="b"/>
              <a:pathLst>
                <a:path w="593" h="832">
                  <a:moveTo>
                    <a:pt x="0" y="134"/>
                  </a:moveTo>
                  <a:cubicBezTo>
                    <a:pt x="526" y="2"/>
                    <a:pt x="526" y="2"/>
                    <a:pt x="526" y="2"/>
                  </a:cubicBezTo>
                  <a:cubicBezTo>
                    <a:pt x="531" y="0"/>
                    <a:pt x="535" y="3"/>
                    <a:pt x="536" y="8"/>
                  </a:cubicBezTo>
                  <a:cubicBezTo>
                    <a:pt x="592" y="692"/>
                    <a:pt x="592" y="692"/>
                    <a:pt x="592" y="692"/>
                  </a:cubicBezTo>
                  <a:cubicBezTo>
                    <a:pt x="593" y="695"/>
                    <a:pt x="590" y="699"/>
                    <a:pt x="587" y="700"/>
                  </a:cubicBezTo>
                  <a:cubicBezTo>
                    <a:pt x="58" y="832"/>
                    <a:pt x="58" y="832"/>
                    <a:pt x="58" y="832"/>
                  </a:cubicBezTo>
                  <a:lnTo>
                    <a:pt x="0" y="134"/>
                  </a:lnTo>
                  <a:close/>
                </a:path>
              </a:pathLst>
            </a:custGeom>
            <a:solidFill>
              <a:srgbClr val="60909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1" name="ïŝḷîḓe"/>
            <p:cNvSpPr/>
            <p:nvPr/>
          </p:nvSpPr>
          <p:spPr bwMode="auto">
            <a:xfrm>
              <a:off x="5757863" y="2505075"/>
              <a:ext cx="1938338" cy="2670175"/>
            </a:xfrm>
            <a:custGeom>
              <a:avLst/>
              <a:gdLst>
                <a:gd name="T0" fmla="*/ 0 w 1221"/>
                <a:gd name="T1" fmla="*/ 276 h 1682"/>
                <a:gd name="T2" fmla="*/ 1103 w 1221"/>
                <a:gd name="T3" fmla="*/ 0 h 1682"/>
                <a:gd name="T4" fmla="*/ 1221 w 1221"/>
                <a:gd name="T5" fmla="*/ 1406 h 1682"/>
                <a:gd name="T6" fmla="*/ 117 w 1221"/>
                <a:gd name="T7" fmla="*/ 1682 h 1682"/>
                <a:gd name="T8" fmla="*/ 0 w 1221"/>
                <a:gd name="T9" fmla="*/ 276 h 1682"/>
              </a:gdLst>
              <a:ahLst/>
              <a:cxnLst>
                <a:cxn ang="0">
                  <a:pos x="T0" y="T1"/>
                </a:cxn>
                <a:cxn ang="0">
                  <a:pos x="T2" y="T3"/>
                </a:cxn>
                <a:cxn ang="0">
                  <a:pos x="T4" y="T5"/>
                </a:cxn>
                <a:cxn ang="0">
                  <a:pos x="T6" y="T7"/>
                </a:cxn>
                <a:cxn ang="0">
                  <a:pos x="T8" y="T9"/>
                </a:cxn>
              </a:cxnLst>
              <a:rect l="0" t="0" r="r" b="b"/>
              <a:pathLst>
                <a:path w="1221" h="1682">
                  <a:moveTo>
                    <a:pt x="0" y="276"/>
                  </a:moveTo>
                  <a:lnTo>
                    <a:pt x="1103" y="0"/>
                  </a:lnTo>
                  <a:lnTo>
                    <a:pt x="1221" y="1406"/>
                  </a:lnTo>
                  <a:lnTo>
                    <a:pt x="117" y="1682"/>
                  </a:lnTo>
                  <a:lnTo>
                    <a:pt x="0" y="276"/>
                  </a:lnTo>
                  <a:close/>
                </a:path>
              </a:pathLst>
            </a:custGeom>
            <a:solidFill>
              <a:srgbClr val="ACB0B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2" name="ïşļíḋé"/>
            <p:cNvSpPr/>
            <p:nvPr/>
          </p:nvSpPr>
          <p:spPr bwMode="auto">
            <a:xfrm>
              <a:off x="5757863" y="2297113"/>
              <a:ext cx="1751013" cy="2878138"/>
            </a:xfrm>
            <a:custGeom>
              <a:avLst/>
              <a:gdLst>
                <a:gd name="T0" fmla="*/ 453 w 507"/>
                <a:gd name="T1" fmla="*/ 29 h 834"/>
                <a:gd name="T2" fmla="*/ 0 w 507"/>
                <a:gd name="T3" fmla="*/ 188 h 834"/>
                <a:gd name="T4" fmla="*/ 54 w 507"/>
                <a:gd name="T5" fmla="*/ 834 h 834"/>
                <a:gd name="T6" fmla="*/ 507 w 507"/>
                <a:gd name="T7" fmla="*/ 676 h 834"/>
                <a:gd name="T8" fmla="*/ 453 w 507"/>
                <a:gd name="T9" fmla="*/ 29 h 834"/>
              </a:gdLst>
              <a:ahLst/>
              <a:cxnLst>
                <a:cxn ang="0">
                  <a:pos x="T0" y="T1"/>
                </a:cxn>
                <a:cxn ang="0">
                  <a:pos x="T2" y="T3"/>
                </a:cxn>
                <a:cxn ang="0">
                  <a:pos x="T4" y="T5"/>
                </a:cxn>
                <a:cxn ang="0">
                  <a:pos x="T6" y="T7"/>
                </a:cxn>
                <a:cxn ang="0">
                  <a:pos x="T8" y="T9"/>
                </a:cxn>
              </a:cxnLst>
              <a:rect l="0" t="0" r="r" b="b"/>
              <a:pathLst>
                <a:path w="507" h="834">
                  <a:moveTo>
                    <a:pt x="453" y="29"/>
                  </a:moveTo>
                  <a:cubicBezTo>
                    <a:pt x="302" y="0"/>
                    <a:pt x="130" y="58"/>
                    <a:pt x="0" y="188"/>
                  </a:cubicBezTo>
                  <a:cubicBezTo>
                    <a:pt x="54" y="834"/>
                    <a:pt x="54" y="834"/>
                    <a:pt x="54" y="834"/>
                  </a:cubicBezTo>
                  <a:cubicBezTo>
                    <a:pt x="183" y="704"/>
                    <a:pt x="355" y="645"/>
                    <a:pt x="507" y="676"/>
                  </a:cubicBezTo>
                  <a:lnTo>
                    <a:pt x="453" y="29"/>
                  </a:lnTo>
                  <a:close/>
                </a:path>
              </a:pathLst>
            </a:custGeom>
            <a:solidFill>
              <a:srgbClr val="CED3D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3" name="iṣḻíde"/>
            <p:cNvSpPr/>
            <p:nvPr/>
          </p:nvSpPr>
          <p:spPr bwMode="auto">
            <a:xfrm>
              <a:off x="5757863" y="2062163"/>
              <a:ext cx="1550988" cy="3113088"/>
            </a:xfrm>
            <a:custGeom>
              <a:avLst/>
              <a:gdLst>
                <a:gd name="T0" fmla="*/ 396 w 449"/>
                <a:gd name="T1" fmla="*/ 0 h 902"/>
                <a:gd name="T2" fmla="*/ 0 w 449"/>
                <a:gd name="T3" fmla="*/ 256 h 902"/>
                <a:gd name="T4" fmla="*/ 54 w 449"/>
                <a:gd name="T5" fmla="*/ 902 h 902"/>
                <a:gd name="T6" fmla="*/ 449 w 449"/>
                <a:gd name="T7" fmla="*/ 647 h 902"/>
                <a:gd name="T8" fmla="*/ 396 w 449"/>
                <a:gd name="T9" fmla="*/ 0 h 902"/>
              </a:gdLst>
              <a:ahLst/>
              <a:cxnLst>
                <a:cxn ang="0">
                  <a:pos x="T0" y="T1"/>
                </a:cxn>
                <a:cxn ang="0">
                  <a:pos x="T2" y="T3"/>
                </a:cxn>
                <a:cxn ang="0">
                  <a:pos x="T4" y="T5"/>
                </a:cxn>
                <a:cxn ang="0">
                  <a:pos x="T6" y="T7"/>
                </a:cxn>
                <a:cxn ang="0">
                  <a:pos x="T8" y="T9"/>
                </a:cxn>
              </a:cxnLst>
              <a:rect l="0" t="0" r="r" b="b"/>
              <a:pathLst>
                <a:path w="449" h="902">
                  <a:moveTo>
                    <a:pt x="396" y="0"/>
                  </a:moveTo>
                  <a:cubicBezTo>
                    <a:pt x="263" y="1"/>
                    <a:pt x="112" y="96"/>
                    <a:pt x="0" y="256"/>
                  </a:cubicBezTo>
                  <a:cubicBezTo>
                    <a:pt x="54" y="902"/>
                    <a:pt x="54" y="902"/>
                    <a:pt x="54" y="902"/>
                  </a:cubicBezTo>
                  <a:cubicBezTo>
                    <a:pt x="166" y="742"/>
                    <a:pt x="316" y="648"/>
                    <a:pt x="449" y="647"/>
                  </a:cubicBezTo>
                  <a:lnTo>
                    <a:pt x="396" y="0"/>
                  </a:lnTo>
                  <a:close/>
                </a:path>
              </a:pathLst>
            </a:custGeom>
            <a:solidFill>
              <a:srgbClr val="E5E7E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4" name="îśľídê"/>
            <p:cNvSpPr/>
            <p:nvPr/>
          </p:nvSpPr>
          <p:spPr bwMode="auto">
            <a:xfrm>
              <a:off x="4122738" y="2476500"/>
              <a:ext cx="1820863" cy="2698750"/>
            </a:xfrm>
            <a:custGeom>
              <a:avLst/>
              <a:gdLst>
                <a:gd name="T0" fmla="*/ 0 w 527"/>
                <a:gd name="T1" fmla="*/ 54 h 782"/>
                <a:gd name="T2" fmla="*/ 473 w 527"/>
                <a:gd name="T3" fmla="*/ 136 h 782"/>
                <a:gd name="T4" fmla="*/ 527 w 527"/>
                <a:gd name="T5" fmla="*/ 782 h 782"/>
                <a:gd name="T6" fmla="*/ 53 w 527"/>
                <a:gd name="T7" fmla="*/ 701 h 782"/>
                <a:gd name="T8" fmla="*/ 0 w 527"/>
                <a:gd name="T9" fmla="*/ 54 h 782"/>
              </a:gdLst>
              <a:ahLst/>
              <a:cxnLst>
                <a:cxn ang="0">
                  <a:pos x="T0" y="T1"/>
                </a:cxn>
                <a:cxn ang="0">
                  <a:pos x="T2" y="T3"/>
                </a:cxn>
                <a:cxn ang="0">
                  <a:pos x="T4" y="T5"/>
                </a:cxn>
                <a:cxn ang="0">
                  <a:pos x="T6" y="T7"/>
                </a:cxn>
                <a:cxn ang="0">
                  <a:pos x="T8" y="T9"/>
                </a:cxn>
              </a:cxnLst>
              <a:rect l="0" t="0" r="r" b="b"/>
              <a:pathLst>
                <a:path w="527" h="782">
                  <a:moveTo>
                    <a:pt x="0" y="54"/>
                  </a:moveTo>
                  <a:cubicBezTo>
                    <a:pt x="144" y="0"/>
                    <a:pt x="323" y="29"/>
                    <a:pt x="473" y="136"/>
                  </a:cubicBezTo>
                  <a:cubicBezTo>
                    <a:pt x="527" y="782"/>
                    <a:pt x="527" y="782"/>
                    <a:pt x="527" y="782"/>
                  </a:cubicBezTo>
                  <a:cubicBezTo>
                    <a:pt x="377" y="675"/>
                    <a:pt x="198" y="645"/>
                    <a:pt x="53" y="701"/>
                  </a:cubicBezTo>
                  <a:lnTo>
                    <a:pt x="0" y="54"/>
                  </a:lnTo>
                  <a:close/>
                </a:path>
              </a:pathLst>
            </a:custGeom>
            <a:solidFill>
              <a:srgbClr val="E5E7E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5" name="îṩlïďé"/>
            <p:cNvSpPr/>
            <p:nvPr/>
          </p:nvSpPr>
          <p:spPr bwMode="auto">
            <a:xfrm>
              <a:off x="4264026" y="2228850"/>
              <a:ext cx="1679575" cy="2946400"/>
            </a:xfrm>
            <a:custGeom>
              <a:avLst/>
              <a:gdLst>
                <a:gd name="T0" fmla="*/ 0 w 486"/>
                <a:gd name="T1" fmla="*/ 21 h 854"/>
                <a:gd name="T2" fmla="*/ 432 w 486"/>
                <a:gd name="T3" fmla="*/ 208 h 854"/>
                <a:gd name="T4" fmla="*/ 486 w 486"/>
                <a:gd name="T5" fmla="*/ 854 h 854"/>
                <a:gd name="T6" fmla="*/ 53 w 486"/>
                <a:gd name="T7" fmla="*/ 667 h 854"/>
                <a:gd name="T8" fmla="*/ 0 w 486"/>
                <a:gd name="T9" fmla="*/ 21 h 854"/>
              </a:gdLst>
              <a:ahLst/>
              <a:cxnLst>
                <a:cxn ang="0">
                  <a:pos x="T0" y="T1"/>
                </a:cxn>
                <a:cxn ang="0">
                  <a:pos x="T2" y="T3"/>
                </a:cxn>
                <a:cxn ang="0">
                  <a:pos x="T4" y="T5"/>
                </a:cxn>
                <a:cxn ang="0">
                  <a:pos x="T6" y="T7"/>
                </a:cxn>
                <a:cxn ang="0">
                  <a:pos x="T8" y="T9"/>
                </a:cxn>
              </a:cxnLst>
              <a:rect l="0" t="0" r="r" b="b"/>
              <a:pathLst>
                <a:path w="486" h="854">
                  <a:moveTo>
                    <a:pt x="0" y="21"/>
                  </a:moveTo>
                  <a:cubicBezTo>
                    <a:pt x="131" y="0"/>
                    <a:pt x="295" y="69"/>
                    <a:pt x="432" y="208"/>
                  </a:cubicBezTo>
                  <a:cubicBezTo>
                    <a:pt x="486" y="854"/>
                    <a:pt x="486" y="854"/>
                    <a:pt x="486" y="854"/>
                  </a:cubicBezTo>
                  <a:cubicBezTo>
                    <a:pt x="348" y="715"/>
                    <a:pt x="185" y="646"/>
                    <a:pt x="53" y="667"/>
                  </a:cubicBezTo>
                  <a:lnTo>
                    <a:pt x="0" y="2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6" name="îṧlidê"/>
            <p:cNvSpPr/>
            <p:nvPr/>
          </p:nvSpPr>
          <p:spPr bwMode="auto">
            <a:xfrm>
              <a:off x="4389438" y="2649538"/>
              <a:ext cx="1295400" cy="514350"/>
            </a:xfrm>
            <a:custGeom>
              <a:avLst/>
              <a:gdLst>
                <a:gd name="T0" fmla="*/ 354 w 375"/>
                <a:gd name="T1" fmla="*/ 144 h 149"/>
                <a:gd name="T2" fmla="*/ 14 w 375"/>
                <a:gd name="T3" fmla="*/ 30 h 149"/>
                <a:gd name="T4" fmla="*/ 1 w 375"/>
                <a:gd name="T5" fmla="*/ 20 h 149"/>
                <a:gd name="T6" fmla="*/ 1 w 375"/>
                <a:gd name="T7" fmla="*/ 20 h 149"/>
                <a:gd name="T8" fmla="*/ 11 w 375"/>
                <a:gd name="T9" fmla="*/ 6 h 149"/>
                <a:gd name="T10" fmla="*/ 130 w 375"/>
                <a:gd name="T11" fmla="*/ 8 h 149"/>
                <a:gd name="T12" fmla="*/ 370 w 375"/>
                <a:gd name="T13" fmla="*/ 127 h 149"/>
                <a:gd name="T14" fmla="*/ 370 w 375"/>
                <a:gd name="T15" fmla="*/ 144 h 149"/>
                <a:gd name="T16" fmla="*/ 370 w 375"/>
                <a:gd name="T17" fmla="*/ 144 h 149"/>
                <a:gd name="T18" fmla="*/ 354 w 375"/>
                <a:gd name="T19" fmla="*/ 14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5" h="149">
                  <a:moveTo>
                    <a:pt x="354" y="144"/>
                  </a:moveTo>
                  <a:cubicBezTo>
                    <a:pt x="227" y="15"/>
                    <a:pt x="58" y="25"/>
                    <a:pt x="14" y="30"/>
                  </a:cubicBezTo>
                  <a:cubicBezTo>
                    <a:pt x="8" y="31"/>
                    <a:pt x="3" y="26"/>
                    <a:pt x="1" y="20"/>
                  </a:cubicBezTo>
                  <a:cubicBezTo>
                    <a:pt x="1" y="20"/>
                    <a:pt x="1" y="20"/>
                    <a:pt x="1" y="20"/>
                  </a:cubicBezTo>
                  <a:cubicBezTo>
                    <a:pt x="0" y="13"/>
                    <a:pt x="5" y="7"/>
                    <a:pt x="11" y="6"/>
                  </a:cubicBezTo>
                  <a:cubicBezTo>
                    <a:pt x="32" y="4"/>
                    <a:pt x="75" y="0"/>
                    <a:pt x="130" y="8"/>
                  </a:cubicBezTo>
                  <a:cubicBezTo>
                    <a:pt x="196" y="18"/>
                    <a:pt x="290" y="46"/>
                    <a:pt x="370" y="127"/>
                  </a:cubicBezTo>
                  <a:cubicBezTo>
                    <a:pt x="375" y="132"/>
                    <a:pt x="375" y="139"/>
                    <a:pt x="370" y="144"/>
                  </a:cubicBezTo>
                  <a:cubicBezTo>
                    <a:pt x="370" y="144"/>
                    <a:pt x="370" y="144"/>
                    <a:pt x="370" y="144"/>
                  </a:cubicBezTo>
                  <a:cubicBezTo>
                    <a:pt x="366" y="149"/>
                    <a:pt x="359" y="149"/>
                    <a:pt x="354" y="144"/>
                  </a:cubicBez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7" name="iṡḷidé"/>
            <p:cNvSpPr/>
            <p:nvPr/>
          </p:nvSpPr>
          <p:spPr bwMode="auto">
            <a:xfrm>
              <a:off x="4413251" y="2952750"/>
              <a:ext cx="1292225" cy="511175"/>
            </a:xfrm>
            <a:custGeom>
              <a:avLst/>
              <a:gdLst>
                <a:gd name="T0" fmla="*/ 354 w 374"/>
                <a:gd name="T1" fmla="*/ 143 h 148"/>
                <a:gd name="T2" fmla="*/ 13 w 374"/>
                <a:gd name="T3" fmla="*/ 29 h 148"/>
                <a:gd name="T4" fmla="*/ 1 w 374"/>
                <a:gd name="T5" fmla="*/ 19 h 148"/>
                <a:gd name="T6" fmla="*/ 1 w 374"/>
                <a:gd name="T7" fmla="*/ 19 h 148"/>
                <a:gd name="T8" fmla="*/ 11 w 374"/>
                <a:gd name="T9" fmla="*/ 5 h 148"/>
                <a:gd name="T10" fmla="*/ 129 w 374"/>
                <a:gd name="T11" fmla="*/ 7 h 148"/>
                <a:gd name="T12" fmla="*/ 370 w 374"/>
                <a:gd name="T13" fmla="*/ 126 h 148"/>
                <a:gd name="T14" fmla="*/ 370 w 374"/>
                <a:gd name="T15" fmla="*/ 143 h 148"/>
                <a:gd name="T16" fmla="*/ 370 w 374"/>
                <a:gd name="T17" fmla="*/ 143 h 148"/>
                <a:gd name="T18" fmla="*/ 354 w 374"/>
                <a:gd name="T19" fmla="*/ 143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4" h="148">
                  <a:moveTo>
                    <a:pt x="354" y="143"/>
                  </a:moveTo>
                  <a:cubicBezTo>
                    <a:pt x="226" y="15"/>
                    <a:pt x="57" y="24"/>
                    <a:pt x="13" y="29"/>
                  </a:cubicBezTo>
                  <a:cubicBezTo>
                    <a:pt x="7" y="30"/>
                    <a:pt x="2" y="26"/>
                    <a:pt x="1" y="19"/>
                  </a:cubicBezTo>
                  <a:cubicBezTo>
                    <a:pt x="1" y="19"/>
                    <a:pt x="1" y="19"/>
                    <a:pt x="1" y="19"/>
                  </a:cubicBezTo>
                  <a:cubicBezTo>
                    <a:pt x="0" y="13"/>
                    <a:pt x="4" y="6"/>
                    <a:pt x="11" y="5"/>
                  </a:cubicBezTo>
                  <a:cubicBezTo>
                    <a:pt x="31" y="3"/>
                    <a:pt x="75" y="0"/>
                    <a:pt x="129" y="7"/>
                  </a:cubicBezTo>
                  <a:cubicBezTo>
                    <a:pt x="195" y="17"/>
                    <a:pt x="290" y="45"/>
                    <a:pt x="370" y="126"/>
                  </a:cubicBezTo>
                  <a:cubicBezTo>
                    <a:pt x="374" y="131"/>
                    <a:pt x="374" y="139"/>
                    <a:pt x="370" y="143"/>
                  </a:cubicBezTo>
                  <a:cubicBezTo>
                    <a:pt x="370" y="143"/>
                    <a:pt x="370" y="143"/>
                    <a:pt x="370" y="143"/>
                  </a:cubicBezTo>
                  <a:cubicBezTo>
                    <a:pt x="365" y="148"/>
                    <a:pt x="358" y="148"/>
                    <a:pt x="354" y="143"/>
                  </a:cubicBez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8" name="î$lïḓê"/>
            <p:cNvSpPr/>
            <p:nvPr/>
          </p:nvSpPr>
          <p:spPr bwMode="auto">
            <a:xfrm>
              <a:off x="4427538" y="3294063"/>
              <a:ext cx="1292225" cy="514350"/>
            </a:xfrm>
            <a:custGeom>
              <a:avLst/>
              <a:gdLst>
                <a:gd name="T0" fmla="*/ 354 w 374"/>
                <a:gd name="T1" fmla="*/ 144 h 149"/>
                <a:gd name="T2" fmla="*/ 13 w 374"/>
                <a:gd name="T3" fmla="*/ 30 h 149"/>
                <a:gd name="T4" fmla="*/ 1 w 374"/>
                <a:gd name="T5" fmla="*/ 20 h 149"/>
                <a:gd name="T6" fmla="*/ 1 w 374"/>
                <a:gd name="T7" fmla="*/ 20 h 149"/>
                <a:gd name="T8" fmla="*/ 11 w 374"/>
                <a:gd name="T9" fmla="*/ 6 h 149"/>
                <a:gd name="T10" fmla="*/ 129 w 374"/>
                <a:gd name="T11" fmla="*/ 8 h 149"/>
                <a:gd name="T12" fmla="*/ 370 w 374"/>
                <a:gd name="T13" fmla="*/ 127 h 149"/>
                <a:gd name="T14" fmla="*/ 370 w 374"/>
                <a:gd name="T15" fmla="*/ 144 h 149"/>
                <a:gd name="T16" fmla="*/ 370 w 374"/>
                <a:gd name="T17" fmla="*/ 144 h 149"/>
                <a:gd name="T18" fmla="*/ 354 w 374"/>
                <a:gd name="T19" fmla="*/ 14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4" h="149">
                  <a:moveTo>
                    <a:pt x="354" y="144"/>
                  </a:moveTo>
                  <a:cubicBezTo>
                    <a:pt x="226" y="15"/>
                    <a:pt x="57" y="25"/>
                    <a:pt x="13" y="30"/>
                  </a:cubicBezTo>
                  <a:cubicBezTo>
                    <a:pt x="7" y="31"/>
                    <a:pt x="2" y="26"/>
                    <a:pt x="1" y="20"/>
                  </a:cubicBezTo>
                  <a:cubicBezTo>
                    <a:pt x="1" y="20"/>
                    <a:pt x="1" y="20"/>
                    <a:pt x="1" y="20"/>
                  </a:cubicBezTo>
                  <a:cubicBezTo>
                    <a:pt x="0" y="13"/>
                    <a:pt x="4" y="7"/>
                    <a:pt x="11" y="6"/>
                  </a:cubicBezTo>
                  <a:cubicBezTo>
                    <a:pt x="31" y="4"/>
                    <a:pt x="75" y="0"/>
                    <a:pt x="129" y="8"/>
                  </a:cubicBezTo>
                  <a:cubicBezTo>
                    <a:pt x="195" y="18"/>
                    <a:pt x="290" y="46"/>
                    <a:pt x="370" y="127"/>
                  </a:cubicBezTo>
                  <a:cubicBezTo>
                    <a:pt x="374" y="132"/>
                    <a:pt x="374" y="140"/>
                    <a:pt x="370" y="144"/>
                  </a:cubicBezTo>
                  <a:cubicBezTo>
                    <a:pt x="370" y="144"/>
                    <a:pt x="370" y="144"/>
                    <a:pt x="370" y="144"/>
                  </a:cubicBezTo>
                  <a:cubicBezTo>
                    <a:pt x="365" y="149"/>
                    <a:pt x="358" y="149"/>
                    <a:pt x="354" y="144"/>
                  </a:cubicBez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9" name="i$1iḑê"/>
            <p:cNvSpPr/>
            <p:nvPr/>
          </p:nvSpPr>
          <p:spPr bwMode="auto">
            <a:xfrm>
              <a:off x="4489451" y="3673475"/>
              <a:ext cx="1292225" cy="511175"/>
            </a:xfrm>
            <a:custGeom>
              <a:avLst/>
              <a:gdLst>
                <a:gd name="T0" fmla="*/ 354 w 374"/>
                <a:gd name="T1" fmla="*/ 144 h 148"/>
                <a:gd name="T2" fmla="*/ 13 w 374"/>
                <a:gd name="T3" fmla="*/ 29 h 148"/>
                <a:gd name="T4" fmla="*/ 1 w 374"/>
                <a:gd name="T5" fmla="*/ 20 h 148"/>
                <a:gd name="T6" fmla="*/ 1 w 374"/>
                <a:gd name="T7" fmla="*/ 20 h 148"/>
                <a:gd name="T8" fmla="*/ 11 w 374"/>
                <a:gd name="T9" fmla="*/ 6 h 148"/>
                <a:gd name="T10" fmla="*/ 129 w 374"/>
                <a:gd name="T11" fmla="*/ 8 h 148"/>
                <a:gd name="T12" fmla="*/ 370 w 374"/>
                <a:gd name="T13" fmla="*/ 126 h 148"/>
                <a:gd name="T14" fmla="*/ 370 w 374"/>
                <a:gd name="T15" fmla="*/ 144 h 148"/>
                <a:gd name="T16" fmla="*/ 370 w 374"/>
                <a:gd name="T17" fmla="*/ 144 h 148"/>
                <a:gd name="T18" fmla="*/ 354 w 374"/>
                <a:gd name="T19" fmla="*/ 14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4" h="148">
                  <a:moveTo>
                    <a:pt x="354" y="144"/>
                  </a:moveTo>
                  <a:cubicBezTo>
                    <a:pt x="226" y="15"/>
                    <a:pt x="57" y="24"/>
                    <a:pt x="13" y="29"/>
                  </a:cubicBezTo>
                  <a:cubicBezTo>
                    <a:pt x="7" y="30"/>
                    <a:pt x="2" y="26"/>
                    <a:pt x="1" y="20"/>
                  </a:cubicBezTo>
                  <a:cubicBezTo>
                    <a:pt x="1" y="20"/>
                    <a:pt x="1" y="20"/>
                    <a:pt x="1" y="20"/>
                  </a:cubicBezTo>
                  <a:cubicBezTo>
                    <a:pt x="0" y="13"/>
                    <a:pt x="4" y="6"/>
                    <a:pt x="11" y="6"/>
                  </a:cubicBezTo>
                  <a:cubicBezTo>
                    <a:pt x="31" y="3"/>
                    <a:pt x="75" y="0"/>
                    <a:pt x="129" y="8"/>
                  </a:cubicBezTo>
                  <a:cubicBezTo>
                    <a:pt x="195" y="17"/>
                    <a:pt x="290" y="46"/>
                    <a:pt x="370" y="126"/>
                  </a:cubicBezTo>
                  <a:cubicBezTo>
                    <a:pt x="374" y="131"/>
                    <a:pt x="374" y="139"/>
                    <a:pt x="370" y="144"/>
                  </a:cubicBezTo>
                  <a:cubicBezTo>
                    <a:pt x="370" y="144"/>
                    <a:pt x="370" y="144"/>
                    <a:pt x="370" y="144"/>
                  </a:cubicBezTo>
                  <a:cubicBezTo>
                    <a:pt x="365" y="148"/>
                    <a:pt x="358" y="148"/>
                    <a:pt x="354" y="144"/>
                  </a:cubicBez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0" name="ïṥļïďe"/>
            <p:cNvSpPr/>
            <p:nvPr/>
          </p:nvSpPr>
          <p:spPr bwMode="auto">
            <a:xfrm>
              <a:off x="4537076" y="4098925"/>
              <a:ext cx="1292225" cy="509588"/>
            </a:xfrm>
            <a:custGeom>
              <a:avLst/>
              <a:gdLst>
                <a:gd name="T0" fmla="*/ 354 w 374"/>
                <a:gd name="T1" fmla="*/ 144 h 148"/>
                <a:gd name="T2" fmla="*/ 14 w 374"/>
                <a:gd name="T3" fmla="*/ 30 h 148"/>
                <a:gd name="T4" fmla="*/ 1 w 374"/>
                <a:gd name="T5" fmla="*/ 20 h 148"/>
                <a:gd name="T6" fmla="*/ 1 w 374"/>
                <a:gd name="T7" fmla="*/ 20 h 148"/>
                <a:gd name="T8" fmla="*/ 11 w 374"/>
                <a:gd name="T9" fmla="*/ 6 h 148"/>
                <a:gd name="T10" fmla="*/ 129 w 374"/>
                <a:gd name="T11" fmla="*/ 8 h 148"/>
                <a:gd name="T12" fmla="*/ 370 w 374"/>
                <a:gd name="T13" fmla="*/ 126 h 148"/>
                <a:gd name="T14" fmla="*/ 370 w 374"/>
                <a:gd name="T15" fmla="*/ 144 h 148"/>
                <a:gd name="T16" fmla="*/ 370 w 374"/>
                <a:gd name="T17" fmla="*/ 144 h 148"/>
                <a:gd name="T18" fmla="*/ 354 w 374"/>
                <a:gd name="T19" fmla="*/ 14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4" h="148">
                  <a:moveTo>
                    <a:pt x="354" y="144"/>
                  </a:moveTo>
                  <a:cubicBezTo>
                    <a:pt x="227" y="15"/>
                    <a:pt x="57" y="25"/>
                    <a:pt x="14" y="30"/>
                  </a:cubicBezTo>
                  <a:cubicBezTo>
                    <a:pt x="8" y="30"/>
                    <a:pt x="2" y="26"/>
                    <a:pt x="1" y="20"/>
                  </a:cubicBezTo>
                  <a:cubicBezTo>
                    <a:pt x="1" y="20"/>
                    <a:pt x="1" y="20"/>
                    <a:pt x="1" y="20"/>
                  </a:cubicBezTo>
                  <a:cubicBezTo>
                    <a:pt x="0" y="13"/>
                    <a:pt x="4" y="6"/>
                    <a:pt x="11" y="6"/>
                  </a:cubicBezTo>
                  <a:cubicBezTo>
                    <a:pt x="31" y="3"/>
                    <a:pt x="75" y="0"/>
                    <a:pt x="129" y="8"/>
                  </a:cubicBezTo>
                  <a:cubicBezTo>
                    <a:pt x="196" y="17"/>
                    <a:pt x="290" y="46"/>
                    <a:pt x="370" y="126"/>
                  </a:cubicBezTo>
                  <a:cubicBezTo>
                    <a:pt x="374" y="131"/>
                    <a:pt x="374" y="139"/>
                    <a:pt x="370" y="144"/>
                  </a:cubicBezTo>
                  <a:cubicBezTo>
                    <a:pt x="370" y="144"/>
                    <a:pt x="370" y="144"/>
                    <a:pt x="370" y="144"/>
                  </a:cubicBezTo>
                  <a:cubicBezTo>
                    <a:pt x="365" y="148"/>
                    <a:pt x="358" y="148"/>
                    <a:pt x="354" y="144"/>
                  </a:cubicBez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1" name="ï$1iḑè"/>
            <p:cNvSpPr/>
            <p:nvPr/>
          </p:nvSpPr>
          <p:spPr bwMode="auto">
            <a:xfrm>
              <a:off x="5864226" y="2408238"/>
              <a:ext cx="1206500" cy="696913"/>
            </a:xfrm>
            <a:custGeom>
              <a:avLst/>
              <a:gdLst>
                <a:gd name="T0" fmla="*/ 22 w 349"/>
                <a:gd name="T1" fmla="*/ 195 h 202"/>
                <a:gd name="T2" fmla="*/ 338 w 349"/>
                <a:gd name="T3" fmla="*/ 24 h 202"/>
                <a:gd name="T4" fmla="*/ 349 w 349"/>
                <a:gd name="T5" fmla="*/ 12 h 202"/>
                <a:gd name="T6" fmla="*/ 349 w 349"/>
                <a:gd name="T7" fmla="*/ 12 h 202"/>
                <a:gd name="T8" fmla="*/ 336 w 349"/>
                <a:gd name="T9" fmla="*/ 0 h 202"/>
                <a:gd name="T10" fmla="*/ 220 w 349"/>
                <a:gd name="T11" fmla="*/ 23 h 202"/>
                <a:gd name="T12" fmla="*/ 4 w 349"/>
                <a:gd name="T13" fmla="*/ 181 h 202"/>
                <a:gd name="T14" fmla="*/ 6 w 349"/>
                <a:gd name="T15" fmla="*/ 198 h 202"/>
                <a:gd name="T16" fmla="*/ 6 w 349"/>
                <a:gd name="T17" fmla="*/ 198 h 202"/>
                <a:gd name="T18" fmla="*/ 22 w 349"/>
                <a:gd name="T19"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9" h="202">
                  <a:moveTo>
                    <a:pt x="22" y="195"/>
                  </a:moveTo>
                  <a:cubicBezTo>
                    <a:pt x="126" y="46"/>
                    <a:pt x="294" y="27"/>
                    <a:pt x="338" y="24"/>
                  </a:cubicBezTo>
                  <a:cubicBezTo>
                    <a:pt x="344" y="24"/>
                    <a:pt x="349" y="19"/>
                    <a:pt x="349" y="12"/>
                  </a:cubicBezTo>
                  <a:cubicBezTo>
                    <a:pt x="349" y="12"/>
                    <a:pt x="349" y="12"/>
                    <a:pt x="349" y="12"/>
                  </a:cubicBezTo>
                  <a:cubicBezTo>
                    <a:pt x="349" y="5"/>
                    <a:pt x="343" y="0"/>
                    <a:pt x="336" y="0"/>
                  </a:cubicBezTo>
                  <a:cubicBezTo>
                    <a:pt x="316" y="1"/>
                    <a:pt x="272" y="6"/>
                    <a:pt x="220" y="23"/>
                  </a:cubicBezTo>
                  <a:cubicBezTo>
                    <a:pt x="156" y="43"/>
                    <a:pt x="68" y="88"/>
                    <a:pt x="4" y="181"/>
                  </a:cubicBezTo>
                  <a:cubicBezTo>
                    <a:pt x="0" y="186"/>
                    <a:pt x="1" y="194"/>
                    <a:pt x="6" y="198"/>
                  </a:cubicBezTo>
                  <a:cubicBezTo>
                    <a:pt x="6" y="198"/>
                    <a:pt x="6" y="198"/>
                    <a:pt x="6" y="198"/>
                  </a:cubicBezTo>
                  <a:cubicBezTo>
                    <a:pt x="12" y="202"/>
                    <a:pt x="19" y="200"/>
                    <a:pt x="22" y="195"/>
                  </a:cubicBezTo>
                  <a:close/>
                </a:path>
              </a:pathLst>
            </a:custGeom>
            <a:solidFill>
              <a:srgbClr val="CED3D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2" name="íşļïdê"/>
            <p:cNvSpPr/>
            <p:nvPr/>
          </p:nvSpPr>
          <p:spPr bwMode="auto">
            <a:xfrm>
              <a:off x="5892801" y="2708275"/>
              <a:ext cx="1204913" cy="696913"/>
            </a:xfrm>
            <a:custGeom>
              <a:avLst/>
              <a:gdLst>
                <a:gd name="T0" fmla="*/ 23 w 349"/>
                <a:gd name="T1" fmla="*/ 195 h 202"/>
                <a:gd name="T2" fmla="*/ 339 w 349"/>
                <a:gd name="T3" fmla="*/ 24 h 202"/>
                <a:gd name="T4" fmla="*/ 349 w 349"/>
                <a:gd name="T5" fmla="*/ 13 h 202"/>
                <a:gd name="T6" fmla="*/ 349 w 349"/>
                <a:gd name="T7" fmla="*/ 13 h 202"/>
                <a:gd name="T8" fmla="*/ 337 w 349"/>
                <a:gd name="T9" fmla="*/ 0 h 202"/>
                <a:gd name="T10" fmla="*/ 221 w 349"/>
                <a:gd name="T11" fmla="*/ 23 h 202"/>
                <a:gd name="T12" fmla="*/ 4 w 349"/>
                <a:gd name="T13" fmla="*/ 181 h 202"/>
                <a:gd name="T14" fmla="*/ 7 w 349"/>
                <a:gd name="T15" fmla="*/ 198 h 202"/>
                <a:gd name="T16" fmla="*/ 7 w 349"/>
                <a:gd name="T17" fmla="*/ 198 h 202"/>
                <a:gd name="T18" fmla="*/ 23 w 349"/>
                <a:gd name="T19"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9" h="202">
                  <a:moveTo>
                    <a:pt x="23" y="195"/>
                  </a:moveTo>
                  <a:cubicBezTo>
                    <a:pt x="126" y="47"/>
                    <a:pt x="295" y="27"/>
                    <a:pt x="339" y="24"/>
                  </a:cubicBezTo>
                  <a:cubicBezTo>
                    <a:pt x="345" y="24"/>
                    <a:pt x="349" y="19"/>
                    <a:pt x="349" y="13"/>
                  </a:cubicBezTo>
                  <a:cubicBezTo>
                    <a:pt x="349" y="13"/>
                    <a:pt x="349" y="13"/>
                    <a:pt x="349" y="13"/>
                  </a:cubicBezTo>
                  <a:cubicBezTo>
                    <a:pt x="349" y="6"/>
                    <a:pt x="344" y="0"/>
                    <a:pt x="337" y="0"/>
                  </a:cubicBezTo>
                  <a:cubicBezTo>
                    <a:pt x="317" y="1"/>
                    <a:pt x="273" y="6"/>
                    <a:pt x="221" y="23"/>
                  </a:cubicBezTo>
                  <a:cubicBezTo>
                    <a:pt x="157" y="44"/>
                    <a:pt x="69" y="88"/>
                    <a:pt x="4" y="181"/>
                  </a:cubicBezTo>
                  <a:cubicBezTo>
                    <a:pt x="0" y="187"/>
                    <a:pt x="2" y="194"/>
                    <a:pt x="7" y="198"/>
                  </a:cubicBezTo>
                  <a:cubicBezTo>
                    <a:pt x="7" y="198"/>
                    <a:pt x="7" y="198"/>
                    <a:pt x="7" y="198"/>
                  </a:cubicBezTo>
                  <a:cubicBezTo>
                    <a:pt x="12" y="202"/>
                    <a:pt x="19" y="201"/>
                    <a:pt x="23" y="195"/>
                  </a:cubicBezTo>
                  <a:close/>
                </a:path>
              </a:pathLst>
            </a:custGeom>
            <a:solidFill>
              <a:srgbClr val="CED3D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3" name="íṡlîďê"/>
            <p:cNvSpPr/>
            <p:nvPr/>
          </p:nvSpPr>
          <p:spPr bwMode="auto">
            <a:xfrm>
              <a:off x="5940426" y="3049588"/>
              <a:ext cx="1206500" cy="696913"/>
            </a:xfrm>
            <a:custGeom>
              <a:avLst/>
              <a:gdLst>
                <a:gd name="T0" fmla="*/ 22 w 349"/>
                <a:gd name="T1" fmla="*/ 195 h 202"/>
                <a:gd name="T2" fmla="*/ 338 w 349"/>
                <a:gd name="T3" fmla="*/ 24 h 202"/>
                <a:gd name="T4" fmla="*/ 349 w 349"/>
                <a:gd name="T5" fmla="*/ 13 h 202"/>
                <a:gd name="T6" fmla="*/ 349 w 349"/>
                <a:gd name="T7" fmla="*/ 13 h 202"/>
                <a:gd name="T8" fmla="*/ 336 w 349"/>
                <a:gd name="T9" fmla="*/ 0 h 202"/>
                <a:gd name="T10" fmla="*/ 220 w 349"/>
                <a:gd name="T11" fmla="*/ 23 h 202"/>
                <a:gd name="T12" fmla="*/ 4 w 349"/>
                <a:gd name="T13" fmla="*/ 181 h 202"/>
                <a:gd name="T14" fmla="*/ 6 w 349"/>
                <a:gd name="T15" fmla="*/ 198 h 202"/>
                <a:gd name="T16" fmla="*/ 6 w 349"/>
                <a:gd name="T17" fmla="*/ 198 h 202"/>
                <a:gd name="T18" fmla="*/ 22 w 349"/>
                <a:gd name="T19"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9" h="202">
                  <a:moveTo>
                    <a:pt x="22" y="195"/>
                  </a:moveTo>
                  <a:cubicBezTo>
                    <a:pt x="125" y="47"/>
                    <a:pt x="294" y="27"/>
                    <a:pt x="338" y="24"/>
                  </a:cubicBezTo>
                  <a:cubicBezTo>
                    <a:pt x="344" y="24"/>
                    <a:pt x="348" y="19"/>
                    <a:pt x="349" y="13"/>
                  </a:cubicBezTo>
                  <a:cubicBezTo>
                    <a:pt x="349" y="13"/>
                    <a:pt x="349" y="13"/>
                    <a:pt x="349" y="13"/>
                  </a:cubicBezTo>
                  <a:cubicBezTo>
                    <a:pt x="349" y="6"/>
                    <a:pt x="343" y="0"/>
                    <a:pt x="336" y="0"/>
                  </a:cubicBezTo>
                  <a:cubicBezTo>
                    <a:pt x="316" y="2"/>
                    <a:pt x="272" y="6"/>
                    <a:pt x="220" y="23"/>
                  </a:cubicBezTo>
                  <a:cubicBezTo>
                    <a:pt x="156" y="44"/>
                    <a:pt x="68" y="88"/>
                    <a:pt x="4" y="181"/>
                  </a:cubicBezTo>
                  <a:cubicBezTo>
                    <a:pt x="0" y="187"/>
                    <a:pt x="1" y="194"/>
                    <a:pt x="6" y="198"/>
                  </a:cubicBezTo>
                  <a:cubicBezTo>
                    <a:pt x="6" y="198"/>
                    <a:pt x="6" y="198"/>
                    <a:pt x="6" y="198"/>
                  </a:cubicBezTo>
                  <a:cubicBezTo>
                    <a:pt x="11" y="202"/>
                    <a:pt x="18" y="201"/>
                    <a:pt x="22" y="195"/>
                  </a:cubicBezTo>
                  <a:close/>
                </a:path>
              </a:pathLst>
            </a:custGeom>
            <a:solidFill>
              <a:srgbClr val="CED3D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4" name="îṧḷîḑé"/>
            <p:cNvSpPr/>
            <p:nvPr/>
          </p:nvSpPr>
          <p:spPr bwMode="auto">
            <a:xfrm>
              <a:off x="5943601" y="3432175"/>
              <a:ext cx="1206500" cy="696913"/>
            </a:xfrm>
            <a:custGeom>
              <a:avLst/>
              <a:gdLst>
                <a:gd name="T0" fmla="*/ 22 w 349"/>
                <a:gd name="T1" fmla="*/ 195 h 202"/>
                <a:gd name="T2" fmla="*/ 338 w 349"/>
                <a:gd name="T3" fmla="*/ 24 h 202"/>
                <a:gd name="T4" fmla="*/ 349 w 349"/>
                <a:gd name="T5" fmla="*/ 12 h 202"/>
                <a:gd name="T6" fmla="*/ 349 w 349"/>
                <a:gd name="T7" fmla="*/ 12 h 202"/>
                <a:gd name="T8" fmla="*/ 336 w 349"/>
                <a:gd name="T9" fmla="*/ 0 h 202"/>
                <a:gd name="T10" fmla="*/ 220 w 349"/>
                <a:gd name="T11" fmla="*/ 23 h 202"/>
                <a:gd name="T12" fmla="*/ 4 w 349"/>
                <a:gd name="T13" fmla="*/ 181 h 202"/>
                <a:gd name="T14" fmla="*/ 6 w 349"/>
                <a:gd name="T15" fmla="*/ 198 h 202"/>
                <a:gd name="T16" fmla="*/ 6 w 349"/>
                <a:gd name="T17" fmla="*/ 198 h 202"/>
                <a:gd name="T18" fmla="*/ 22 w 349"/>
                <a:gd name="T19"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9" h="202">
                  <a:moveTo>
                    <a:pt x="22" y="195"/>
                  </a:moveTo>
                  <a:cubicBezTo>
                    <a:pt x="125" y="46"/>
                    <a:pt x="294" y="27"/>
                    <a:pt x="338" y="24"/>
                  </a:cubicBezTo>
                  <a:cubicBezTo>
                    <a:pt x="344" y="24"/>
                    <a:pt x="349" y="19"/>
                    <a:pt x="349" y="12"/>
                  </a:cubicBezTo>
                  <a:cubicBezTo>
                    <a:pt x="349" y="12"/>
                    <a:pt x="349" y="12"/>
                    <a:pt x="349" y="12"/>
                  </a:cubicBezTo>
                  <a:cubicBezTo>
                    <a:pt x="349" y="5"/>
                    <a:pt x="343" y="0"/>
                    <a:pt x="336" y="0"/>
                  </a:cubicBezTo>
                  <a:cubicBezTo>
                    <a:pt x="316" y="1"/>
                    <a:pt x="272" y="6"/>
                    <a:pt x="220" y="23"/>
                  </a:cubicBezTo>
                  <a:cubicBezTo>
                    <a:pt x="156" y="44"/>
                    <a:pt x="68" y="88"/>
                    <a:pt x="4" y="181"/>
                  </a:cubicBezTo>
                  <a:cubicBezTo>
                    <a:pt x="0" y="186"/>
                    <a:pt x="1" y="194"/>
                    <a:pt x="6" y="198"/>
                  </a:cubicBezTo>
                  <a:cubicBezTo>
                    <a:pt x="6" y="198"/>
                    <a:pt x="6" y="198"/>
                    <a:pt x="6" y="198"/>
                  </a:cubicBezTo>
                  <a:cubicBezTo>
                    <a:pt x="12" y="202"/>
                    <a:pt x="19" y="200"/>
                    <a:pt x="22" y="195"/>
                  </a:cubicBezTo>
                  <a:close/>
                </a:path>
              </a:pathLst>
            </a:custGeom>
            <a:solidFill>
              <a:srgbClr val="CED3D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5" name="íŝlídé"/>
            <p:cNvSpPr/>
            <p:nvPr/>
          </p:nvSpPr>
          <p:spPr bwMode="auto">
            <a:xfrm>
              <a:off x="5967413" y="3860800"/>
              <a:ext cx="1206500" cy="692150"/>
            </a:xfrm>
            <a:custGeom>
              <a:avLst/>
              <a:gdLst>
                <a:gd name="T0" fmla="*/ 22 w 349"/>
                <a:gd name="T1" fmla="*/ 195 h 201"/>
                <a:gd name="T2" fmla="*/ 338 w 349"/>
                <a:gd name="T3" fmla="*/ 24 h 201"/>
                <a:gd name="T4" fmla="*/ 349 w 349"/>
                <a:gd name="T5" fmla="*/ 12 h 201"/>
                <a:gd name="T6" fmla="*/ 349 w 349"/>
                <a:gd name="T7" fmla="*/ 12 h 201"/>
                <a:gd name="T8" fmla="*/ 337 w 349"/>
                <a:gd name="T9" fmla="*/ 0 h 201"/>
                <a:gd name="T10" fmla="*/ 220 w 349"/>
                <a:gd name="T11" fmla="*/ 22 h 201"/>
                <a:gd name="T12" fmla="*/ 4 w 349"/>
                <a:gd name="T13" fmla="*/ 181 h 201"/>
                <a:gd name="T14" fmla="*/ 7 w 349"/>
                <a:gd name="T15" fmla="*/ 198 h 201"/>
                <a:gd name="T16" fmla="*/ 7 w 349"/>
                <a:gd name="T17" fmla="*/ 198 h 201"/>
                <a:gd name="T18" fmla="*/ 22 w 349"/>
                <a:gd name="T19" fmla="*/ 195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9" h="201">
                  <a:moveTo>
                    <a:pt x="22" y="195"/>
                  </a:moveTo>
                  <a:cubicBezTo>
                    <a:pt x="126" y="46"/>
                    <a:pt x="294" y="27"/>
                    <a:pt x="338" y="24"/>
                  </a:cubicBezTo>
                  <a:cubicBezTo>
                    <a:pt x="344" y="24"/>
                    <a:pt x="349" y="18"/>
                    <a:pt x="349" y="12"/>
                  </a:cubicBezTo>
                  <a:cubicBezTo>
                    <a:pt x="349" y="12"/>
                    <a:pt x="349" y="12"/>
                    <a:pt x="349" y="12"/>
                  </a:cubicBezTo>
                  <a:cubicBezTo>
                    <a:pt x="349" y="5"/>
                    <a:pt x="343" y="0"/>
                    <a:pt x="337" y="0"/>
                  </a:cubicBezTo>
                  <a:cubicBezTo>
                    <a:pt x="316" y="1"/>
                    <a:pt x="273" y="5"/>
                    <a:pt x="220" y="22"/>
                  </a:cubicBezTo>
                  <a:cubicBezTo>
                    <a:pt x="157" y="43"/>
                    <a:pt x="69" y="87"/>
                    <a:pt x="4" y="181"/>
                  </a:cubicBezTo>
                  <a:cubicBezTo>
                    <a:pt x="0" y="186"/>
                    <a:pt x="1" y="194"/>
                    <a:pt x="7" y="198"/>
                  </a:cubicBezTo>
                  <a:cubicBezTo>
                    <a:pt x="7" y="198"/>
                    <a:pt x="7" y="198"/>
                    <a:pt x="7" y="198"/>
                  </a:cubicBezTo>
                  <a:cubicBezTo>
                    <a:pt x="12" y="201"/>
                    <a:pt x="19" y="200"/>
                    <a:pt x="22" y="195"/>
                  </a:cubicBezTo>
                  <a:close/>
                </a:path>
              </a:pathLst>
            </a:custGeom>
            <a:solidFill>
              <a:srgbClr val="CED3D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6" name="íśľíḋê"/>
            <p:cNvSpPr/>
            <p:nvPr/>
          </p:nvSpPr>
          <p:spPr bwMode="auto">
            <a:xfrm>
              <a:off x="5443538" y="5670550"/>
              <a:ext cx="2840038" cy="146050"/>
            </a:xfrm>
            <a:prstGeom prst="ellipse">
              <a:avLst/>
            </a:prstGeom>
            <a:solidFill>
              <a:srgbClr val="DDBA9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7" name="îṩļïḍê"/>
            <p:cNvSpPr/>
            <p:nvPr/>
          </p:nvSpPr>
          <p:spPr bwMode="auto">
            <a:xfrm>
              <a:off x="7062788" y="3511550"/>
              <a:ext cx="625475" cy="2190750"/>
            </a:xfrm>
            <a:custGeom>
              <a:avLst/>
              <a:gdLst>
                <a:gd name="T0" fmla="*/ 82 w 181"/>
                <a:gd name="T1" fmla="*/ 30 h 635"/>
                <a:gd name="T2" fmla="*/ 0 w 181"/>
                <a:gd name="T3" fmla="*/ 631 h 635"/>
                <a:gd name="T4" fmla="*/ 17 w 181"/>
                <a:gd name="T5" fmla="*/ 635 h 635"/>
                <a:gd name="T6" fmla="*/ 181 w 181"/>
                <a:gd name="T7" fmla="*/ 57 h 635"/>
                <a:gd name="T8" fmla="*/ 82 w 181"/>
                <a:gd name="T9" fmla="*/ 30 h 635"/>
              </a:gdLst>
              <a:ahLst/>
              <a:cxnLst>
                <a:cxn ang="0">
                  <a:pos x="T0" y="T1"/>
                </a:cxn>
                <a:cxn ang="0">
                  <a:pos x="T2" y="T3"/>
                </a:cxn>
                <a:cxn ang="0">
                  <a:pos x="T4" y="T5"/>
                </a:cxn>
                <a:cxn ang="0">
                  <a:pos x="T6" y="T7"/>
                </a:cxn>
                <a:cxn ang="0">
                  <a:pos x="T8" y="T9"/>
                </a:cxn>
              </a:cxnLst>
              <a:rect l="0" t="0" r="r" b="b"/>
              <a:pathLst>
                <a:path w="181" h="635">
                  <a:moveTo>
                    <a:pt x="82" y="30"/>
                  </a:moveTo>
                  <a:cubicBezTo>
                    <a:pt x="0" y="631"/>
                    <a:pt x="0" y="631"/>
                    <a:pt x="0" y="631"/>
                  </a:cubicBezTo>
                  <a:cubicBezTo>
                    <a:pt x="17" y="635"/>
                    <a:pt x="17" y="635"/>
                    <a:pt x="17" y="635"/>
                  </a:cubicBezTo>
                  <a:cubicBezTo>
                    <a:pt x="181" y="57"/>
                    <a:pt x="181" y="57"/>
                    <a:pt x="181" y="57"/>
                  </a:cubicBezTo>
                  <a:cubicBezTo>
                    <a:pt x="181" y="57"/>
                    <a:pt x="139" y="0"/>
                    <a:pt x="82" y="30"/>
                  </a:cubicBezTo>
                  <a:close/>
                </a:path>
              </a:pathLst>
            </a:custGeom>
            <a:solidFill>
              <a:srgbClr val="4C556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8" name="i$1íḑe"/>
            <p:cNvSpPr/>
            <p:nvPr/>
          </p:nvSpPr>
          <p:spPr bwMode="auto">
            <a:xfrm>
              <a:off x="6219826" y="3563938"/>
              <a:ext cx="1238250" cy="1431925"/>
            </a:xfrm>
            <a:custGeom>
              <a:avLst/>
              <a:gdLst>
                <a:gd name="T0" fmla="*/ 299 w 358"/>
                <a:gd name="T1" fmla="*/ 0 h 415"/>
                <a:gd name="T2" fmla="*/ 16 w 358"/>
                <a:gd name="T3" fmla="*/ 164 h 415"/>
                <a:gd name="T4" fmla="*/ 187 w 358"/>
                <a:gd name="T5" fmla="*/ 415 h 415"/>
                <a:gd name="T6" fmla="*/ 202 w 358"/>
                <a:gd name="T7" fmla="*/ 403 h 415"/>
                <a:gd name="T8" fmla="*/ 77 w 358"/>
                <a:gd name="T9" fmla="*/ 192 h 415"/>
                <a:gd name="T10" fmla="*/ 303 w 358"/>
                <a:gd name="T11" fmla="*/ 100 h 415"/>
                <a:gd name="T12" fmla="*/ 299 w 358"/>
                <a:gd name="T13" fmla="*/ 0 h 415"/>
              </a:gdLst>
              <a:ahLst/>
              <a:cxnLst>
                <a:cxn ang="0">
                  <a:pos x="T0" y="T1"/>
                </a:cxn>
                <a:cxn ang="0">
                  <a:pos x="T2" y="T3"/>
                </a:cxn>
                <a:cxn ang="0">
                  <a:pos x="T4" y="T5"/>
                </a:cxn>
                <a:cxn ang="0">
                  <a:pos x="T6" y="T7"/>
                </a:cxn>
                <a:cxn ang="0">
                  <a:pos x="T8" y="T9"/>
                </a:cxn>
                <a:cxn ang="0">
                  <a:pos x="T10" y="T11"/>
                </a:cxn>
                <a:cxn ang="0">
                  <a:pos x="T12" y="T13"/>
                </a:cxn>
              </a:cxnLst>
              <a:rect l="0" t="0" r="r" b="b"/>
              <a:pathLst>
                <a:path w="358" h="415">
                  <a:moveTo>
                    <a:pt x="299" y="0"/>
                  </a:moveTo>
                  <a:cubicBezTo>
                    <a:pt x="299" y="0"/>
                    <a:pt x="32" y="127"/>
                    <a:pt x="16" y="164"/>
                  </a:cubicBezTo>
                  <a:cubicBezTo>
                    <a:pt x="0" y="200"/>
                    <a:pt x="130" y="363"/>
                    <a:pt x="187" y="415"/>
                  </a:cubicBezTo>
                  <a:cubicBezTo>
                    <a:pt x="202" y="403"/>
                    <a:pt x="202" y="403"/>
                    <a:pt x="202" y="403"/>
                  </a:cubicBezTo>
                  <a:cubicBezTo>
                    <a:pt x="77" y="192"/>
                    <a:pt x="77" y="192"/>
                    <a:pt x="77" y="192"/>
                  </a:cubicBezTo>
                  <a:cubicBezTo>
                    <a:pt x="77" y="192"/>
                    <a:pt x="232" y="147"/>
                    <a:pt x="303" y="100"/>
                  </a:cubicBezTo>
                  <a:cubicBezTo>
                    <a:pt x="303" y="100"/>
                    <a:pt x="358" y="40"/>
                    <a:pt x="299" y="0"/>
                  </a:cubicBezTo>
                  <a:close/>
                </a:path>
              </a:pathLst>
            </a:custGeom>
            <a:solidFill>
              <a:srgbClr val="4C556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9" name="î$ḷîḋe"/>
            <p:cNvSpPr/>
            <p:nvPr/>
          </p:nvSpPr>
          <p:spPr bwMode="auto">
            <a:xfrm>
              <a:off x="6962776" y="2441575"/>
              <a:ext cx="909638" cy="1487488"/>
            </a:xfrm>
            <a:custGeom>
              <a:avLst/>
              <a:gdLst>
                <a:gd name="T0" fmla="*/ 231 w 263"/>
                <a:gd name="T1" fmla="*/ 9 h 431"/>
                <a:gd name="T2" fmla="*/ 256 w 263"/>
                <a:gd name="T3" fmla="*/ 35 h 431"/>
                <a:gd name="T4" fmla="*/ 262 w 263"/>
                <a:gd name="T5" fmla="*/ 72 h 431"/>
                <a:gd name="T6" fmla="*/ 262 w 263"/>
                <a:gd name="T7" fmla="*/ 128 h 431"/>
                <a:gd name="T8" fmla="*/ 258 w 263"/>
                <a:gd name="T9" fmla="*/ 183 h 431"/>
                <a:gd name="T10" fmla="*/ 243 w 263"/>
                <a:gd name="T11" fmla="*/ 412 h 431"/>
                <a:gd name="T12" fmla="*/ 116 w 263"/>
                <a:gd name="T13" fmla="*/ 422 h 431"/>
                <a:gd name="T14" fmla="*/ 0 w 263"/>
                <a:gd name="T15" fmla="*/ 368 h 431"/>
                <a:gd name="T16" fmla="*/ 85 w 263"/>
                <a:gd name="T17" fmla="*/ 215 h 431"/>
                <a:gd name="T18" fmla="*/ 141 w 263"/>
                <a:gd name="T19" fmla="*/ 49 h 431"/>
                <a:gd name="T20" fmla="*/ 177 w 263"/>
                <a:gd name="T21" fmla="*/ 0 h 431"/>
                <a:gd name="T22" fmla="*/ 231 w 263"/>
                <a:gd name="T23" fmla="*/ 9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3" h="431">
                  <a:moveTo>
                    <a:pt x="231" y="9"/>
                  </a:moveTo>
                  <a:cubicBezTo>
                    <a:pt x="243" y="13"/>
                    <a:pt x="251" y="24"/>
                    <a:pt x="256" y="35"/>
                  </a:cubicBezTo>
                  <a:cubicBezTo>
                    <a:pt x="260" y="47"/>
                    <a:pt x="261" y="60"/>
                    <a:pt x="262" y="72"/>
                  </a:cubicBezTo>
                  <a:cubicBezTo>
                    <a:pt x="263" y="91"/>
                    <a:pt x="263" y="110"/>
                    <a:pt x="262" y="128"/>
                  </a:cubicBezTo>
                  <a:cubicBezTo>
                    <a:pt x="261" y="147"/>
                    <a:pt x="260" y="165"/>
                    <a:pt x="258" y="183"/>
                  </a:cubicBezTo>
                  <a:cubicBezTo>
                    <a:pt x="252" y="261"/>
                    <a:pt x="243" y="412"/>
                    <a:pt x="243" y="412"/>
                  </a:cubicBezTo>
                  <a:cubicBezTo>
                    <a:pt x="203" y="429"/>
                    <a:pt x="158" y="431"/>
                    <a:pt x="116" y="422"/>
                  </a:cubicBezTo>
                  <a:cubicBezTo>
                    <a:pt x="74" y="413"/>
                    <a:pt x="35" y="393"/>
                    <a:pt x="0" y="368"/>
                  </a:cubicBezTo>
                  <a:cubicBezTo>
                    <a:pt x="38" y="324"/>
                    <a:pt x="64" y="270"/>
                    <a:pt x="85" y="215"/>
                  </a:cubicBezTo>
                  <a:cubicBezTo>
                    <a:pt x="105" y="160"/>
                    <a:pt x="121" y="104"/>
                    <a:pt x="141" y="49"/>
                  </a:cubicBezTo>
                  <a:cubicBezTo>
                    <a:pt x="148" y="30"/>
                    <a:pt x="158" y="9"/>
                    <a:pt x="177" y="0"/>
                  </a:cubicBezTo>
                  <a:lnTo>
                    <a:pt x="231" y="9"/>
                  </a:lnTo>
                  <a:close/>
                </a:path>
              </a:pathLst>
            </a:custGeom>
            <a:solidFill>
              <a:srgbClr val="C9583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0" name="îṡļíḑê"/>
            <p:cNvSpPr/>
            <p:nvPr/>
          </p:nvSpPr>
          <p:spPr bwMode="auto">
            <a:xfrm>
              <a:off x="7591426" y="2187575"/>
              <a:ext cx="207963" cy="338138"/>
            </a:xfrm>
            <a:custGeom>
              <a:avLst/>
              <a:gdLst>
                <a:gd name="T0" fmla="*/ 57 w 60"/>
                <a:gd name="T1" fmla="*/ 31 h 98"/>
                <a:gd name="T2" fmla="*/ 45 w 60"/>
                <a:gd name="T3" fmla="*/ 87 h 98"/>
                <a:gd name="T4" fmla="*/ 0 w 60"/>
                <a:gd name="T5" fmla="*/ 74 h 98"/>
                <a:gd name="T6" fmla="*/ 20 w 60"/>
                <a:gd name="T7" fmla="*/ 15 h 98"/>
                <a:gd name="T8" fmla="*/ 57 w 60"/>
                <a:gd name="T9" fmla="*/ 31 h 98"/>
              </a:gdLst>
              <a:ahLst/>
              <a:cxnLst>
                <a:cxn ang="0">
                  <a:pos x="T0" y="T1"/>
                </a:cxn>
                <a:cxn ang="0">
                  <a:pos x="T2" y="T3"/>
                </a:cxn>
                <a:cxn ang="0">
                  <a:pos x="T4" y="T5"/>
                </a:cxn>
                <a:cxn ang="0">
                  <a:pos x="T6" y="T7"/>
                </a:cxn>
                <a:cxn ang="0">
                  <a:pos x="T8" y="T9"/>
                </a:cxn>
              </a:cxnLst>
              <a:rect l="0" t="0" r="r" b="b"/>
              <a:pathLst>
                <a:path w="60" h="98">
                  <a:moveTo>
                    <a:pt x="57" y="31"/>
                  </a:moveTo>
                  <a:cubicBezTo>
                    <a:pt x="57" y="31"/>
                    <a:pt x="44" y="58"/>
                    <a:pt x="45" y="87"/>
                  </a:cubicBezTo>
                  <a:cubicBezTo>
                    <a:pt x="45" y="87"/>
                    <a:pt x="15" y="98"/>
                    <a:pt x="0" y="74"/>
                  </a:cubicBezTo>
                  <a:cubicBezTo>
                    <a:pt x="0" y="74"/>
                    <a:pt x="18" y="51"/>
                    <a:pt x="20" y="15"/>
                  </a:cubicBezTo>
                  <a:cubicBezTo>
                    <a:pt x="20" y="15"/>
                    <a:pt x="60" y="0"/>
                    <a:pt x="57" y="31"/>
                  </a:cubicBezTo>
                  <a:close/>
                </a:path>
              </a:pathLst>
            </a:custGeom>
            <a:solidFill>
              <a:schemeClr val="bg1">
                <a:lumMod val="95000"/>
              </a:schemeClr>
            </a:solidFill>
            <a:ln>
              <a:noFill/>
            </a:ln>
          </p:spPr>
          <p:txBody>
            <a:bodyPr anchor="ctr"/>
            <a:lstStyle/>
            <a:p>
              <a:pPr algn="ctr"/>
            </a:p>
          </p:txBody>
        </p:sp>
        <p:sp>
          <p:nvSpPr>
            <p:cNvPr id="131" name="íšḷïḑê"/>
            <p:cNvSpPr/>
            <p:nvPr/>
          </p:nvSpPr>
          <p:spPr bwMode="auto">
            <a:xfrm>
              <a:off x="6832601" y="2590800"/>
              <a:ext cx="1036638" cy="900113"/>
            </a:xfrm>
            <a:custGeom>
              <a:avLst/>
              <a:gdLst>
                <a:gd name="T0" fmla="*/ 297 w 300"/>
                <a:gd name="T1" fmla="*/ 0 h 261"/>
                <a:gd name="T2" fmla="*/ 293 w 300"/>
                <a:gd name="T3" fmla="*/ 67 h 261"/>
                <a:gd name="T4" fmla="*/ 203 w 300"/>
                <a:gd name="T5" fmla="*/ 215 h 261"/>
                <a:gd name="T6" fmla="*/ 18 w 300"/>
                <a:gd name="T7" fmla="*/ 237 h 261"/>
                <a:gd name="T8" fmla="*/ 6 w 300"/>
                <a:gd name="T9" fmla="*/ 221 h 261"/>
                <a:gd name="T10" fmla="*/ 37 w 300"/>
                <a:gd name="T11" fmla="*/ 217 h 261"/>
                <a:gd name="T12" fmla="*/ 267 w 300"/>
                <a:gd name="T13" fmla="*/ 1 h 261"/>
                <a:gd name="T14" fmla="*/ 297 w 300"/>
                <a:gd name="T15" fmla="*/ 0 h 2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261">
                  <a:moveTo>
                    <a:pt x="297" y="0"/>
                  </a:moveTo>
                  <a:cubicBezTo>
                    <a:pt x="300" y="0"/>
                    <a:pt x="293" y="64"/>
                    <a:pt x="293" y="67"/>
                  </a:cubicBezTo>
                  <a:cubicBezTo>
                    <a:pt x="283" y="125"/>
                    <a:pt x="251" y="181"/>
                    <a:pt x="203" y="215"/>
                  </a:cubicBezTo>
                  <a:cubicBezTo>
                    <a:pt x="153" y="249"/>
                    <a:pt x="74" y="261"/>
                    <a:pt x="18" y="237"/>
                  </a:cubicBezTo>
                  <a:cubicBezTo>
                    <a:pt x="12" y="234"/>
                    <a:pt x="0" y="228"/>
                    <a:pt x="6" y="221"/>
                  </a:cubicBezTo>
                  <a:cubicBezTo>
                    <a:pt x="10" y="215"/>
                    <a:pt x="32" y="217"/>
                    <a:pt x="37" y="217"/>
                  </a:cubicBezTo>
                  <a:cubicBezTo>
                    <a:pt x="96" y="219"/>
                    <a:pt x="253" y="225"/>
                    <a:pt x="267" y="1"/>
                  </a:cubicBezTo>
                  <a:lnTo>
                    <a:pt x="297" y="0"/>
                  </a:lnTo>
                  <a:close/>
                </a:path>
              </a:pathLst>
            </a:custGeom>
            <a:solidFill>
              <a:schemeClr val="bg1">
                <a:lumMod val="95000"/>
              </a:schemeClr>
            </a:solidFill>
            <a:ln>
              <a:noFill/>
            </a:ln>
          </p:spPr>
          <p:txBody>
            <a:bodyPr anchor="ctr"/>
            <a:lstStyle/>
            <a:p>
              <a:pPr algn="ctr"/>
            </a:p>
          </p:txBody>
        </p:sp>
        <p:sp>
          <p:nvSpPr>
            <p:cNvPr id="132" name="íşlíḋè"/>
            <p:cNvSpPr/>
            <p:nvPr/>
          </p:nvSpPr>
          <p:spPr bwMode="auto">
            <a:xfrm>
              <a:off x="6403976" y="1887538"/>
              <a:ext cx="1108075" cy="817563"/>
            </a:xfrm>
            <a:custGeom>
              <a:avLst/>
              <a:gdLst>
                <a:gd name="T0" fmla="*/ 320 w 321"/>
                <a:gd name="T1" fmla="*/ 203 h 237"/>
                <a:gd name="T2" fmla="*/ 256 w 321"/>
                <a:gd name="T3" fmla="*/ 221 h 237"/>
                <a:gd name="T4" fmla="*/ 86 w 321"/>
                <a:gd name="T5" fmla="*/ 186 h 237"/>
                <a:gd name="T6" fmla="*/ 3 w 321"/>
                <a:gd name="T7" fmla="*/ 20 h 237"/>
                <a:gd name="T8" fmla="*/ 14 w 321"/>
                <a:gd name="T9" fmla="*/ 2 h 237"/>
                <a:gd name="T10" fmla="*/ 28 w 321"/>
                <a:gd name="T11" fmla="*/ 31 h 237"/>
                <a:gd name="T12" fmla="*/ 309 w 321"/>
                <a:gd name="T13" fmla="*/ 174 h 237"/>
                <a:gd name="T14" fmla="*/ 320 w 321"/>
                <a:gd name="T15" fmla="*/ 203 h 2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1" h="237">
                  <a:moveTo>
                    <a:pt x="320" y="203"/>
                  </a:moveTo>
                  <a:cubicBezTo>
                    <a:pt x="321" y="205"/>
                    <a:pt x="259" y="220"/>
                    <a:pt x="256" y="221"/>
                  </a:cubicBezTo>
                  <a:cubicBezTo>
                    <a:pt x="198" y="231"/>
                    <a:pt x="134" y="221"/>
                    <a:pt x="86" y="186"/>
                  </a:cubicBezTo>
                  <a:cubicBezTo>
                    <a:pt x="37" y="151"/>
                    <a:pt x="0" y="80"/>
                    <a:pt x="3" y="20"/>
                  </a:cubicBezTo>
                  <a:cubicBezTo>
                    <a:pt x="4" y="13"/>
                    <a:pt x="5" y="0"/>
                    <a:pt x="14" y="2"/>
                  </a:cubicBezTo>
                  <a:cubicBezTo>
                    <a:pt x="21" y="5"/>
                    <a:pt x="26" y="26"/>
                    <a:pt x="28" y="31"/>
                  </a:cubicBezTo>
                  <a:cubicBezTo>
                    <a:pt x="47" y="87"/>
                    <a:pt x="93" y="237"/>
                    <a:pt x="309" y="174"/>
                  </a:cubicBezTo>
                  <a:cubicBezTo>
                    <a:pt x="309" y="174"/>
                    <a:pt x="320" y="203"/>
                    <a:pt x="320" y="203"/>
                  </a:cubicBezTo>
                  <a:close/>
                </a:path>
              </a:pathLst>
            </a:custGeom>
            <a:solidFill>
              <a:schemeClr val="bg1">
                <a:lumMod val="95000"/>
              </a:schemeClr>
            </a:solidFill>
            <a:ln>
              <a:noFill/>
            </a:ln>
          </p:spPr>
          <p:txBody>
            <a:bodyPr anchor="ctr"/>
            <a:lstStyle/>
            <a:p>
              <a:pPr algn="ctr"/>
            </a:p>
          </p:txBody>
        </p:sp>
        <p:sp>
          <p:nvSpPr>
            <p:cNvPr id="133" name="íšlïḋè"/>
            <p:cNvSpPr/>
            <p:nvPr/>
          </p:nvSpPr>
          <p:spPr bwMode="auto">
            <a:xfrm>
              <a:off x="6924676" y="5667375"/>
              <a:ext cx="196850" cy="90488"/>
            </a:xfrm>
            <a:custGeom>
              <a:avLst/>
              <a:gdLst>
                <a:gd name="T0" fmla="*/ 41 w 57"/>
                <a:gd name="T1" fmla="*/ 8 h 26"/>
                <a:gd name="T2" fmla="*/ 0 w 57"/>
                <a:gd name="T3" fmla="*/ 11 h 26"/>
                <a:gd name="T4" fmla="*/ 54 w 57"/>
                <a:gd name="T5" fmla="*/ 26 h 26"/>
                <a:gd name="T6" fmla="*/ 57 w 57"/>
                <a:gd name="T7" fmla="*/ 12 h 26"/>
                <a:gd name="T8" fmla="*/ 41 w 57"/>
                <a:gd name="T9" fmla="*/ 8 h 26"/>
              </a:gdLst>
              <a:ahLst/>
              <a:cxnLst>
                <a:cxn ang="0">
                  <a:pos x="T0" y="T1"/>
                </a:cxn>
                <a:cxn ang="0">
                  <a:pos x="T2" y="T3"/>
                </a:cxn>
                <a:cxn ang="0">
                  <a:pos x="T4" y="T5"/>
                </a:cxn>
                <a:cxn ang="0">
                  <a:pos x="T6" y="T7"/>
                </a:cxn>
                <a:cxn ang="0">
                  <a:pos x="T8" y="T9"/>
                </a:cxn>
              </a:cxnLst>
              <a:rect l="0" t="0" r="r" b="b"/>
              <a:pathLst>
                <a:path w="57" h="26">
                  <a:moveTo>
                    <a:pt x="41" y="8"/>
                  </a:moveTo>
                  <a:cubicBezTo>
                    <a:pt x="41" y="8"/>
                    <a:pt x="16" y="0"/>
                    <a:pt x="0" y="11"/>
                  </a:cubicBezTo>
                  <a:cubicBezTo>
                    <a:pt x="54" y="26"/>
                    <a:pt x="54" y="26"/>
                    <a:pt x="54" y="26"/>
                  </a:cubicBezTo>
                  <a:cubicBezTo>
                    <a:pt x="57" y="12"/>
                    <a:pt x="57" y="12"/>
                    <a:pt x="57" y="12"/>
                  </a:cubicBezTo>
                  <a:lnTo>
                    <a:pt x="41" y="8"/>
                  </a:lnTo>
                  <a:close/>
                </a:path>
              </a:pathLst>
            </a:custGeom>
            <a:solidFill>
              <a:srgbClr val="442D2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4" name="îS1ïďê"/>
            <p:cNvSpPr/>
            <p:nvPr/>
          </p:nvSpPr>
          <p:spPr bwMode="auto">
            <a:xfrm>
              <a:off x="6789738" y="4949825"/>
              <a:ext cx="163513" cy="176213"/>
            </a:xfrm>
            <a:custGeom>
              <a:avLst/>
              <a:gdLst>
                <a:gd name="T0" fmla="*/ 23 w 47"/>
                <a:gd name="T1" fmla="*/ 12 h 51"/>
                <a:gd name="T2" fmla="*/ 0 w 47"/>
                <a:gd name="T3" fmla="*/ 51 h 51"/>
                <a:gd name="T4" fmla="*/ 47 w 47"/>
                <a:gd name="T5" fmla="*/ 11 h 51"/>
                <a:gd name="T6" fmla="*/ 36 w 47"/>
                <a:gd name="T7" fmla="*/ 0 h 51"/>
                <a:gd name="T8" fmla="*/ 23 w 47"/>
                <a:gd name="T9" fmla="*/ 12 h 51"/>
              </a:gdLst>
              <a:ahLst/>
              <a:cxnLst>
                <a:cxn ang="0">
                  <a:pos x="T0" y="T1"/>
                </a:cxn>
                <a:cxn ang="0">
                  <a:pos x="T2" y="T3"/>
                </a:cxn>
                <a:cxn ang="0">
                  <a:pos x="T4" y="T5"/>
                </a:cxn>
                <a:cxn ang="0">
                  <a:pos x="T6" y="T7"/>
                </a:cxn>
                <a:cxn ang="0">
                  <a:pos x="T8" y="T9"/>
                </a:cxn>
              </a:cxnLst>
              <a:rect l="0" t="0" r="r" b="b"/>
              <a:pathLst>
                <a:path w="47" h="51">
                  <a:moveTo>
                    <a:pt x="23" y="12"/>
                  </a:moveTo>
                  <a:cubicBezTo>
                    <a:pt x="23" y="12"/>
                    <a:pt x="0" y="30"/>
                    <a:pt x="0" y="51"/>
                  </a:cubicBezTo>
                  <a:cubicBezTo>
                    <a:pt x="47" y="11"/>
                    <a:pt x="47" y="11"/>
                    <a:pt x="47" y="11"/>
                  </a:cubicBezTo>
                  <a:cubicBezTo>
                    <a:pt x="36" y="0"/>
                    <a:pt x="36" y="0"/>
                    <a:pt x="36" y="0"/>
                  </a:cubicBezTo>
                  <a:lnTo>
                    <a:pt x="23" y="12"/>
                  </a:lnTo>
                  <a:close/>
                </a:path>
              </a:pathLst>
            </a:custGeom>
            <a:solidFill>
              <a:srgbClr val="442D2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5" name="ïŝ1iďê"/>
            <p:cNvSpPr/>
            <p:nvPr/>
          </p:nvSpPr>
          <p:spPr bwMode="auto">
            <a:xfrm>
              <a:off x="7708901" y="2225675"/>
              <a:ext cx="201613" cy="479425"/>
            </a:xfrm>
            <a:custGeom>
              <a:avLst/>
              <a:gdLst>
                <a:gd name="T0" fmla="*/ 0 w 58"/>
                <a:gd name="T1" fmla="*/ 136 h 139"/>
                <a:gd name="T2" fmla="*/ 58 w 58"/>
                <a:gd name="T3" fmla="*/ 139 h 139"/>
                <a:gd name="T4" fmla="*/ 0 w 58"/>
                <a:gd name="T5" fmla="*/ 136 h 139"/>
              </a:gdLst>
              <a:ahLst/>
              <a:cxnLst>
                <a:cxn ang="0">
                  <a:pos x="T0" y="T1"/>
                </a:cxn>
                <a:cxn ang="0">
                  <a:pos x="T2" y="T3"/>
                </a:cxn>
                <a:cxn ang="0">
                  <a:pos x="T4" y="T5"/>
                </a:cxn>
              </a:cxnLst>
              <a:rect l="0" t="0" r="r" b="b"/>
              <a:pathLst>
                <a:path w="58" h="139">
                  <a:moveTo>
                    <a:pt x="0" y="136"/>
                  </a:moveTo>
                  <a:cubicBezTo>
                    <a:pt x="58" y="139"/>
                    <a:pt x="58" y="139"/>
                    <a:pt x="58" y="139"/>
                  </a:cubicBezTo>
                  <a:cubicBezTo>
                    <a:pt x="58" y="139"/>
                    <a:pt x="27" y="0"/>
                    <a:pt x="0" y="136"/>
                  </a:cubicBezTo>
                  <a:close/>
                </a:path>
              </a:pathLst>
            </a:custGeom>
            <a:solidFill>
              <a:srgbClr val="C9583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6" name="íSḷïḍé"/>
            <p:cNvSpPr/>
            <p:nvPr/>
          </p:nvSpPr>
          <p:spPr bwMode="auto">
            <a:xfrm>
              <a:off x="7377113" y="2328863"/>
              <a:ext cx="457200" cy="323850"/>
            </a:xfrm>
            <a:custGeom>
              <a:avLst/>
              <a:gdLst>
                <a:gd name="T0" fmla="*/ 0 w 132"/>
                <a:gd name="T1" fmla="*/ 41 h 94"/>
                <a:gd name="T2" fmla="*/ 25 w 132"/>
                <a:gd name="T3" fmla="*/ 94 h 94"/>
                <a:gd name="T4" fmla="*/ 0 w 132"/>
                <a:gd name="T5" fmla="*/ 41 h 94"/>
              </a:gdLst>
              <a:ahLst/>
              <a:cxnLst>
                <a:cxn ang="0">
                  <a:pos x="T0" y="T1"/>
                </a:cxn>
                <a:cxn ang="0">
                  <a:pos x="T2" y="T3"/>
                </a:cxn>
                <a:cxn ang="0">
                  <a:pos x="T4" y="T5"/>
                </a:cxn>
              </a:cxnLst>
              <a:rect l="0" t="0" r="r" b="b"/>
              <a:pathLst>
                <a:path w="132" h="94">
                  <a:moveTo>
                    <a:pt x="0" y="41"/>
                  </a:moveTo>
                  <a:cubicBezTo>
                    <a:pt x="25" y="94"/>
                    <a:pt x="25" y="94"/>
                    <a:pt x="25" y="94"/>
                  </a:cubicBezTo>
                  <a:cubicBezTo>
                    <a:pt x="25" y="94"/>
                    <a:pt x="132" y="0"/>
                    <a:pt x="0" y="41"/>
                  </a:cubicBezTo>
                  <a:close/>
                </a:path>
              </a:pathLst>
            </a:custGeom>
            <a:solidFill>
              <a:srgbClr val="C9583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7" name="ïśļídé"/>
            <p:cNvSpPr/>
            <p:nvPr/>
          </p:nvSpPr>
          <p:spPr bwMode="auto">
            <a:xfrm>
              <a:off x="7596188" y="1876425"/>
              <a:ext cx="382588" cy="476250"/>
            </a:xfrm>
            <a:custGeom>
              <a:avLst/>
              <a:gdLst>
                <a:gd name="T0" fmla="*/ 75 w 111"/>
                <a:gd name="T1" fmla="*/ 10 h 138"/>
                <a:gd name="T2" fmla="*/ 6 w 111"/>
                <a:gd name="T3" fmla="*/ 51 h 138"/>
                <a:gd name="T4" fmla="*/ 0 w 111"/>
                <a:gd name="T5" fmla="*/ 74 h 138"/>
                <a:gd name="T6" fmla="*/ 32 w 111"/>
                <a:gd name="T7" fmla="*/ 74 h 138"/>
                <a:gd name="T8" fmla="*/ 4 w 111"/>
                <a:gd name="T9" fmla="*/ 102 h 138"/>
                <a:gd name="T10" fmla="*/ 29 w 111"/>
                <a:gd name="T11" fmla="*/ 128 h 138"/>
                <a:gd name="T12" fmla="*/ 98 w 111"/>
                <a:gd name="T13" fmla="*/ 87 h 138"/>
                <a:gd name="T14" fmla="*/ 75 w 111"/>
                <a:gd name="T15" fmla="*/ 10 h 1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138">
                  <a:moveTo>
                    <a:pt x="75" y="10"/>
                  </a:moveTo>
                  <a:cubicBezTo>
                    <a:pt x="49" y="0"/>
                    <a:pt x="18" y="19"/>
                    <a:pt x="6" y="51"/>
                  </a:cubicBezTo>
                  <a:cubicBezTo>
                    <a:pt x="3" y="59"/>
                    <a:pt x="1" y="67"/>
                    <a:pt x="0" y="74"/>
                  </a:cubicBezTo>
                  <a:cubicBezTo>
                    <a:pt x="32" y="74"/>
                    <a:pt x="32" y="74"/>
                    <a:pt x="32" y="74"/>
                  </a:cubicBezTo>
                  <a:cubicBezTo>
                    <a:pt x="32" y="90"/>
                    <a:pt x="20" y="102"/>
                    <a:pt x="4" y="102"/>
                  </a:cubicBezTo>
                  <a:cubicBezTo>
                    <a:pt x="9" y="114"/>
                    <a:pt x="17" y="123"/>
                    <a:pt x="29" y="128"/>
                  </a:cubicBezTo>
                  <a:cubicBezTo>
                    <a:pt x="54" y="138"/>
                    <a:pt x="85" y="120"/>
                    <a:pt x="98" y="87"/>
                  </a:cubicBezTo>
                  <a:cubicBezTo>
                    <a:pt x="111" y="55"/>
                    <a:pt x="100" y="20"/>
                    <a:pt x="75" y="10"/>
                  </a:cubicBezTo>
                  <a:close/>
                </a:path>
              </a:pathLst>
            </a:custGeom>
            <a:solidFill>
              <a:schemeClr val="bg1">
                <a:lumMod val="95000"/>
              </a:schemeClr>
            </a:solidFill>
            <a:ln>
              <a:noFill/>
            </a:ln>
          </p:spPr>
          <p:txBody>
            <a:bodyPr anchor="ctr"/>
            <a:lstStyle/>
            <a:p>
              <a:pPr algn="ctr"/>
            </a:p>
          </p:txBody>
        </p:sp>
        <p:sp>
          <p:nvSpPr>
            <p:cNvPr id="138" name="i$ḻíḍè"/>
            <p:cNvSpPr/>
            <p:nvPr/>
          </p:nvSpPr>
          <p:spPr bwMode="auto">
            <a:xfrm>
              <a:off x="7512051" y="1535113"/>
              <a:ext cx="863600" cy="758825"/>
            </a:xfrm>
            <a:custGeom>
              <a:avLst/>
              <a:gdLst>
                <a:gd name="T0" fmla="*/ 137 w 250"/>
                <a:gd name="T1" fmla="*/ 39 h 220"/>
                <a:gd name="T2" fmla="*/ 193 w 250"/>
                <a:gd name="T3" fmla="*/ 33 h 220"/>
                <a:gd name="T4" fmla="*/ 194 w 250"/>
                <a:gd name="T5" fmla="*/ 89 h 220"/>
                <a:gd name="T6" fmla="*/ 221 w 250"/>
                <a:gd name="T7" fmla="*/ 94 h 220"/>
                <a:gd name="T8" fmla="*/ 237 w 250"/>
                <a:gd name="T9" fmla="*/ 118 h 220"/>
                <a:gd name="T10" fmla="*/ 199 w 250"/>
                <a:gd name="T11" fmla="*/ 214 h 220"/>
                <a:gd name="T12" fmla="*/ 167 w 250"/>
                <a:gd name="T13" fmla="*/ 220 h 220"/>
                <a:gd name="T14" fmla="*/ 97 w 250"/>
                <a:gd name="T15" fmla="*/ 193 h 220"/>
                <a:gd name="T16" fmla="*/ 86 w 250"/>
                <a:gd name="T17" fmla="*/ 123 h 220"/>
                <a:gd name="T18" fmla="*/ 87 w 250"/>
                <a:gd name="T19" fmla="*/ 123 h 220"/>
                <a:gd name="T20" fmla="*/ 31 w 250"/>
                <a:gd name="T21" fmla="*/ 138 h 220"/>
                <a:gd name="T22" fmla="*/ 5 w 250"/>
                <a:gd name="T23" fmla="*/ 87 h 220"/>
                <a:gd name="T24" fmla="*/ 53 w 250"/>
                <a:gd name="T25" fmla="*/ 57 h 220"/>
                <a:gd name="T26" fmla="*/ 56 w 250"/>
                <a:gd name="T27" fmla="*/ 58 h 220"/>
                <a:gd name="T28" fmla="*/ 67 w 250"/>
                <a:gd name="T29" fmla="*/ 17 h 220"/>
                <a:gd name="T30" fmla="*/ 106 w 250"/>
                <a:gd name="T31" fmla="*/ 4 h 220"/>
                <a:gd name="T32" fmla="*/ 132 w 250"/>
                <a:gd name="T33" fmla="*/ 36 h 220"/>
                <a:gd name="T34" fmla="*/ 137 w 250"/>
                <a:gd name="T35" fmla="*/ 39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0" h="220">
                  <a:moveTo>
                    <a:pt x="137" y="39"/>
                  </a:moveTo>
                  <a:cubicBezTo>
                    <a:pt x="150" y="22"/>
                    <a:pt x="177" y="19"/>
                    <a:pt x="193" y="33"/>
                  </a:cubicBezTo>
                  <a:cubicBezTo>
                    <a:pt x="209" y="47"/>
                    <a:pt x="209" y="75"/>
                    <a:pt x="194" y="89"/>
                  </a:cubicBezTo>
                  <a:cubicBezTo>
                    <a:pt x="203" y="85"/>
                    <a:pt x="213" y="88"/>
                    <a:pt x="221" y="94"/>
                  </a:cubicBezTo>
                  <a:cubicBezTo>
                    <a:pt x="229" y="100"/>
                    <a:pt x="234" y="109"/>
                    <a:pt x="237" y="118"/>
                  </a:cubicBezTo>
                  <a:cubicBezTo>
                    <a:pt x="250" y="154"/>
                    <a:pt x="235" y="200"/>
                    <a:pt x="199" y="214"/>
                  </a:cubicBezTo>
                  <a:cubicBezTo>
                    <a:pt x="189" y="218"/>
                    <a:pt x="178" y="220"/>
                    <a:pt x="167" y="220"/>
                  </a:cubicBezTo>
                  <a:cubicBezTo>
                    <a:pt x="141" y="220"/>
                    <a:pt x="115" y="212"/>
                    <a:pt x="97" y="193"/>
                  </a:cubicBezTo>
                  <a:cubicBezTo>
                    <a:pt x="79" y="175"/>
                    <a:pt x="73" y="145"/>
                    <a:pt x="86" y="123"/>
                  </a:cubicBezTo>
                  <a:cubicBezTo>
                    <a:pt x="87" y="123"/>
                    <a:pt x="87" y="123"/>
                    <a:pt x="87" y="123"/>
                  </a:cubicBezTo>
                  <a:cubicBezTo>
                    <a:pt x="74" y="139"/>
                    <a:pt x="50" y="146"/>
                    <a:pt x="31" y="138"/>
                  </a:cubicBezTo>
                  <a:cubicBezTo>
                    <a:pt x="12" y="130"/>
                    <a:pt x="0" y="107"/>
                    <a:pt x="5" y="87"/>
                  </a:cubicBezTo>
                  <a:cubicBezTo>
                    <a:pt x="11" y="67"/>
                    <a:pt x="33" y="53"/>
                    <a:pt x="53" y="57"/>
                  </a:cubicBezTo>
                  <a:cubicBezTo>
                    <a:pt x="56" y="58"/>
                    <a:pt x="56" y="58"/>
                    <a:pt x="56" y="58"/>
                  </a:cubicBezTo>
                  <a:cubicBezTo>
                    <a:pt x="54" y="44"/>
                    <a:pt x="57" y="28"/>
                    <a:pt x="67" y="17"/>
                  </a:cubicBezTo>
                  <a:cubicBezTo>
                    <a:pt x="76" y="6"/>
                    <a:pt x="92" y="0"/>
                    <a:pt x="106" y="4"/>
                  </a:cubicBezTo>
                  <a:cubicBezTo>
                    <a:pt x="121" y="7"/>
                    <a:pt x="132" y="21"/>
                    <a:pt x="132" y="36"/>
                  </a:cubicBezTo>
                  <a:lnTo>
                    <a:pt x="137" y="39"/>
                  </a:lnTo>
                  <a:close/>
                </a:path>
              </a:pathLst>
            </a:custGeom>
            <a:solidFill>
              <a:srgbClr val="442D2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9" name="ïṣ1iďé"/>
            <p:cNvSpPr/>
            <p:nvPr/>
          </p:nvSpPr>
          <p:spPr bwMode="auto">
            <a:xfrm>
              <a:off x="6483351" y="2441575"/>
              <a:ext cx="635000" cy="963613"/>
            </a:xfrm>
            <a:custGeom>
              <a:avLst/>
              <a:gdLst>
                <a:gd name="T0" fmla="*/ 180 w 184"/>
                <a:gd name="T1" fmla="*/ 241 h 279"/>
                <a:gd name="T2" fmla="*/ 180 w 184"/>
                <a:gd name="T3" fmla="*/ 241 h 279"/>
                <a:gd name="T4" fmla="*/ 120 w 184"/>
                <a:gd name="T5" fmla="*/ 271 h 279"/>
                <a:gd name="T6" fmla="*/ 120 w 184"/>
                <a:gd name="T7" fmla="*/ 271 h 279"/>
                <a:gd name="T8" fmla="*/ 92 w 184"/>
                <a:gd name="T9" fmla="*/ 245 h 279"/>
                <a:gd name="T10" fmla="*/ 3 w 184"/>
                <a:gd name="T11" fmla="*/ 43 h 279"/>
                <a:gd name="T12" fmla="*/ 9 w 184"/>
                <a:gd name="T13" fmla="*/ 25 h 279"/>
                <a:gd name="T14" fmla="*/ 53 w 184"/>
                <a:gd name="T15" fmla="*/ 4 h 279"/>
                <a:gd name="T16" fmla="*/ 71 w 184"/>
                <a:gd name="T17" fmla="*/ 10 h 279"/>
                <a:gd name="T18" fmla="*/ 177 w 184"/>
                <a:gd name="T19" fmla="*/ 205 h 279"/>
                <a:gd name="T20" fmla="*/ 180 w 184"/>
                <a:gd name="T21" fmla="*/ 241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4" h="279">
                  <a:moveTo>
                    <a:pt x="180" y="241"/>
                  </a:moveTo>
                  <a:cubicBezTo>
                    <a:pt x="180" y="241"/>
                    <a:pt x="180" y="241"/>
                    <a:pt x="180" y="241"/>
                  </a:cubicBezTo>
                  <a:cubicBezTo>
                    <a:pt x="171" y="265"/>
                    <a:pt x="144" y="279"/>
                    <a:pt x="120" y="271"/>
                  </a:cubicBezTo>
                  <a:cubicBezTo>
                    <a:pt x="120" y="271"/>
                    <a:pt x="120" y="271"/>
                    <a:pt x="120" y="271"/>
                  </a:cubicBezTo>
                  <a:cubicBezTo>
                    <a:pt x="108" y="266"/>
                    <a:pt x="98" y="257"/>
                    <a:pt x="92" y="245"/>
                  </a:cubicBezTo>
                  <a:cubicBezTo>
                    <a:pt x="3" y="43"/>
                    <a:pt x="3" y="43"/>
                    <a:pt x="3" y="43"/>
                  </a:cubicBezTo>
                  <a:cubicBezTo>
                    <a:pt x="0" y="36"/>
                    <a:pt x="2" y="29"/>
                    <a:pt x="9" y="25"/>
                  </a:cubicBezTo>
                  <a:cubicBezTo>
                    <a:pt x="53" y="4"/>
                    <a:pt x="53" y="4"/>
                    <a:pt x="53" y="4"/>
                  </a:cubicBezTo>
                  <a:cubicBezTo>
                    <a:pt x="60" y="0"/>
                    <a:pt x="68" y="3"/>
                    <a:pt x="71" y="10"/>
                  </a:cubicBezTo>
                  <a:cubicBezTo>
                    <a:pt x="177" y="205"/>
                    <a:pt x="177" y="205"/>
                    <a:pt x="177" y="205"/>
                  </a:cubicBezTo>
                  <a:cubicBezTo>
                    <a:pt x="183" y="216"/>
                    <a:pt x="184" y="230"/>
                    <a:pt x="180" y="241"/>
                  </a:cubicBezTo>
                  <a:close/>
                </a:path>
              </a:pathLst>
            </a:custGeom>
            <a:solidFill>
              <a:srgbClr val="C9583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0" name="îś1ïdê"/>
            <p:cNvSpPr/>
            <p:nvPr/>
          </p:nvSpPr>
          <p:spPr bwMode="auto">
            <a:xfrm>
              <a:off x="6445251" y="2290763"/>
              <a:ext cx="203200" cy="227013"/>
            </a:xfrm>
            <a:custGeom>
              <a:avLst/>
              <a:gdLst>
                <a:gd name="T0" fmla="*/ 128 w 128"/>
                <a:gd name="T1" fmla="*/ 109 h 143"/>
                <a:gd name="T2" fmla="*/ 54 w 128"/>
                <a:gd name="T3" fmla="*/ 143 h 143"/>
                <a:gd name="T4" fmla="*/ 0 w 128"/>
                <a:gd name="T5" fmla="*/ 35 h 143"/>
                <a:gd name="T6" fmla="*/ 74 w 128"/>
                <a:gd name="T7" fmla="*/ 0 h 143"/>
                <a:gd name="T8" fmla="*/ 128 w 128"/>
                <a:gd name="T9" fmla="*/ 109 h 143"/>
              </a:gdLst>
              <a:ahLst/>
              <a:cxnLst>
                <a:cxn ang="0">
                  <a:pos x="T0" y="T1"/>
                </a:cxn>
                <a:cxn ang="0">
                  <a:pos x="T2" y="T3"/>
                </a:cxn>
                <a:cxn ang="0">
                  <a:pos x="T4" y="T5"/>
                </a:cxn>
                <a:cxn ang="0">
                  <a:pos x="T6" y="T7"/>
                </a:cxn>
                <a:cxn ang="0">
                  <a:pos x="T8" y="T9"/>
                </a:cxn>
              </a:cxnLst>
              <a:rect l="0" t="0" r="r" b="b"/>
              <a:pathLst>
                <a:path w="128" h="143">
                  <a:moveTo>
                    <a:pt x="128" y="109"/>
                  </a:moveTo>
                  <a:lnTo>
                    <a:pt x="54" y="143"/>
                  </a:lnTo>
                  <a:lnTo>
                    <a:pt x="0" y="35"/>
                  </a:lnTo>
                  <a:lnTo>
                    <a:pt x="74" y="0"/>
                  </a:lnTo>
                  <a:lnTo>
                    <a:pt x="128" y="109"/>
                  </a:lnTo>
                  <a:close/>
                </a:path>
              </a:pathLst>
            </a:custGeom>
            <a:solidFill>
              <a:srgbClr val="4C556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1" name="îs1íde"/>
            <p:cNvSpPr/>
            <p:nvPr/>
          </p:nvSpPr>
          <p:spPr bwMode="auto">
            <a:xfrm>
              <a:off x="6445251" y="2287588"/>
              <a:ext cx="203200" cy="203200"/>
            </a:xfrm>
            <a:custGeom>
              <a:avLst/>
              <a:gdLst>
                <a:gd name="T0" fmla="*/ 38 w 59"/>
                <a:gd name="T1" fmla="*/ 51 h 59"/>
                <a:gd name="T2" fmla="*/ 42 w 59"/>
                <a:gd name="T3" fmla="*/ 59 h 59"/>
                <a:gd name="T4" fmla="*/ 59 w 59"/>
                <a:gd name="T5" fmla="*/ 51 h 59"/>
                <a:gd name="T6" fmla="*/ 34 w 59"/>
                <a:gd name="T7" fmla="*/ 0 h 59"/>
                <a:gd name="T8" fmla="*/ 0 w 59"/>
                <a:gd name="T9" fmla="*/ 17 h 59"/>
                <a:gd name="T10" fmla="*/ 13 w 59"/>
                <a:gd name="T11" fmla="*/ 42 h 59"/>
                <a:gd name="T12" fmla="*/ 13 w 59"/>
                <a:gd name="T13" fmla="*/ 42 h 59"/>
                <a:gd name="T14" fmla="*/ 38 w 59"/>
                <a:gd name="T15" fmla="*/ 51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59">
                  <a:moveTo>
                    <a:pt x="38" y="51"/>
                  </a:moveTo>
                  <a:cubicBezTo>
                    <a:pt x="42" y="59"/>
                    <a:pt x="42" y="59"/>
                    <a:pt x="42" y="59"/>
                  </a:cubicBezTo>
                  <a:cubicBezTo>
                    <a:pt x="59" y="51"/>
                    <a:pt x="59" y="51"/>
                    <a:pt x="59" y="51"/>
                  </a:cubicBezTo>
                  <a:cubicBezTo>
                    <a:pt x="34" y="0"/>
                    <a:pt x="34" y="0"/>
                    <a:pt x="34" y="0"/>
                  </a:cubicBezTo>
                  <a:cubicBezTo>
                    <a:pt x="0" y="17"/>
                    <a:pt x="0" y="17"/>
                    <a:pt x="0" y="17"/>
                  </a:cubicBezTo>
                  <a:cubicBezTo>
                    <a:pt x="13" y="42"/>
                    <a:pt x="13" y="42"/>
                    <a:pt x="13" y="42"/>
                  </a:cubicBezTo>
                  <a:cubicBezTo>
                    <a:pt x="13" y="42"/>
                    <a:pt x="13" y="42"/>
                    <a:pt x="13" y="42"/>
                  </a:cubicBezTo>
                  <a:cubicBezTo>
                    <a:pt x="23" y="37"/>
                    <a:pt x="33" y="41"/>
                    <a:pt x="38" y="51"/>
                  </a:cubicBezTo>
                  <a:close/>
                </a:path>
              </a:pathLst>
            </a:custGeom>
            <a:solidFill>
              <a:srgbClr val="4C556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2" name="îṩľîďê"/>
            <p:cNvSpPr/>
            <p:nvPr/>
          </p:nvSpPr>
          <p:spPr bwMode="auto">
            <a:xfrm>
              <a:off x="5435601" y="955675"/>
              <a:ext cx="1558925" cy="1555750"/>
            </a:xfrm>
            <a:custGeom>
              <a:avLst/>
              <a:gdLst>
                <a:gd name="T0" fmla="*/ 290 w 451"/>
                <a:gd name="T1" fmla="*/ 36 h 451"/>
                <a:gd name="T2" fmla="*/ 36 w 451"/>
                <a:gd name="T3" fmla="*/ 161 h 451"/>
                <a:gd name="T4" fmla="*/ 161 w 451"/>
                <a:gd name="T5" fmla="*/ 415 h 451"/>
                <a:gd name="T6" fmla="*/ 415 w 451"/>
                <a:gd name="T7" fmla="*/ 290 h 451"/>
                <a:gd name="T8" fmla="*/ 290 w 451"/>
                <a:gd name="T9" fmla="*/ 36 h 451"/>
                <a:gd name="T10" fmla="*/ 174 w 451"/>
                <a:gd name="T11" fmla="*/ 377 h 451"/>
                <a:gd name="T12" fmla="*/ 74 w 451"/>
                <a:gd name="T13" fmla="*/ 174 h 451"/>
                <a:gd name="T14" fmla="*/ 277 w 451"/>
                <a:gd name="T15" fmla="*/ 73 h 451"/>
                <a:gd name="T16" fmla="*/ 377 w 451"/>
                <a:gd name="T17" fmla="*/ 277 h 451"/>
                <a:gd name="T18" fmla="*/ 174 w 451"/>
                <a:gd name="T19" fmla="*/ 377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1" h="451">
                  <a:moveTo>
                    <a:pt x="290" y="36"/>
                  </a:moveTo>
                  <a:cubicBezTo>
                    <a:pt x="185" y="0"/>
                    <a:pt x="72" y="56"/>
                    <a:pt x="36" y="161"/>
                  </a:cubicBezTo>
                  <a:cubicBezTo>
                    <a:pt x="0" y="266"/>
                    <a:pt x="56" y="379"/>
                    <a:pt x="161" y="415"/>
                  </a:cubicBezTo>
                  <a:cubicBezTo>
                    <a:pt x="266" y="451"/>
                    <a:pt x="380" y="395"/>
                    <a:pt x="415" y="290"/>
                  </a:cubicBezTo>
                  <a:cubicBezTo>
                    <a:pt x="451" y="185"/>
                    <a:pt x="395" y="71"/>
                    <a:pt x="290" y="36"/>
                  </a:cubicBezTo>
                  <a:close/>
                  <a:moveTo>
                    <a:pt x="174" y="377"/>
                  </a:moveTo>
                  <a:cubicBezTo>
                    <a:pt x="91" y="349"/>
                    <a:pt x="46" y="257"/>
                    <a:pt x="74" y="174"/>
                  </a:cubicBezTo>
                  <a:cubicBezTo>
                    <a:pt x="102" y="90"/>
                    <a:pt x="194" y="45"/>
                    <a:pt x="277" y="73"/>
                  </a:cubicBezTo>
                  <a:cubicBezTo>
                    <a:pt x="361" y="102"/>
                    <a:pt x="406" y="193"/>
                    <a:pt x="377" y="277"/>
                  </a:cubicBezTo>
                  <a:cubicBezTo>
                    <a:pt x="349" y="360"/>
                    <a:pt x="258" y="405"/>
                    <a:pt x="174" y="377"/>
                  </a:cubicBezTo>
                  <a:close/>
                </a:path>
              </a:pathLst>
            </a:custGeom>
            <a:solidFill>
              <a:srgbClr val="4C556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3" name="ï$1íďé"/>
            <p:cNvSpPr/>
            <p:nvPr/>
          </p:nvSpPr>
          <p:spPr bwMode="auto">
            <a:xfrm>
              <a:off x="5594351" y="1111250"/>
              <a:ext cx="1244600" cy="1241425"/>
            </a:xfrm>
            <a:custGeom>
              <a:avLst/>
              <a:gdLst>
                <a:gd name="T0" fmla="*/ 231 w 360"/>
                <a:gd name="T1" fmla="*/ 28 h 360"/>
                <a:gd name="T2" fmla="*/ 331 w 360"/>
                <a:gd name="T3" fmla="*/ 232 h 360"/>
                <a:gd name="T4" fmla="*/ 128 w 360"/>
                <a:gd name="T5" fmla="*/ 332 h 360"/>
                <a:gd name="T6" fmla="*/ 28 w 360"/>
                <a:gd name="T7" fmla="*/ 129 h 360"/>
                <a:gd name="T8" fmla="*/ 231 w 360"/>
                <a:gd name="T9" fmla="*/ 28 h 360"/>
              </a:gdLst>
              <a:ahLst/>
              <a:cxnLst>
                <a:cxn ang="0">
                  <a:pos x="T0" y="T1"/>
                </a:cxn>
                <a:cxn ang="0">
                  <a:pos x="T2" y="T3"/>
                </a:cxn>
                <a:cxn ang="0">
                  <a:pos x="T4" y="T5"/>
                </a:cxn>
                <a:cxn ang="0">
                  <a:pos x="T6" y="T7"/>
                </a:cxn>
                <a:cxn ang="0">
                  <a:pos x="T8" y="T9"/>
                </a:cxn>
              </a:cxnLst>
              <a:rect l="0" t="0" r="r" b="b"/>
              <a:pathLst>
                <a:path w="360" h="360">
                  <a:moveTo>
                    <a:pt x="231" y="28"/>
                  </a:moveTo>
                  <a:cubicBezTo>
                    <a:pt x="315" y="57"/>
                    <a:pt x="360" y="148"/>
                    <a:pt x="331" y="232"/>
                  </a:cubicBezTo>
                  <a:cubicBezTo>
                    <a:pt x="303" y="316"/>
                    <a:pt x="212" y="360"/>
                    <a:pt x="128" y="332"/>
                  </a:cubicBezTo>
                  <a:cubicBezTo>
                    <a:pt x="44" y="303"/>
                    <a:pt x="0" y="212"/>
                    <a:pt x="28" y="129"/>
                  </a:cubicBezTo>
                  <a:cubicBezTo>
                    <a:pt x="57" y="45"/>
                    <a:pt x="148" y="0"/>
                    <a:pt x="231" y="28"/>
                  </a:cubicBezTo>
                  <a:close/>
                </a:path>
              </a:pathLst>
            </a:custGeom>
            <a:solidFill>
              <a:srgbClr val="C1D9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4" name="ïṩlîḋè"/>
            <p:cNvSpPr/>
            <p:nvPr/>
          </p:nvSpPr>
          <p:spPr bwMode="auto">
            <a:xfrm>
              <a:off x="5799138" y="1293813"/>
              <a:ext cx="687388" cy="485775"/>
            </a:xfrm>
            <a:custGeom>
              <a:avLst/>
              <a:gdLst>
                <a:gd name="T0" fmla="*/ 40 w 199"/>
                <a:gd name="T1" fmla="*/ 120 h 141"/>
                <a:gd name="T2" fmla="*/ 164 w 199"/>
                <a:gd name="T3" fmla="*/ 59 h 141"/>
                <a:gd name="T4" fmla="*/ 165 w 199"/>
                <a:gd name="T5" fmla="*/ 59 h 141"/>
                <a:gd name="T6" fmla="*/ 180 w 199"/>
                <a:gd name="T7" fmla="*/ 23 h 141"/>
                <a:gd name="T8" fmla="*/ 143 w 199"/>
                <a:gd name="T9" fmla="*/ 9 h 141"/>
                <a:gd name="T10" fmla="*/ 16 w 199"/>
                <a:gd name="T11" fmla="*/ 72 h 141"/>
                <a:gd name="T12" fmla="*/ 4 w 199"/>
                <a:gd name="T13" fmla="*/ 110 h 141"/>
                <a:gd name="T14" fmla="*/ 41 w 199"/>
                <a:gd name="T15" fmla="*/ 120 h 141"/>
                <a:gd name="T16" fmla="*/ 40 w 199"/>
                <a:gd name="T17" fmla="*/ 12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141">
                  <a:moveTo>
                    <a:pt x="40" y="120"/>
                  </a:moveTo>
                  <a:cubicBezTo>
                    <a:pt x="63" y="74"/>
                    <a:pt x="114" y="49"/>
                    <a:pt x="164" y="59"/>
                  </a:cubicBezTo>
                  <a:cubicBezTo>
                    <a:pt x="165" y="59"/>
                    <a:pt x="165" y="59"/>
                    <a:pt x="165" y="59"/>
                  </a:cubicBezTo>
                  <a:cubicBezTo>
                    <a:pt x="187" y="64"/>
                    <a:pt x="199" y="34"/>
                    <a:pt x="180" y="23"/>
                  </a:cubicBezTo>
                  <a:cubicBezTo>
                    <a:pt x="168" y="16"/>
                    <a:pt x="156" y="12"/>
                    <a:pt x="143" y="9"/>
                  </a:cubicBezTo>
                  <a:cubicBezTo>
                    <a:pt x="91" y="0"/>
                    <a:pt x="38" y="26"/>
                    <a:pt x="16" y="72"/>
                  </a:cubicBezTo>
                  <a:cubicBezTo>
                    <a:pt x="9" y="83"/>
                    <a:pt x="5" y="98"/>
                    <a:pt x="4" y="110"/>
                  </a:cubicBezTo>
                  <a:cubicBezTo>
                    <a:pt x="0" y="133"/>
                    <a:pt x="32" y="141"/>
                    <a:pt x="41" y="120"/>
                  </a:cubicBezTo>
                  <a:cubicBezTo>
                    <a:pt x="40" y="121"/>
                    <a:pt x="40" y="120"/>
                    <a:pt x="40" y="120"/>
                  </a:cubicBezTo>
                  <a:close/>
                </a:path>
              </a:pathLst>
            </a:custGeom>
            <a:solidFill>
              <a:srgbClr val="E2EF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5" name="îs1ide"/>
            <p:cNvSpPr/>
            <p:nvPr/>
          </p:nvSpPr>
          <p:spPr bwMode="auto">
            <a:xfrm>
              <a:off x="5992813" y="1949450"/>
              <a:ext cx="877888" cy="561975"/>
            </a:xfrm>
            <a:custGeom>
              <a:avLst/>
              <a:gdLst>
                <a:gd name="T0" fmla="*/ 0 w 254"/>
                <a:gd name="T1" fmla="*/ 127 h 163"/>
                <a:gd name="T2" fmla="*/ 0 w 254"/>
                <a:gd name="T3" fmla="*/ 127 h 163"/>
                <a:gd name="T4" fmla="*/ 254 w 254"/>
                <a:gd name="T5" fmla="*/ 2 h 163"/>
                <a:gd name="T6" fmla="*/ 254 w 254"/>
                <a:gd name="T7" fmla="*/ 2 h 163"/>
                <a:gd name="T8" fmla="*/ 237 w 254"/>
                <a:gd name="T9" fmla="*/ 10 h 163"/>
                <a:gd name="T10" fmla="*/ 149 w 254"/>
                <a:gd name="T11" fmla="*/ 104 h 163"/>
                <a:gd name="T12" fmla="*/ 17 w 254"/>
                <a:gd name="T13" fmla="*/ 118 h 163"/>
                <a:gd name="T14" fmla="*/ 0 w 254"/>
                <a:gd name="T15" fmla="*/ 127 h 1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163">
                  <a:moveTo>
                    <a:pt x="0" y="127"/>
                  </a:moveTo>
                  <a:cubicBezTo>
                    <a:pt x="0" y="127"/>
                    <a:pt x="0" y="127"/>
                    <a:pt x="0" y="127"/>
                  </a:cubicBezTo>
                  <a:cubicBezTo>
                    <a:pt x="105" y="163"/>
                    <a:pt x="219" y="107"/>
                    <a:pt x="254" y="2"/>
                  </a:cubicBezTo>
                  <a:cubicBezTo>
                    <a:pt x="254" y="2"/>
                    <a:pt x="254" y="2"/>
                    <a:pt x="254" y="2"/>
                  </a:cubicBezTo>
                  <a:cubicBezTo>
                    <a:pt x="248" y="0"/>
                    <a:pt x="240" y="2"/>
                    <a:pt x="237" y="10"/>
                  </a:cubicBezTo>
                  <a:cubicBezTo>
                    <a:pt x="220" y="52"/>
                    <a:pt x="188" y="85"/>
                    <a:pt x="149" y="104"/>
                  </a:cubicBezTo>
                  <a:cubicBezTo>
                    <a:pt x="110" y="125"/>
                    <a:pt x="63" y="130"/>
                    <a:pt x="17" y="118"/>
                  </a:cubicBezTo>
                  <a:cubicBezTo>
                    <a:pt x="10" y="116"/>
                    <a:pt x="2" y="121"/>
                    <a:pt x="0" y="127"/>
                  </a:cubicBezTo>
                  <a:close/>
                </a:path>
              </a:pathLst>
            </a:custGeom>
            <a:solidFill>
              <a:srgbClr val="4C556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6" name="îs1ïḑê"/>
            <p:cNvSpPr/>
            <p:nvPr/>
          </p:nvSpPr>
          <p:spPr bwMode="auto">
            <a:xfrm>
              <a:off x="5561013" y="955675"/>
              <a:ext cx="876300" cy="561975"/>
            </a:xfrm>
            <a:custGeom>
              <a:avLst/>
              <a:gdLst>
                <a:gd name="T0" fmla="*/ 254 w 254"/>
                <a:gd name="T1" fmla="*/ 36 h 163"/>
                <a:gd name="T2" fmla="*/ 254 w 254"/>
                <a:gd name="T3" fmla="*/ 36 h 163"/>
                <a:gd name="T4" fmla="*/ 0 w 254"/>
                <a:gd name="T5" fmla="*/ 161 h 163"/>
                <a:gd name="T6" fmla="*/ 0 w 254"/>
                <a:gd name="T7" fmla="*/ 161 h 163"/>
                <a:gd name="T8" fmla="*/ 17 w 254"/>
                <a:gd name="T9" fmla="*/ 152 h 163"/>
                <a:gd name="T10" fmla="*/ 100 w 254"/>
                <a:gd name="T11" fmla="*/ 61 h 163"/>
                <a:gd name="T12" fmla="*/ 237 w 254"/>
                <a:gd name="T13" fmla="*/ 44 h 163"/>
                <a:gd name="T14" fmla="*/ 254 w 254"/>
                <a:gd name="T15" fmla="*/ 36 h 1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163">
                  <a:moveTo>
                    <a:pt x="254" y="36"/>
                  </a:moveTo>
                  <a:cubicBezTo>
                    <a:pt x="254" y="36"/>
                    <a:pt x="254" y="36"/>
                    <a:pt x="254" y="36"/>
                  </a:cubicBezTo>
                  <a:cubicBezTo>
                    <a:pt x="149" y="0"/>
                    <a:pt x="36" y="56"/>
                    <a:pt x="0" y="161"/>
                  </a:cubicBezTo>
                  <a:cubicBezTo>
                    <a:pt x="0" y="161"/>
                    <a:pt x="0" y="161"/>
                    <a:pt x="0" y="161"/>
                  </a:cubicBezTo>
                  <a:cubicBezTo>
                    <a:pt x="6" y="163"/>
                    <a:pt x="14" y="160"/>
                    <a:pt x="17" y="152"/>
                  </a:cubicBezTo>
                  <a:cubicBezTo>
                    <a:pt x="34" y="111"/>
                    <a:pt x="64" y="80"/>
                    <a:pt x="100" y="61"/>
                  </a:cubicBezTo>
                  <a:cubicBezTo>
                    <a:pt x="142" y="40"/>
                    <a:pt x="191" y="32"/>
                    <a:pt x="237" y="44"/>
                  </a:cubicBezTo>
                  <a:cubicBezTo>
                    <a:pt x="245" y="46"/>
                    <a:pt x="252" y="42"/>
                    <a:pt x="254" y="36"/>
                  </a:cubicBezTo>
                  <a:close/>
                </a:path>
              </a:pathLst>
            </a:custGeom>
            <a:solidFill>
              <a:srgbClr val="4C556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7" name="îŝlïḓê"/>
            <p:cNvSpPr/>
            <p:nvPr/>
          </p:nvSpPr>
          <p:spPr bwMode="auto">
            <a:xfrm>
              <a:off x="6648451" y="2497138"/>
              <a:ext cx="125413" cy="196850"/>
            </a:xfrm>
            <a:custGeom>
              <a:avLst/>
              <a:gdLst>
                <a:gd name="T0" fmla="*/ 27 w 36"/>
                <a:gd name="T1" fmla="*/ 56 h 57"/>
                <a:gd name="T2" fmla="*/ 23 w 36"/>
                <a:gd name="T3" fmla="*/ 53 h 57"/>
                <a:gd name="T4" fmla="*/ 2 w 36"/>
                <a:gd name="T5" fmla="*/ 10 h 57"/>
                <a:gd name="T6" fmla="*/ 5 w 36"/>
                <a:gd name="T7" fmla="*/ 2 h 57"/>
                <a:gd name="T8" fmla="*/ 14 w 36"/>
                <a:gd name="T9" fmla="*/ 5 h 57"/>
                <a:gd name="T10" fmla="*/ 34 w 36"/>
                <a:gd name="T11" fmla="*/ 47 h 57"/>
                <a:gd name="T12" fmla="*/ 31 w 36"/>
                <a:gd name="T13" fmla="*/ 56 h 57"/>
                <a:gd name="T14" fmla="*/ 27 w 36"/>
                <a:gd name="T15" fmla="*/ 56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57">
                  <a:moveTo>
                    <a:pt x="27" y="56"/>
                  </a:moveTo>
                  <a:cubicBezTo>
                    <a:pt x="26" y="55"/>
                    <a:pt x="23" y="54"/>
                    <a:pt x="23" y="53"/>
                  </a:cubicBezTo>
                  <a:cubicBezTo>
                    <a:pt x="2" y="10"/>
                    <a:pt x="2" y="10"/>
                    <a:pt x="2" y="10"/>
                  </a:cubicBezTo>
                  <a:cubicBezTo>
                    <a:pt x="0" y="7"/>
                    <a:pt x="1" y="3"/>
                    <a:pt x="5" y="2"/>
                  </a:cubicBezTo>
                  <a:cubicBezTo>
                    <a:pt x="8" y="0"/>
                    <a:pt x="12" y="1"/>
                    <a:pt x="14" y="5"/>
                  </a:cubicBezTo>
                  <a:cubicBezTo>
                    <a:pt x="34" y="47"/>
                    <a:pt x="34" y="47"/>
                    <a:pt x="34" y="47"/>
                  </a:cubicBezTo>
                  <a:cubicBezTo>
                    <a:pt x="36" y="50"/>
                    <a:pt x="35" y="54"/>
                    <a:pt x="31" y="56"/>
                  </a:cubicBezTo>
                  <a:cubicBezTo>
                    <a:pt x="31" y="57"/>
                    <a:pt x="28" y="56"/>
                    <a:pt x="27" y="56"/>
                  </a:cubicBezTo>
                  <a:close/>
                </a:path>
              </a:pathLst>
            </a:custGeom>
            <a:solidFill>
              <a:srgbClr val="DA966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 name="图片 115"/>
          <p:cNvPicPr>
            <a:picLocks noChangeAspect="1"/>
          </p:cNvPicPr>
          <p:nvPr/>
        </p:nvPicPr>
        <p:blipFill>
          <a:blip r:embed="rId1"/>
          <a:stretch>
            <a:fillRect/>
          </a:stretch>
        </p:blipFill>
        <p:spPr>
          <a:xfrm>
            <a:off x="1239712" y="2513462"/>
            <a:ext cx="3188484" cy="2962913"/>
          </a:xfrm>
          <a:prstGeom prst="rect">
            <a:avLst/>
          </a:prstGeom>
        </p:spPr>
      </p:pic>
      <p:sp>
        <p:nvSpPr>
          <p:cNvPr id="3" name="内容占位符 2"/>
          <p:cNvSpPr>
            <a:spLocks noGrp="1"/>
          </p:cNvSpPr>
          <p:nvPr>
            <p:ph idx="4294967295"/>
          </p:nvPr>
        </p:nvSpPr>
        <p:spPr>
          <a:xfrm>
            <a:off x="4584640" y="2475350"/>
            <a:ext cx="6912000" cy="510778"/>
          </a:xfrm>
          <a:prstGeom prst="roundRect">
            <a:avLst/>
          </a:prstGeom>
          <a:solidFill>
            <a:schemeClr val="accent2"/>
          </a:solidFill>
        </p:spPr>
        <p:txBody>
          <a:bodyPr wrap="square" anchor="ctr">
            <a:noAutofit/>
          </a:bodyPr>
          <a:lstStyle/>
          <a:p>
            <a:pPr marL="0" indent="173355">
              <a:lnSpc>
                <a:spcPct val="100000"/>
              </a:lnSpc>
              <a:spcBef>
                <a:spcPts val="0"/>
              </a:spcBef>
              <a:buNone/>
            </a:pPr>
            <a:r>
              <a:rPr lang="en-US" altLang="zh-CN" sz="2300" dirty="0">
                <a:solidFill>
                  <a:schemeClr val="bg1"/>
                </a:solidFill>
              </a:rPr>
              <a:t>① </a:t>
            </a:r>
            <a:r>
              <a:rPr lang="zh-CN" altLang="en-US" sz="2300" dirty="0">
                <a:solidFill>
                  <a:schemeClr val="bg1"/>
                </a:solidFill>
              </a:rPr>
              <a:t>消费者对商品的需求程度 </a:t>
            </a:r>
            <a:endParaRPr lang="zh-CN" altLang="en-US" sz="2300" dirty="0">
              <a:solidFill>
                <a:schemeClr val="bg1"/>
              </a:solidFill>
            </a:endParaRPr>
          </a:p>
        </p:txBody>
      </p:sp>
      <p:sp>
        <p:nvSpPr>
          <p:cNvPr id="5" name="内容占位符 2"/>
          <p:cNvSpPr txBox="1"/>
          <p:nvPr/>
        </p:nvSpPr>
        <p:spPr>
          <a:xfrm>
            <a:off x="1614479" y="1427913"/>
            <a:ext cx="3919218" cy="565604"/>
          </a:xfrm>
          <a:prstGeom prst="rect">
            <a:avLst/>
          </a:prstGeom>
        </p:spPr>
        <p:txBody>
          <a:bodyPr vert="horz"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sz="2800" b="1" dirty="0">
                <a:solidFill>
                  <a:srgbClr val="0097E2"/>
                </a:solidFill>
              </a:rPr>
              <a:t>4.</a:t>
            </a:r>
            <a:r>
              <a:rPr lang="zh-CN" altLang="en-US" sz="2800" b="1" dirty="0">
                <a:solidFill>
                  <a:srgbClr val="0097E2"/>
                </a:solidFill>
              </a:rPr>
              <a:t>影响需求弹性的因素</a:t>
            </a:r>
            <a:endParaRPr lang="zh-CN" altLang="en-US" sz="2800" b="1" dirty="0">
              <a:solidFill>
                <a:srgbClr val="0097E2"/>
              </a:solidFill>
            </a:endParaRPr>
          </a:p>
        </p:txBody>
      </p:sp>
      <p:sp>
        <p:nvSpPr>
          <p:cNvPr id="6" name="矩形 5"/>
          <p:cNvSpPr/>
          <p:nvPr/>
        </p:nvSpPr>
        <p:spPr>
          <a:xfrm>
            <a:off x="1742156" y="2027590"/>
            <a:ext cx="992937" cy="72000"/>
          </a:xfrm>
          <a:prstGeom prst="rect">
            <a:avLst/>
          </a:prstGeom>
          <a:solidFill>
            <a:srgbClr val="007BB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 name="classroom_185578"/>
          <p:cNvSpPr>
            <a:spLocks noChangeAspect="1"/>
          </p:cNvSpPr>
          <p:nvPr/>
        </p:nvSpPr>
        <p:spPr bwMode="auto">
          <a:xfrm>
            <a:off x="1174130" y="1569015"/>
            <a:ext cx="479455" cy="540063"/>
          </a:xfrm>
          <a:custGeom>
            <a:avLst/>
            <a:gdLst>
              <a:gd name="connsiteX0" fmla="*/ 71391 w 537371"/>
              <a:gd name="connsiteY0" fmla="*/ 464938 h 605299"/>
              <a:gd name="connsiteX1" fmla="*/ 60758 w 537371"/>
              <a:gd name="connsiteY1" fmla="*/ 475556 h 605299"/>
              <a:gd name="connsiteX2" fmla="*/ 71391 w 537371"/>
              <a:gd name="connsiteY2" fmla="*/ 485416 h 605299"/>
              <a:gd name="connsiteX3" fmla="*/ 202781 w 537371"/>
              <a:gd name="connsiteY3" fmla="*/ 485416 h 605299"/>
              <a:gd name="connsiteX4" fmla="*/ 212655 w 537371"/>
              <a:gd name="connsiteY4" fmla="*/ 475556 h 605299"/>
              <a:gd name="connsiteX5" fmla="*/ 202781 w 537371"/>
              <a:gd name="connsiteY5" fmla="*/ 464938 h 605299"/>
              <a:gd name="connsiteX6" fmla="*/ 393362 w 537371"/>
              <a:gd name="connsiteY6" fmla="*/ 362604 h 605299"/>
              <a:gd name="connsiteX7" fmla="*/ 303753 w 537371"/>
              <a:gd name="connsiteY7" fmla="*/ 451339 h 605299"/>
              <a:gd name="connsiteX8" fmla="*/ 393362 w 537371"/>
              <a:gd name="connsiteY8" fmla="*/ 540833 h 605299"/>
              <a:gd name="connsiteX9" fmla="*/ 482213 w 537371"/>
              <a:gd name="connsiteY9" fmla="*/ 451339 h 605299"/>
              <a:gd name="connsiteX10" fmla="*/ 393362 w 537371"/>
              <a:gd name="connsiteY10" fmla="*/ 362604 h 605299"/>
              <a:gd name="connsiteX11" fmla="*/ 393362 w 537371"/>
              <a:gd name="connsiteY11" fmla="*/ 342126 h 605299"/>
              <a:gd name="connsiteX12" fmla="*/ 502717 w 537371"/>
              <a:gd name="connsiteY12" fmla="*/ 451339 h 605299"/>
              <a:gd name="connsiteX13" fmla="*/ 473859 w 537371"/>
              <a:gd name="connsiteY13" fmla="*/ 524906 h 605299"/>
              <a:gd name="connsiteX14" fmla="*/ 534612 w 537371"/>
              <a:gd name="connsiteY14" fmla="*/ 587855 h 605299"/>
              <a:gd name="connsiteX15" fmla="*/ 533853 w 537371"/>
              <a:gd name="connsiteY15" fmla="*/ 602266 h 605299"/>
              <a:gd name="connsiteX16" fmla="*/ 527018 w 537371"/>
              <a:gd name="connsiteY16" fmla="*/ 605299 h 605299"/>
              <a:gd name="connsiteX17" fmla="*/ 519424 w 537371"/>
              <a:gd name="connsiteY17" fmla="*/ 602266 h 605299"/>
              <a:gd name="connsiteX18" fmla="*/ 458671 w 537371"/>
              <a:gd name="connsiteY18" fmla="*/ 538558 h 605299"/>
              <a:gd name="connsiteX19" fmla="*/ 393362 w 537371"/>
              <a:gd name="connsiteY19" fmla="*/ 560552 h 605299"/>
              <a:gd name="connsiteX20" fmla="*/ 284008 w 537371"/>
              <a:gd name="connsiteY20" fmla="*/ 451339 h 605299"/>
              <a:gd name="connsiteX21" fmla="*/ 393362 w 537371"/>
              <a:gd name="connsiteY21" fmla="*/ 342126 h 605299"/>
              <a:gd name="connsiteX22" fmla="*/ 71391 w 537371"/>
              <a:gd name="connsiteY22" fmla="*/ 282906 h 605299"/>
              <a:gd name="connsiteX23" fmla="*/ 60758 w 537371"/>
              <a:gd name="connsiteY23" fmla="*/ 293525 h 605299"/>
              <a:gd name="connsiteX24" fmla="*/ 71391 w 537371"/>
              <a:gd name="connsiteY24" fmla="*/ 303385 h 605299"/>
              <a:gd name="connsiteX25" fmla="*/ 212655 w 537371"/>
              <a:gd name="connsiteY25" fmla="*/ 303385 h 605299"/>
              <a:gd name="connsiteX26" fmla="*/ 223287 w 537371"/>
              <a:gd name="connsiteY26" fmla="*/ 293525 h 605299"/>
              <a:gd name="connsiteX27" fmla="*/ 212655 w 537371"/>
              <a:gd name="connsiteY27" fmla="*/ 282906 h 605299"/>
              <a:gd name="connsiteX28" fmla="*/ 71391 w 537371"/>
              <a:gd name="connsiteY28" fmla="*/ 222229 h 605299"/>
              <a:gd name="connsiteX29" fmla="*/ 60758 w 537371"/>
              <a:gd name="connsiteY29" fmla="*/ 232848 h 605299"/>
              <a:gd name="connsiteX30" fmla="*/ 71391 w 537371"/>
              <a:gd name="connsiteY30" fmla="*/ 242708 h 605299"/>
              <a:gd name="connsiteX31" fmla="*/ 364551 w 537371"/>
              <a:gd name="connsiteY31" fmla="*/ 242708 h 605299"/>
              <a:gd name="connsiteX32" fmla="*/ 375184 w 537371"/>
              <a:gd name="connsiteY32" fmla="*/ 232848 h 605299"/>
              <a:gd name="connsiteX33" fmla="*/ 364551 w 537371"/>
              <a:gd name="connsiteY33" fmla="*/ 222229 h 605299"/>
              <a:gd name="connsiteX34" fmla="*/ 71391 w 537371"/>
              <a:gd name="connsiteY34" fmla="*/ 161552 h 605299"/>
              <a:gd name="connsiteX35" fmla="*/ 60758 w 537371"/>
              <a:gd name="connsiteY35" fmla="*/ 172171 h 605299"/>
              <a:gd name="connsiteX36" fmla="*/ 71391 w 537371"/>
              <a:gd name="connsiteY36" fmla="*/ 182031 h 605299"/>
              <a:gd name="connsiteX37" fmla="*/ 202781 w 537371"/>
              <a:gd name="connsiteY37" fmla="*/ 182031 h 605299"/>
              <a:gd name="connsiteX38" fmla="*/ 212655 w 537371"/>
              <a:gd name="connsiteY38" fmla="*/ 172171 h 605299"/>
              <a:gd name="connsiteX39" fmla="*/ 202781 w 537371"/>
              <a:gd name="connsiteY39" fmla="*/ 161552 h 605299"/>
              <a:gd name="connsiteX40" fmla="*/ 10633 w 537371"/>
              <a:gd name="connsiteY40" fmla="*/ 60676 h 605299"/>
              <a:gd name="connsiteX41" fmla="*/ 71391 w 537371"/>
              <a:gd name="connsiteY41" fmla="*/ 60676 h 605299"/>
              <a:gd name="connsiteX42" fmla="*/ 81264 w 537371"/>
              <a:gd name="connsiteY42" fmla="*/ 70536 h 605299"/>
              <a:gd name="connsiteX43" fmla="*/ 81264 w 537371"/>
              <a:gd name="connsiteY43" fmla="*/ 121353 h 605299"/>
              <a:gd name="connsiteX44" fmla="*/ 354678 w 537371"/>
              <a:gd name="connsiteY44" fmla="*/ 121353 h 605299"/>
              <a:gd name="connsiteX45" fmla="*/ 354678 w 537371"/>
              <a:gd name="connsiteY45" fmla="*/ 70536 h 605299"/>
              <a:gd name="connsiteX46" fmla="*/ 364551 w 537371"/>
              <a:gd name="connsiteY46" fmla="*/ 60676 h 605299"/>
              <a:gd name="connsiteX47" fmla="*/ 425309 w 537371"/>
              <a:gd name="connsiteY47" fmla="*/ 60676 h 605299"/>
              <a:gd name="connsiteX48" fmla="*/ 435942 w 537371"/>
              <a:gd name="connsiteY48" fmla="*/ 70536 h 605299"/>
              <a:gd name="connsiteX49" fmla="*/ 435942 w 537371"/>
              <a:gd name="connsiteY49" fmla="*/ 318554 h 605299"/>
              <a:gd name="connsiteX50" fmla="*/ 393411 w 537371"/>
              <a:gd name="connsiteY50" fmla="*/ 311728 h 605299"/>
              <a:gd name="connsiteX51" fmla="*/ 304552 w 537371"/>
              <a:gd name="connsiteY51" fmla="*/ 343584 h 605299"/>
              <a:gd name="connsiteX52" fmla="*/ 71391 w 537371"/>
              <a:gd name="connsiteY52" fmla="*/ 343584 h 605299"/>
              <a:gd name="connsiteX53" fmla="*/ 60758 w 537371"/>
              <a:gd name="connsiteY53" fmla="*/ 354202 h 605299"/>
              <a:gd name="connsiteX54" fmla="*/ 71391 w 537371"/>
              <a:gd name="connsiteY54" fmla="*/ 364062 h 605299"/>
              <a:gd name="connsiteX55" fmla="*/ 284805 w 537371"/>
              <a:gd name="connsiteY55" fmla="*/ 364062 h 605299"/>
              <a:gd name="connsiteX56" fmla="*/ 262021 w 537371"/>
              <a:gd name="connsiteY56" fmla="*/ 404261 h 605299"/>
              <a:gd name="connsiteX57" fmla="*/ 71391 w 537371"/>
              <a:gd name="connsiteY57" fmla="*/ 404261 h 605299"/>
              <a:gd name="connsiteX58" fmla="*/ 60758 w 537371"/>
              <a:gd name="connsiteY58" fmla="*/ 414879 h 605299"/>
              <a:gd name="connsiteX59" fmla="*/ 71391 w 537371"/>
              <a:gd name="connsiteY59" fmla="*/ 424739 h 605299"/>
              <a:gd name="connsiteX60" fmla="*/ 255945 w 537371"/>
              <a:gd name="connsiteY60" fmla="*/ 424739 h 605299"/>
              <a:gd name="connsiteX61" fmla="*/ 253667 w 537371"/>
              <a:gd name="connsiteY61" fmla="*/ 451286 h 605299"/>
              <a:gd name="connsiteX62" fmla="*/ 358475 w 537371"/>
              <a:gd name="connsiteY62" fmla="*/ 586292 h 605299"/>
              <a:gd name="connsiteX63" fmla="*/ 10633 w 537371"/>
              <a:gd name="connsiteY63" fmla="*/ 586292 h 605299"/>
              <a:gd name="connsiteX64" fmla="*/ 0 w 537371"/>
              <a:gd name="connsiteY64" fmla="*/ 576432 h 605299"/>
              <a:gd name="connsiteX65" fmla="*/ 0 w 537371"/>
              <a:gd name="connsiteY65" fmla="*/ 70536 h 605299"/>
              <a:gd name="connsiteX66" fmla="*/ 10633 w 537371"/>
              <a:gd name="connsiteY66" fmla="*/ 60676 h 605299"/>
              <a:gd name="connsiteX67" fmla="*/ 101769 w 537371"/>
              <a:gd name="connsiteY67" fmla="*/ 30338 h 605299"/>
              <a:gd name="connsiteX68" fmla="*/ 142022 w 537371"/>
              <a:gd name="connsiteY68" fmla="*/ 30338 h 605299"/>
              <a:gd name="connsiteX69" fmla="*/ 151895 w 537371"/>
              <a:gd name="connsiteY69" fmla="*/ 40196 h 605299"/>
              <a:gd name="connsiteX70" fmla="*/ 151895 w 537371"/>
              <a:gd name="connsiteY70" fmla="*/ 91007 h 605299"/>
              <a:gd name="connsiteX71" fmla="*/ 284047 w 537371"/>
              <a:gd name="connsiteY71" fmla="*/ 91007 h 605299"/>
              <a:gd name="connsiteX72" fmla="*/ 284047 w 537371"/>
              <a:gd name="connsiteY72" fmla="*/ 40196 h 605299"/>
              <a:gd name="connsiteX73" fmla="*/ 293920 w 537371"/>
              <a:gd name="connsiteY73" fmla="*/ 30338 h 605299"/>
              <a:gd name="connsiteX74" fmla="*/ 334173 w 537371"/>
              <a:gd name="connsiteY74" fmla="*/ 30338 h 605299"/>
              <a:gd name="connsiteX75" fmla="*/ 344806 w 537371"/>
              <a:gd name="connsiteY75" fmla="*/ 40196 h 605299"/>
              <a:gd name="connsiteX76" fmla="*/ 344806 w 537371"/>
              <a:gd name="connsiteY76" fmla="*/ 100866 h 605299"/>
              <a:gd name="connsiteX77" fmla="*/ 334173 w 537371"/>
              <a:gd name="connsiteY77" fmla="*/ 111483 h 605299"/>
              <a:gd name="connsiteX78" fmla="*/ 101769 w 537371"/>
              <a:gd name="connsiteY78" fmla="*/ 111483 h 605299"/>
              <a:gd name="connsiteX79" fmla="*/ 91136 w 537371"/>
              <a:gd name="connsiteY79" fmla="*/ 100866 h 605299"/>
              <a:gd name="connsiteX80" fmla="*/ 91136 w 537371"/>
              <a:gd name="connsiteY80" fmla="*/ 40196 h 605299"/>
              <a:gd name="connsiteX81" fmla="*/ 101769 w 537371"/>
              <a:gd name="connsiteY81" fmla="*/ 30338 h 605299"/>
              <a:gd name="connsiteX82" fmla="*/ 172406 w 537371"/>
              <a:gd name="connsiteY82" fmla="*/ 0 h 605299"/>
              <a:gd name="connsiteX83" fmla="*/ 263536 w 537371"/>
              <a:gd name="connsiteY83" fmla="*/ 0 h 605299"/>
              <a:gd name="connsiteX84" fmla="*/ 273408 w 537371"/>
              <a:gd name="connsiteY84" fmla="*/ 9858 h 605299"/>
              <a:gd name="connsiteX85" fmla="*/ 273408 w 537371"/>
              <a:gd name="connsiteY85" fmla="*/ 70528 h 605299"/>
              <a:gd name="connsiteX86" fmla="*/ 263536 w 537371"/>
              <a:gd name="connsiteY86" fmla="*/ 81145 h 605299"/>
              <a:gd name="connsiteX87" fmla="*/ 172406 w 537371"/>
              <a:gd name="connsiteY87" fmla="*/ 81145 h 605299"/>
              <a:gd name="connsiteX88" fmla="*/ 162534 w 537371"/>
              <a:gd name="connsiteY88" fmla="*/ 70528 h 605299"/>
              <a:gd name="connsiteX89" fmla="*/ 162534 w 537371"/>
              <a:gd name="connsiteY89" fmla="*/ 9858 h 605299"/>
              <a:gd name="connsiteX90" fmla="*/ 172406 w 537371"/>
              <a:gd name="connsiteY90" fmla="*/ 0 h 60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537371" h="605299">
                <a:moveTo>
                  <a:pt x="71391" y="464938"/>
                </a:moveTo>
                <a:cubicBezTo>
                  <a:pt x="65315" y="464938"/>
                  <a:pt x="60758" y="469489"/>
                  <a:pt x="60758" y="475556"/>
                </a:cubicBezTo>
                <a:cubicBezTo>
                  <a:pt x="60758" y="480866"/>
                  <a:pt x="65315" y="485416"/>
                  <a:pt x="71391" y="485416"/>
                </a:cubicBezTo>
                <a:lnTo>
                  <a:pt x="202781" y="485416"/>
                </a:lnTo>
                <a:cubicBezTo>
                  <a:pt x="208098" y="485416"/>
                  <a:pt x="212655" y="480866"/>
                  <a:pt x="212655" y="475556"/>
                </a:cubicBezTo>
                <a:cubicBezTo>
                  <a:pt x="212655" y="469489"/>
                  <a:pt x="208098" y="464938"/>
                  <a:pt x="202781" y="464938"/>
                </a:cubicBezTo>
                <a:close/>
                <a:moveTo>
                  <a:pt x="393362" y="362604"/>
                </a:moveTo>
                <a:cubicBezTo>
                  <a:pt x="344001" y="362604"/>
                  <a:pt x="303753" y="402800"/>
                  <a:pt x="303753" y="451339"/>
                </a:cubicBezTo>
                <a:cubicBezTo>
                  <a:pt x="303753" y="500637"/>
                  <a:pt x="344001" y="540833"/>
                  <a:pt x="393362" y="540833"/>
                </a:cubicBezTo>
                <a:cubicBezTo>
                  <a:pt x="441964" y="540833"/>
                  <a:pt x="482213" y="500637"/>
                  <a:pt x="482213" y="451339"/>
                </a:cubicBezTo>
                <a:cubicBezTo>
                  <a:pt x="482213" y="402800"/>
                  <a:pt x="441964" y="362604"/>
                  <a:pt x="393362" y="362604"/>
                </a:cubicBezTo>
                <a:close/>
                <a:moveTo>
                  <a:pt x="393362" y="342126"/>
                </a:moveTo>
                <a:cubicBezTo>
                  <a:pt x="453356" y="342126"/>
                  <a:pt x="502717" y="391424"/>
                  <a:pt x="502717" y="451339"/>
                </a:cubicBezTo>
                <a:cubicBezTo>
                  <a:pt x="502717" y="480159"/>
                  <a:pt x="491326" y="505187"/>
                  <a:pt x="473859" y="524906"/>
                </a:cubicBezTo>
                <a:lnTo>
                  <a:pt x="534612" y="587855"/>
                </a:lnTo>
                <a:cubicBezTo>
                  <a:pt x="538409" y="592406"/>
                  <a:pt x="538409" y="598473"/>
                  <a:pt x="533853" y="602266"/>
                </a:cubicBezTo>
                <a:cubicBezTo>
                  <a:pt x="532334" y="604541"/>
                  <a:pt x="529296" y="605299"/>
                  <a:pt x="527018" y="605299"/>
                </a:cubicBezTo>
                <a:cubicBezTo>
                  <a:pt x="523980" y="605299"/>
                  <a:pt x="521702" y="603782"/>
                  <a:pt x="519424" y="602266"/>
                </a:cubicBezTo>
                <a:lnTo>
                  <a:pt x="458671" y="538558"/>
                </a:lnTo>
                <a:cubicBezTo>
                  <a:pt x="440446" y="552210"/>
                  <a:pt x="417663" y="560552"/>
                  <a:pt x="393362" y="560552"/>
                </a:cubicBezTo>
                <a:cubicBezTo>
                  <a:pt x="332610" y="560552"/>
                  <a:pt x="284008" y="512013"/>
                  <a:pt x="284008" y="451339"/>
                </a:cubicBezTo>
                <a:cubicBezTo>
                  <a:pt x="284008" y="391424"/>
                  <a:pt x="332610" y="342126"/>
                  <a:pt x="393362" y="342126"/>
                </a:cubicBezTo>
                <a:close/>
                <a:moveTo>
                  <a:pt x="71391" y="282906"/>
                </a:moveTo>
                <a:cubicBezTo>
                  <a:pt x="65315" y="282906"/>
                  <a:pt x="60758" y="287457"/>
                  <a:pt x="60758" y="293525"/>
                </a:cubicBezTo>
                <a:cubicBezTo>
                  <a:pt x="60758" y="298834"/>
                  <a:pt x="65315" y="303385"/>
                  <a:pt x="71391" y="303385"/>
                </a:cubicBezTo>
                <a:lnTo>
                  <a:pt x="212655" y="303385"/>
                </a:lnTo>
                <a:cubicBezTo>
                  <a:pt x="218730" y="303385"/>
                  <a:pt x="223287" y="298834"/>
                  <a:pt x="223287" y="293525"/>
                </a:cubicBezTo>
                <a:cubicBezTo>
                  <a:pt x="223287" y="287457"/>
                  <a:pt x="218730" y="282906"/>
                  <a:pt x="212655" y="282906"/>
                </a:cubicBezTo>
                <a:close/>
                <a:moveTo>
                  <a:pt x="71391" y="222229"/>
                </a:moveTo>
                <a:cubicBezTo>
                  <a:pt x="65315" y="222229"/>
                  <a:pt x="60758" y="226780"/>
                  <a:pt x="60758" y="232848"/>
                </a:cubicBezTo>
                <a:cubicBezTo>
                  <a:pt x="60758" y="238157"/>
                  <a:pt x="65315" y="242708"/>
                  <a:pt x="71391" y="242708"/>
                </a:cubicBezTo>
                <a:lnTo>
                  <a:pt x="364551" y="242708"/>
                </a:lnTo>
                <a:cubicBezTo>
                  <a:pt x="370627" y="242708"/>
                  <a:pt x="375184" y="238157"/>
                  <a:pt x="375184" y="232848"/>
                </a:cubicBezTo>
                <a:cubicBezTo>
                  <a:pt x="375184" y="226780"/>
                  <a:pt x="370627" y="222229"/>
                  <a:pt x="364551" y="222229"/>
                </a:cubicBezTo>
                <a:close/>
                <a:moveTo>
                  <a:pt x="71391" y="161552"/>
                </a:moveTo>
                <a:cubicBezTo>
                  <a:pt x="65315" y="161552"/>
                  <a:pt x="60758" y="166103"/>
                  <a:pt x="60758" y="172171"/>
                </a:cubicBezTo>
                <a:cubicBezTo>
                  <a:pt x="60758" y="177480"/>
                  <a:pt x="65315" y="182031"/>
                  <a:pt x="71391" y="182031"/>
                </a:cubicBezTo>
                <a:lnTo>
                  <a:pt x="202781" y="182031"/>
                </a:lnTo>
                <a:cubicBezTo>
                  <a:pt x="208098" y="182031"/>
                  <a:pt x="212655" y="177480"/>
                  <a:pt x="212655" y="172171"/>
                </a:cubicBezTo>
                <a:cubicBezTo>
                  <a:pt x="212655" y="166103"/>
                  <a:pt x="208098" y="161552"/>
                  <a:pt x="202781" y="161552"/>
                </a:cubicBezTo>
                <a:close/>
                <a:moveTo>
                  <a:pt x="10633" y="60676"/>
                </a:moveTo>
                <a:lnTo>
                  <a:pt x="71391" y="60676"/>
                </a:lnTo>
                <a:cubicBezTo>
                  <a:pt x="76708" y="60676"/>
                  <a:pt x="81264" y="65227"/>
                  <a:pt x="81264" y="70536"/>
                </a:cubicBezTo>
                <a:lnTo>
                  <a:pt x="81264" y="121353"/>
                </a:lnTo>
                <a:lnTo>
                  <a:pt x="354678" y="121353"/>
                </a:lnTo>
                <a:lnTo>
                  <a:pt x="354678" y="70536"/>
                </a:lnTo>
                <a:cubicBezTo>
                  <a:pt x="354678" y="65227"/>
                  <a:pt x="359234" y="60676"/>
                  <a:pt x="364551" y="60676"/>
                </a:cubicBezTo>
                <a:lnTo>
                  <a:pt x="425309" y="60676"/>
                </a:lnTo>
                <a:cubicBezTo>
                  <a:pt x="431385" y="60676"/>
                  <a:pt x="435942" y="65227"/>
                  <a:pt x="435942" y="70536"/>
                </a:cubicBezTo>
                <a:lnTo>
                  <a:pt x="435942" y="318554"/>
                </a:lnTo>
                <a:cubicBezTo>
                  <a:pt x="422271" y="314003"/>
                  <a:pt x="407841" y="311728"/>
                  <a:pt x="393411" y="311728"/>
                </a:cubicBezTo>
                <a:cubicBezTo>
                  <a:pt x="359234" y="311728"/>
                  <a:pt x="328855" y="323863"/>
                  <a:pt x="304552" y="343584"/>
                </a:cubicBezTo>
                <a:lnTo>
                  <a:pt x="71391" y="343584"/>
                </a:lnTo>
                <a:cubicBezTo>
                  <a:pt x="65315" y="343584"/>
                  <a:pt x="60758" y="348134"/>
                  <a:pt x="60758" y="354202"/>
                </a:cubicBezTo>
                <a:cubicBezTo>
                  <a:pt x="60758" y="359511"/>
                  <a:pt x="65315" y="364062"/>
                  <a:pt x="71391" y="364062"/>
                </a:cubicBezTo>
                <a:lnTo>
                  <a:pt x="284805" y="364062"/>
                </a:lnTo>
                <a:cubicBezTo>
                  <a:pt x="274932" y="376198"/>
                  <a:pt x="267337" y="389850"/>
                  <a:pt x="262021" y="404261"/>
                </a:cubicBezTo>
                <a:lnTo>
                  <a:pt x="71391" y="404261"/>
                </a:lnTo>
                <a:cubicBezTo>
                  <a:pt x="65315" y="404261"/>
                  <a:pt x="60758" y="408812"/>
                  <a:pt x="60758" y="414879"/>
                </a:cubicBezTo>
                <a:cubicBezTo>
                  <a:pt x="60758" y="420188"/>
                  <a:pt x="65315" y="424739"/>
                  <a:pt x="71391" y="424739"/>
                </a:cubicBezTo>
                <a:lnTo>
                  <a:pt x="255945" y="424739"/>
                </a:lnTo>
                <a:cubicBezTo>
                  <a:pt x="254426" y="433082"/>
                  <a:pt x="253667" y="442184"/>
                  <a:pt x="253667" y="451286"/>
                </a:cubicBezTo>
                <a:cubicBezTo>
                  <a:pt x="253667" y="516513"/>
                  <a:pt x="298476" y="571123"/>
                  <a:pt x="358475" y="586292"/>
                </a:cubicBezTo>
                <a:lnTo>
                  <a:pt x="10633" y="586292"/>
                </a:lnTo>
                <a:cubicBezTo>
                  <a:pt x="4557" y="586292"/>
                  <a:pt x="0" y="581741"/>
                  <a:pt x="0" y="576432"/>
                </a:cubicBezTo>
                <a:lnTo>
                  <a:pt x="0" y="70536"/>
                </a:lnTo>
                <a:cubicBezTo>
                  <a:pt x="0" y="65227"/>
                  <a:pt x="4557" y="60676"/>
                  <a:pt x="10633" y="60676"/>
                </a:cubicBezTo>
                <a:close/>
                <a:moveTo>
                  <a:pt x="101769" y="30338"/>
                </a:moveTo>
                <a:lnTo>
                  <a:pt x="142022" y="30338"/>
                </a:lnTo>
                <a:cubicBezTo>
                  <a:pt x="147338" y="30338"/>
                  <a:pt x="151895" y="34888"/>
                  <a:pt x="151895" y="40196"/>
                </a:cubicBezTo>
                <a:lnTo>
                  <a:pt x="151895" y="91007"/>
                </a:lnTo>
                <a:lnTo>
                  <a:pt x="284047" y="91007"/>
                </a:lnTo>
                <a:lnTo>
                  <a:pt x="284047" y="40196"/>
                </a:lnTo>
                <a:cubicBezTo>
                  <a:pt x="284047" y="34888"/>
                  <a:pt x="288604" y="30338"/>
                  <a:pt x="293920" y="30338"/>
                </a:cubicBezTo>
                <a:lnTo>
                  <a:pt x="334173" y="30338"/>
                </a:lnTo>
                <a:cubicBezTo>
                  <a:pt x="340249" y="30338"/>
                  <a:pt x="344806" y="34888"/>
                  <a:pt x="344806" y="40196"/>
                </a:cubicBezTo>
                <a:lnTo>
                  <a:pt x="344806" y="100866"/>
                </a:lnTo>
                <a:cubicBezTo>
                  <a:pt x="344806" y="106933"/>
                  <a:pt x="340249" y="111483"/>
                  <a:pt x="334173" y="111483"/>
                </a:cubicBezTo>
                <a:lnTo>
                  <a:pt x="101769" y="111483"/>
                </a:lnTo>
                <a:cubicBezTo>
                  <a:pt x="95693" y="111483"/>
                  <a:pt x="91136" y="106933"/>
                  <a:pt x="91136" y="100866"/>
                </a:cubicBezTo>
                <a:lnTo>
                  <a:pt x="91136" y="40196"/>
                </a:lnTo>
                <a:cubicBezTo>
                  <a:pt x="91136" y="34888"/>
                  <a:pt x="95693" y="30338"/>
                  <a:pt x="101769" y="30338"/>
                </a:cubicBezTo>
                <a:close/>
                <a:moveTo>
                  <a:pt x="172406" y="0"/>
                </a:moveTo>
                <a:lnTo>
                  <a:pt x="263536" y="0"/>
                </a:lnTo>
                <a:cubicBezTo>
                  <a:pt x="268852" y="0"/>
                  <a:pt x="273408" y="4550"/>
                  <a:pt x="273408" y="9858"/>
                </a:cubicBezTo>
                <a:lnTo>
                  <a:pt x="273408" y="70528"/>
                </a:lnTo>
                <a:cubicBezTo>
                  <a:pt x="273408" y="76595"/>
                  <a:pt x="268852" y="81145"/>
                  <a:pt x="263536" y="81145"/>
                </a:cubicBezTo>
                <a:lnTo>
                  <a:pt x="172406" y="81145"/>
                </a:lnTo>
                <a:cubicBezTo>
                  <a:pt x="167090" y="81145"/>
                  <a:pt x="162534" y="76595"/>
                  <a:pt x="162534" y="70528"/>
                </a:cubicBezTo>
                <a:lnTo>
                  <a:pt x="162534" y="9858"/>
                </a:lnTo>
                <a:cubicBezTo>
                  <a:pt x="162534" y="4550"/>
                  <a:pt x="167090" y="0"/>
                  <a:pt x="172406" y="0"/>
                </a:cubicBezTo>
                <a:close/>
              </a:path>
            </a:pathLst>
          </a:custGeom>
          <a:solidFill>
            <a:schemeClr val="accent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 name="矩形: 圆角 1"/>
          <p:cNvSpPr/>
          <p:nvPr/>
        </p:nvSpPr>
        <p:spPr>
          <a:xfrm>
            <a:off x="4584640" y="3094164"/>
            <a:ext cx="6912000" cy="510778"/>
          </a:xfrm>
          <a:prstGeom prst="roundRect">
            <a:avLst/>
          </a:prstGeom>
          <a:solidFill>
            <a:srgbClr val="28A0DE"/>
          </a:solidFill>
        </p:spPr>
        <p:txBody>
          <a:bodyPr wrap="square" anchor="ctr">
            <a:noAutofit/>
          </a:bodyPr>
          <a:lstStyle/>
          <a:p>
            <a:pPr indent="173355"/>
            <a:r>
              <a:rPr lang="zh-CN" altLang="en-US" sz="2300" dirty="0">
                <a:solidFill>
                  <a:schemeClr val="bg1"/>
                </a:solidFill>
              </a:rPr>
              <a:t>② 商品的替代品数量和替代程度 </a:t>
            </a:r>
            <a:endParaRPr lang="zh-CN" altLang="en-US" sz="2300" dirty="0">
              <a:solidFill>
                <a:schemeClr val="bg1"/>
              </a:solidFill>
            </a:endParaRPr>
          </a:p>
        </p:txBody>
      </p:sp>
      <p:sp>
        <p:nvSpPr>
          <p:cNvPr id="113" name="矩形: 圆角 112"/>
          <p:cNvSpPr/>
          <p:nvPr/>
        </p:nvSpPr>
        <p:spPr>
          <a:xfrm>
            <a:off x="4584640" y="3712978"/>
            <a:ext cx="6912000" cy="510778"/>
          </a:xfrm>
          <a:prstGeom prst="roundRect">
            <a:avLst/>
          </a:prstGeom>
          <a:solidFill>
            <a:schemeClr val="accent2"/>
          </a:solidFill>
        </p:spPr>
        <p:txBody>
          <a:bodyPr wrap="square" anchor="ctr">
            <a:noAutofit/>
          </a:bodyPr>
          <a:lstStyle/>
          <a:p>
            <a:pPr indent="173355"/>
            <a:r>
              <a:rPr lang="zh-CN" altLang="en-US" sz="2300" dirty="0">
                <a:solidFill>
                  <a:schemeClr val="bg1"/>
                </a:solidFill>
              </a:rPr>
              <a:t>③ 商品支出在消费者家庭支出中所占的比例大小 </a:t>
            </a:r>
            <a:endParaRPr lang="zh-CN" altLang="en-US" sz="2300" dirty="0">
              <a:solidFill>
                <a:schemeClr val="bg1"/>
              </a:solidFill>
            </a:endParaRPr>
          </a:p>
        </p:txBody>
      </p:sp>
      <p:sp>
        <p:nvSpPr>
          <p:cNvPr id="114" name="矩形: 圆角 113"/>
          <p:cNvSpPr/>
          <p:nvPr/>
        </p:nvSpPr>
        <p:spPr>
          <a:xfrm>
            <a:off x="4584640" y="4331792"/>
            <a:ext cx="6912000" cy="510778"/>
          </a:xfrm>
          <a:prstGeom prst="roundRect">
            <a:avLst/>
          </a:prstGeom>
          <a:solidFill>
            <a:srgbClr val="28A0DE"/>
          </a:solidFill>
        </p:spPr>
        <p:txBody>
          <a:bodyPr wrap="square" anchor="ctr">
            <a:noAutofit/>
          </a:bodyPr>
          <a:lstStyle/>
          <a:p>
            <a:pPr indent="173355"/>
            <a:r>
              <a:rPr lang="zh-CN" altLang="en-US" sz="2300" dirty="0">
                <a:solidFill>
                  <a:schemeClr val="bg1"/>
                </a:solidFill>
              </a:rPr>
              <a:t>④ 商品用途的广泛性 </a:t>
            </a:r>
            <a:endParaRPr lang="zh-CN" altLang="en-US" sz="2300" dirty="0">
              <a:solidFill>
                <a:schemeClr val="bg1"/>
              </a:solidFill>
            </a:endParaRPr>
          </a:p>
        </p:txBody>
      </p:sp>
      <p:sp>
        <p:nvSpPr>
          <p:cNvPr id="115" name="矩形: 圆角 114"/>
          <p:cNvSpPr/>
          <p:nvPr/>
        </p:nvSpPr>
        <p:spPr>
          <a:xfrm>
            <a:off x="4584640" y="4950606"/>
            <a:ext cx="6912000" cy="510778"/>
          </a:xfrm>
          <a:prstGeom prst="roundRect">
            <a:avLst/>
          </a:prstGeom>
          <a:solidFill>
            <a:schemeClr val="accent2"/>
          </a:solidFill>
        </p:spPr>
        <p:txBody>
          <a:bodyPr wrap="square" anchor="ctr">
            <a:noAutofit/>
          </a:bodyPr>
          <a:lstStyle/>
          <a:p>
            <a:pPr indent="173355"/>
            <a:r>
              <a:rPr lang="zh-CN" altLang="en-US" sz="2300" dirty="0">
                <a:solidFill>
                  <a:schemeClr val="bg1"/>
                </a:solidFill>
              </a:rPr>
              <a:t>⑤ 消费时间的长短</a:t>
            </a:r>
            <a:endParaRPr lang="en-US" altLang="zh-CN" sz="2300" dirty="0">
              <a:solidFill>
                <a:schemeClr val="bg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86385" y="1048385"/>
            <a:ext cx="3518535" cy="368300"/>
          </a:xfrm>
          <a:prstGeom prst="rect">
            <a:avLst/>
          </a:prstGeom>
          <a:noFill/>
        </p:spPr>
        <p:txBody>
          <a:bodyPr wrap="square" rtlCol="0">
            <a:spAutoFit/>
          </a:bodyPr>
          <a:p>
            <a:r>
              <a:rPr lang="en-US" altLang="zh-CN"/>
              <a:t>1</a:t>
            </a:r>
            <a:r>
              <a:rPr lang="zh-CN" altLang="en-US"/>
              <a:t>、消费者对于商品的需求程度</a:t>
            </a:r>
            <a:endParaRPr lang="zh-CN" altLang="en-US"/>
          </a:p>
        </p:txBody>
      </p:sp>
      <p:sp>
        <p:nvSpPr>
          <p:cNvPr id="4" name="对角圆角矩形 3"/>
          <p:cNvSpPr/>
          <p:nvPr/>
        </p:nvSpPr>
        <p:spPr>
          <a:xfrm>
            <a:off x="584200" y="300990"/>
            <a:ext cx="3862705" cy="412115"/>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995680" y="300990"/>
            <a:ext cx="3690620" cy="368300"/>
          </a:xfrm>
          <a:prstGeom prst="rect">
            <a:avLst/>
          </a:prstGeom>
          <a:noFill/>
        </p:spPr>
        <p:txBody>
          <a:bodyPr wrap="square" rtlCol="0">
            <a:spAutoFit/>
          </a:bodyPr>
          <a:p>
            <a:r>
              <a:rPr lang="zh-CN" altLang="en-US">
                <a:solidFill>
                  <a:schemeClr val="tx1"/>
                </a:solidFill>
              </a:rPr>
              <a:t>影响弹性的因素</a:t>
            </a:r>
            <a:endParaRPr lang="zh-CN" altLang="en-US">
              <a:solidFill>
                <a:schemeClr val="tx1"/>
              </a:solidFill>
            </a:endParaRPr>
          </a:p>
        </p:txBody>
      </p:sp>
      <p:pic>
        <p:nvPicPr>
          <p:cNvPr id="5" name="图片 4" descr="32313536323733373b32313536323731383bbbafd1a7"/>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pic>
        <p:nvPicPr>
          <p:cNvPr id="6" name="图片 5"/>
          <p:cNvPicPr>
            <a:picLocks noChangeAspect="1"/>
          </p:cNvPicPr>
          <p:nvPr>
            <p:custDataLst>
              <p:tags r:id="rId3"/>
            </p:custDataLst>
          </p:nvPr>
        </p:nvPicPr>
        <p:blipFill>
          <a:blip r:embed="rId4"/>
          <a:stretch>
            <a:fillRect/>
          </a:stretch>
        </p:blipFill>
        <p:spPr>
          <a:xfrm>
            <a:off x="190500" y="2757170"/>
            <a:ext cx="1991360" cy="1991360"/>
          </a:xfrm>
          <a:prstGeom prst="rect">
            <a:avLst/>
          </a:prstGeom>
        </p:spPr>
      </p:pic>
      <p:pic>
        <p:nvPicPr>
          <p:cNvPr id="7" name="图片 6"/>
          <p:cNvPicPr>
            <a:picLocks noChangeAspect="1"/>
          </p:cNvPicPr>
          <p:nvPr/>
        </p:nvPicPr>
        <p:blipFill>
          <a:blip r:embed="rId5"/>
          <a:srcRect r="28" b="4223"/>
          <a:stretch>
            <a:fillRect/>
          </a:stretch>
        </p:blipFill>
        <p:spPr>
          <a:xfrm>
            <a:off x="2386330" y="2116455"/>
            <a:ext cx="2299970" cy="2938145"/>
          </a:xfrm>
          <a:prstGeom prst="rect">
            <a:avLst/>
          </a:prstGeom>
        </p:spPr>
      </p:pic>
      <p:sp>
        <p:nvSpPr>
          <p:cNvPr id="8" name="文本框 7"/>
          <p:cNvSpPr txBox="1"/>
          <p:nvPr/>
        </p:nvSpPr>
        <p:spPr>
          <a:xfrm>
            <a:off x="914400" y="5400040"/>
            <a:ext cx="2890520" cy="368300"/>
          </a:xfrm>
          <a:prstGeom prst="rect">
            <a:avLst/>
          </a:prstGeom>
          <a:noFill/>
        </p:spPr>
        <p:txBody>
          <a:bodyPr wrap="square" rtlCol="0">
            <a:spAutoFit/>
          </a:bodyPr>
          <a:p>
            <a:r>
              <a:rPr lang="zh-CN" altLang="en-US"/>
              <a:t>需求程度越高</a:t>
            </a:r>
            <a:r>
              <a:rPr lang="en-US" altLang="zh-CN"/>
              <a:t> </a:t>
            </a:r>
            <a:r>
              <a:rPr lang="zh-CN" altLang="en-US"/>
              <a:t>弹性越低。</a:t>
            </a:r>
            <a:endParaRPr lang="zh-CN" altLang="en-US"/>
          </a:p>
        </p:txBody>
      </p:sp>
      <p:pic>
        <p:nvPicPr>
          <p:cNvPr id="9" name="图片 8"/>
          <p:cNvPicPr>
            <a:picLocks noChangeAspect="1"/>
          </p:cNvPicPr>
          <p:nvPr/>
        </p:nvPicPr>
        <p:blipFill>
          <a:blip r:embed="rId6"/>
          <a:srcRect l="9490" r="11855" b="-338"/>
          <a:stretch>
            <a:fillRect/>
          </a:stretch>
        </p:blipFill>
        <p:spPr>
          <a:xfrm>
            <a:off x="5788660" y="2264410"/>
            <a:ext cx="3105150" cy="2641600"/>
          </a:xfrm>
          <a:prstGeom prst="rect">
            <a:avLst/>
          </a:prstGeom>
        </p:spPr>
      </p:pic>
      <p:sp>
        <p:nvSpPr>
          <p:cNvPr id="10" name="文本框 9"/>
          <p:cNvSpPr txBox="1"/>
          <p:nvPr/>
        </p:nvSpPr>
        <p:spPr>
          <a:xfrm>
            <a:off x="7293610" y="5400040"/>
            <a:ext cx="2990215" cy="368300"/>
          </a:xfrm>
          <a:prstGeom prst="rect">
            <a:avLst/>
          </a:prstGeom>
          <a:noFill/>
        </p:spPr>
        <p:txBody>
          <a:bodyPr wrap="square" rtlCol="0">
            <a:spAutoFit/>
          </a:bodyPr>
          <a:p>
            <a:r>
              <a:rPr lang="zh-CN" altLang="en-US"/>
              <a:t>需求程度越低</a:t>
            </a:r>
            <a:r>
              <a:rPr lang="en-US" altLang="zh-CN"/>
              <a:t> </a:t>
            </a:r>
            <a:r>
              <a:rPr lang="zh-CN" altLang="en-US"/>
              <a:t>弹性越高</a:t>
            </a:r>
            <a:endParaRPr lang="zh-CN" altLang="en-US"/>
          </a:p>
        </p:txBody>
      </p:sp>
      <p:pic>
        <p:nvPicPr>
          <p:cNvPr id="11" name="图片 10"/>
          <p:cNvPicPr>
            <a:picLocks noChangeAspect="1"/>
          </p:cNvPicPr>
          <p:nvPr/>
        </p:nvPicPr>
        <p:blipFill>
          <a:blip r:embed="rId7"/>
          <a:stretch>
            <a:fillRect/>
          </a:stretch>
        </p:blipFill>
        <p:spPr>
          <a:xfrm>
            <a:off x="9109075" y="2679700"/>
            <a:ext cx="2990850" cy="2001520"/>
          </a:xfrm>
          <a:prstGeom prst="rect">
            <a:avLst/>
          </a:prstGeom>
        </p:spPr>
      </p:pic>
      <p:sp>
        <p:nvSpPr>
          <p:cNvPr id="12" name="文本框 11"/>
          <p:cNvSpPr txBox="1"/>
          <p:nvPr/>
        </p:nvSpPr>
        <p:spPr>
          <a:xfrm>
            <a:off x="1610995" y="3755390"/>
            <a:ext cx="309880" cy="368300"/>
          </a:xfrm>
          <a:prstGeom prst="rect">
            <a:avLst/>
          </a:prstGeom>
          <a:noFill/>
        </p:spPr>
        <p:txBody>
          <a:bodyPr wrap="none" rtlCol="0">
            <a:spAutoFit/>
          </a:bodyPr>
          <a:p>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86385" y="1048385"/>
            <a:ext cx="3518535" cy="368300"/>
          </a:xfrm>
          <a:prstGeom prst="rect">
            <a:avLst/>
          </a:prstGeom>
          <a:noFill/>
        </p:spPr>
        <p:txBody>
          <a:bodyPr wrap="square" rtlCol="0">
            <a:spAutoFit/>
          </a:bodyPr>
          <a:p>
            <a:r>
              <a:rPr lang="en-US" altLang="zh-CN"/>
              <a:t>2</a:t>
            </a:r>
            <a:r>
              <a:rPr lang="zh-CN" altLang="en-US"/>
              <a:t>、商品的替代品数量和替代程度</a:t>
            </a:r>
            <a:endParaRPr lang="zh-CN" altLang="en-US"/>
          </a:p>
        </p:txBody>
      </p:sp>
      <p:sp>
        <p:nvSpPr>
          <p:cNvPr id="4" name="对角圆角矩形 3"/>
          <p:cNvSpPr/>
          <p:nvPr/>
        </p:nvSpPr>
        <p:spPr>
          <a:xfrm>
            <a:off x="584200" y="300990"/>
            <a:ext cx="3862705" cy="412115"/>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995680" y="300990"/>
            <a:ext cx="3690620" cy="368300"/>
          </a:xfrm>
          <a:prstGeom prst="rect">
            <a:avLst/>
          </a:prstGeom>
          <a:noFill/>
        </p:spPr>
        <p:txBody>
          <a:bodyPr wrap="square" rtlCol="0">
            <a:spAutoFit/>
          </a:bodyPr>
          <a:p>
            <a:r>
              <a:rPr lang="zh-CN" altLang="en-US">
                <a:solidFill>
                  <a:schemeClr val="tx1"/>
                </a:solidFill>
              </a:rPr>
              <a:t>影响弹性的因素</a:t>
            </a:r>
            <a:endParaRPr lang="zh-CN" altLang="en-US">
              <a:solidFill>
                <a:schemeClr val="tx1"/>
              </a:solidFill>
            </a:endParaRPr>
          </a:p>
        </p:txBody>
      </p:sp>
      <p:pic>
        <p:nvPicPr>
          <p:cNvPr id="5" name="图片 4" descr="32313536323733373b32313536323731383bbbafd1a7"/>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pic>
        <p:nvPicPr>
          <p:cNvPr id="12" name="图片 11"/>
          <p:cNvPicPr>
            <a:picLocks noChangeAspect="1"/>
          </p:cNvPicPr>
          <p:nvPr/>
        </p:nvPicPr>
        <p:blipFill>
          <a:blip r:embed="rId3"/>
          <a:stretch>
            <a:fillRect/>
          </a:stretch>
        </p:blipFill>
        <p:spPr>
          <a:xfrm>
            <a:off x="768350" y="1773555"/>
            <a:ext cx="2305050" cy="2943225"/>
          </a:xfrm>
          <a:prstGeom prst="rect">
            <a:avLst/>
          </a:prstGeom>
        </p:spPr>
      </p:pic>
      <p:sp>
        <p:nvSpPr>
          <p:cNvPr id="13" name="文本框 12"/>
          <p:cNvSpPr txBox="1"/>
          <p:nvPr/>
        </p:nvSpPr>
        <p:spPr>
          <a:xfrm>
            <a:off x="584200" y="5105400"/>
            <a:ext cx="2272030" cy="368300"/>
          </a:xfrm>
          <a:prstGeom prst="rect">
            <a:avLst/>
          </a:prstGeom>
          <a:noFill/>
        </p:spPr>
        <p:txBody>
          <a:bodyPr wrap="square" rtlCol="0">
            <a:spAutoFit/>
          </a:bodyPr>
          <a:p>
            <a:r>
              <a:rPr lang="zh-CN" altLang="en-US"/>
              <a:t>粮食价格</a:t>
            </a:r>
            <a:endParaRPr lang="zh-CN" altLang="en-US"/>
          </a:p>
        </p:txBody>
      </p:sp>
      <p:sp>
        <p:nvSpPr>
          <p:cNvPr id="14" name="下箭头 13"/>
          <p:cNvSpPr/>
          <p:nvPr/>
        </p:nvSpPr>
        <p:spPr>
          <a:xfrm>
            <a:off x="1772920" y="4848860"/>
            <a:ext cx="546100" cy="1025525"/>
          </a:xfrm>
          <a:prstGeom prst="downArrow">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2529205" y="5074285"/>
            <a:ext cx="2731770" cy="398780"/>
          </a:xfrm>
          <a:prstGeom prst="rect">
            <a:avLst/>
          </a:prstGeom>
          <a:noFill/>
        </p:spPr>
        <p:txBody>
          <a:bodyPr wrap="square" rtlCol="0">
            <a:spAutoFit/>
          </a:bodyPr>
          <a:p>
            <a:r>
              <a:rPr lang="zh-CN" altLang="en-US" sz="2000"/>
              <a:t>需求</a:t>
            </a:r>
            <a:endParaRPr lang="zh-CN" altLang="en-US" sz="2000"/>
          </a:p>
        </p:txBody>
      </p:sp>
      <p:sp>
        <p:nvSpPr>
          <p:cNvPr id="16" name="减号 15"/>
          <p:cNvSpPr/>
          <p:nvPr/>
        </p:nvSpPr>
        <p:spPr>
          <a:xfrm>
            <a:off x="3162300" y="4704715"/>
            <a:ext cx="1897380" cy="1169670"/>
          </a:xfrm>
          <a:prstGeom prst="mathMinus">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pic>
        <p:nvPicPr>
          <p:cNvPr id="17" name="图片 16"/>
          <p:cNvPicPr>
            <a:picLocks noChangeAspect="1"/>
          </p:cNvPicPr>
          <p:nvPr/>
        </p:nvPicPr>
        <p:blipFill>
          <a:blip r:embed="rId4"/>
          <a:srcRect l="8943" t="5495" r="9512"/>
          <a:stretch>
            <a:fillRect/>
          </a:stretch>
        </p:blipFill>
        <p:spPr>
          <a:xfrm>
            <a:off x="6151245" y="1048385"/>
            <a:ext cx="1679575" cy="2701290"/>
          </a:xfrm>
          <a:prstGeom prst="rect">
            <a:avLst/>
          </a:prstGeom>
        </p:spPr>
      </p:pic>
      <p:cxnSp>
        <p:nvCxnSpPr>
          <p:cNvPr id="18" name="直接连接符 17"/>
          <p:cNvCxnSpPr/>
          <p:nvPr/>
        </p:nvCxnSpPr>
        <p:spPr>
          <a:xfrm>
            <a:off x="5644515" y="847090"/>
            <a:ext cx="48260" cy="5846445"/>
          </a:xfrm>
          <a:prstGeom prst="line">
            <a:avLst/>
          </a:prstGeom>
        </p:spPr>
        <p:style>
          <a:lnRef idx="1">
            <a:schemeClr val="accent1"/>
          </a:lnRef>
          <a:fillRef idx="0">
            <a:schemeClr val="accent1"/>
          </a:fillRef>
          <a:effectRef idx="0">
            <a:schemeClr val="accent1"/>
          </a:effectRef>
          <a:fontRef idx="minor">
            <a:schemeClr val="tx1"/>
          </a:fontRef>
        </p:style>
      </p:cxnSp>
      <p:pic>
        <p:nvPicPr>
          <p:cNvPr id="19" name="图片 18"/>
          <p:cNvPicPr>
            <a:picLocks noChangeAspect="1"/>
          </p:cNvPicPr>
          <p:nvPr/>
        </p:nvPicPr>
        <p:blipFill>
          <a:blip r:embed="rId5"/>
          <a:stretch>
            <a:fillRect/>
          </a:stretch>
        </p:blipFill>
        <p:spPr>
          <a:xfrm>
            <a:off x="8157210" y="1048385"/>
            <a:ext cx="2155190" cy="2701925"/>
          </a:xfrm>
          <a:prstGeom prst="rect">
            <a:avLst/>
          </a:prstGeom>
        </p:spPr>
      </p:pic>
      <p:sp>
        <p:nvSpPr>
          <p:cNvPr id="20" name="文本框 19"/>
          <p:cNvSpPr txBox="1"/>
          <p:nvPr/>
        </p:nvSpPr>
        <p:spPr>
          <a:xfrm>
            <a:off x="5764530" y="4627245"/>
            <a:ext cx="1563370" cy="368300"/>
          </a:xfrm>
          <a:prstGeom prst="rect">
            <a:avLst/>
          </a:prstGeom>
          <a:noFill/>
        </p:spPr>
        <p:txBody>
          <a:bodyPr wrap="square" rtlCol="0">
            <a:spAutoFit/>
          </a:bodyPr>
          <a:p>
            <a:r>
              <a:rPr lang="zh-CN" altLang="en-US"/>
              <a:t>东北大米价格</a:t>
            </a:r>
            <a:endParaRPr lang="zh-CN" altLang="en-US"/>
          </a:p>
        </p:txBody>
      </p:sp>
      <p:sp>
        <p:nvSpPr>
          <p:cNvPr id="21" name="上箭头 20"/>
          <p:cNvSpPr/>
          <p:nvPr/>
        </p:nvSpPr>
        <p:spPr>
          <a:xfrm flipV="1">
            <a:off x="7327900" y="4351020"/>
            <a:ext cx="456565" cy="1122045"/>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2" name="图片 21"/>
          <p:cNvPicPr>
            <a:picLocks noChangeAspect="1"/>
          </p:cNvPicPr>
          <p:nvPr/>
        </p:nvPicPr>
        <p:blipFill>
          <a:blip r:embed="rId6"/>
          <a:srcRect l="28733" t="13117" r="18358" b="-9925"/>
          <a:stretch>
            <a:fillRect/>
          </a:stretch>
        </p:blipFill>
        <p:spPr>
          <a:xfrm>
            <a:off x="10515600" y="1048385"/>
            <a:ext cx="1561465" cy="2858135"/>
          </a:xfrm>
          <a:prstGeom prst="rect">
            <a:avLst/>
          </a:prstGeom>
        </p:spPr>
      </p:pic>
      <p:sp>
        <p:nvSpPr>
          <p:cNvPr id="23" name="文本框 22"/>
          <p:cNvSpPr txBox="1"/>
          <p:nvPr/>
        </p:nvSpPr>
        <p:spPr>
          <a:xfrm>
            <a:off x="8096250" y="4627245"/>
            <a:ext cx="3025140" cy="368300"/>
          </a:xfrm>
          <a:prstGeom prst="rect">
            <a:avLst/>
          </a:prstGeom>
          <a:noFill/>
        </p:spPr>
        <p:txBody>
          <a:bodyPr wrap="square" rtlCol="0">
            <a:spAutoFit/>
          </a:bodyPr>
          <a:p>
            <a:r>
              <a:rPr lang="zh-CN" altLang="en-US"/>
              <a:t>其他种类的大米的需求</a:t>
            </a:r>
            <a:endParaRPr lang="zh-CN" altLang="en-US"/>
          </a:p>
        </p:txBody>
      </p:sp>
      <p:sp>
        <p:nvSpPr>
          <p:cNvPr id="24" name="下箭头 23"/>
          <p:cNvSpPr/>
          <p:nvPr/>
        </p:nvSpPr>
        <p:spPr>
          <a:xfrm>
            <a:off x="10700385" y="4351020"/>
            <a:ext cx="421005" cy="131508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86385" y="1048385"/>
            <a:ext cx="4400550" cy="368300"/>
          </a:xfrm>
          <a:prstGeom prst="rect">
            <a:avLst/>
          </a:prstGeom>
          <a:noFill/>
        </p:spPr>
        <p:txBody>
          <a:bodyPr wrap="square" rtlCol="0">
            <a:spAutoFit/>
          </a:bodyPr>
          <a:p>
            <a:r>
              <a:rPr lang="en-US" altLang="zh-CN"/>
              <a:t>3</a:t>
            </a:r>
            <a:r>
              <a:rPr lang="zh-CN" altLang="en-US"/>
              <a:t>、商品支出在家庭总支出中所占的比例</a:t>
            </a:r>
            <a:endParaRPr lang="zh-CN" altLang="en-US"/>
          </a:p>
        </p:txBody>
      </p:sp>
      <p:sp>
        <p:nvSpPr>
          <p:cNvPr id="4" name="对角圆角矩形 3"/>
          <p:cNvSpPr/>
          <p:nvPr/>
        </p:nvSpPr>
        <p:spPr>
          <a:xfrm>
            <a:off x="584200" y="300990"/>
            <a:ext cx="3862705" cy="412115"/>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995680" y="300990"/>
            <a:ext cx="3690620" cy="368300"/>
          </a:xfrm>
          <a:prstGeom prst="rect">
            <a:avLst/>
          </a:prstGeom>
          <a:noFill/>
        </p:spPr>
        <p:txBody>
          <a:bodyPr wrap="square" rtlCol="0">
            <a:spAutoFit/>
          </a:bodyPr>
          <a:p>
            <a:r>
              <a:rPr lang="zh-CN" altLang="en-US">
                <a:solidFill>
                  <a:schemeClr val="tx1"/>
                </a:solidFill>
              </a:rPr>
              <a:t>影响弹性的因素</a:t>
            </a:r>
            <a:endParaRPr lang="zh-CN" altLang="en-US">
              <a:solidFill>
                <a:schemeClr val="tx1"/>
              </a:solidFill>
            </a:endParaRPr>
          </a:p>
        </p:txBody>
      </p:sp>
      <p:pic>
        <p:nvPicPr>
          <p:cNvPr id="5" name="图片 4" descr="32313536323733373b32313536323731383bbbafd1a7"/>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pic>
        <p:nvPicPr>
          <p:cNvPr id="12" name="图片 11"/>
          <p:cNvPicPr>
            <a:picLocks noChangeAspect="1"/>
          </p:cNvPicPr>
          <p:nvPr/>
        </p:nvPicPr>
        <p:blipFill>
          <a:blip r:embed="rId3"/>
          <a:stretch>
            <a:fillRect/>
          </a:stretch>
        </p:blipFill>
        <p:spPr>
          <a:xfrm>
            <a:off x="7625080" y="1901190"/>
            <a:ext cx="3513455" cy="2934970"/>
          </a:xfrm>
          <a:prstGeom prst="rect">
            <a:avLst/>
          </a:prstGeom>
        </p:spPr>
      </p:pic>
      <p:pic>
        <p:nvPicPr>
          <p:cNvPr id="14" name="图片 13"/>
          <p:cNvPicPr>
            <a:picLocks noChangeAspect="1"/>
          </p:cNvPicPr>
          <p:nvPr/>
        </p:nvPicPr>
        <p:blipFill>
          <a:blip r:embed="rId4"/>
          <a:stretch>
            <a:fillRect/>
          </a:stretch>
        </p:blipFill>
        <p:spPr>
          <a:xfrm>
            <a:off x="472440" y="2368550"/>
            <a:ext cx="2000250" cy="2000250"/>
          </a:xfrm>
          <a:prstGeom prst="rect">
            <a:avLst/>
          </a:prstGeom>
        </p:spPr>
      </p:pic>
      <p:pic>
        <p:nvPicPr>
          <p:cNvPr id="15" name="图片 14"/>
          <p:cNvPicPr>
            <a:picLocks noChangeAspect="1"/>
          </p:cNvPicPr>
          <p:nvPr/>
        </p:nvPicPr>
        <p:blipFill>
          <a:blip r:embed="rId5"/>
          <a:stretch>
            <a:fillRect/>
          </a:stretch>
        </p:blipFill>
        <p:spPr>
          <a:xfrm>
            <a:off x="3658235" y="2195195"/>
            <a:ext cx="3700780" cy="2467610"/>
          </a:xfrm>
          <a:prstGeom prst="rect">
            <a:avLst/>
          </a:prstGeom>
        </p:spPr>
      </p:pic>
      <p:sp>
        <p:nvSpPr>
          <p:cNvPr id="16" name="文本框 15"/>
          <p:cNvSpPr txBox="1"/>
          <p:nvPr/>
        </p:nvSpPr>
        <p:spPr>
          <a:xfrm>
            <a:off x="3658235" y="5267960"/>
            <a:ext cx="4150995" cy="645160"/>
          </a:xfrm>
          <a:prstGeom prst="rect">
            <a:avLst/>
          </a:prstGeom>
          <a:noFill/>
        </p:spPr>
        <p:txBody>
          <a:bodyPr wrap="square" rtlCol="0">
            <a:spAutoFit/>
          </a:bodyPr>
          <a:p>
            <a:r>
              <a:rPr lang="zh-CN" altLang="en-US"/>
              <a:t>三四十年农村来讲，食盐的价格支出占总支出很大的比例</a:t>
            </a: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560070" y="2078355"/>
            <a:ext cx="4302125" cy="1996440"/>
          </a:xfrm>
          <a:prstGeom prst="rect">
            <a:avLst/>
          </a:prstGeom>
        </p:spPr>
      </p:pic>
      <p:pic>
        <p:nvPicPr>
          <p:cNvPr id="3" name="图片 2"/>
          <p:cNvPicPr>
            <a:picLocks noChangeAspect="1"/>
          </p:cNvPicPr>
          <p:nvPr/>
        </p:nvPicPr>
        <p:blipFill>
          <a:blip r:embed="rId2"/>
          <a:stretch>
            <a:fillRect/>
          </a:stretch>
        </p:blipFill>
        <p:spPr>
          <a:xfrm>
            <a:off x="5428615" y="1666240"/>
            <a:ext cx="4514850" cy="3009900"/>
          </a:xfrm>
          <a:prstGeom prst="rect">
            <a:avLst/>
          </a:prstGeom>
        </p:spPr>
      </p:pic>
      <p:sp>
        <p:nvSpPr>
          <p:cNvPr id="4" name="文本框 3"/>
          <p:cNvSpPr txBox="1"/>
          <p:nvPr/>
        </p:nvSpPr>
        <p:spPr>
          <a:xfrm>
            <a:off x="1270635" y="4872355"/>
            <a:ext cx="9050020" cy="368300"/>
          </a:xfrm>
          <a:prstGeom prst="rect">
            <a:avLst/>
          </a:prstGeom>
          <a:noFill/>
        </p:spPr>
        <p:txBody>
          <a:bodyPr wrap="square" rtlCol="0">
            <a:spAutoFit/>
          </a:bodyPr>
          <a:p>
            <a:r>
              <a:rPr lang="zh-CN" altLang="en-US"/>
              <a:t>飞机的价格</a:t>
            </a:r>
            <a:r>
              <a:rPr lang="en-US" altLang="zh-CN"/>
              <a:t>           </a:t>
            </a:r>
            <a:r>
              <a:rPr lang="zh-CN" altLang="en-US"/>
              <a:t>相应的高铁需求就会下降</a:t>
            </a:r>
            <a:endParaRPr lang="zh-CN" altLang="en-US"/>
          </a:p>
        </p:txBody>
      </p:sp>
      <p:sp>
        <p:nvSpPr>
          <p:cNvPr id="5" name="下箭头 4"/>
          <p:cNvSpPr/>
          <p:nvPr/>
        </p:nvSpPr>
        <p:spPr>
          <a:xfrm>
            <a:off x="2628265" y="4592320"/>
            <a:ext cx="403860" cy="9283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213995" y="1056640"/>
            <a:ext cx="10965815" cy="506222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8" name="图片 7"/>
          <p:cNvPicPr>
            <a:picLocks noChangeAspect="1"/>
          </p:cNvPicPr>
          <p:nvPr/>
        </p:nvPicPr>
        <p:blipFill>
          <a:blip r:embed="rId3"/>
          <a:stretch>
            <a:fillRect/>
          </a:stretch>
        </p:blipFill>
        <p:spPr>
          <a:xfrm>
            <a:off x="560070" y="1666240"/>
            <a:ext cx="2491740" cy="1658620"/>
          </a:xfrm>
          <a:prstGeom prst="rect">
            <a:avLst/>
          </a:prstGeom>
        </p:spPr>
      </p:pic>
      <p:pic>
        <p:nvPicPr>
          <p:cNvPr id="9" name="图片 8"/>
          <p:cNvPicPr>
            <a:picLocks noChangeAspect="1"/>
          </p:cNvPicPr>
          <p:nvPr/>
        </p:nvPicPr>
        <p:blipFill>
          <a:blip r:embed="rId4"/>
          <a:stretch>
            <a:fillRect/>
          </a:stretch>
        </p:blipFill>
        <p:spPr>
          <a:xfrm>
            <a:off x="3395345" y="1450975"/>
            <a:ext cx="3342005" cy="2089150"/>
          </a:xfrm>
          <a:prstGeom prst="rect">
            <a:avLst/>
          </a:prstGeom>
        </p:spPr>
      </p:pic>
      <p:pic>
        <p:nvPicPr>
          <p:cNvPr id="10" name="图片 9"/>
          <p:cNvPicPr>
            <a:picLocks noChangeAspect="1"/>
          </p:cNvPicPr>
          <p:nvPr/>
        </p:nvPicPr>
        <p:blipFill>
          <a:blip r:embed="rId5"/>
          <a:stretch>
            <a:fillRect/>
          </a:stretch>
        </p:blipFill>
        <p:spPr>
          <a:xfrm>
            <a:off x="7254240" y="1450975"/>
            <a:ext cx="3066415" cy="2016760"/>
          </a:xfrm>
          <a:prstGeom prst="rect">
            <a:avLst/>
          </a:prstGeom>
        </p:spPr>
      </p:pic>
      <p:sp>
        <p:nvSpPr>
          <p:cNvPr id="11" name="文本框 10"/>
          <p:cNvSpPr txBox="1"/>
          <p:nvPr/>
        </p:nvSpPr>
        <p:spPr>
          <a:xfrm>
            <a:off x="1416050" y="4386580"/>
            <a:ext cx="9780270" cy="368300"/>
          </a:xfrm>
          <a:prstGeom prst="rect">
            <a:avLst/>
          </a:prstGeom>
          <a:noFill/>
        </p:spPr>
        <p:txBody>
          <a:bodyPr wrap="square" rtlCol="0">
            <a:spAutoFit/>
          </a:bodyPr>
          <a:p>
            <a:r>
              <a:rPr lang="zh-CN" altLang="en-US"/>
              <a:t>当飞机价格下降时，对于马云、任正非、比尔盖茨等人的消费需求不会有太大的改变</a:t>
            </a: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par>
                                <p:cTn id="14" presetID="22" presetClass="entr" presetSubtype="4"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down)">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P spid="11" grpId="0"/>
      <p:bldP spid="11"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44170" y="1073150"/>
            <a:ext cx="4400550" cy="368300"/>
          </a:xfrm>
          <a:prstGeom prst="rect">
            <a:avLst/>
          </a:prstGeom>
          <a:noFill/>
        </p:spPr>
        <p:txBody>
          <a:bodyPr wrap="square" rtlCol="0">
            <a:spAutoFit/>
          </a:bodyPr>
          <a:p>
            <a:r>
              <a:rPr lang="en-US" altLang="zh-CN"/>
              <a:t>4</a:t>
            </a:r>
            <a:r>
              <a:rPr lang="zh-CN" altLang="en-US"/>
              <a:t>、商品用途的广泛性</a:t>
            </a:r>
            <a:endParaRPr lang="zh-CN" altLang="en-US"/>
          </a:p>
        </p:txBody>
      </p:sp>
      <p:sp>
        <p:nvSpPr>
          <p:cNvPr id="4" name="对角圆角矩形 3"/>
          <p:cNvSpPr/>
          <p:nvPr/>
        </p:nvSpPr>
        <p:spPr>
          <a:xfrm>
            <a:off x="584200" y="300990"/>
            <a:ext cx="3862705" cy="412115"/>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995680" y="300990"/>
            <a:ext cx="3690620" cy="368300"/>
          </a:xfrm>
          <a:prstGeom prst="rect">
            <a:avLst/>
          </a:prstGeom>
          <a:noFill/>
        </p:spPr>
        <p:txBody>
          <a:bodyPr wrap="square" rtlCol="0">
            <a:spAutoFit/>
          </a:bodyPr>
          <a:p>
            <a:r>
              <a:rPr lang="zh-CN" altLang="en-US">
                <a:solidFill>
                  <a:schemeClr val="tx1"/>
                </a:solidFill>
              </a:rPr>
              <a:t>影响弹性的因素</a:t>
            </a:r>
            <a:endParaRPr lang="zh-CN" altLang="en-US">
              <a:solidFill>
                <a:schemeClr val="tx1"/>
              </a:solidFill>
            </a:endParaRPr>
          </a:p>
        </p:txBody>
      </p:sp>
      <p:pic>
        <p:nvPicPr>
          <p:cNvPr id="5" name="图片 4" descr="32313536323733373b32313536323731383bbbafd1a7"/>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7" name="文本框 6"/>
          <p:cNvSpPr txBox="1"/>
          <p:nvPr/>
        </p:nvSpPr>
        <p:spPr>
          <a:xfrm>
            <a:off x="6541135" y="1048385"/>
            <a:ext cx="4400550" cy="368300"/>
          </a:xfrm>
          <a:prstGeom prst="rect">
            <a:avLst/>
          </a:prstGeom>
          <a:noFill/>
        </p:spPr>
        <p:txBody>
          <a:bodyPr wrap="square" rtlCol="0">
            <a:spAutoFit/>
          </a:bodyPr>
          <a:p>
            <a:r>
              <a:rPr lang="en-US" altLang="zh-CN"/>
              <a:t>5</a:t>
            </a:r>
            <a:r>
              <a:rPr lang="zh-CN" altLang="en-US"/>
              <a:t>、消费时间的长短</a:t>
            </a:r>
            <a:endParaRPr lang="zh-CN" altLang="en-US"/>
          </a:p>
        </p:txBody>
      </p:sp>
      <p:pic>
        <p:nvPicPr>
          <p:cNvPr id="8" name="图片 7"/>
          <p:cNvPicPr>
            <a:picLocks noChangeAspect="1"/>
          </p:cNvPicPr>
          <p:nvPr/>
        </p:nvPicPr>
        <p:blipFill>
          <a:blip r:embed="rId3"/>
          <a:stretch>
            <a:fillRect/>
          </a:stretch>
        </p:blipFill>
        <p:spPr>
          <a:xfrm>
            <a:off x="344170" y="2326640"/>
            <a:ext cx="2426970" cy="1617980"/>
          </a:xfrm>
          <a:prstGeom prst="rect">
            <a:avLst/>
          </a:prstGeom>
        </p:spPr>
      </p:pic>
      <p:pic>
        <p:nvPicPr>
          <p:cNvPr id="9" name="图片 8"/>
          <p:cNvPicPr>
            <a:picLocks noChangeAspect="1"/>
          </p:cNvPicPr>
          <p:nvPr/>
        </p:nvPicPr>
        <p:blipFill>
          <a:blip r:embed="rId4"/>
          <a:stretch>
            <a:fillRect/>
          </a:stretch>
        </p:blipFill>
        <p:spPr>
          <a:xfrm>
            <a:off x="3187065" y="2326640"/>
            <a:ext cx="3919220" cy="1656080"/>
          </a:xfrm>
          <a:prstGeom prst="rect">
            <a:avLst/>
          </a:prstGeom>
        </p:spPr>
      </p:pic>
      <p:pic>
        <p:nvPicPr>
          <p:cNvPr id="10" name="图片 9"/>
          <p:cNvPicPr>
            <a:picLocks noChangeAspect="1"/>
          </p:cNvPicPr>
          <p:nvPr/>
        </p:nvPicPr>
        <p:blipFill>
          <a:blip r:embed="rId5"/>
          <a:stretch>
            <a:fillRect/>
          </a:stretch>
        </p:blipFill>
        <p:spPr>
          <a:xfrm>
            <a:off x="7950835" y="1980565"/>
            <a:ext cx="3112770" cy="2490470"/>
          </a:xfrm>
          <a:prstGeom prst="rect">
            <a:avLst/>
          </a:prstGeom>
        </p:spPr>
      </p:pic>
      <p:sp>
        <p:nvSpPr>
          <p:cNvPr id="11" name="文本框 10"/>
          <p:cNvSpPr txBox="1"/>
          <p:nvPr/>
        </p:nvSpPr>
        <p:spPr>
          <a:xfrm>
            <a:off x="788670" y="4395470"/>
            <a:ext cx="2079625" cy="368300"/>
          </a:xfrm>
          <a:prstGeom prst="rect">
            <a:avLst/>
          </a:prstGeom>
          <a:noFill/>
        </p:spPr>
        <p:txBody>
          <a:bodyPr wrap="square" rtlCol="0">
            <a:spAutoFit/>
          </a:bodyPr>
          <a:p>
            <a:r>
              <a:rPr lang="zh-CN" altLang="en-US"/>
              <a:t>能源</a:t>
            </a:r>
            <a:endParaRPr lang="zh-CN" altLang="en-US"/>
          </a:p>
        </p:txBody>
      </p:sp>
      <p:sp>
        <p:nvSpPr>
          <p:cNvPr id="13" name="文本框 12"/>
          <p:cNvSpPr txBox="1"/>
          <p:nvPr/>
        </p:nvSpPr>
        <p:spPr>
          <a:xfrm>
            <a:off x="4592320" y="4395470"/>
            <a:ext cx="1108710" cy="368300"/>
          </a:xfrm>
          <a:prstGeom prst="rect">
            <a:avLst/>
          </a:prstGeom>
          <a:noFill/>
        </p:spPr>
        <p:txBody>
          <a:bodyPr wrap="square" rtlCol="0">
            <a:spAutoFit/>
          </a:bodyPr>
          <a:p>
            <a:r>
              <a:rPr lang="zh-CN" altLang="en-US"/>
              <a:t>材料类</a:t>
            </a:r>
            <a:endParaRPr lang="en-US" altLang="zh-CN"/>
          </a:p>
        </p:txBody>
      </p:sp>
      <p:sp>
        <p:nvSpPr>
          <p:cNvPr id="17" name="文本框 16"/>
          <p:cNvSpPr txBox="1"/>
          <p:nvPr/>
        </p:nvSpPr>
        <p:spPr>
          <a:xfrm>
            <a:off x="8987155" y="4704715"/>
            <a:ext cx="1504315" cy="368300"/>
          </a:xfrm>
          <a:prstGeom prst="rect">
            <a:avLst/>
          </a:prstGeom>
          <a:noFill/>
        </p:spPr>
        <p:txBody>
          <a:bodyPr wrap="square" rtlCol="0">
            <a:spAutoFit/>
          </a:bodyPr>
          <a:p>
            <a:r>
              <a:rPr lang="zh-CN" altLang="en-US"/>
              <a:t>汽油</a:t>
            </a:r>
            <a:endParaRPr lang="zh-CN" altLang="en-US"/>
          </a:p>
        </p:txBody>
      </p:sp>
      <p:sp>
        <p:nvSpPr>
          <p:cNvPr id="18" name="文本框 17"/>
          <p:cNvSpPr txBox="1"/>
          <p:nvPr/>
        </p:nvSpPr>
        <p:spPr>
          <a:xfrm>
            <a:off x="599440" y="5280025"/>
            <a:ext cx="7571105" cy="368300"/>
          </a:xfrm>
          <a:prstGeom prst="rect">
            <a:avLst/>
          </a:prstGeom>
          <a:noFill/>
        </p:spPr>
        <p:txBody>
          <a:bodyPr wrap="square" rtlCol="0">
            <a:spAutoFit/>
          </a:bodyPr>
          <a:p>
            <a:r>
              <a:rPr lang="zh-CN" altLang="en-US"/>
              <a:t>用途越广泛的商品，弹性越大；反之用途越小的商品，弹性越小</a:t>
            </a:r>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3042" y="1137374"/>
            <a:ext cx="11838214" cy="611798"/>
            <a:chOff x="163286" y="1137374"/>
            <a:chExt cx="11838214" cy="611798"/>
          </a:xfrm>
        </p:grpSpPr>
        <p:cxnSp>
          <p:nvCxnSpPr>
            <p:cNvPr id="5" name="直接连接符 4"/>
            <p:cNvCxnSpPr/>
            <p:nvPr/>
          </p:nvCxnSpPr>
          <p:spPr>
            <a:xfrm>
              <a:off x="163286"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6" name="平行四边形 5"/>
            <p:cNvSpPr/>
            <p:nvPr/>
          </p:nvSpPr>
          <p:spPr>
            <a:xfrm>
              <a:off x="3888124"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（二）需求的收入弹性</a:t>
              </a:r>
              <a:endParaRPr lang="zh-CN" altLang="en-US" sz="2400" b="1" dirty="0">
                <a:solidFill>
                  <a:schemeClr val="bg1"/>
                </a:solidFill>
                <a:cs typeface="+mn-ea"/>
                <a:sym typeface="+mn-lt"/>
              </a:endParaRPr>
            </a:p>
          </p:txBody>
        </p:sp>
      </p:grpSp>
      <p:grpSp>
        <p:nvGrpSpPr>
          <p:cNvPr id="708" name="组合 707"/>
          <p:cNvGrpSpPr/>
          <p:nvPr/>
        </p:nvGrpSpPr>
        <p:grpSpPr>
          <a:xfrm>
            <a:off x="0" y="2910955"/>
            <a:ext cx="12192000" cy="2211183"/>
            <a:chOff x="0" y="2910955"/>
            <a:chExt cx="12192000" cy="2211183"/>
          </a:xfrm>
        </p:grpSpPr>
        <p:sp>
          <p:nvSpPr>
            <p:cNvPr id="2" name="矩形 1"/>
            <p:cNvSpPr/>
            <p:nvPr/>
          </p:nvSpPr>
          <p:spPr>
            <a:xfrm>
              <a:off x="0" y="2910955"/>
              <a:ext cx="12192000" cy="2211183"/>
            </a:xfrm>
            <a:prstGeom prst="rect">
              <a:avLst/>
            </a:prstGeom>
            <a:pattFill prst="lgGrid">
              <a:fgClr>
                <a:srgbClr val="006CA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39432" y="3069929"/>
              <a:ext cx="7159416" cy="18275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indent="79375">
                <a:lnSpc>
                  <a:spcPct val="120000"/>
                </a:lnSpc>
              </a:pPr>
              <a:r>
                <a:rPr lang="zh-CN" altLang="en-US" sz="2400" dirty="0">
                  <a:solidFill>
                    <a:schemeClr val="bg1"/>
                  </a:solidFill>
                </a:rPr>
                <a:t>指一种商品的需求量对消费者收入变动的反应程度。</a:t>
              </a:r>
              <a:endParaRPr lang="en-US" altLang="zh-CN" sz="2400" dirty="0">
                <a:solidFill>
                  <a:schemeClr val="bg1"/>
                </a:solidFill>
              </a:endParaRPr>
            </a:p>
            <a:p>
              <a:pPr indent="79375">
                <a:lnSpc>
                  <a:spcPct val="120000"/>
                </a:lnSpc>
              </a:pPr>
              <a:r>
                <a:rPr lang="zh-CN" altLang="en-US" sz="2400" dirty="0">
                  <a:solidFill>
                    <a:schemeClr val="bg1"/>
                  </a:solidFill>
                </a:rPr>
                <a:t>通常用</a:t>
              </a:r>
              <a:r>
                <a:rPr lang="en-US" altLang="zh-CN" sz="2400" dirty="0">
                  <a:solidFill>
                    <a:schemeClr val="bg1"/>
                  </a:solidFill>
                </a:rPr>
                <a:t>EM</a:t>
              </a:r>
              <a:r>
                <a:rPr lang="zh-CN" altLang="en-US" sz="2400" dirty="0">
                  <a:solidFill>
                    <a:schemeClr val="bg1"/>
                  </a:solidFill>
                </a:rPr>
                <a:t>表示。</a:t>
              </a:r>
              <a:endParaRPr lang="zh-CN" altLang="en-US" sz="2400" dirty="0">
                <a:solidFill>
                  <a:schemeClr val="bg1"/>
                </a:solidFill>
              </a:endParaRPr>
            </a:p>
            <a:p>
              <a:pPr indent="79375">
                <a:lnSpc>
                  <a:spcPct val="120000"/>
                </a:lnSpc>
              </a:pPr>
              <a:r>
                <a:rPr lang="en-US" altLang="zh-CN" sz="2400" b="1" dirty="0">
                  <a:solidFill>
                    <a:srgbClr val="FFFF00"/>
                  </a:solidFill>
                </a:rPr>
                <a:t>EM =</a:t>
              </a:r>
              <a:r>
                <a:rPr lang="zh-CN" altLang="en-US" sz="2400" b="1" dirty="0">
                  <a:solidFill>
                    <a:srgbClr val="FFFF00"/>
                  </a:solidFill>
                </a:rPr>
                <a:t>需求量变动的百分比 </a:t>
              </a:r>
              <a:r>
                <a:rPr lang="en-US" altLang="zh-CN" sz="2400" b="1" dirty="0">
                  <a:solidFill>
                    <a:srgbClr val="FFFF00"/>
                  </a:solidFill>
                </a:rPr>
                <a:t>/ </a:t>
              </a:r>
              <a:r>
                <a:rPr lang="zh-CN" altLang="en-US" sz="2400" b="1" dirty="0">
                  <a:solidFill>
                    <a:srgbClr val="FFFF00"/>
                  </a:solidFill>
                </a:rPr>
                <a:t>收入变动的百分比  </a:t>
              </a:r>
              <a:r>
                <a:rPr lang="en-US" altLang="zh-CN" sz="2400" b="1" dirty="0">
                  <a:solidFill>
                    <a:srgbClr val="FFFF00"/>
                  </a:solidFill>
                </a:rPr>
                <a:t>= (△Q/Q )/(△M/M )</a:t>
              </a:r>
              <a:endParaRPr lang="en-US" altLang="zh-CN" sz="2400" b="1" dirty="0">
                <a:solidFill>
                  <a:srgbClr val="FFFF00"/>
                </a:solidFill>
              </a:endParaRPr>
            </a:p>
          </p:txBody>
        </p:sp>
      </p:grpSp>
      <p:grpSp>
        <p:nvGrpSpPr>
          <p:cNvPr id="709" name="组合 708"/>
          <p:cNvGrpSpPr/>
          <p:nvPr/>
        </p:nvGrpSpPr>
        <p:grpSpPr>
          <a:xfrm>
            <a:off x="1150845" y="2077191"/>
            <a:ext cx="1816256" cy="681136"/>
            <a:chOff x="1150845" y="1785717"/>
            <a:chExt cx="1816256" cy="681136"/>
          </a:xfrm>
        </p:grpSpPr>
        <p:sp>
          <p:nvSpPr>
            <p:cNvPr id="7" name="内容占位符 2"/>
            <p:cNvSpPr txBox="1"/>
            <p:nvPr/>
          </p:nvSpPr>
          <p:spPr>
            <a:xfrm>
              <a:off x="1621496" y="1785717"/>
              <a:ext cx="1345605" cy="56560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90204" pitchFamily="34" charset="0"/>
                <a:buNone/>
              </a:pPr>
              <a:r>
                <a:rPr lang="en-US" altLang="zh-CN" b="1" dirty="0">
                  <a:solidFill>
                    <a:srgbClr val="0097E2"/>
                  </a:solidFill>
                </a:rPr>
                <a:t>1.</a:t>
              </a:r>
              <a:r>
                <a:rPr lang="zh-CN" altLang="en-US" b="1" dirty="0">
                  <a:solidFill>
                    <a:srgbClr val="0097E2"/>
                  </a:solidFill>
                </a:rPr>
                <a:t>定义</a:t>
              </a:r>
              <a:endParaRPr lang="en-US" altLang="zh-CN" b="1" dirty="0">
                <a:solidFill>
                  <a:srgbClr val="0097E2"/>
                </a:solidFill>
              </a:endParaRPr>
            </a:p>
          </p:txBody>
        </p:sp>
        <p:sp>
          <p:nvSpPr>
            <p:cNvPr id="10" name="矩形 9"/>
            <p:cNvSpPr/>
            <p:nvPr/>
          </p:nvSpPr>
          <p:spPr>
            <a:xfrm>
              <a:off x="1749173" y="2385394"/>
              <a:ext cx="992937" cy="72000"/>
            </a:xfrm>
            <a:prstGeom prst="rect">
              <a:avLst/>
            </a:prstGeom>
            <a:solidFill>
              <a:srgbClr val="28A0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lassroom_185578"/>
            <p:cNvSpPr>
              <a:spLocks noChangeAspect="1"/>
            </p:cNvSpPr>
            <p:nvPr/>
          </p:nvSpPr>
          <p:spPr bwMode="auto">
            <a:xfrm>
              <a:off x="1150845" y="1926853"/>
              <a:ext cx="540063" cy="540000"/>
            </a:xfrm>
            <a:custGeom>
              <a:avLst/>
              <a:gdLst>
                <a:gd name="connsiteX0" fmla="*/ 158987 w 606792"/>
                <a:gd name="connsiteY0" fmla="*/ 514846 h 606722"/>
                <a:gd name="connsiteX1" fmla="*/ 260457 w 606792"/>
                <a:gd name="connsiteY1" fmla="*/ 514846 h 606722"/>
                <a:gd name="connsiteX2" fmla="*/ 306296 w 606792"/>
                <a:gd name="connsiteY2" fmla="*/ 560429 h 606722"/>
                <a:gd name="connsiteX3" fmla="*/ 306653 w 606792"/>
                <a:gd name="connsiteY3" fmla="*/ 561406 h 606722"/>
                <a:gd name="connsiteX4" fmla="*/ 353738 w 606792"/>
                <a:gd name="connsiteY4" fmla="*/ 515912 h 606722"/>
                <a:gd name="connsiteX5" fmla="*/ 455208 w 606792"/>
                <a:gd name="connsiteY5" fmla="*/ 515912 h 606722"/>
                <a:gd name="connsiteX6" fmla="*/ 501048 w 606792"/>
                <a:gd name="connsiteY6" fmla="*/ 561406 h 606722"/>
                <a:gd name="connsiteX7" fmla="*/ 501226 w 606792"/>
                <a:gd name="connsiteY7" fmla="*/ 606722 h 606722"/>
                <a:gd name="connsiteX8" fmla="*/ 462507 w 606792"/>
                <a:gd name="connsiteY8" fmla="*/ 606722 h 606722"/>
                <a:gd name="connsiteX9" fmla="*/ 462329 w 606792"/>
                <a:gd name="connsiteY9" fmla="*/ 561673 h 606722"/>
                <a:gd name="connsiteX10" fmla="*/ 458591 w 606792"/>
                <a:gd name="connsiteY10" fmla="*/ 557941 h 606722"/>
                <a:gd name="connsiteX11" fmla="*/ 454852 w 606792"/>
                <a:gd name="connsiteY11" fmla="*/ 561673 h 606722"/>
                <a:gd name="connsiteX12" fmla="*/ 454852 w 606792"/>
                <a:gd name="connsiteY12" fmla="*/ 606722 h 606722"/>
                <a:gd name="connsiteX13" fmla="*/ 352314 w 606792"/>
                <a:gd name="connsiteY13" fmla="*/ 606722 h 606722"/>
                <a:gd name="connsiteX14" fmla="*/ 352314 w 606792"/>
                <a:gd name="connsiteY14" fmla="*/ 561673 h 606722"/>
                <a:gd name="connsiteX15" fmla="*/ 348843 w 606792"/>
                <a:gd name="connsiteY15" fmla="*/ 558207 h 606722"/>
                <a:gd name="connsiteX16" fmla="*/ 345371 w 606792"/>
                <a:gd name="connsiteY16" fmla="*/ 561673 h 606722"/>
                <a:gd name="connsiteX17" fmla="*/ 345104 w 606792"/>
                <a:gd name="connsiteY17" fmla="*/ 606722 h 606722"/>
                <a:gd name="connsiteX18" fmla="*/ 267845 w 606792"/>
                <a:gd name="connsiteY18" fmla="*/ 606722 h 606722"/>
                <a:gd name="connsiteX19" fmla="*/ 267578 w 606792"/>
                <a:gd name="connsiteY19" fmla="*/ 560606 h 606722"/>
                <a:gd name="connsiteX20" fmla="*/ 263839 w 606792"/>
                <a:gd name="connsiteY20" fmla="*/ 556874 h 606722"/>
                <a:gd name="connsiteX21" fmla="*/ 260101 w 606792"/>
                <a:gd name="connsiteY21" fmla="*/ 560606 h 606722"/>
                <a:gd name="connsiteX22" fmla="*/ 260101 w 606792"/>
                <a:gd name="connsiteY22" fmla="*/ 606722 h 606722"/>
                <a:gd name="connsiteX23" fmla="*/ 157563 w 606792"/>
                <a:gd name="connsiteY23" fmla="*/ 606722 h 606722"/>
                <a:gd name="connsiteX24" fmla="*/ 157563 w 606792"/>
                <a:gd name="connsiteY24" fmla="*/ 560606 h 606722"/>
                <a:gd name="connsiteX25" fmla="*/ 154091 w 606792"/>
                <a:gd name="connsiteY25" fmla="*/ 557141 h 606722"/>
                <a:gd name="connsiteX26" fmla="*/ 150620 w 606792"/>
                <a:gd name="connsiteY26" fmla="*/ 560606 h 606722"/>
                <a:gd name="connsiteX27" fmla="*/ 150353 w 606792"/>
                <a:gd name="connsiteY27" fmla="*/ 606722 h 606722"/>
                <a:gd name="connsiteX28" fmla="*/ 111634 w 606792"/>
                <a:gd name="connsiteY28" fmla="*/ 606722 h 606722"/>
                <a:gd name="connsiteX29" fmla="*/ 111901 w 606792"/>
                <a:gd name="connsiteY29" fmla="*/ 560429 h 606722"/>
                <a:gd name="connsiteX30" fmla="*/ 158987 w 606792"/>
                <a:gd name="connsiteY30" fmla="*/ 514846 h 606722"/>
                <a:gd name="connsiteX31" fmla="*/ 460106 w 606792"/>
                <a:gd name="connsiteY31" fmla="*/ 435389 h 606722"/>
                <a:gd name="connsiteX32" fmla="*/ 560775 w 606792"/>
                <a:gd name="connsiteY32" fmla="*/ 435389 h 606722"/>
                <a:gd name="connsiteX33" fmla="*/ 606525 w 606792"/>
                <a:gd name="connsiteY33" fmla="*/ 480907 h 606722"/>
                <a:gd name="connsiteX34" fmla="*/ 606792 w 606792"/>
                <a:gd name="connsiteY34" fmla="*/ 525713 h 606722"/>
                <a:gd name="connsiteX35" fmla="*/ 568073 w 606792"/>
                <a:gd name="connsiteY35" fmla="*/ 525713 h 606722"/>
                <a:gd name="connsiteX36" fmla="*/ 567895 w 606792"/>
                <a:gd name="connsiteY36" fmla="*/ 481084 h 606722"/>
                <a:gd name="connsiteX37" fmla="*/ 563712 w 606792"/>
                <a:gd name="connsiteY37" fmla="*/ 477351 h 606722"/>
                <a:gd name="connsiteX38" fmla="*/ 559707 w 606792"/>
                <a:gd name="connsiteY38" fmla="*/ 481351 h 606722"/>
                <a:gd name="connsiteX39" fmla="*/ 559707 w 606792"/>
                <a:gd name="connsiteY39" fmla="*/ 525713 h 606722"/>
                <a:gd name="connsiteX40" fmla="*/ 511553 w 606792"/>
                <a:gd name="connsiteY40" fmla="*/ 525713 h 606722"/>
                <a:gd name="connsiteX41" fmla="*/ 457970 w 606792"/>
                <a:gd name="connsiteY41" fmla="*/ 495042 h 606722"/>
                <a:gd name="connsiteX42" fmla="*/ 466871 w 606792"/>
                <a:gd name="connsiteY42" fmla="*/ 463304 h 606722"/>
                <a:gd name="connsiteX43" fmla="*/ 460106 w 606792"/>
                <a:gd name="connsiteY43" fmla="*/ 435389 h 606722"/>
                <a:gd name="connsiteX44" fmla="*/ 261944 w 606792"/>
                <a:gd name="connsiteY44" fmla="*/ 434966 h 606722"/>
                <a:gd name="connsiteX45" fmla="*/ 351326 w 606792"/>
                <a:gd name="connsiteY45" fmla="*/ 434966 h 606722"/>
                <a:gd name="connsiteX46" fmla="*/ 344293 w 606792"/>
                <a:gd name="connsiteY46" fmla="*/ 463318 h 606722"/>
                <a:gd name="connsiteX47" fmla="*/ 353463 w 606792"/>
                <a:gd name="connsiteY47" fmla="*/ 495403 h 606722"/>
                <a:gd name="connsiteX48" fmla="*/ 307347 w 606792"/>
                <a:gd name="connsiteY48" fmla="*/ 514423 h 606722"/>
                <a:gd name="connsiteX49" fmla="*/ 259540 w 606792"/>
                <a:gd name="connsiteY49" fmla="*/ 493892 h 606722"/>
                <a:gd name="connsiteX50" fmla="*/ 268354 w 606792"/>
                <a:gd name="connsiteY50" fmla="*/ 462252 h 606722"/>
                <a:gd name="connsiteX51" fmla="*/ 261944 w 606792"/>
                <a:gd name="connsiteY51" fmla="*/ 434966 h 606722"/>
                <a:gd name="connsiteX52" fmla="*/ 46015 w 606792"/>
                <a:gd name="connsiteY52" fmla="*/ 434966 h 606722"/>
                <a:gd name="connsiteX53" fmla="*/ 152196 w 606792"/>
                <a:gd name="connsiteY53" fmla="*/ 434966 h 606722"/>
                <a:gd name="connsiteX54" fmla="*/ 145788 w 606792"/>
                <a:gd name="connsiteY54" fmla="*/ 462252 h 606722"/>
                <a:gd name="connsiteX55" fmla="*/ 154955 w 606792"/>
                <a:gd name="connsiteY55" fmla="*/ 494427 h 606722"/>
                <a:gd name="connsiteX56" fmla="*/ 101286 w 606792"/>
                <a:gd name="connsiteY56" fmla="*/ 525713 h 606722"/>
                <a:gd name="connsiteX57" fmla="*/ 46994 w 606792"/>
                <a:gd name="connsiteY57" fmla="*/ 525713 h 606722"/>
                <a:gd name="connsiteX58" fmla="*/ 46994 w 606792"/>
                <a:gd name="connsiteY58" fmla="*/ 480651 h 606722"/>
                <a:gd name="connsiteX59" fmla="*/ 42989 w 606792"/>
                <a:gd name="connsiteY59" fmla="*/ 476651 h 606722"/>
                <a:gd name="connsiteX60" fmla="*/ 38894 w 606792"/>
                <a:gd name="connsiteY60" fmla="*/ 480651 h 606722"/>
                <a:gd name="connsiteX61" fmla="*/ 38716 w 606792"/>
                <a:gd name="connsiteY61" fmla="*/ 525713 h 606722"/>
                <a:gd name="connsiteX62" fmla="*/ 0 w 606792"/>
                <a:gd name="connsiteY62" fmla="*/ 525713 h 606722"/>
                <a:gd name="connsiteX63" fmla="*/ 178 w 606792"/>
                <a:gd name="connsiteY63" fmla="*/ 480473 h 606722"/>
                <a:gd name="connsiteX64" fmla="*/ 46015 w 606792"/>
                <a:gd name="connsiteY64" fmla="*/ 434966 h 606722"/>
                <a:gd name="connsiteX65" fmla="*/ 405539 w 606792"/>
                <a:gd name="connsiteY65" fmla="*/ 422617 h 606722"/>
                <a:gd name="connsiteX66" fmla="*/ 446114 w 606792"/>
                <a:gd name="connsiteY66" fmla="*/ 463122 h 606722"/>
                <a:gd name="connsiteX67" fmla="*/ 405539 w 606792"/>
                <a:gd name="connsiteY67" fmla="*/ 503627 h 606722"/>
                <a:gd name="connsiteX68" fmla="*/ 364964 w 606792"/>
                <a:gd name="connsiteY68" fmla="*/ 463122 h 606722"/>
                <a:gd name="connsiteX69" fmla="*/ 405539 w 606792"/>
                <a:gd name="connsiteY69" fmla="*/ 422617 h 606722"/>
                <a:gd name="connsiteX70" fmla="*/ 208380 w 606792"/>
                <a:gd name="connsiteY70" fmla="*/ 421558 h 606722"/>
                <a:gd name="connsiteX71" fmla="*/ 248955 w 606792"/>
                <a:gd name="connsiteY71" fmla="*/ 462063 h 606722"/>
                <a:gd name="connsiteX72" fmla="*/ 208380 w 606792"/>
                <a:gd name="connsiteY72" fmla="*/ 502568 h 606722"/>
                <a:gd name="connsiteX73" fmla="*/ 167805 w 606792"/>
                <a:gd name="connsiteY73" fmla="*/ 462063 h 606722"/>
                <a:gd name="connsiteX74" fmla="*/ 208380 w 606792"/>
                <a:gd name="connsiteY74" fmla="*/ 421558 h 606722"/>
                <a:gd name="connsiteX75" fmla="*/ 508954 w 606792"/>
                <a:gd name="connsiteY75" fmla="*/ 342525 h 606722"/>
                <a:gd name="connsiteX76" fmla="*/ 549071 w 606792"/>
                <a:gd name="connsiteY76" fmla="*/ 382571 h 606722"/>
                <a:gd name="connsiteX77" fmla="*/ 508954 w 606792"/>
                <a:gd name="connsiteY77" fmla="*/ 422617 h 606722"/>
                <a:gd name="connsiteX78" fmla="*/ 468837 w 606792"/>
                <a:gd name="connsiteY78" fmla="*/ 382571 h 606722"/>
                <a:gd name="connsiteX79" fmla="*/ 508954 w 606792"/>
                <a:gd name="connsiteY79" fmla="*/ 342525 h 606722"/>
                <a:gd name="connsiteX80" fmla="*/ 313839 w 606792"/>
                <a:gd name="connsiteY80" fmla="*/ 342101 h 606722"/>
                <a:gd name="connsiteX81" fmla="*/ 353956 w 606792"/>
                <a:gd name="connsiteY81" fmla="*/ 382067 h 606722"/>
                <a:gd name="connsiteX82" fmla="*/ 313839 w 606792"/>
                <a:gd name="connsiteY82" fmla="*/ 422122 h 606722"/>
                <a:gd name="connsiteX83" fmla="*/ 273723 w 606792"/>
                <a:gd name="connsiteY83" fmla="*/ 382067 h 606722"/>
                <a:gd name="connsiteX84" fmla="*/ 313839 w 606792"/>
                <a:gd name="connsiteY84" fmla="*/ 342101 h 606722"/>
                <a:gd name="connsiteX85" fmla="*/ 97839 w 606792"/>
                <a:gd name="connsiteY85" fmla="*/ 342101 h 606722"/>
                <a:gd name="connsiteX86" fmla="*/ 137956 w 606792"/>
                <a:gd name="connsiteY86" fmla="*/ 382067 h 606722"/>
                <a:gd name="connsiteX87" fmla="*/ 97839 w 606792"/>
                <a:gd name="connsiteY87" fmla="*/ 422122 h 606722"/>
                <a:gd name="connsiteX88" fmla="*/ 57723 w 606792"/>
                <a:gd name="connsiteY88" fmla="*/ 382067 h 606722"/>
                <a:gd name="connsiteX89" fmla="*/ 97839 w 606792"/>
                <a:gd name="connsiteY89" fmla="*/ 342101 h 606722"/>
                <a:gd name="connsiteX90" fmla="*/ 348452 w 606792"/>
                <a:gd name="connsiteY90" fmla="*/ 91179 h 606722"/>
                <a:gd name="connsiteX91" fmla="*/ 362693 w 606792"/>
                <a:gd name="connsiteY91" fmla="*/ 92867 h 606722"/>
                <a:gd name="connsiteX92" fmla="*/ 361002 w 606792"/>
                <a:gd name="connsiteY92" fmla="*/ 107087 h 606722"/>
                <a:gd name="connsiteX93" fmla="*/ 316322 w 606792"/>
                <a:gd name="connsiteY93" fmla="*/ 142190 h 606722"/>
                <a:gd name="connsiteX94" fmla="*/ 314186 w 606792"/>
                <a:gd name="connsiteY94" fmla="*/ 138191 h 606722"/>
                <a:gd name="connsiteX95" fmla="*/ 303149 w 606792"/>
                <a:gd name="connsiteY95" fmla="*/ 126904 h 606722"/>
                <a:gd name="connsiteX96" fmla="*/ 94638 w 606792"/>
                <a:gd name="connsiteY96" fmla="*/ 87742 h 606722"/>
                <a:gd name="connsiteX97" fmla="*/ 112975 w 606792"/>
                <a:gd name="connsiteY97" fmla="*/ 87742 h 606722"/>
                <a:gd name="connsiteX98" fmla="*/ 135673 w 606792"/>
                <a:gd name="connsiteY98" fmla="*/ 146566 h 606722"/>
                <a:gd name="connsiteX99" fmla="*/ 130955 w 606792"/>
                <a:gd name="connsiteY99" fmla="*/ 122663 h 606722"/>
                <a:gd name="connsiteX100" fmla="*/ 131757 w 606792"/>
                <a:gd name="connsiteY100" fmla="*/ 117509 h 606722"/>
                <a:gd name="connsiteX101" fmla="*/ 139234 w 606792"/>
                <a:gd name="connsiteY101" fmla="*/ 104003 h 606722"/>
                <a:gd name="connsiteX102" fmla="*/ 132558 w 606792"/>
                <a:gd name="connsiteY102" fmla="*/ 92007 h 606722"/>
                <a:gd name="connsiteX103" fmla="*/ 134961 w 606792"/>
                <a:gd name="connsiteY103" fmla="*/ 88008 h 606722"/>
                <a:gd name="connsiteX104" fmla="*/ 153031 w 606792"/>
                <a:gd name="connsiteY104" fmla="*/ 88008 h 606722"/>
                <a:gd name="connsiteX105" fmla="*/ 155434 w 606792"/>
                <a:gd name="connsiteY105" fmla="*/ 92007 h 606722"/>
                <a:gd name="connsiteX106" fmla="*/ 148847 w 606792"/>
                <a:gd name="connsiteY106" fmla="*/ 104003 h 606722"/>
                <a:gd name="connsiteX107" fmla="*/ 156235 w 606792"/>
                <a:gd name="connsiteY107" fmla="*/ 117509 h 606722"/>
                <a:gd name="connsiteX108" fmla="*/ 157036 w 606792"/>
                <a:gd name="connsiteY108" fmla="*/ 122752 h 606722"/>
                <a:gd name="connsiteX109" fmla="*/ 151517 w 606792"/>
                <a:gd name="connsiteY109" fmla="*/ 146566 h 606722"/>
                <a:gd name="connsiteX110" fmla="*/ 175017 w 606792"/>
                <a:gd name="connsiteY110" fmla="*/ 87742 h 606722"/>
                <a:gd name="connsiteX111" fmla="*/ 192997 w 606792"/>
                <a:gd name="connsiteY111" fmla="*/ 87742 h 606722"/>
                <a:gd name="connsiteX112" fmla="*/ 236257 w 606792"/>
                <a:gd name="connsiteY112" fmla="*/ 130749 h 606722"/>
                <a:gd name="connsiteX113" fmla="*/ 236435 w 606792"/>
                <a:gd name="connsiteY113" fmla="*/ 164871 h 606722"/>
                <a:gd name="connsiteX114" fmla="*/ 273465 w 606792"/>
                <a:gd name="connsiteY114" fmla="*/ 141945 h 606722"/>
                <a:gd name="connsiteX115" fmla="*/ 298655 w 606792"/>
                <a:gd name="connsiteY115" fmla="*/ 147810 h 606722"/>
                <a:gd name="connsiteX116" fmla="*/ 292780 w 606792"/>
                <a:gd name="connsiteY116" fmla="*/ 172957 h 606722"/>
                <a:gd name="connsiteX117" fmla="*/ 227979 w 606792"/>
                <a:gd name="connsiteY117" fmla="*/ 213121 h 606722"/>
                <a:gd name="connsiteX118" fmla="*/ 209465 w 606792"/>
                <a:gd name="connsiteY118" fmla="*/ 213565 h 606722"/>
                <a:gd name="connsiteX119" fmla="*/ 200029 w 606792"/>
                <a:gd name="connsiteY119" fmla="*/ 197659 h 606722"/>
                <a:gd name="connsiteX120" fmla="*/ 199673 w 606792"/>
                <a:gd name="connsiteY120" fmla="*/ 130927 h 606722"/>
                <a:gd name="connsiteX121" fmla="*/ 195846 w 606792"/>
                <a:gd name="connsiteY121" fmla="*/ 127106 h 606722"/>
                <a:gd name="connsiteX122" fmla="*/ 192018 w 606792"/>
                <a:gd name="connsiteY122" fmla="*/ 130927 h 606722"/>
                <a:gd name="connsiteX123" fmla="*/ 192463 w 606792"/>
                <a:gd name="connsiteY123" fmla="*/ 402744 h 606722"/>
                <a:gd name="connsiteX124" fmla="*/ 167006 w 606792"/>
                <a:gd name="connsiteY124" fmla="*/ 415984 h 606722"/>
                <a:gd name="connsiteX125" fmla="*/ 150271 w 606792"/>
                <a:gd name="connsiteY125" fmla="*/ 413763 h 606722"/>
                <a:gd name="connsiteX126" fmla="*/ 159172 w 606792"/>
                <a:gd name="connsiteY126" fmla="*/ 382040 h 606722"/>
                <a:gd name="connsiteX127" fmla="*/ 148580 w 606792"/>
                <a:gd name="connsiteY127" fmla="*/ 347741 h 606722"/>
                <a:gd name="connsiteX128" fmla="*/ 148580 w 606792"/>
                <a:gd name="connsiteY128" fmla="*/ 262704 h 606722"/>
                <a:gd name="connsiteX129" fmla="*/ 139056 w 606792"/>
                <a:gd name="connsiteY129" fmla="*/ 262704 h 606722"/>
                <a:gd name="connsiteX130" fmla="*/ 139056 w 606792"/>
                <a:gd name="connsiteY130" fmla="*/ 336811 h 606722"/>
                <a:gd name="connsiteX131" fmla="*/ 95172 w 606792"/>
                <a:gd name="connsiteY131" fmla="*/ 320906 h 606722"/>
                <a:gd name="connsiteX132" fmla="*/ 95172 w 606792"/>
                <a:gd name="connsiteY132" fmla="*/ 130927 h 606722"/>
                <a:gd name="connsiteX133" fmla="*/ 91612 w 606792"/>
                <a:gd name="connsiteY133" fmla="*/ 127284 h 606722"/>
                <a:gd name="connsiteX134" fmla="*/ 87962 w 606792"/>
                <a:gd name="connsiteY134" fmla="*/ 130838 h 606722"/>
                <a:gd name="connsiteX135" fmla="*/ 87962 w 606792"/>
                <a:gd name="connsiteY135" fmla="*/ 130927 h 606722"/>
                <a:gd name="connsiteX136" fmla="*/ 87250 w 606792"/>
                <a:gd name="connsiteY136" fmla="*/ 265014 h 606722"/>
                <a:gd name="connsiteX137" fmla="*/ 69003 w 606792"/>
                <a:gd name="connsiteY137" fmla="*/ 283230 h 606722"/>
                <a:gd name="connsiteX138" fmla="*/ 68914 w 606792"/>
                <a:gd name="connsiteY138" fmla="*/ 283230 h 606722"/>
                <a:gd name="connsiteX139" fmla="*/ 50666 w 606792"/>
                <a:gd name="connsiteY139" fmla="*/ 264836 h 606722"/>
                <a:gd name="connsiteX140" fmla="*/ 51378 w 606792"/>
                <a:gd name="connsiteY140" fmla="*/ 130749 h 606722"/>
                <a:gd name="connsiteX141" fmla="*/ 94638 w 606792"/>
                <a:gd name="connsiteY141" fmla="*/ 87742 h 606722"/>
                <a:gd name="connsiteX142" fmla="*/ 262410 w 606792"/>
                <a:gd name="connsiteY142" fmla="*/ 19899 h 606722"/>
                <a:gd name="connsiteX143" fmla="*/ 554173 w 606792"/>
                <a:gd name="connsiteY143" fmla="*/ 19899 h 606722"/>
                <a:gd name="connsiteX144" fmla="*/ 567346 w 606792"/>
                <a:gd name="connsiteY144" fmla="*/ 33052 h 606722"/>
                <a:gd name="connsiteX145" fmla="*/ 567346 w 606792"/>
                <a:gd name="connsiteY145" fmla="*/ 248927 h 606722"/>
                <a:gd name="connsiteX146" fmla="*/ 554173 w 606792"/>
                <a:gd name="connsiteY146" fmla="*/ 262080 h 606722"/>
                <a:gd name="connsiteX147" fmla="*/ 262410 w 606792"/>
                <a:gd name="connsiteY147" fmla="*/ 262080 h 606722"/>
                <a:gd name="connsiteX148" fmla="*/ 249237 w 606792"/>
                <a:gd name="connsiteY148" fmla="*/ 248927 h 606722"/>
                <a:gd name="connsiteX149" fmla="*/ 249237 w 606792"/>
                <a:gd name="connsiteY149" fmla="*/ 221376 h 606722"/>
                <a:gd name="connsiteX150" fmla="*/ 275583 w 606792"/>
                <a:gd name="connsiteY150" fmla="*/ 205112 h 606722"/>
                <a:gd name="connsiteX151" fmla="*/ 275583 w 606792"/>
                <a:gd name="connsiteY151" fmla="*/ 235773 h 606722"/>
                <a:gd name="connsiteX152" fmla="*/ 541000 w 606792"/>
                <a:gd name="connsiteY152" fmla="*/ 235773 h 606722"/>
                <a:gd name="connsiteX153" fmla="*/ 541000 w 606792"/>
                <a:gd name="connsiteY153" fmla="*/ 46117 h 606722"/>
                <a:gd name="connsiteX154" fmla="*/ 275583 w 606792"/>
                <a:gd name="connsiteY154" fmla="*/ 46117 h 606722"/>
                <a:gd name="connsiteX155" fmla="*/ 275583 w 606792"/>
                <a:gd name="connsiteY155" fmla="*/ 121659 h 606722"/>
                <a:gd name="connsiteX156" fmla="*/ 263834 w 606792"/>
                <a:gd name="connsiteY156" fmla="*/ 126370 h 606722"/>
                <a:gd name="connsiteX157" fmla="*/ 249237 w 606792"/>
                <a:gd name="connsiteY157" fmla="*/ 135435 h 606722"/>
                <a:gd name="connsiteX158" fmla="*/ 249237 w 606792"/>
                <a:gd name="connsiteY158" fmla="*/ 33052 h 606722"/>
                <a:gd name="connsiteX159" fmla="*/ 262410 w 606792"/>
                <a:gd name="connsiteY159" fmla="*/ 19899 h 606722"/>
                <a:gd name="connsiteX160" fmla="*/ 143813 w 606792"/>
                <a:gd name="connsiteY160" fmla="*/ 0 h 606722"/>
                <a:gd name="connsiteX161" fmla="*/ 181707 w 606792"/>
                <a:gd name="connsiteY161" fmla="*/ 37859 h 606722"/>
                <a:gd name="connsiteX162" fmla="*/ 143813 w 606792"/>
                <a:gd name="connsiteY162" fmla="*/ 75718 h 606722"/>
                <a:gd name="connsiteX163" fmla="*/ 105919 w 606792"/>
                <a:gd name="connsiteY163" fmla="*/ 37859 h 606722"/>
                <a:gd name="connsiteX164" fmla="*/ 143813 w 606792"/>
                <a:gd name="connsiteY164"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606792" h="606722">
                  <a:moveTo>
                    <a:pt x="158987" y="514846"/>
                  </a:moveTo>
                  <a:lnTo>
                    <a:pt x="260457" y="514846"/>
                  </a:lnTo>
                  <a:cubicBezTo>
                    <a:pt x="285735" y="514846"/>
                    <a:pt x="306207" y="535371"/>
                    <a:pt x="306296" y="560429"/>
                  </a:cubicBezTo>
                  <a:lnTo>
                    <a:pt x="306653" y="561406"/>
                  </a:lnTo>
                  <a:cubicBezTo>
                    <a:pt x="306742" y="536349"/>
                    <a:pt x="328638" y="515912"/>
                    <a:pt x="353738" y="515912"/>
                  </a:cubicBezTo>
                  <a:lnTo>
                    <a:pt x="455208" y="515912"/>
                  </a:lnTo>
                  <a:cubicBezTo>
                    <a:pt x="480398" y="515912"/>
                    <a:pt x="500870" y="536349"/>
                    <a:pt x="501048" y="561406"/>
                  </a:cubicBezTo>
                  <a:lnTo>
                    <a:pt x="501226" y="606722"/>
                  </a:lnTo>
                  <a:lnTo>
                    <a:pt x="462507" y="606722"/>
                  </a:lnTo>
                  <a:lnTo>
                    <a:pt x="462329" y="561673"/>
                  </a:lnTo>
                  <a:cubicBezTo>
                    <a:pt x="462329" y="559540"/>
                    <a:pt x="460638" y="557941"/>
                    <a:pt x="458591" y="557941"/>
                  </a:cubicBezTo>
                  <a:cubicBezTo>
                    <a:pt x="456544" y="557941"/>
                    <a:pt x="454852" y="559629"/>
                    <a:pt x="454852" y="561673"/>
                  </a:cubicBezTo>
                  <a:lnTo>
                    <a:pt x="454852" y="606722"/>
                  </a:lnTo>
                  <a:lnTo>
                    <a:pt x="352314" y="606722"/>
                  </a:lnTo>
                  <a:lnTo>
                    <a:pt x="352314" y="561673"/>
                  </a:lnTo>
                  <a:cubicBezTo>
                    <a:pt x="352314" y="559718"/>
                    <a:pt x="350712" y="558207"/>
                    <a:pt x="348843" y="558207"/>
                  </a:cubicBezTo>
                  <a:cubicBezTo>
                    <a:pt x="346885" y="558207"/>
                    <a:pt x="345371" y="559718"/>
                    <a:pt x="345371" y="561673"/>
                  </a:cubicBezTo>
                  <a:lnTo>
                    <a:pt x="345104" y="606722"/>
                  </a:lnTo>
                  <a:lnTo>
                    <a:pt x="267845" y="606722"/>
                  </a:lnTo>
                  <a:lnTo>
                    <a:pt x="267578" y="560606"/>
                  </a:lnTo>
                  <a:cubicBezTo>
                    <a:pt x="267578" y="558563"/>
                    <a:pt x="265886" y="556874"/>
                    <a:pt x="263839" y="556874"/>
                  </a:cubicBezTo>
                  <a:cubicBezTo>
                    <a:pt x="261792" y="556874"/>
                    <a:pt x="260101" y="558563"/>
                    <a:pt x="260101" y="560606"/>
                  </a:cubicBezTo>
                  <a:lnTo>
                    <a:pt x="260101" y="606722"/>
                  </a:lnTo>
                  <a:lnTo>
                    <a:pt x="157563" y="606722"/>
                  </a:lnTo>
                  <a:lnTo>
                    <a:pt x="157563" y="560606"/>
                  </a:lnTo>
                  <a:cubicBezTo>
                    <a:pt x="157563" y="558651"/>
                    <a:pt x="156049" y="557141"/>
                    <a:pt x="154091" y="557141"/>
                  </a:cubicBezTo>
                  <a:cubicBezTo>
                    <a:pt x="152133" y="557141"/>
                    <a:pt x="150620" y="558651"/>
                    <a:pt x="150620" y="560606"/>
                  </a:cubicBezTo>
                  <a:lnTo>
                    <a:pt x="150353" y="606722"/>
                  </a:lnTo>
                  <a:lnTo>
                    <a:pt x="111634" y="606722"/>
                  </a:lnTo>
                  <a:lnTo>
                    <a:pt x="111901" y="560429"/>
                  </a:lnTo>
                  <a:cubicBezTo>
                    <a:pt x="111990" y="535283"/>
                    <a:pt x="133886" y="514846"/>
                    <a:pt x="158987" y="514846"/>
                  </a:cubicBezTo>
                  <a:close/>
                  <a:moveTo>
                    <a:pt x="460106" y="435389"/>
                  </a:moveTo>
                  <a:lnTo>
                    <a:pt x="560775" y="435389"/>
                  </a:lnTo>
                  <a:cubicBezTo>
                    <a:pt x="585875" y="435389"/>
                    <a:pt x="606436" y="455747"/>
                    <a:pt x="606525" y="480907"/>
                  </a:cubicBezTo>
                  <a:lnTo>
                    <a:pt x="606792" y="525713"/>
                  </a:lnTo>
                  <a:lnTo>
                    <a:pt x="568073" y="525713"/>
                  </a:lnTo>
                  <a:lnTo>
                    <a:pt x="567895" y="481084"/>
                  </a:lnTo>
                  <a:cubicBezTo>
                    <a:pt x="567717" y="478862"/>
                    <a:pt x="565848" y="477262"/>
                    <a:pt x="563712" y="477351"/>
                  </a:cubicBezTo>
                  <a:cubicBezTo>
                    <a:pt x="561487" y="477351"/>
                    <a:pt x="559707" y="479217"/>
                    <a:pt x="559707" y="481351"/>
                  </a:cubicBezTo>
                  <a:lnTo>
                    <a:pt x="559707" y="525713"/>
                  </a:lnTo>
                  <a:lnTo>
                    <a:pt x="511553" y="525713"/>
                  </a:lnTo>
                  <a:cubicBezTo>
                    <a:pt x="500071" y="507933"/>
                    <a:pt x="480489" y="495931"/>
                    <a:pt x="457970" y="495042"/>
                  </a:cubicBezTo>
                  <a:cubicBezTo>
                    <a:pt x="464023" y="485085"/>
                    <a:pt x="466871" y="473972"/>
                    <a:pt x="466871" y="463304"/>
                  </a:cubicBezTo>
                  <a:cubicBezTo>
                    <a:pt x="466871" y="453258"/>
                    <a:pt x="464468" y="443746"/>
                    <a:pt x="460106" y="435389"/>
                  </a:cubicBezTo>
                  <a:close/>
                  <a:moveTo>
                    <a:pt x="261944" y="434966"/>
                  </a:moveTo>
                  <a:lnTo>
                    <a:pt x="351326" y="434966"/>
                  </a:lnTo>
                  <a:cubicBezTo>
                    <a:pt x="346786" y="443409"/>
                    <a:pt x="344293" y="453097"/>
                    <a:pt x="344293" y="463318"/>
                  </a:cubicBezTo>
                  <a:cubicBezTo>
                    <a:pt x="344293" y="474161"/>
                    <a:pt x="347231" y="485449"/>
                    <a:pt x="353463" y="495403"/>
                  </a:cubicBezTo>
                  <a:cubicBezTo>
                    <a:pt x="335569" y="495492"/>
                    <a:pt x="319277" y="502780"/>
                    <a:pt x="307347" y="514423"/>
                  </a:cubicBezTo>
                  <a:cubicBezTo>
                    <a:pt x="295062" y="501625"/>
                    <a:pt x="277968" y="493981"/>
                    <a:pt x="259540" y="493892"/>
                  </a:cubicBezTo>
                  <a:cubicBezTo>
                    <a:pt x="265149" y="484649"/>
                    <a:pt x="268354" y="473717"/>
                    <a:pt x="268354" y="462252"/>
                  </a:cubicBezTo>
                  <a:cubicBezTo>
                    <a:pt x="268354" y="452475"/>
                    <a:pt x="266039" y="443143"/>
                    <a:pt x="261944" y="434966"/>
                  </a:cubicBezTo>
                  <a:close/>
                  <a:moveTo>
                    <a:pt x="46015" y="434966"/>
                  </a:moveTo>
                  <a:cubicBezTo>
                    <a:pt x="157714" y="434966"/>
                    <a:pt x="150505" y="434966"/>
                    <a:pt x="152196" y="434966"/>
                  </a:cubicBezTo>
                  <a:cubicBezTo>
                    <a:pt x="148102" y="443232"/>
                    <a:pt x="145788" y="452475"/>
                    <a:pt x="145788" y="462252"/>
                  </a:cubicBezTo>
                  <a:cubicBezTo>
                    <a:pt x="145788" y="473896"/>
                    <a:pt x="148992" y="484917"/>
                    <a:pt x="154955" y="494427"/>
                  </a:cubicBezTo>
                  <a:cubicBezTo>
                    <a:pt x="133060" y="495316"/>
                    <a:pt x="112945" y="507048"/>
                    <a:pt x="101286" y="525713"/>
                  </a:cubicBezTo>
                  <a:lnTo>
                    <a:pt x="46994" y="525713"/>
                  </a:lnTo>
                  <a:lnTo>
                    <a:pt x="46994" y="480651"/>
                  </a:lnTo>
                  <a:cubicBezTo>
                    <a:pt x="46994" y="478429"/>
                    <a:pt x="45214" y="476651"/>
                    <a:pt x="42989" y="476651"/>
                  </a:cubicBezTo>
                  <a:cubicBezTo>
                    <a:pt x="40764" y="476651"/>
                    <a:pt x="38894" y="478429"/>
                    <a:pt x="38894" y="480651"/>
                  </a:cubicBezTo>
                  <a:lnTo>
                    <a:pt x="38716" y="525713"/>
                  </a:lnTo>
                  <a:lnTo>
                    <a:pt x="0" y="525713"/>
                  </a:lnTo>
                  <a:lnTo>
                    <a:pt x="178" y="480473"/>
                  </a:lnTo>
                  <a:cubicBezTo>
                    <a:pt x="356" y="455231"/>
                    <a:pt x="21005" y="434966"/>
                    <a:pt x="46015" y="434966"/>
                  </a:cubicBezTo>
                  <a:close/>
                  <a:moveTo>
                    <a:pt x="405539" y="422617"/>
                  </a:moveTo>
                  <a:cubicBezTo>
                    <a:pt x="427948" y="422617"/>
                    <a:pt x="446114" y="440752"/>
                    <a:pt x="446114" y="463122"/>
                  </a:cubicBezTo>
                  <a:cubicBezTo>
                    <a:pt x="446114" y="485492"/>
                    <a:pt x="427948" y="503627"/>
                    <a:pt x="405539" y="503627"/>
                  </a:cubicBezTo>
                  <a:cubicBezTo>
                    <a:pt x="383130" y="503627"/>
                    <a:pt x="364964" y="485492"/>
                    <a:pt x="364964" y="463122"/>
                  </a:cubicBezTo>
                  <a:cubicBezTo>
                    <a:pt x="364964" y="440752"/>
                    <a:pt x="383130" y="422617"/>
                    <a:pt x="405539" y="422617"/>
                  </a:cubicBezTo>
                  <a:close/>
                  <a:moveTo>
                    <a:pt x="208380" y="421558"/>
                  </a:moveTo>
                  <a:cubicBezTo>
                    <a:pt x="230789" y="421558"/>
                    <a:pt x="248955" y="439693"/>
                    <a:pt x="248955" y="462063"/>
                  </a:cubicBezTo>
                  <a:cubicBezTo>
                    <a:pt x="248955" y="484433"/>
                    <a:pt x="230789" y="502568"/>
                    <a:pt x="208380" y="502568"/>
                  </a:cubicBezTo>
                  <a:cubicBezTo>
                    <a:pt x="185971" y="502568"/>
                    <a:pt x="167805" y="484433"/>
                    <a:pt x="167805" y="462063"/>
                  </a:cubicBezTo>
                  <a:cubicBezTo>
                    <a:pt x="167805" y="439693"/>
                    <a:pt x="185971" y="421558"/>
                    <a:pt x="208380" y="421558"/>
                  </a:cubicBezTo>
                  <a:close/>
                  <a:moveTo>
                    <a:pt x="508954" y="342525"/>
                  </a:moveTo>
                  <a:cubicBezTo>
                    <a:pt x="531110" y="342525"/>
                    <a:pt x="549071" y="360454"/>
                    <a:pt x="549071" y="382571"/>
                  </a:cubicBezTo>
                  <a:cubicBezTo>
                    <a:pt x="549071" y="404688"/>
                    <a:pt x="531110" y="422617"/>
                    <a:pt x="508954" y="422617"/>
                  </a:cubicBezTo>
                  <a:cubicBezTo>
                    <a:pt x="486798" y="422617"/>
                    <a:pt x="468837" y="404688"/>
                    <a:pt x="468837" y="382571"/>
                  </a:cubicBezTo>
                  <a:cubicBezTo>
                    <a:pt x="468837" y="360454"/>
                    <a:pt x="486798" y="342525"/>
                    <a:pt x="508954" y="342525"/>
                  </a:cubicBezTo>
                  <a:close/>
                  <a:moveTo>
                    <a:pt x="313839" y="342101"/>
                  </a:moveTo>
                  <a:cubicBezTo>
                    <a:pt x="335988" y="342101"/>
                    <a:pt x="353956" y="360041"/>
                    <a:pt x="353956" y="382067"/>
                  </a:cubicBezTo>
                  <a:cubicBezTo>
                    <a:pt x="353956" y="404448"/>
                    <a:pt x="335810" y="422122"/>
                    <a:pt x="313839" y="422122"/>
                  </a:cubicBezTo>
                  <a:cubicBezTo>
                    <a:pt x="291691" y="422122"/>
                    <a:pt x="273723" y="404182"/>
                    <a:pt x="273723" y="382067"/>
                  </a:cubicBezTo>
                  <a:cubicBezTo>
                    <a:pt x="273723" y="359953"/>
                    <a:pt x="291691" y="342101"/>
                    <a:pt x="313839" y="342101"/>
                  </a:cubicBezTo>
                  <a:close/>
                  <a:moveTo>
                    <a:pt x="97839" y="342101"/>
                  </a:moveTo>
                  <a:cubicBezTo>
                    <a:pt x="119988" y="342101"/>
                    <a:pt x="137956" y="360041"/>
                    <a:pt x="137956" y="382067"/>
                  </a:cubicBezTo>
                  <a:cubicBezTo>
                    <a:pt x="137956" y="404359"/>
                    <a:pt x="119810" y="422122"/>
                    <a:pt x="97839" y="422122"/>
                  </a:cubicBezTo>
                  <a:cubicBezTo>
                    <a:pt x="75602" y="422122"/>
                    <a:pt x="57723" y="404093"/>
                    <a:pt x="57723" y="382067"/>
                  </a:cubicBezTo>
                  <a:cubicBezTo>
                    <a:pt x="57723" y="360041"/>
                    <a:pt x="75691" y="342101"/>
                    <a:pt x="97839" y="342101"/>
                  </a:cubicBezTo>
                  <a:close/>
                  <a:moveTo>
                    <a:pt x="348452" y="91179"/>
                  </a:moveTo>
                  <a:cubicBezTo>
                    <a:pt x="352902" y="87713"/>
                    <a:pt x="359222" y="88424"/>
                    <a:pt x="362693" y="92867"/>
                  </a:cubicBezTo>
                  <a:cubicBezTo>
                    <a:pt x="366164" y="97222"/>
                    <a:pt x="365363" y="103621"/>
                    <a:pt x="361002" y="107087"/>
                  </a:cubicBezTo>
                  <a:lnTo>
                    <a:pt x="316322" y="142190"/>
                  </a:lnTo>
                  <a:cubicBezTo>
                    <a:pt x="315699" y="140857"/>
                    <a:pt x="314987" y="139524"/>
                    <a:pt x="314186" y="138191"/>
                  </a:cubicBezTo>
                  <a:cubicBezTo>
                    <a:pt x="311248" y="133481"/>
                    <a:pt x="307421" y="129659"/>
                    <a:pt x="303149" y="126904"/>
                  </a:cubicBezTo>
                  <a:close/>
                  <a:moveTo>
                    <a:pt x="94638" y="87742"/>
                  </a:moveTo>
                  <a:lnTo>
                    <a:pt x="112975" y="87742"/>
                  </a:lnTo>
                  <a:cubicBezTo>
                    <a:pt x="115378" y="94051"/>
                    <a:pt x="133092" y="139901"/>
                    <a:pt x="135673" y="146566"/>
                  </a:cubicBezTo>
                  <a:lnTo>
                    <a:pt x="130955" y="122663"/>
                  </a:lnTo>
                  <a:cubicBezTo>
                    <a:pt x="130599" y="120886"/>
                    <a:pt x="130866" y="119109"/>
                    <a:pt x="131757" y="117509"/>
                  </a:cubicBezTo>
                  <a:lnTo>
                    <a:pt x="139234" y="104003"/>
                  </a:lnTo>
                  <a:lnTo>
                    <a:pt x="132558" y="92007"/>
                  </a:lnTo>
                  <a:cubicBezTo>
                    <a:pt x="131579" y="90230"/>
                    <a:pt x="132914" y="88008"/>
                    <a:pt x="134961" y="88008"/>
                  </a:cubicBezTo>
                  <a:lnTo>
                    <a:pt x="153031" y="88008"/>
                  </a:lnTo>
                  <a:cubicBezTo>
                    <a:pt x="155078" y="88008"/>
                    <a:pt x="156413" y="90230"/>
                    <a:pt x="155434" y="92007"/>
                  </a:cubicBezTo>
                  <a:lnTo>
                    <a:pt x="148847" y="104003"/>
                  </a:lnTo>
                  <a:lnTo>
                    <a:pt x="156235" y="117509"/>
                  </a:lnTo>
                  <a:cubicBezTo>
                    <a:pt x="157125" y="119109"/>
                    <a:pt x="157392" y="120975"/>
                    <a:pt x="157036" y="122752"/>
                  </a:cubicBezTo>
                  <a:lnTo>
                    <a:pt x="151517" y="146566"/>
                  </a:lnTo>
                  <a:cubicBezTo>
                    <a:pt x="164602" y="112800"/>
                    <a:pt x="159617" y="127550"/>
                    <a:pt x="175017" y="87742"/>
                  </a:cubicBezTo>
                  <a:lnTo>
                    <a:pt x="192997" y="87742"/>
                  </a:lnTo>
                  <a:cubicBezTo>
                    <a:pt x="216764" y="87742"/>
                    <a:pt x="236168" y="107024"/>
                    <a:pt x="236257" y="130749"/>
                  </a:cubicBezTo>
                  <a:cubicBezTo>
                    <a:pt x="236346" y="150476"/>
                    <a:pt x="236257" y="134214"/>
                    <a:pt x="236435" y="164871"/>
                  </a:cubicBezTo>
                  <a:lnTo>
                    <a:pt x="273465" y="141945"/>
                  </a:lnTo>
                  <a:cubicBezTo>
                    <a:pt x="282099" y="136614"/>
                    <a:pt x="293314" y="139279"/>
                    <a:pt x="298655" y="147810"/>
                  </a:cubicBezTo>
                  <a:cubicBezTo>
                    <a:pt x="303996" y="156340"/>
                    <a:pt x="301326" y="167625"/>
                    <a:pt x="292780" y="172957"/>
                  </a:cubicBezTo>
                  <a:lnTo>
                    <a:pt x="227979" y="213121"/>
                  </a:lnTo>
                  <a:cubicBezTo>
                    <a:pt x="222371" y="216586"/>
                    <a:pt x="215250" y="216764"/>
                    <a:pt x="209465" y="213565"/>
                  </a:cubicBezTo>
                  <a:cubicBezTo>
                    <a:pt x="203679" y="210366"/>
                    <a:pt x="200029" y="204324"/>
                    <a:pt x="200029" y="197659"/>
                  </a:cubicBezTo>
                  <a:cubicBezTo>
                    <a:pt x="199940" y="183797"/>
                    <a:pt x="199762" y="143722"/>
                    <a:pt x="199673" y="130927"/>
                  </a:cubicBezTo>
                  <a:cubicBezTo>
                    <a:pt x="199673" y="128794"/>
                    <a:pt x="197982" y="127106"/>
                    <a:pt x="195846" y="127106"/>
                  </a:cubicBezTo>
                  <a:cubicBezTo>
                    <a:pt x="193798" y="127106"/>
                    <a:pt x="192018" y="128883"/>
                    <a:pt x="192018" y="130927"/>
                  </a:cubicBezTo>
                  <a:cubicBezTo>
                    <a:pt x="192018" y="276477"/>
                    <a:pt x="192463" y="71836"/>
                    <a:pt x="192463" y="402744"/>
                  </a:cubicBezTo>
                  <a:cubicBezTo>
                    <a:pt x="182850" y="405143"/>
                    <a:pt x="174216" y="409675"/>
                    <a:pt x="167006" y="415984"/>
                  </a:cubicBezTo>
                  <a:cubicBezTo>
                    <a:pt x="161665" y="414562"/>
                    <a:pt x="156057" y="413763"/>
                    <a:pt x="150271" y="413763"/>
                  </a:cubicBezTo>
                  <a:cubicBezTo>
                    <a:pt x="155879" y="404521"/>
                    <a:pt x="159172" y="393681"/>
                    <a:pt x="159172" y="382040"/>
                  </a:cubicBezTo>
                  <a:cubicBezTo>
                    <a:pt x="159172" y="369333"/>
                    <a:pt x="155256" y="357515"/>
                    <a:pt x="148580" y="347741"/>
                  </a:cubicBezTo>
                  <a:lnTo>
                    <a:pt x="148580" y="262704"/>
                  </a:lnTo>
                  <a:lnTo>
                    <a:pt x="139056" y="262704"/>
                  </a:lnTo>
                  <a:lnTo>
                    <a:pt x="139056" y="336811"/>
                  </a:lnTo>
                  <a:cubicBezTo>
                    <a:pt x="127484" y="326237"/>
                    <a:pt x="111907" y="320195"/>
                    <a:pt x="95172" y="320906"/>
                  </a:cubicBezTo>
                  <a:lnTo>
                    <a:pt x="95172" y="130927"/>
                  </a:lnTo>
                  <a:cubicBezTo>
                    <a:pt x="95172" y="128972"/>
                    <a:pt x="93570" y="127284"/>
                    <a:pt x="91612" y="127284"/>
                  </a:cubicBezTo>
                  <a:cubicBezTo>
                    <a:pt x="89565" y="127284"/>
                    <a:pt x="87962" y="128883"/>
                    <a:pt x="87962" y="130838"/>
                  </a:cubicBezTo>
                  <a:lnTo>
                    <a:pt x="87962" y="130927"/>
                  </a:lnTo>
                  <a:lnTo>
                    <a:pt x="87250" y="265014"/>
                  </a:lnTo>
                  <a:cubicBezTo>
                    <a:pt x="87161" y="275144"/>
                    <a:pt x="79061" y="283230"/>
                    <a:pt x="69003" y="283230"/>
                  </a:cubicBezTo>
                  <a:lnTo>
                    <a:pt x="68914" y="283230"/>
                  </a:lnTo>
                  <a:cubicBezTo>
                    <a:pt x="58766" y="283141"/>
                    <a:pt x="50666" y="274966"/>
                    <a:pt x="50666" y="264836"/>
                  </a:cubicBezTo>
                  <a:lnTo>
                    <a:pt x="51378" y="130749"/>
                  </a:lnTo>
                  <a:cubicBezTo>
                    <a:pt x="51467" y="107024"/>
                    <a:pt x="70872" y="87742"/>
                    <a:pt x="94638" y="87742"/>
                  </a:cubicBezTo>
                  <a:close/>
                  <a:moveTo>
                    <a:pt x="262410" y="19899"/>
                  </a:moveTo>
                  <a:lnTo>
                    <a:pt x="554173" y="19899"/>
                  </a:lnTo>
                  <a:cubicBezTo>
                    <a:pt x="561383" y="19899"/>
                    <a:pt x="567346" y="25765"/>
                    <a:pt x="567346" y="33052"/>
                  </a:cubicBezTo>
                  <a:lnTo>
                    <a:pt x="567346" y="248927"/>
                  </a:lnTo>
                  <a:cubicBezTo>
                    <a:pt x="567346" y="256214"/>
                    <a:pt x="561383" y="262080"/>
                    <a:pt x="554173" y="262080"/>
                  </a:cubicBezTo>
                  <a:lnTo>
                    <a:pt x="262410" y="262080"/>
                  </a:lnTo>
                  <a:cubicBezTo>
                    <a:pt x="255111" y="262080"/>
                    <a:pt x="249237" y="256214"/>
                    <a:pt x="249237" y="248927"/>
                  </a:cubicBezTo>
                  <a:lnTo>
                    <a:pt x="249237" y="221376"/>
                  </a:lnTo>
                  <a:lnTo>
                    <a:pt x="275583" y="205112"/>
                  </a:lnTo>
                  <a:lnTo>
                    <a:pt x="275583" y="235773"/>
                  </a:lnTo>
                  <a:lnTo>
                    <a:pt x="541000" y="235773"/>
                  </a:lnTo>
                  <a:lnTo>
                    <a:pt x="541000" y="46117"/>
                  </a:lnTo>
                  <a:lnTo>
                    <a:pt x="275583" y="46117"/>
                  </a:lnTo>
                  <a:lnTo>
                    <a:pt x="275583" y="121659"/>
                  </a:lnTo>
                  <a:cubicBezTo>
                    <a:pt x="271489" y="122548"/>
                    <a:pt x="267572" y="124059"/>
                    <a:pt x="263834" y="126370"/>
                  </a:cubicBezTo>
                  <a:lnTo>
                    <a:pt x="249237" y="135435"/>
                  </a:lnTo>
                  <a:lnTo>
                    <a:pt x="249237" y="33052"/>
                  </a:lnTo>
                  <a:cubicBezTo>
                    <a:pt x="249237" y="25765"/>
                    <a:pt x="255111" y="19899"/>
                    <a:pt x="262410" y="19899"/>
                  </a:cubicBezTo>
                  <a:close/>
                  <a:moveTo>
                    <a:pt x="143813" y="0"/>
                  </a:moveTo>
                  <a:cubicBezTo>
                    <a:pt x="164741" y="0"/>
                    <a:pt x="181707" y="16950"/>
                    <a:pt x="181707" y="37859"/>
                  </a:cubicBezTo>
                  <a:cubicBezTo>
                    <a:pt x="181707" y="58768"/>
                    <a:pt x="164741" y="75718"/>
                    <a:pt x="143813" y="75718"/>
                  </a:cubicBezTo>
                  <a:cubicBezTo>
                    <a:pt x="122885" y="75718"/>
                    <a:pt x="105919" y="58768"/>
                    <a:pt x="105919" y="37859"/>
                  </a:cubicBezTo>
                  <a:cubicBezTo>
                    <a:pt x="105919" y="16950"/>
                    <a:pt x="122885" y="0"/>
                    <a:pt x="143813" y="0"/>
                  </a:cubicBezTo>
                  <a:close/>
                </a:path>
              </a:pathLst>
            </a:custGeom>
            <a:solidFill>
              <a:schemeClr val="accent1"/>
            </a:solidFill>
            <a:ln>
              <a:noFill/>
            </a:ln>
          </p:spPr>
        </p:sp>
      </p:grpSp>
      <p:pic>
        <p:nvPicPr>
          <p:cNvPr id="710" name="图片 709"/>
          <p:cNvPicPr>
            <a:picLocks noChangeAspect="1"/>
          </p:cNvPicPr>
          <p:nvPr/>
        </p:nvPicPr>
        <p:blipFill>
          <a:blip r:embed="rId1"/>
          <a:stretch>
            <a:fillRect/>
          </a:stretch>
        </p:blipFill>
        <p:spPr>
          <a:xfrm>
            <a:off x="8085497" y="2054253"/>
            <a:ext cx="3194581" cy="3566469"/>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16230" y="1185545"/>
            <a:ext cx="5036185" cy="521970"/>
          </a:xfrm>
          <a:prstGeom prst="rect">
            <a:avLst/>
          </a:prstGeom>
          <a:noFill/>
        </p:spPr>
        <p:txBody>
          <a:bodyPr wrap="square" rtlCol="0">
            <a:spAutoFit/>
          </a:bodyPr>
          <a:p>
            <a:r>
              <a:rPr lang="zh-CN" altLang="en-US" sz="2800"/>
              <a:t>小结：</a:t>
            </a:r>
            <a:endParaRPr lang="zh-CN" altLang="en-US" sz="2800"/>
          </a:p>
        </p:txBody>
      </p:sp>
      <p:sp>
        <p:nvSpPr>
          <p:cNvPr id="3" name="文本框 2"/>
          <p:cNvSpPr txBox="1"/>
          <p:nvPr/>
        </p:nvSpPr>
        <p:spPr>
          <a:xfrm>
            <a:off x="376555" y="2508250"/>
            <a:ext cx="11438890" cy="1076325"/>
          </a:xfrm>
          <a:prstGeom prst="rect">
            <a:avLst/>
          </a:prstGeom>
          <a:noFill/>
        </p:spPr>
        <p:txBody>
          <a:bodyPr wrap="square" rtlCol="0">
            <a:spAutoFit/>
          </a:bodyPr>
          <a:p>
            <a:r>
              <a:rPr lang="zh-CN" altLang="en-US"/>
              <a:t>定义上看需求的价格弹性是</a:t>
            </a:r>
            <a:r>
              <a:rPr lang="zh-CN" altLang="en-US" sz="2800">
                <a:solidFill>
                  <a:srgbClr val="FF0000"/>
                </a:solidFill>
              </a:rPr>
              <a:t>负数，</a:t>
            </a:r>
            <a:r>
              <a:rPr lang="zh-CN" altLang="en-US">
                <a:solidFill>
                  <a:schemeClr val="tx1"/>
                </a:solidFill>
              </a:rPr>
              <a:t>但是一般在谈到弹性时，使用</a:t>
            </a:r>
            <a:r>
              <a:rPr lang="zh-CN" altLang="en-US" sz="2800">
                <a:solidFill>
                  <a:srgbClr val="FF0000"/>
                </a:solidFill>
              </a:rPr>
              <a:t>弹性的绝对值</a:t>
            </a:r>
            <a:r>
              <a:rPr lang="zh-CN" altLang="en-US">
                <a:solidFill>
                  <a:schemeClr val="tx1"/>
                </a:solidFill>
              </a:rPr>
              <a:t>说明问题。</a:t>
            </a:r>
            <a:endParaRPr lang="zh-CN" altLang="en-US">
              <a:solidFill>
                <a:schemeClr val="tx1"/>
              </a:solidFill>
            </a:endParaRPr>
          </a:p>
          <a:p>
            <a:endParaRPr lang="zh-CN" altLang="en-US">
              <a:solidFill>
                <a:schemeClr val="tx1"/>
              </a:solidFill>
            </a:endParaRPr>
          </a:p>
          <a:p>
            <a:endParaRPr lang="zh-CN" altLang="en-US">
              <a:solidFill>
                <a:schemeClr val="tx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1565612" y="3044639"/>
            <a:ext cx="4563294" cy="1150878"/>
          </a:xfrm>
          <a:solidFill>
            <a:srgbClr val="FFFFC5"/>
          </a:solidFill>
          <a:ln>
            <a:solidFill>
              <a:srgbClr val="006CA2"/>
            </a:solidFill>
          </a:ln>
        </p:spPr>
        <p:txBody>
          <a:bodyPr wrap="square" anchor="ctr">
            <a:noAutofit/>
          </a:bodyPr>
          <a:lstStyle/>
          <a:p>
            <a:pPr>
              <a:lnSpc>
                <a:spcPct val="120000"/>
              </a:lnSpc>
              <a:spcBef>
                <a:spcPts val="0"/>
              </a:spcBef>
              <a:buFont typeface="Wingdings" panose="05000000000000000000" pitchFamily="2" charset="2"/>
              <a:buChar char="l"/>
            </a:pPr>
            <a:r>
              <a:rPr lang="en-US" altLang="zh-CN" sz="2400" dirty="0">
                <a:latin typeface="+mn-ea"/>
              </a:rPr>
              <a:t> E</a:t>
            </a:r>
            <a:r>
              <a:rPr lang="en-US" altLang="zh-CN" sz="2400" baseline="-25000" dirty="0">
                <a:latin typeface="+mn-ea"/>
              </a:rPr>
              <a:t>M</a:t>
            </a:r>
            <a:r>
              <a:rPr lang="zh-CN" altLang="en-US" sz="2400" dirty="0">
                <a:latin typeface="+mn-ea"/>
              </a:rPr>
              <a:t>＞</a:t>
            </a:r>
            <a:r>
              <a:rPr lang="en-US" altLang="zh-CN" sz="2400" dirty="0">
                <a:latin typeface="+mn-ea"/>
              </a:rPr>
              <a:t>1 </a:t>
            </a:r>
            <a:r>
              <a:rPr lang="zh-CN" altLang="en-US" sz="2400" dirty="0">
                <a:latin typeface="+mn-ea"/>
              </a:rPr>
              <a:t>奢侈品</a:t>
            </a:r>
            <a:endParaRPr lang="en-US" altLang="zh-CN" sz="2400" dirty="0">
              <a:latin typeface="+mn-ea"/>
            </a:endParaRPr>
          </a:p>
          <a:p>
            <a:pPr>
              <a:lnSpc>
                <a:spcPct val="120000"/>
              </a:lnSpc>
              <a:spcBef>
                <a:spcPts val="0"/>
              </a:spcBef>
              <a:buFont typeface="Wingdings" panose="05000000000000000000" pitchFamily="2" charset="2"/>
              <a:buChar char="l"/>
            </a:pPr>
            <a:r>
              <a:rPr lang="en-US" altLang="zh-CN" sz="2400" dirty="0">
                <a:latin typeface="+mn-ea"/>
              </a:rPr>
              <a:t> 0</a:t>
            </a:r>
            <a:r>
              <a:rPr lang="zh-CN" altLang="en-US" sz="2400" dirty="0">
                <a:latin typeface="+mn-ea"/>
              </a:rPr>
              <a:t>＜</a:t>
            </a:r>
            <a:r>
              <a:rPr lang="en-US" altLang="zh-CN" sz="2400" dirty="0">
                <a:latin typeface="+mn-ea"/>
              </a:rPr>
              <a:t>E</a:t>
            </a:r>
            <a:r>
              <a:rPr lang="en-US" altLang="zh-CN" sz="2400" baseline="-25000" dirty="0">
                <a:latin typeface="+mn-ea"/>
              </a:rPr>
              <a:t>M</a:t>
            </a:r>
            <a:r>
              <a:rPr lang="zh-CN" altLang="en-US" sz="2400" dirty="0">
                <a:latin typeface="+mn-ea"/>
              </a:rPr>
              <a:t> ＜</a:t>
            </a:r>
            <a:r>
              <a:rPr lang="en-US" altLang="zh-CN" sz="2400" dirty="0">
                <a:latin typeface="+mn-ea"/>
              </a:rPr>
              <a:t>1 </a:t>
            </a:r>
            <a:r>
              <a:rPr lang="zh-CN" altLang="en-US" sz="2400" dirty="0">
                <a:latin typeface="+mn-ea"/>
              </a:rPr>
              <a:t>生活必需品</a:t>
            </a:r>
            <a:endParaRPr lang="en-US" altLang="zh-CN" sz="2400" dirty="0">
              <a:latin typeface="+mn-ea"/>
            </a:endParaRPr>
          </a:p>
        </p:txBody>
      </p:sp>
      <p:grpSp>
        <p:nvGrpSpPr>
          <p:cNvPr id="40" name="组合 39"/>
          <p:cNvGrpSpPr/>
          <p:nvPr/>
        </p:nvGrpSpPr>
        <p:grpSpPr>
          <a:xfrm>
            <a:off x="896846" y="1709657"/>
            <a:ext cx="3801736" cy="671677"/>
            <a:chOff x="896846" y="1709657"/>
            <a:chExt cx="3801736" cy="671677"/>
          </a:xfrm>
        </p:grpSpPr>
        <p:sp>
          <p:nvSpPr>
            <p:cNvPr id="21" name="内容占位符 2"/>
            <p:cNvSpPr txBox="1"/>
            <p:nvPr/>
          </p:nvSpPr>
          <p:spPr>
            <a:xfrm>
              <a:off x="1367497" y="1709657"/>
              <a:ext cx="3331085" cy="56560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0" indent="0">
                <a:lnSpc>
                  <a:spcPct val="120000"/>
                </a:lnSpc>
                <a:spcBef>
                  <a:spcPts val="0"/>
                </a:spcBef>
                <a:buNone/>
              </a:pPr>
              <a:r>
                <a:rPr lang="en-US" altLang="zh-CN" b="1" dirty="0">
                  <a:solidFill>
                    <a:srgbClr val="0097E2"/>
                  </a:solidFill>
                </a:rPr>
                <a:t>2.</a:t>
              </a:r>
              <a:r>
                <a:rPr lang="zh-CN" altLang="en-US" b="1" dirty="0">
                  <a:solidFill>
                    <a:srgbClr val="0097E2"/>
                  </a:solidFill>
                </a:rPr>
                <a:t>正常品与低档品</a:t>
              </a:r>
              <a:endParaRPr lang="zh-CN" altLang="en-US" b="1" dirty="0">
                <a:solidFill>
                  <a:srgbClr val="0097E2"/>
                </a:solidFill>
              </a:endParaRPr>
            </a:p>
          </p:txBody>
        </p:sp>
        <p:sp>
          <p:nvSpPr>
            <p:cNvPr id="22" name="矩形 21"/>
            <p:cNvSpPr/>
            <p:nvPr/>
          </p:nvSpPr>
          <p:spPr>
            <a:xfrm>
              <a:off x="1495174" y="2309334"/>
              <a:ext cx="992937" cy="7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classroom_185578"/>
            <p:cNvSpPr>
              <a:spLocks noChangeAspect="1"/>
            </p:cNvSpPr>
            <p:nvPr/>
          </p:nvSpPr>
          <p:spPr bwMode="auto">
            <a:xfrm>
              <a:off x="896846" y="1870163"/>
              <a:ext cx="540063" cy="501259"/>
            </a:xfrm>
            <a:custGeom>
              <a:avLst/>
              <a:gdLst>
                <a:gd name="connsiteX0" fmla="*/ 558238 w 604498"/>
                <a:gd name="connsiteY0" fmla="*/ 311687 h 561065"/>
                <a:gd name="connsiteX1" fmla="*/ 598539 w 604498"/>
                <a:gd name="connsiteY1" fmla="*/ 335154 h 561065"/>
                <a:gd name="connsiteX2" fmla="*/ 581006 w 604498"/>
                <a:gd name="connsiteY2" fmla="*/ 398137 h 561065"/>
                <a:gd name="connsiteX3" fmla="*/ 369639 w 604498"/>
                <a:gd name="connsiteY3" fmla="*/ 516929 h 561065"/>
                <a:gd name="connsiteX4" fmla="*/ 336400 w 604498"/>
                <a:gd name="connsiteY4" fmla="*/ 521671 h 561065"/>
                <a:gd name="connsiteX5" fmla="*/ 185301 w 604498"/>
                <a:gd name="connsiteY5" fmla="*/ 486045 h 561065"/>
                <a:gd name="connsiteX6" fmla="*/ 177874 w 604498"/>
                <a:gd name="connsiteY6" fmla="*/ 487626 h 561065"/>
                <a:gd name="connsiteX7" fmla="*/ 84366 w 604498"/>
                <a:gd name="connsiteY7" fmla="*/ 559485 h 561065"/>
                <a:gd name="connsiteX8" fmla="*/ 79861 w 604498"/>
                <a:gd name="connsiteY8" fmla="*/ 561065 h 561065"/>
                <a:gd name="connsiteX9" fmla="*/ 78887 w 604498"/>
                <a:gd name="connsiteY9" fmla="*/ 560944 h 561065"/>
                <a:gd name="connsiteX10" fmla="*/ 74017 w 604498"/>
                <a:gd name="connsiteY10" fmla="*/ 558147 h 561065"/>
                <a:gd name="connsiteX11" fmla="*/ 1450 w 604498"/>
                <a:gd name="connsiteY11" fmla="*/ 462335 h 561065"/>
                <a:gd name="connsiteX12" fmla="*/ 2668 w 604498"/>
                <a:gd name="connsiteY12" fmla="*/ 452244 h 561065"/>
                <a:gd name="connsiteX13" fmla="*/ 136721 w 604498"/>
                <a:gd name="connsiteY13" fmla="*/ 344030 h 561065"/>
                <a:gd name="connsiteX14" fmla="*/ 225359 w 604498"/>
                <a:gd name="connsiteY14" fmla="*/ 313146 h 561065"/>
                <a:gd name="connsiteX15" fmla="*/ 256650 w 604498"/>
                <a:gd name="connsiteY15" fmla="*/ 317037 h 561065"/>
                <a:gd name="connsiteX16" fmla="*/ 350889 w 604498"/>
                <a:gd name="connsiteY16" fmla="*/ 346218 h 561065"/>
                <a:gd name="connsiteX17" fmla="*/ 351254 w 604498"/>
                <a:gd name="connsiteY17" fmla="*/ 346340 h 561065"/>
                <a:gd name="connsiteX18" fmla="*/ 380840 w 604498"/>
                <a:gd name="connsiteY18" fmla="*/ 388653 h 561065"/>
                <a:gd name="connsiteX19" fmla="*/ 380840 w 604498"/>
                <a:gd name="connsiteY19" fmla="*/ 388774 h 561065"/>
                <a:gd name="connsiteX20" fmla="*/ 380840 w 604498"/>
                <a:gd name="connsiteY20" fmla="*/ 389018 h 561065"/>
                <a:gd name="connsiteX21" fmla="*/ 365986 w 604498"/>
                <a:gd name="connsiteY21" fmla="*/ 415889 h 561065"/>
                <a:gd name="connsiteX22" fmla="*/ 323737 w 604498"/>
                <a:gd name="connsiteY22" fmla="*/ 419536 h 561065"/>
                <a:gd name="connsiteX23" fmla="*/ 323250 w 604498"/>
                <a:gd name="connsiteY23" fmla="*/ 419415 h 561065"/>
                <a:gd name="connsiteX24" fmla="*/ 245935 w 604498"/>
                <a:gd name="connsiteY24" fmla="*/ 395462 h 561065"/>
                <a:gd name="connsiteX25" fmla="*/ 243257 w 604498"/>
                <a:gd name="connsiteY25" fmla="*/ 395097 h 561065"/>
                <a:gd name="connsiteX26" fmla="*/ 234734 w 604498"/>
                <a:gd name="connsiteY26" fmla="*/ 401298 h 561065"/>
                <a:gd name="connsiteX27" fmla="*/ 240700 w 604498"/>
                <a:gd name="connsiteY27" fmla="*/ 412484 h 561065"/>
                <a:gd name="connsiteX28" fmla="*/ 318380 w 604498"/>
                <a:gd name="connsiteY28" fmla="*/ 436559 h 561065"/>
                <a:gd name="connsiteX29" fmla="*/ 318867 w 604498"/>
                <a:gd name="connsiteY29" fmla="*/ 436680 h 561065"/>
                <a:gd name="connsiteX30" fmla="*/ 376457 w 604498"/>
                <a:gd name="connsiteY30" fmla="*/ 430358 h 561065"/>
                <a:gd name="connsiteX31" fmla="*/ 397277 w 604498"/>
                <a:gd name="connsiteY31" fmla="*/ 398015 h 561065"/>
                <a:gd name="connsiteX32" fmla="*/ 400808 w 604498"/>
                <a:gd name="connsiteY32" fmla="*/ 393395 h 561065"/>
                <a:gd name="connsiteX33" fmla="*/ 535592 w 604498"/>
                <a:gd name="connsiteY33" fmla="*/ 317645 h 561065"/>
                <a:gd name="connsiteX34" fmla="*/ 558238 w 604498"/>
                <a:gd name="connsiteY34" fmla="*/ 311687 h 561065"/>
                <a:gd name="connsiteX35" fmla="*/ 342501 w 604498"/>
                <a:gd name="connsiteY35" fmla="*/ 118779 h 561065"/>
                <a:gd name="connsiteX36" fmla="*/ 329474 w 604498"/>
                <a:gd name="connsiteY36" fmla="*/ 131788 h 561065"/>
                <a:gd name="connsiteX37" fmla="*/ 342501 w 604498"/>
                <a:gd name="connsiteY37" fmla="*/ 144796 h 561065"/>
                <a:gd name="connsiteX38" fmla="*/ 410802 w 604498"/>
                <a:gd name="connsiteY38" fmla="*/ 144796 h 561065"/>
                <a:gd name="connsiteX39" fmla="*/ 423708 w 604498"/>
                <a:gd name="connsiteY39" fmla="*/ 131788 h 561065"/>
                <a:gd name="connsiteX40" fmla="*/ 410802 w 604498"/>
                <a:gd name="connsiteY40" fmla="*/ 118779 h 561065"/>
                <a:gd name="connsiteX41" fmla="*/ 254842 w 604498"/>
                <a:gd name="connsiteY41" fmla="*/ 32461 h 561065"/>
                <a:gd name="connsiteX42" fmla="*/ 254842 w 604498"/>
                <a:gd name="connsiteY42" fmla="*/ 73796 h 561065"/>
                <a:gd name="connsiteX43" fmla="*/ 260929 w 604498"/>
                <a:gd name="connsiteY43" fmla="*/ 73796 h 561065"/>
                <a:gd name="connsiteX44" fmla="*/ 492253 w 604498"/>
                <a:gd name="connsiteY44" fmla="*/ 73796 h 561065"/>
                <a:gd name="connsiteX45" fmla="*/ 498340 w 604498"/>
                <a:gd name="connsiteY45" fmla="*/ 73796 h 561065"/>
                <a:gd name="connsiteX46" fmla="*/ 498340 w 604498"/>
                <a:gd name="connsiteY46" fmla="*/ 32461 h 561065"/>
                <a:gd name="connsiteX47" fmla="*/ 238649 w 604498"/>
                <a:gd name="connsiteY47" fmla="*/ 0 h 561065"/>
                <a:gd name="connsiteX48" fmla="*/ 514533 w 604498"/>
                <a:gd name="connsiteY48" fmla="*/ 0 h 561065"/>
                <a:gd name="connsiteX49" fmla="*/ 530847 w 604498"/>
                <a:gd name="connsiteY49" fmla="*/ 16291 h 561065"/>
                <a:gd name="connsiteX50" fmla="*/ 530847 w 604498"/>
                <a:gd name="connsiteY50" fmla="*/ 89966 h 561065"/>
                <a:gd name="connsiteX51" fmla="*/ 514533 w 604498"/>
                <a:gd name="connsiteY51" fmla="*/ 106257 h 561065"/>
                <a:gd name="connsiteX52" fmla="*/ 508567 w 604498"/>
                <a:gd name="connsiteY52" fmla="*/ 106257 h 561065"/>
                <a:gd name="connsiteX53" fmla="*/ 508567 w 604498"/>
                <a:gd name="connsiteY53" fmla="*/ 262846 h 561065"/>
                <a:gd name="connsiteX54" fmla="*/ 492253 w 604498"/>
                <a:gd name="connsiteY54" fmla="*/ 279015 h 561065"/>
                <a:gd name="connsiteX55" fmla="*/ 260929 w 604498"/>
                <a:gd name="connsiteY55" fmla="*/ 279015 h 561065"/>
                <a:gd name="connsiteX56" fmla="*/ 244737 w 604498"/>
                <a:gd name="connsiteY56" fmla="*/ 262846 h 561065"/>
                <a:gd name="connsiteX57" fmla="*/ 244737 w 604498"/>
                <a:gd name="connsiteY57" fmla="*/ 106257 h 561065"/>
                <a:gd name="connsiteX58" fmla="*/ 238649 w 604498"/>
                <a:gd name="connsiteY58" fmla="*/ 106257 h 561065"/>
                <a:gd name="connsiteX59" fmla="*/ 222335 w 604498"/>
                <a:gd name="connsiteY59" fmla="*/ 89966 h 561065"/>
                <a:gd name="connsiteX60" fmla="*/ 222335 w 604498"/>
                <a:gd name="connsiteY60" fmla="*/ 16291 h 561065"/>
                <a:gd name="connsiteX61" fmla="*/ 238649 w 604498"/>
                <a:gd name="connsiteY61" fmla="*/ 0 h 561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604498" h="561065">
                  <a:moveTo>
                    <a:pt x="558238" y="311687"/>
                  </a:moveTo>
                  <a:cubicBezTo>
                    <a:pt x="574919" y="311687"/>
                    <a:pt x="590382" y="320685"/>
                    <a:pt x="598539" y="335154"/>
                  </a:cubicBezTo>
                  <a:cubicBezTo>
                    <a:pt x="611080" y="357405"/>
                    <a:pt x="603166" y="385613"/>
                    <a:pt x="581006" y="398137"/>
                  </a:cubicBezTo>
                  <a:lnTo>
                    <a:pt x="369639" y="516929"/>
                  </a:lnTo>
                  <a:cubicBezTo>
                    <a:pt x="359655" y="522522"/>
                    <a:pt x="347479" y="524224"/>
                    <a:pt x="336400" y="521671"/>
                  </a:cubicBezTo>
                  <a:lnTo>
                    <a:pt x="185301" y="486045"/>
                  </a:lnTo>
                  <a:cubicBezTo>
                    <a:pt x="182744" y="485437"/>
                    <a:pt x="179944" y="486045"/>
                    <a:pt x="177874" y="487626"/>
                  </a:cubicBezTo>
                  <a:lnTo>
                    <a:pt x="84366" y="559485"/>
                  </a:lnTo>
                  <a:cubicBezTo>
                    <a:pt x="83027" y="560457"/>
                    <a:pt x="81444" y="561065"/>
                    <a:pt x="79861" y="561065"/>
                  </a:cubicBezTo>
                  <a:cubicBezTo>
                    <a:pt x="79496" y="561065"/>
                    <a:pt x="79252" y="560944"/>
                    <a:pt x="78887" y="560944"/>
                  </a:cubicBezTo>
                  <a:cubicBezTo>
                    <a:pt x="76939" y="560700"/>
                    <a:pt x="75234" y="559728"/>
                    <a:pt x="74017" y="558147"/>
                  </a:cubicBezTo>
                  <a:lnTo>
                    <a:pt x="1450" y="462335"/>
                  </a:lnTo>
                  <a:cubicBezTo>
                    <a:pt x="-863" y="459174"/>
                    <a:pt x="-376" y="454797"/>
                    <a:pt x="2668" y="452244"/>
                  </a:cubicBezTo>
                  <a:lnTo>
                    <a:pt x="136721" y="344030"/>
                  </a:lnTo>
                  <a:cubicBezTo>
                    <a:pt x="169108" y="318496"/>
                    <a:pt x="202712" y="313146"/>
                    <a:pt x="225359" y="313146"/>
                  </a:cubicBezTo>
                  <a:cubicBezTo>
                    <a:pt x="241430" y="313146"/>
                    <a:pt x="252632" y="315821"/>
                    <a:pt x="256650" y="317037"/>
                  </a:cubicBezTo>
                  <a:cubicBezTo>
                    <a:pt x="293176" y="327372"/>
                    <a:pt x="350402" y="346097"/>
                    <a:pt x="350889" y="346218"/>
                  </a:cubicBezTo>
                  <a:lnTo>
                    <a:pt x="351254" y="346340"/>
                  </a:lnTo>
                  <a:cubicBezTo>
                    <a:pt x="369882" y="351568"/>
                    <a:pt x="382301" y="369320"/>
                    <a:pt x="380840" y="388653"/>
                  </a:cubicBezTo>
                  <a:cubicBezTo>
                    <a:pt x="380840" y="388653"/>
                    <a:pt x="380840" y="388774"/>
                    <a:pt x="380840" y="388774"/>
                  </a:cubicBezTo>
                  <a:cubicBezTo>
                    <a:pt x="380840" y="388896"/>
                    <a:pt x="380840" y="389018"/>
                    <a:pt x="380840" y="389018"/>
                  </a:cubicBezTo>
                  <a:cubicBezTo>
                    <a:pt x="380597" y="391328"/>
                    <a:pt x="378405" y="406891"/>
                    <a:pt x="365986" y="415889"/>
                  </a:cubicBezTo>
                  <a:cubicBezTo>
                    <a:pt x="356124" y="422819"/>
                    <a:pt x="341879" y="424157"/>
                    <a:pt x="323737" y="419536"/>
                  </a:cubicBezTo>
                  <a:cubicBezTo>
                    <a:pt x="323615" y="419536"/>
                    <a:pt x="323372" y="419415"/>
                    <a:pt x="323250" y="419415"/>
                  </a:cubicBezTo>
                  <a:lnTo>
                    <a:pt x="245935" y="395462"/>
                  </a:lnTo>
                  <a:cubicBezTo>
                    <a:pt x="245083" y="395219"/>
                    <a:pt x="244231" y="395097"/>
                    <a:pt x="243257" y="395097"/>
                  </a:cubicBezTo>
                  <a:cubicBezTo>
                    <a:pt x="239361" y="395097"/>
                    <a:pt x="235951" y="397529"/>
                    <a:pt x="234734" y="401298"/>
                  </a:cubicBezTo>
                  <a:cubicBezTo>
                    <a:pt x="233273" y="406040"/>
                    <a:pt x="235951" y="411025"/>
                    <a:pt x="240700" y="412484"/>
                  </a:cubicBezTo>
                  <a:lnTo>
                    <a:pt x="318380" y="436559"/>
                  </a:lnTo>
                  <a:cubicBezTo>
                    <a:pt x="318502" y="436680"/>
                    <a:pt x="318623" y="436680"/>
                    <a:pt x="318867" y="436680"/>
                  </a:cubicBezTo>
                  <a:cubicBezTo>
                    <a:pt x="342487" y="442760"/>
                    <a:pt x="361968" y="440693"/>
                    <a:pt x="376457" y="430358"/>
                  </a:cubicBezTo>
                  <a:cubicBezTo>
                    <a:pt x="389363" y="420995"/>
                    <a:pt x="394964" y="407621"/>
                    <a:pt x="397277" y="398015"/>
                  </a:cubicBezTo>
                  <a:cubicBezTo>
                    <a:pt x="397764" y="396070"/>
                    <a:pt x="398982" y="394367"/>
                    <a:pt x="400808" y="393395"/>
                  </a:cubicBezTo>
                  <a:lnTo>
                    <a:pt x="535592" y="317645"/>
                  </a:lnTo>
                  <a:cubicBezTo>
                    <a:pt x="542532" y="313754"/>
                    <a:pt x="550324" y="311687"/>
                    <a:pt x="558238" y="311687"/>
                  </a:cubicBezTo>
                  <a:close/>
                  <a:moveTo>
                    <a:pt x="342501" y="118779"/>
                  </a:moveTo>
                  <a:cubicBezTo>
                    <a:pt x="335318" y="118779"/>
                    <a:pt x="329474" y="124615"/>
                    <a:pt x="329474" y="131788"/>
                  </a:cubicBezTo>
                  <a:cubicBezTo>
                    <a:pt x="329474" y="138961"/>
                    <a:pt x="335318" y="144796"/>
                    <a:pt x="342501" y="144796"/>
                  </a:cubicBezTo>
                  <a:lnTo>
                    <a:pt x="410802" y="144796"/>
                  </a:lnTo>
                  <a:cubicBezTo>
                    <a:pt x="417864" y="144796"/>
                    <a:pt x="423708" y="138961"/>
                    <a:pt x="423708" y="131788"/>
                  </a:cubicBezTo>
                  <a:cubicBezTo>
                    <a:pt x="423708" y="124615"/>
                    <a:pt x="417864" y="118779"/>
                    <a:pt x="410802" y="118779"/>
                  </a:cubicBezTo>
                  <a:close/>
                  <a:moveTo>
                    <a:pt x="254842" y="32461"/>
                  </a:moveTo>
                  <a:lnTo>
                    <a:pt x="254842" y="73796"/>
                  </a:lnTo>
                  <a:lnTo>
                    <a:pt x="260929" y="73796"/>
                  </a:lnTo>
                  <a:lnTo>
                    <a:pt x="492253" y="73796"/>
                  </a:lnTo>
                  <a:lnTo>
                    <a:pt x="498340" y="73796"/>
                  </a:lnTo>
                  <a:lnTo>
                    <a:pt x="498340" y="32461"/>
                  </a:lnTo>
                  <a:close/>
                  <a:moveTo>
                    <a:pt x="238649" y="0"/>
                  </a:moveTo>
                  <a:lnTo>
                    <a:pt x="514533" y="0"/>
                  </a:lnTo>
                  <a:cubicBezTo>
                    <a:pt x="523542" y="0"/>
                    <a:pt x="530847" y="7295"/>
                    <a:pt x="530847" y="16291"/>
                  </a:cubicBezTo>
                  <a:lnTo>
                    <a:pt x="530847" y="89966"/>
                  </a:lnTo>
                  <a:cubicBezTo>
                    <a:pt x="530847" y="98962"/>
                    <a:pt x="523542" y="106257"/>
                    <a:pt x="514533" y="106257"/>
                  </a:cubicBezTo>
                  <a:lnTo>
                    <a:pt x="508567" y="106257"/>
                  </a:lnTo>
                  <a:lnTo>
                    <a:pt x="508567" y="262846"/>
                  </a:lnTo>
                  <a:cubicBezTo>
                    <a:pt x="508567" y="271842"/>
                    <a:pt x="501262" y="279015"/>
                    <a:pt x="492253" y="279015"/>
                  </a:cubicBezTo>
                  <a:lnTo>
                    <a:pt x="260929" y="279015"/>
                  </a:lnTo>
                  <a:cubicBezTo>
                    <a:pt x="251920" y="279015"/>
                    <a:pt x="244737" y="271842"/>
                    <a:pt x="244737" y="262846"/>
                  </a:cubicBezTo>
                  <a:lnTo>
                    <a:pt x="244737" y="106257"/>
                  </a:lnTo>
                  <a:lnTo>
                    <a:pt x="238649" y="106257"/>
                  </a:lnTo>
                  <a:cubicBezTo>
                    <a:pt x="229640" y="106257"/>
                    <a:pt x="222335" y="98962"/>
                    <a:pt x="222335" y="89966"/>
                  </a:cubicBezTo>
                  <a:lnTo>
                    <a:pt x="222335" y="16291"/>
                  </a:lnTo>
                  <a:cubicBezTo>
                    <a:pt x="222335" y="7295"/>
                    <a:pt x="229640" y="0"/>
                    <a:pt x="238649" y="0"/>
                  </a:cubicBezTo>
                  <a:close/>
                </a:path>
              </a:pathLst>
            </a:custGeom>
            <a:solidFill>
              <a:schemeClr val="accent1"/>
            </a:solidFill>
            <a:ln>
              <a:noFill/>
            </a:ln>
          </p:spPr>
          <p:txBody>
            <a:bodyPr/>
            <a:lstStyle/>
            <a:p>
              <a:endParaRPr lang="zh-CN" altLang="en-US"/>
            </a:p>
          </p:txBody>
        </p:sp>
      </p:grpSp>
      <p:sp>
        <p:nvSpPr>
          <p:cNvPr id="2" name="矩形: 圆角 1"/>
          <p:cNvSpPr/>
          <p:nvPr/>
        </p:nvSpPr>
        <p:spPr>
          <a:xfrm>
            <a:off x="1447080" y="4487557"/>
            <a:ext cx="4774324" cy="510778"/>
          </a:xfrm>
          <a:prstGeom prst="roundRect">
            <a:avLst/>
          </a:prstGeom>
          <a:solidFill>
            <a:srgbClr val="007DBC"/>
          </a:solidFill>
        </p:spPr>
        <p:txBody>
          <a:bodyPr wrap="square" anchor="ctr">
            <a:spAutoFit/>
          </a:bodyPr>
          <a:lstStyle/>
          <a:p>
            <a:pPr algn="ctr"/>
            <a:r>
              <a:rPr lang="zh-CN" altLang="en-US" sz="2400" b="1" dirty="0">
                <a:solidFill>
                  <a:srgbClr val="FFFF00"/>
                </a:solidFill>
                <a:latin typeface="+mn-ea"/>
              </a:rPr>
              <a:t>低档商品的</a:t>
            </a:r>
            <a:r>
              <a:rPr lang="zh-CN" altLang="en-US" sz="2400" b="1" dirty="0">
                <a:solidFill>
                  <a:schemeClr val="bg1"/>
                </a:solidFill>
                <a:latin typeface="+mn-ea"/>
              </a:rPr>
              <a:t>需求收入弹性小于</a:t>
            </a:r>
            <a:r>
              <a:rPr lang="en-US" altLang="zh-CN" sz="2400" b="1" dirty="0">
                <a:solidFill>
                  <a:schemeClr val="bg1"/>
                </a:solidFill>
                <a:latin typeface="+mn-ea"/>
              </a:rPr>
              <a:t>0</a:t>
            </a:r>
            <a:endParaRPr lang="en-US" altLang="zh-CN" sz="2400" b="1" dirty="0">
              <a:solidFill>
                <a:schemeClr val="bg1"/>
              </a:solidFill>
              <a:latin typeface="+mn-ea"/>
            </a:endParaRPr>
          </a:p>
        </p:txBody>
      </p:sp>
      <p:sp>
        <p:nvSpPr>
          <p:cNvPr id="25" name="矩形: 圆角 24"/>
          <p:cNvSpPr/>
          <p:nvPr/>
        </p:nvSpPr>
        <p:spPr>
          <a:xfrm>
            <a:off x="1447080" y="2607962"/>
            <a:ext cx="4774324" cy="510778"/>
          </a:xfrm>
          <a:prstGeom prst="roundRect">
            <a:avLst/>
          </a:prstGeom>
          <a:solidFill>
            <a:srgbClr val="007DBC"/>
          </a:solidFill>
        </p:spPr>
        <p:txBody>
          <a:bodyPr wrap="square" anchor="ctr">
            <a:spAutoFit/>
          </a:bodyPr>
          <a:lstStyle/>
          <a:p>
            <a:pPr algn="ctr"/>
            <a:r>
              <a:rPr lang="zh-CN" altLang="en-US" sz="2400" b="1" dirty="0">
                <a:solidFill>
                  <a:srgbClr val="FFFF00"/>
                </a:solidFill>
                <a:latin typeface="+mn-ea"/>
              </a:rPr>
              <a:t>正常商品的</a:t>
            </a:r>
            <a:r>
              <a:rPr lang="zh-CN" altLang="en-US" sz="2400" b="1" dirty="0">
                <a:solidFill>
                  <a:schemeClr val="bg1"/>
                </a:solidFill>
                <a:latin typeface="+mn-ea"/>
              </a:rPr>
              <a:t>需求收入弹性大于</a:t>
            </a:r>
            <a:r>
              <a:rPr lang="en-US" altLang="zh-CN" sz="2400" b="1" dirty="0">
                <a:solidFill>
                  <a:schemeClr val="bg1"/>
                </a:solidFill>
                <a:latin typeface="+mn-ea"/>
              </a:rPr>
              <a:t>0</a:t>
            </a:r>
            <a:endParaRPr lang="en-US" altLang="zh-CN" sz="2400" b="1" dirty="0">
              <a:solidFill>
                <a:schemeClr val="bg1"/>
              </a:solidFill>
              <a:latin typeface="+mn-ea"/>
            </a:endParaRPr>
          </a:p>
        </p:txBody>
      </p:sp>
      <p:grpSp>
        <p:nvGrpSpPr>
          <p:cNvPr id="26" name="组合 25"/>
          <p:cNvGrpSpPr/>
          <p:nvPr/>
        </p:nvGrpSpPr>
        <p:grpSpPr>
          <a:xfrm>
            <a:off x="6295078" y="1762468"/>
            <a:ext cx="5001066" cy="4436027"/>
            <a:chOff x="6345877" y="1830200"/>
            <a:chExt cx="5001066" cy="4436027"/>
          </a:xfrm>
        </p:grpSpPr>
        <p:sp>
          <p:nvSpPr>
            <p:cNvPr id="27" name="Text Box 12"/>
            <p:cNvSpPr txBox="1">
              <a:spLocks noChangeArrowheads="1"/>
            </p:cNvSpPr>
            <p:nvPr/>
          </p:nvSpPr>
          <p:spPr bwMode="auto">
            <a:xfrm>
              <a:off x="6345877" y="1830200"/>
              <a:ext cx="492116" cy="307777"/>
            </a:xfrm>
            <a:prstGeom prst="rect">
              <a:avLst/>
            </a:prstGeom>
            <a:noFill/>
            <a:ln>
              <a:noFill/>
            </a:ln>
          </p:spPr>
          <p:txBody>
            <a:bodyPr lIns="0" tIns="0" rIns="0" bIns="0">
              <a:spAutoFit/>
            </a:bodyPr>
            <a:lstStyle>
              <a:lvl1pPr eaLnBrk="0" hangingPunct="0">
                <a:defRPr>
                  <a:solidFill>
                    <a:schemeClr val="tx1"/>
                  </a:solidFill>
                  <a:latin typeface="Arial" panose="020B0604020202090204" pitchFamily="34" charset="0"/>
                  <a:ea typeface="宋体" panose="02010600030101010101" pitchFamily="2" charset="-122"/>
                </a:defRPr>
              </a:lvl1pPr>
              <a:lvl2pPr marL="742950" indent="-285750" eaLnBrk="0" hangingPunct="0">
                <a:defRPr>
                  <a:solidFill>
                    <a:schemeClr val="tx1"/>
                  </a:solidFill>
                  <a:latin typeface="Arial" panose="020B0604020202090204" pitchFamily="34" charset="0"/>
                  <a:ea typeface="宋体" panose="02010600030101010101" pitchFamily="2" charset="-122"/>
                </a:defRPr>
              </a:lvl2pPr>
              <a:lvl3pPr marL="1143000" indent="-228600" eaLnBrk="0" hangingPunct="0">
                <a:defRPr>
                  <a:solidFill>
                    <a:schemeClr val="tx1"/>
                  </a:solidFill>
                  <a:latin typeface="Arial" panose="020B0604020202090204" pitchFamily="34" charset="0"/>
                  <a:ea typeface="宋体" panose="02010600030101010101" pitchFamily="2" charset="-122"/>
                </a:defRPr>
              </a:lvl3pPr>
              <a:lvl4pPr marL="1600200" indent="-228600" eaLnBrk="0" hangingPunct="0">
                <a:defRPr>
                  <a:solidFill>
                    <a:schemeClr val="tx1"/>
                  </a:solidFill>
                  <a:latin typeface="Arial" panose="020B0604020202090204" pitchFamily="34" charset="0"/>
                  <a:ea typeface="宋体" panose="02010600030101010101" pitchFamily="2" charset="-122"/>
                </a:defRPr>
              </a:lvl4pPr>
              <a:lvl5pPr marL="2057400" indent="-228600" eaLnBrk="0" hangingPunct="0">
                <a:defRPr>
                  <a:solidFill>
                    <a:schemeClr val="tx1"/>
                  </a:solidFill>
                  <a:latin typeface="Arial" panose="020B060402020209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9pPr>
            </a:lstStyle>
            <a:p>
              <a:pPr algn="ctr" eaLnBrk="1" hangingPunct="1"/>
              <a:r>
                <a:rPr lang="en-US" altLang="zh-CN" sz="2000" b="1" dirty="0" err="1">
                  <a:latin typeface="+mn-ea"/>
                  <a:ea typeface="+mn-ea"/>
                </a:rPr>
                <a:t>Q</a:t>
              </a:r>
              <a:r>
                <a:rPr lang="en-US" altLang="zh-CN" sz="2000" b="1" baseline="-25000" dirty="0" err="1">
                  <a:latin typeface="+mn-ea"/>
                  <a:ea typeface="+mn-ea"/>
                </a:rPr>
                <a:t>d</a:t>
              </a:r>
              <a:endParaRPr lang="en-US" altLang="zh-CN" sz="2000" b="1" baseline="-25000" dirty="0">
                <a:latin typeface="+mn-ea"/>
                <a:ea typeface="+mn-ea"/>
              </a:endParaRPr>
            </a:p>
          </p:txBody>
        </p:sp>
        <p:sp>
          <p:nvSpPr>
            <p:cNvPr id="28" name="Text Box 13"/>
            <p:cNvSpPr txBox="1">
              <a:spLocks noChangeArrowheads="1"/>
            </p:cNvSpPr>
            <p:nvPr/>
          </p:nvSpPr>
          <p:spPr bwMode="auto">
            <a:xfrm>
              <a:off x="10722096" y="5636506"/>
              <a:ext cx="350096" cy="307777"/>
            </a:xfrm>
            <a:prstGeom prst="rect">
              <a:avLst/>
            </a:prstGeom>
            <a:noFill/>
            <a:ln>
              <a:noFill/>
            </a:ln>
          </p:spPr>
          <p:txBody>
            <a:bodyPr lIns="0" tIns="0" rIns="0" bIns="0">
              <a:spAutoFit/>
            </a:bodyPr>
            <a:lstStyle>
              <a:lvl1pPr eaLnBrk="0" hangingPunct="0">
                <a:defRPr>
                  <a:solidFill>
                    <a:schemeClr val="tx1"/>
                  </a:solidFill>
                  <a:latin typeface="Arial" panose="020B0604020202090204" pitchFamily="34" charset="0"/>
                  <a:ea typeface="宋体" panose="02010600030101010101" pitchFamily="2" charset="-122"/>
                </a:defRPr>
              </a:lvl1pPr>
              <a:lvl2pPr marL="742950" indent="-285750" eaLnBrk="0" hangingPunct="0">
                <a:defRPr>
                  <a:solidFill>
                    <a:schemeClr val="tx1"/>
                  </a:solidFill>
                  <a:latin typeface="Arial" panose="020B0604020202090204" pitchFamily="34" charset="0"/>
                  <a:ea typeface="宋体" panose="02010600030101010101" pitchFamily="2" charset="-122"/>
                </a:defRPr>
              </a:lvl2pPr>
              <a:lvl3pPr marL="1143000" indent="-228600" eaLnBrk="0" hangingPunct="0">
                <a:defRPr>
                  <a:solidFill>
                    <a:schemeClr val="tx1"/>
                  </a:solidFill>
                  <a:latin typeface="Arial" panose="020B0604020202090204" pitchFamily="34" charset="0"/>
                  <a:ea typeface="宋体" panose="02010600030101010101" pitchFamily="2" charset="-122"/>
                </a:defRPr>
              </a:lvl3pPr>
              <a:lvl4pPr marL="1600200" indent="-228600" eaLnBrk="0" hangingPunct="0">
                <a:defRPr>
                  <a:solidFill>
                    <a:schemeClr val="tx1"/>
                  </a:solidFill>
                  <a:latin typeface="Arial" panose="020B0604020202090204" pitchFamily="34" charset="0"/>
                  <a:ea typeface="宋体" panose="02010600030101010101" pitchFamily="2" charset="-122"/>
                </a:defRPr>
              </a:lvl4pPr>
              <a:lvl5pPr marL="2057400" indent="-228600" eaLnBrk="0" hangingPunct="0">
                <a:defRPr>
                  <a:solidFill>
                    <a:schemeClr val="tx1"/>
                  </a:solidFill>
                  <a:latin typeface="Arial" panose="020B060402020209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9pPr>
            </a:lstStyle>
            <a:p>
              <a:pPr algn="ctr" eaLnBrk="1" hangingPunct="1"/>
              <a:r>
                <a:rPr lang="en-US" altLang="zh-CN" sz="2000" b="1" dirty="0">
                  <a:latin typeface="+mn-ea"/>
                  <a:ea typeface="+mn-ea"/>
                </a:rPr>
                <a:t>I</a:t>
              </a:r>
              <a:endParaRPr lang="en-US" altLang="zh-CN" sz="4400" b="1" dirty="0">
                <a:latin typeface="+mn-ea"/>
                <a:ea typeface="+mn-ea"/>
              </a:endParaRPr>
            </a:p>
          </p:txBody>
        </p:sp>
        <p:sp>
          <p:nvSpPr>
            <p:cNvPr id="29" name="Text Box 14"/>
            <p:cNvSpPr txBox="1">
              <a:spLocks noChangeArrowheads="1"/>
            </p:cNvSpPr>
            <p:nvPr/>
          </p:nvSpPr>
          <p:spPr bwMode="auto">
            <a:xfrm>
              <a:off x="6861674" y="5928186"/>
              <a:ext cx="3775730" cy="33804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90204" pitchFamily="34" charset="0"/>
                  <a:ea typeface="宋体" panose="02010600030101010101" pitchFamily="2" charset="-122"/>
                </a:defRPr>
              </a:lvl1pPr>
              <a:lvl2pPr marL="742950" indent="-285750" eaLnBrk="0" hangingPunct="0">
                <a:defRPr>
                  <a:solidFill>
                    <a:schemeClr val="tx1"/>
                  </a:solidFill>
                  <a:latin typeface="Arial" panose="020B0604020202090204" pitchFamily="34" charset="0"/>
                  <a:ea typeface="宋体" panose="02010600030101010101" pitchFamily="2" charset="-122"/>
                </a:defRPr>
              </a:lvl2pPr>
              <a:lvl3pPr marL="1143000" indent="-228600" eaLnBrk="0" hangingPunct="0">
                <a:defRPr>
                  <a:solidFill>
                    <a:schemeClr val="tx1"/>
                  </a:solidFill>
                  <a:latin typeface="Arial" panose="020B0604020202090204" pitchFamily="34" charset="0"/>
                  <a:ea typeface="宋体" panose="02010600030101010101" pitchFamily="2" charset="-122"/>
                </a:defRPr>
              </a:lvl3pPr>
              <a:lvl4pPr marL="1600200" indent="-228600" eaLnBrk="0" hangingPunct="0">
                <a:defRPr>
                  <a:solidFill>
                    <a:schemeClr val="tx1"/>
                  </a:solidFill>
                  <a:latin typeface="Arial" panose="020B0604020202090204" pitchFamily="34" charset="0"/>
                  <a:ea typeface="宋体" panose="02010600030101010101" pitchFamily="2" charset="-122"/>
                </a:defRPr>
              </a:lvl4pPr>
              <a:lvl5pPr marL="2057400" indent="-228600" eaLnBrk="0" hangingPunct="0">
                <a:defRPr>
                  <a:solidFill>
                    <a:schemeClr val="tx1"/>
                  </a:solidFill>
                  <a:latin typeface="Arial" panose="020B060402020209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9pPr>
            </a:lstStyle>
            <a:p>
              <a:pPr algn="ctr" eaLnBrk="1" hangingPunct="1">
                <a:lnSpc>
                  <a:spcPct val="120000"/>
                </a:lnSpc>
              </a:pPr>
              <a:r>
                <a:rPr lang="zh-CN" altLang="en-US" sz="2000" dirty="0">
                  <a:latin typeface="+mn-ea"/>
                  <a:ea typeface="+mn-ea"/>
                </a:rPr>
                <a:t>图  收入弹性的几种情况</a:t>
              </a:r>
              <a:endParaRPr lang="zh-CN" altLang="en-US" sz="2000" dirty="0">
                <a:latin typeface="+mn-ea"/>
                <a:ea typeface="+mn-ea"/>
              </a:endParaRPr>
            </a:p>
          </p:txBody>
        </p:sp>
        <p:sp>
          <p:nvSpPr>
            <p:cNvPr id="30" name="Text Box 15"/>
            <p:cNvSpPr txBox="1">
              <a:spLocks noChangeArrowheads="1"/>
            </p:cNvSpPr>
            <p:nvPr/>
          </p:nvSpPr>
          <p:spPr bwMode="auto">
            <a:xfrm>
              <a:off x="7132609" y="2966648"/>
              <a:ext cx="766248" cy="307777"/>
            </a:xfrm>
            <a:prstGeom prst="rect">
              <a:avLst/>
            </a:prstGeom>
            <a:noFill/>
            <a:ln>
              <a:noFill/>
            </a:ln>
            <a:effectLst/>
          </p:spPr>
          <p:txBody>
            <a:bodyPr lIns="0" tIns="0" rIns="0" bIns="0">
              <a:spAutoFit/>
            </a:bodyPr>
            <a:lstStyle>
              <a:lvl1pPr eaLnBrk="0" hangingPunct="0">
                <a:defRPr>
                  <a:solidFill>
                    <a:schemeClr val="tx1"/>
                  </a:solidFill>
                  <a:latin typeface="Arial" panose="020B0604020202090204" pitchFamily="34" charset="0"/>
                  <a:ea typeface="宋体" panose="02010600030101010101" pitchFamily="2" charset="-122"/>
                </a:defRPr>
              </a:lvl1pPr>
              <a:lvl2pPr marL="742950" indent="-285750" eaLnBrk="0" hangingPunct="0">
                <a:defRPr>
                  <a:solidFill>
                    <a:schemeClr val="tx1"/>
                  </a:solidFill>
                  <a:latin typeface="Arial" panose="020B0604020202090204" pitchFamily="34" charset="0"/>
                  <a:ea typeface="宋体" panose="02010600030101010101" pitchFamily="2" charset="-122"/>
                </a:defRPr>
              </a:lvl2pPr>
              <a:lvl3pPr marL="1143000" indent="-228600" eaLnBrk="0" hangingPunct="0">
                <a:defRPr>
                  <a:solidFill>
                    <a:schemeClr val="tx1"/>
                  </a:solidFill>
                  <a:latin typeface="Arial" panose="020B0604020202090204" pitchFamily="34" charset="0"/>
                  <a:ea typeface="宋体" panose="02010600030101010101" pitchFamily="2" charset="-122"/>
                </a:defRPr>
              </a:lvl3pPr>
              <a:lvl4pPr marL="1600200" indent="-228600" eaLnBrk="0" hangingPunct="0">
                <a:defRPr>
                  <a:solidFill>
                    <a:schemeClr val="tx1"/>
                  </a:solidFill>
                  <a:latin typeface="Arial" panose="020B0604020202090204" pitchFamily="34" charset="0"/>
                  <a:ea typeface="宋体" panose="02010600030101010101" pitchFamily="2" charset="-122"/>
                </a:defRPr>
              </a:lvl4pPr>
              <a:lvl5pPr marL="2057400" indent="-228600" eaLnBrk="0" hangingPunct="0">
                <a:defRPr>
                  <a:solidFill>
                    <a:schemeClr val="tx1"/>
                  </a:solidFill>
                  <a:latin typeface="Arial" panose="020B060402020209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9pPr>
            </a:lstStyle>
            <a:p>
              <a:pPr eaLnBrk="1" hangingPunct="1"/>
              <a:r>
                <a:rPr lang="en-US" altLang="zh-CN" sz="2000" b="1" dirty="0">
                  <a:solidFill>
                    <a:schemeClr val="accent4"/>
                  </a:solidFill>
                  <a:latin typeface="+mn-ea"/>
                  <a:ea typeface="+mn-ea"/>
                </a:rPr>
                <a:t>E</a:t>
              </a:r>
              <a:r>
                <a:rPr lang="en-US" altLang="zh-CN" sz="2000" b="1" baseline="-25000" dirty="0">
                  <a:solidFill>
                    <a:schemeClr val="accent4"/>
                  </a:solidFill>
                  <a:latin typeface="+mn-ea"/>
                  <a:ea typeface="+mn-ea"/>
                </a:rPr>
                <a:t>I</a:t>
              </a:r>
              <a:r>
                <a:rPr lang="en-US" altLang="zh-CN" sz="2000" b="1" dirty="0">
                  <a:solidFill>
                    <a:schemeClr val="accent4"/>
                  </a:solidFill>
                  <a:latin typeface="+mn-ea"/>
                  <a:ea typeface="+mn-ea"/>
                </a:rPr>
                <a:t>&gt;1</a:t>
              </a:r>
              <a:endParaRPr lang="en-US" altLang="zh-CN" sz="2000" b="1" dirty="0">
                <a:solidFill>
                  <a:schemeClr val="accent4"/>
                </a:solidFill>
                <a:latin typeface="+mn-ea"/>
                <a:ea typeface="+mn-ea"/>
              </a:endParaRPr>
            </a:p>
          </p:txBody>
        </p:sp>
        <p:sp>
          <p:nvSpPr>
            <p:cNvPr id="31" name="Text Box 16"/>
            <p:cNvSpPr txBox="1">
              <a:spLocks noChangeArrowheads="1"/>
            </p:cNvSpPr>
            <p:nvPr/>
          </p:nvSpPr>
          <p:spPr bwMode="auto">
            <a:xfrm>
              <a:off x="9882136" y="2464070"/>
              <a:ext cx="766248" cy="307777"/>
            </a:xfrm>
            <a:prstGeom prst="rect">
              <a:avLst/>
            </a:prstGeom>
            <a:noFill/>
            <a:ln>
              <a:noFill/>
            </a:ln>
            <a:effectLst/>
          </p:spPr>
          <p:txBody>
            <a:bodyPr wrap="square" lIns="0" tIns="0" rIns="0" bIns="0">
              <a:spAutoFit/>
            </a:bodyPr>
            <a:lstStyle>
              <a:lvl1pPr eaLnBrk="0" hangingPunct="0">
                <a:defRPr>
                  <a:solidFill>
                    <a:schemeClr val="tx1"/>
                  </a:solidFill>
                  <a:latin typeface="Arial" panose="020B0604020202090204" pitchFamily="34" charset="0"/>
                  <a:ea typeface="宋体" panose="02010600030101010101" pitchFamily="2" charset="-122"/>
                </a:defRPr>
              </a:lvl1pPr>
              <a:lvl2pPr marL="742950" indent="-285750" eaLnBrk="0" hangingPunct="0">
                <a:defRPr>
                  <a:solidFill>
                    <a:schemeClr val="tx1"/>
                  </a:solidFill>
                  <a:latin typeface="Arial" panose="020B0604020202090204" pitchFamily="34" charset="0"/>
                  <a:ea typeface="宋体" panose="02010600030101010101" pitchFamily="2" charset="-122"/>
                </a:defRPr>
              </a:lvl2pPr>
              <a:lvl3pPr marL="1143000" indent="-228600" eaLnBrk="0" hangingPunct="0">
                <a:defRPr>
                  <a:solidFill>
                    <a:schemeClr val="tx1"/>
                  </a:solidFill>
                  <a:latin typeface="Arial" panose="020B0604020202090204" pitchFamily="34" charset="0"/>
                  <a:ea typeface="宋体" panose="02010600030101010101" pitchFamily="2" charset="-122"/>
                </a:defRPr>
              </a:lvl3pPr>
              <a:lvl4pPr marL="1600200" indent="-228600" eaLnBrk="0" hangingPunct="0">
                <a:defRPr>
                  <a:solidFill>
                    <a:schemeClr val="tx1"/>
                  </a:solidFill>
                  <a:latin typeface="Arial" panose="020B0604020202090204" pitchFamily="34" charset="0"/>
                  <a:ea typeface="宋体" panose="02010600030101010101" pitchFamily="2" charset="-122"/>
                </a:defRPr>
              </a:lvl4pPr>
              <a:lvl5pPr marL="2057400" indent="-228600" eaLnBrk="0" hangingPunct="0">
                <a:defRPr>
                  <a:solidFill>
                    <a:schemeClr val="tx1"/>
                  </a:solidFill>
                  <a:latin typeface="Arial" panose="020B060402020209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9pPr>
            </a:lstStyle>
            <a:p>
              <a:pPr eaLnBrk="1" hangingPunct="1"/>
              <a:r>
                <a:rPr lang="en-US" altLang="zh-CN" sz="2000" b="1" dirty="0">
                  <a:solidFill>
                    <a:srgbClr val="1CA08A"/>
                  </a:solidFill>
                  <a:latin typeface="+mn-ea"/>
                  <a:ea typeface="+mn-ea"/>
                </a:rPr>
                <a:t>E</a:t>
              </a:r>
              <a:r>
                <a:rPr lang="en-US" altLang="zh-CN" sz="2000" b="1" baseline="-25000" dirty="0">
                  <a:solidFill>
                    <a:srgbClr val="1CA08A"/>
                  </a:solidFill>
                  <a:latin typeface="+mn-ea"/>
                  <a:ea typeface="+mn-ea"/>
                </a:rPr>
                <a:t>I</a:t>
              </a:r>
              <a:r>
                <a:rPr lang="en-US" altLang="zh-CN" sz="2000" b="1" dirty="0">
                  <a:solidFill>
                    <a:srgbClr val="1CA08A"/>
                  </a:solidFill>
                  <a:latin typeface="+mn-ea"/>
                  <a:ea typeface="+mn-ea"/>
                </a:rPr>
                <a:t>&lt;1</a:t>
              </a:r>
              <a:endParaRPr lang="en-US" altLang="zh-CN" sz="2000" b="1" dirty="0">
                <a:solidFill>
                  <a:srgbClr val="1CA08A"/>
                </a:solidFill>
                <a:latin typeface="+mn-ea"/>
                <a:ea typeface="+mn-ea"/>
              </a:endParaRPr>
            </a:p>
          </p:txBody>
        </p:sp>
        <p:sp>
          <p:nvSpPr>
            <p:cNvPr id="32" name="Text Box 17"/>
            <p:cNvSpPr txBox="1">
              <a:spLocks noChangeArrowheads="1"/>
            </p:cNvSpPr>
            <p:nvPr/>
          </p:nvSpPr>
          <p:spPr bwMode="auto">
            <a:xfrm>
              <a:off x="7988781" y="2412866"/>
              <a:ext cx="766248" cy="307777"/>
            </a:xfrm>
            <a:prstGeom prst="rect">
              <a:avLst/>
            </a:prstGeom>
            <a:noFill/>
            <a:ln>
              <a:noFill/>
            </a:ln>
            <a:effectLst/>
          </p:spPr>
          <p:txBody>
            <a:bodyPr lIns="0" tIns="0" rIns="0" bIns="0">
              <a:spAutoFit/>
            </a:bodyPr>
            <a:lstStyle>
              <a:lvl1pPr eaLnBrk="0" hangingPunct="0">
                <a:defRPr>
                  <a:solidFill>
                    <a:schemeClr val="tx1"/>
                  </a:solidFill>
                  <a:latin typeface="Arial" panose="020B0604020202090204" pitchFamily="34" charset="0"/>
                  <a:ea typeface="宋体" panose="02010600030101010101" pitchFamily="2" charset="-122"/>
                </a:defRPr>
              </a:lvl1pPr>
              <a:lvl2pPr marL="742950" indent="-285750" eaLnBrk="0" hangingPunct="0">
                <a:defRPr>
                  <a:solidFill>
                    <a:schemeClr val="tx1"/>
                  </a:solidFill>
                  <a:latin typeface="Arial" panose="020B0604020202090204" pitchFamily="34" charset="0"/>
                  <a:ea typeface="宋体" panose="02010600030101010101" pitchFamily="2" charset="-122"/>
                </a:defRPr>
              </a:lvl2pPr>
              <a:lvl3pPr marL="1143000" indent="-228600" eaLnBrk="0" hangingPunct="0">
                <a:defRPr>
                  <a:solidFill>
                    <a:schemeClr val="tx1"/>
                  </a:solidFill>
                  <a:latin typeface="Arial" panose="020B0604020202090204" pitchFamily="34" charset="0"/>
                  <a:ea typeface="宋体" panose="02010600030101010101" pitchFamily="2" charset="-122"/>
                </a:defRPr>
              </a:lvl3pPr>
              <a:lvl4pPr marL="1600200" indent="-228600" eaLnBrk="0" hangingPunct="0">
                <a:defRPr>
                  <a:solidFill>
                    <a:schemeClr val="tx1"/>
                  </a:solidFill>
                  <a:latin typeface="Arial" panose="020B0604020202090204" pitchFamily="34" charset="0"/>
                  <a:ea typeface="宋体" panose="02010600030101010101" pitchFamily="2" charset="-122"/>
                </a:defRPr>
              </a:lvl4pPr>
              <a:lvl5pPr marL="2057400" indent="-228600" eaLnBrk="0" hangingPunct="0">
                <a:defRPr>
                  <a:solidFill>
                    <a:schemeClr val="tx1"/>
                  </a:solidFill>
                  <a:latin typeface="Arial" panose="020B060402020209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9pPr>
            </a:lstStyle>
            <a:p>
              <a:pPr eaLnBrk="1" hangingPunct="1"/>
              <a:r>
                <a:rPr lang="en-US" altLang="zh-CN" sz="2000" b="1" dirty="0">
                  <a:solidFill>
                    <a:srgbClr val="D54D2D"/>
                  </a:solidFill>
                  <a:latin typeface="+mn-ea"/>
                  <a:ea typeface="+mn-ea"/>
                </a:rPr>
                <a:t>E</a:t>
              </a:r>
              <a:r>
                <a:rPr lang="en-US" altLang="zh-CN" sz="2000" b="1" baseline="-25000" dirty="0">
                  <a:solidFill>
                    <a:srgbClr val="D54D2D"/>
                  </a:solidFill>
                  <a:latin typeface="+mn-ea"/>
                  <a:ea typeface="+mn-ea"/>
                </a:rPr>
                <a:t>I</a:t>
              </a:r>
              <a:r>
                <a:rPr lang="en-US" altLang="zh-CN" sz="2000" b="1" dirty="0">
                  <a:solidFill>
                    <a:srgbClr val="D54D2D"/>
                  </a:solidFill>
                  <a:latin typeface="+mn-ea"/>
                  <a:ea typeface="+mn-ea"/>
                </a:rPr>
                <a:t>=1</a:t>
              </a:r>
              <a:endParaRPr lang="en-US" altLang="zh-CN" sz="2000" b="1" dirty="0">
                <a:solidFill>
                  <a:srgbClr val="D54D2D"/>
                </a:solidFill>
                <a:latin typeface="+mn-ea"/>
                <a:ea typeface="+mn-ea"/>
              </a:endParaRPr>
            </a:p>
          </p:txBody>
        </p:sp>
        <p:sp>
          <p:nvSpPr>
            <p:cNvPr id="33" name="Text Box 19"/>
            <p:cNvSpPr txBox="1">
              <a:spLocks noChangeArrowheads="1"/>
            </p:cNvSpPr>
            <p:nvPr/>
          </p:nvSpPr>
          <p:spPr bwMode="auto">
            <a:xfrm>
              <a:off x="10554272" y="4536474"/>
              <a:ext cx="792671" cy="307777"/>
            </a:xfrm>
            <a:prstGeom prst="rect">
              <a:avLst/>
            </a:prstGeom>
            <a:noFill/>
            <a:ln>
              <a:noFill/>
            </a:ln>
            <a:effectLst/>
          </p:spPr>
          <p:txBody>
            <a:bodyPr lIns="0" tIns="0" rIns="0" bIns="0">
              <a:spAutoFit/>
            </a:bodyPr>
            <a:lstStyle>
              <a:lvl1pPr eaLnBrk="0" hangingPunct="0">
                <a:defRPr>
                  <a:solidFill>
                    <a:schemeClr val="tx1"/>
                  </a:solidFill>
                  <a:latin typeface="Arial" panose="020B0604020202090204" pitchFamily="34" charset="0"/>
                  <a:ea typeface="宋体" panose="02010600030101010101" pitchFamily="2" charset="-122"/>
                </a:defRPr>
              </a:lvl1pPr>
              <a:lvl2pPr marL="742950" indent="-285750" eaLnBrk="0" hangingPunct="0">
                <a:defRPr>
                  <a:solidFill>
                    <a:schemeClr val="tx1"/>
                  </a:solidFill>
                  <a:latin typeface="Arial" panose="020B0604020202090204" pitchFamily="34" charset="0"/>
                  <a:ea typeface="宋体" panose="02010600030101010101" pitchFamily="2" charset="-122"/>
                </a:defRPr>
              </a:lvl2pPr>
              <a:lvl3pPr marL="1143000" indent="-228600" eaLnBrk="0" hangingPunct="0">
                <a:defRPr>
                  <a:solidFill>
                    <a:schemeClr val="tx1"/>
                  </a:solidFill>
                  <a:latin typeface="Arial" panose="020B0604020202090204" pitchFamily="34" charset="0"/>
                  <a:ea typeface="宋体" panose="02010600030101010101" pitchFamily="2" charset="-122"/>
                </a:defRPr>
              </a:lvl3pPr>
              <a:lvl4pPr marL="1600200" indent="-228600" eaLnBrk="0" hangingPunct="0">
                <a:defRPr>
                  <a:solidFill>
                    <a:schemeClr val="tx1"/>
                  </a:solidFill>
                  <a:latin typeface="Arial" panose="020B0604020202090204" pitchFamily="34" charset="0"/>
                  <a:ea typeface="宋体" panose="02010600030101010101" pitchFamily="2" charset="-122"/>
                </a:defRPr>
              </a:lvl4pPr>
              <a:lvl5pPr marL="2057400" indent="-228600" eaLnBrk="0" hangingPunct="0">
                <a:defRPr>
                  <a:solidFill>
                    <a:schemeClr val="tx1"/>
                  </a:solidFill>
                  <a:latin typeface="Arial" panose="020B060402020209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9pPr>
            </a:lstStyle>
            <a:p>
              <a:pPr eaLnBrk="1" hangingPunct="1"/>
              <a:r>
                <a:rPr lang="en-US" altLang="zh-CN" sz="2000" b="1" dirty="0">
                  <a:solidFill>
                    <a:schemeClr val="accent1"/>
                  </a:solidFill>
                  <a:latin typeface="+mn-ea"/>
                  <a:ea typeface="+mn-ea"/>
                </a:rPr>
                <a:t>E</a:t>
              </a:r>
              <a:r>
                <a:rPr lang="en-US" altLang="zh-CN" sz="2000" b="1" baseline="-25000" dirty="0">
                  <a:solidFill>
                    <a:schemeClr val="accent1"/>
                  </a:solidFill>
                  <a:latin typeface="+mn-ea"/>
                  <a:ea typeface="+mn-ea"/>
                </a:rPr>
                <a:t>I</a:t>
              </a:r>
              <a:r>
                <a:rPr lang="en-US" altLang="zh-CN" sz="2000" b="1" dirty="0">
                  <a:solidFill>
                    <a:schemeClr val="accent1"/>
                  </a:solidFill>
                  <a:latin typeface="+mn-ea"/>
                  <a:ea typeface="+mn-ea"/>
                </a:rPr>
                <a:t>&lt;0</a:t>
              </a:r>
              <a:endParaRPr lang="en-US" altLang="zh-CN" sz="4400" b="1" dirty="0">
                <a:solidFill>
                  <a:schemeClr val="accent1"/>
                </a:solidFill>
                <a:latin typeface="+mn-ea"/>
                <a:ea typeface="+mn-ea"/>
              </a:endParaRPr>
            </a:p>
          </p:txBody>
        </p:sp>
        <p:cxnSp>
          <p:nvCxnSpPr>
            <p:cNvPr id="34" name="直接箭头连接符 33"/>
            <p:cNvCxnSpPr/>
            <p:nvPr/>
          </p:nvCxnSpPr>
          <p:spPr>
            <a:xfrm flipV="1">
              <a:off x="6841067" y="1837780"/>
              <a:ext cx="0" cy="3937540"/>
            </a:xfrm>
            <a:prstGeom prst="straightConnector1">
              <a:avLst/>
            </a:prstGeom>
            <a:ln>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rot="5400000" flipV="1">
              <a:off x="8809837" y="3806550"/>
              <a:ext cx="0" cy="3937540"/>
            </a:xfrm>
            <a:prstGeom prst="straightConnector1">
              <a:avLst/>
            </a:prstGeom>
            <a:ln>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36" name="任意多边形: 形状 35"/>
            <p:cNvSpPr/>
            <p:nvPr/>
          </p:nvSpPr>
          <p:spPr>
            <a:xfrm>
              <a:off x="6844130" y="4667851"/>
              <a:ext cx="3653635" cy="1107469"/>
            </a:xfrm>
            <a:custGeom>
              <a:avLst/>
              <a:gdLst>
                <a:gd name="connsiteX0" fmla="*/ 0 w 6180666"/>
                <a:gd name="connsiteY0" fmla="*/ 1432015 h 1432015"/>
                <a:gd name="connsiteX1" fmla="*/ 3471333 w 6180666"/>
                <a:gd name="connsiteY1" fmla="*/ 43481 h 1432015"/>
                <a:gd name="connsiteX2" fmla="*/ 6180666 w 6180666"/>
                <a:gd name="connsiteY2" fmla="*/ 348281 h 1432015"/>
                <a:gd name="connsiteX0-1" fmla="*/ 0 w 6180666"/>
                <a:gd name="connsiteY0-2" fmla="*/ 1454839 h 1454839"/>
                <a:gd name="connsiteX1-3" fmla="*/ 3471333 w 6180666"/>
                <a:gd name="connsiteY1-4" fmla="*/ 66305 h 1454839"/>
                <a:gd name="connsiteX2-5" fmla="*/ 6180666 w 6180666"/>
                <a:gd name="connsiteY2-6" fmla="*/ 371105 h 1454839"/>
                <a:gd name="connsiteX0-7" fmla="*/ 0 w 6180666"/>
                <a:gd name="connsiteY0-8" fmla="*/ 1305623 h 1305623"/>
                <a:gd name="connsiteX1-9" fmla="*/ 3124123 w 6180666"/>
                <a:gd name="connsiteY1-10" fmla="*/ 120289 h 1305623"/>
                <a:gd name="connsiteX2-11" fmla="*/ 6180666 w 6180666"/>
                <a:gd name="connsiteY2-12" fmla="*/ 221889 h 1305623"/>
                <a:gd name="connsiteX0-13" fmla="*/ 0 w 6180666"/>
                <a:gd name="connsiteY0-14" fmla="*/ 1298599 h 1298599"/>
                <a:gd name="connsiteX1-15" fmla="*/ 3124123 w 6180666"/>
                <a:gd name="connsiteY1-16" fmla="*/ 113265 h 1298599"/>
                <a:gd name="connsiteX2-17" fmla="*/ 6180666 w 6180666"/>
                <a:gd name="connsiteY2-18" fmla="*/ 214865 h 1298599"/>
                <a:gd name="connsiteX0-19" fmla="*/ 0 w 6180666"/>
                <a:gd name="connsiteY0-20" fmla="*/ 1271940 h 1271940"/>
                <a:gd name="connsiteX1-21" fmla="*/ 3124123 w 6180666"/>
                <a:gd name="connsiteY1-22" fmla="*/ 86606 h 1271940"/>
                <a:gd name="connsiteX2-23" fmla="*/ 6180666 w 6180666"/>
                <a:gd name="connsiteY2-24" fmla="*/ 188206 h 1271940"/>
                <a:gd name="connsiteX0-25" fmla="*/ 0 w 5966997"/>
                <a:gd name="connsiteY0-26" fmla="*/ 1335533 h 1335533"/>
                <a:gd name="connsiteX1-27" fmla="*/ 3124123 w 5966997"/>
                <a:gd name="connsiteY1-28" fmla="*/ 150199 h 1335533"/>
                <a:gd name="connsiteX2-29" fmla="*/ 5966997 w 5966997"/>
                <a:gd name="connsiteY2-30" fmla="*/ 133266 h 1335533"/>
                <a:gd name="connsiteX0-31" fmla="*/ 0 w 5966997"/>
                <a:gd name="connsiteY0-32" fmla="*/ 1316903 h 1316903"/>
                <a:gd name="connsiteX1-33" fmla="*/ 3124123 w 5966997"/>
                <a:gd name="connsiteY1-34" fmla="*/ 131569 h 1316903"/>
                <a:gd name="connsiteX2-35" fmla="*/ 5966997 w 5966997"/>
                <a:gd name="connsiteY2-36" fmla="*/ 114636 h 1316903"/>
                <a:gd name="connsiteX0-37" fmla="*/ 0 w 5966997"/>
                <a:gd name="connsiteY0-38" fmla="*/ 1309326 h 1309326"/>
                <a:gd name="connsiteX1-39" fmla="*/ 3124123 w 5966997"/>
                <a:gd name="connsiteY1-40" fmla="*/ 123992 h 1309326"/>
                <a:gd name="connsiteX2-41" fmla="*/ 5966997 w 5966997"/>
                <a:gd name="connsiteY2-42" fmla="*/ 107059 h 1309326"/>
                <a:gd name="connsiteX0-43" fmla="*/ 0 w 5890417"/>
                <a:gd name="connsiteY0-44" fmla="*/ 1442228 h 1442228"/>
                <a:gd name="connsiteX1-45" fmla="*/ 3124123 w 5890417"/>
                <a:gd name="connsiteY1-46" fmla="*/ 256894 h 1442228"/>
                <a:gd name="connsiteX2-47" fmla="*/ 5890417 w 5890417"/>
                <a:gd name="connsiteY2-48" fmla="*/ 56181 h 1442228"/>
                <a:gd name="connsiteX0-49" fmla="*/ 0 w 5890417"/>
                <a:gd name="connsiteY0-50" fmla="*/ 1387730 h 1387730"/>
                <a:gd name="connsiteX1-51" fmla="*/ 3124123 w 5890417"/>
                <a:gd name="connsiteY1-52" fmla="*/ 202396 h 1387730"/>
                <a:gd name="connsiteX2-53" fmla="*/ 5890417 w 5890417"/>
                <a:gd name="connsiteY2-54" fmla="*/ 1683 h 1387730"/>
                <a:gd name="connsiteX0-55" fmla="*/ 0 w 5762784"/>
                <a:gd name="connsiteY0-56" fmla="*/ 1511797 h 1511797"/>
                <a:gd name="connsiteX1-57" fmla="*/ 3124123 w 5762784"/>
                <a:gd name="connsiteY1-58" fmla="*/ 326463 h 1511797"/>
                <a:gd name="connsiteX2-59" fmla="*/ 5762784 w 5762784"/>
                <a:gd name="connsiteY2-60" fmla="*/ 7 h 1511797"/>
                <a:gd name="connsiteX0-61" fmla="*/ 0 w 5762784"/>
                <a:gd name="connsiteY0-62" fmla="*/ 1525628 h 1525628"/>
                <a:gd name="connsiteX1-63" fmla="*/ 3124123 w 5762784"/>
                <a:gd name="connsiteY1-64" fmla="*/ 340294 h 1525628"/>
                <a:gd name="connsiteX2-65" fmla="*/ 5762784 w 5762784"/>
                <a:gd name="connsiteY2-66" fmla="*/ 13838 h 1525628"/>
                <a:gd name="connsiteX0-67" fmla="*/ 0 w 5762784"/>
                <a:gd name="connsiteY0-68" fmla="*/ 1533593 h 1533593"/>
                <a:gd name="connsiteX1-69" fmla="*/ 2755995 w 5762784"/>
                <a:gd name="connsiteY1-70" fmla="*/ 268565 h 1533593"/>
                <a:gd name="connsiteX2-71" fmla="*/ 5762784 w 5762784"/>
                <a:gd name="connsiteY2-72" fmla="*/ 21803 h 1533593"/>
              </a:gdLst>
              <a:ahLst/>
              <a:cxnLst>
                <a:cxn ang="0">
                  <a:pos x="connsiteX0-1" y="connsiteY0-2"/>
                </a:cxn>
                <a:cxn ang="0">
                  <a:pos x="connsiteX1-3" y="connsiteY1-4"/>
                </a:cxn>
                <a:cxn ang="0">
                  <a:pos x="connsiteX2-5" y="connsiteY2-6"/>
                </a:cxn>
              </a:cxnLst>
              <a:rect l="l" t="t" r="r" b="b"/>
              <a:pathLst>
                <a:path w="5762784" h="1533593">
                  <a:moveTo>
                    <a:pt x="0" y="1533593"/>
                  </a:moveTo>
                  <a:cubicBezTo>
                    <a:pt x="1220611" y="929637"/>
                    <a:pt x="1795531" y="520530"/>
                    <a:pt x="2755995" y="268565"/>
                  </a:cubicBezTo>
                  <a:cubicBezTo>
                    <a:pt x="3716459" y="16600"/>
                    <a:pt x="4958314" y="-37186"/>
                    <a:pt x="5762784" y="21803"/>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形状 36"/>
            <p:cNvSpPr/>
            <p:nvPr/>
          </p:nvSpPr>
          <p:spPr>
            <a:xfrm rot="16516906" flipV="1">
              <a:off x="5995704" y="3716892"/>
              <a:ext cx="3122110" cy="1107469"/>
            </a:xfrm>
            <a:custGeom>
              <a:avLst/>
              <a:gdLst>
                <a:gd name="connsiteX0" fmla="*/ 0 w 6180666"/>
                <a:gd name="connsiteY0" fmla="*/ 1432015 h 1432015"/>
                <a:gd name="connsiteX1" fmla="*/ 3471333 w 6180666"/>
                <a:gd name="connsiteY1" fmla="*/ 43481 h 1432015"/>
                <a:gd name="connsiteX2" fmla="*/ 6180666 w 6180666"/>
                <a:gd name="connsiteY2" fmla="*/ 348281 h 1432015"/>
                <a:gd name="connsiteX0-1" fmla="*/ 0 w 6180666"/>
                <a:gd name="connsiteY0-2" fmla="*/ 1454839 h 1454839"/>
                <a:gd name="connsiteX1-3" fmla="*/ 3471333 w 6180666"/>
                <a:gd name="connsiteY1-4" fmla="*/ 66305 h 1454839"/>
                <a:gd name="connsiteX2-5" fmla="*/ 6180666 w 6180666"/>
                <a:gd name="connsiteY2-6" fmla="*/ 371105 h 1454839"/>
                <a:gd name="connsiteX0-7" fmla="*/ 0 w 6180666"/>
                <a:gd name="connsiteY0-8" fmla="*/ 1305623 h 1305623"/>
                <a:gd name="connsiteX1-9" fmla="*/ 3124123 w 6180666"/>
                <a:gd name="connsiteY1-10" fmla="*/ 120289 h 1305623"/>
                <a:gd name="connsiteX2-11" fmla="*/ 6180666 w 6180666"/>
                <a:gd name="connsiteY2-12" fmla="*/ 221889 h 1305623"/>
                <a:gd name="connsiteX0-13" fmla="*/ 0 w 6180666"/>
                <a:gd name="connsiteY0-14" fmla="*/ 1298599 h 1298599"/>
                <a:gd name="connsiteX1-15" fmla="*/ 3124123 w 6180666"/>
                <a:gd name="connsiteY1-16" fmla="*/ 113265 h 1298599"/>
                <a:gd name="connsiteX2-17" fmla="*/ 6180666 w 6180666"/>
                <a:gd name="connsiteY2-18" fmla="*/ 214865 h 1298599"/>
                <a:gd name="connsiteX0-19" fmla="*/ 0 w 6180666"/>
                <a:gd name="connsiteY0-20" fmla="*/ 1271940 h 1271940"/>
                <a:gd name="connsiteX1-21" fmla="*/ 3124123 w 6180666"/>
                <a:gd name="connsiteY1-22" fmla="*/ 86606 h 1271940"/>
                <a:gd name="connsiteX2-23" fmla="*/ 6180666 w 6180666"/>
                <a:gd name="connsiteY2-24" fmla="*/ 188206 h 1271940"/>
                <a:gd name="connsiteX0-25" fmla="*/ 0 w 5966997"/>
                <a:gd name="connsiteY0-26" fmla="*/ 1335533 h 1335533"/>
                <a:gd name="connsiteX1-27" fmla="*/ 3124123 w 5966997"/>
                <a:gd name="connsiteY1-28" fmla="*/ 150199 h 1335533"/>
                <a:gd name="connsiteX2-29" fmla="*/ 5966997 w 5966997"/>
                <a:gd name="connsiteY2-30" fmla="*/ 133266 h 1335533"/>
                <a:gd name="connsiteX0-31" fmla="*/ 0 w 5966997"/>
                <a:gd name="connsiteY0-32" fmla="*/ 1316903 h 1316903"/>
                <a:gd name="connsiteX1-33" fmla="*/ 3124123 w 5966997"/>
                <a:gd name="connsiteY1-34" fmla="*/ 131569 h 1316903"/>
                <a:gd name="connsiteX2-35" fmla="*/ 5966997 w 5966997"/>
                <a:gd name="connsiteY2-36" fmla="*/ 114636 h 1316903"/>
                <a:gd name="connsiteX0-37" fmla="*/ 0 w 5966997"/>
                <a:gd name="connsiteY0-38" fmla="*/ 1309326 h 1309326"/>
                <a:gd name="connsiteX1-39" fmla="*/ 3124123 w 5966997"/>
                <a:gd name="connsiteY1-40" fmla="*/ 123992 h 1309326"/>
                <a:gd name="connsiteX2-41" fmla="*/ 5966997 w 5966997"/>
                <a:gd name="connsiteY2-42" fmla="*/ 107059 h 1309326"/>
                <a:gd name="connsiteX0-43" fmla="*/ 0 w 5890417"/>
                <a:gd name="connsiteY0-44" fmla="*/ 1442228 h 1442228"/>
                <a:gd name="connsiteX1-45" fmla="*/ 3124123 w 5890417"/>
                <a:gd name="connsiteY1-46" fmla="*/ 256894 h 1442228"/>
                <a:gd name="connsiteX2-47" fmla="*/ 5890417 w 5890417"/>
                <a:gd name="connsiteY2-48" fmla="*/ 56181 h 1442228"/>
                <a:gd name="connsiteX0-49" fmla="*/ 0 w 5890417"/>
                <a:gd name="connsiteY0-50" fmla="*/ 1387730 h 1387730"/>
                <a:gd name="connsiteX1-51" fmla="*/ 3124123 w 5890417"/>
                <a:gd name="connsiteY1-52" fmla="*/ 202396 h 1387730"/>
                <a:gd name="connsiteX2-53" fmla="*/ 5890417 w 5890417"/>
                <a:gd name="connsiteY2-54" fmla="*/ 1683 h 1387730"/>
                <a:gd name="connsiteX0-55" fmla="*/ 0 w 5762784"/>
                <a:gd name="connsiteY0-56" fmla="*/ 1511797 h 1511797"/>
                <a:gd name="connsiteX1-57" fmla="*/ 3124123 w 5762784"/>
                <a:gd name="connsiteY1-58" fmla="*/ 326463 h 1511797"/>
                <a:gd name="connsiteX2-59" fmla="*/ 5762784 w 5762784"/>
                <a:gd name="connsiteY2-60" fmla="*/ 7 h 1511797"/>
                <a:gd name="connsiteX0-61" fmla="*/ 0 w 5762784"/>
                <a:gd name="connsiteY0-62" fmla="*/ 1525628 h 1525628"/>
                <a:gd name="connsiteX1-63" fmla="*/ 3124123 w 5762784"/>
                <a:gd name="connsiteY1-64" fmla="*/ 340294 h 1525628"/>
                <a:gd name="connsiteX2-65" fmla="*/ 5762784 w 5762784"/>
                <a:gd name="connsiteY2-66" fmla="*/ 13838 h 1525628"/>
                <a:gd name="connsiteX0-67" fmla="*/ 0 w 5762784"/>
                <a:gd name="connsiteY0-68" fmla="*/ 1533593 h 1533593"/>
                <a:gd name="connsiteX1-69" fmla="*/ 2755995 w 5762784"/>
                <a:gd name="connsiteY1-70" fmla="*/ 268565 h 1533593"/>
                <a:gd name="connsiteX2-71" fmla="*/ 5762784 w 5762784"/>
                <a:gd name="connsiteY2-72" fmla="*/ 21803 h 1533593"/>
              </a:gdLst>
              <a:ahLst/>
              <a:cxnLst>
                <a:cxn ang="0">
                  <a:pos x="connsiteX0-1" y="connsiteY0-2"/>
                </a:cxn>
                <a:cxn ang="0">
                  <a:pos x="connsiteX1-3" y="connsiteY1-4"/>
                </a:cxn>
                <a:cxn ang="0">
                  <a:pos x="connsiteX2-5" y="connsiteY2-6"/>
                </a:cxn>
              </a:cxnLst>
              <a:rect l="l" t="t" r="r" b="b"/>
              <a:pathLst>
                <a:path w="5762784" h="1533593">
                  <a:moveTo>
                    <a:pt x="0" y="1533593"/>
                  </a:moveTo>
                  <a:cubicBezTo>
                    <a:pt x="1220611" y="929637"/>
                    <a:pt x="1795531" y="520530"/>
                    <a:pt x="2755995" y="268565"/>
                  </a:cubicBezTo>
                  <a:cubicBezTo>
                    <a:pt x="3716459" y="16600"/>
                    <a:pt x="4958314" y="-37186"/>
                    <a:pt x="5762784" y="21803"/>
                  </a:cubicBezTo>
                </a:path>
              </a:pathLst>
            </a:cu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形状 37"/>
            <p:cNvSpPr/>
            <p:nvPr/>
          </p:nvSpPr>
          <p:spPr>
            <a:xfrm rot="3334020">
              <a:off x="7167117" y="3821117"/>
              <a:ext cx="3368818" cy="1100115"/>
            </a:xfrm>
            <a:custGeom>
              <a:avLst/>
              <a:gdLst>
                <a:gd name="connsiteX0" fmla="*/ 0 w 6180666"/>
                <a:gd name="connsiteY0" fmla="*/ 1432015 h 1432015"/>
                <a:gd name="connsiteX1" fmla="*/ 3471333 w 6180666"/>
                <a:gd name="connsiteY1" fmla="*/ 43481 h 1432015"/>
                <a:gd name="connsiteX2" fmla="*/ 6180666 w 6180666"/>
                <a:gd name="connsiteY2" fmla="*/ 348281 h 1432015"/>
                <a:gd name="connsiteX0-1" fmla="*/ 0 w 6180666"/>
                <a:gd name="connsiteY0-2" fmla="*/ 1454839 h 1454839"/>
                <a:gd name="connsiteX1-3" fmla="*/ 3471333 w 6180666"/>
                <a:gd name="connsiteY1-4" fmla="*/ 66305 h 1454839"/>
                <a:gd name="connsiteX2-5" fmla="*/ 6180666 w 6180666"/>
                <a:gd name="connsiteY2-6" fmla="*/ 371105 h 1454839"/>
                <a:gd name="connsiteX0-7" fmla="*/ 0 w 6180666"/>
                <a:gd name="connsiteY0-8" fmla="*/ 1305623 h 1305623"/>
                <a:gd name="connsiteX1-9" fmla="*/ 3124123 w 6180666"/>
                <a:gd name="connsiteY1-10" fmla="*/ 120289 h 1305623"/>
                <a:gd name="connsiteX2-11" fmla="*/ 6180666 w 6180666"/>
                <a:gd name="connsiteY2-12" fmla="*/ 221889 h 1305623"/>
                <a:gd name="connsiteX0-13" fmla="*/ 0 w 6180666"/>
                <a:gd name="connsiteY0-14" fmla="*/ 1298599 h 1298599"/>
                <a:gd name="connsiteX1-15" fmla="*/ 3124123 w 6180666"/>
                <a:gd name="connsiteY1-16" fmla="*/ 113265 h 1298599"/>
                <a:gd name="connsiteX2-17" fmla="*/ 6180666 w 6180666"/>
                <a:gd name="connsiteY2-18" fmla="*/ 214865 h 1298599"/>
                <a:gd name="connsiteX0-19" fmla="*/ 0 w 6180666"/>
                <a:gd name="connsiteY0-20" fmla="*/ 1271940 h 1271940"/>
                <a:gd name="connsiteX1-21" fmla="*/ 3124123 w 6180666"/>
                <a:gd name="connsiteY1-22" fmla="*/ 86606 h 1271940"/>
                <a:gd name="connsiteX2-23" fmla="*/ 6180666 w 6180666"/>
                <a:gd name="connsiteY2-24" fmla="*/ 188206 h 1271940"/>
                <a:gd name="connsiteX0-25" fmla="*/ 0 w 5966997"/>
                <a:gd name="connsiteY0-26" fmla="*/ 1335533 h 1335533"/>
                <a:gd name="connsiteX1-27" fmla="*/ 3124123 w 5966997"/>
                <a:gd name="connsiteY1-28" fmla="*/ 150199 h 1335533"/>
                <a:gd name="connsiteX2-29" fmla="*/ 5966997 w 5966997"/>
                <a:gd name="connsiteY2-30" fmla="*/ 133266 h 1335533"/>
                <a:gd name="connsiteX0-31" fmla="*/ 0 w 5966997"/>
                <a:gd name="connsiteY0-32" fmla="*/ 1316903 h 1316903"/>
                <a:gd name="connsiteX1-33" fmla="*/ 3124123 w 5966997"/>
                <a:gd name="connsiteY1-34" fmla="*/ 131569 h 1316903"/>
                <a:gd name="connsiteX2-35" fmla="*/ 5966997 w 5966997"/>
                <a:gd name="connsiteY2-36" fmla="*/ 114636 h 1316903"/>
                <a:gd name="connsiteX0-37" fmla="*/ 0 w 5966997"/>
                <a:gd name="connsiteY0-38" fmla="*/ 1309326 h 1309326"/>
                <a:gd name="connsiteX1-39" fmla="*/ 3124123 w 5966997"/>
                <a:gd name="connsiteY1-40" fmla="*/ 123992 h 1309326"/>
                <a:gd name="connsiteX2-41" fmla="*/ 5966997 w 5966997"/>
                <a:gd name="connsiteY2-42" fmla="*/ 107059 h 1309326"/>
                <a:gd name="connsiteX0-43" fmla="*/ 0 w 5890417"/>
                <a:gd name="connsiteY0-44" fmla="*/ 1442228 h 1442228"/>
                <a:gd name="connsiteX1-45" fmla="*/ 3124123 w 5890417"/>
                <a:gd name="connsiteY1-46" fmla="*/ 256894 h 1442228"/>
                <a:gd name="connsiteX2-47" fmla="*/ 5890417 w 5890417"/>
                <a:gd name="connsiteY2-48" fmla="*/ 56181 h 1442228"/>
                <a:gd name="connsiteX0-49" fmla="*/ 0 w 5890417"/>
                <a:gd name="connsiteY0-50" fmla="*/ 1387730 h 1387730"/>
                <a:gd name="connsiteX1-51" fmla="*/ 3124123 w 5890417"/>
                <a:gd name="connsiteY1-52" fmla="*/ 202396 h 1387730"/>
                <a:gd name="connsiteX2-53" fmla="*/ 5890417 w 5890417"/>
                <a:gd name="connsiteY2-54" fmla="*/ 1683 h 1387730"/>
                <a:gd name="connsiteX0-55" fmla="*/ 0 w 5762784"/>
                <a:gd name="connsiteY0-56" fmla="*/ 1511797 h 1511797"/>
                <a:gd name="connsiteX1-57" fmla="*/ 3124123 w 5762784"/>
                <a:gd name="connsiteY1-58" fmla="*/ 326463 h 1511797"/>
                <a:gd name="connsiteX2-59" fmla="*/ 5762784 w 5762784"/>
                <a:gd name="connsiteY2-60" fmla="*/ 7 h 1511797"/>
                <a:gd name="connsiteX0-61" fmla="*/ 0 w 5762784"/>
                <a:gd name="connsiteY0-62" fmla="*/ 1525628 h 1525628"/>
                <a:gd name="connsiteX1-63" fmla="*/ 3124123 w 5762784"/>
                <a:gd name="connsiteY1-64" fmla="*/ 340294 h 1525628"/>
                <a:gd name="connsiteX2-65" fmla="*/ 5762784 w 5762784"/>
                <a:gd name="connsiteY2-66" fmla="*/ 13838 h 1525628"/>
                <a:gd name="connsiteX0-67" fmla="*/ 0 w 5762784"/>
                <a:gd name="connsiteY0-68" fmla="*/ 1533593 h 1533593"/>
                <a:gd name="connsiteX1-69" fmla="*/ 2755995 w 5762784"/>
                <a:gd name="connsiteY1-70" fmla="*/ 268565 h 1533593"/>
                <a:gd name="connsiteX2-71" fmla="*/ 5762784 w 5762784"/>
                <a:gd name="connsiteY2-72" fmla="*/ 21803 h 1533593"/>
                <a:gd name="connsiteX0-73" fmla="*/ 0 w 5762784"/>
                <a:gd name="connsiteY0-74" fmla="*/ 1533593 h 1533593"/>
                <a:gd name="connsiteX1-75" fmla="*/ 2755995 w 5762784"/>
                <a:gd name="connsiteY1-76" fmla="*/ 268565 h 1533593"/>
                <a:gd name="connsiteX2-77" fmla="*/ 5762784 w 5762784"/>
                <a:gd name="connsiteY2-78" fmla="*/ 21803 h 1533593"/>
                <a:gd name="connsiteX0-79" fmla="*/ 0 w 5762784"/>
                <a:gd name="connsiteY0-80" fmla="*/ 1523409 h 1523409"/>
                <a:gd name="connsiteX1-81" fmla="*/ 2735765 w 5762784"/>
                <a:gd name="connsiteY1-82" fmla="*/ 376892 h 1523409"/>
                <a:gd name="connsiteX2-83" fmla="*/ 5762784 w 5762784"/>
                <a:gd name="connsiteY2-84" fmla="*/ 11619 h 1523409"/>
              </a:gdLst>
              <a:ahLst/>
              <a:cxnLst>
                <a:cxn ang="0">
                  <a:pos x="connsiteX0-1" y="connsiteY0-2"/>
                </a:cxn>
                <a:cxn ang="0">
                  <a:pos x="connsiteX1-3" y="connsiteY1-4"/>
                </a:cxn>
                <a:cxn ang="0">
                  <a:pos x="connsiteX2-5" y="connsiteY2-6"/>
                </a:cxn>
              </a:cxnLst>
              <a:rect l="l" t="t" r="r" b="b"/>
              <a:pathLst>
                <a:path w="5762784" h="1523409">
                  <a:moveTo>
                    <a:pt x="0" y="1523409"/>
                  </a:moveTo>
                  <a:cubicBezTo>
                    <a:pt x="420605" y="1176316"/>
                    <a:pt x="1775301" y="628857"/>
                    <a:pt x="2735765" y="376892"/>
                  </a:cubicBezTo>
                  <a:cubicBezTo>
                    <a:pt x="3696229" y="124927"/>
                    <a:pt x="4958314" y="-47370"/>
                    <a:pt x="5762784" y="1161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p:cNvCxnSpPr>
              <a:stCxn id="37" idx="0"/>
            </p:cNvCxnSpPr>
            <p:nvPr/>
          </p:nvCxnSpPr>
          <p:spPr>
            <a:xfrm flipV="1">
              <a:off x="6861675" y="2778676"/>
              <a:ext cx="3162858" cy="2995404"/>
            </a:xfrm>
            <a:prstGeom prst="line">
              <a:avLst/>
            </a:prstGeom>
            <a:ln>
              <a:solidFill>
                <a:srgbClr val="1CA08A"/>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lumMod val="85000"/>
              </a:schemeClr>
            </a:gs>
            <a:gs pos="10000">
              <a:schemeClr val="bg1">
                <a:alpha val="0"/>
              </a:schemeClr>
            </a:gs>
          </a:gsLst>
          <a:lin ang="16200000" scaled="1"/>
          <a:tileRect/>
        </a:gradFill>
        <a:effectLst/>
      </p:bgPr>
    </p:bg>
    <p:spTree>
      <p:nvGrpSpPr>
        <p:cNvPr id="1" name=""/>
        <p:cNvGrpSpPr/>
        <p:nvPr/>
      </p:nvGrpSpPr>
      <p:grpSpPr>
        <a:xfrm>
          <a:off x="0" y="0"/>
          <a:ext cx="0" cy="0"/>
          <a:chOff x="0" y="0"/>
          <a:chExt cx="0" cy="0"/>
        </a:xfrm>
      </p:grpSpPr>
      <p:sp>
        <p:nvSpPr>
          <p:cNvPr id="9" name="矩形: 圆角 8"/>
          <p:cNvSpPr/>
          <p:nvPr/>
        </p:nvSpPr>
        <p:spPr>
          <a:xfrm>
            <a:off x="1200635" y="3804809"/>
            <a:ext cx="9809488" cy="2627512"/>
          </a:xfrm>
          <a:prstGeom prst="roundRect">
            <a:avLst>
              <a:gd name="adj" fmla="val 11425"/>
            </a:avLst>
          </a:prstGeom>
          <a:noFill/>
          <a:ln w="19050">
            <a:gradFill flip="none" rotWithShape="1">
              <a:gsLst>
                <a:gs pos="0">
                  <a:srgbClr val="217EB8"/>
                </a:gs>
                <a:gs pos="100000">
                  <a:srgbClr val="217EB8">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 name="组合 1"/>
          <p:cNvGrpSpPr/>
          <p:nvPr/>
        </p:nvGrpSpPr>
        <p:grpSpPr>
          <a:xfrm>
            <a:off x="0" y="0"/>
            <a:ext cx="12192000" cy="3312627"/>
            <a:chOff x="0" y="0"/>
            <a:chExt cx="12192000" cy="864000"/>
          </a:xfrm>
        </p:grpSpPr>
        <p:sp>
          <p:nvSpPr>
            <p:cNvPr id="150" name="矩形 149"/>
            <p:cNvSpPr/>
            <p:nvPr/>
          </p:nvSpPr>
          <p:spPr>
            <a:xfrm>
              <a:off x="0" y="0"/>
              <a:ext cx="12192000" cy="864000"/>
            </a:xfrm>
            <a:prstGeom prst="rect">
              <a:avLst/>
            </a:prstGeom>
            <a:pattFill prst="dkUpDiag">
              <a:fgClr>
                <a:srgbClr val="2281BC"/>
              </a:fgClr>
              <a:bgClr>
                <a:srgbClr val="1C6D9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2" name="矩形 151"/>
            <p:cNvSpPr/>
            <p:nvPr/>
          </p:nvSpPr>
          <p:spPr>
            <a:xfrm>
              <a:off x="0" y="0"/>
              <a:ext cx="12192000" cy="864000"/>
            </a:xfrm>
            <a:prstGeom prst="rect">
              <a:avLst/>
            </a:prstGeom>
            <a:gradFill flip="none" rotWithShape="1">
              <a:gsLst>
                <a:gs pos="70000">
                  <a:srgbClr val="1A6492"/>
                </a:gs>
                <a:gs pos="100000">
                  <a:srgbClr val="1C6D9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 name="矩形 3"/>
          <p:cNvSpPr/>
          <p:nvPr/>
        </p:nvSpPr>
        <p:spPr>
          <a:xfrm>
            <a:off x="1630235" y="4175615"/>
            <a:ext cx="8957554" cy="1928413"/>
          </a:xfrm>
          <a:prstGeom prst="rect">
            <a:avLst/>
          </a:prstGeom>
        </p:spPr>
        <p:txBody>
          <a:bodyPr wrap="square">
            <a:spAutoFit/>
          </a:bodyPr>
          <a:lstStyle/>
          <a:p>
            <a:pPr marL="457200" indent="-457200">
              <a:lnSpc>
                <a:spcPct val="110000"/>
              </a:lnSpc>
              <a:buFont typeface="+mj-ea"/>
              <a:buAutoNum type="circleNumDbPlain"/>
            </a:pPr>
            <a:r>
              <a:rPr lang="zh-CN" altLang="en-US" sz="2200" b="1" kern="100" dirty="0">
                <a:solidFill>
                  <a:srgbClr val="217EB8"/>
                </a:solidFill>
                <a:cs typeface="+mn-ea"/>
                <a:sym typeface="+mn-lt"/>
              </a:rPr>
              <a:t>需求弹性</a:t>
            </a:r>
            <a:r>
              <a:rPr lang="zh-CN" altLang="en-US" sz="2200" kern="100" dirty="0">
                <a:cs typeface="+mn-ea"/>
                <a:sym typeface="+mn-lt"/>
              </a:rPr>
              <a:t>（需求的价格弹性的计算与影响因素、需求的收入弹性与恩格尔定理）</a:t>
            </a:r>
            <a:endParaRPr lang="zh-CN" altLang="en-US" sz="2200" kern="100" dirty="0">
              <a:cs typeface="+mn-ea"/>
              <a:sym typeface="+mn-lt"/>
            </a:endParaRPr>
          </a:p>
          <a:p>
            <a:pPr marL="457200" indent="-457200">
              <a:lnSpc>
                <a:spcPct val="110000"/>
              </a:lnSpc>
              <a:buFont typeface="+mj-ea"/>
              <a:buAutoNum type="circleNumDbPlain"/>
            </a:pPr>
            <a:r>
              <a:rPr lang="zh-CN" altLang="en-US" sz="2200" b="1" kern="100" dirty="0">
                <a:solidFill>
                  <a:srgbClr val="217EB8"/>
                </a:solidFill>
                <a:cs typeface="+mn-ea"/>
                <a:sym typeface="+mn-lt"/>
              </a:rPr>
              <a:t>供给弹性</a:t>
            </a:r>
            <a:r>
              <a:rPr lang="zh-CN" altLang="en-US" sz="2200" kern="100" dirty="0">
                <a:cs typeface="+mn-ea"/>
                <a:sym typeface="+mn-lt"/>
              </a:rPr>
              <a:t>（供给弹性的计算与影响因素）</a:t>
            </a:r>
            <a:endParaRPr lang="zh-CN" altLang="en-US" sz="2200" kern="100" dirty="0">
              <a:cs typeface="+mn-ea"/>
              <a:sym typeface="+mn-lt"/>
            </a:endParaRPr>
          </a:p>
          <a:p>
            <a:pPr marL="457200" indent="-457200">
              <a:lnSpc>
                <a:spcPct val="110000"/>
              </a:lnSpc>
              <a:buFont typeface="+mj-ea"/>
              <a:buAutoNum type="circleNumDbPlain"/>
            </a:pPr>
            <a:r>
              <a:rPr lang="zh-CN" altLang="en-US" sz="2200" b="1" kern="100" dirty="0">
                <a:solidFill>
                  <a:srgbClr val="217EB8"/>
                </a:solidFill>
                <a:cs typeface="+mn-ea"/>
                <a:sym typeface="+mn-lt"/>
              </a:rPr>
              <a:t>弹性理论应用</a:t>
            </a:r>
            <a:r>
              <a:rPr lang="zh-CN" altLang="en-US" sz="2200" kern="100" dirty="0">
                <a:cs typeface="+mn-ea"/>
                <a:sym typeface="+mn-lt"/>
              </a:rPr>
              <a:t>（需求弹性与销售收入之间关系、富有弹性与缺乏弹性应用、蛛网模型）</a:t>
            </a:r>
            <a:endParaRPr lang="zh-CN" altLang="en-US" sz="2200" kern="100" dirty="0">
              <a:cs typeface="+mn-ea"/>
              <a:sym typeface="+mn-lt"/>
            </a:endParaRPr>
          </a:p>
        </p:txBody>
      </p:sp>
      <p:pic>
        <p:nvPicPr>
          <p:cNvPr id="77" name="图片 76"/>
          <p:cNvPicPr>
            <a:picLocks noChangeAspect="1"/>
          </p:cNvPicPr>
          <p:nvPr/>
        </p:nvPicPr>
        <p:blipFill>
          <a:blip r:embed="rId1"/>
          <a:stretch>
            <a:fillRect/>
          </a:stretch>
        </p:blipFill>
        <p:spPr>
          <a:xfrm>
            <a:off x="4736474" y="3463853"/>
            <a:ext cx="2719052" cy="768163"/>
          </a:xfrm>
          <a:prstGeom prst="rect">
            <a:avLst/>
          </a:prstGeom>
        </p:spPr>
      </p:pic>
      <p:pic>
        <p:nvPicPr>
          <p:cNvPr id="154" name="图片 153"/>
          <p:cNvPicPr>
            <a:picLocks noChangeAspect="1"/>
          </p:cNvPicPr>
          <p:nvPr/>
        </p:nvPicPr>
        <p:blipFill>
          <a:blip r:embed="rId2"/>
          <a:stretch>
            <a:fillRect/>
          </a:stretch>
        </p:blipFill>
        <p:spPr>
          <a:xfrm>
            <a:off x="2131671" y="491730"/>
            <a:ext cx="2629443" cy="2461269"/>
          </a:xfrm>
          <a:prstGeom prst="rect">
            <a:avLst/>
          </a:prstGeom>
        </p:spPr>
      </p:pic>
      <p:sp>
        <p:nvSpPr>
          <p:cNvPr id="10" name="文本框 9"/>
          <p:cNvSpPr txBox="1"/>
          <p:nvPr/>
        </p:nvSpPr>
        <p:spPr>
          <a:xfrm>
            <a:off x="5452095" y="859057"/>
            <a:ext cx="4636234" cy="1600438"/>
          </a:xfrm>
          <a:prstGeom prst="rect">
            <a:avLst/>
          </a:prstGeom>
          <a:noFill/>
        </p:spPr>
        <p:txBody>
          <a:bodyPr wrap="square" rtlCol="0">
            <a:spAutoFit/>
          </a:bodyPr>
          <a:lstStyle/>
          <a:p>
            <a:r>
              <a:rPr lang="zh-CN" altLang="en-US" sz="5400" i="1" dirty="0">
                <a:solidFill>
                  <a:schemeClr val="bg1"/>
                </a:solidFill>
                <a:effectLst>
                  <a:outerShdw blurRad="12700" dist="50800" dir="2700000" algn="ctr" rotWithShape="0">
                    <a:srgbClr val="08A6F7"/>
                  </a:outerShdw>
                </a:effectLst>
                <a:latin typeface="庞门正道标题体" panose="02010600030101010101" pitchFamily="2" charset="-122"/>
                <a:ea typeface="庞门正道标题体" panose="02010600030101010101" pitchFamily="2" charset="-122"/>
              </a:rPr>
              <a:t>第三讲：</a:t>
            </a:r>
            <a:endParaRPr lang="en-US" altLang="zh-CN" sz="5400" i="1" dirty="0">
              <a:solidFill>
                <a:schemeClr val="bg1"/>
              </a:solidFill>
              <a:effectLst>
                <a:outerShdw blurRad="12700" dist="50800" dir="2700000" algn="ctr" rotWithShape="0">
                  <a:srgbClr val="08A6F7"/>
                </a:outerShdw>
              </a:effectLst>
              <a:latin typeface="庞门正道标题体" panose="02010600030101010101" pitchFamily="2" charset="-122"/>
              <a:ea typeface="庞门正道标题体" panose="02010600030101010101" pitchFamily="2" charset="-122"/>
            </a:endParaRPr>
          </a:p>
          <a:p>
            <a:r>
              <a:rPr lang="zh-CN" altLang="en-US" sz="4200" i="1" dirty="0">
                <a:solidFill>
                  <a:schemeClr val="bg1"/>
                </a:solidFill>
                <a:effectLst>
                  <a:outerShdw blurRad="12700" dist="50800" dir="2700000" algn="ctr" rotWithShape="0">
                    <a:srgbClr val="08A6F7"/>
                  </a:outerShdw>
                </a:effectLst>
                <a:latin typeface="庞门正道标题体" panose="02010600030101010101" pitchFamily="2" charset="-122"/>
                <a:ea typeface="庞门正道标题体" panose="02010600030101010101" pitchFamily="2" charset="-122"/>
              </a:rPr>
              <a:t>弹性理论及其应用</a:t>
            </a:r>
            <a:endParaRPr lang="zh-CN" altLang="en-US" sz="4200" i="1" dirty="0">
              <a:solidFill>
                <a:schemeClr val="bg1"/>
              </a:solidFill>
              <a:effectLst>
                <a:outerShdw blurRad="12700" dist="50800" dir="2700000" algn="ctr" rotWithShape="0">
                  <a:srgbClr val="08A6F7"/>
                </a:outerShdw>
              </a:effectLst>
              <a:latin typeface="庞门正道标题体" panose="02010600030101010101" pitchFamily="2" charset="-122"/>
              <a:ea typeface="庞门正道标题体" panose="0201060003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1444375" y="2516557"/>
            <a:ext cx="5803571" cy="1827552"/>
          </a:xfrm>
        </p:spPr>
        <p:txBody>
          <a:bodyPr wrap="square">
            <a:spAutoFit/>
          </a:bodyPr>
          <a:lstStyle/>
          <a:p>
            <a:pPr marL="0" indent="0" algn="just">
              <a:lnSpc>
                <a:spcPct val="120000"/>
              </a:lnSpc>
              <a:spcBef>
                <a:spcPts val="0"/>
              </a:spcBef>
              <a:buNone/>
            </a:pPr>
            <a:r>
              <a:rPr lang="zh-CN" altLang="en-US" sz="2400" dirty="0"/>
              <a:t>一个家庭的收入越少，总支出中用来购买食物的支出所占的比例就越大，随着家庭收入的增加，总支出中用来购买食物的支出份额则会下降。</a:t>
            </a:r>
            <a:endParaRPr lang="en-US" altLang="zh-CN" sz="2400" dirty="0"/>
          </a:p>
        </p:txBody>
      </p:sp>
      <p:sp>
        <p:nvSpPr>
          <p:cNvPr id="5" name="内容占位符 2"/>
          <p:cNvSpPr txBox="1"/>
          <p:nvPr/>
        </p:nvSpPr>
        <p:spPr>
          <a:xfrm>
            <a:off x="1367497" y="1709657"/>
            <a:ext cx="2391703" cy="56560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0" indent="0">
              <a:lnSpc>
                <a:spcPct val="120000"/>
              </a:lnSpc>
              <a:spcBef>
                <a:spcPts val="0"/>
              </a:spcBef>
              <a:buNone/>
            </a:pPr>
            <a:r>
              <a:rPr lang="en-US" altLang="zh-CN" b="1" dirty="0">
                <a:solidFill>
                  <a:srgbClr val="0097E2"/>
                </a:solidFill>
              </a:rPr>
              <a:t>3.</a:t>
            </a:r>
            <a:r>
              <a:rPr lang="zh-CN" altLang="en-US" b="1" dirty="0">
                <a:solidFill>
                  <a:srgbClr val="0097E2"/>
                </a:solidFill>
              </a:rPr>
              <a:t>恩格尔定律</a:t>
            </a:r>
            <a:endParaRPr lang="zh-CN" altLang="en-US" b="1" dirty="0">
              <a:solidFill>
                <a:srgbClr val="0097E2"/>
              </a:solidFill>
            </a:endParaRPr>
          </a:p>
        </p:txBody>
      </p:sp>
      <p:sp>
        <p:nvSpPr>
          <p:cNvPr id="6" name="矩形 5"/>
          <p:cNvSpPr/>
          <p:nvPr/>
        </p:nvSpPr>
        <p:spPr>
          <a:xfrm>
            <a:off x="1495174" y="2309334"/>
            <a:ext cx="992937" cy="7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classroom_185578"/>
          <p:cNvSpPr>
            <a:spLocks noChangeAspect="1"/>
          </p:cNvSpPr>
          <p:nvPr/>
        </p:nvSpPr>
        <p:spPr bwMode="auto">
          <a:xfrm>
            <a:off x="829113" y="1907162"/>
            <a:ext cx="591559" cy="468000"/>
          </a:xfrm>
          <a:custGeom>
            <a:avLst/>
            <a:gdLst>
              <a:gd name="connsiteX0" fmla="*/ 441591 w 609207"/>
              <a:gd name="connsiteY0" fmla="*/ 246218 h 481962"/>
              <a:gd name="connsiteX1" fmla="*/ 393195 w 609207"/>
              <a:gd name="connsiteY1" fmla="*/ 266175 h 481962"/>
              <a:gd name="connsiteX2" fmla="*/ 393195 w 609207"/>
              <a:gd name="connsiteY2" fmla="*/ 362842 h 481962"/>
              <a:gd name="connsiteX3" fmla="*/ 441591 w 609207"/>
              <a:gd name="connsiteY3" fmla="*/ 382904 h 481962"/>
              <a:gd name="connsiteX4" fmla="*/ 489987 w 609207"/>
              <a:gd name="connsiteY4" fmla="*/ 362842 h 481962"/>
              <a:gd name="connsiteX5" fmla="*/ 509970 w 609207"/>
              <a:gd name="connsiteY5" fmla="*/ 314509 h 481962"/>
              <a:gd name="connsiteX6" fmla="*/ 489987 w 609207"/>
              <a:gd name="connsiteY6" fmla="*/ 266175 h 481962"/>
              <a:gd name="connsiteX7" fmla="*/ 441591 w 609207"/>
              <a:gd name="connsiteY7" fmla="*/ 246218 h 481962"/>
              <a:gd name="connsiteX8" fmla="*/ 441591 w 609207"/>
              <a:gd name="connsiteY8" fmla="*/ 204640 h 481962"/>
              <a:gd name="connsiteX9" fmla="*/ 519441 w 609207"/>
              <a:gd name="connsiteY9" fmla="*/ 236863 h 481962"/>
              <a:gd name="connsiteX10" fmla="*/ 551601 w 609207"/>
              <a:gd name="connsiteY10" fmla="*/ 314509 h 481962"/>
              <a:gd name="connsiteX11" fmla="*/ 532763 w 609207"/>
              <a:gd name="connsiteY11" fmla="*/ 376147 h 481962"/>
              <a:gd name="connsiteX12" fmla="*/ 603119 w 609207"/>
              <a:gd name="connsiteY12" fmla="*/ 446517 h 481962"/>
              <a:gd name="connsiteX13" fmla="*/ 603119 w 609207"/>
              <a:gd name="connsiteY13" fmla="*/ 475829 h 481962"/>
              <a:gd name="connsiteX14" fmla="*/ 588340 w 609207"/>
              <a:gd name="connsiteY14" fmla="*/ 481962 h 481962"/>
              <a:gd name="connsiteX15" fmla="*/ 573665 w 609207"/>
              <a:gd name="connsiteY15" fmla="*/ 475829 h 481962"/>
              <a:gd name="connsiteX16" fmla="*/ 503309 w 609207"/>
              <a:gd name="connsiteY16" fmla="*/ 405563 h 481962"/>
              <a:gd name="connsiteX17" fmla="*/ 441591 w 609207"/>
              <a:gd name="connsiteY17" fmla="*/ 424481 h 481962"/>
              <a:gd name="connsiteX18" fmla="*/ 363741 w 609207"/>
              <a:gd name="connsiteY18" fmla="*/ 392259 h 481962"/>
              <a:gd name="connsiteX19" fmla="*/ 363741 w 609207"/>
              <a:gd name="connsiteY19" fmla="*/ 236863 h 481962"/>
              <a:gd name="connsiteX20" fmla="*/ 441591 w 609207"/>
              <a:gd name="connsiteY20" fmla="*/ 204640 h 481962"/>
              <a:gd name="connsiteX21" fmla="*/ 455782 w 609207"/>
              <a:gd name="connsiteY21" fmla="*/ 70989 h 481962"/>
              <a:gd name="connsiteX22" fmla="*/ 476599 w 609207"/>
              <a:gd name="connsiteY22" fmla="*/ 91778 h 481962"/>
              <a:gd name="connsiteX23" fmla="*/ 476599 w 609207"/>
              <a:gd name="connsiteY23" fmla="*/ 180859 h 481962"/>
              <a:gd name="connsiteX24" fmla="*/ 444124 w 609207"/>
              <a:gd name="connsiteY24" fmla="*/ 177013 h 481962"/>
              <a:gd name="connsiteX25" fmla="*/ 434965 w 609207"/>
              <a:gd name="connsiteY25" fmla="*/ 177325 h 481962"/>
              <a:gd name="connsiteX26" fmla="*/ 434965 w 609207"/>
              <a:gd name="connsiteY26" fmla="*/ 91778 h 481962"/>
              <a:gd name="connsiteX27" fmla="*/ 455782 w 609207"/>
              <a:gd name="connsiteY27" fmla="*/ 70989 h 481962"/>
              <a:gd name="connsiteX28" fmla="*/ 372515 w 609207"/>
              <a:gd name="connsiteY28" fmla="*/ 70989 h 481962"/>
              <a:gd name="connsiteX29" fmla="*/ 393332 w 609207"/>
              <a:gd name="connsiteY29" fmla="*/ 91780 h 481962"/>
              <a:gd name="connsiteX30" fmla="*/ 393332 w 609207"/>
              <a:gd name="connsiteY30" fmla="*/ 186692 h 481962"/>
              <a:gd name="connsiteX31" fmla="*/ 351698 w 609207"/>
              <a:gd name="connsiteY31" fmla="*/ 212473 h 481962"/>
              <a:gd name="connsiteX32" fmla="*/ 351698 w 609207"/>
              <a:gd name="connsiteY32" fmla="*/ 91780 h 481962"/>
              <a:gd name="connsiteX33" fmla="*/ 372515 w 609207"/>
              <a:gd name="connsiteY33" fmla="*/ 70989 h 481962"/>
              <a:gd name="connsiteX34" fmla="*/ 289248 w 609207"/>
              <a:gd name="connsiteY34" fmla="*/ 70989 h 481962"/>
              <a:gd name="connsiteX35" fmla="*/ 310065 w 609207"/>
              <a:gd name="connsiteY35" fmla="*/ 91773 h 481962"/>
              <a:gd name="connsiteX36" fmla="*/ 310065 w 609207"/>
              <a:gd name="connsiteY36" fmla="*/ 282366 h 481962"/>
              <a:gd name="connsiteX37" fmla="*/ 306318 w 609207"/>
              <a:gd name="connsiteY37" fmla="*/ 314686 h 481962"/>
              <a:gd name="connsiteX38" fmla="*/ 310065 w 609207"/>
              <a:gd name="connsiteY38" fmla="*/ 346901 h 481962"/>
              <a:gd name="connsiteX39" fmla="*/ 310065 w 609207"/>
              <a:gd name="connsiteY39" fmla="*/ 388990 h 481962"/>
              <a:gd name="connsiteX40" fmla="*/ 289248 w 609207"/>
              <a:gd name="connsiteY40" fmla="*/ 409774 h 481962"/>
              <a:gd name="connsiteX41" fmla="*/ 268431 w 609207"/>
              <a:gd name="connsiteY41" fmla="*/ 388990 h 481962"/>
              <a:gd name="connsiteX42" fmla="*/ 268431 w 609207"/>
              <a:gd name="connsiteY42" fmla="*/ 91773 h 481962"/>
              <a:gd name="connsiteX43" fmla="*/ 289248 w 609207"/>
              <a:gd name="connsiteY43" fmla="*/ 70989 h 481962"/>
              <a:gd name="connsiteX44" fmla="*/ 205980 w 609207"/>
              <a:gd name="connsiteY44" fmla="*/ 70989 h 481962"/>
              <a:gd name="connsiteX45" fmla="*/ 226797 w 609207"/>
              <a:gd name="connsiteY45" fmla="*/ 91773 h 481962"/>
              <a:gd name="connsiteX46" fmla="*/ 226797 w 609207"/>
              <a:gd name="connsiteY46" fmla="*/ 388990 h 481962"/>
              <a:gd name="connsiteX47" fmla="*/ 205980 w 609207"/>
              <a:gd name="connsiteY47" fmla="*/ 409774 h 481962"/>
              <a:gd name="connsiteX48" fmla="*/ 185163 w 609207"/>
              <a:gd name="connsiteY48" fmla="*/ 388990 h 481962"/>
              <a:gd name="connsiteX49" fmla="*/ 185163 w 609207"/>
              <a:gd name="connsiteY49" fmla="*/ 91773 h 481962"/>
              <a:gd name="connsiteX50" fmla="*/ 205980 w 609207"/>
              <a:gd name="connsiteY50" fmla="*/ 70989 h 481962"/>
              <a:gd name="connsiteX51" fmla="*/ 122713 w 609207"/>
              <a:gd name="connsiteY51" fmla="*/ 70989 h 481962"/>
              <a:gd name="connsiteX52" fmla="*/ 143530 w 609207"/>
              <a:gd name="connsiteY52" fmla="*/ 91773 h 481962"/>
              <a:gd name="connsiteX53" fmla="*/ 143530 w 609207"/>
              <a:gd name="connsiteY53" fmla="*/ 388990 h 481962"/>
              <a:gd name="connsiteX54" fmla="*/ 122713 w 609207"/>
              <a:gd name="connsiteY54" fmla="*/ 409774 h 481962"/>
              <a:gd name="connsiteX55" fmla="*/ 101896 w 609207"/>
              <a:gd name="connsiteY55" fmla="*/ 388990 h 481962"/>
              <a:gd name="connsiteX56" fmla="*/ 101896 w 609207"/>
              <a:gd name="connsiteY56" fmla="*/ 91773 h 481962"/>
              <a:gd name="connsiteX57" fmla="*/ 122713 w 609207"/>
              <a:gd name="connsiteY57" fmla="*/ 70989 h 481962"/>
              <a:gd name="connsiteX58" fmla="*/ 20816 w 609207"/>
              <a:gd name="connsiteY58" fmla="*/ 0 h 481962"/>
              <a:gd name="connsiteX59" fmla="*/ 576590 w 609207"/>
              <a:gd name="connsiteY59" fmla="*/ 0 h 481962"/>
              <a:gd name="connsiteX60" fmla="*/ 597406 w 609207"/>
              <a:gd name="connsiteY60" fmla="*/ 20786 h 481962"/>
              <a:gd name="connsiteX61" fmla="*/ 597406 w 609207"/>
              <a:gd name="connsiteY61" fmla="*/ 399187 h 481962"/>
              <a:gd name="connsiteX62" fmla="*/ 569617 w 609207"/>
              <a:gd name="connsiteY62" fmla="*/ 371438 h 481962"/>
              <a:gd name="connsiteX63" fmla="*/ 581898 w 609207"/>
              <a:gd name="connsiteY63" fmla="*/ 314694 h 481962"/>
              <a:gd name="connsiteX64" fmla="*/ 555775 w 609207"/>
              <a:gd name="connsiteY64" fmla="*/ 233942 h 481962"/>
              <a:gd name="connsiteX65" fmla="*/ 555775 w 609207"/>
              <a:gd name="connsiteY65" fmla="*/ 41571 h 481962"/>
              <a:gd name="connsiteX66" fmla="*/ 41631 w 609207"/>
              <a:gd name="connsiteY66" fmla="*/ 41571 h 481962"/>
              <a:gd name="connsiteX67" fmla="*/ 41631 w 609207"/>
              <a:gd name="connsiteY67" fmla="*/ 428183 h 481962"/>
              <a:gd name="connsiteX68" fmla="*/ 366145 w 609207"/>
              <a:gd name="connsiteY68" fmla="*/ 428183 h 481962"/>
              <a:gd name="connsiteX69" fmla="*/ 444100 w 609207"/>
              <a:gd name="connsiteY69" fmla="*/ 452294 h 481962"/>
              <a:gd name="connsiteX70" fmla="*/ 500926 w 609207"/>
              <a:gd name="connsiteY70" fmla="*/ 440031 h 481962"/>
              <a:gd name="connsiteX71" fmla="*/ 530692 w 609207"/>
              <a:gd name="connsiteY71" fmla="*/ 469754 h 481962"/>
              <a:gd name="connsiteX72" fmla="*/ 20816 w 609207"/>
              <a:gd name="connsiteY72" fmla="*/ 469754 h 481962"/>
              <a:gd name="connsiteX73" fmla="*/ 0 w 609207"/>
              <a:gd name="connsiteY73" fmla="*/ 448968 h 481962"/>
              <a:gd name="connsiteX74" fmla="*/ 0 w 609207"/>
              <a:gd name="connsiteY74" fmla="*/ 20786 h 481962"/>
              <a:gd name="connsiteX75" fmla="*/ 20816 w 609207"/>
              <a:gd name="connsiteY75" fmla="*/ 0 h 481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609207" h="481962">
                <a:moveTo>
                  <a:pt x="441591" y="246218"/>
                </a:moveTo>
                <a:cubicBezTo>
                  <a:pt x="423273" y="246218"/>
                  <a:pt x="406100" y="253286"/>
                  <a:pt x="393195" y="266175"/>
                </a:cubicBezTo>
                <a:cubicBezTo>
                  <a:pt x="366447" y="292888"/>
                  <a:pt x="366447" y="336233"/>
                  <a:pt x="393195" y="362842"/>
                </a:cubicBezTo>
                <a:cubicBezTo>
                  <a:pt x="406100" y="375835"/>
                  <a:pt x="423273" y="382904"/>
                  <a:pt x="441591" y="382904"/>
                </a:cubicBezTo>
                <a:cubicBezTo>
                  <a:pt x="459804" y="382904"/>
                  <a:pt x="476977" y="375835"/>
                  <a:pt x="489987" y="362842"/>
                </a:cubicBezTo>
                <a:cubicBezTo>
                  <a:pt x="502892" y="349953"/>
                  <a:pt x="509970" y="332803"/>
                  <a:pt x="509970" y="314509"/>
                </a:cubicBezTo>
                <a:cubicBezTo>
                  <a:pt x="509970" y="296318"/>
                  <a:pt x="502892" y="279168"/>
                  <a:pt x="489987" y="266175"/>
                </a:cubicBezTo>
                <a:cubicBezTo>
                  <a:pt x="476977" y="253286"/>
                  <a:pt x="459804" y="246218"/>
                  <a:pt x="441591" y="246218"/>
                </a:cubicBezTo>
                <a:close/>
                <a:moveTo>
                  <a:pt x="441591" y="204640"/>
                </a:moveTo>
                <a:cubicBezTo>
                  <a:pt x="470941" y="204640"/>
                  <a:pt x="498625" y="216074"/>
                  <a:pt x="519441" y="236863"/>
                </a:cubicBezTo>
                <a:cubicBezTo>
                  <a:pt x="540152" y="257547"/>
                  <a:pt x="551601" y="285196"/>
                  <a:pt x="551601" y="314509"/>
                </a:cubicBezTo>
                <a:cubicBezTo>
                  <a:pt x="551601" y="336856"/>
                  <a:pt x="545044" y="358165"/>
                  <a:pt x="532763" y="376147"/>
                </a:cubicBezTo>
                <a:lnTo>
                  <a:pt x="603119" y="446517"/>
                </a:lnTo>
                <a:cubicBezTo>
                  <a:pt x="611237" y="454625"/>
                  <a:pt x="611237" y="467722"/>
                  <a:pt x="603119" y="475829"/>
                </a:cubicBezTo>
                <a:cubicBezTo>
                  <a:pt x="599060" y="479883"/>
                  <a:pt x="593648" y="481962"/>
                  <a:pt x="588340" y="481962"/>
                </a:cubicBezTo>
                <a:cubicBezTo>
                  <a:pt x="583032" y="481962"/>
                  <a:pt x="577724" y="479883"/>
                  <a:pt x="573665" y="475829"/>
                </a:cubicBezTo>
                <a:lnTo>
                  <a:pt x="503309" y="405563"/>
                </a:lnTo>
                <a:cubicBezTo>
                  <a:pt x="485199" y="417829"/>
                  <a:pt x="463863" y="424481"/>
                  <a:pt x="441591" y="424481"/>
                </a:cubicBezTo>
                <a:cubicBezTo>
                  <a:pt x="412137" y="424481"/>
                  <a:pt x="384556" y="413047"/>
                  <a:pt x="363741" y="392259"/>
                </a:cubicBezTo>
                <a:cubicBezTo>
                  <a:pt x="320861" y="349434"/>
                  <a:pt x="320861" y="279687"/>
                  <a:pt x="363741" y="236863"/>
                </a:cubicBezTo>
                <a:cubicBezTo>
                  <a:pt x="384556" y="216074"/>
                  <a:pt x="412137" y="204640"/>
                  <a:pt x="441591" y="204640"/>
                </a:cubicBezTo>
                <a:close/>
                <a:moveTo>
                  <a:pt x="455782" y="70989"/>
                </a:moveTo>
                <a:cubicBezTo>
                  <a:pt x="467335" y="70989"/>
                  <a:pt x="476599" y="80344"/>
                  <a:pt x="476599" y="91778"/>
                </a:cubicBezTo>
                <a:lnTo>
                  <a:pt x="476599" y="180859"/>
                </a:lnTo>
                <a:cubicBezTo>
                  <a:pt x="466086" y="178364"/>
                  <a:pt x="455157" y="177013"/>
                  <a:pt x="444124" y="177013"/>
                </a:cubicBezTo>
                <a:cubicBezTo>
                  <a:pt x="441002" y="177013"/>
                  <a:pt x="437983" y="177117"/>
                  <a:pt x="434965" y="177325"/>
                </a:cubicBezTo>
                <a:lnTo>
                  <a:pt x="434965" y="91778"/>
                </a:lnTo>
                <a:cubicBezTo>
                  <a:pt x="434965" y="80344"/>
                  <a:pt x="444333" y="70989"/>
                  <a:pt x="455782" y="70989"/>
                </a:cubicBezTo>
                <a:close/>
                <a:moveTo>
                  <a:pt x="372515" y="70989"/>
                </a:moveTo>
                <a:cubicBezTo>
                  <a:pt x="384068" y="70989"/>
                  <a:pt x="393332" y="80345"/>
                  <a:pt x="393332" y="91780"/>
                </a:cubicBezTo>
                <a:lnTo>
                  <a:pt x="393332" y="186692"/>
                </a:lnTo>
                <a:cubicBezTo>
                  <a:pt x="378240" y="192617"/>
                  <a:pt x="364084" y="201350"/>
                  <a:pt x="351698" y="212473"/>
                </a:cubicBezTo>
                <a:lnTo>
                  <a:pt x="351698" y="91780"/>
                </a:lnTo>
                <a:cubicBezTo>
                  <a:pt x="351698" y="80345"/>
                  <a:pt x="361066" y="70989"/>
                  <a:pt x="372515" y="70989"/>
                </a:cubicBezTo>
                <a:close/>
                <a:moveTo>
                  <a:pt x="289248" y="70989"/>
                </a:moveTo>
                <a:cubicBezTo>
                  <a:pt x="300801" y="70989"/>
                  <a:pt x="310065" y="80342"/>
                  <a:pt x="310065" y="91773"/>
                </a:cubicBezTo>
                <a:lnTo>
                  <a:pt x="310065" y="282366"/>
                </a:lnTo>
                <a:cubicBezTo>
                  <a:pt x="307567" y="292758"/>
                  <a:pt x="306318" y="303566"/>
                  <a:pt x="306318" y="314686"/>
                </a:cubicBezTo>
                <a:cubicBezTo>
                  <a:pt x="306318" y="325701"/>
                  <a:pt x="307567" y="336509"/>
                  <a:pt x="310065" y="346901"/>
                </a:cubicBezTo>
                <a:lnTo>
                  <a:pt x="310065" y="388990"/>
                </a:lnTo>
                <a:cubicBezTo>
                  <a:pt x="310065" y="400421"/>
                  <a:pt x="300801" y="409774"/>
                  <a:pt x="289248" y="409774"/>
                </a:cubicBezTo>
                <a:cubicBezTo>
                  <a:pt x="277799" y="409774"/>
                  <a:pt x="268431" y="400421"/>
                  <a:pt x="268431" y="388990"/>
                </a:cubicBezTo>
                <a:lnTo>
                  <a:pt x="268431" y="91773"/>
                </a:lnTo>
                <a:cubicBezTo>
                  <a:pt x="268431" y="80342"/>
                  <a:pt x="277799" y="70989"/>
                  <a:pt x="289248" y="70989"/>
                </a:cubicBezTo>
                <a:close/>
                <a:moveTo>
                  <a:pt x="205980" y="70989"/>
                </a:moveTo>
                <a:cubicBezTo>
                  <a:pt x="217533" y="70989"/>
                  <a:pt x="226797" y="80342"/>
                  <a:pt x="226797" y="91773"/>
                </a:cubicBezTo>
                <a:lnTo>
                  <a:pt x="226797" y="388990"/>
                </a:lnTo>
                <a:cubicBezTo>
                  <a:pt x="226797" y="400421"/>
                  <a:pt x="217533" y="409774"/>
                  <a:pt x="205980" y="409774"/>
                </a:cubicBezTo>
                <a:cubicBezTo>
                  <a:pt x="194531" y="409774"/>
                  <a:pt x="185163" y="400421"/>
                  <a:pt x="185163" y="388990"/>
                </a:cubicBezTo>
                <a:lnTo>
                  <a:pt x="185163" y="91773"/>
                </a:lnTo>
                <a:cubicBezTo>
                  <a:pt x="185163" y="80342"/>
                  <a:pt x="194531" y="70989"/>
                  <a:pt x="205980" y="70989"/>
                </a:cubicBezTo>
                <a:close/>
                <a:moveTo>
                  <a:pt x="122713" y="70989"/>
                </a:moveTo>
                <a:cubicBezTo>
                  <a:pt x="134266" y="70989"/>
                  <a:pt x="143530" y="80342"/>
                  <a:pt x="143530" y="91773"/>
                </a:cubicBezTo>
                <a:lnTo>
                  <a:pt x="143530" y="388990"/>
                </a:lnTo>
                <a:cubicBezTo>
                  <a:pt x="143530" y="400421"/>
                  <a:pt x="134266" y="409774"/>
                  <a:pt x="122713" y="409774"/>
                </a:cubicBezTo>
                <a:cubicBezTo>
                  <a:pt x="111264" y="409774"/>
                  <a:pt x="101896" y="400421"/>
                  <a:pt x="101896" y="388990"/>
                </a:cubicBezTo>
                <a:lnTo>
                  <a:pt x="101896" y="91773"/>
                </a:lnTo>
                <a:cubicBezTo>
                  <a:pt x="101896" y="80342"/>
                  <a:pt x="111264" y="70989"/>
                  <a:pt x="122713" y="70989"/>
                </a:cubicBezTo>
                <a:close/>
                <a:moveTo>
                  <a:pt x="20816" y="0"/>
                </a:moveTo>
                <a:lnTo>
                  <a:pt x="576590" y="0"/>
                </a:lnTo>
                <a:cubicBezTo>
                  <a:pt x="588039" y="0"/>
                  <a:pt x="597406" y="9354"/>
                  <a:pt x="597406" y="20786"/>
                </a:cubicBezTo>
                <a:lnTo>
                  <a:pt x="597406" y="399187"/>
                </a:lnTo>
                <a:lnTo>
                  <a:pt x="569617" y="371438"/>
                </a:lnTo>
                <a:cubicBezTo>
                  <a:pt x="577735" y="353771"/>
                  <a:pt x="581898" y="334440"/>
                  <a:pt x="581898" y="314694"/>
                </a:cubicBezTo>
                <a:cubicBezTo>
                  <a:pt x="581898" y="285282"/>
                  <a:pt x="572740" y="257325"/>
                  <a:pt x="555775" y="233942"/>
                </a:cubicBezTo>
                <a:lnTo>
                  <a:pt x="555775" y="41571"/>
                </a:lnTo>
                <a:lnTo>
                  <a:pt x="41631" y="41571"/>
                </a:lnTo>
                <a:lnTo>
                  <a:pt x="41631" y="428183"/>
                </a:lnTo>
                <a:lnTo>
                  <a:pt x="366145" y="428183"/>
                </a:lnTo>
                <a:cubicBezTo>
                  <a:pt x="388938" y="443876"/>
                  <a:pt x="415790" y="452294"/>
                  <a:pt x="444100" y="452294"/>
                </a:cubicBezTo>
                <a:cubicBezTo>
                  <a:pt x="463874" y="452294"/>
                  <a:pt x="483233" y="448033"/>
                  <a:pt x="500926" y="440031"/>
                </a:cubicBezTo>
                <a:lnTo>
                  <a:pt x="530692" y="469754"/>
                </a:lnTo>
                <a:lnTo>
                  <a:pt x="20816" y="469754"/>
                </a:lnTo>
                <a:cubicBezTo>
                  <a:pt x="9367" y="469754"/>
                  <a:pt x="0" y="460401"/>
                  <a:pt x="0" y="448968"/>
                </a:cubicBezTo>
                <a:lnTo>
                  <a:pt x="0" y="20786"/>
                </a:lnTo>
                <a:cubicBezTo>
                  <a:pt x="0" y="9354"/>
                  <a:pt x="9367" y="0"/>
                  <a:pt x="20816" y="0"/>
                </a:cubicBezTo>
                <a:close/>
              </a:path>
            </a:pathLst>
          </a:custGeom>
          <a:solidFill>
            <a:schemeClr val="accent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 name="矩形: 圆角 1"/>
          <p:cNvSpPr/>
          <p:nvPr/>
        </p:nvSpPr>
        <p:spPr>
          <a:xfrm>
            <a:off x="1545973" y="4466571"/>
            <a:ext cx="5599893" cy="720000"/>
          </a:xfrm>
          <a:prstGeom prst="roundRect">
            <a:avLst>
              <a:gd name="adj" fmla="val 23664"/>
            </a:avLst>
          </a:prstGeom>
          <a:solidFill>
            <a:srgbClr val="FA5D58"/>
          </a:solidFill>
        </p:spPr>
        <p:txBody>
          <a:bodyPr wrap="square" anchor="ctr">
            <a:noAutofit/>
          </a:bodyPr>
          <a:lstStyle/>
          <a:p>
            <a:pPr algn="ctr"/>
            <a:r>
              <a:rPr lang="zh-CN" altLang="en-US" sz="2200" b="1" dirty="0">
                <a:solidFill>
                  <a:schemeClr val="bg1"/>
                </a:solidFill>
              </a:rPr>
              <a:t>恩格尔系数</a:t>
            </a:r>
            <a:r>
              <a:rPr lang="en-US" altLang="zh-CN" sz="2200" b="1" dirty="0">
                <a:solidFill>
                  <a:schemeClr val="bg1"/>
                </a:solidFill>
              </a:rPr>
              <a:t>=</a:t>
            </a:r>
            <a:r>
              <a:rPr lang="zh-CN" altLang="en-US" sz="2200" b="1" dirty="0">
                <a:solidFill>
                  <a:schemeClr val="bg1"/>
                </a:solidFill>
              </a:rPr>
              <a:t>食品支出</a:t>
            </a:r>
            <a:r>
              <a:rPr lang="en-US" altLang="zh-CN" sz="2200" b="1" dirty="0">
                <a:solidFill>
                  <a:schemeClr val="bg1"/>
                </a:solidFill>
              </a:rPr>
              <a:t>/</a:t>
            </a:r>
            <a:r>
              <a:rPr lang="zh-CN" altLang="en-US" sz="2200" b="1" dirty="0">
                <a:solidFill>
                  <a:schemeClr val="bg1"/>
                </a:solidFill>
              </a:rPr>
              <a:t>全部生活消费支出</a:t>
            </a:r>
            <a:endParaRPr lang="en-US" altLang="zh-CN" sz="2200" b="1" dirty="0">
              <a:solidFill>
                <a:schemeClr val="bg1"/>
              </a:solidFill>
            </a:endParaRPr>
          </a:p>
        </p:txBody>
      </p:sp>
      <p:pic>
        <p:nvPicPr>
          <p:cNvPr id="908" name="图片 907"/>
          <p:cNvPicPr>
            <a:picLocks noChangeAspect="1"/>
          </p:cNvPicPr>
          <p:nvPr/>
        </p:nvPicPr>
        <p:blipFill>
          <a:blip r:embed="rId1"/>
          <a:stretch>
            <a:fillRect/>
          </a:stretch>
        </p:blipFill>
        <p:spPr>
          <a:xfrm>
            <a:off x="7496176" y="1957961"/>
            <a:ext cx="3885093" cy="36000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3042" y="1137374"/>
            <a:ext cx="11838214" cy="611798"/>
            <a:chOff x="163286" y="1137374"/>
            <a:chExt cx="11838214" cy="611798"/>
          </a:xfrm>
        </p:grpSpPr>
        <p:cxnSp>
          <p:nvCxnSpPr>
            <p:cNvPr id="5" name="直接连接符 4"/>
            <p:cNvCxnSpPr/>
            <p:nvPr/>
          </p:nvCxnSpPr>
          <p:spPr>
            <a:xfrm>
              <a:off x="163286"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6" name="平行四边形 5"/>
            <p:cNvSpPr/>
            <p:nvPr/>
          </p:nvSpPr>
          <p:spPr>
            <a:xfrm>
              <a:off x="3888124"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（三）需求的交叉弹性</a:t>
              </a:r>
              <a:endParaRPr lang="zh-CN" altLang="en-US" sz="2400" b="1" dirty="0">
                <a:solidFill>
                  <a:schemeClr val="bg1"/>
                </a:solidFill>
                <a:cs typeface="+mn-ea"/>
                <a:sym typeface="+mn-lt"/>
              </a:endParaRPr>
            </a:p>
          </p:txBody>
        </p:sp>
      </p:grpSp>
      <p:grpSp>
        <p:nvGrpSpPr>
          <p:cNvPr id="7" name="组合 6"/>
          <p:cNvGrpSpPr/>
          <p:nvPr/>
        </p:nvGrpSpPr>
        <p:grpSpPr>
          <a:xfrm>
            <a:off x="8473289" y="2068519"/>
            <a:ext cx="3343785" cy="6731057"/>
            <a:chOff x="8006383" y="1074656"/>
            <a:chExt cx="2637685" cy="5309674"/>
          </a:xfrm>
        </p:grpSpPr>
        <p:grpSp>
          <p:nvGrpSpPr>
            <p:cNvPr id="8" name="图形 3"/>
            <p:cNvGrpSpPr/>
            <p:nvPr/>
          </p:nvGrpSpPr>
          <p:grpSpPr>
            <a:xfrm>
              <a:off x="8006383" y="1074656"/>
              <a:ext cx="2637685" cy="5309674"/>
              <a:chOff x="8006383" y="1074656"/>
              <a:chExt cx="2637685" cy="5309674"/>
            </a:xfrm>
          </p:grpSpPr>
          <p:sp>
            <p:nvSpPr>
              <p:cNvPr id="17" name="任意多边形: 形状 16"/>
              <p:cNvSpPr/>
              <p:nvPr/>
            </p:nvSpPr>
            <p:spPr>
              <a:xfrm>
                <a:off x="8006383" y="2210855"/>
                <a:ext cx="631889" cy="469403"/>
              </a:xfrm>
              <a:custGeom>
                <a:avLst/>
                <a:gdLst>
                  <a:gd name="connsiteX0" fmla="*/ 462182 w 631889"/>
                  <a:gd name="connsiteY0" fmla="*/ 10228 h 469403"/>
                  <a:gd name="connsiteX1" fmla="*/ 462182 w 631889"/>
                  <a:gd name="connsiteY1" fmla="*/ 77028 h 469403"/>
                  <a:gd name="connsiteX2" fmla="*/ 552452 w 631889"/>
                  <a:gd name="connsiteY2" fmla="*/ 187157 h 469403"/>
                  <a:gd name="connsiteX3" fmla="*/ 565089 w 631889"/>
                  <a:gd name="connsiteY3" fmla="*/ 304508 h 469403"/>
                  <a:gd name="connsiteX4" fmla="*/ 642721 w 631889"/>
                  <a:gd name="connsiteY4" fmla="*/ 369502 h 469403"/>
                  <a:gd name="connsiteX5" fmla="*/ 505511 w 631889"/>
                  <a:gd name="connsiteY5" fmla="*/ 483242 h 469403"/>
                  <a:gd name="connsiteX6" fmla="*/ 420658 w 631889"/>
                  <a:gd name="connsiteY6" fmla="*/ 378529 h 469403"/>
                  <a:gd name="connsiteX7" fmla="*/ 238312 w 631889"/>
                  <a:gd name="connsiteY7" fmla="*/ 358670 h 469403"/>
                  <a:gd name="connsiteX8" fmla="*/ 102908 w 631889"/>
                  <a:gd name="connsiteY8" fmla="*/ 326173 h 469403"/>
                  <a:gd name="connsiteX9" fmla="*/ 169707 w 631889"/>
                  <a:gd name="connsiteY9" fmla="*/ 300897 h 469403"/>
                  <a:gd name="connsiteX10" fmla="*/ 16249 w 631889"/>
                  <a:gd name="connsiteY10" fmla="*/ 273816 h 469403"/>
                  <a:gd name="connsiteX11" fmla="*/ 99297 w 631889"/>
                  <a:gd name="connsiteY11" fmla="*/ 248541 h 469403"/>
                  <a:gd name="connsiteX12" fmla="*/ 0 w 631889"/>
                  <a:gd name="connsiteY12" fmla="*/ 223265 h 469403"/>
                  <a:gd name="connsiteX13" fmla="*/ 97491 w 631889"/>
                  <a:gd name="connsiteY13" fmla="*/ 196184 h 469403"/>
                  <a:gd name="connsiteX14" fmla="*/ 34303 w 631889"/>
                  <a:gd name="connsiteY14" fmla="*/ 169103 h 469403"/>
                  <a:gd name="connsiteX15" fmla="*/ 265393 w 631889"/>
                  <a:gd name="connsiteY15" fmla="*/ 129384 h 469403"/>
                  <a:gd name="connsiteX16" fmla="*/ 413436 w 631889"/>
                  <a:gd name="connsiteY16" fmla="*/ 138411 h 469403"/>
                  <a:gd name="connsiteX17" fmla="*/ 400798 w 631889"/>
                  <a:gd name="connsiteY17" fmla="*/ 37309 h 469403"/>
                  <a:gd name="connsiteX18" fmla="*/ 462182 w 631889"/>
                  <a:gd name="connsiteY18" fmla="*/ 10228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1889" h="469403">
                    <a:moveTo>
                      <a:pt x="462182" y="10228"/>
                    </a:moveTo>
                    <a:cubicBezTo>
                      <a:pt x="462182" y="15644"/>
                      <a:pt x="444128" y="51752"/>
                      <a:pt x="462182" y="77028"/>
                    </a:cubicBezTo>
                    <a:cubicBezTo>
                      <a:pt x="480236" y="102303"/>
                      <a:pt x="538008" y="142022"/>
                      <a:pt x="552452" y="187157"/>
                    </a:cubicBezTo>
                    <a:cubicBezTo>
                      <a:pt x="561479" y="216043"/>
                      <a:pt x="550646" y="282843"/>
                      <a:pt x="565089" y="304508"/>
                    </a:cubicBezTo>
                    <a:cubicBezTo>
                      <a:pt x="579533" y="326173"/>
                      <a:pt x="642721" y="369502"/>
                      <a:pt x="642721" y="369502"/>
                    </a:cubicBezTo>
                    <a:lnTo>
                      <a:pt x="505511" y="483242"/>
                    </a:lnTo>
                    <a:cubicBezTo>
                      <a:pt x="505511" y="483242"/>
                      <a:pt x="487457" y="394778"/>
                      <a:pt x="420658" y="378529"/>
                    </a:cubicBezTo>
                    <a:cubicBezTo>
                      <a:pt x="380939" y="369502"/>
                      <a:pt x="317750" y="362281"/>
                      <a:pt x="238312" y="358670"/>
                    </a:cubicBezTo>
                    <a:cubicBezTo>
                      <a:pt x="155264" y="355059"/>
                      <a:pt x="102908" y="349643"/>
                      <a:pt x="102908" y="326173"/>
                    </a:cubicBezTo>
                    <a:cubicBezTo>
                      <a:pt x="102908" y="302702"/>
                      <a:pt x="169707" y="302702"/>
                      <a:pt x="169707" y="300897"/>
                    </a:cubicBezTo>
                    <a:cubicBezTo>
                      <a:pt x="169707" y="299092"/>
                      <a:pt x="16249" y="304508"/>
                      <a:pt x="16249" y="273816"/>
                    </a:cubicBezTo>
                    <a:cubicBezTo>
                      <a:pt x="16249" y="246735"/>
                      <a:pt x="99297" y="253957"/>
                      <a:pt x="99297" y="248541"/>
                    </a:cubicBezTo>
                    <a:cubicBezTo>
                      <a:pt x="99297" y="244930"/>
                      <a:pt x="0" y="253957"/>
                      <a:pt x="0" y="223265"/>
                    </a:cubicBezTo>
                    <a:cubicBezTo>
                      <a:pt x="0" y="194379"/>
                      <a:pt x="97491" y="199795"/>
                      <a:pt x="97491" y="196184"/>
                    </a:cubicBezTo>
                    <a:cubicBezTo>
                      <a:pt x="97491" y="192573"/>
                      <a:pt x="34303" y="196184"/>
                      <a:pt x="34303" y="169103"/>
                    </a:cubicBezTo>
                    <a:cubicBezTo>
                      <a:pt x="34303" y="142022"/>
                      <a:pt x="162486" y="129384"/>
                      <a:pt x="265393" y="129384"/>
                    </a:cubicBezTo>
                    <a:cubicBezTo>
                      <a:pt x="368301" y="129384"/>
                      <a:pt x="413436" y="138411"/>
                      <a:pt x="413436" y="138411"/>
                    </a:cubicBezTo>
                    <a:cubicBezTo>
                      <a:pt x="413436" y="138411"/>
                      <a:pt x="382744" y="75222"/>
                      <a:pt x="400798" y="37309"/>
                    </a:cubicBezTo>
                    <a:cubicBezTo>
                      <a:pt x="420658" y="-9631"/>
                      <a:pt x="465792" y="-4215"/>
                      <a:pt x="462182" y="10228"/>
                    </a:cubicBezTo>
                    <a:close/>
                  </a:path>
                </a:pathLst>
              </a:custGeom>
              <a:solidFill>
                <a:srgbClr val="FFAA70"/>
              </a:solidFill>
              <a:ln w="18013" cap="flat">
                <a:noFill/>
                <a:prstDash val="solid"/>
                <a:miter/>
              </a:ln>
            </p:spPr>
            <p:txBody>
              <a:bodyPr rtlCol="0" anchor="ctr"/>
              <a:lstStyle/>
              <a:p>
                <a:endParaRPr lang="zh-CN" altLang="en-US"/>
              </a:p>
            </p:txBody>
          </p:sp>
          <p:sp>
            <p:nvSpPr>
              <p:cNvPr id="18" name="任意多边形: 形状 17"/>
              <p:cNvSpPr/>
              <p:nvPr/>
            </p:nvSpPr>
            <p:spPr>
              <a:xfrm>
                <a:off x="8109291" y="2210251"/>
                <a:ext cx="541619" cy="469403"/>
              </a:xfrm>
              <a:custGeom>
                <a:avLst/>
                <a:gdLst>
                  <a:gd name="connsiteX0" fmla="*/ 135405 w 541619"/>
                  <a:gd name="connsiteY0" fmla="*/ 359274 h 469403"/>
                  <a:gd name="connsiteX1" fmla="*/ 317750 w 541619"/>
                  <a:gd name="connsiteY1" fmla="*/ 379133 h 469403"/>
                  <a:gd name="connsiteX2" fmla="*/ 402604 w 541619"/>
                  <a:gd name="connsiteY2" fmla="*/ 483846 h 469403"/>
                  <a:gd name="connsiteX3" fmla="*/ 541619 w 541619"/>
                  <a:gd name="connsiteY3" fmla="*/ 370106 h 469403"/>
                  <a:gd name="connsiteX4" fmla="*/ 463987 w 541619"/>
                  <a:gd name="connsiteY4" fmla="*/ 305112 h 469403"/>
                  <a:gd name="connsiteX5" fmla="*/ 451349 w 541619"/>
                  <a:gd name="connsiteY5" fmla="*/ 187761 h 469403"/>
                  <a:gd name="connsiteX6" fmla="*/ 361079 w 541619"/>
                  <a:gd name="connsiteY6" fmla="*/ 77632 h 469403"/>
                  <a:gd name="connsiteX7" fmla="*/ 361079 w 541619"/>
                  <a:gd name="connsiteY7" fmla="*/ 10832 h 469403"/>
                  <a:gd name="connsiteX8" fmla="*/ 341220 w 541619"/>
                  <a:gd name="connsiteY8" fmla="*/ 0 h 469403"/>
                  <a:gd name="connsiteX9" fmla="*/ 344831 w 541619"/>
                  <a:gd name="connsiteY9" fmla="*/ 45135 h 469403"/>
                  <a:gd name="connsiteX10" fmla="*/ 409825 w 541619"/>
                  <a:gd name="connsiteY10" fmla="*/ 162486 h 469403"/>
                  <a:gd name="connsiteX11" fmla="*/ 362885 w 541619"/>
                  <a:gd name="connsiteY11" fmla="*/ 348442 h 469403"/>
                  <a:gd name="connsiteX12" fmla="*/ 66800 w 541619"/>
                  <a:gd name="connsiteY12" fmla="*/ 341220 h 469403"/>
                  <a:gd name="connsiteX13" fmla="*/ 0 w 541619"/>
                  <a:gd name="connsiteY13" fmla="*/ 333999 h 469403"/>
                  <a:gd name="connsiteX14" fmla="*/ 135405 w 541619"/>
                  <a:gd name="connsiteY14" fmla="*/ 359274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619" h="469403">
                    <a:moveTo>
                      <a:pt x="135405" y="359274"/>
                    </a:moveTo>
                    <a:cubicBezTo>
                      <a:pt x="214842" y="362885"/>
                      <a:pt x="276226" y="370106"/>
                      <a:pt x="317750" y="379133"/>
                    </a:cubicBezTo>
                    <a:cubicBezTo>
                      <a:pt x="384550" y="395382"/>
                      <a:pt x="402604" y="483846"/>
                      <a:pt x="402604" y="483846"/>
                    </a:cubicBezTo>
                    <a:lnTo>
                      <a:pt x="541619" y="370106"/>
                    </a:lnTo>
                    <a:cubicBezTo>
                      <a:pt x="541619" y="370106"/>
                      <a:pt x="478430" y="326777"/>
                      <a:pt x="463987" y="305112"/>
                    </a:cubicBezTo>
                    <a:cubicBezTo>
                      <a:pt x="449544" y="283447"/>
                      <a:pt x="460376" y="216648"/>
                      <a:pt x="451349" y="187761"/>
                    </a:cubicBezTo>
                    <a:cubicBezTo>
                      <a:pt x="436906" y="142626"/>
                      <a:pt x="379133" y="102908"/>
                      <a:pt x="361079" y="77632"/>
                    </a:cubicBezTo>
                    <a:cubicBezTo>
                      <a:pt x="343026" y="52357"/>
                      <a:pt x="361079" y="16249"/>
                      <a:pt x="361079" y="10832"/>
                    </a:cubicBezTo>
                    <a:cubicBezTo>
                      <a:pt x="362885" y="3611"/>
                      <a:pt x="353858" y="0"/>
                      <a:pt x="341220" y="0"/>
                    </a:cubicBezTo>
                    <a:cubicBezTo>
                      <a:pt x="352053" y="3611"/>
                      <a:pt x="357469" y="5416"/>
                      <a:pt x="344831" y="45135"/>
                    </a:cubicBezTo>
                    <a:cubicBezTo>
                      <a:pt x="335804" y="74021"/>
                      <a:pt x="375523" y="101102"/>
                      <a:pt x="409825" y="162486"/>
                    </a:cubicBezTo>
                    <a:cubicBezTo>
                      <a:pt x="442322" y="222064"/>
                      <a:pt x="397187" y="359274"/>
                      <a:pt x="362885" y="348442"/>
                    </a:cubicBezTo>
                    <a:cubicBezTo>
                      <a:pt x="328582" y="337609"/>
                      <a:pt x="151653" y="341220"/>
                      <a:pt x="66800" y="341220"/>
                    </a:cubicBezTo>
                    <a:cubicBezTo>
                      <a:pt x="30692" y="341220"/>
                      <a:pt x="10832" y="337609"/>
                      <a:pt x="0" y="333999"/>
                    </a:cubicBezTo>
                    <a:cubicBezTo>
                      <a:pt x="9027" y="350247"/>
                      <a:pt x="59578" y="355663"/>
                      <a:pt x="135405" y="359274"/>
                    </a:cubicBezTo>
                    <a:close/>
                  </a:path>
                </a:pathLst>
              </a:custGeom>
              <a:solidFill>
                <a:srgbClr val="FF8B49"/>
              </a:solidFill>
              <a:ln w="18013" cap="flat">
                <a:noFill/>
                <a:prstDash val="solid"/>
                <a:miter/>
              </a:ln>
            </p:spPr>
            <p:txBody>
              <a:bodyPr rtlCol="0" anchor="ctr"/>
              <a:lstStyle/>
              <a:p>
                <a:endParaRPr lang="zh-CN" altLang="en-US"/>
              </a:p>
            </p:txBody>
          </p:sp>
          <p:sp>
            <p:nvSpPr>
              <p:cNvPr id="19" name="任意多边形: 形状 18"/>
              <p:cNvSpPr/>
              <p:nvPr/>
            </p:nvSpPr>
            <p:spPr>
              <a:xfrm>
                <a:off x="8511118" y="2383569"/>
                <a:ext cx="1065184" cy="686051"/>
              </a:xfrm>
              <a:custGeom>
                <a:avLst/>
                <a:gdLst>
                  <a:gd name="connsiteX0" fmla="*/ 475596 w 1065184"/>
                  <a:gd name="connsiteY0" fmla="*/ 686051 h 686050"/>
                  <a:gd name="connsiteX1" fmla="*/ 4387 w 1065184"/>
                  <a:gd name="connsiteY1" fmla="*/ 370106 h 686050"/>
                  <a:gd name="connsiteX2" fmla="*/ 6192 w 1065184"/>
                  <a:gd name="connsiteY2" fmla="*/ 348442 h 686050"/>
                  <a:gd name="connsiteX3" fmla="*/ 177705 w 1065184"/>
                  <a:gd name="connsiteY3" fmla="*/ 176929 h 686050"/>
                  <a:gd name="connsiteX4" fmla="*/ 190343 w 1065184"/>
                  <a:gd name="connsiteY4" fmla="*/ 178734 h 686050"/>
                  <a:gd name="connsiteX5" fmla="*/ 392548 w 1065184"/>
                  <a:gd name="connsiteY5" fmla="*/ 364690 h 686050"/>
                  <a:gd name="connsiteX6" fmla="*/ 471985 w 1065184"/>
                  <a:gd name="connsiteY6" fmla="*/ 417047 h 686050"/>
                  <a:gd name="connsiteX7" fmla="*/ 695854 w 1065184"/>
                  <a:gd name="connsiteY7" fmla="*/ 207621 h 686050"/>
                  <a:gd name="connsiteX8" fmla="*/ 867367 w 1065184"/>
                  <a:gd name="connsiteY8" fmla="*/ 0 h 686050"/>
                  <a:gd name="connsiteX9" fmla="*/ 1080404 w 1065184"/>
                  <a:gd name="connsiteY9" fmla="*/ 160680 h 686050"/>
                  <a:gd name="connsiteX10" fmla="*/ 876394 w 1065184"/>
                  <a:gd name="connsiteY10" fmla="*/ 406214 h 686050"/>
                  <a:gd name="connsiteX11" fmla="*/ 697660 w 1065184"/>
                  <a:gd name="connsiteY11" fmla="*/ 581338 h 686050"/>
                  <a:gd name="connsiteX12" fmla="*/ 475596 w 1065184"/>
                  <a:gd name="connsiteY12" fmla="*/ 686051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65184" h="686050">
                    <a:moveTo>
                      <a:pt x="475596" y="686051"/>
                    </a:moveTo>
                    <a:cubicBezTo>
                      <a:pt x="361856" y="686051"/>
                      <a:pt x="242700" y="606613"/>
                      <a:pt x="4387" y="370106"/>
                    </a:cubicBezTo>
                    <a:cubicBezTo>
                      <a:pt x="-6445" y="359274"/>
                      <a:pt x="6192" y="348442"/>
                      <a:pt x="6192" y="348442"/>
                    </a:cubicBezTo>
                    <a:lnTo>
                      <a:pt x="177705" y="176929"/>
                    </a:lnTo>
                    <a:cubicBezTo>
                      <a:pt x="177705" y="176929"/>
                      <a:pt x="183121" y="169707"/>
                      <a:pt x="190343" y="178734"/>
                    </a:cubicBezTo>
                    <a:cubicBezTo>
                      <a:pt x="275197" y="263588"/>
                      <a:pt x="340191" y="323166"/>
                      <a:pt x="392548" y="364690"/>
                    </a:cubicBezTo>
                    <a:cubicBezTo>
                      <a:pt x="434072" y="397187"/>
                      <a:pt x="459347" y="411631"/>
                      <a:pt x="471985" y="417047"/>
                    </a:cubicBezTo>
                    <a:cubicBezTo>
                      <a:pt x="495455" y="404409"/>
                      <a:pt x="562255" y="359274"/>
                      <a:pt x="695854" y="207621"/>
                    </a:cubicBezTo>
                    <a:cubicBezTo>
                      <a:pt x="789735" y="102908"/>
                      <a:pt x="865562" y="0"/>
                      <a:pt x="867367" y="0"/>
                    </a:cubicBezTo>
                    <a:lnTo>
                      <a:pt x="1080404" y="160680"/>
                    </a:lnTo>
                    <a:cubicBezTo>
                      <a:pt x="1076793" y="166097"/>
                      <a:pt x="986523" y="285253"/>
                      <a:pt x="876394" y="406214"/>
                    </a:cubicBezTo>
                    <a:cubicBezTo>
                      <a:pt x="809594" y="480236"/>
                      <a:pt x="750016" y="538008"/>
                      <a:pt x="697660" y="581338"/>
                    </a:cubicBezTo>
                    <a:cubicBezTo>
                      <a:pt x="611001" y="653554"/>
                      <a:pt x="542396" y="686051"/>
                      <a:pt x="475596" y="686051"/>
                    </a:cubicBezTo>
                    <a:close/>
                  </a:path>
                </a:pathLst>
              </a:custGeom>
              <a:solidFill>
                <a:srgbClr val="34383B"/>
              </a:solidFill>
              <a:ln w="18013" cap="flat">
                <a:noFill/>
                <a:prstDash val="solid"/>
                <a:miter/>
              </a:ln>
            </p:spPr>
            <p:txBody>
              <a:bodyPr rtlCol="0" anchor="ctr"/>
              <a:lstStyle/>
              <a:p>
                <a:endParaRPr lang="zh-CN" altLang="en-US"/>
              </a:p>
            </p:txBody>
          </p:sp>
          <p:sp>
            <p:nvSpPr>
              <p:cNvPr id="20" name="任意多边形: 形状 19"/>
              <p:cNvSpPr/>
              <p:nvPr/>
            </p:nvSpPr>
            <p:spPr>
              <a:xfrm>
                <a:off x="8512923" y="2381764"/>
                <a:ext cx="938807" cy="686051"/>
              </a:xfrm>
              <a:custGeom>
                <a:avLst/>
                <a:gdLst>
                  <a:gd name="connsiteX0" fmla="*/ 159651 w 938806"/>
                  <a:gd name="connsiteY0" fmla="*/ 442322 h 686050"/>
                  <a:gd name="connsiteX1" fmla="*/ 62160 w 938806"/>
                  <a:gd name="connsiteY1" fmla="*/ 292474 h 686050"/>
                  <a:gd name="connsiteX2" fmla="*/ 6193 w 938806"/>
                  <a:gd name="connsiteY2" fmla="*/ 348442 h 686050"/>
                  <a:gd name="connsiteX3" fmla="*/ 4387 w 938806"/>
                  <a:gd name="connsiteY3" fmla="*/ 370106 h 686050"/>
                  <a:gd name="connsiteX4" fmla="*/ 475596 w 938806"/>
                  <a:gd name="connsiteY4" fmla="*/ 686051 h 686050"/>
                  <a:gd name="connsiteX5" fmla="*/ 697660 w 938806"/>
                  <a:gd name="connsiteY5" fmla="*/ 581338 h 686050"/>
                  <a:gd name="connsiteX6" fmla="*/ 876394 w 938806"/>
                  <a:gd name="connsiteY6" fmla="*/ 406214 h 686050"/>
                  <a:gd name="connsiteX7" fmla="*/ 944999 w 938806"/>
                  <a:gd name="connsiteY7" fmla="*/ 326777 h 686050"/>
                  <a:gd name="connsiteX8" fmla="*/ 865562 w 938806"/>
                  <a:gd name="connsiteY8" fmla="*/ 0 h 686050"/>
                  <a:gd name="connsiteX9" fmla="*/ 809594 w 938806"/>
                  <a:gd name="connsiteY9" fmla="*/ 77632 h 686050"/>
                  <a:gd name="connsiteX10" fmla="*/ 665163 w 938806"/>
                  <a:gd name="connsiteY10" fmla="*/ 462182 h 686050"/>
                  <a:gd name="connsiteX11" fmla="*/ 159651 w 938806"/>
                  <a:gd name="connsiteY11" fmla="*/ 442322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8806" h="686050">
                    <a:moveTo>
                      <a:pt x="159651" y="442322"/>
                    </a:moveTo>
                    <a:cubicBezTo>
                      <a:pt x="22441" y="333999"/>
                      <a:pt x="60354" y="294280"/>
                      <a:pt x="62160" y="292474"/>
                    </a:cubicBezTo>
                    <a:lnTo>
                      <a:pt x="6193" y="348442"/>
                    </a:lnTo>
                    <a:cubicBezTo>
                      <a:pt x="6193" y="348442"/>
                      <a:pt x="-6445" y="359274"/>
                      <a:pt x="4387" y="370106"/>
                    </a:cubicBezTo>
                    <a:cubicBezTo>
                      <a:pt x="240894" y="606613"/>
                      <a:pt x="361856" y="686051"/>
                      <a:pt x="475596" y="686051"/>
                    </a:cubicBezTo>
                    <a:cubicBezTo>
                      <a:pt x="542396" y="686051"/>
                      <a:pt x="611001" y="653554"/>
                      <a:pt x="697660" y="581338"/>
                    </a:cubicBezTo>
                    <a:cubicBezTo>
                      <a:pt x="750016" y="538008"/>
                      <a:pt x="809594" y="478430"/>
                      <a:pt x="876394" y="406214"/>
                    </a:cubicBezTo>
                    <a:cubicBezTo>
                      <a:pt x="899864" y="379133"/>
                      <a:pt x="923334" y="352052"/>
                      <a:pt x="944999" y="326777"/>
                    </a:cubicBezTo>
                    <a:cubicBezTo>
                      <a:pt x="932361" y="236507"/>
                      <a:pt x="908891" y="124572"/>
                      <a:pt x="865562" y="0"/>
                    </a:cubicBezTo>
                    <a:cubicBezTo>
                      <a:pt x="861951" y="3611"/>
                      <a:pt x="825843" y="50551"/>
                      <a:pt x="809594" y="77632"/>
                    </a:cubicBezTo>
                    <a:cubicBezTo>
                      <a:pt x="681411" y="287058"/>
                      <a:pt x="733768" y="346636"/>
                      <a:pt x="665163" y="462182"/>
                    </a:cubicBezTo>
                    <a:cubicBezTo>
                      <a:pt x="603779" y="563284"/>
                      <a:pt x="455736" y="678829"/>
                      <a:pt x="159651" y="442322"/>
                    </a:cubicBezTo>
                    <a:close/>
                  </a:path>
                </a:pathLst>
              </a:custGeom>
              <a:solidFill>
                <a:srgbClr val="2A2E31"/>
              </a:solidFill>
              <a:ln w="18013" cap="flat">
                <a:noFill/>
                <a:prstDash val="solid"/>
                <a:miter/>
              </a:ln>
            </p:spPr>
            <p:txBody>
              <a:bodyPr rtlCol="0" anchor="ctr"/>
              <a:lstStyle/>
              <a:p>
                <a:endParaRPr lang="zh-CN" altLang="en-US"/>
              </a:p>
            </p:txBody>
          </p:sp>
          <p:sp>
            <p:nvSpPr>
              <p:cNvPr id="21" name="任意多边形: 形状 20"/>
              <p:cNvSpPr/>
              <p:nvPr/>
            </p:nvSpPr>
            <p:spPr>
              <a:xfrm>
                <a:off x="9880385"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22" name="任意多边形: 形状 21"/>
              <p:cNvSpPr/>
              <p:nvPr/>
            </p:nvSpPr>
            <p:spPr>
              <a:xfrm>
                <a:off x="9878580" y="5895067"/>
                <a:ext cx="180540" cy="252756"/>
              </a:xfrm>
              <a:custGeom>
                <a:avLst/>
                <a:gdLst>
                  <a:gd name="connsiteX0" fmla="*/ 187761 w 180539"/>
                  <a:gd name="connsiteY0" fmla="*/ 259977 h 252755"/>
                  <a:gd name="connsiteX1" fmla="*/ 187761 w 180539"/>
                  <a:gd name="connsiteY1" fmla="*/ 0 h 252755"/>
                  <a:gd name="connsiteX2" fmla="*/ 1806 w 180539"/>
                  <a:gd name="connsiteY2" fmla="*/ 0 h 252755"/>
                  <a:gd name="connsiteX3" fmla="*/ 1806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6" y="0"/>
                    </a:lnTo>
                    <a:lnTo>
                      <a:pt x="1806"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23" name="任意多边形: 形状 22"/>
              <p:cNvSpPr/>
              <p:nvPr/>
            </p:nvSpPr>
            <p:spPr>
              <a:xfrm>
                <a:off x="9414593"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24" name="任意多边形: 形状 23"/>
              <p:cNvSpPr/>
              <p:nvPr/>
            </p:nvSpPr>
            <p:spPr>
              <a:xfrm>
                <a:off x="9412788" y="5895067"/>
                <a:ext cx="180540" cy="252756"/>
              </a:xfrm>
              <a:custGeom>
                <a:avLst/>
                <a:gdLst>
                  <a:gd name="connsiteX0" fmla="*/ 187761 w 180539"/>
                  <a:gd name="connsiteY0" fmla="*/ 259977 h 252755"/>
                  <a:gd name="connsiteX1" fmla="*/ 187761 w 180539"/>
                  <a:gd name="connsiteY1" fmla="*/ 0 h 252755"/>
                  <a:gd name="connsiteX2" fmla="*/ 1805 w 180539"/>
                  <a:gd name="connsiteY2" fmla="*/ 0 h 252755"/>
                  <a:gd name="connsiteX3" fmla="*/ 1805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5" y="0"/>
                    </a:lnTo>
                    <a:lnTo>
                      <a:pt x="1805"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25" name="任意多边形: 形状 24"/>
              <p:cNvSpPr/>
              <p:nvPr/>
            </p:nvSpPr>
            <p:spPr>
              <a:xfrm>
                <a:off x="9293631" y="3903713"/>
                <a:ext cx="866591" cy="2022045"/>
              </a:xfrm>
              <a:custGeom>
                <a:avLst/>
                <a:gdLst>
                  <a:gd name="connsiteX0" fmla="*/ 877423 w 866590"/>
                  <a:gd name="connsiteY0" fmla="*/ 0 h 2022044"/>
                  <a:gd name="connsiteX1" fmla="*/ 828677 w 866590"/>
                  <a:gd name="connsiteY1" fmla="*/ 628278 h 2022044"/>
                  <a:gd name="connsiteX2" fmla="*/ 790764 w 866590"/>
                  <a:gd name="connsiteY2" fmla="*/ 1433486 h 2022044"/>
                  <a:gd name="connsiteX3" fmla="*/ 797986 w 866590"/>
                  <a:gd name="connsiteY3" fmla="*/ 2003991 h 2022044"/>
                  <a:gd name="connsiteX4" fmla="*/ 794375 w 866590"/>
                  <a:gd name="connsiteY4" fmla="*/ 2025656 h 2022044"/>
                  <a:gd name="connsiteX5" fmla="*/ 772710 w 866590"/>
                  <a:gd name="connsiteY5" fmla="*/ 2029267 h 2022044"/>
                  <a:gd name="connsiteX6" fmla="*/ 586754 w 866590"/>
                  <a:gd name="connsiteY6" fmla="*/ 2029267 h 2022044"/>
                  <a:gd name="connsiteX7" fmla="*/ 568700 w 866590"/>
                  <a:gd name="connsiteY7" fmla="*/ 2025656 h 2022044"/>
                  <a:gd name="connsiteX8" fmla="*/ 563284 w 866590"/>
                  <a:gd name="connsiteY8" fmla="*/ 2007602 h 2022044"/>
                  <a:gd name="connsiteX9" fmla="*/ 525371 w 866590"/>
                  <a:gd name="connsiteY9" fmla="*/ 1339605 h 2022044"/>
                  <a:gd name="connsiteX10" fmla="*/ 483846 w 866590"/>
                  <a:gd name="connsiteY10" fmla="*/ 940612 h 2022044"/>
                  <a:gd name="connsiteX11" fmla="*/ 444128 w 866590"/>
                  <a:gd name="connsiteY11" fmla="*/ 469403 h 2022044"/>
                  <a:gd name="connsiteX12" fmla="*/ 397187 w 866590"/>
                  <a:gd name="connsiteY12" fmla="*/ 471209 h 2022044"/>
                  <a:gd name="connsiteX13" fmla="*/ 382744 w 866590"/>
                  <a:gd name="connsiteY13" fmla="*/ 633695 h 2022044"/>
                  <a:gd name="connsiteX14" fmla="*/ 335804 w 866590"/>
                  <a:gd name="connsiteY14" fmla="*/ 1112125 h 2022044"/>
                  <a:gd name="connsiteX15" fmla="*/ 328582 w 866590"/>
                  <a:gd name="connsiteY15" fmla="*/ 1540004 h 2022044"/>
                  <a:gd name="connsiteX16" fmla="*/ 332193 w 866590"/>
                  <a:gd name="connsiteY16" fmla="*/ 2005796 h 2022044"/>
                  <a:gd name="connsiteX17" fmla="*/ 330388 w 866590"/>
                  <a:gd name="connsiteY17" fmla="*/ 2027461 h 2022044"/>
                  <a:gd name="connsiteX18" fmla="*/ 310528 w 866590"/>
                  <a:gd name="connsiteY18" fmla="*/ 2031072 h 2022044"/>
                  <a:gd name="connsiteX19" fmla="*/ 119156 w 866590"/>
                  <a:gd name="connsiteY19" fmla="*/ 2031072 h 2022044"/>
                  <a:gd name="connsiteX20" fmla="*/ 101102 w 866590"/>
                  <a:gd name="connsiteY20" fmla="*/ 2027461 h 2022044"/>
                  <a:gd name="connsiteX21" fmla="*/ 99297 w 866590"/>
                  <a:gd name="connsiteY21" fmla="*/ 2007602 h 2022044"/>
                  <a:gd name="connsiteX22" fmla="*/ 72216 w 866590"/>
                  <a:gd name="connsiteY22" fmla="*/ 1393767 h 2022044"/>
                  <a:gd name="connsiteX23" fmla="*/ 23470 w 866590"/>
                  <a:gd name="connsiteY23" fmla="*/ 752851 h 2022044"/>
                  <a:gd name="connsiteX24" fmla="*/ 0 w 866590"/>
                  <a:gd name="connsiteY24" fmla="*/ 1806 h 2022044"/>
                  <a:gd name="connsiteX25" fmla="*/ 877423 w 866590"/>
                  <a:gd name="connsiteY25" fmla="*/ 1806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66590" h="2022044">
                    <a:moveTo>
                      <a:pt x="877423" y="0"/>
                    </a:moveTo>
                    <a:cubicBezTo>
                      <a:pt x="877423" y="0"/>
                      <a:pt x="864785" y="225675"/>
                      <a:pt x="828677" y="628278"/>
                    </a:cubicBezTo>
                    <a:cubicBezTo>
                      <a:pt x="805207" y="891866"/>
                      <a:pt x="792569" y="1169898"/>
                      <a:pt x="790764" y="1433486"/>
                    </a:cubicBezTo>
                    <a:cubicBezTo>
                      <a:pt x="788959" y="1651939"/>
                      <a:pt x="796180" y="1920943"/>
                      <a:pt x="797986" y="2003991"/>
                    </a:cubicBezTo>
                    <a:cubicBezTo>
                      <a:pt x="797986" y="2020240"/>
                      <a:pt x="797986" y="2022045"/>
                      <a:pt x="794375" y="2025656"/>
                    </a:cubicBezTo>
                    <a:cubicBezTo>
                      <a:pt x="788959" y="2031072"/>
                      <a:pt x="772710" y="2029267"/>
                      <a:pt x="772710" y="2029267"/>
                    </a:cubicBezTo>
                    <a:lnTo>
                      <a:pt x="586754" y="2029267"/>
                    </a:lnTo>
                    <a:cubicBezTo>
                      <a:pt x="586754" y="2029267"/>
                      <a:pt x="574116" y="2029267"/>
                      <a:pt x="568700" y="2025656"/>
                    </a:cubicBezTo>
                    <a:cubicBezTo>
                      <a:pt x="563284" y="2022045"/>
                      <a:pt x="563284" y="2014823"/>
                      <a:pt x="563284" y="2007602"/>
                    </a:cubicBezTo>
                    <a:cubicBezTo>
                      <a:pt x="561479" y="1740403"/>
                      <a:pt x="543425" y="1482231"/>
                      <a:pt x="525371" y="1339605"/>
                    </a:cubicBezTo>
                    <a:cubicBezTo>
                      <a:pt x="516344" y="1261973"/>
                      <a:pt x="489263" y="1131984"/>
                      <a:pt x="483846" y="940612"/>
                    </a:cubicBezTo>
                    <a:cubicBezTo>
                      <a:pt x="482041" y="812429"/>
                      <a:pt x="456765" y="527176"/>
                      <a:pt x="444128" y="469403"/>
                    </a:cubicBezTo>
                    <a:cubicBezTo>
                      <a:pt x="431490" y="471209"/>
                      <a:pt x="397187" y="471209"/>
                      <a:pt x="397187" y="471209"/>
                    </a:cubicBezTo>
                    <a:cubicBezTo>
                      <a:pt x="397187" y="471209"/>
                      <a:pt x="388160" y="552452"/>
                      <a:pt x="382744" y="633695"/>
                    </a:cubicBezTo>
                    <a:cubicBezTo>
                      <a:pt x="377328" y="713132"/>
                      <a:pt x="344831" y="987552"/>
                      <a:pt x="335804" y="1112125"/>
                    </a:cubicBezTo>
                    <a:cubicBezTo>
                      <a:pt x="323166" y="1285443"/>
                      <a:pt x="330388" y="1431680"/>
                      <a:pt x="328582" y="1540004"/>
                    </a:cubicBezTo>
                    <a:cubicBezTo>
                      <a:pt x="328582" y="1632079"/>
                      <a:pt x="330388" y="1920943"/>
                      <a:pt x="332193" y="2005796"/>
                    </a:cubicBezTo>
                    <a:cubicBezTo>
                      <a:pt x="332193" y="2022045"/>
                      <a:pt x="333999" y="2022045"/>
                      <a:pt x="330388" y="2027461"/>
                    </a:cubicBezTo>
                    <a:cubicBezTo>
                      <a:pt x="326777" y="2032877"/>
                      <a:pt x="310528" y="2031072"/>
                      <a:pt x="310528" y="2031072"/>
                    </a:cubicBezTo>
                    <a:lnTo>
                      <a:pt x="119156" y="2031072"/>
                    </a:lnTo>
                    <a:cubicBezTo>
                      <a:pt x="119156" y="2031072"/>
                      <a:pt x="104713" y="2031072"/>
                      <a:pt x="101102" y="2027461"/>
                    </a:cubicBezTo>
                    <a:cubicBezTo>
                      <a:pt x="97491" y="2023850"/>
                      <a:pt x="99297" y="2023850"/>
                      <a:pt x="99297" y="2007602"/>
                    </a:cubicBezTo>
                    <a:cubicBezTo>
                      <a:pt x="99297" y="1924553"/>
                      <a:pt x="101102" y="1633885"/>
                      <a:pt x="72216" y="1393767"/>
                    </a:cubicBezTo>
                    <a:cubicBezTo>
                      <a:pt x="39719" y="1112125"/>
                      <a:pt x="36108" y="1021855"/>
                      <a:pt x="23470" y="752851"/>
                    </a:cubicBezTo>
                    <a:cubicBezTo>
                      <a:pt x="5416" y="398993"/>
                      <a:pt x="0" y="1806"/>
                      <a:pt x="0" y="1806"/>
                    </a:cubicBezTo>
                    <a:lnTo>
                      <a:pt x="877423" y="1806"/>
                    </a:lnTo>
                    <a:close/>
                  </a:path>
                </a:pathLst>
              </a:custGeom>
              <a:solidFill>
                <a:srgbClr val="34383B"/>
              </a:solidFill>
              <a:ln w="18013" cap="flat">
                <a:noFill/>
                <a:prstDash val="solid"/>
                <a:miter/>
              </a:ln>
            </p:spPr>
            <p:txBody>
              <a:bodyPr rtlCol="0" anchor="ctr"/>
              <a:lstStyle/>
              <a:p>
                <a:endParaRPr lang="zh-CN" altLang="en-US"/>
              </a:p>
            </p:txBody>
          </p:sp>
          <p:sp>
            <p:nvSpPr>
              <p:cNvPr id="26" name="任意多边形: 形状 25"/>
              <p:cNvSpPr/>
              <p:nvPr/>
            </p:nvSpPr>
            <p:spPr>
              <a:xfrm>
                <a:off x="9602555" y="3903713"/>
                <a:ext cx="90270" cy="306918"/>
              </a:xfrm>
              <a:custGeom>
                <a:avLst/>
                <a:gdLst>
                  <a:gd name="connsiteX0" fmla="*/ 1605 w 90269"/>
                  <a:gd name="connsiteY0" fmla="*/ 0 h 306917"/>
                  <a:gd name="connsiteX1" fmla="*/ 1605 w 90269"/>
                  <a:gd name="connsiteY1" fmla="*/ 214842 h 306917"/>
                  <a:gd name="connsiteX2" fmla="*/ 99096 w 90269"/>
                  <a:gd name="connsiteY2" fmla="*/ 323166 h 306917"/>
                  <a:gd name="connsiteX3" fmla="*/ 99096 w 90269"/>
                  <a:gd name="connsiteY3" fmla="*/ 0 h 306917"/>
                  <a:gd name="connsiteX4" fmla="*/ 1605 w 90269"/>
                  <a:gd name="connsiteY4" fmla="*/ 0 h 30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306917">
                    <a:moveTo>
                      <a:pt x="1605" y="0"/>
                    </a:moveTo>
                    <a:cubicBezTo>
                      <a:pt x="1605" y="0"/>
                      <a:pt x="-2006" y="101102"/>
                      <a:pt x="1605" y="214842"/>
                    </a:cubicBezTo>
                    <a:cubicBezTo>
                      <a:pt x="5216" y="328582"/>
                      <a:pt x="99096" y="323166"/>
                      <a:pt x="99096" y="323166"/>
                    </a:cubicBezTo>
                    <a:lnTo>
                      <a:pt x="99096" y="0"/>
                    </a:lnTo>
                    <a:lnTo>
                      <a:pt x="1605" y="0"/>
                    </a:lnTo>
                    <a:close/>
                  </a:path>
                </a:pathLst>
              </a:custGeom>
              <a:solidFill>
                <a:srgbClr val="2D3134"/>
              </a:solidFill>
              <a:ln w="18013" cap="flat">
                <a:noFill/>
                <a:prstDash val="solid"/>
                <a:miter/>
              </a:ln>
            </p:spPr>
            <p:txBody>
              <a:bodyPr rtlCol="0" anchor="ctr"/>
              <a:lstStyle/>
              <a:p>
                <a:endParaRPr lang="zh-CN" altLang="en-US"/>
              </a:p>
            </p:txBody>
          </p:sp>
          <p:sp>
            <p:nvSpPr>
              <p:cNvPr id="27" name="任意多边形: 形状 26"/>
              <p:cNvSpPr/>
              <p:nvPr/>
            </p:nvSpPr>
            <p:spPr>
              <a:xfrm>
                <a:off x="9291826" y="3901908"/>
                <a:ext cx="866591" cy="2022045"/>
              </a:xfrm>
              <a:custGeom>
                <a:avLst/>
                <a:gdLst>
                  <a:gd name="connsiteX0" fmla="*/ 796180 w 866590"/>
                  <a:gd name="connsiteY0" fmla="*/ 2025655 h 2022044"/>
                  <a:gd name="connsiteX1" fmla="*/ 799791 w 866590"/>
                  <a:gd name="connsiteY1" fmla="*/ 2003991 h 2022044"/>
                  <a:gd name="connsiteX2" fmla="*/ 792569 w 866590"/>
                  <a:gd name="connsiteY2" fmla="*/ 1433485 h 2022044"/>
                  <a:gd name="connsiteX3" fmla="*/ 830483 w 866590"/>
                  <a:gd name="connsiteY3" fmla="*/ 628278 h 2022044"/>
                  <a:gd name="connsiteX4" fmla="*/ 879229 w 866590"/>
                  <a:gd name="connsiteY4" fmla="*/ 0 h 2022044"/>
                  <a:gd name="connsiteX5" fmla="*/ 0 w 866590"/>
                  <a:gd name="connsiteY5" fmla="*/ 0 h 2022044"/>
                  <a:gd name="connsiteX6" fmla="*/ 0 w 866590"/>
                  <a:gd name="connsiteY6" fmla="*/ 30692 h 2022044"/>
                  <a:gd name="connsiteX7" fmla="*/ 433295 w 866590"/>
                  <a:gd name="connsiteY7" fmla="*/ 90270 h 2022044"/>
                  <a:gd name="connsiteX8" fmla="*/ 770905 w 866590"/>
                  <a:gd name="connsiteY8" fmla="*/ 323166 h 2022044"/>
                  <a:gd name="connsiteX9" fmla="*/ 707716 w 866590"/>
                  <a:gd name="connsiteY9" fmla="*/ 1321551 h 2022044"/>
                  <a:gd name="connsiteX10" fmla="*/ 586754 w 866590"/>
                  <a:gd name="connsiteY10" fmla="*/ 2029266 h 2022044"/>
                  <a:gd name="connsiteX11" fmla="*/ 772710 w 866590"/>
                  <a:gd name="connsiteY11" fmla="*/ 2029266 h 2022044"/>
                  <a:gd name="connsiteX12" fmla="*/ 796180 w 866590"/>
                  <a:gd name="connsiteY12" fmla="*/ 2025655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66590" h="2022044">
                    <a:moveTo>
                      <a:pt x="796180" y="2025655"/>
                    </a:moveTo>
                    <a:cubicBezTo>
                      <a:pt x="799791" y="2022045"/>
                      <a:pt x="799791" y="2020240"/>
                      <a:pt x="799791" y="2003991"/>
                    </a:cubicBezTo>
                    <a:cubicBezTo>
                      <a:pt x="797986" y="1920943"/>
                      <a:pt x="790764" y="1653744"/>
                      <a:pt x="792569" y="1433485"/>
                    </a:cubicBezTo>
                    <a:cubicBezTo>
                      <a:pt x="794375" y="1169897"/>
                      <a:pt x="807013" y="891866"/>
                      <a:pt x="830483" y="628278"/>
                    </a:cubicBezTo>
                    <a:cubicBezTo>
                      <a:pt x="866591" y="225675"/>
                      <a:pt x="879229" y="0"/>
                      <a:pt x="879229" y="0"/>
                    </a:cubicBezTo>
                    <a:lnTo>
                      <a:pt x="0" y="0"/>
                    </a:lnTo>
                    <a:cubicBezTo>
                      <a:pt x="0" y="0"/>
                      <a:pt x="0" y="10832"/>
                      <a:pt x="0" y="30692"/>
                    </a:cubicBezTo>
                    <a:cubicBezTo>
                      <a:pt x="0" y="30692"/>
                      <a:pt x="131794" y="81243"/>
                      <a:pt x="433295" y="90270"/>
                    </a:cubicBezTo>
                    <a:cubicBezTo>
                      <a:pt x="734797" y="99297"/>
                      <a:pt x="778126" y="140821"/>
                      <a:pt x="770905" y="323166"/>
                    </a:cubicBezTo>
                    <a:cubicBezTo>
                      <a:pt x="763683" y="505511"/>
                      <a:pt x="707716" y="1072406"/>
                      <a:pt x="707716" y="1321551"/>
                    </a:cubicBezTo>
                    <a:cubicBezTo>
                      <a:pt x="707716" y="1570696"/>
                      <a:pt x="763683" y="2009407"/>
                      <a:pt x="586754" y="2029266"/>
                    </a:cubicBezTo>
                    <a:lnTo>
                      <a:pt x="772710" y="2029266"/>
                    </a:lnTo>
                    <a:cubicBezTo>
                      <a:pt x="774515" y="2031072"/>
                      <a:pt x="790764" y="2031072"/>
                      <a:pt x="796180" y="2025655"/>
                    </a:cubicBezTo>
                    <a:close/>
                  </a:path>
                </a:pathLst>
              </a:custGeom>
              <a:solidFill>
                <a:srgbClr val="2A2E31"/>
              </a:solidFill>
              <a:ln w="18013" cap="flat">
                <a:noFill/>
                <a:prstDash val="solid"/>
                <a:miter/>
              </a:ln>
            </p:spPr>
            <p:txBody>
              <a:bodyPr rtlCol="0" anchor="ctr"/>
              <a:lstStyle/>
              <a:p>
                <a:endParaRPr lang="zh-CN" altLang="en-US"/>
              </a:p>
            </p:txBody>
          </p:sp>
          <p:sp>
            <p:nvSpPr>
              <p:cNvPr id="28" name="任意多边形: 形状 27"/>
              <p:cNvSpPr/>
              <p:nvPr/>
            </p:nvSpPr>
            <p:spPr>
              <a:xfrm>
                <a:off x="9291826" y="3903713"/>
                <a:ext cx="866591" cy="54162"/>
              </a:xfrm>
              <a:custGeom>
                <a:avLst/>
                <a:gdLst>
                  <a:gd name="connsiteX0" fmla="*/ 288864 w 866590"/>
                  <a:gd name="connsiteY0" fmla="*/ 50551 h 54161"/>
                  <a:gd name="connsiteX1" fmla="*/ 875618 w 866590"/>
                  <a:gd name="connsiteY1" fmla="*/ 41524 h 54161"/>
                  <a:gd name="connsiteX2" fmla="*/ 875618 w 866590"/>
                  <a:gd name="connsiteY2" fmla="*/ 41524 h 54161"/>
                  <a:gd name="connsiteX3" fmla="*/ 877423 w 866590"/>
                  <a:gd name="connsiteY3" fmla="*/ 0 h 54161"/>
                  <a:gd name="connsiteX4" fmla="*/ 0 w 866590"/>
                  <a:gd name="connsiteY4" fmla="*/ 0 h 54161"/>
                  <a:gd name="connsiteX5" fmla="*/ 0 w 866590"/>
                  <a:gd name="connsiteY5" fmla="*/ 14443 h 54161"/>
                  <a:gd name="connsiteX6" fmla="*/ 0 w 866590"/>
                  <a:gd name="connsiteY6" fmla="*/ 14443 h 54161"/>
                  <a:gd name="connsiteX7" fmla="*/ 288864 w 866590"/>
                  <a:gd name="connsiteY7" fmla="*/ 5055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6590" h="54161">
                    <a:moveTo>
                      <a:pt x="288864" y="50551"/>
                    </a:moveTo>
                    <a:cubicBezTo>
                      <a:pt x="516344" y="63189"/>
                      <a:pt x="722159" y="72216"/>
                      <a:pt x="875618" y="41524"/>
                    </a:cubicBezTo>
                    <a:lnTo>
                      <a:pt x="875618" y="41524"/>
                    </a:lnTo>
                    <a:cubicBezTo>
                      <a:pt x="877423" y="14443"/>
                      <a:pt x="877423" y="0"/>
                      <a:pt x="877423" y="0"/>
                    </a:cubicBezTo>
                    <a:lnTo>
                      <a:pt x="0" y="0"/>
                    </a:lnTo>
                    <a:cubicBezTo>
                      <a:pt x="0" y="0"/>
                      <a:pt x="0" y="5416"/>
                      <a:pt x="0" y="14443"/>
                    </a:cubicBezTo>
                    <a:lnTo>
                      <a:pt x="0" y="14443"/>
                    </a:lnTo>
                    <a:cubicBezTo>
                      <a:pt x="0" y="14443"/>
                      <a:pt x="133599" y="41524"/>
                      <a:pt x="288864" y="50551"/>
                    </a:cubicBezTo>
                    <a:close/>
                  </a:path>
                </a:pathLst>
              </a:custGeom>
              <a:solidFill>
                <a:srgbClr val="191D20"/>
              </a:solidFill>
              <a:ln w="18013" cap="flat">
                <a:noFill/>
                <a:prstDash val="solid"/>
                <a:miter/>
              </a:ln>
            </p:spPr>
            <p:txBody>
              <a:bodyPr rtlCol="0" anchor="ctr"/>
              <a:lstStyle/>
              <a:p>
                <a:endParaRPr lang="zh-CN" altLang="en-US"/>
              </a:p>
            </p:txBody>
          </p:sp>
          <p:sp>
            <p:nvSpPr>
              <p:cNvPr id="29" name="任意多边形: 形状 28"/>
              <p:cNvSpPr/>
              <p:nvPr/>
            </p:nvSpPr>
            <p:spPr>
              <a:xfrm>
                <a:off x="9546322" y="2266218"/>
                <a:ext cx="487457" cy="830483"/>
              </a:xfrm>
              <a:custGeom>
                <a:avLst/>
                <a:gdLst>
                  <a:gd name="connsiteX0" fmla="*/ 173383 w 487457"/>
                  <a:gd name="connsiteY0" fmla="*/ 841315 h 830482"/>
                  <a:gd name="connsiteX1" fmla="*/ 496549 w 487457"/>
                  <a:gd name="connsiteY1" fmla="*/ 21665 h 830482"/>
                  <a:gd name="connsiteX2" fmla="*/ 391836 w 487457"/>
                  <a:gd name="connsiteY2" fmla="*/ 5416 h 830482"/>
                  <a:gd name="connsiteX3" fmla="*/ 260042 w 487457"/>
                  <a:gd name="connsiteY3" fmla="*/ 0 h 830482"/>
                  <a:gd name="connsiteX4" fmla="*/ 10897 w 487457"/>
                  <a:gd name="connsiteY4" fmla="*/ 27081 h 830482"/>
                  <a:gd name="connsiteX5" fmla="*/ 173383 w 487457"/>
                  <a:gd name="connsiteY5" fmla="*/ 841315 h 83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457" h="830482">
                    <a:moveTo>
                      <a:pt x="173383" y="841315"/>
                    </a:moveTo>
                    <a:cubicBezTo>
                      <a:pt x="379198" y="857564"/>
                      <a:pt x="473079" y="225675"/>
                      <a:pt x="496549" y="21665"/>
                    </a:cubicBezTo>
                    <a:cubicBezTo>
                      <a:pt x="465857" y="14443"/>
                      <a:pt x="431555" y="9027"/>
                      <a:pt x="391836" y="5416"/>
                    </a:cubicBezTo>
                    <a:cubicBezTo>
                      <a:pt x="353923" y="1805"/>
                      <a:pt x="308788" y="0"/>
                      <a:pt x="260042" y="0"/>
                    </a:cubicBezTo>
                    <a:cubicBezTo>
                      <a:pt x="157134" y="0"/>
                      <a:pt x="74086" y="10832"/>
                      <a:pt x="10897" y="27081"/>
                    </a:cubicBezTo>
                    <a:cubicBezTo>
                      <a:pt x="-3546" y="211231"/>
                      <a:pt x="-36043" y="825067"/>
                      <a:pt x="173383" y="841315"/>
                    </a:cubicBezTo>
                    <a:close/>
                  </a:path>
                </a:pathLst>
              </a:custGeom>
              <a:solidFill>
                <a:srgbClr val="F4EBE6"/>
              </a:solidFill>
              <a:ln w="18013" cap="flat">
                <a:noFill/>
                <a:prstDash val="solid"/>
                <a:miter/>
              </a:ln>
            </p:spPr>
            <p:txBody>
              <a:bodyPr rtlCol="0" anchor="ctr"/>
              <a:lstStyle/>
              <a:p>
                <a:endParaRPr lang="zh-CN" altLang="en-US"/>
              </a:p>
            </p:txBody>
          </p:sp>
          <p:sp>
            <p:nvSpPr>
              <p:cNvPr id="30" name="任意多边形: 形状 29"/>
              <p:cNvSpPr/>
              <p:nvPr/>
            </p:nvSpPr>
            <p:spPr>
              <a:xfrm>
                <a:off x="9582920" y="2336629"/>
                <a:ext cx="126378" cy="704105"/>
              </a:xfrm>
              <a:custGeom>
                <a:avLst/>
                <a:gdLst>
                  <a:gd name="connsiteX0" fmla="*/ 17629 w 126377"/>
                  <a:gd name="connsiteY0" fmla="*/ 0 h 704104"/>
                  <a:gd name="connsiteX1" fmla="*/ 127758 w 126377"/>
                  <a:gd name="connsiteY1" fmla="*/ 521760 h 704104"/>
                  <a:gd name="connsiteX2" fmla="*/ 80818 w 126377"/>
                  <a:gd name="connsiteY2" fmla="*/ 705910 h 704104"/>
                  <a:gd name="connsiteX3" fmla="*/ 1380 w 126377"/>
                  <a:gd name="connsiteY3" fmla="*/ 270810 h 704104"/>
                  <a:gd name="connsiteX4" fmla="*/ 17629 w 126377"/>
                  <a:gd name="connsiteY4" fmla="*/ 0 h 704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04104">
                    <a:moveTo>
                      <a:pt x="17629" y="0"/>
                    </a:moveTo>
                    <a:cubicBezTo>
                      <a:pt x="17629" y="0"/>
                      <a:pt x="-16674" y="250950"/>
                      <a:pt x="127758" y="521760"/>
                    </a:cubicBezTo>
                    <a:cubicBezTo>
                      <a:pt x="124147" y="610224"/>
                      <a:pt x="80818" y="705910"/>
                      <a:pt x="80818" y="705910"/>
                    </a:cubicBezTo>
                    <a:cubicBezTo>
                      <a:pt x="80818" y="705910"/>
                      <a:pt x="15823" y="492873"/>
                      <a:pt x="1380" y="270810"/>
                    </a:cubicBezTo>
                    <a:cubicBezTo>
                      <a:pt x="-5841" y="102908"/>
                      <a:pt x="17629" y="0"/>
                      <a:pt x="17629" y="0"/>
                    </a:cubicBezTo>
                    <a:close/>
                  </a:path>
                </a:pathLst>
              </a:custGeom>
              <a:solidFill>
                <a:srgbClr val="D3D3D3"/>
              </a:solidFill>
              <a:ln w="18013" cap="flat">
                <a:noFill/>
                <a:prstDash val="solid"/>
                <a:miter/>
              </a:ln>
            </p:spPr>
            <p:txBody>
              <a:bodyPr rtlCol="0" anchor="ctr"/>
              <a:lstStyle/>
              <a:p>
                <a:endParaRPr lang="zh-CN" altLang="en-US"/>
              </a:p>
            </p:txBody>
          </p:sp>
          <p:sp>
            <p:nvSpPr>
              <p:cNvPr id="31" name="任意多边形: 形状 30"/>
              <p:cNvSpPr/>
              <p:nvPr/>
            </p:nvSpPr>
            <p:spPr>
              <a:xfrm>
                <a:off x="9717900" y="2452174"/>
                <a:ext cx="144432" cy="1029076"/>
              </a:xfrm>
              <a:custGeom>
                <a:avLst/>
                <a:gdLst>
                  <a:gd name="connsiteX0" fmla="*/ 90270 w 144431"/>
                  <a:gd name="connsiteY0" fmla="*/ 5416 h 1029076"/>
                  <a:gd name="connsiteX1" fmla="*/ 144432 w 144431"/>
                  <a:gd name="connsiteY1" fmla="*/ 915336 h 1029076"/>
                  <a:gd name="connsiteX2" fmla="*/ 79437 w 144431"/>
                  <a:gd name="connsiteY2" fmla="*/ 1030882 h 1029076"/>
                  <a:gd name="connsiteX3" fmla="*/ 0 w 144431"/>
                  <a:gd name="connsiteY3" fmla="*/ 938807 h 1029076"/>
                  <a:gd name="connsiteX4" fmla="*/ 52356 w 144431"/>
                  <a:gd name="connsiteY4" fmla="*/ 0 h 1029076"/>
                  <a:gd name="connsiteX5" fmla="*/ 90270 w 144431"/>
                  <a:gd name="connsiteY5" fmla="*/ 5416 h 102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431" h="1029076">
                    <a:moveTo>
                      <a:pt x="90270" y="5416"/>
                    </a:moveTo>
                    <a:cubicBezTo>
                      <a:pt x="84854" y="9027"/>
                      <a:pt x="142626" y="862980"/>
                      <a:pt x="144432" y="915336"/>
                    </a:cubicBezTo>
                    <a:cubicBezTo>
                      <a:pt x="146237" y="967693"/>
                      <a:pt x="90270" y="1030882"/>
                      <a:pt x="79437" y="1030882"/>
                    </a:cubicBezTo>
                    <a:cubicBezTo>
                      <a:pt x="68605" y="1030882"/>
                      <a:pt x="0" y="938807"/>
                      <a:pt x="0" y="938807"/>
                    </a:cubicBezTo>
                    <a:lnTo>
                      <a:pt x="52356" y="0"/>
                    </a:lnTo>
                    <a:lnTo>
                      <a:pt x="90270" y="5416"/>
                    </a:lnTo>
                    <a:close/>
                  </a:path>
                </a:pathLst>
              </a:custGeom>
              <a:solidFill>
                <a:srgbClr val="D3D3D3"/>
              </a:solidFill>
              <a:ln w="18013" cap="flat">
                <a:noFill/>
                <a:prstDash val="solid"/>
                <a:miter/>
              </a:ln>
            </p:spPr>
            <p:txBody>
              <a:bodyPr rtlCol="0" anchor="ctr"/>
              <a:lstStyle/>
              <a:p>
                <a:endParaRPr lang="zh-CN" altLang="en-US"/>
              </a:p>
            </p:txBody>
          </p:sp>
          <p:sp>
            <p:nvSpPr>
              <p:cNvPr id="32" name="任意多边形: 形状 31"/>
              <p:cNvSpPr/>
              <p:nvPr/>
            </p:nvSpPr>
            <p:spPr>
              <a:xfrm>
                <a:off x="9628506" y="2271634"/>
                <a:ext cx="306918" cy="198594"/>
              </a:xfrm>
              <a:custGeom>
                <a:avLst/>
                <a:gdLst>
                  <a:gd name="connsiteX0" fmla="*/ 2735 w 306917"/>
                  <a:gd name="connsiteY0" fmla="*/ 7221 h 198593"/>
                  <a:gd name="connsiteX1" fmla="*/ 4540 w 306917"/>
                  <a:gd name="connsiteY1" fmla="*/ 72216 h 198593"/>
                  <a:gd name="connsiteX2" fmla="*/ 53286 w 306917"/>
                  <a:gd name="connsiteY2" fmla="*/ 189567 h 198593"/>
                  <a:gd name="connsiteX3" fmla="*/ 100226 w 306917"/>
                  <a:gd name="connsiteY3" fmla="*/ 187761 h 198593"/>
                  <a:gd name="connsiteX4" fmla="*/ 188691 w 306917"/>
                  <a:gd name="connsiteY4" fmla="*/ 187761 h 198593"/>
                  <a:gd name="connsiteX5" fmla="*/ 235631 w 306917"/>
                  <a:gd name="connsiteY5" fmla="*/ 204010 h 198593"/>
                  <a:gd name="connsiteX6" fmla="*/ 309652 w 306917"/>
                  <a:gd name="connsiteY6" fmla="*/ 128183 h 198593"/>
                  <a:gd name="connsiteX7" fmla="*/ 306042 w 306917"/>
                  <a:gd name="connsiteY7" fmla="*/ 0 h 198593"/>
                  <a:gd name="connsiteX8" fmla="*/ 186885 w 306917"/>
                  <a:gd name="connsiteY8" fmla="*/ 140821 h 198593"/>
                  <a:gd name="connsiteX9" fmla="*/ 49675 w 306917"/>
                  <a:gd name="connsiteY9" fmla="*/ 74021 h 198593"/>
                  <a:gd name="connsiteX10" fmla="*/ 2735 w 306917"/>
                  <a:gd name="connsiteY10" fmla="*/ 7221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917" h="198593">
                    <a:moveTo>
                      <a:pt x="2735" y="7221"/>
                    </a:moveTo>
                    <a:cubicBezTo>
                      <a:pt x="2735" y="7221"/>
                      <a:pt x="-4487" y="27081"/>
                      <a:pt x="4540" y="72216"/>
                    </a:cubicBezTo>
                    <a:cubicBezTo>
                      <a:pt x="13567" y="117351"/>
                      <a:pt x="38843" y="166097"/>
                      <a:pt x="53286" y="189567"/>
                    </a:cubicBezTo>
                    <a:cubicBezTo>
                      <a:pt x="67729" y="213037"/>
                      <a:pt x="87588" y="175123"/>
                      <a:pt x="100226" y="187761"/>
                    </a:cubicBezTo>
                    <a:cubicBezTo>
                      <a:pt x="111059" y="200399"/>
                      <a:pt x="148972" y="238312"/>
                      <a:pt x="188691" y="187761"/>
                    </a:cubicBezTo>
                    <a:cubicBezTo>
                      <a:pt x="199523" y="173318"/>
                      <a:pt x="222993" y="196788"/>
                      <a:pt x="235631" y="204010"/>
                    </a:cubicBezTo>
                    <a:cubicBezTo>
                      <a:pt x="248269" y="211231"/>
                      <a:pt x="289793" y="189567"/>
                      <a:pt x="309652" y="128183"/>
                    </a:cubicBezTo>
                    <a:cubicBezTo>
                      <a:pt x="325901" y="75827"/>
                      <a:pt x="318679" y="18054"/>
                      <a:pt x="306042" y="0"/>
                    </a:cubicBezTo>
                    <a:cubicBezTo>
                      <a:pt x="300625" y="23470"/>
                      <a:pt x="228409" y="135405"/>
                      <a:pt x="186885" y="140821"/>
                    </a:cubicBezTo>
                    <a:cubicBezTo>
                      <a:pt x="143556" y="148043"/>
                      <a:pt x="80367" y="119156"/>
                      <a:pt x="49675" y="74021"/>
                    </a:cubicBezTo>
                    <a:cubicBezTo>
                      <a:pt x="18983" y="30692"/>
                      <a:pt x="2735" y="7221"/>
                      <a:pt x="2735" y="7221"/>
                    </a:cubicBezTo>
                    <a:close/>
                  </a:path>
                </a:pathLst>
              </a:custGeom>
              <a:solidFill>
                <a:srgbClr val="D3D3D3"/>
              </a:solidFill>
              <a:ln w="18013" cap="flat">
                <a:noFill/>
                <a:prstDash val="solid"/>
                <a:miter/>
              </a:ln>
            </p:spPr>
            <p:txBody>
              <a:bodyPr rtlCol="0" anchor="ctr"/>
              <a:lstStyle/>
              <a:p>
                <a:endParaRPr lang="zh-CN" altLang="en-US"/>
              </a:p>
            </p:txBody>
          </p:sp>
          <p:sp>
            <p:nvSpPr>
              <p:cNvPr id="33" name="任意多边形: 形状 32"/>
              <p:cNvSpPr/>
              <p:nvPr/>
            </p:nvSpPr>
            <p:spPr>
              <a:xfrm>
                <a:off x="9631210" y="2428704"/>
                <a:ext cx="162486" cy="1065184"/>
              </a:xfrm>
              <a:custGeom>
                <a:avLst/>
                <a:gdLst>
                  <a:gd name="connsiteX0" fmla="*/ 173349 w 162485"/>
                  <a:gd name="connsiteY0" fmla="*/ 3611 h 1065184"/>
                  <a:gd name="connsiteX1" fmla="*/ 176960 w 162485"/>
                  <a:gd name="connsiteY1" fmla="*/ 947834 h 1065184"/>
                  <a:gd name="connsiteX2" fmla="*/ 83079 w 162485"/>
                  <a:gd name="connsiteY2" fmla="*/ 1074211 h 1065184"/>
                  <a:gd name="connsiteX3" fmla="*/ 31 w 162485"/>
                  <a:gd name="connsiteY3" fmla="*/ 946028 h 1065184"/>
                  <a:gd name="connsiteX4" fmla="*/ 101133 w 162485"/>
                  <a:gd name="connsiteY4" fmla="*/ 0 h 1065184"/>
                  <a:gd name="connsiteX5" fmla="*/ 173349 w 162485"/>
                  <a:gd name="connsiteY5"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485" h="1065184">
                    <a:moveTo>
                      <a:pt x="173349" y="3611"/>
                    </a:moveTo>
                    <a:cubicBezTo>
                      <a:pt x="173349" y="3611"/>
                      <a:pt x="169738" y="805207"/>
                      <a:pt x="176960" y="947834"/>
                    </a:cubicBezTo>
                    <a:cubicBezTo>
                      <a:pt x="175154" y="992969"/>
                      <a:pt x="90301" y="1074211"/>
                      <a:pt x="83079" y="1074211"/>
                    </a:cubicBezTo>
                    <a:cubicBezTo>
                      <a:pt x="75858" y="1074211"/>
                      <a:pt x="-1774" y="983942"/>
                      <a:pt x="31" y="946028"/>
                    </a:cubicBezTo>
                    <a:cubicBezTo>
                      <a:pt x="1836" y="908115"/>
                      <a:pt x="101133" y="0"/>
                      <a:pt x="101133" y="0"/>
                    </a:cubicBezTo>
                    <a:lnTo>
                      <a:pt x="173349" y="3611"/>
                    </a:lnTo>
                    <a:close/>
                  </a:path>
                </a:pathLst>
              </a:custGeom>
              <a:solidFill>
                <a:srgbClr val="D10006"/>
              </a:solidFill>
              <a:ln w="18013" cap="flat">
                <a:noFill/>
                <a:prstDash val="solid"/>
                <a:miter/>
              </a:ln>
            </p:spPr>
            <p:txBody>
              <a:bodyPr rtlCol="0" anchor="ctr"/>
              <a:lstStyle/>
              <a:p>
                <a:endParaRPr lang="zh-CN" altLang="en-US"/>
              </a:p>
            </p:txBody>
          </p:sp>
          <p:sp>
            <p:nvSpPr>
              <p:cNvPr id="34" name="任意多边形: 形状 33"/>
              <p:cNvSpPr/>
              <p:nvPr/>
            </p:nvSpPr>
            <p:spPr>
              <a:xfrm>
                <a:off x="9658322" y="2428704"/>
                <a:ext cx="144432" cy="1065184"/>
              </a:xfrm>
              <a:custGeom>
                <a:avLst/>
                <a:gdLst>
                  <a:gd name="connsiteX0" fmla="*/ 146237 w 144431"/>
                  <a:gd name="connsiteY0" fmla="*/ 3611 h 1065184"/>
                  <a:gd name="connsiteX1" fmla="*/ 135405 w 144431"/>
                  <a:gd name="connsiteY1" fmla="*/ 3611 h 1065184"/>
                  <a:gd name="connsiteX2" fmla="*/ 135405 w 144431"/>
                  <a:gd name="connsiteY2" fmla="*/ 0 h 1065184"/>
                  <a:gd name="connsiteX3" fmla="*/ 74021 w 144431"/>
                  <a:gd name="connsiteY3" fmla="*/ 3611 h 1065184"/>
                  <a:gd name="connsiteX4" fmla="*/ 97491 w 144431"/>
                  <a:gd name="connsiteY4" fmla="*/ 27081 h 1065184"/>
                  <a:gd name="connsiteX5" fmla="*/ 129989 w 144431"/>
                  <a:gd name="connsiteY5" fmla="*/ 30692 h 1065184"/>
                  <a:gd name="connsiteX6" fmla="*/ 129989 w 144431"/>
                  <a:gd name="connsiteY6" fmla="*/ 30692 h 1065184"/>
                  <a:gd name="connsiteX7" fmla="*/ 90270 w 144431"/>
                  <a:gd name="connsiteY7" fmla="*/ 978525 h 1065184"/>
                  <a:gd name="connsiteX8" fmla="*/ 0 w 144431"/>
                  <a:gd name="connsiteY8" fmla="*/ 1009217 h 1065184"/>
                  <a:gd name="connsiteX9" fmla="*/ 55967 w 144431"/>
                  <a:gd name="connsiteY9" fmla="*/ 1076017 h 1065184"/>
                  <a:gd name="connsiteX10" fmla="*/ 149848 w 144431"/>
                  <a:gd name="connsiteY10" fmla="*/ 949639 h 1065184"/>
                  <a:gd name="connsiteX11" fmla="*/ 146237 w 144431"/>
                  <a:gd name="connsiteY11"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431" h="1065184">
                    <a:moveTo>
                      <a:pt x="146237" y="3611"/>
                    </a:moveTo>
                    <a:lnTo>
                      <a:pt x="135405" y="3611"/>
                    </a:lnTo>
                    <a:lnTo>
                      <a:pt x="135405" y="0"/>
                    </a:lnTo>
                    <a:lnTo>
                      <a:pt x="74021" y="3611"/>
                    </a:lnTo>
                    <a:cubicBezTo>
                      <a:pt x="74021" y="3611"/>
                      <a:pt x="77632" y="18054"/>
                      <a:pt x="97491" y="27081"/>
                    </a:cubicBezTo>
                    <a:cubicBezTo>
                      <a:pt x="117351" y="36108"/>
                      <a:pt x="129989" y="30692"/>
                      <a:pt x="129989" y="30692"/>
                    </a:cubicBezTo>
                    <a:lnTo>
                      <a:pt x="129989" y="30692"/>
                    </a:lnTo>
                    <a:cubicBezTo>
                      <a:pt x="131794" y="189567"/>
                      <a:pt x="144432" y="884645"/>
                      <a:pt x="90270" y="978525"/>
                    </a:cubicBezTo>
                    <a:cubicBezTo>
                      <a:pt x="54162" y="1039909"/>
                      <a:pt x="7222" y="1018244"/>
                      <a:pt x="0" y="1009217"/>
                    </a:cubicBezTo>
                    <a:cubicBezTo>
                      <a:pt x="23470" y="1043520"/>
                      <a:pt x="52357" y="1076017"/>
                      <a:pt x="55967" y="1076017"/>
                    </a:cubicBezTo>
                    <a:cubicBezTo>
                      <a:pt x="63189" y="1076017"/>
                      <a:pt x="148043" y="994774"/>
                      <a:pt x="149848" y="949639"/>
                    </a:cubicBezTo>
                    <a:cubicBezTo>
                      <a:pt x="142626" y="805207"/>
                      <a:pt x="146237" y="3611"/>
                      <a:pt x="146237" y="3611"/>
                    </a:cubicBezTo>
                    <a:close/>
                  </a:path>
                </a:pathLst>
              </a:custGeom>
              <a:solidFill>
                <a:srgbClr val="9A0006"/>
              </a:solidFill>
              <a:ln w="18013" cap="flat">
                <a:noFill/>
                <a:prstDash val="solid"/>
                <a:miter/>
              </a:ln>
            </p:spPr>
            <p:txBody>
              <a:bodyPr rtlCol="0" anchor="ctr"/>
              <a:lstStyle/>
              <a:p>
                <a:endParaRPr lang="zh-CN" altLang="en-US"/>
              </a:p>
            </p:txBody>
          </p:sp>
          <p:sp>
            <p:nvSpPr>
              <p:cNvPr id="35" name="任意多边形: 形状 34"/>
              <p:cNvSpPr/>
              <p:nvPr/>
            </p:nvSpPr>
            <p:spPr>
              <a:xfrm>
                <a:off x="9705262" y="2354683"/>
                <a:ext cx="126378" cy="90270"/>
              </a:xfrm>
              <a:custGeom>
                <a:avLst/>
                <a:gdLst>
                  <a:gd name="connsiteX0" fmla="*/ 36108 w 126377"/>
                  <a:gd name="connsiteY0" fmla="*/ 0 h 90269"/>
                  <a:gd name="connsiteX1" fmla="*/ 95686 w 126377"/>
                  <a:gd name="connsiteY1" fmla="*/ 0 h 90269"/>
                  <a:gd name="connsiteX2" fmla="*/ 142626 w 126377"/>
                  <a:gd name="connsiteY2" fmla="*/ 30692 h 90269"/>
                  <a:gd name="connsiteX3" fmla="*/ 101102 w 126377"/>
                  <a:gd name="connsiteY3" fmla="*/ 81243 h 90269"/>
                  <a:gd name="connsiteX4" fmla="*/ 66800 w 126377"/>
                  <a:gd name="connsiteY4" fmla="*/ 95686 h 90269"/>
                  <a:gd name="connsiteX5" fmla="*/ 28886 w 126377"/>
                  <a:gd name="connsiteY5" fmla="*/ 77632 h 90269"/>
                  <a:gd name="connsiteX6" fmla="*/ 0 w 126377"/>
                  <a:gd name="connsiteY6" fmla="*/ 21665 h 90269"/>
                  <a:gd name="connsiteX7" fmla="*/ 36108 w 126377"/>
                  <a:gd name="connsiteY7" fmla="*/ 0 h 9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90269">
                    <a:moveTo>
                      <a:pt x="36108" y="0"/>
                    </a:moveTo>
                    <a:lnTo>
                      <a:pt x="95686" y="0"/>
                    </a:lnTo>
                    <a:lnTo>
                      <a:pt x="142626" y="30692"/>
                    </a:lnTo>
                    <a:cubicBezTo>
                      <a:pt x="142626" y="30692"/>
                      <a:pt x="122767" y="57773"/>
                      <a:pt x="101102" y="81243"/>
                    </a:cubicBezTo>
                    <a:cubicBezTo>
                      <a:pt x="93881" y="90270"/>
                      <a:pt x="88464" y="95686"/>
                      <a:pt x="66800" y="95686"/>
                    </a:cubicBezTo>
                    <a:cubicBezTo>
                      <a:pt x="45135" y="95686"/>
                      <a:pt x="37913" y="86659"/>
                      <a:pt x="28886" y="77632"/>
                    </a:cubicBezTo>
                    <a:cubicBezTo>
                      <a:pt x="7222" y="55967"/>
                      <a:pt x="0" y="21665"/>
                      <a:pt x="0" y="21665"/>
                    </a:cubicBezTo>
                    <a:lnTo>
                      <a:pt x="36108" y="0"/>
                    </a:lnTo>
                    <a:close/>
                  </a:path>
                </a:pathLst>
              </a:custGeom>
              <a:solidFill>
                <a:srgbClr val="D10006"/>
              </a:solidFill>
              <a:ln w="18013" cap="flat">
                <a:noFill/>
                <a:prstDash val="solid"/>
                <a:miter/>
              </a:ln>
            </p:spPr>
            <p:txBody>
              <a:bodyPr rtlCol="0" anchor="ctr"/>
              <a:lstStyle/>
              <a:p>
                <a:endParaRPr lang="zh-CN" altLang="en-US"/>
              </a:p>
            </p:txBody>
          </p:sp>
          <p:sp>
            <p:nvSpPr>
              <p:cNvPr id="36" name="任意多边形: 形状 35"/>
              <p:cNvSpPr/>
              <p:nvPr/>
            </p:nvSpPr>
            <p:spPr>
              <a:xfrm>
                <a:off x="9705262" y="2354683"/>
                <a:ext cx="126378" cy="72216"/>
              </a:xfrm>
              <a:custGeom>
                <a:avLst/>
                <a:gdLst>
                  <a:gd name="connsiteX0" fmla="*/ 95686 w 126377"/>
                  <a:gd name="connsiteY0" fmla="*/ 0 h 72215"/>
                  <a:gd name="connsiteX1" fmla="*/ 36108 w 126377"/>
                  <a:gd name="connsiteY1" fmla="*/ 0 h 72215"/>
                  <a:gd name="connsiteX2" fmla="*/ 0 w 126377"/>
                  <a:gd name="connsiteY2" fmla="*/ 23470 h 72215"/>
                  <a:gd name="connsiteX3" fmla="*/ 9027 w 126377"/>
                  <a:gd name="connsiteY3" fmla="*/ 50551 h 72215"/>
                  <a:gd name="connsiteX4" fmla="*/ 64994 w 126377"/>
                  <a:gd name="connsiteY4" fmla="*/ 10832 h 72215"/>
                  <a:gd name="connsiteX5" fmla="*/ 113740 w 126377"/>
                  <a:gd name="connsiteY5" fmla="*/ 57773 h 72215"/>
                  <a:gd name="connsiteX6" fmla="*/ 111935 w 126377"/>
                  <a:gd name="connsiteY6" fmla="*/ 72216 h 72215"/>
                  <a:gd name="connsiteX7" fmla="*/ 142626 w 126377"/>
                  <a:gd name="connsiteY7" fmla="*/ 32497 h 72215"/>
                  <a:gd name="connsiteX8" fmla="*/ 95686 w 126377"/>
                  <a:gd name="connsiteY8" fmla="*/ 0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377" h="72215">
                    <a:moveTo>
                      <a:pt x="95686" y="0"/>
                    </a:moveTo>
                    <a:lnTo>
                      <a:pt x="36108" y="0"/>
                    </a:lnTo>
                    <a:lnTo>
                      <a:pt x="0" y="23470"/>
                    </a:lnTo>
                    <a:cubicBezTo>
                      <a:pt x="0" y="23470"/>
                      <a:pt x="1805" y="36108"/>
                      <a:pt x="9027" y="50551"/>
                    </a:cubicBezTo>
                    <a:cubicBezTo>
                      <a:pt x="19859" y="41524"/>
                      <a:pt x="54162" y="10832"/>
                      <a:pt x="64994" y="10832"/>
                    </a:cubicBezTo>
                    <a:cubicBezTo>
                      <a:pt x="75827" y="10832"/>
                      <a:pt x="113740" y="45135"/>
                      <a:pt x="113740" y="57773"/>
                    </a:cubicBezTo>
                    <a:cubicBezTo>
                      <a:pt x="113740" y="63189"/>
                      <a:pt x="111935" y="66800"/>
                      <a:pt x="111935" y="72216"/>
                    </a:cubicBezTo>
                    <a:cubicBezTo>
                      <a:pt x="128183" y="52357"/>
                      <a:pt x="142626" y="32497"/>
                      <a:pt x="142626" y="32497"/>
                    </a:cubicBezTo>
                    <a:lnTo>
                      <a:pt x="95686" y="0"/>
                    </a:lnTo>
                    <a:close/>
                  </a:path>
                </a:pathLst>
              </a:custGeom>
              <a:solidFill>
                <a:srgbClr val="9A0006"/>
              </a:solidFill>
              <a:ln w="18013" cap="flat">
                <a:noFill/>
                <a:prstDash val="solid"/>
                <a:miter/>
              </a:ln>
            </p:spPr>
            <p:txBody>
              <a:bodyPr rtlCol="0" anchor="ctr"/>
              <a:lstStyle/>
              <a:p>
                <a:endParaRPr lang="zh-CN" altLang="en-US"/>
              </a:p>
            </p:txBody>
          </p:sp>
          <p:sp>
            <p:nvSpPr>
              <p:cNvPr id="37" name="任意多边形: 形状 36"/>
              <p:cNvSpPr/>
              <p:nvPr/>
            </p:nvSpPr>
            <p:spPr>
              <a:xfrm>
                <a:off x="9271899" y="2273440"/>
                <a:ext cx="956861" cy="1642912"/>
              </a:xfrm>
              <a:custGeom>
                <a:avLst/>
                <a:gdLst>
                  <a:gd name="connsiteX0" fmla="*/ 102975 w 956860"/>
                  <a:gd name="connsiteY0" fmla="*/ 111935 h 1642911"/>
                  <a:gd name="connsiteX1" fmla="*/ 16316 w 956860"/>
                  <a:gd name="connsiteY1" fmla="*/ 267199 h 1642911"/>
                  <a:gd name="connsiteX2" fmla="*/ 19927 w 956860"/>
                  <a:gd name="connsiteY2" fmla="*/ 1635690 h 1642911"/>
                  <a:gd name="connsiteX3" fmla="*/ 458639 w 956860"/>
                  <a:gd name="connsiteY3" fmla="*/ 1639301 h 1642911"/>
                  <a:gd name="connsiteX4" fmla="*/ 897350 w 956860"/>
                  <a:gd name="connsiteY4" fmla="*/ 1641106 h 1642911"/>
                  <a:gd name="connsiteX5" fmla="*/ 920820 w 956860"/>
                  <a:gd name="connsiteY5" fmla="*/ 996579 h 1642911"/>
                  <a:gd name="connsiteX6" fmla="*/ 965955 w 956860"/>
                  <a:gd name="connsiteY6" fmla="*/ 321361 h 1642911"/>
                  <a:gd name="connsiteX7" fmla="*/ 956928 w 956860"/>
                  <a:gd name="connsiteY7" fmla="*/ 110129 h 1642911"/>
                  <a:gd name="connsiteX8" fmla="*/ 689730 w 956860"/>
                  <a:gd name="connsiteY8" fmla="*/ 0 h 1642911"/>
                  <a:gd name="connsiteX9" fmla="*/ 455028 w 956860"/>
                  <a:gd name="connsiteY9" fmla="*/ 888255 h 1642911"/>
                  <a:gd name="connsiteX10" fmla="*/ 337677 w 956860"/>
                  <a:gd name="connsiteY10" fmla="*/ 7222 h 1642911"/>
                  <a:gd name="connsiteX11" fmla="*/ 102975 w 956860"/>
                  <a:gd name="connsiteY11" fmla="*/ 111935 h 164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6860" h="1642911">
                    <a:moveTo>
                      <a:pt x="102975" y="111935"/>
                    </a:moveTo>
                    <a:cubicBezTo>
                      <a:pt x="61451" y="167902"/>
                      <a:pt x="28954" y="227480"/>
                      <a:pt x="16316" y="267199"/>
                    </a:cubicBezTo>
                    <a:cubicBezTo>
                      <a:pt x="-19792" y="386355"/>
                      <a:pt x="14511" y="1635690"/>
                      <a:pt x="19927" y="1635690"/>
                    </a:cubicBezTo>
                    <a:cubicBezTo>
                      <a:pt x="68673" y="1644717"/>
                      <a:pt x="267267" y="1639301"/>
                      <a:pt x="458639" y="1639301"/>
                    </a:cubicBezTo>
                    <a:cubicBezTo>
                      <a:pt x="659038" y="1639301"/>
                      <a:pt x="846799" y="1650133"/>
                      <a:pt x="897350" y="1641106"/>
                    </a:cubicBezTo>
                    <a:cubicBezTo>
                      <a:pt x="902766" y="1639301"/>
                      <a:pt x="897350" y="1363075"/>
                      <a:pt x="920820" y="996579"/>
                    </a:cubicBezTo>
                    <a:cubicBezTo>
                      <a:pt x="929847" y="841315"/>
                      <a:pt x="964150" y="501900"/>
                      <a:pt x="965955" y="321361"/>
                    </a:cubicBezTo>
                    <a:cubicBezTo>
                      <a:pt x="967761" y="187761"/>
                      <a:pt x="956928" y="110129"/>
                      <a:pt x="956928" y="110129"/>
                    </a:cubicBezTo>
                    <a:cubicBezTo>
                      <a:pt x="956928" y="110129"/>
                      <a:pt x="915404" y="27081"/>
                      <a:pt x="689730" y="0"/>
                    </a:cubicBezTo>
                    <a:cubicBezTo>
                      <a:pt x="736670" y="120962"/>
                      <a:pt x="617514" y="667997"/>
                      <a:pt x="455028" y="888255"/>
                    </a:cubicBezTo>
                    <a:cubicBezTo>
                      <a:pt x="227548" y="431490"/>
                      <a:pt x="344899" y="5416"/>
                      <a:pt x="337677" y="7222"/>
                    </a:cubicBezTo>
                    <a:cubicBezTo>
                      <a:pt x="196856" y="32497"/>
                      <a:pt x="126445" y="81243"/>
                      <a:pt x="102975" y="111935"/>
                    </a:cubicBezTo>
                    <a:close/>
                  </a:path>
                </a:pathLst>
              </a:custGeom>
              <a:solidFill>
                <a:srgbClr val="34383B"/>
              </a:solidFill>
              <a:ln w="18013" cap="flat">
                <a:noFill/>
                <a:prstDash val="solid"/>
                <a:miter/>
              </a:ln>
            </p:spPr>
            <p:txBody>
              <a:bodyPr rtlCol="0" anchor="ctr"/>
              <a:lstStyle/>
              <a:p>
                <a:endParaRPr lang="zh-CN" altLang="en-US"/>
              </a:p>
            </p:txBody>
          </p:sp>
          <p:sp>
            <p:nvSpPr>
              <p:cNvPr id="38" name="任意多边形: 形状 37"/>
              <p:cNvSpPr/>
              <p:nvPr/>
            </p:nvSpPr>
            <p:spPr>
              <a:xfrm>
                <a:off x="9282799" y="3069620"/>
                <a:ext cx="920753" cy="866591"/>
              </a:xfrm>
              <a:custGeom>
                <a:avLst/>
                <a:gdLst>
                  <a:gd name="connsiteX0" fmla="*/ 447739 w 920752"/>
                  <a:gd name="connsiteY0" fmla="*/ 879228 h 866590"/>
                  <a:gd name="connsiteX1" fmla="*/ 886450 w 920752"/>
                  <a:gd name="connsiteY1" fmla="*/ 846731 h 866590"/>
                  <a:gd name="connsiteX2" fmla="*/ 909920 w 920752"/>
                  <a:gd name="connsiteY2" fmla="*/ 202204 h 866590"/>
                  <a:gd name="connsiteX3" fmla="*/ 926169 w 920752"/>
                  <a:gd name="connsiteY3" fmla="*/ 0 h 866590"/>
                  <a:gd name="connsiteX4" fmla="*/ 308723 w 920752"/>
                  <a:gd name="connsiteY4" fmla="*/ 718548 h 866590"/>
                  <a:gd name="connsiteX5" fmla="*/ 0 w 920752"/>
                  <a:gd name="connsiteY5" fmla="*/ 619251 h 866590"/>
                  <a:gd name="connsiteX6" fmla="*/ 9027 w 920752"/>
                  <a:gd name="connsiteY6" fmla="*/ 843121 h 866590"/>
                  <a:gd name="connsiteX7" fmla="*/ 447739 w 920752"/>
                  <a:gd name="connsiteY7" fmla="*/ 879228 h 866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0752" h="866590">
                    <a:moveTo>
                      <a:pt x="447739" y="879228"/>
                    </a:moveTo>
                    <a:cubicBezTo>
                      <a:pt x="648138" y="879228"/>
                      <a:pt x="835899" y="857564"/>
                      <a:pt x="886450" y="846731"/>
                    </a:cubicBezTo>
                    <a:cubicBezTo>
                      <a:pt x="891866" y="844926"/>
                      <a:pt x="886450" y="568700"/>
                      <a:pt x="909920" y="202204"/>
                    </a:cubicBezTo>
                    <a:cubicBezTo>
                      <a:pt x="913531" y="149848"/>
                      <a:pt x="918947" y="79438"/>
                      <a:pt x="926169" y="0"/>
                    </a:cubicBezTo>
                    <a:cubicBezTo>
                      <a:pt x="825067" y="754656"/>
                      <a:pt x="426074" y="718548"/>
                      <a:pt x="308723" y="718548"/>
                    </a:cubicBezTo>
                    <a:cubicBezTo>
                      <a:pt x="185956" y="718548"/>
                      <a:pt x="70411" y="686051"/>
                      <a:pt x="0" y="619251"/>
                    </a:cubicBezTo>
                    <a:cubicBezTo>
                      <a:pt x="3611" y="752851"/>
                      <a:pt x="7222" y="841315"/>
                      <a:pt x="9027" y="843121"/>
                    </a:cubicBezTo>
                    <a:cubicBezTo>
                      <a:pt x="57773" y="850342"/>
                      <a:pt x="256367" y="879228"/>
                      <a:pt x="447739" y="879228"/>
                    </a:cubicBezTo>
                    <a:close/>
                  </a:path>
                </a:pathLst>
              </a:custGeom>
              <a:solidFill>
                <a:srgbClr val="2A2E31"/>
              </a:solidFill>
              <a:ln w="18013" cap="flat">
                <a:noFill/>
                <a:prstDash val="solid"/>
                <a:miter/>
              </a:ln>
            </p:spPr>
            <p:txBody>
              <a:bodyPr rtlCol="0" anchor="ctr"/>
              <a:lstStyle/>
              <a:p>
                <a:endParaRPr lang="zh-CN" altLang="en-US"/>
              </a:p>
            </p:txBody>
          </p:sp>
          <p:sp>
            <p:nvSpPr>
              <p:cNvPr id="39" name="任意多边形: 形状 38"/>
              <p:cNvSpPr/>
              <p:nvPr/>
            </p:nvSpPr>
            <p:spPr>
              <a:xfrm>
                <a:off x="9958116" y="3199579"/>
                <a:ext cx="505511" cy="361079"/>
              </a:xfrm>
              <a:custGeom>
                <a:avLst/>
                <a:gdLst>
                  <a:gd name="connsiteX0" fmla="*/ 50452 w 505511"/>
                  <a:gd name="connsiteY0" fmla="*/ 102937 h 361079"/>
                  <a:gd name="connsiteX1" fmla="*/ 164192 w 505511"/>
                  <a:gd name="connsiteY1" fmla="*/ 59608 h 361079"/>
                  <a:gd name="connsiteX2" fmla="*/ 3512 w 505511"/>
                  <a:gd name="connsiteY2" fmla="*/ 240148 h 361079"/>
                  <a:gd name="connsiteX3" fmla="*/ 142527 w 505511"/>
                  <a:gd name="connsiteY3" fmla="*/ 180569 h 361079"/>
                  <a:gd name="connsiteX4" fmla="*/ 68506 w 505511"/>
                  <a:gd name="connsiteY4" fmla="*/ 310558 h 361079"/>
                  <a:gd name="connsiteX5" fmla="*/ 236408 w 505511"/>
                  <a:gd name="connsiteY5" fmla="*/ 211261 h 361079"/>
                  <a:gd name="connsiteX6" fmla="*/ 156971 w 505511"/>
                  <a:gd name="connsiteY6" fmla="*/ 328612 h 361079"/>
                  <a:gd name="connsiteX7" fmla="*/ 281543 w 505511"/>
                  <a:gd name="connsiteY7" fmla="*/ 287088 h 361079"/>
                  <a:gd name="connsiteX8" fmla="*/ 371813 w 505511"/>
                  <a:gd name="connsiteY8" fmla="*/ 373747 h 361079"/>
                  <a:gd name="connsiteX9" fmla="*/ 518050 w 505511"/>
                  <a:gd name="connsiteY9" fmla="*/ 326807 h 361079"/>
                  <a:gd name="connsiteX10" fmla="*/ 393478 w 505511"/>
                  <a:gd name="connsiteY10" fmla="*/ 202234 h 361079"/>
                  <a:gd name="connsiteX11" fmla="*/ 268905 w 505511"/>
                  <a:gd name="connsiteY11" fmla="*/ 83078 h 361079"/>
                  <a:gd name="connsiteX12" fmla="*/ 173219 w 505511"/>
                  <a:gd name="connsiteY12" fmla="*/ 30 h 361079"/>
                  <a:gd name="connsiteX13" fmla="*/ 50452 w 505511"/>
                  <a:gd name="connsiteY13" fmla="*/ 102937 h 361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5511" h="361079">
                    <a:moveTo>
                      <a:pt x="50452" y="102937"/>
                    </a:moveTo>
                    <a:cubicBezTo>
                      <a:pt x="70312" y="122797"/>
                      <a:pt x="156971" y="52386"/>
                      <a:pt x="164192" y="59608"/>
                    </a:cubicBezTo>
                    <a:cubicBezTo>
                      <a:pt x="175025" y="70440"/>
                      <a:pt x="-28985" y="209456"/>
                      <a:pt x="3512" y="240148"/>
                    </a:cubicBezTo>
                    <a:cubicBezTo>
                      <a:pt x="39620" y="276255"/>
                      <a:pt x="131695" y="169737"/>
                      <a:pt x="142527" y="180569"/>
                    </a:cubicBezTo>
                    <a:cubicBezTo>
                      <a:pt x="160581" y="198623"/>
                      <a:pt x="41425" y="281672"/>
                      <a:pt x="68506" y="310558"/>
                    </a:cubicBezTo>
                    <a:cubicBezTo>
                      <a:pt x="102809" y="344861"/>
                      <a:pt x="220160" y="195013"/>
                      <a:pt x="236408" y="211261"/>
                    </a:cubicBezTo>
                    <a:cubicBezTo>
                      <a:pt x="245435" y="220288"/>
                      <a:pt x="140722" y="312363"/>
                      <a:pt x="156971" y="328612"/>
                    </a:cubicBezTo>
                    <a:cubicBezTo>
                      <a:pt x="184052" y="355693"/>
                      <a:pt x="258073" y="270839"/>
                      <a:pt x="281543" y="287088"/>
                    </a:cubicBezTo>
                    <a:cubicBezTo>
                      <a:pt x="305013" y="303336"/>
                      <a:pt x="335705" y="357498"/>
                      <a:pt x="371813" y="373747"/>
                    </a:cubicBezTo>
                    <a:cubicBezTo>
                      <a:pt x="407921" y="388190"/>
                      <a:pt x="496385" y="353888"/>
                      <a:pt x="518050" y="326807"/>
                    </a:cubicBezTo>
                    <a:cubicBezTo>
                      <a:pt x="546936" y="290699"/>
                      <a:pt x="440418" y="155294"/>
                      <a:pt x="393478" y="202234"/>
                    </a:cubicBezTo>
                    <a:cubicBezTo>
                      <a:pt x="362786" y="171542"/>
                      <a:pt x="344732" y="126407"/>
                      <a:pt x="268905" y="83078"/>
                    </a:cubicBezTo>
                    <a:cubicBezTo>
                      <a:pt x="243630" y="41554"/>
                      <a:pt x="212938" y="30"/>
                      <a:pt x="173219" y="30"/>
                    </a:cubicBezTo>
                    <a:cubicBezTo>
                      <a:pt x="115447" y="-1776"/>
                      <a:pt x="28787" y="79467"/>
                      <a:pt x="50452" y="102937"/>
                    </a:cubicBezTo>
                    <a:close/>
                  </a:path>
                </a:pathLst>
              </a:custGeom>
              <a:solidFill>
                <a:srgbClr val="FFAA70"/>
              </a:solidFill>
              <a:ln w="18013" cap="flat">
                <a:noFill/>
                <a:prstDash val="solid"/>
                <a:miter/>
              </a:ln>
            </p:spPr>
            <p:txBody>
              <a:bodyPr rtlCol="0" anchor="ctr"/>
              <a:lstStyle/>
              <a:p>
                <a:endParaRPr lang="zh-CN" altLang="en-US"/>
              </a:p>
            </p:txBody>
          </p:sp>
          <p:sp>
            <p:nvSpPr>
              <p:cNvPr id="40" name="任意多边形: 形状 39"/>
              <p:cNvSpPr/>
              <p:nvPr/>
            </p:nvSpPr>
            <p:spPr>
              <a:xfrm>
                <a:off x="10116892" y="3390005"/>
                <a:ext cx="361079" cy="180540"/>
              </a:xfrm>
              <a:custGeom>
                <a:avLst/>
                <a:gdLst>
                  <a:gd name="connsiteX0" fmla="*/ 122767 w 361079"/>
                  <a:gd name="connsiteY0" fmla="*/ 94856 h 180539"/>
                  <a:gd name="connsiteX1" fmla="*/ 213037 w 361079"/>
                  <a:gd name="connsiteY1" fmla="*/ 181515 h 180539"/>
                  <a:gd name="connsiteX2" fmla="*/ 359274 w 361079"/>
                  <a:gd name="connsiteY2" fmla="*/ 134575 h 180539"/>
                  <a:gd name="connsiteX3" fmla="*/ 249145 w 361079"/>
                  <a:gd name="connsiteY3" fmla="*/ 976 h 180539"/>
                  <a:gd name="connsiteX4" fmla="*/ 232896 w 361079"/>
                  <a:gd name="connsiteY4" fmla="*/ 87635 h 180539"/>
                  <a:gd name="connsiteX5" fmla="*/ 129989 w 361079"/>
                  <a:gd name="connsiteY5" fmla="*/ 73191 h 180539"/>
                  <a:gd name="connsiteX6" fmla="*/ 25276 w 361079"/>
                  <a:gd name="connsiteY6" fmla="*/ 130964 h 180539"/>
                  <a:gd name="connsiteX7" fmla="*/ 0 w 361079"/>
                  <a:gd name="connsiteY7" fmla="*/ 138186 h 180539"/>
                  <a:gd name="connsiteX8" fmla="*/ 122767 w 361079"/>
                  <a:gd name="connsiteY8" fmla="*/ 94856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9" h="180539">
                    <a:moveTo>
                      <a:pt x="122767" y="94856"/>
                    </a:moveTo>
                    <a:cubicBezTo>
                      <a:pt x="146237" y="111105"/>
                      <a:pt x="176929" y="165267"/>
                      <a:pt x="213037" y="181515"/>
                    </a:cubicBezTo>
                    <a:cubicBezTo>
                      <a:pt x="249145" y="195959"/>
                      <a:pt x="337609" y="161656"/>
                      <a:pt x="359274" y="134575"/>
                    </a:cubicBezTo>
                    <a:cubicBezTo>
                      <a:pt x="386355" y="102078"/>
                      <a:pt x="299696" y="-11662"/>
                      <a:pt x="249145" y="976"/>
                    </a:cubicBezTo>
                    <a:cubicBezTo>
                      <a:pt x="269004" y="55137"/>
                      <a:pt x="249145" y="71386"/>
                      <a:pt x="232896" y="87635"/>
                    </a:cubicBezTo>
                    <a:cubicBezTo>
                      <a:pt x="211232" y="107494"/>
                      <a:pt x="158875" y="93051"/>
                      <a:pt x="129989" y="73191"/>
                    </a:cubicBezTo>
                    <a:cubicBezTo>
                      <a:pt x="101102" y="53332"/>
                      <a:pt x="59578" y="105689"/>
                      <a:pt x="25276" y="130964"/>
                    </a:cubicBezTo>
                    <a:cubicBezTo>
                      <a:pt x="14443" y="139991"/>
                      <a:pt x="7222" y="139991"/>
                      <a:pt x="0" y="138186"/>
                    </a:cubicBezTo>
                    <a:cubicBezTo>
                      <a:pt x="27081" y="159851"/>
                      <a:pt x="99297" y="78608"/>
                      <a:pt x="122767" y="94856"/>
                    </a:cubicBezTo>
                    <a:close/>
                  </a:path>
                </a:pathLst>
              </a:custGeom>
              <a:solidFill>
                <a:srgbClr val="FF8B49"/>
              </a:solidFill>
              <a:ln w="18013" cap="flat">
                <a:noFill/>
                <a:prstDash val="solid"/>
                <a:miter/>
              </a:ln>
            </p:spPr>
            <p:txBody>
              <a:bodyPr rtlCol="0" anchor="ctr"/>
              <a:lstStyle/>
              <a:p>
                <a:endParaRPr lang="zh-CN" altLang="en-US"/>
              </a:p>
            </p:txBody>
          </p:sp>
          <p:sp>
            <p:nvSpPr>
              <p:cNvPr id="41" name="任意多边形: 形状 40"/>
              <p:cNvSpPr/>
              <p:nvPr/>
            </p:nvSpPr>
            <p:spPr>
              <a:xfrm>
                <a:off x="10342567" y="3338624"/>
                <a:ext cx="180540" cy="180540"/>
              </a:xfrm>
              <a:custGeom>
                <a:avLst/>
                <a:gdLst>
                  <a:gd name="connsiteX0" fmla="*/ 193178 w 180539"/>
                  <a:gd name="connsiteY0" fmla="*/ 157070 h 180539"/>
                  <a:gd name="connsiteX1" fmla="*/ 158875 w 180539"/>
                  <a:gd name="connsiteY1" fmla="*/ 191372 h 180539"/>
                  <a:gd name="connsiteX2" fmla="*/ 149848 w 180539"/>
                  <a:gd name="connsiteY2" fmla="*/ 194983 h 180539"/>
                  <a:gd name="connsiteX3" fmla="*/ 139016 w 180539"/>
                  <a:gd name="connsiteY3" fmla="*/ 191372 h 180539"/>
                  <a:gd name="connsiteX4" fmla="*/ 3611 w 180539"/>
                  <a:gd name="connsiteY4" fmla="*/ 55967 h 180539"/>
                  <a:gd name="connsiteX5" fmla="*/ 0 w 180539"/>
                  <a:gd name="connsiteY5" fmla="*/ 45135 h 180539"/>
                  <a:gd name="connsiteX6" fmla="*/ 3611 w 180539"/>
                  <a:gd name="connsiteY6" fmla="*/ 34303 h 180539"/>
                  <a:gd name="connsiteX7" fmla="*/ 37913 w 180539"/>
                  <a:gd name="connsiteY7" fmla="*/ 0 h 180539"/>
                  <a:gd name="connsiteX8" fmla="*/ 193178 w 180539"/>
                  <a:gd name="connsiteY8" fmla="*/ 15707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193178" y="157070"/>
                    </a:moveTo>
                    <a:lnTo>
                      <a:pt x="158875" y="191372"/>
                    </a:lnTo>
                    <a:cubicBezTo>
                      <a:pt x="155264" y="194983"/>
                      <a:pt x="153459" y="194983"/>
                      <a:pt x="149848" y="194983"/>
                    </a:cubicBezTo>
                    <a:cubicBezTo>
                      <a:pt x="146237" y="194983"/>
                      <a:pt x="142627" y="193178"/>
                      <a:pt x="139016" y="191372"/>
                    </a:cubicBezTo>
                    <a:lnTo>
                      <a:pt x="3611" y="55967"/>
                    </a:lnTo>
                    <a:cubicBezTo>
                      <a:pt x="0" y="52357"/>
                      <a:pt x="0" y="48746"/>
                      <a:pt x="0" y="45135"/>
                    </a:cubicBezTo>
                    <a:cubicBezTo>
                      <a:pt x="0" y="41524"/>
                      <a:pt x="1806" y="37913"/>
                      <a:pt x="3611" y="34303"/>
                    </a:cubicBezTo>
                    <a:lnTo>
                      <a:pt x="37913" y="0"/>
                    </a:lnTo>
                    <a:lnTo>
                      <a:pt x="193178" y="157070"/>
                    </a:lnTo>
                    <a:close/>
                  </a:path>
                </a:pathLst>
              </a:custGeom>
              <a:solidFill>
                <a:srgbClr val="F4EBE6"/>
              </a:solidFill>
              <a:ln w="18013" cap="flat">
                <a:noFill/>
                <a:prstDash val="solid"/>
                <a:miter/>
              </a:ln>
            </p:spPr>
            <p:txBody>
              <a:bodyPr rtlCol="0" anchor="ctr"/>
              <a:lstStyle/>
              <a:p>
                <a:endParaRPr lang="zh-CN" altLang="en-US"/>
              </a:p>
            </p:txBody>
          </p:sp>
          <p:sp>
            <p:nvSpPr>
              <p:cNvPr id="42" name="任意多边形: 形状 41"/>
              <p:cNvSpPr/>
              <p:nvPr/>
            </p:nvSpPr>
            <p:spPr>
              <a:xfrm>
                <a:off x="10366037" y="3340430"/>
                <a:ext cx="162486" cy="180540"/>
              </a:xfrm>
              <a:custGeom>
                <a:avLst/>
                <a:gdLst>
                  <a:gd name="connsiteX0" fmla="*/ 124573 w 162485"/>
                  <a:gd name="connsiteY0" fmla="*/ 193177 h 180539"/>
                  <a:gd name="connsiteX1" fmla="*/ 133600 w 162485"/>
                  <a:gd name="connsiteY1" fmla="*/ 189567 h 180539"/>
                  <a:gd name="connsiteX2" fmla="*/ 167902 w 162485"/>
                  <a:gd name="connsiteY2" fmla="*/ 155264 h 180539"/>
                  <a:gd name="connsiteX3" fmla="*/ 12638 w 162485"/>
                  <a:gd name="connsiteY3" fmla="*/ 0 h 180539"/>
                  <a:gd name="connsiteX4" fmla="*/ 0 w 162485"/>
                  <a:gd name="connsiteY4" fmla="*/ 12638 h 180539"/>
                  <a:gd name="connsiteX5" fmla="*/ 66800 w 162485"/>
                  <a:gd name="connsiteY5" fmla="*/ 144432 h 180539"/>
                  <a:gd name="connsiteX6" fmla="*/ 113740 w 162485"/>
                  <a:gd name="connsiteY6" fmla="*/ 191372 h 180539"/>
                  <a:gd name="connsiteX7" fmla="*/ 124573 w 162485"/>
                  <a:gd name="connsiteY7"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485" h="180539">
                    <a:moveTo>
                      <a:pt x="124573" y="193177"/>
                    </a:moveTo>
                    <a:cubicBezTo>
                      <a:pt x="128183" y="193177"/>
                      <a:pt x="131794" y="191372"/>
                      <a:pt x="133600" y="189567"/>
                    </a:cubicBezTo>
                    <a:lnTo>
                      <a:pt x="167902" y="155264"/>
                    </a:lnTo>
                    <a:lnTo>
                      <a:pt x="12638" y="0"/>
                    </a:lnTo>
                    <a:lnTo>
                      <a:pt x="0" y="12638"/>
                    </a:lnTo>
                    <a:cubicBezTo>
                      <a:pt x="32497" y="46940"/>
                      <a:pt x="122767" y="151653"/>
                      <a:pt x="66800" y="144432"/>
                    </a:cubicBezTo>
                    <a:lnTo>
                      <a:pt x="113740" y="191372"/>
                    </a:lnTo>
                    <a:cubicBezTo>
                      <a:pt x="117351" y="193177"/>
                      <a:pt x="120962" y="193177"/>
                      <a:pt x="124573" y="193177"/>
                    </a:cubicBezTo>
                    <a:close/>
                  </a:path>
                </a:pathLst>
              </a:custGeom>
              <a:solidFill>
                <a:srgbClr val="D3D3D3"/>
              </a:solidFill>
              <a:ln w="18013" cap="flat">
                <a:noFill/>
                <a:prstDash val="solid"/>
                <a:miter/>
              </a:ln>
            </p:spPr>
            <p:txBody>
              <a:bodyPr rtlCol="0" anchor="ctr"/>
              <a:lstStyle/>
              <a:p>
                <a:endParaRPr lang="zh-CN" altLang="en-US"/>
              </a:p>
            </p:txBody>
          </p:sp>
          <p:sp>
            <p:nvSpPr>
              <p:cNvPr id="43" name="任意多边形: 形状 42"/>
              <p:cNvSpPr/>
              <p:nvPr/>
            </p:nvSpPr>
            <p:spPr>
              <a:xfrm>
                <a:off x="10046482" y="2329407"/>
                <a:ext cx="595781" cy="1173508"/>
              </a:xfrm>
              <a:custGeom>
                <a:avLst/>
                <a:gdLst>
                  <a:gd name="connsiteX0" fmla="*/ 500095 w 595781"/>
                  <a:gd name="connsiteY0" fmla="*/ 1178925 h 1173508"/>
                  <a:gd name="connsiteX1" fmla="*/ 324972 w 595781"/>
                  <a:gd name="connsiteY1" fmla="*/ 1003801 h 1173508"/>
                  <a:gd name="connsiteX2" fmla="*/ 324972 w 595781"/>
                  <a:gd name="connsiteY2" fmla="*/ 989358 h 1173508"/>
                  <a:gd name="connsiteX3" fmla="*/ 326777 w 595781"/>
                  <a:gd name="connsiteY3" fmla="*/ 987552 h 1173508"/>
                  <a:gd name="connsiteX4" fmla="*/ 241923 w 595781"/>
                  <a:gd name="connsiteY4" fmla="*/ 584949 h 1173508"/>
                  <a:gd name="connsiteX5" fmla="*/ 0 w 595781"/>
                  <a:gd name="connsiteY5" fmla="*/ 240118 h 1173508"/>
                  <a:gd name="connsiteX6" fmla="*/ 5416 w 595781"/>
                  <a:gd name="connsiteY6" fmla="*/ 243729 h 1173508"/>
                  <a:gd name="connsiteX7" fmla="*/ 115545 w 595781"/>
                  <a:gd name="connsiteY7" fmla="*/ 0 h 1173508"/>
                  <a:gd name="connsiteX8" fmla="*/ 483847 w 595781"/>
                  <a:gd name="connsiteY8" fmla="*/ 469403 h 1173508"/>
                  <a:gd name="connsiteX9" fmla="*/ 601197 w 595781"/>
                  <a:gd name="connsiteY9" fmla="*/ 830483 h 1173508"/>
                  <a:gd name="connsiteX10" fmla="*/ 519954 w 595781"/>
                  <a:gd name="connsiteY10" fmla="*/ 1171703 h 1173508"/>
                  <a:gd name="connsiteX11" fmla="*/ 518149 w 595781"/>
                  <a:gd name="connsiteY11" fmla="*/ 1173508 h 1173508"/>
                  <a:gd name="connsiteX12" fmla="*/ 500095 w 595781"/>
                  <a:gd name="connsiteY12" fmla="*/ 1178925 h 117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1173508">
                    <a:moveTo>
                      <a:pt x="500095" y="1178925"/>
                    </a:moveTo>
                    <a:lnTo>
                      <a:pt x="324972" y="1003801"/>
                    </a:lnTo>
                    <a:cubicBezTo>
                      <a:pt x="324972" y="1003801"/>
                      <a:pt x="319555" y="998385"/>
                      <a:pt x="324972" y="989358"/>
                    </a:cubicBezTo>
                    <a:cubicBezTo>
                      <a:pt x="324972" y="989358"/>
                      <a:pt x="324972" y="987552"/>
                      <a:pt x="326777" y="987552"/>
                    </a:cubicBezTo>
                    <a:cubicBezTo>
                      <a:pt x="355663" y="937001"/>
                      <a:pt x="343025" y="796180"/>
                      <a:pt x="241923" y="584949"/>
                    </a:cubicBezTo>
                    <a:cubicBezTo>
                      <a:pt x="110129" y="306918"/>
                      <a:pt x="1805" y="241923"/>
                      <a:pt x="0" y="240118"/>
                    </a:cubicBezTo>
                    <a:cubicBezTo>
                      <a:pt x="0" y="240118"/>
                      <a:pt x="1805" y="241923"/>
                      <a:pt x="5416" y="243729"/>
                    </a:cubicBezTo>
                    <a:lnTo>
                      <a:pt x="115545" y="0"/>
                    </a:lnTo>
                    <a:cubicBezTo>
                      <a:pt x="146237" y="14443"/>
                      <a:pt x="308723" y="101102"/>
                      <a:pt x="483847" y="469403"/>
                    </a:cubicBezTo>
                    <a:cubicBezTo>
                      <a:pt x="547035" y="603003"/>
                      <a:pt x="586754" y="725770"/>
                      <a:pt x="601197" y="830483"/>
                    </a:cubicBezTo>
                    <a:cubicBezTo>
                      <a:pt x="621057" y="974915"/>
                      <a:pt x="593976" y="1090460"/>
                      <a:pt x="519954" y="1171703"/>
                    </a:cubicBezTo>
                    <a:cubicBezTo>
                      <a:pt x="519954" y="1171703"/>
                      <a:pt x="518149" y="1173508"/>
                      <a:pt x="518149" y="1173508"/>
                    </a:cubicBezTo>
                    <a:cubicBezTo>
                      <a:pt x="507317" y="1186146"/>
                      <a:pt x="500095" y="1178925"/>
                      <a:pt x="500095" y="1178925"/>
                    </a:cubicBezTo>
                    <a:close/>
                  </a:path>
                </a:pathLst>
              </a:custGeom>
              <a:solidFill>
                <a:srgbClr val="34383B"/>
              </a:solidFill>
              <a:ln w="18013" cap="flat">
                <a:noFill/>
                <a:prstDash val="solid"/>
                <a:miter/>
              </a:ln>
            </p:spPr>
            <p:txBody>
              <a:bodyPr rtlCol="0" anchor="ctr"/>
              <a:lstStyle/>
              <a:p>
                <a:endParaRPr lang="zh-CN" altLang="en-US"/>
              </a:p>
            </p:txBody>
          </p:sp>
          <p:sp>
            <p:nvSpPr>
              <p:cNvPr id="44" name="任意多边形: 形状 43"/>
              <p:cNvSpPr/>
              <p:nvPr/>
            </p:nvSpPr>
            <p:spPr>
              <a:xfrm>
                <a:off x="10246881" y="2388985"/>
                <a:ext cx="397187" cy="1119346"/>
              </a:xfrm>
              <a:custGeom>
                <a:avLst/>
                <a:gdLst>
                  <a:gd name="connsiteX0" fmla="*/ 317750 w 397187"/>
                  <a:gd name="connsiteY0" fmla="*/ 1115736 h 1119346"/>
                  <a:gd name="connsiteX1" fmla="*/ 319555 w 397187"/>
                  <a:gd name="connsiteY1" fmla="*/ 1113930 h 1119346"/>
                  <a:gd name="connsiteX2" fmla="*/ 400798 w 397187"/>
                  <a:gd name="connsiteY2" fmla="*/ 772710 h 1119346"/>
                  <a:gd name="connsiteX3" fmla="*/ 283447 w 397187"/>
                  <a:gd name="connsiteY3" fmla="*/ 411631 h 1119346"/>
                  <a:gd name="connsiteX4" fmla="*/ 0 w 397187"/>
                  <a:gd name="connsiteY4" fmla="*/ 0 h 1119346"/>
                  <a:gd name="connsiteX5" fmla="*/ 0 w 397187"/>
                  <a:gd name="connsiteY5" fmla="*/ 0 h 1119346"/>
                  <a:gd name="connsiteX6" fmla="*/ 263588 w 397187"/>
                  <a:gd name="connsiteY6" fmla="*/ 998385 h 1119346"/>
                  <a:gd name="connsiteX7" fmla="*/ 169707 w 397187"/>
                  <a:gd name="connsiteY7" fmla="*/ 989358 h 1119346"/>
                  <a:gd name="connsiteX8" fmla="*/ 299696 w 397187"/>
                  <a:gd name="connsiteY8" fmla="*/ 1119346 h 1119346"/>
                  <a:gd name="connsiteX9" fmla="*/ 317750 w 397187"/>
                  <a:gd name="connsiteY9" fmla="*/ 1115736 h 1119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187" h="1119346">
                    <a:moveTo>
                      <a:pt x="317750" y="1115736"/>
                    </a:moveTo>
                    <a:cubicBezTo>
                      <a:pt x="317750" y="1115736"/>
                      <a:pt x="319555" y="1113930"/>
                      <a:pt x="319555" y="1113930"/>
                    </a:cubicBezTo>
                    <a:cubicBezTo>
                      <a:pt x="393577" y="1032687"/>
                      <a:pt x="420657" y="917142"/>
                      <a:pt x="400798" y="772710"/>
                    </a:cubicBezTo>
                    <a:cubicBezTo>
                      <a:pt x="386355" y="667997"/>
                      <a:pt x="346636" y="545230"/>
                      <a:pt x="283447" y="411631"/>
                    </a:cubicBezTo>
                    <a:cubicBezTo>
                      <a:pt x="175124" y="182345"/>
                      <a:pt x="70411" y="61383"/>
                      <a:pt x="0" y="0"/>
                    </a:cubicBezTo>
                    <a:cubicBezTo>
                      <a:pt x="0" y="0"/>
                      <a:pt x="0" y="0"/>
                      <a:pt x="0" y="0"/>
                    </a:cubicBezTo>
                    <a:cubicBezTo>
                      <a:pt x="330388" y="377328"/>
                      <a:pt x="379134" y="951444"/>
                      <a:pt x="263588" y="998385"/>
                    </a:cubicBezTo>
                    <a:cubicBezTo>
                      <a:pt x="216648" y="1016439"/>
                      <a:pt x="185956" y="1001996"/>
                      <a:pt x="169707" y="989358"/>
                    </a:cubicBezTo>
                    <a:lnTo>
                      <a:pt x="299696" y="1119346"/>
                    </a:lnTo>
                    <a:cubicBezTo>
                      <a:pt x="299696" y="1119346"/>
                      <a:pt x="306918" y="1126568"/>
                      <a:pt x="317750" y="1115736"/>
                    </a:cubicBezTo>
                    <a:close/>
                  </a:path>
                </a:pathLst>
              </a:custGeom>
              <a:solidFill>
                <a:srgbClr val="2A2E31"/>
              </a:solidFill>
              <a:ln w="18013" cap="flat">
                <a:noFill/>
                <a:prstDash val="solid"/>
                <a:miter/>
              </a:ln>
            </p:spPr>
            <p:txBody>
              <a:bodyPr rtlCol="0" anchor="ctr"/>
              <a:lstStyle/>
              <a:p>
                <a:endParaRPr lang="zh-CN" altLang="en-US"/>
              </a:p>
            </p:txBody>
          </p:sp>
          <p:sp>
            <p:nvSpPr>
              <p:cNvPr id="45" name="任意多边形: 形状 44"/>
              <p:cNvSpPr/>
              <p:nvPr/>
            </p:nvSpPr>
            <p:spPr>
              <a:xfrm>
                <a:off x="9728732" y="2307742"/>
                <a:ext cx="361079" cy="920753"/>
              </a:xfrm>
              <a:custGeom>
                <a:avLst/>
                <a:gdLst>
                  <a:gd name="connsiteX0" fmla="*/ 294280 w 361079"/>
                  <a:gd name="connsiteY0" fmla="*/ 0 h 920752"/>
                  <a:gd name="connsiteX1" fmla="*/ 364690 w 361079"/>
                  <a:gd name="connsiteY1" fmla="*/ 205815 h 920752"/>
                  <a:gd name="connsiteX2" fmla="*/ 245534 w 361079"/>
                  <a:gd name="connsiteY2" fmla="*/ 211231 h 920752"/>
                  <a:gd name="connsiteX3" fmla="*/ 352052 w 361079"/>
                  <a:gd name="connsiteY3" fmla="*/ 315945 h 920752"/>
                  <a:gd name="connsiteX4" fmla="*/ 0 w 361079"/>
                  <a:gd name="connsiteY4" fmla="*/ 929780 h 920752"/>
                  <a:gd name="connsiteX5" fmla="*/ 232896 w 361079"/>
                  <a:gd name="connsiteY5" fmla="*/ 231091 h 920752"/>
                  <a:gd name="connsiteX6" fmla="*/ 243729 w 361079"/>
                  <a:gd name="connsiteY6" fmla="*/ 173318 h 920752"/>
                  <a:gd name="connsiteX7" fmla="*/ 294280 w 361079"/>
                  <a:gd name="connsiteY7" fmla="*/ 0 h 920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079" h="920752">
                    <a:moveTo>
                      <a:pt x="294280" y="0"/>
                    </a:moveTo>
                    <a:cubicBezTo>
                      <a:pt x="294280" y="0"/>
                      <a:pt x="371912" y="194983"/>
                      <a:pt x="364690" y="205815"/>
                    </a:cubicBezTo>
                    <a:cubicBezTo>
                      <a:pt x="355663" y="216648"/>
                      <a:pt x="245534" y="211231"/>
                      <a:pt x="245534" y="211231"/>
                    </a:cubicBezTo>
                    <a:cubicBezTo>
                      <a:pt x="245534" y="211231"/>
                      <a:pt x="348442" y="308723"/>
                      <a:pt x="352052" y="315945"/>
                    </a:cubicBezTo>
                    <a:cubicBezTo>
                      <a:pt x="355663" y="323166"/>
                      <a:pt x="157070" y="823261"/>
                      <a:pt x="0" y="929780"/>
                    </a:cubicBezTo>
                    <a:cubicBezTo>
                      <a:pt x="227480" y="538008"/>
                      <a:pt x="232896" y="231091"/>
                      <a:pt x="232896" y="231091"/>
                    </a:cubicBezTo>
                    <a:lnTo>
                      <a:pt x="243729" y="173318"/>
                    </a:lnTo>
                    <a:lnTo>
                      <a:pt x="294280" y="0"/>
                    </a:lnTo>
                    <a:close/>
                  </a:path>
                </a:pathLst>
              </a:custGeom>
              <a:solidFill>
                <a:srgbClr val="23272A"/>
              </a:solidFill>
              <a:ln w="18013" cap="flat">
                <a:noFill/>
                <a:prstDash val="solid"/>
                <a:miter/>
              </a:ln>
            </p:spPr>
            <p:txBody>
              <a:bodyPr rtlCol="0" anchor="ctr"/>
              <a:lstStyle/>
              <a:p>
                <a:endParaRPr lang="zh-CN" altLang="en-US"/>
              </a:p>
            </p:txBody>
          </p:sp>
          <p:sp>
            <p:nvSpPr>
              <p:cNvPr id="46" name="任意多边形: 形状 45"/>
              <p:cNvSpPr/>
              <p:nvPr/>
            </p:nvSpPr>
            <p:spPr>
              <a:xfrm>
                <a:off x="9485003" y="2490087"/>
                <a:ext cx="90270" cy="18054"/>
              </a:xfrm>
              <a:custGeom>
                <a:avLst/>
                <a:gdLst>
                  <a:gd name="connsiteX0" fmla="*/ 12638 w 90269"/>
                  <a:gd name="connsiteY0" fmla="*/ 0 h 18053"/>
                  <a:gd name="connsiteX1" fmla="*/ 0 w 90269"/>
                  <a:gd name="connsiteY1" fmla="*/ 32497 h 18053"/>
                  <a:gd name="connsiteX2" fmla="*/ 95686 w 90269"/>
                  <a:gd name="connsiteY2" fmla="*/ 30692 h 18053"/>
                  <a:gd name="connsiteX3" fmla="*/ 97491 w 90269"/>
                  <a:gd name="connsiteY3" fmla="*/ 18054 h 18053"/>
                  <a:gd name="connsiteX4" fmla="*/ 12638 w 90269"/>
                  <a:gd name="connsiteY4" fmla="*/ 0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18053">
                    <a:moveTo>
                      <a:pt x="12638" y="0"/>
                    </a:moveTo>
                    <a:cubicBezTo>
                      <a:pt x="12638" y="0"/>
                      <a:pt x="0" y="28886"/>
                      <a:pt x="0" y="32497"/>
                    </a:cubicBezTo>
                    <a:cubicBezTo>
                      <a:pt x="0" y="37913"/>
                      <a:pt x="95686" y="30692"/>
                      <a:pt x="95686" y="30692"/>
                    </a:cubicBezTo>
                    <a:lnTo>
                      <a:pt x="97491" y="18054"/>
                    </a:lnTo>
                    <a:lnTo>
                      <a:pt x="12638" y="0"/>
                    </a:lnTo>
                    <a:close/>
                  </a:path>
                </a:pathLst>
              </a:custGeom>
              <a:solidFill>
                <a:srgbClr val="23272A"/>
              </a:solidFill>
              <a:ln w="18013" cap="flat">
                <a:noFill/>
                <a:prstDash val="solid"/>
                <a:miter/>
              </a:ln>
            </p:spPr>
            <p:txBody>
              <a:bodyPr rtlCol="0" anchor="ctr"/>
              <a:lstStyle/>
              <a:p>
                <a:endParaRPr lang="zh-CN" altLang="en-US"/>
              </a:p>
            </p:txBody>
          </p:sp>
          <p:sp>
            <p:nvSpPr>
              <p:cNvPr id="47" name="任意多边形: 形状 46"/>
              <p:cNvSpPr/>
              <p:nvPr/>
            </p:nvSpPr>
            <p:spPr>
              <a:xfrm>
                <a:off x="9640268" y="2219278"/>
                <a:ext cx="270810" cy="72216"/>
              </a:xfrm>
              <a:custGeom>
                <a:avLst/>
                <a:gdLst>
                  <a:gd name="connsiteX0" fmla="*/ 285253 w 270809"/>
                  <a:gd name="connsiteY0" fmla="*/ 32497 h 72215"/>
                  <a:gd name="connsiteX1" fmla="*/ 142626 w 270809"/>
                  <a:gd name="connsiteY1" fmla="*/ 0 h 72215"/>
                  <a:gd name="connsiteX2" fmla="*/ 142626 w 270809"/>
                  <a:gd name="connsiteY2" fmla="*/ 0 h 72215"/>
                  <a:gd name="connsiteX3" fmla="*/ 142626 w 270809"/>
                  <a:gd name="connsiteY3" fmla="*/ 0 h 72215"/>
                  <a:gd name="connsiteX4" fmla="*/ 142626 w 270809"/>
                  <a:gd name="connsiteY4" fmla="*/ 0 h 72215"/>
                  <a:gd name="connsiteX5" fmla="*/ 142626 w 270809"/>
                  <a:gd name="connsiteY5" fmla="*/ 0 h 72215"/>
                  <a:gd name="connsiteX6" fmla="*/ 0 w 270809"/>
                  <a:gd name="connsiteY6" fmla="*/ 32497 h 72215"/>
                  <a:gd name="connsiteX7" fmla="*/ 16249 w 270809"/>
                  <a:gd name="connsiteY7" fmla="*/ 88464 h 72215"/>
                  <a:gd name="connsiteX8" fmla="*/ 142626 w 270809"/>
                  <a:gd name="connsiteY8" fmla="*/ 81243 h 72215"/>
                  <a:gd name="connsiteX9" fmla="*/ 269004 w 270809"/>
                  <a:gd name="connsiteY9" fmla="*/ 88464 h 72215"/>
                  <a:gd name="connsiteX10" fmla="*/ 285253 w 270809"/>
                  <a:gd name="connsiteY10" fmla="*/ 32497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809" h="72215">
                    <a:moveTo>
                      <a:pt x="285253" y="32497"/>
                    </a:moveTo>
                    <a:cubicBezTo>
                      <a:pt x="285253" y="10832"/>
                      <a:pt x="151653" y="1805"/>
                      <a:pt x="142626" y="0"/>
                    </a:cubicBezTo>
                    <a:lnTo>
                      <a:pt x="142626" y="0"/>
                    </a:lnTo>
                    <a:cubicBezTo>
                      <a:pt x="142626" y="0"/>
                      <a:pt x="142626" y="0"/>
                      <a:pt x="142626" y="0"/>
                    </a:cubicBezTo>
                    <a:cubicBezTo>
                      <a:pt x="142626" y="0"/>
                      <a:pt x="142626" y="0"/>
                      <a:pt x="142626" y="0"/>
                    </a:cubicBezTo>
                    <a:lnTo>
                      <a:pt x="142626" y="0"/>
                    </a:lnTo>
                    <a:cubicBezTo>
                      <a:pt x="133599" y="0"/>
                      <a:pt x="0" y="10832"/>
                      <a:pt x="0" y="32497"/>
                    </a:cubicBezTo>
                    <a:cubicBezTo>
                      <a:pt x="0" y="54162"/>
                      <a:pt x="16249" y="88464"/>
                      <a:pt x="16249" y="88464"/>
                    </a:cubicBezTo>
                    <a:lnTo>
                      <a:pt x="142626" y="81243"/>
                    </a:lnTo>
                    <a:lnTo>
                      <a:pt x="269004" y="88464"/>
                    </a:lnTo>
                    <a:cubicBezTo>
                      <a:pt x="269004" y="88464"/>
                      <a:pt x="285253" y="54162"/>
                      <a:pt x="285253" y="32497"/>
                    </a:cubicBezTo>
                    <a:close/>
                  </a:path>
                </a:pathLst>
              </a:custGeom>
              <a:solidFill>
                <a:srgbClr val="D3D3D3"/>
              </a:solidFill>
              <a:ln w="18013" cap="flat">
                <a:noFill/>
                <a:prstDash val="solid"/>
                <a:miter/>
              </a:ln>
            </p:spPr>
            <p:txBody>
              <a:bodyPr rtlCol="0" anchor="ctr"/>
              <a:lstStyle/>
              <a:p>
                <a:endParaRPr lang="zh-CN" altLang="en-US"/>
              </a:p>
            </p:txBody>
          </p:sp>
          <p:sp>
            <p:nvSpPr>
              <p:cNvPr id="48" name="任意多边形: 形状 47"/>
              <p:cNvSpPr/>
              <p:nvPr/>
            </p:nvSpPr>
            <p:spPr>
              <a:xfrm>
                <a:off x="9665543" y="2157894"/>
                <a:ext cx="234702" cy="180540"/>
              </a:xfrm>
              <a:custGeom>
                <a:avLst/>
                <a:gdLst>
                  <a:gd name="connsiteX0" fmla="*/ 0 w 234701"/>
                  <a:gd name="connsiteY0" fmla="*/ 0 h 180539"/>
                  <a:gd name="connsiteX1" fmla="*/ 0 w 234701"/>
                  <a:gd name="connsiteY1" fmla="*/ 196788 h 180539"/>
                  <a:gd name="connsiteX2" fmla="*/ 184150 w 234701"/>
                  <a:gd name="connsiteY2" fmla="*/ 196788 h 180539"/>
                  <a:gd name="connsiteX3" fmla="*/ 202204 w 234701"/>
                  <a:gd name="connsiteY3" fmla="*/ 196788 h 180539"/>
                  <a:gd name="connsiteX4" fmla="*/ 234702 w 234701"/>
                  <a:gd name="connsiteY4" fmla="*/ 196788 h 180539"/>
                  <a:gd name="connsiteX5" fmla="*/ 234702 w 234701"/>
                  <a:gd name="connsiteY5" fmla="*/ 158875 h 180539"/>
                  <a:gd name="connsiteX6" fmla="*/ 234702 w 234701"/>
                  <a:gd name="connsiteY6" fmla="*/ 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701" h="180539">
                    <a:moveTo>
                      <a:pt x="0" y="0"/>
                    </a:moveTo>
                    <a:lnTo>
                      <a:pt x="0" y="196788"/>
                    </a:lnTo>
                    <a:lnTo>
                      <a:pt x="184150" y="196788"/>
                    </a:lnTo>
                    <a:lnTo>
                      <a:pt x="202204" y="196788"/>
                    </a:lnTo>
                    <a:lnTo>
                      <a:pt x="234702" y="196788"/>
                    </a:lnTo>
                    <a:lnTo>
                      <a:pt x="234702" y="158875"/>
                    </a:lnTo>
                    <a:lnTo>
                      <a:pt x="234702" y="0"/>
                    </a:lnTo>
                    <a:close/>
                  </a:path>
                </a:pathLst>
              </a:custGeom>
              <a:solidFill>
                <a:srgbClr val="FF8B49"/>
              </a:solidFill>
              <a:ln w="18013" cap="flat">
                <a:noFill/>
                <a:prstDash val="solid"/>
                <a:miter/>
              </a:ln>
            </p:spPr>
            <p:txBody>
              <a:bodyPr rtlCol="0" anchor="ctr"/>
              <a:lstStyle/>
              <a:p>
                <a:endParaRPr lang="zh-CN" altLang="en-US"/>
              </a:p>
            </p:txBody>
          </p:sp>
          <p:sp>
            <p:nvSpPr>
              <p:cNvPr id="49" name="任意多边形: 形状 48"/>
              <p:cNvSpPr/>
              <p:nvPr/>
            </p:nvSpPr>
            <p:spPr>
              <a:xfrm>
                <a:off x="9292456" y="1631798"/>
                <a:ext cx="144432" cy="216648"/>
              </a:xfrm>
              <a:custGeom>
                <a:avLst/>
                <a:gdLst>
                  <a:gd name="connsiteX0" fmla="*/ 138385 w 144431"/>
                  <a:gd name="connsiteY0" fmla="*/ 60304 h 216647"/>
                  <a:gd name="connsiteX1" fmla="*/ 42699 w 144431"/>
                  <a:gd name="connsiteY1" fmla="*/ 4337 h 216647"/>
                  <a:gd name="connsiteX2" fmla="*/ 147412 w 144431"/>
                  <a:gd name="connsiteY2" fmla="*/ 230012 h 216647"/>
                  <a:gd name="connsiteX3" fmla="*/ 138385 w 144431"/>
                  <a:gd name="connsiteY3" fmla="*/ 60304 h 216647"/>
                </a:gdLst>
                <a:ahLst/>
                <a:cxnLst>
                  <a:cxn ang="0">
                    <a:pos x="connsiteX0" y="connsiteY0"/>
                  </a:cxn>
                  <a:cxn ang="0">
                    <a:pos x="connsiteX1" y="connsiteY1"/>
                  </a:cxn>
                  <a:cxn ang="0">
                    <a:pos x="connsiteX2" y="connsiteY2"/>
                  </a:cxn>
                  <a:cxn ang="0">
                    <a:pos x="connsiteX3" y="connsiteY3"/>
                  </a:cxn>
                </a:cxnLst>
                <a:rect l="l" t="t" r="r" b="b"/>
                <a:pathLst>
                  <a:path w="144431" h="216647">
                    <a:moveTo>
                      <a:pt x="138385" y="60304"/>
                    </a:moveTo>
                    <a:cubicBezTo>
                      <a:pt x="138385" y="60304"/>
                      <a:pt x="96861" y="-19133"/>
                      <a:pt x="42699" y="4337"/>
                    </a:cubicBezTo>
                    <a:cubicBezTo>
                      <a:pt x="-22295" y="33223"/>
                      <a:pt x="-31322" y="188487"/>
                      <a:pt x="147412" y="230012"/>
                    </a:cubicBezTo>
                    <a:lnTo>
                      <a:pt x="138385" y="60304"/>
                    </a:lnTo>
                    <a:close/>
                  </a:path>
                </a:pathLst>
              </a:custGeom>
              <a:solidFill>
                <a:srgbClr val="FFAA70"/>
              </a:solidFill>
              <a:ln w="18013" cap="flat">
                <a:noFill/>
                <a:prstDash val="solid"/>
                <a:miter/>
              </a:ln>
            </p:spPr>
            <p:txBody>
              <a:bodyPr rtlCol="0" anchor="ctr"/>
              <a:lstStyle/>
              <a:p>
                <a:endParaRPr lang="zh-CN" altLang="en-US"/>
              </a:p>
            </p:txBody>
          </p:sp>
          <p:sp>
            <p:nvSpPr>
              <p:cNvPr id="50" name="任意多边形: 形状 49"/>
              <p:cNvSpPr/>
              <p:nvPr/>
            </p:nvSpPr>
            <p:spPr>
              <a:xfrm>
                <a:off x="9322498" y="1694650"/>
                <a:ext cx="72216" cy="72216"/>
              </a:xfrm>
              <a:custGeom>
                <a:avLst/>
                <a:gdLst>
                  <a:gd name="connsiteX0" fmla="*/ 50571 w 72215"/>
                  <a:gd name="connsiteY0" fmla="*/ 48003 h 72215"/>
                  <a:gd name="connsiteX1" fmla="*/ 61403 w 72215"/>
                  <a:gd name="connsiteY1" fmla="*/ 69668 h 72215"/>
                  <a:gd name="connsiteX2" fmla="*/ 81263 w 72215"/>
                  <a:gd name="connsiteY2" fmla="*/ 75084 h 72215"/>
                  <a:gd name="connsiteX3" fmla="*/ 27101 w 72215"/>
                  <a:gd name="connsiteY3" fmla="*/ 76890 h 72215"/>
                  <a:gd name="connsiteX4" fmla="*/ 9047 w 72215"/>
                  <a:gd name="connsiteY4" fmla="*/ 11895 h 72215"/>
                  <a:gd name="connsiteX5" fmla="*/ 70430 w 72215"/>
                  <a:gd name="connsiteY5" fmla="*/ 17312 h 72215"/>
                  <a:gd name="connsiteX6" fmla="*/ 61403 w 72215"/>
                  <a:gd name="connsiteY6" fmla="*/ 35366 h 72215"/>
                  <a:gd name="connsiteX7" fmla="*/ 50571 w 72215"/>
                  <a:gd name="connsiteY7" fmla="*/ 48003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50571" y="48003"/>
                    </a:moveTo>
                    <a:cubicBezTo>
                      <a:pt x="50571" y="58836"/>
                      <a:pt x="52376" y="64252"/>
                      <a:pt x="61403" y="69668"/>
                    </a:cubicBezTo>
                    <a:cubicBezTo>
                      <a:pt x="70430" y="75084"/>
                      <a:pt x="83068" y="71473"/>
                      <a:pt x="81263" y="75084"/>
                    </a:cubicBezTo>
                    <a:cubicBezTo>
                      <a:pt x="81263" y="78695"/>
                      <a:pt x="55987" y="94944"/>
                      <a:pt x="27101" y="76890"/>
                    </a:cubicBezTo>
                    <a:cubicBezTo>
                      <a:pt x="-1786" y="60641"/>
                      <a:pt x="-7202" y="31755"/>
                      <a:pt x="9047" y="11895"/>
                    </a:cubicBezTo>
                    <a:cubicBezTo>
                      <a:pt x="25295" y="-7964"/>
                      <a:pt x="61403" y="-742"/>
                      <a:pt x="70430" y="17312"/>
                    </a:cubicBezTo>
                    <a:cubicBezTo>
                      <a:pt x="81263" y="37171"/>
                      <a:pt x="65014" y="35366"/>
                      <a:pt x="61403" y="35366"/>
                    </a:cubicBezTo>
                    <a:cubicBezTo>
                      <a:pt x="55987" y="35366"/>
                      <a:pt x="50571" y="42587"/>
                      <a:pt x="50571" y="48003"/>
                    </a:cubicBezTo>
                    <a:close/>
                  </a:path>
                </a:pathLst>
              </a:custGeom>
              <a:solidFill>
                <a:srgbClr val="FF8B49"/>
              </a:solidFill>
              <a:ln w="18013" cap="flat">
                <a:noFill/>
                <a:prstDash val="solid"/>
                <a:miter/>
              </a:ln>
            </p:spPr>
            <p:txBody>
              <a:bodyPr rtlCol="0" anchor="ctr"/>
              <a:lstStyle/>
              <a:p>
                <a:endParaRPr lang="zh-CN" altLang="en-US"/>
              </a:p>
            </p:txBody>
          </p:sp>
          <p:sp>
            <p:nvSpPr>
              <p:cNvPr id="51" name="任意多边形: 形状 50"/>
              <p:cNvSpPr/>
              <p:nvPr/>
            </p:nvSpPr>
            <p:spPr>
              <a:xfrm>
                <a:off x="9308074" y="1776956"/>
                <a:ext cx="126378" cy="72216"/>
              </a:xfrm>
              <a:custGeom>
                <a:avLst/>
                <a:gdLst>
                  <a:gd name="connsiteX0" fmla="*/ 129989 w 126377"/>
                  <a:gd name="connsiteY0" fmla="*/ 86659 h 72215"/>
                  <a:gd name="connsiteX1" fmla="*/ 126378 w 126377"/>
                  <a:gd name="connsiteY1" fmla="*/ 3611 h 72215"/>
                  <a:gd name="connsiteX2" fmla="*/ 72216 w 126377"/>
                  <a:gd name="connsiteY2" fmla="*/ 30692 h 72215"/>
                  <a:gd name="connsiteX3" fmla="*/ 0 w 126377"/>
                  <a:gd name="connsiteY3" fmla="*/ 0 h 72215"/>
                  <a:gd name="connsiteX4" fmla="*/ 129989 w 126377"/>
                  <a:gd name="connsiteY4" fmla="*/ 86659 h 72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2215">
                    <a:moveTo>
                      <a:pt x="129989" y="86659"/>
                    </a:moveTo>
                    <a:lnTo>
                      <a:pt x="126378" y="3611"/>
                    </a:lnTo>
                    <a:cubicBezTo>
                      <a:pt x="113740" y="16249"/>
                      <a:pt x="95686" y="28886"/>
                      <a:pt x="72216" y="30692"/>
                    </a:cubicBezTo>
                    <a:cubicBezTo>
                      <a:pt x="36108" y="34303"/>
                      <a:pt x="14443" y="16249"/>
                      <a:pt x="0" y="0"/>
                    </a:cubicBezTo>
                    <a:cubicBezTo>
                      <a:pt x="18054" y="36108"/>
                      <a:pt x="59578" y="70410"/>
                      <a:pt x="129989" y="86659"/>
                    </a:cubicBezTo>
                    <a:close/>
                  </a:path>
                </a:pathLst>
              </a:custGeom>
              <a:solidFill>
                <a:srgbClr val="FF8B49"/>
              </a:solidFill>
              <a:ln w="18013" cap="flat">
                <a:noFill/>
                <a:prstDash val="solid"/>
                <a:miter/>
              </a:ln>
            </p:spPr>
            <p:txBody>
              <a:bodyPr rtlCol="0" anchor="ctr"/>
              <a:lstStyle/>
              <a:p>
                <a:endParaRPr lang="zh-CN" altLang="en-US"/>
              </a:p>
            </p:txBody>
          </p:sp>
          <p:sp>
            <p:nvSpPr>
              <p:cNvPr id="52" name="任意多边形: 形状 51"/>
              <p:cNvSpPr/>
              <p:nvPr/>
            </p:nvSpPr>
            <p:spPr>
              <a:xfrm>
                <a:off x="9369445" y="1220893"/>
                <a:ext cx="812429" cy="956861"/>
              </a:xfrm>
              <a:custGeom>
                <a:avLst/>
                <a:gdLst>
                  <a:gd name="connsiteX0" fmla="*/ 424281 w 812428"/>
                  <a:gd name="connsiteY0" fmla="*/ 0 h 956860"/>
                  <a:gd name="connsiteX1" fmla="*/ 424281 w 812428"/>
                  <a:gd name="connsiteY1" fmla="*/ 0 h 956860"/>
                  <a:gd name="connsiteX2" fmla="*/ 7235 w 812428"/>
                  <a:gd name="connsiteY2" fmla="*/ 677024 h 956860"/>
                  <a:gd name="connsiteX3" fmla="*/ 424281 w 812428"/>
                  <a:gd name="connsiteY3" fmla="*/ 971304 h 956860"/>
                  <a:gd name="connsiteX4" fmla="*/ 424281 w 812428"/>
                  <a:gd name="connsiteY4" fmla="*/ 971304 h 956860"/>
                  <a:gd name="connsiteX5" fmla="*/ 821469 w 812428"/>
                  <a:gd name="connsiteY5" fmla="*/ 677024 h 956860"/>
                  <a:gd name="connsiteX6" fmla="*/ 424281 w 812428"/>
                  <a:gd name="connsiteY6" fmla="*/ 0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428" h="956860">
                    <a:moveTo>
                      <a:pt x="424281" y="0"/>
                    </a:moveTo>
                    <a:lnTo>
                      <a:pt x="424281" y="0"/>
                    </a:lnTo>
                    <a:cubicBezTo>
                      <a:pt x="52370" y="0"/>
                      <a:pt x="-27068" y="436906"/>
                      <a:pt x="7235" y="677024"/>
                    </a:cubicBezTo>
                    <a:cubicBezTo>
                      <a:pt x="45148" y="944223"/>
                      <a:pt x="332206" y="971304"/>
                      <a:pt x="424281" y="971304"/>
                    </a:cubicBezTo>
                    <a:lnTo>
                      <a:pt x="424281" y="971304"/>
                    </a:lnTo>
                    <a:cubicBezTo>
                      <a:pt x="512746" y="971304"/>
                      <a:pt x="787166" y="944223"/>
                      <a:pt x="821469" y="677024"/>
                    </a:cubicBezTo>
                    <a:cubicBezTo>
                      <a:pt x="852161" y="436906"/>
                      <a:pt x="778139" y="0"/>
                      <a:pt x="424281" y="0"/>
                    </a:cubicBezTo>
                    <a:close/>
                  </a:path>
                </a:pathLst>
              </a:custGeom>
              <a:solidFill>
                <a:srgbClr val="FFAA70"/>
              </a:solidFill>
              <a:ln w="18013" cap="flat">
                <a:noFill/>
                <a:prstDash val="solid"/>
                <a:miter/>
              </a:ln>
            </p:spPr>
            <p:txBody>
              <a:bodyPr rtlCol="0" anchor="ctr"/>
              <a:lstStyle/>
              <a:p>
                <a:endParaRPr lang="zh-CN" altLang="en-US"/>
              </a:p>
            </p:txBody>
          </p:sp>
          <p:sp>
            <p:nvSpPr>
              <p:cNvPr id="53" name="任意多边形: 形状 52"/>
              <p:cNvSpPr/>
              <p:nvPr/>
            </p:nvSpPr>
            <p:spPr>
              <a:xfrm>
                <a:off x="9382096" y="1285093"/>
                <a:ext cx="776321" cy="343025"/>
              </a:xfrm>
              <a:custGeom>
                <a:avLst/>
                <a:gdLst>
                  <a:gd name="connsiteX0" fmla="*/ 0 w 776320"/>
                  <a:gd name="connsiteY0" fmla="*/ 349236 h 343025"/>
                  <a:gd name="connsiteX1" fmla="*/ 64994 w 776320"/>
                  <a:gd name="connsiteY1" fmla="*/ 190361 h 343025"/>
                  <a:gd name="connsiteX2" fmla="*/ 173318 w 776320"/>
                  <a:gd name="connsiteY2" fmla="*/ 56762 h 343025"/>
                  <a:gd name="connsiteX3" fmla="*/ 415241 w 776320"/>
                  <a:gd name="connsiteY3" fmla="*/ 125367 h 343025"/>
                  <a:gd name="connsiteX4" fmla="*/ 792569 w 776320"/>
                  <a:gd name="connsiteY4" fmla="*/ 320350 h 343025"/>
                  <a:gd name="connsiteX5" fmla="*/ 642722 w 776320"/>
                  <a:gd name="connsiteY5" fmla="*/ 87453 h 343025"/>
                  <a:gd name="connsiteX6" fmla="*/ 245534 w 776320"/>
                  <a:gd name="connsiteY6" fmla="*/ 35097 h 343025"/>
                  <a:gd name="connsiteX7" fmla="*/ 157070 w 776320"/>
                  <a:gd name="connsiteY7" fmla="*/ 2600 h 343025"/>
                  <a:gd name="connsiteX8" fmla="*/ 57773 w 776320"/>
                  <a:gd name="connsiteY8" fmla="*/ 118145 h 343025"/>
                  <a:gd name="connsiteX9" fmla="*/ 0 w 776320"/>
                  <a:gd name="connsiteY9" fmla="*/ 349236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6320" h="343025">
                    <a:moveTo>
                      <a:pt x="0" y="349236"/>
                    </a:moveTo>
                    <a:cubicBezTo>
                      <a:pt x="0" y="349236"/>
                      <a:pt x="27081" y="240912"/>
                      <a:pt x="64994" y="190361"/>
                    </a:cubicBezTo>
                    <a:cubicBezTo>
                      <a:pt x="106518" y="134394"/>
                      <a:pt x="166097" y="121756"/>
                      <a:pt x="173318" y="56762"/>
                    </a:cubicBezTo>
                    <a:cubicBezTo>
                      <a:pt x="193178" y="92870"/>
                      <a:pt x="285253" y="139810"/>
                      <a:pt x="415241" y="125367"/>
                    </a:cubicBezTo>
                    <a:cubicBezTo>
                      <a:pt x="568700" y="109118"/>
                      <a:pt x="734797" y="107313"/>
                      <a:pt x="792569" y="320350"/>
                    </a:cubicBezTo>
                    <a:cubicBezTo>
                      <a:pt x="788959" y="248134"/>
                      <a:pt x="751045" y="143421"/>
                      <a:pt x="642722" y="87453"/>
                    </a:cubicBezTo>
                    <a:cubicBezTo>
                      <a:pt x="534398" y="31486"/>
                      <a:pt x="306918" y="82037"/>
                      <a:pt x="245534" y="35097"/>
                    </a:cubicBezTo>
                    <a:cubicBezTo>
                      <a:pt x="184151" y="-13649"/>
                      <a:pt x="157070" y="2600"/>
                      <a:pt x="157070" y="2600"/>
                    </a:cubicBezTo>
                    <a:cubicBezTo>
                      <a:pt x="157070" y="2600"/>
                      <a:pt x="106518" y="83843"/>
                      <a:pt x="57773" y="118145"/>
                    </a:cubicBezTo>
                    <a:cubicBezTo>
                      <a:pt x="7222" y="152448"/>
                      <a:pt x="0" y="349236"/>
                      <a:pt x="0" y="349236"/>
                    </a:cubicBezTo>
                    <a:close/>
                  </a:path>
                </a:pathLst>
              </a:custGeom>
              <a:solidFill>
                <a:srgbClr val="FF8B49"/>
              </a:solidFill>
              <a:ln w="18013" cap="flat">
                <a:noFill/>
                <a:prstDash val="solid"/>
                <a:miter/>
              </a:ln>
            </p:spPr>
            <p:txBody>
              <a:bodyPr rtlCol="0" anchor="ctr"/>
              <a:lstStyle/>
              <a:p>
                <a:endParaRPr lang="zh-CN" altLang="en-US"/>
              </a:p>
            </p:txBody>
          </p:sp>
          <p:sp>
            <p:nvSpPr>
              <p:cNvPr id="54" name="任意多边形: 形状 53"/>
              <p:cNvSpPr/>
              <p:nvPr/>
            </p:nvSpPr>
            <p:spPr>
              <a:xfrm>
                <a:off x="9361845" y="1074656"/>
                <a:ext cx="884645" cy="631889"/>
              </a:xfrm>
              <a:custGeom>
                <a:avLst/>
                <a:gdLst>
                  <a:gd name="connsiteX0" fmla="*/ 18445 w 884644"/>
                  <a:gd name="connsiteY0" fmla="*/ 570506 h 631889"/>
                  <a:gd name="connsiteX1" fmla="*/ 90661 w 884644"/>
                  <a:gd name="connsiteY1" fmla="*/ 373717 h 631889"/>
                  <a:gd name="connsiteX2" fmla="*/ 184542 w 884644"/>
                  <a:gd name="connsiteY2" fmla="*/ 240118 h 631889"/>
                  <a:gd name="connsiteX3" fmla="*/ 433686 w 884644"/>
                  <a:gd name="connsiteY3" fmla="*/ 312334 h 631889"/>
                  <a:gd name="connsiteX4" fmla="*/ 715328 w 884644"/>
                  <a:gd name="connsiteY4" fmla="*/ 359274 h 631889"/>
                  <a:gd name="connsiteX5" fmla="*/ 827263 w 884644"/>
                  <a:gd name="connsiteY5" fmla="*/ 637305 h 631889"/>
                  <a:gd name="connsiteX6" fmla="*/ 872398 w 884644"/>
                  <a:gd name="connsiteY6" fmla="*/ 601197 h 631889"/>
                  <a:gd name="connsiteX7" fmla="*/ 785739 w 884644"/>
                  <a:gd name="connsiteY7" fmla="*/ 185956 h 631889"/>
                  <a:gd name="connsiteX8" fmla="*/ 444519 w 884644"/>
                  <a:gd name="connsiteY8" fmla="*/ 0 h 631889"/>
                  <a:gd name="connsiteX9" fmla="*/ 123158 w 884644"/>
                  <a:gd name="connsiteY9" fmla="*/ 160680 h 631889"/>
                  <a:gd name="connsiteX10" fmla="*/ 18445 w 884644"/>
                  <a:gd name="connsiteY10" fmla="*/ 570506 h 631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644" h="631889">
                    <a:moveTo>
                      <a:pt x="18445" y="570506"/>
                    </a:moveTo>
                    <a:cubicBezTo>
                      <a:pt x="18445" y="570506"/>
                      <a:pt x="40110" y="427879"/>
                      <a:pt x="90661" y="373717"/>
                    </a:cubicBezTo>
                    <a:cubicBezTo>
                      <a:pt x="141212" y="319555"/>
                      <a:pt x="171904" y="301501"/>
                      <a:pt x="184542" y="240118"/>
                    </a:cubicBezTo>
                    <a:cubicBezTo>
                      <a:pt x="206206" y="267199"/>
                      <a:pt x="314530" y="312334"/>
                      <a:pt x="433686" y="312334"/>
                    </a:cubicBezTo>
                    <a:cubicBezTo>
                      <a:pt x="552843" y="312334"/>
                      <a:pt x="652140" y="299696"/>
                      <a:pt x="715328" y="359274"/>
                    </a:cubicBezTo>
                    <a:cubicBezTo>
                      <a:pt x="791155" y="429685"/>
                      <a:pt x="821847" y="539814"/>
                      <a:pt x="827263" y="637305"/>
                    </a:cubicBezTo>
                    <a:cubicBezTo>
                      <a:pt x="854344" y="603003"/>
                      <a:pt x="872398" y="601197"/>
                      <a:pt x="872398" y="601197"/>
                    </a:cubicBezTo>
                    <a:cubicBezTo>
                      <a:pt x="872398" y="601197"/>
                      <a:pt x="939198" y="343025"/>
                      <a:pt x="785739" y="185956"/>
                    </a:cubicBezTo>
                    <a:cubicBezTo>
                      <a:pt x="729772" y="57773"/>
                      <a:pt x="579924" y="0"/>
                      <a:pt x="444519" y="0"/>
                    </a:cubicBezTo>
                    <a:cubicBezTo>
                      <a:pt x="309114" y="0"/>
                      <a:pt x="135796" y="41524"/>
                      <a:pt x="123158" y="160680"/>
                    </a:cubicBezTo>
                    <a:cubicBezTo>
                      <a:pt x="92466" y="157070"/>
                      <a:pt x="-50160" y="252756"/>
                      <a:pt x="18445" y="570506"/>
                    </a:cubicBezTo>
                    <a:close/>
                  </a:path>
                </a:pathLst>
              </a:custGeom>
              <a:solidFill>
                <a:srgbClr val="191919"/>
              </a:solidFill>
              <a:ln w="18013" cap="flat">
                <a:noFill/>
                <a:prstDash val="solid"/>
                <a:miter/>
              </a:ln>
            </p:spPr>
            <p:txBody>
              <a:bodyPr rtlCol="0" anchor="ctr"/>
              <a:lstStyle/>
              <a:p>
                <a:endParaRPr lang="zh-CN" altLang="en-US"/>
              </a:p>
            </p:txBody>
          </p:sp>
          <p:sp>
            <p:nvSpPr>
              <p:cNvPr id="55" name="任意多边形: 形状 54"/>
              <p:cNvSpPr/>
              <p:nvPr/>
            </p:nvSpPr>
            <p:spPr>
              <a:xfrm>
                <a:off x="9559025" y="1724599"/>
                <a:ext cx="631889" cy="451349"/>
              </a:xfrm>
              <a:custGeom>
                <a:avLst/>
                <a:gdLst>
                  <a:gd name="connsiteX0" fmla="*/ 631889 w 631889"/>
                  <a:gd name="connsiteY0" fmla="*/ 173318 h 451349"/>
                  <a:gd name="connsiteX1" fmla="*/ 635500 w 631889"/>
                  <a:gd name="connsiteY1" fmla="*/ 0 h 451349"/>
                  <a:gd name="connsiteX2" fmla="*/ 615640 w 631889"/>
                  <a:gd name="connsiteY2" fmla="*/ 41524 h 451349"/>
                  <a:gd name="connsiteX3" fmla="*/ 409825 w 631889"/>
                  <a:gd name="connsiteY3" fmla="*/ 368301 h 451349"/>
                  <a:gd name="connsiteX4" fmla="*/ 0 w 631889"/>
                  <a:gd name="connsiteY4" fmla="*/ 418852 h 451349"/>
                  <a:gd name="connsiteX5" fmla="*/ 232896 w 631889"/>
                  <a:gd name="connsiteY5" fmla="*/ 467598 h 451349"/>
                  <a:gd name="connsiteX6" fmla="*/ 631889 w 631889"/>
                  <a:gd name="connsiteY6" fmla="*/ 173318 h 45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889" h="451349">
                    <a:moveTo>
                      <a:pt x="631889" y="173318"/>
                    </a:moveTo>
                    <a:cubicBezTo>
                      <a:pt x="639111" y="122767"/>
                      <a:pt x="640916" y="63189"/>
                      <a:pt x="635500" y="0"/>
                    </a:cubicBezTo>
                    <a:lnTo>
                      <a:pt x="615640" y="41524"/>
                    </a:lnTo>
                    <a:cubicBezTo>
                      <a:pt x="615640" y="41524"/>
                      <a:pt x="577727" y="243729"/>
                      <a:pt x="409825" y="368301"/>
                    </a:cubicBezTo>
                    <a:cubicBezTo>
                      <a:pt x="292474" y="454960"/>
                      <a:pt x="93881" y="453155"/>
                      <a:pt x="0" y="418852"/>
                    </a:cubicBezTo>
                    <a:cubicBezTo>
                      <a:pt x="88464" y="460376"/>
                      <a:pt x="185956" y="467598"/>
                      <a:pt x="232896" y="467598"/>
                    </a:cubicBezTo>
                    <a:cubicBezTo>
                      <a:pt x="323166" y="467598"/>
                      <a:pt x="595781" y="440517"/>
                      <a:pt x="631889" y="173318"/>
                    </a:cubicBezTo>
                    <a:close/>
                  </a:path>
                </a:pathLst>
              </a:custGeom>
              <a:solidFill>
                <a:srgbClr val="FF8B49"/>
              </a:solidFill>
              <a:ln w="18013" cap="flat">
                <a:noFill/>
                <a:prstDash val="solid"/>
                <a:miter/>
              </a:ln>
            </p:spPr>
            <p:txBody>
              <a:bodyPr rtlCol="0" anchor="ctr"/>
              <a:lstStyle/>
              <a:p>
                <a:endParaRPr lang="zh-CN" altLang="en-US"/>
              </a:p>
            </p:txBody>
          </p:sp>
          <p:sp>
            <p:nvSpPr>
              <p:cNvPr id="56" name="任意多边形: 形状 55"/>
              <p:cNvSpPr/>
              <p:nvPr/>
            </p:nvSpPr>
            <p:spPr>
              <a:xfrm>
                <a:off x="10167443" y="1675127"/>
                <a:ext cx="144432" cy="216648"/>
              </a:xfrm>
              <a:custGeom>
                <a:avLst/>
                <a:gdLst>
                  <a:gd name="connsiteX0" fmla="*/ 104713 w 144431"/>
                  <a:gd name="connsiteY0" fmla="*/ 4337 h 216647"/>
                  <a:gd name="connsiteX1" fmla="*/ 9027 w 144431"/>
                  <a:gd name="connsiteY1" fmla="*/ 60304 h 216647"/>
                  <a:gd name="connsiteX2" fmla="*/ 0 w 144431"/>
                  <a:gd name="connsiteY2" fmla="*/ 231817 h 216647"/>
                  <a:gd name="connsiteX3" fmla="*/ 104713 w 144431"/>
                  <a:gd name="connsiteY3" fmla="*/ 4337 h 216647"/>
                </a:gdLst>
                <a:ahLst/>
                <a:cxnLst>
                  <a:cxn ang="0">
                    <a:pos x="connsiteX0" y="connsiteY0"/>
                  </a:cxn>
                  <a:cxn ang="0">
                    <a:pos x="connsiteX1" y="connsiteY1"/>
                  </a:cxn>
                  <a:cxn ang="0">
                    <a:pos x="connsiteX2" y="connsiteY2"/>
                  </a:cxn>
                  <a:cxn ang="0">
                    <a:pos x="connsiteX3" y="connsiteY3"/>
                  </a:cxn>
                </a:cxnLst>
                <a:rect l="l" t="t" r="r" b="b"/>
                <a:pathLst>
                  <a:path w="144431" h="216647">
                    <a:moveTo>
                      <a:pt x="104713" y="4337"/>
                    </a:moveTo>
                    <a:cubicBezTo>
                      <a:pt x="50551" y="-19133"/>
                      <a:pt x="9027" y="60304"/>
                      <a:pt x="9027" y="60304"/>
                    </a:cubicBezTo>
                    <a:lnTo>
                      <a:pt x="0" y="231817"/>
                    </a:lnTo>
                    <a:cubicBezTo>
                      <a:pt x="178735" y="197514"/>
                      <a:pt x="169708" y="31418"/>
                      <a:pt x="104713" y="4337"/>
                    </a:cubicBezTo>
                    <a:close/>
                  </a:path>
                </a:pathLst>
              </a:custGeom>
              <a:solidFill>
                <a:srgbClr val="FFAA70"/>
              </a:solidFill>
              <a:ln w="18013" cap="flat">
                <a:noFill/>
                <a:prstDash val="solid"/>
                <a:miter/>
              </a:ln>
            </p:spPr>
            <p:txBody>
              <a:bodyPr rtlCol="0" anchor="ctr"/>
              <a:lstStyle/>
              <a:p>
                <a:endParaRPr lang="zh-CN" altLang="en-US"/>
              </a:p>
            </p:txBody>
          </p:sp>
          <p:sp>
            <p:nvSpPr>
              <p:cNvPr id="57" name="任意多边形: 形状 56"/>
              <p:cNvSpPr/>
              <p:nvPr/>
            </p:nvSpPr>
            <p:spPr>
              <a:xfrm>
                <a:off x="9566246" y="1899723"/>
                <a:ext cx="324972" cy="144432"/>
              </a:xfrm>
              <a:custGeom>
                <a:avLst/>
                <a:gdLst>
                  <a:gd name="connsiteX0" fmla="*/ 166097 w 324971"/>
                  <a:gd name="connsiteY0" fmla="*/ 27081 h 144431"/>
                  <a:gd name="connsiteX1" fmla="*/ 9027 w 324971"/>
                  <a:gd name="connsiteY1" fmla="*/ 1805 h 144431"/>
                  <a:gd name="connsiteX2" fmla="*/ 3611 w 324971"/>
                  <a:gd name="connsiteY2" fmla="*/ 1805 h 144431"/>
                  <a:gd name="connsiteX3" fmla="*/ 0 w 324971"/>
                  <a:gd name="connsiteY3" fmla="*/ 9027 h 144431"/>
                  <a:gd name="connsiteX4" fmla="*/ 167902 w 324971"/>
                  <a:gd name="connsiteY4" fmla="*/ 155264 h 144431"/>
                  <a:gd name="connsiteX5" fmla="*/ 335804 w 324971"/>
                  <a:gd name="connsiteY5" fmla="*/ 9027 h 144431"/>
                  <a:gd name="connsiteX6" fmla="*/ 332193 w 324971"/>
                  <a:gd name="connsiteY6" fmla="*/ 1805 h 144431"/>
                  <a:gd name="connsiteX7" fmla="*/ 324972 w 324971"/>
                  <a:gd name="connsiteY7" fmla="*/ 0 h 144431"/>
                  <a:gd name="connsiteX8" fmla="*/ 166097 w 324971"/>
                  <a:gd name="connsiteY8" fmla="*/ 27081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971" h="144431">
                    <a:moveTo>
                      <a:pt x="166097" y="27081"/>
                    </a:moveTo>
                    <a:cubicBezTo>
                      <a:pt x="93881" y="27081"/>
                      <a:pt x="32497" y="9027"/>
                      <a:pt x="9027" y="1805"/>
                    </a:cubicBezTo>
                    <a:cubicBezTo>
                      <a:pt x="7222" y="1805"/>
                      <a:pt x="5416" y="1805"/>
                      <a:pt x="3611" y="1805"/>
                    </a:cubicBezTo>
                    <a:cubicBezTo>
                      <a:pt x="1805" y="3611"/>
                      <a:pt x="0" y="5416"/>
                      <a:pt x="0" y="9027"/>
                    </a:cubicBezTo>
                    <a:cubicBezTo>
                      <a:pt x="10832" y="115545"/>
                      <a:pt x="108324" y="155264"/>
                      <a:pt x="167902" y="155264"/>
                    </a:cubicBezTo>
                    <a:cubicBezTo>
                      <a:pt x="227480" y="155264"/>
                      <a:pt x="324972" y="113740"/>
                      <a:pt x="335804" y="9027"/>
                    </a:cubicBezTo>
                    <a:cubicBezTo>
                      <a:pt x="335804" y="5416"/>
                      <a:pt x="333999" y="3611"/>
                      <a:pt x="332193" y="1805"/>
                    </a:cubicBezTo>
                    <a:cubicBezTo>
                      <a:pt x="330388" y="0"/>
                      <a:pt x="326777" y="0"/>
                      <a:pt x="324972" y="0"/>
                    </a:cubicBezTo>
                    <a:cubicBezTo>
                      <a:pt x="299696" y="9027"/>
                      <a:pt x="238312" y="27081"/>
                      <a:pt x="166097" y="27081"/>
                    </a:cubicBezTo>
                    <a:close/>
                  </a:path>
                </a:pathLst>
              </a:custGeom>
              <a:solidFill>
                <a:srgbClr val="FFFFFF"/>
              </a:solidFill>
              <a:ln w="18013" cap="flat">
                <a:noFill/>
                <a:prstDash val="solid"/>
                <a:miter/>
              </a:ln>
            </p:spPr>
            <p:txBody>
              <a:bodyPr rtlCol="0" anchor="ctr"/>
              <a:lstStyle/>
              <a:p>
                <a:endParaRPr lang="zh-CN" altLang="en-US"/>
              </a:p>
            </p:txBody>
          </p:sp>
          <p:sp>
            <p:nvSpPr>
              <p:cNvPr id="58" name="任意多边形: 形状 57"/>
              <p:cNvSpPr/>
              <p:nvPr/>
            </p:nvSpPr>
            <p:spPr>
              <a:xfrm>
                <a:off x="9678181" y="1767425"/>
                <a:ext cx="36108" cy="54162"/>
              </a:xfrm>
              <a:custGeom>
                <a:avLst/>
                <a:gdLst>
                  <a:gd name="connsiteX0" fmla="*/ 43330 w 36107"/>
                  <a:gd name="connsiteY0" fmla="*/ 504 h 54161"/>
                  <a:gd name="connsiteX1" fmla="*/ 0 w 36107"/>
                  <a:gd name="connsiteY1" fmla="*/ 34806 h 54161"/>
                  <a:gd name="connsiteX2" fmla="*/ 52357 w 36107"/>
                  <a:gd name="connsiteY2" fmla="*/ 67303 h 54161"/>
                  <a:gd name="connsiteX3" fmla="*/ 16249 w 36107"/>
                  <a:gd name="connsiteY3" fmla="*/ 31196 h 54161"/>
                  <a:gd name="connsiteX4" fmla="*/ 43330 w 36107"/>
                  <a:gd name="connsiteY4" fmla="*/ 504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07" h="54161">
                    <a:moveTo>
                      <a:pt x="43330" y="504"/>
                    </a:moveTo>
                    <a:cubicBezTo>
                      <a:pt x="43330" y="-3107"/>
                      <a:pt x="0" y="13142"/>
                      <a:pt x="0" y="34806"/>
                    </a:cubicBezTo>
                    <a:cubicBezTo>
                      <a:pt x="0" y="63693"/>
                      <a:pt x="52357" y="69109"/>
                      <a:pt x="52357" y="67303"/>
                    </a:cubicBezTo>
                    <a:cubicBezTo>
                      <a:pt x="52357" y="65498"/>
                      <a:pt x="12638" y="52860"/>
                      <a:pt x="16249" y="31196"/>
                    </a:cubicBezTo>
                    <a:cubicBezTo>
                      <a:pt x="18054" y="11336"/>
                      <a:pt x="43330" y="2309"/>
                      <a:pt x="43330" y="504"/>
                    </a:cubicBezTo>
                    <a:close/>
                  </a:path>
                </a:pathLst>
              </a:custGeom>
              <a:solidFill>
                <a:srgbClr val="FFC396"/>
              </a:solidFill>
              <a:ln w="18013" cap="flat">
                <a:noFill/>
                <a:prstDash val="solid"/>
                <a:miter/>
              </a:ln>
            </p:spPr>
            <p:txBody>
              <a:bodyPr rtlCol="0" anchor="ctr"/>
              <a:lstStyle/>
              <a:p>
                <a:endParaRPr lang="zh-CN" altLang="en-US"/>
              </a:p>
            </p:txBody>
          </p:sp>
          <p:sp>
            <p:nvSpPr>
              <p:cNvPr id="59" name="任意多边形: 形状 58"/>
              <p:cNvSpPr/>
              <p:nvPr/>
            </p:nvSpPr>
            <p:spPr>
              <a:xfrm>
                <a:off x="10167443" y="1713767"/>
                <a:ext cx="144432" cy="180540"/>
              </a:xfrm>
              <a:custGeom>
                <a:avLst/>
                <a:gdLst>
                  <a:gd name="connsiteX0" fmla="*/ 148043 w 144431"/>
                  <a:gd name="connsiteY0" fmla="*/ 45135 h 180539"/>
                  <a:gd name="connsiteX1" fmla="*/ 45135 w 144431"/>
                  <a:gd name="connsiteY1" fmla="*/ 140821 h 180539"/>
                  <a:gd name="connsiteX2" fmla="*/ 23470 w 144431"/>
                  <a:gd name="connsiteY2" fmla="*/ 0 h 180539"/>
                  <a:gd name="connsiteX3" fmla="*/ 23470 w 144431"/>
                  <a:gd name="connsiteY3" fmla="*/ 0 h 180539"/>
                  <a:gd name="connsiteX4" fmla="*/ 7222 w 144431"/>
                  <a:gd name="connsiteY4" fmla="*/ 55967 h 180539"/>
                  <a:gd name="connsiteX5" fmla="*/ 0 w 144431"/>
                  <a:gd name="connsiteY5" fmla="*/ 193177 h 180539"/>
                  <a:gd name="connsiteX6" fmla="*/ 148043 w 144431"/>
                  <a:gd name="connsiteY6" fmla="*/ 45135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431" h="180539">
                    <a:moveTo>
                      <a:pt x="148043" y="45135"/>
                    </a:moveTo>
                    <a:cubicBezTo>
                      <a:pt x="148043" y="45135"/>
                      <a:pt x="129989" y="158875"/>
                      <a:pt x="45135" y="140821"/>
                    </a:cubicBezTo>
                    <a:cubicBezTo>
                      <a:pt x="-3611" y="129989"/>
                      <a:pt x="23470" y="0"/>
                      <a:pt x="23470" y="0"/>
                    </a:cubicBezTo>
                    <a:lnTo>
                      <a:pt x="23470" y="0"/>
                    </a:lnTo>
                    <a:cubicBezTo>
                      <a:pt x="23470" y="0"/>
                      <a:pt x="18054" y="21665"/>
                      <a:pt x="7222" y="55967"/>
                    </a:cubicBezTo>
                    <a:lnTo>
                      <a:pt x="0" y="193177"/>
                    </a:lnTo>
                    <a:cubicBezTo>
                      <a:pt x="110129" y="171513"/>
                      <a:pt x="148043" y="102908"/>
                      <a:pt x="148043" y="45135"/>
                    </a:cubicBezTo>
                    <a:close/>
                  </a:path>
                </a:pathLst>
              </a:custGeom>
              <a:solidFill>
                <a:srgbClr val="FF8B49"/>
              </a:solidFill>
              <a:ln w="18013" cap="flat">
                <a:noFill/>
                <a:prstDash val="solid"/>
                <a:miter/>
              </a:ln>
            </p:spPr>
            <p:txBody>
              <a:bodyPr rtlCol="0" anchor="ctr"/>
              <a:lstStyle/>
              <a:p>
                <a:endParaRPr lang="zh-CN" altLang="en-US"/>
              </a:p>
            </p:txBody>
          </p:sp>
          <p:sp>
            <p:nvSpPr>
              <p:cNvPr id="60" name="任意多边形: 形状 59"/>
              <p:cNvSpPr/>
              <p:nvPr/>
            </p:nvSpPr>
            <p:spPr>
              <a:xfrm>
                <a:off x="10203528" y="1737024"/>
                <a:ext cx="72216" cy="72216"/>
              </a:xfrm>
              <a:custGeom>
                <a:avLst/>
                <a:gdLst>
                  <a:gd name="connsiteX0" fmla="*/ 28910 w 72215"/>
                  <a:gd name="connsiteY0" fmla="*/ 48959 h 72215"/>
                  <a:gd name="connsiteX1" fmla="*/ 21688 w 72215"/>
                  <a:gd name="connsiteY1" fmla="*/ 72429 h 72215"/>
                  <a:gd name="connsiteX2" fmla="*/ 1829 w 72215"/>
                  <a:gd name="connsiteY2" fmla="*/ 81456 h 72215"/>
                  <a:gd name="connsiteX3" fmla="*/ 54186 w 72215"/>
                  <a:gd name="connsiteY3" fmla="*/ 74234 h 72215"/>
                  <a:gd name="connsiteX4" fmla="*/ 61407 w 72215"/>
                  <a:gd name="connsiteY4" fmla="*/ 7435 h 72215"/>
                  <a:gd name="connsiteX5" fmla="*/ 1829 w 72215"/>
                  <a:gd name="connsiteY5" fmla="*/ 23683 h 72215"/>
                  <a:gd name="connsiteX6" fmla="*/ 14467 w 72215"/>
                  <a:gd name="connsiteY6" fmla="*/ 39932 h 72215"/>
                  <a:gd name="connsiteX7" fmla="*/ 28910 w 72215"/>
                  <a:gd name="connsiteY7" fmla="*/ 48959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28910" y="48959"/>
                    </a:moveTo>
                    <a:cubicBezTo>
                      <a:pt x="30715" y="59791"/>
                      <a:pt x="28910" y="65207"/>
                      <a:pt x="21688" y="72429"/>
                    </a:cubicBezTo>
                    <a:cubicBezTo>
                      <a:pt x="14467" y="79651"/>
                      <a:pt x="1829" y="77845"/>
                      <a:pt x="1829" y="81456"/>
                    </a:cubicBezTo>
                    <a:cubicBezTo>
                      <a:pt x="3634" y="85067"/>
                      <a:pt x="28910" y="95899"/>
                      <a:pt x="54186" y="74234"/>
                    </a:cubicBezTo>
                    <a:cubicBezTo>
                      <a:pt x="79461" y="52570"/>
                      <a:pt x="79461" y="23683"/>
                      <a:pt x="61407" y="7435"/>
                    </a:cubicBezTo>
                    <a:cubicBezTo>
                      <a:pt x="43353" y="-8814"/>
                      <a:pt x="9051" y="3824"/>
                      <a:pt x="1829" y="23683"/>
                    </a:cubicBezTo>
                    <a:cubicBezTo>
                      <a:pt x="-5393" y="45348"/>
                      <a:pt x="10856" y="41737"/>
                      <a:pt x="14467" y="39932"/>
                    </a:cubicBezTo>
                    <a:cubicBezTo>
                      <a:pt x="19883" y="39932"/>
                      <a:pt x="27105" y="43543"/>
                      <a:pt x="28910" y="48959"/>
                    </a:cubicBezTo>
                    <a:close/>
                  </a:path>
                </a:pathLst>
              </a:custGeom>
              <a:solidFill>
                <a:srgbClr val="FF8B49"/>
              </a:solidFill>
              <a:ln w="18013" cap="flat">
                <a:noFill/>
                <a:prstDash val="solid"/>
                <a:miter/>
              </a:ln>
            </p:spPr>
            <p:txBody>
              <a:bodyPr rtlCol="0" anchor="ctr"/>
              <a:lstStyle/>
              <a:p>
                <a:endParaRPr lang="zh-CN" altLang="en-US"/>
              </a:p>
            </p:txBody>
          </p:sp>
          <p:sp>
            <p:nvSpPr>
              <p:cNvPr id="61" name="任意多边形: 形状 60"/>
              <p:cNvSpPr/>
              <p:nvPr/>
            </p:nvSpPr>
            <p:spPr>
              <a:xfrm>
                <a:off x="9400150" y="4374917"/>
                <a:ext cx="288864" cy="1552642"/>
              </a:xfrm>
              <a:custGeom>
                <a:avLst/>
                <a:gdLst>
                  <a:gd name="connsiteX0" fmla="*/ 146237 w 288863"/>
                  <a:gd name="connsiteY0" fmla="*/ 890066 h 1552641"/>
                  <a:gd name="connsiteX1" fmla="*/ 126378 w 288863"/>
                  <a:gd name="connsiteY1" fmla="*/ 1475015 h 1552641"/>
                  <a:gd name="connsiteX2" fmla="*/ 0 w 288863"/>
                  <a:gd name="connsiteY2" fmla="*/ 1558063 h 1552641"/>
                  <a:gd name="connsiteX3" fmla="*/ 10832 w 288863"/>
                  <a:gd name="connsiteY3" fmla="*/ 1559869 h 1552641"/>
                  <a:gd name="connsiteX4" fmla="*/ 204010 w 288863"/>
                  <a:gd name="connsiteY4" fmla="*/ 1559869 h 1552641"/>
                  <a:gd name="connsiteX5" fmla="*/ 223869 w 288863"/>
                  <a:gd name="connsiteY5" fmla="*/ 1556258 h 1552641"/>
                  <a:gd name="connsiteX6" fmla="*/ 225675 w 288863"/>
                  <a:gd name="connsiteY6" fmla="*/ 1534593 h 1552641"/>
                  <a:gd name="connsiteX7" fmla="*/ 222064 w 288863"/>
                  <a:gd name="connsiteY7" fmla="*/ 1068801 h 1552641"/>
                  <a:gd name="connsiteX8" fmla="*/ 229286 w 288863"/>
                  <a:gd name="connsiteY8" fmla="*/ 640921 h 1552641"/>
                  <a:gd name="connsiteX9" fmla="*/ 276226 w 288863"/>
                  <a:gd name="connsiteY9" fmla="*/ 162491 h 1552641"/>
                  <a:gd name="connsiteX10" fmla="*/ 290669 w 288863"/>
                  <a:gd name="connsiteY10" fmla="*/ 5 h 1552641"/>
                  <a:gd name="connsiteX11" fmla="*/ 290669 w 288863"/>
                  <a:gd name="connsiteY11" fmla="*/ 5 h 1552641"/>
                  <a:gd name="connsiteX12" fmla="*/ 146237 w 288863"/>
                  <a:gd name="connsiteY12" fmla="*/ 890066 h 155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863" h="1552641">
                    <a:moveTo>
                      <a:pt x="146237" y="890066"/>
                    </a:moveTo>
                    <a:cubicBezTo>
                      <a:pt x="149848" y="1117546"/>
                      <a:pt x="166097" y="1420853"/>
                      <a:pt x="126378" y="1475015"/>
                    </a:cubicBezTo>
                    <a:cubicBezTo>
                      <a:pt x="95686" y="1518344"/>
                      <a:pt x="30692" y="1552647"/>
                      <a:pt x="0" y="1558063"/>
                    </a:cubicBezTo>
                    <a:cubicBezTo>
                      <a:pt x="5416" y="1559869"/>
                      <a:pt x="10832" y="1559869"/>
                      <a:pt x="10832" y="1559869"/>
                    </a:cubicBezTo>
                    <a:lnTo>
                      <a:pt x="204010" y="1559869"/>
                    </a:lnTo>
                    <a:cubicBezTo>
                      <a:pt x="204010" y="1559869"/>
                      <a:pt x="220259" y="1561674"/>
                      <a:pt x="223869" y="1556258"/>
                    </a:cubicBezTo>
                    <a:cubicBezTo>
                      <a:pt x="227480" y="1550842"/>
                      <a:pt x="225675" y="1550842"/>
                      <a:pt x="225675" y="1534593"/>
                    </a:cubicBezTo>
                    <a:cubicBezTo>
                      <a:pt x="223869" y="1447934"/>
                      <a:pt x="222064" y="1160876"/>
                      <a:pt x="222064" y="1068801"/>
                    </a:cubicBezTo>
                    <a:cubicBezTo>
                      <a:pt x="222064" y="958671"/>
                      <a:pt x="216648" y="814239"/>
                      <a:pt x="229286" y="640921"/>
                    </a:cubicBezTo>
                    <a:cubicBezTo>
                      <a:pt x="238313" y="516349"/>
                      <a:pt x="270810" y="241928"/>
                      <a:pt x="276226" y="162491"/>
                    </a:cubicBezTo>
                    <a:cubicBezTo>
                      <a:pt x="281642" y="83053"/>
                      <a:pt x="290669" y="5"/>
                      <a:pt x="290669" y="5"/>
                    </a:cubicBezTo>
                    <a:lnTo>
                      <a:pt x="290669" y="5"/>
                    </a:lnTo>
                    <a:cubicBezTo>
                      <a:pt x="290669" y="-1800"/>
                      <a:pt x="140821" y="454965"/>
                      <a:pt x="146237" y="890066"/>
                    </a:cubicBezTo>
                    <a:close/>
                  </a:path>
                </a:pathLst>
              </a:custGeom>
              <a:solidFill>
                <a:srgbClr val="2A2E31"/>
              </a:solidFill>
              <a:ln w="18013" cap="flat">
                <a:noFill/>
                <a:prstDash val="solid"/>
                <a:miter/>
              </a:ln>
            </p:spPr>
            <p:txBody>
              <a:bodyPr rtlCol="0" anchor="ctr"/>
              <a:lstStyle/>
              <a:p>
                <a:endParaRPr lang="zh-CN" altLang="en-US"/>
              </a:p>
            </p:txBody>
          </p:sp>
          <p:sp>
            <p:nvSpPr>
              <p:cNvPr id="62" name="任意多边形: 形状 61"/>
              <p:cNvSpPr/>
              <p:nvPr/>
            </p:nvSpPr>
            <p:spPr>
              <a:xfrm>
                <a:off x="9730537" y="1362838"/>
                <a:ext cx="505511" cy="343025"/>
              </a:xfrm>
              <a:custGeom>
                <a:avLst/>
                <a:gdLst>
                  <a:gd name="connsiteX0" fmla="*/ 348442 w 505511"/>
                  <a:gd name="connsiteY0" fmla="*/ 71092 h 343025"/>
                  <a:gd name="connsiteX1" fmla="*/ 460376 w 505511"/>
                  <a:gd name="connsiteY1" fmla="*/ 349123 h 343025"/>
                  <a:gd name="connsiteX2" fmla="*/ 505511 w 505511"/>
                  <a:gd name="connsiteY2" fmla="*/ 313015 h 343025"/>
                  <a:gd name="connsiteX3" fmla="*/ 494679 w 505511"/>
                  <a:gd name="connsiteY3" fmla="*/ 22346 h 343025"/>
                  <a:gd name="connsiteX4" fmla="*/ 404409 w 505511"/>
                  <a:gd name="connsiteY4" fmla="*/ 76508 h 343025"/>
                  <a:gd name="connsiteX5" fmla="*/ 0 w 505511"/>
                  <a:gd name="connsiteY5" fmla="*/ 18735 h 343025"/>
                  <a:gd name="connsiteX6" fmla="*/ 64994 w 505511"/>
                  <a:gd name="connsiteY6" fmla="*/ 22346 h 343025"/>
                  <a:gd name="connsiteX7" fmla="*/ 348442 w 505511"/>
                  <a:gd name="connsiteY7" fmla="*/ 71092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5511" h="343025">
                    <a:moveTo>
                      <a:pt x="348442" y="71092"/>
                    </a:moveTo>
                    <a:cubicBezTo>
                      <a:pt x="424268" y="141502"/>
                      <a:pt x="454960" y="251632"/>
                      <a:pt x="460376" y="349123"/>
                    </a:cubicBezTo>
                    <a:cubicBezTo>
                      <a:pt x="487457" y="314821"/>
                      <a:pt x="505511" y="313015"/>
                      <a:pt x="505511" y="313015"/>
                    </a:cubicBezTo>
                    <a:cubicBezTo>
                      <a:pt x="505511" y="313015"/>
                      <a:pt x="545230" y="163167"/>
                      <a:pt x="494679" y="22346"/>
                    </a:cubicBezTo>
                    <a:cubicBezTo>
                      <a:pt x="503706" y="123449"/>
                      <a:pt x="501901" y="206497"/>
                      <a:pt x="404409" y="76508"/>
                    </a:cubicBezTo>
                    <a:cubicBezTo>
                      <a:pt x="308723" y="-53480"/>
                      <a:pt x="64994" y="22346"/>
                      <a:pt x="0" y="18735"/>
                    </a:cubicBezTo>
                    <a:cubicBezTo>
                      <a:pt x="21665" y="22346"/>
                      <a:pt x="43330" y="22346"/>
                      <a:pt x="64994" y="22346"/>
                    </a:cubicBezTo>
                    <a:cubicBezTo>
                      <a:pt x="184150" y="24152"/>
                      <a:pt x="283447" y="11514"/>
                      <a:pt x="348442" y="71092"/>
                    </a:cubicBezTo>
                    <a:close/>
                  </a:path>
                </a:pathLst>
              </a:custGeom>
              <a:solidFill>
                <a:srgbClr val="000000"/>
              </a:solidFill>
              <a:ln w="18013" cap="flat">
                <a:noFill/>
                <a:prstDash val="solid"/>
                <a:miter/>
              </a:ln>
            </p:spPr>
            <p:txBody>
              <a:bodyPr rtlCol="0" anchor="ctr"/>
              <a:lstStyle/>
              <a:p>
                <a:endParaRPr lang="zh-CN" altLang="en-US"/>
              </a:p>
            </p:txBody>
          </p:sp>
          <p:sp>
            <p:nvSpPr>
              <p:cNvPr id="63" name="任意多边形: 形状 62"/>
              <p:cNvSpPr/>
              <p:nvPr/>
            </p:nvSpPr>
            <p:spPr>
              <a:xfrm>
                <a:off x="9508473" y="1110474"/>
                <a:ext cx="559673" cy="180540"/>
              </a:xfrm>
              <a:custGeom>
                <a:avLst/>
                <a:gdLst>
                  <a:gd name="connsiteX0" fmla="*/ 0 w 559673"/>
                  <a:gd name="connsiteY0" fmla="*/ 123057 h 180539"/>
                  <a:gd name="connsiteX1" fmla="*/ 223869 w 559673"/>
                  <a:gd name="connsiteY1" fmla="*/ 290 h 180539"/>
                  <a:gd name="connsiteX2" fmla="*/ 68605 w 559673"/>
                  <a:gd name="connsiteY2" fmla="*/ 65284 h 180539"/>
                  <a:gd name="connsiteX3" fmla="*/ 355663 w 559673"/>
                  <a:gd name="connsiteY3" fmla="*/ 45425 h 180539"/>
                  <a:gd name="connsiteX4" fmla="*/ 131794 w 559673"/>
                  <a:gd name="connsiteY4" fmla="*/ 65284 h 180539"/>
                  <a:gd name="connsiteX5" fmla="*/ 395382 w 559673"/>
                  <a:gd name="connsiteY5" fmla="*/ 72506 h 180539"/>
                  <a:gd name="connsiteX6" fmla="*/ 563284 w 559673"/>
                  <a:gd name="connsiteY6" fmla="*/ 188051 h 180539"/>
                  <a:gd name="connsiteX7" fmla="*/ 292474 w 559673"/>
                  <a:gd name="connsiteY7" fmla="*/ 168192 h 180539"/>
                  <a:gd name="connsiteX8" fmla="*/ 0 w 559673"/>
                  <a:gd name="connsiteY8" fmla="*/ 12305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673" h="180539">
                    <a:moveTo>
                      <a:pt x="0" y="123057"/>
                    </a:moveTo>
                    <a:cubicBezTo>
                      <a:pt x="0" y="123057"/>
                      <a:pt x="34303" y="-6931"/>
                      <a:pt x="223869" y="290"/>
                    </a:cubicBezTo>
                    <a:cubicBezTo>
                      <a:pt x="139016" y="11123"/>
                      <a:pt x="92075" y="30982"/>
                      <a:pt x="68605" y="65284"/>
                    </a:cubicBezTo>
                    <a:cubicBezTo>
                      <a:pt x="144432" y="29176"/>
                      <a:pt x="193178" y="3901"/>
                      <a:pt x="355663" y="45425"/>
                    </a:cubicBezTo>
                    <a:cubicBezTo>
                      <a:pt x="198594" y="11123"/>
                      <a:pt x="131794" y="65284"/>
                      <a:pt x="131794" y="65284"/>
                    </a:cubicBezTo>
                    <a:cubicBezTo>
                      <a:pt x="131794" y="65284"/>
                      <a:pt x="243729" y="41814"/>
                      <a:pt x="395382" y="72506"/>
                    </a:cubicBezTo>
                    <a:cubicBezTo>
                      <a:pt x="494679" y="92365"/>
                      <a:pt x="563284" y="188051"/>
                      <a:pt x="563284" y="188051"/>
                    </a:cubicBezTo>
                    <a:cubicBezTo>
                      <a:pt x="563284" y="188051"/>
                      <a:pt x="433295" y="112225"/>
                      <a:pt x="292474" y="168192"/>
                    </a:cubicBezTo>
                    <a:cubicBezTo>
                      <a:pt x="205815" y="202495"/>
                      <a:pt x="28886" y="209716"/>
                      <a:pt x="0" y="123057"/>
                    </a:cubicBezTo>
                    <a:close/>
                  </a:path>
                </a:pathLst>
              </a:custGeom>
              <a:solidFill>
                <a:srgbClr val="2A2A2A"/>
              </a:solidFill>
              <a:ln w="18013" cap="flat">
                <a:noFill/>
                <a:prstDash val="solid"/>
                <a:miter/>
              </a:ln>
            </p:spPr>
            <p:txBody>
              <a:bodyPr rtlCol="0" anchor="ctr"/>
              <a:lstStyle/>
              <a:p>
                <a:endParaRPr lang="zh-CN" altLang="en-US"/>
              </a:p>
            </p:txBody>
          </p:sp>
          <p:sp>
            <p:nvSpPr>
              <p:cNvPr id="64" name="任意多边形: 形状 63"/>
              <p:cNvSpPr/>
              <p:nvPr/>
            </p:nvSpPr>
            <p:spPr>
              <a:xfrm>
                <a:off x="9396539" y="1259824"/>
                <a:ext cx="90270" cy="198594"/>
              </a:xfrm>
              <a:custGeom>
                <a:avLst/>
                <a:gdLst>
                  <a:gd name="connsiteX0" fmla="*/ 88464 w 90269"/>
                  <a:gd name="connsiteY0" fmla="*/ 2593 h 198593"/>
                  <a:gd name="connsiteX1" fmla="*/ 101102 w 90269"/>
                  <a:gd name="connsiteY1" fmla="*/ 45922 h 198593"/>
                  <a:gd name="connsiteX2" fmla="*/ 9027 w 90269"/>
                  <a:gd name="connsiteY2" fmla="*/ 202992 h 198593"/>
                  <a:gd name="connsiteX3" fmla="*/ 45135 w 90269"/>
                  <a:gd name="connsiteY3" fmla="*/ 78420 h 198593"/>
                  <a:gd name="connsiteX4" fmla="*/ 0 w 90269"/>
                  <a:gd name="connsiteY4" fmla="*/ 132582 h 198593"/>
                  <a:gd name="connsiteX5" fmla="*/ 54162 w 90269"/>
                  <a:gd name="connsiteY5" fmla="*/ 36896 h 198593"/>
                  <a:gd name="connsiteX6" fmla="*/ 1805 w 90269"/>
                  <a:gd name="connsiteY6" fmla="*/ 89252 h 198593"/>
                  <a:gd name="connsiteX7" fmla="*/ 88464 w 90269"/>
                  <a:gd name="connsiteY7" fmla="*/ 2593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269" h="198593">
                    <a:moveTo>
                      <a:pt x="88464" y="2593"/>
                    </a:moveTo>
                    <a:cubicBezTo>
                      <a:pt x="97491" y="8009"/>
                      <a:pt x="102908" y="35090"/>
                      <a:pt x="101102" y="45922"/>
                    </a:cubicBezTo>
                    <a:cubicBezTo>
                      <a:pt x="90270" y="101890"/>
                      <a:pt x="25276" y="127165"/>
                      <a:pt x="9027" y="202992"/>
                    </a:cubicBezTo>
                    <a:cubicBezTo>
                      <a:pt x="0" y="152441"/>
                      <a:pt x="32497" y="92863"/>
                      <a:pt x="45135" y="78420"/>
                    </a:cubicBezTo>
                    <a:cubicBezTo>
                      <a:pt x="28886" y="85641"/>
                      <a:pt x="3611" y="118138"/>
                      <a:pt x="0" y="132582"/>
                    </a:cubicBezTo>
                    <a:cubicBezTo>
                      <a:pt x="5416" y="92863"/>
                      <a:pt x="28886" y="53144"/>
                      <a:pt x="54162" y="36896"/>
                    </a:cubicBezTo>
                    <a:cubicBezTo>
                      <a:pt x="21665" y="49533"/>
                      <a:pt x="14443" y="69393"/>
                      <a:pt x="1805" y="89252"/>
                    </a:cubicBezTo>
                    <a:cubicBezTo>
                      <a:pt x="19859" y="24258"/>
                      <a:pt x="66800" y="-10045"/>
                      <a:pt x="88464" y="2593"/>
                    </a:cubicBezTo>
                    <a:close/>
                  </a:path>
                </a:pathLst>
              </a:custGeom>
              <a:solidFill>
                <a:srgbClr val="2A2A2A"/>
              </a:solidFill>
              <a:ln w="18013" cap="flat">
                <a:noFill/>
                <a:prstDash val="solid"/>
                <a:miter/>
              </a:ln>
            </p:spPr>
            <p:txBody>
              <a:bodyPr rtlCol="0" anchor="ctr"/>
              <a:lstStyle/>
              <a:p>
                <a:endParaRPr lang="zh-CN" altLang="en-US"/>
              </a:p>
            </p:txBody>
          </p:sp>
          <p:sp>
            <p:nvSpPr>
              <p:cNvPr id="65" name="任意多边形: 形状 64"/>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66" name="任意多边形: 形状 65"/>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67" name="任意多边形: 形状 66"/>
              <p:cNvSpPr/>
              <p:nvPr/>
            </p:nvSpPr>
            <p:spPr>
              <a:xfrm>
                <a:off x="9199825" y="6075332"/>
                <a:ext cx="252756" cy="144432"/>
              </a:xfrm>
              <a:custGeom>
                <a:avLst/>
                <a:gdLst>
                  <a:gd name="connsiteX0" fmla="*/ 1731 w 252755"/>
                  <a:gd name="connsiteY0" fmla="*/ 130263 h 144431"/>
                  <a:gd name="connsiteX1" fmla="*/ 34228 w 252755"/>
                  <a:gd name="connsiteY1" fmla="*/ 150122 h 144431"/>
                  <a:gd name="connsiteX2" fmla="*/ 138941 w 252755"/>
                  <a:gd name="connsiteY2" fmla="*/ 114014 h 144431"/>
                  <a:gd name="connsiteX3" fmla="*/ 207546 w 252755"/>
                  <a:gd name="connsiteY3" fmla="*/ 72490 h 144431"/>
                  <a:gd name="connsiteX4" fmla="*/ 243654 w 252755"/>
                  <a:gd name="connsiteY4" fmla="*/ 38188 h 144431"/>
                  <a:gd name="connsiteX5" fmla="*/ 263514 w 252755"/>
                  <a:gd name="connsiteY5" fmla="*/ 23744 h 144431"/>
                  <a:gd name="connsiteX6" fmla="*/ 198519 w 252755"/>
                  <a:gd name="connsiteY6" fmla="*/ 2080 h 144431"/>
                  <a:gd name="connsiteX7" fmla="*/ 171438 w 252755"/>
                  <a:gd name="connsiteY7" fmla="*/ 39993 h 144431"/>
                  <a:gd name="connsiteX8" fmla="*/ 1731 w 252755"/>
                  <a:gd name="connsiteY8" fmla="*/ 130263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2755" h="144431">
                    <a:moveTo>
                      <a:pt x="1731" y="130263"/>
                    </a:moveTo>
                    <a:cubicBezTo>
                      <a:pt x="-5491" y="132068"/>
                      <a:pt x="10758" y="157344"/>
                      <a:pt x="34228" y="150122"/>
                    </a:cubicBezTo>
                    <a:cubicBezTo>
                      <a:pt x="57698" y="144706"/>
                      <a:pt x="115471" y="124847"/>
                      <a:pt x="138941" y="114014"/>
                    </a:cubicBezTo>
                    <a:cubicBezTo>
                      <a:pt x="162411" y="104987"/>
                      <a:pt x="180465" y="92350"/>
                      <a:pt x="207546" y="72490"/>
                    </a:cubicBezTo>
                    <a:cubicBezTo>
                      <a:pt x="218379" y="63463"/>
                      <a:pt x="232822" y="49020"/>
                      <a:pt x="243654" y="38188"/>
                    </a:cubicBezTo>
                    <a:cubicBezTo>
                      <a:pt x="252681" y="27355"/>
                      <a:pt x="259903" y="21940"/>
                      <a:pt x="263514" y="23744"/>
                    </a:cubicBezTo>
                    <a:cubicBezTo>
                      <a:pt x="240043" y="7496"/>
                      <a:pt x="211157" y="-5141"/>
                      <a:pt x="198519" y="2080"/>
                    </a:cubicBezTo>
                    <a:cubicBezTo>
                      <a:pt x="193103" y="12913"/>
                      <a:pt x="184076" y="27355"/>
                      <a:pt x="171438" y="39993"/>
                    </a:cubicBezTo>
                    <a:cubicBezTo>
                      <a:pt x="158801" y="52631"/>
                      <a:pt x="117276" y="104987"/>
                      <a:pt x="1731" y="130263"/>
                    </a:cubicBezTo>
                    <a:close/>
                  </a:path>
                </a:pathLst>
              </a:custGeom>
              <a:solidFill>
                <a:srgbClr val="2C2C2C"/>
              </a:solidFill>
              <a:ln w="18013" cap="flat">
                <a:noFill/>
                <a:prstDash val="solid"/>
                <a:miter/>
              </a:ln>
            </p:spPr>
            <p:txBody>
              <a:bodyPr rtlCol="0" anchor="ctr"/>
              <a:lstStyle/>
              <a:p>
                <a:endParaRPr lang="zh-CN" altLang="en-US"/>
              </a:p>
            </p:txBody>
          </p:sp>
          <p:sp>
            <p:nvSpPr>
              <p:cNvPr id="68" name="任意多边形: 形状 67"/>
              <p:cNvSpPr/>
              <p:nvPr/>
            </p:nvSpPr>
            <p:spPr>
              <a:xfrm>
                <a:off x="9198020" y="6109909"/>
                <a:ext cx="234702" cy="108324"/>
              </a:xfrm>
              <a:custGeom>
                <a:avLst/>
                <a:gdLst>
                  <a:gd name="connsiteX0" fmla="*/ 212963 w 234701"/>
                  <a:gd name="connsiteY0" fmla="*/ 27081 h 108323"/>
                  <a:gd name="connsiteX1" fmla="*/ 164217 w 234701"/>
                  <a:gd name="connsiteY1" fmla="*/ 36108 h 108323"/>
                  <a:gd name="connsiteX2" fmla="*/ 173244 w 234701"/>
                  <a:gd name="connsiteY2" fmla="*/ 5417 h 108323"/>
                  <a:gd name="connsiteX3" fmla="*/ 173244 w 234701"/>
                  <a:gd name="connsiteY3" fmla="*/ 5417 h 108323"/>
                  <a:gd name="connsiteX4" fmla="*/ 171438 w 234701"/>
                  <a:gd name="connsiteY4" fmla="*/ 7221 h 108323"/>
                  <a:gd name="connsiteX5" fmla="*/ 1731 w 234701"/>
                  <a:gd name="connsiteY5" fmla="*/ 95686 h 108323"/>
                  <a:gd name="connsiteX6" fmla="*/ 34228 w 234701"/>
                  <a:gd name="connsiteY6" fmla="*/ 115545 h 108323"/>
                  <a:gd name="connsiteX7" fmla="*/ 138941 w 234701"/>
                  <a:gd name="connsiteY7" fmla="*/ 79437 h 108323"/>
                  <a:gd name="connsiteX8" fmla="*/ 207546 w 234701"/>
                  <a:gd name="connsiteY8" fmla="*/ 37913 h 108323"/>
                  <a:gd name="connsiteX9" fmla="*/ 243654 w 234701"/>
                  <a:gd name="connsiteY9" fmla="*/ 3611 h 108323"/>
                  <a:gd name="connsiteX10" fmla="*/ 247265 w 234701"/>
                  <a:gd name="connsiteY10" fmla="*/ 0 h 108323"/>
                  <a:gd name="connsiteX11" fmla="*/ 247265 w 234701"/>
                  <a:gd name="connsiteY11" fmla="*/ 0 h 108323"/>
                  <a:gd name="connsiteX12" fmla="*/ 212963 w 234701"/>
                  <a:gd name="connsiteY12" fmla="*/ 27081 h 108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701" h="108323">
                    <a:moveTo>
                      <a:pt x="212963" y="27081"/>
                    </a:moveTo>
                    <a:cubicBezTo>
                      <a:pt x="196714" y="36108"/>
                      <a:pt x="176855" y="43329"/>
                      <a:pt x="164217" y="36108"/>
                    </a:cubicBezTo>
                    <a:cubicBezTo>
                      <a:pt x="151579" y="28886"/>
                      <a:pt x="173244" y="5417"/>
                      <a:pt x="173244" y="5417"/>
                    </a:cubicBezTo>
                    <a:lnTo>
                      <a:pt x="173244" y="5417"/>
                    </a:lnTo>
                    <a:cubicBezTo>
                      <a:pt x="173244" y="5417"/>
                      <a:pt x="173244" y="5417"/>
                      <a:pt x="171438" y="7221"/>
                    </a:cubicBezTo>
                    <a:cubicBezTo>
                      <a:pt x="160606" y="18054"/>
                      <a:pt x="117276" y="70410"/>
                      <a:pt x="1731" y="95686"/>
                    </a:cubicBezTo>
                    <a:cubicBezTo>
                      <a:pt x="-5491" y="97491"/>
                      <a:pt x="10758" y="122767"/>
                      <a:pt x="34228" y="115545"/>
                    </a:cubicBezTo>
                    <a:cubicBezTo>
                      <a:pt x="57698" y="110129"/>
                      <a:pt x="115471" y="90270"/>
                      <a:pt x="138941" y="79437"/>
                    </a:cubicBezTo>
                    <a:cubicBezTo>
                      <a:pt x="162411" y="70410"/>
                      <a:pt x="180465" y="57773"/>
                      <a:pt x="207546" y="37913"/>
                    </a:cubicBezTo>
                    <a:cubicBezTo>
                      <a:pt x="218379" y="28886"/>
                      <a:pt x="232822" y="14444"/>
                      <a:pt x="243654" y="3611"/>
                    </a:cubicBezTo>
                    <a:cubicBezTo>
                      <a:pt x="245460" y="1806"/>
                      <a:pt x="245460" y="1806"/>
                      <a:pt x="247265" y="0"/>
                    </a:cubicBezTo>
                    <a:lnTo>
                      <a:pt x="247265" y="0"/>
                    </a:lnTo>
                    <a:cubicBezTo>
                      <a:pt x="243654" y="3611"/>
                      <a:pt x="229211" y="18054"/>
                      <a:pt x="212963" y="27081"/>
                    </a:cubicBezTo>
                    <a:close/>
                  </a:path>
                </a:pathLst>
              </a:custGeom>
              <a:solidFill>
                <a:srgbClr val="252525"/>
              </a:solidFill>
              <a:ln w="18013" cap="flat">
                <a:noFill/>
                <a:prstDash val="solid"/>
                <a:miter/>
              </a:ln>
            </p:spPr>
            <p:txBody>
              <a:bodyPr rtlCol="0" anchor="ctr"/>
              <a:lstStyle/>
              <a:p>
                <a:endParaRPr lang="zh-CN" altLang="en-US"/>
              </a:p>
            </p:txBody>
          </p:sp>
          <p:sp>
            <p:nvSpPr>
              <p:cNvPr id="69" name="任意多边形: 形状 68"/>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E0E0E"/>
              </a:solidFill>
              <a:ln w="18013" cap="flat">
                <a:noFill/>
                <a:prstDash val="solid"/>
                <a:miter/>
              </a:ln>
            </p:spPr>
            <p:txBody>
              <a:bodyPr rtlCol="0" anchor="ctr"/>
              <a:lstStyle/>
              <a:p>
                <a:endParaRPr lang="zh-CN" altLang="en-US"/>
              </a:p>
            </p:txBody>
          </p:sp>
          <p:sp>
            <p:nvSpPr>
              <p:cNvPr id="70" name="任意多边形: 形状 69"/>
              <p:cNvSpPr/>
              <p:nvPr/>
            </p:nvSpPr>
            <p:spPr>
              <a:xfrm>
                <a:off x="9450701" y="6359054"/>
                <a:ext cx="36108" cy="18054"/>
              </a:xfrm>
              <a:custGeom>
                <a:avLst/>
                <a:gdLst>
                  <a:gd name="connsiteX0" fmla="*/ 0 w 36107"/>
                  <a:gd name="connsiteY0" fmla="*/ 12637 h 18053"/>
                  <a:gd name="connsiteX1" fmla="*/ 43330 w 36107"/>
                  <a:gd name="connsiteY1" fmla="*/ 23470 h 18053"/>
                  <a:gd name="connsiteX2" fmla="*/ 37913 w 36107"/>
                  <a:gd name="connsiteY2" fmla="*/ 0 h 18053"/>
                </a:gdLst>
                <a:ahLst/>
                <a:cxnLst>
                  <a:cxn ang="0">
                    <a:pos x="connsiteX0" y="connsiteY0"/>
                  </a:cxn>
                  <a:cxn ang="0">
                    <a:pos x="connsiteX1" y="connsiteY1"/>
                  </a:cxn>
                  <a:cxn ang="0">
                    <a:pos x="connsiteX2" y="connsiteY2"/>
                  </a:cxn>
                </a:cxnLst>
                <a:rect l="l" t="t" r="r" b="b"/>
                <a:pathLst>
                  <a:path w="36107" h="18053">
                    <a:moveTo>
                      <a:pt x="0" y="12637"/>
                    </a:moveTo>
                    <a:lnTo>
                      <a:pt x="43330" y="23470"/>
                    </a:lnTo>
                    <a:lnTo>
                      <a:pt x="37913" y="0"/>
                    </a:lnTo>
                    <a:close/>
                  </a:path>
                </a:pathLst>
              </a:custGeom>
              <a:solidFill>
                <a:srgbClr val="090909"/>
              </a:solidFill>
              <a:ln w="18013" cap="flat">
                <a:noFill/>
                <a:prstDash val="solid"/>
                <a:miter/>
              </a:ln>
            </p:spPr>
            <p:txBody>
              <a:bodyPr rtlCol="0" anchor="ctr"/>
              <a:lstStyle/>
              <a:p>
                <a:endParaRPr lang="zh-CN" altLang="en-US"/>
              </a:p>
            </p:txBody>
          </p:sp>
          <p:sp>
            <p:nvSpPr>
              <p:cNvPr id="71" name="任意多边形: 形状 70"/>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90909"/>
              </a:solidFill>
              <a:ln w="18013" cap="flat">
                <a:noFill/>
                <a:prstDash val="solid"/>
                <a:miter/>
              </a:ln>
            </p:spPr>
            <p:txBody>
              <a:bodyPr rtlCol="0" anchor="ctr"/>
              <a:lstStyle/>
              <a:p>
                <a:endParaRPr lang="zh-CN" altLang="en-US"/>
              </a:p>
            </p:txBody>
          </p:sp>
          <p:sp>
            <p:nvSpPr>
              <p:cNvPr id="72" name="任意多边形: 形状 71"/>
              <p:cNvSpPr/>
              <p:nvPr/>
            </p:nvSpPr>
            <p:spPr>
              <a:xfrm>
                <a:off x="9232248" y="624170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2" y="0"/>
                      <a:pt x="14443" y="0"/>
                    </a:cubicBezTo>
                    <a:cubicBezTo>
                      <a:pt x="21665" y="1805"/>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73" name="任意多边形: 形状 72"/>
              <p:cNvSpPr/>
              <p:nvPr/>
            </p:nvSpPr>
            <p:spPr>
              <a:xfrm>
                <a:off x="9302658" y="6225454"/>
                <a:ext cx="18054" cy="18054"/>
              </a:xfrm>
              <a:custGeom>
                <a:avLst/>
                <a:gdLst>
                  <a:gd name="connsiteX0" fmla="*/ 27081 w 18053"/>
                  <a:gd name="connsiteY0" fmla="*/ 14444 h 18053"/>
                  <a:gd name="connsiteX1" fmla="*/ 12638 w 18053"/>
                  <a:gd name="connsiteY1" fmla="*/ 27081 h 18053"/>
                  <a:gd name="connsiteX2" fmla="*/ 0 w 18053"/>
                  <a:gd name="connsiteY2" fmla="*/ 12638 h 18053"/>
                  <a:gd name="connsiteX3" fmla="*/ 14443 w 18053"/>
                  <a:gd name="connsiteY3" fmla="*/ 0 h 18053"/>
                  <a:gd name="connsiteX4" fmla="*/ 27081 w 18053"/>
                  <a:gd name="connsiteY4" fmla="*/ 14444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4"/>
                    </a:moveTo>
                    <a:cubicBezTo>
                      <a:pt x="27081" y="21665"/>
                      <a:pt x="19859" y="27081"/>
                      <a:pt x="12638" y="27081"/>
                    </a:cubicBezTo>
                    <a:cubicBezTo>
                      <a:pt x="5416" y="27081"/>
                      <a:pt x="0" y="19859"/>
                      <a:pt x="0" y="12638"/>
                    </a:cubicBezTo>
                    <a:cubicBezTo>
                      <a:pt x="0" y="5417"/>
                      <a:pt x="7221" y="0"/>
                      <a:pt x="14443" y="0"/>
                    </a:cubicBezTo>
                    <a:cubicBezTo>
                      <a:pt x="23470" y="0"/>
                      <a:pt x="28886" y="7222"/>
                      <a:pt x="27081" y="14444"/>
                    </a:cubicBezTo>
                    <a:close/>
                  </a:path>
                </a:pathLst>
              </a:custGeom>
              <a:solidFill>
                <a:srgbClr val="111111"/>
              </a:solidFill>
              <a:ln w="18013" cap="flat">
                <a:noFill/>
                <a:prstDash val="solid"/>
                <a:miter/>
              </a:ln>
            </p:spPr>
            <p:txBody>
              <a:bodyPr rtlCol="0" anchor="ctr"/>
              <a:lstStyle/>
              <a:p>
                <a:endParaRPr lang="zh-CN" altLang="en-US"/>
              </a:p>
            </p:txBody>
          </p:sp>
          <p:sp>
            <p:nvSpPr>
              <p:cNvPr id="74" name="任意多边形: 形状 73"/>
              <p:cNvSpPr/>
              <p:nvPr/>
            </p:nvSpPr>
            <p:spPr>
              <a:xfrm>
                <a:off x="9365847" y="619476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1" y="0"/>
                      <a:pt x="14443" y="0"/>
                    </a:cubicBezTo>
                    <a:cubicBezTo>
                      <a:pt x="21665" y="0"/>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75" name="任意多边形: 形状 74"/>
              <p:cNvSpPr/>
              <p:nvPr/>
            </p:nvSpPr>
            <p:spPr>
              <a:xfrm>
                <a:off x="9228637" y="6236287"/>
                <a:ext cx="36108" cy="36108"/>
              </a:xfrm>
              <a:custGeom>
                <a:avLst/>
                <a:gdLst>
                  <a:gd name="connsiteX0" fmla="*/ 16249 w 36107"/>
                  <a:gd name="connsiteY0" fmla="*/ 37913 h 36107"/>
                  <a:gd name="connsiteX1" fmla="*/ 0 w 36107"/>
                  <a:gd name="connsiteY1" fmla="*/ 18054 h 36107"/>
                  <a:gd name="connsiteX2" fmla="*/ 19859 w 36107"/>
                  <a:gd name="connsiteY2" fmla="*/ 0 h 36107"/>
                  <a:gd name="connsiteX3" fmla="*/ 37913 w 36107"/>
                  <a:gd name="connsiteY3" fmla="*/ 19859 h 36107"/>
                  <a:gd name="connsiteX4" fmla="*/ 16249 w 36107"/>
                  <a:gd name="connsiteY4" fmla="*/ 37913 h 36107"/>
                  <a:gd name="connsiteX5" fmla="*/ 16249 w 36107"/>
                  <a:gd name="connsiteY5" fmla="*/ 37913 h 36107"/>
                  <a:gd name="connsiteX6" fmla="*/ 18054 w 36107"/>
                  <a:gd name="connsiteY6" fmla="*/ 9027 h 36107"/>
                  <a:gd name="connsiteX7" fmla="*/ 18054 w 36107"/>
                  <a:gd name="connsiteY7" fmla="*/ 9027 h 36107"/>
                  <a:gd name="connsiteX8" fmla="*/ 5416 w 36107"/>
                  <a:gd name="connsiteY8" fmla="*/ 19859 h 36107"/>
                  <a:gd name="connsiteX9" fmla="*/ 16249 w 36107"/>
                  <a:gd name="connsiteY9" fmla="*/ 30692 h 36107"/>
                  <a:gd name="connsiteX10" fmla="*/ 27081 w 36107"/>
                  <a:gd name="connsiteY10" fmla="*/ 19859 h 36107"/>
                  <a:gd name="connsiteX11" fmla="*/ 18054 w 36107"/>
                  <a:gd name="connsiteY11" fmla="*/ 902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07" h="36107">
                    <a:moveTo>
                      <a:pt x="16249" y="37913"/>
                    </a:moveTo>
                    <a:cubicBezTo>
                      <a:pt x="7222" y="36108"/>
                      <a:pt x="0" y="28886"/>
                      <a:pt x="0" y="18054"/>
                    </a:cubicBezTo>
                    <a:cubicBezTo>
                      <a:pt x="0" y="7221"/>
                      <a:pt x="9027" y="0"/>
                      <a:pt x="19859" y="0"/>
                    </a:cubicBezTo>
                    <a:cubicBezTo>
                      <a:pt x="30692" y="0"/>
                      <a:pt x="37913" y="9027"/>
                      <a:pt x="37913" y="19859"/>
                    </a:cubicBezTo>
                    <a:cubicBezTo>
                      <a:pt x="36108" y="30692"/>
                      <a:pt x="27081" y="37913"/>
                      <a:pt x="16249" y="37913"/>
                    </a:cubicBezTo>
                    <a:cubicBezTo>
                      <a:pt x="16249" y="37913"/>
                      <a:pt x="16249" y="37913"/>
                      <a:pt x="16249" y="37913"/>
                    </a:cubicBezTo>
                    <a:close/>
                    <a:moveTo>
                      <a:pt x="18054" y="9027"/>
                    </a:moveTo>
                    <a:cubicBezTo>
                      <a:pt x="18054" y="9027"/>
                      <a:pt x="18054" y="9027"/>
                      <a:pt x="18054" y="9027"/>
                    </a:cubicBezTo>
                    <a:cubicBezTo>
                      <a:pt x="10832" y="9027"/>
                      <a:pt x="7222" y="12638"/>
                      <a:pt x="5416" y="19859"/>
                    </a:cubicBezTo>
                    <a:cubicBezTo>
                      <a:pt x="5416" y="25275"/>
                      <a:pt x="9027" y="30692"/>
                      <a:pt x="16249" y="30692"/>
                    </a:cubicBezTo>
                    <a:cubicBezTo>
                      <a:pt x="21665" y="30692"/>
                      <a:pt x="27081" y="27081"/>
                      <a:pt x="27081" y="19859"/>
                    </a:cubicBezTo>
                    <a:cubicBezTo>
                      <a:pt x="28886" y="14444"/>
                      <a:pt x="23470" y="9027"/>
                      <a:pt x="18054" y="9027"/>
                    </a:cubicBezTo>
                    <a:close/>
                  </a:path>
                </a:pathLst>
              </a:custGeom>
              <a:solidFill>
                <a:srgbClr val="2E2E2E"/>
              </a:solidFill>
              <a:ln w="18013" cap="flat">
                <a:noFill/>
                <a:prstDash val="solid"/>
                <a:miter/>
              </a:ln>
            </p:spPr>
            <p:txBody>
              <a:bodyPr rtlCol="0" anchor="ctr"/>
              <a:lstStyle/>
              <a:p>
                <a:endParaRPr lang="zh-CN" altLang="en-US"/>
              </a:p>
            </p:txBody>
          </p:sp>
          <p:sp>
            <p:nvSpPr>
              <p:cNvPr id="76" name="任意多边形: 形状 75"/>
              <p:cNvSpPr/>
              <p:nvPr/>
            </p:nvSpPr>
            <p:spPr>
              <a:xfrm>
                <a:off x="9297242" y="6220038"/>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5416 w 36107"/>
                  <a:gd name="connsiteY3" fmla="*/ 5416 h 36107"/>
                  <a:gd name="connsiteX4" fmla="*/ 18054 w 36107"/>
                  <a:gd name="connsiteY4" fmla="*/ 0 h 36107"/>
                  <a:gd name="connsiteX5" fmla="*/ 30692 w 36107"/>
                  <a:gd name="connsiteY5" fmla="*/ 5416 h 36107"/>
                  <a:gd name="connsiteX6" fmla="*/ 36108 w 36107"/>
                  <a:gd name="connsiteY6" fmla="*/ 18054 h 36107"/>
                  <a:gd name="connsiteX7" fmla="*/ 30692 w 36107"/>
                  <a:gd name="connsiteY7" fmla="*/ 30692 h 36107"/>
                  <a:gd name="connsiteX8" fmla="*/ 18054 w 36107"/>
                  <a:gd name="connsiteY8" fmla="*/ 36108 h 36107"/>
                  <a:gd name="connsiteX9" fmla="*/ 18054 w 36107"/>
                  <a:gd name="connsiteY9" fmla="*/ 36108 h 36107"/>
                  <a:gd name="connsiteX10" fmla="*/ 19859 w 36107"/>
                  <a:gd name="connsiteY10" fmla="*/ 7221 h 36107"/>
                  <a:gd name="connsiteX11" fmla="*/ 19859 w 36107"/>
                  <a:gd name="connsiteY11" fmla="*/ 7221 h 36107"/>
                  <a:gd name="connsiteX12" fmla="*/ 10832 w 36107"/>
                  <a:gd name="connsiteY12" fmla="*/ 10832 h 36107"/>
                  <a:gd name="connsiteX13" fmla="*/ 7222 w 36107"/>
                  <a:gd name="connsiteY13" fmla="*/ 18054 h 36107"/>
                  <a:gd name="connsiteX14" fmla="*/ 10832 w 36107"/>
                  <a:gd name="connsiteY14" fmla="*/ 25275 h 36107"/>
                  <a:gd name="connsiteX15" fmla="*/ 18054 w 36107"/>
                  <a:gd name="connsiteY15" fmla="*/ 28886 h 36107"/>
                  <a:gd name="connsiteX16" fmla="*/ 25276 w 36107"/>
                  <a:gd name="connsiteY16" fmla="*/ 25275 h 36107"/>
                  <a:gd name="connsiteX17" fmla="*/ 28886 w 36107"/>
                  <a:gd name="connsiteY17" fmla="*/ 18054 h 36107"/>
                  <a:gd name="connsiteX18" fmla="*/ 28886 w 36107"/>
                  <a:gd name="connsiteY18" fmla="*/ 18054 h 36107"/>
                  <a:gd name="connsiteX19" fmla="*/ 25276 w 36107"/>
                  <a:gd name="connsiteY19" fmla="*/ 10832 h 36107"/>
                  <a:gd name="connsiteX20" fmla="*/ 19859 w 36107"/>
                  <a:gd name="connsiteY20" fmla="*/ 7221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107" h="36107">
                    <a:moveTo>
                      <a:pt x="18054" y="36108"/>
                    </a:moveTo>
                    <a:cubicBezTo>
                      <a:pt x="14443" y="36108"/>
                      <a:pt x="9027" y="34302"/>
                      <a:pt x="5416" y="30692"/>
                    </a:cubicBezTo>
                    <a:cubicBezTo>
                      <a:pt x="1805" y="27081"/>
                      <a:pt x="0" y="21665"/>
                      <a:pt x="0" y="18054"/>
                    </a:cubicBezTo>
                    <a:cubicBezTo>
                      <a:pt x="0" y="12638"/>
                      <a:pt x="1805" y="9027"/>
                      <a:pt x="5416" y="5416"/>
                    </a:cubicBezTo>
                    <a:cubicBezTo>
                      <a:pt x="9027" y="1806"/>
                      <a:pt x="14443" y="0"/>
                      <a:pt x="18054" y="0"/>
                    </a:cubicBezTo>
                    <a:cubicBezTo>
                      <a:pt x="23470" y="0"/>
                      <a:pt x="27081" y="1806"/>
                      <a:pt x="30692" y="5416"/>
                    </a:cubicBezTo>
                    <a:cubicBezTo>
                      <a:pt x="34303" y="9027"/>
                      <a:pt x="36108" y="14443"/>
                      <a:pt x="36108" y="18054"/>
                    </a:cubicBezTo>
                    <a:cubicBezTo>
                      <a:pt x="36108" y="23470"/>
                      <a:pt x="34303" y="27081"/>
                      <a:pt x="30692" y="30692"/>
                    </a:cubicBezTo>
                    <a:cubicBezTo>
                      <a:pt x="28886" y="34302"/>
                      <a:pt x="23470" y="36108"/>
                      <a:pt x="18054" y="36108"/>
                    </a:cubicBezTo>
                    <a:cubicBezTo>
                      <a:pt x="18054" y="36108"/>
                      <a:pt x="18054" y="36108"/>
                      <a:pt x="18054" y="36108"/>
                    </a:cubicBezTo>
                    <a:close/>
                    <a:moveTo>
                      <a:pt x="19859" y="7221"/>
                    </a:moveTo>
                    <a:cubicBezTo>
                      <a:pt x="19859" y="7221"/>
                      <a:pt x="19859" y="7221"/>
                      <a:pt x="19859" y="7221"/>
                    </a:cubicBezTo>
                    <a:cubicBezTo>
                      <a:pt x="16249" y="7221"/>
                      <a:pt x="14443" y="7221"/>
                      <a:pt x="10832" y="10832"/>
                    </a:cubicBezTo>
                    <a:cubicBezTo>
                      <a:pt x="9027" y="12638"/>
                      <a:pt x="7222" y="16248"/>
                      <a:pt x="7222" y="18054"/>
                    </a:cubicBezTo>
                    <a:cubicBezTo>
                      <a:pt x="7222" y="21665"/>
                      <a:pt x="9027" y="23470"/>
                      <a:pt x="10832" y="25275"/>
                    </a:cubicBezTo>
                    <a:cubicBezTo>
                      <a:pt x="12638" y="27081"/>
                      <a:pt x="16249" y="28886"/>
                      <a:pt x="18054" y="28886"/>
                    </a:cubicBezTo>
                    <a:cubicBezTo>
                      <a:pt x="21665" y="28886"/>
                      <a:pt x="23470" y="27081"/>
                      <a:pt x="25276" y="25275"/>
                    </a:cubicBezTo>
                    <a:cubicBezTo>
                      <a:pt x="27081" y="23470"/>
                      <a:pt x="28886" y="19859"/>
                      <a:pt x="28886" y="18054"/>
                    </a:cubicBezTo>
                    <a:lnTo>
                      <a:pt x="28886" y="18054"/>
                    </a:lnTo>
                    <a:cubicBezTo>
                      <a:pt x="28886" y="14443"/>
                      <a:pt x="27081" y="12638"/>
                      <a:pt x="25276" y="10832"/>
                    </a:cubicBezTo>
                    <a:cubicBezTo>
                      <a:pt x="25276" y="9027"/>
                      <a:pt x="23470" y="7221"/>
                      <a:pt x="19859" y="7221"/>
                    </a:cubicBezTo>
                    <a:close/>
                  </a:path>
                </a:pathLst>
              </a:custGeom>
              <a:solidFill>
                <a:srgbClr val="2E2E2E"/>
              </a:solidFill>
              <a:ln w="18013" cap="flat">
                <a:noFill/>
                <a:prstDash val="solid"/>
                <a:miter/>
              </a:ln>
            </p:spPr>
            <p:txBody>
              <a:bodyPr rtlCol="0" anchor="ctr"/>
              <a:lstStyle/>
              <a:p>
                <a:endParaRPr lang="zh-CN" altLang="en-US"/>
              </a:p>
            </p:txBody>
          </p:sp>
          <p:sp>
            <p:nvSpPr>
              <p:cNvPr id="77" name="任意多边形: 形状 76"/>
              <p:cNvSpPr/>
              <p:nvPr/>
            </p:nvSpPr>
            <p:spPr>
              <a:xfrm>
                <a:off x="9358626" y="6191152"/>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19859 w 36107"/>
                  <a:gd name="connsiteY3" fmla="*/ 0 h 36107"/>
                  <a:gd name="connsiteX4" fmla="*/ 37913 w 36107"/>
                  <a:gd name="connsiteY4" fmla="*/ 19859 h 36107"/>
                  <a:gd name="connsiteX5" fmla="*/ 37913 w 36107"/>
                  <a:gd name="connsiteY5" fmla="*/ 19859 h 36107"/>
                  <a:gd name="connsiteX6" fmla="*/ 18054 w 36107"/>
                  <a:gd name="connsiteY6" fmla="*/ 36108 h 36107"/>
                  <a:gd name="connsiteX7" fmla="*/ 18054 w 36107"/>
                  <a:gd name="connsiteY7" fmla="*/ 36108 h 36107"/>
                  <a:gd name="connsiteX8" fmla="*/ 21665 w 36107"/>
                  <a:gd name="connsiteY8" fmla="*/ 5417 h 36107"/>
                  <a:gd name="connsiteX9" fmla="*/ 21665 w 36107"/>
                  <a:gd name="connsiteY9" fmla="*/ 5417 h 36107"/>
                  <a:gd name="connsiteX10" fmla="*/ 9027 w 36107"/>
                  <a:gd name="connsiteY10" fmla="*/ 16248 h 36107"/>
                  <a:gd name="connsiteX11" fmla="*/ 12638 w 36107"/>
                  <a:gd name="connsiteY11" fmla="*/ 23470 h 36107"/>
                  <a:gd name="connsiteX12" fmla="*/ 19859 w 36107"/>
                  <a:gd name="connsiteY12" fmla="*/ 27081 h 36107"/>
                  <a:gd name="connsiteX13" fmla="*/ 30692 w 36107"/>
                  <a:gd name="connsiteY13" fmla="*/ 16248 h 36107"/>
                  <a:gd name="connsiteX14" fmla="*/ 30692 w 36107"/>
                  <a:gd name="connsiteY14" fmla="*/ 16248 h 36107"/>
                  <a:gd name="connsiteX15" fmla="*/ 27081 w 36107"/>
                  <a:gd name="connsiteY15" fmla="*/ 9027 h 36107"/>
                  <a:gd name="connsiteX16" fmla="*/ 21665 w 36107"/>
                  <a:gd name="connsiteY16" fmla="*/ 541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107" h="36107">
                    <a:moveTo>
                      <a:pt x="18054" y="36108"/>
                    </a:moveTo>
                    <a:cubicBezTo>
                      <a:pt x="14443" y="36108"/>
                      <a:pt x="9027" y="34302"/>
                      <a:pt x="5416" y="30692"/>
                    </a:cubicBezTo>
                    <a:cubicBezTo>
                      <a:pt x="1805" y="27081"/>
                      <a:pt x="0" y="21665"/>
                      <a:pt x="0" y="18054"/>
                    </a:cubicBezTo>
                    <a:cubicBezTo>
                      <a:pt x="0" y="7221"/>
                      <a:pt x="9027" y="0"/>
                      <a:pt x="19859" y="0"/>
                    </a:cubicBezTo>
                    <a:cubicBezTo>
                      <a:pt x="30692" y="0"/>
                      <a:pt x="37913" y="9027"/>
                      <a:pt x="37913" y="19859"/>
                    </a:cubicBezTo>
                    <a:lnTo>
                      <a:pt x="37913" y="19859"/>
                    </a:lnTo>
                    <a:cubicBezTo>
                      <a:pt x="37913" y="27081"/>
                      <a:pt x="28886" y="36108"/>
                      <a:pt x="18054" y="36108"/>
                    </a:cubicBezTo>
                    <a:cubicBezTo>
                      <a:pt x="19859" y="36108"/>
                      <a:pt x="18054" y="36108"/>
                      <a:pt x="18054" y="36108"/>
                    </a:cubicBezTo>
                    <a:close/>
                    <a:moveTo>
                      <a:pt x="21665" y="5417"/>
                    </a:moveTo>
                    <a:cubicBezTo>
                      <a:pt x="21665" y="5417"/>
                      <a:pt x="21665" y="5417"/>
                      <a:pt x="21665" y="5417"/>
                    </a:cubicBezTo>
                    <a:cubicBezTo>
                      <a:pt x="14443" y="5417"/>
                      <a:pt x="10832" y="9027"/>
                      <a:pt x="9027" y="16248"/>
                    </a:cubicBezTo>
                    <a:cubicBezTo>
                      <a:pt x="9027" y="19859"/>
                      <a:pt x="10832" y="21665"/>
                      <a:pt x="12638" y="23470"/>
                    </a:cubicBezTo>
                    <a:cubicBezTo>
                      <a:pt x="14443" y="25275"/>
                      <a:pt x="18054" y="27081"/>
                      <a:pt x="19859" y="27081"/>
                    </a:cubicBezTo>
                    <a:cubicBezTo>
                      <a:pt x="25276" y="27081"/>
                      <a:pt x="30692" y="23470"/>
                      <a:pt x="30692" y="16248"/>
                    </a:cubicBezTo>
                    <a:lnTo>
                      <a:pt x="30692" y="16248"/>
                    </a:lnTo>
                    <a:cubicBezTo>
                      <a:pt x="30692" y="12638"/>
                      <a:pt x="28886" y="10832"/>
                      <a:pt x="27081" y="9027"/>
                    </a:cubicBezTo>
                    <a:cubicBezTo>
                      <a:pt x="27081" y="7221"/>
                      <a:pt x="23470" y="7221"/>
                      <a:pt x="21665" y="5417"/>
                    </a:cubicBezTo>
                    <a:close/>
                  </a:path>
                </a:pathLst>
              </a:custGeom>
              <a:solidFill>
                <a:srgbClr val="2E2E2E"/>
              </a:solidFill>
              <a:ln w="18013" cap="flat">
                <a:noFill/>
                <a:prstDash val="solid"/>
                <a:miter/>
              </a:ln>
            </p:spPr>
            <p:txBody>
              <a:bodyPr rtlCol="0" anchor="ctr"/>
              <a:lstStyle/>
              <a:p>
                <a:endParaRPr lang="zh-CN" altLang="en-US"/>
              </a:p>
            </p:txBody>
          </p:sp>
          <p:sp>
            <p:nvSpPr>
              <p:cNvPr id="78" name="任意多边形: 形状 77"/>
              <p:cNvSpPr/>
              <p:nvPr/>
            </p:nvSpPr>
            <p:spPr>
              <a:xfrm>
                <a:off x="9315296" y="6153238"/>
                <a:ext cx="54162" cy="36108"/>
              </a:xfrm>
              <a:custGeom>
                <a:avLst/>
                <a:gdLst>
                  <a:gd name="connsiteX0" fmla="*/ 55967 w 54161"/>
                  <a:gd name="connsiteY0" fmla="*/ 21665 h 36107"/>
                  <a:gd name="connsiteX1" fmla="*/ 14443 w 54161"/>
                  <a:gd name="connsiteY1" fmla="*/ 0 h 36107"/>
                  <a:gd name="connsiteX2" fmla="*/ 0 w 54161"/>
                  <a:gd name="connsiteY2" fmla="*/ 9027 h 36107"/>
                  <a:gd name="connsiteX3" fmla="*/ 46940 w 54161"/>
                  <a:gd name="connsiteY3" fmla="*/ 27081 h 36107"/>
                  <a:gd name="connsiteX4" fmla="*/ 57773 w 54161"/>
                  <a:gd name="connsiteY4" fmla="*/ 48746 h 36107"/>
                  <a:gd name="connsiteX5" fmla="*/ 63189 w 54161"/>
                  <a:gd name="connsiteY5" fmla="*/ 52357 h 36107"/>
                  <a:gd name="connsiteX6" fmla="*/ 68605 w 54161"/>
                  <a:gd name="connsiteY6" fmla="*/ 48746 h 36107"/>
                  <a:gd name="connsiteX7" fmla="*/ 55967 w 54161"/>
                  <a:gd name="connsiteY7" fmla="*/ 21665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61" h="36107">
                    <a:moveTo>
                      <a:pt x="55967" y="21665"/>
                    </a:moveTo>
                    <a:cubicBezTo>
                      <a:pt x="46940" y="10832"/>
                      <a:pt x="32497" y="3611"/>
                      <a:pt x="14443" y="0"/>
                    </a:cubicBezTo>
                    <a:cubicBezTo>
                      <a:pt x="9027" y="3611"/>
                      <a:pt x="5416" y="7222"/>
                      <a:pt x="0" y="9027"/>
                    </a:cubicBezTo>
                    <a:cubicBezTo>
                      <a:pt x="21665" y="9027"/>
                      <a:pt x="36108" y="18054"/>
                      <a:pt x="46940" y="27081"/>
                    </a:cubicBezTo>
                    <a:cubicBezTo>
                      <a:pt x="54162" y="34303"/>
                      <a:pt x="57773" y="43330"/>
                      <a:pt x="57773" y="48746"/>
                    </a:cubicBezTo>
                    <a:cubicBezTo>
                      <a:pt x="57773" y="48746"/>
                      <a:pt x="57773" y="52357"/>
                      <a:pt x="63189" y="52357"/>
                    </a:cubicBezTo>
                    <a:cubicBezTo>
                      <a:pt x="68605" y="52357"/>
                      <a:pt x="68605" y="48746"/>
                      <a:pt x="68605" y="48746"/>
                    </a:cubicBezTo>
                    <a:cubicBezTo>
                      <a:pt x="68605" y="41524"/>
                      <a:pt x="64994" y="30692"/>
                      <a:pt x="55967" y="21665"/>
                    </a:cubicBezTo>
                    <a:close/>
                  </a:path>
                </a:pathLst>
              </a:custGeom>
              <a:solidFill>
                <a:srgbClr val="1D1D1D"/>
              </a:solidFill>
              <a:ln w="18013" cap="flat">
                <a:noFill/>
                <a:prstDash val="solid"/>
                <a:miter/>
              </a:ln>
            </p:spPr>
            <p:txBody>
              <a:bodyPr rtlCol="0" anchor="ctr"/>
              <a:lstStyle/>
              <a:p>
                <a:endParaRPr lang="zh-CN" altLang="en-US"/>
              </a:p>
            </p:txBody>
          </p:sp>
          <p:sp>
            <p:nvSpPr>
              <p:cNvPr id="79" name="任意多边形: 形状 78"/>
              <p:cNvSpPr/>
              <p:nvPr/>
            </p:nvSpPr>
            <p:spPr>
              <a:xfrm>
                <a:off x="9261134" y="6180319"/>
                <a:ext cx="54162" cy="54162"/>
              </a:xfrm>
              <a:custGeom>
                <a:avLst/>
                <a:gdLst>
                  <a:gd name="connsiteX0" fmla="*/ 52357 w 54161"/>
                  <a:gd name="connsiteY0" fmla="*/ 21665 h 54161"/>
                  <a:gd name="connsiteX1" fmla="*/ 46940 w 54161"/>
                  <a:gd name="connsiteY1" fmla="*/ 14444 h 54161"/>
                  <a:gd name="connsiteX2" fmla="*/ 21665 w 54161"/>
                  <a:gd name="connsiteY2" fmla="*/ 0 h 54161"/>
                  <a:gd name="connsiteX3" fmla="*/ 0 w 54161"/>
                  <a:gd name="connsiteY3" fmla="*/ 9027 h 54161"/>
                  <a:gd name="connsiteX4" fmla="*/ 39719 w 54161"/>
                  <a:gd name="connsiteY4" fmla="*/ 21665 h 54161"/>
                  <a:gd name="connsiteX5" fmla="*/ 43330 w 54161"/>
                  <a:gd name="connsiteY5" fmla="*/ 25276 h 54161"/>
                  <a:gd name="connsiteX6" fmla="*/ 52357 w 54161"/>
                  <a:gd name="connsiteY6" fmla="*/ 50551 h 54161"/>
                  <a:gd name="connsiteX7" fmla="*/ 57773 w 54161"/>
                  <a:gd name="connsiteY7" fmla="*/ 54162 h 54161"/>
                  <a:gd name="connsiteX8" fmla="*/ 63189 w 54161"/>
                  <a:gd name="connsiteY8" fmla="*/ 50551 h 54161"/>
                  <a:gd name="connsiteX9" fmla="*/ 52357 w 54161"/>
                  <a:gd name="connsiteY9" fmla="*/ 21665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61" h="54161">
                    <a:moveTo>
                      <a:pt x="52357" y="21665"/>
                    </a:moveTo>
                    <a:cubicBezTo>
                      <a:pt x="50551" y="19859"/>
                      <a:pt x="48746" y="16249"/>
                      <a:pt x="46940" y="14444"/>
                    </a:cubicBezTo>
                    <a:cubicBezTo>
                      <a:pt x="39719" y="7222"/>
                      <a:pt x="30692" y="3611"/>
                      <a:pt x="21665" y="0"/>
                    </a:cubicBezTo>
                    <a:cubicBezTo>
                      <a:pt x="14443" y="3611"/>
                      <a:pt x="7222" y="5417"/>
                      <a:pt x="0" y="9027"/>
                    </a:cubicBezTo>
                    <a:cubicBezTo>
                      <a:pt x="18054" y="9027"/>
                      <a:pt x="30692" y="12638"/>
                      <a:pt x="39719" y="21665"/>
                    </a:cubicBezTo>
                    <a:cubicBezTo>
                      <a:pt x="41524" y="23470"/>
                      <a:pt x="41524" y="23470"/>
                      <a:pt x="43330" y="25276"/>
                    </a:cubicBezTo>
                    <a:cubicBezTo>
                      <a:pt x="52357" y="36108"/>
                      <a:pt x="52357" y="50551"/>
                      <a:pt x="52357" y="50551"/>
                    </a:cubicBezTo>
                    <a:cubicBezTo>
                      <a:pt x="52357" y="50551"/>
                      <a:pt x="52357" y="54162"/>
                      <a:pt x="57773" y="54162"/>
                    </a:cubicBezTo>
                    <a:cubicBezTo>
                      <a:pt x="63189" y="54162"/>
                      <a:pt x="63189" y="50551"/>
                      <a:pt x="63189" y="50551"/>
                    </a:cubicBezTo>
                    <a:cubicBezTo>
                      <a:pt x="61384" y="48746"/>
                      <a:pt x="61384" y="34303"/>
                      <a:pt x="52357" y="21665"/>
                    </a:cubicBezTo>
                    <a:close/>
                  </a:path>
                </a:pathLst>
              </a:custGeom>
              <a:solidFill>
                <a:srgbClr val="1D1D1D"/>
              </a:solidFill>
              <a:ln w="18013" cap="flat">
                <a:noFill/>
                <a:prstDash val="solid"/>
                <a:miter/>
              </a:ln>
            </p:spPr>
            <p:txBody>
              <a:bodyPr rtlCol="0" anchor="ctr"/>
              <a:lstStyle/>
              <a:p>
                <a:endParaRPr lang="zh-CN" altLang="en-US"/>
              </a:p>
            </p:txBody>
          </p:sp>
          <p:sp>
            <p:nvSpPr>
              <p:cNvPr id="80" name="任意多边形: 形状 79"/>
              <p:cNvSpPr/>
              <p:nvPr/>
            </p:nvSpPr>
            <p:spPr>
              <a:xfrm>
                <a:off x="9212388" y="6198373"/>
                <a:ext cx="36108" cy="36108"/>
              </a:xfrm>
              <a:custGeom>
                <a:avLst/>
                <a:gdLst>
                  <a:gd name="connsiteX0" fmla="*/ 36108 w 36107"/>
                  <a:gd name="connsiteY0" fmla="*/ 23470 h 36107"/>
                  <a:gd name="connsiteX1" fmla="*/ 14443 w 36107"/>
                  <a:gd name="connsiteY1" fmla="*/ 0 h 36107"/>
                  <a:gd name="connsiteX2" fmla="*/ 0 w 36107"/>
                  <a:gd name="connsiteY2" fmla="*/ 3611 h 36107"/>
                  <a:gd name="connsiteX3" fmla="*/ 18054 w 36107"/>
                  <a:gd name="connsiteY3" fmla="*/ 10832 h 36107"/>
                  <a:gd name="connsiteX4" fmla="*/ 25275 w 36107"/>
                  <a:gd name="connsiteY4" fmla="*/ 25276 h 36107"/>
                  <a:gd name="connsiteX5" fmla="*/ 27081 w 36107"/>
                  <a:gd name="connsiteY5" fmla="*/ 46940 h 36107"/>
                  <a:gd name="connsiteX6" fmla="*/ 32497 w 36107"/>
                  <a:gd name="connsiteY6" fmla="*/ 50551 h 36107"/>
                  <a:gd name="connsiteX7" fmla="*/ 37913 w 36107"/>
                  <a:gd name="connsiteY7" fmla="*/ 46940 h 36107"/>
                  <a:gd name="connsiteX8" fmla="*/ 36108 w 36107"/>
                  <a:gd name="connsiteY8" fmla="*/ 234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 h="36107">
                    <a:moveTo>
                      <a:pt x="36108" y="23470"/>
                    </a:moveTo>
                    <a:cubicBezTo>
                      <a:pt x="30692" y="3611"/>
                      <a:pt x="16248" y="0"/>
                      <a:pt x="14443" y="0"/>
                    </a:cubicBezTo>
                    <a:cubicBezTo>
                      <a:pt x="9027" y="1806"/>
                      <a:pt x="5416" y="1806"/>
                      <a:pt x="0" y="3611"/>
                    </a:cubicBezTo>
                    <a:cubicBezTo>
                      <a:pt x="7221" y="3611"/>
                      <a:pt x="14443" y="7222"/>
                      <a:pt x="18054" y="10832"/>
                    </a:cubicBezTo>
                    <a:cubicBezTo>
                      <a:pt x="21665" y="14444"/>
                      <a:pt x="23470" y="19859"/>
                      <a:pt x="25275" y="25276"/>
                    </a:cubicBezTo>
                    <a:cubicBezTo>
                      <a:pt x="28886" y="36108"/>
                      <a:pt x="27081" y="46940"/>
                      <a:pt x="27081" y="46940"/>
                    </a:cubicBezTo>
                    <a:cubicBezTo>
                      <a:pt x="27081" y="46940"/>
                      <a:pt x="27081" y="50551"/>
                      <a:pt x="32497" y="50551"/>
                    </a:cubicBezTo>
                    <a:cubicBezTo>
                      <a:pt x="37913" y="50551"/>
                      <a:pt x="37913" y="46940"/>
                      <a:pt x="37913" y="46940"/>
                    </a:cubicBezTo>
                    <a:cubicBezTo>
                      <a:pt x="39719" y="48746"/>
                      <a:pt x="39719" y="37913"/>
                      <a:pt x="36108" y="23470"/>
                    </a:cubicBezTo>
                    <a:close/>
                  </a:path>
                </a:pathLst>
              </a:custGeom>
              <a:solidFill>
                <a:srgbClr val="1D1D1D"/>
              </a:solidFill>
              <a:ln w="18013" cap="flat">
                <a:noFill/>
                <a:prstDash val="solid"/>
                <a:miter/>
              </a:ln>
            </p:spPr>
            <p:txBody>
              <a:bodyPr rtlCol="0" anchor="ctr"/>
              <a:lstStyle/>
              <a:p>
                <a:endParaRPr lang="zh-CN" altLang="en-US"/>
              </a:p>
            </p:txBody>
          </p:sp>
          <p:sp>
            <p:nvSpPr>
              <p:cNvPr id="81" name="任意多边形: 形状 80"/>
              <p:cNvSpPr/>
              <p:nvPr/>
            </p:nvSpPr>
            <p:spPr>
              <a:xfrm>
                <a:off x="9277220" y="6169487"/>
                <a:ext cx="72216" cy="18054"/>
              </a:xfrm>
              <a:custGeom>
                <a:avLst/>
                <a:gdLst>
                  <a:gd name="connsiteX0" fmla="*/ 3774 w 72215"/>
                  <a:gd name="connsiteY0" fmla="*/ 10832 h 18053"/>
                  <a:gd name="connsiteX1" fmla="*/ 68768 w 72215"/>
                  <a:gd name="connsiteY1" fmla="*/ 19859 h 18053"/>
                  <a:gd name="connsiteX2" fmla="*/ 83211 w 72215"/>
                  <a:gd name="connsiteY2" fmla="*/ 12637 h 18053"/>
                  <a:gd name="connsiteX3" fmla="*/ 27244 w 72215"/>
                  <a:gd name="connsiteY3" fmla="*/ 0 h 18053"/>
                  <a:gd name="connsiteX4" fmla="*/ 1968 w 72215"/>
                  <a:gd name="connsiteY4" fmla="*/ 7221 h 18053"/>
                  <a:gd name="connsiteX5" fmla="*/ 3774 w 72215"/>
                  <a:gd name="connsiteY5" fmla="*/ 10832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215" h="18053">
                    <a:moveTo>
                      <a:pt x="3774" y="10832"/>
                    </a:moveTo>
                    <a:cubicBezTo>
                      <a:pt x="27244" y="9027"/>
                      <a:pt x="52519" y="14443"/>
                      <a:pt x="68768" y="19859"/>
                    </a:cubicBezTo>
                    <a:cubicBezTo>
                      <a:pt x="74184" y="18054"/>
                      <a:pt x="77795" y="14443"/>
                      <a:pt x="83211" y="12637"/>
                    </a:cubicBezTo>
                    <a:cubicBezTo>
                      <a:pt x="72379" y="9027"/>
                      <a:pt x="50714" y="1805"/>
                      <a:pt x="27244" y="0"/>
                    </a:cubicBezTo>
                    <a:cubicBezTo>
                      <a:pt x="23633" y="0"/>
                      <a:pt x="9190" y="1805"/>
                      <a:pt x="1968" y="7221"/>
                    </a:cubicBezTo>
                    <a:cubicBezTo>
                      <a:pt x="-1643" y="9027"/>
                      <a:pt x="163" y="10832"/>
                      <a:pt x="3774" y="10832"/>
                    </a:cubicBezTo>
                    <a:close/>
                  </a:path>
                </a:pathLst>
              </a:custGeom>
              <a:solidFill>
                <a:srgbClr val="1D1D1D"/>
              </a:solidFill>
              <a:ln w="18013" cap="flat">
                <a:noFill/>
                <a:prstDash val="solid"/>
                <a:miter/>
              </a:ln>
            </p:spPr>
            <p:txBody>
              <a:bodyPr rtlCol="0" anchor="ctr"/>
              <a:lstStyle/>
              <a:p>
                <a:endParaRPr lang="zh-CN" altLang="en-US"/>
              </a:p>
            </p:txBody>
          </p:sp>
          <p:sp>
            <p:nvSpPr>
              <p:cNvPr id="82" name="任意多边形: 形状 81"/>
              <p:cNvSpPr/>
              <p:nvPr/>
            </p:nvSpPr>
            <p:spPr>
              <a:xfrm>
                <a:off x="9226552" y="6188854"/>
                <a:ext cx="54162" cy="18054"/>
              </a:xfrm>
              <a:custGeom>
                <a:avLst/>
                <a:gdLst>
                  <a:gd name="connsiteX0" fmla="*/ 2085 w 54161"/>
                  <a:gd name="connsiteY0" fmla="*/ 9519 h 18053"/>
                  <a:gd name="connsiteX1" fmla="*/ 56247 w 54161"/>
                  <a:gd name="connsiteY1" fmla="*/ 22157 h 18053"/>
                  <a:gd name="connsiteX2" fmla="*/ 70690 w 54161"/>
                  <a:gd name="connsiteY2" fmla="*/ 16741 h 18053"/>
                  <a:gd name="connsiteX3" fmla="*/ 29166 w 54161"/>
                  <a:gd name="connsiteY3" fmla="*/ 492 h 18053"/>
                  <a:gd name="connsiteX4" fmla="*/ 2085 w 54161"/>
                  <a:gd name="connsiteY4" fmla="*/ 4103 h 18053"/>
                  <a:gd name="connsiteX5" fmla="*/ 2085 w 54161"/>
                  <a:gd name="connsiteY5" fmla="*/ 9519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161" h="18053">
                    <a:moveTo>
                      <a:pt x="2085" y="9519"/>
                    </a:moveTo>
                    <a:cubicBezTo>
                      <a:pt x="23750" y="7714"/>
                      <a:pt x="43609" y="14935"/>
                      <a:pt x="56247" y="22157"/>
                    </a:cubicBezTo>
                    <a:cubicBezTo>
                      <a:pt x="61663" y="20351"/>
                      <a:pt x="65274" y="18546"/>
                      <a:pt x="70690" y="16741"/>
                    </a:cubicBezTo>
                    <a:cubicBezTo>
                      <a:pt x="61663" y="11324"/>
                      <a:pt x="45414" y="4103"/>
                      <a:pt x="29166" y="492"/>
                    </a:cubicBezTo>
                    <a:cubicBezTo>
                      <a:pt x="14723" y="-1313"/>
                      <a:pt x="3890" y="2297"/>
                      <a:pt x="2085" y="4103"/>
                    </a:cubicBezTo>
                    <a:cubicBezTo>
                      <a:pt x="-1526" y="7714"/>
                      <a:pt x="279" y="9519"/>
                      <a:pt x="2085" y="9519"/>
                    </a:cubicBezTo>
                    <a:close/>
                  </a:path>
                </a:pathLst>
              </a:custGeom>
              <a:solidFill>
                <a:srgbClr val="1D1D1D"/>
              </a:solidFill>
              <a:ln w="18013" cap="flat">
                <a:noFill/>
                <a:prstDash val="solid"/>
                <a:miter/>
              </a:ln>
            </p:spPr>
            <p:txBody>
              <a:bodyPr rtlCol="0" anchor="ctr"/>
              <a:lstStyle/>
              <a:p>
                <a:endParaRPr lang="zh-CN" altLang="en-US"/>
              </a:p>
            </p:txBody>
          </p:sp>
          <p:sp>
            <p:nvSpPr>
              <p:cNvPr id="83" name="任意多边形: 形状 82"/>
              <p:cNvSpPr/>
              <p:nvPr/>
            </p:nvSpPr>
            <p:spPr>
              <a:xfrm>
                <a:off x="8995741" y="6223649"/>
                <a:ext cx="631889" cy="126378"/>
              </a:xfrm>
              <a:custGeom>
                <a:avLst/>
                <a:gdLst>
                  <a:gd name="connsiteX0" fmla="*/ 213037 w 631889"/>
                  <a:gd name="connsiteY0" fmla="*/ 135405 h 126377"/>
                  <a:gd name="connsiteX1" fmla="*/ 640916 w 631889"/>
                  <a:gd name="connsiteY1" fmla="*/ 95686 h 126377"/>
                  <a:gd name="connsiteX2" fmla="*/ 646332 w 631889"/>
                  <a:gd name="connsiteY2" fmla="*/ 0 h 126377"/>
                  <a:gd name="connsiteX3" fmla="*/ 492873 w 631889"/>
                  <a:gd name="connsiteY3" fmla="*/ 90270 h 126377"/>
                  <a:gd name="connsiteX4" fmla="*/ 57773 w 631889"/>
                  <a:gd name="connsiteY4" fmla="*/ 99297 h 126377"/>
                  <a:gd name="connsiteX5" fmla="*/ 0 w 631889"/>
                  <a:gd name="connsiteY5" fmla="*/ 84853 h 126377"/>
                  <a:gd name="connsiteX6" fmla="*/ 1805 w 631889"/>
                  <a:gd name="connsiteY6" fmla="*/ 90270 h 126377"/>
                  <a:gd name="connsiteX7" fmla="*/ 213037 w 631889"/>
                  <a:gd name="connsiteY7" fmla="*/ 135405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126377">
                    <a:moveTo>
                      <a:pt x="213037" y="135405"/>
                    </a:moveTo>
                    <a:cubicBezTo>
                      <a:pt x="370107" y="139015"/>
                      <a:pt x="604808" y="111934"/>
                      <a:pt x="640916" y="95686"/>
                    </a:cubicBezTo>
                    <a:cubicBezTo>
                      <a:pt x="646332" y="55967"/>
                      <a:pt x="646332" y="25275"/>
                      <a:pt x="646332" y="0"/>
                    </a:cubicBezTo>
                    <a:cubicBezTo>
                      <a:pt x="639111" y="46940"/>
                      <a:pt x="583143" y="79437"/>
                      <a:pt x="492873" y="90270"/>
                    </a:cubicBezTo>
                    <a:cubicBezTo>
                      <a:pt x="402604" y="102907"/>
                      <a:pt x="124572" y="111934"/>
                      <a:pt x="57773" y="99297"/>
                    </a:cubicBezTo>
                    <a:cubicBezTo>
                      <a:pt x="21665" y="92075"/>
                      <a:pt x="7222" y="88464"/>
                      <a:pt x="0" y="84853"/>
                    </a:cubicBezTo>
                    <a:cubicBezTo>
                      <a:pt x="0" y="88464"/>
                      <a:pt x="1805" y="90270"/>
                      <a:pt x="1805" y="90270"/>
                    </a:cubicBezTo>
                    <a:cubicBezTo>
                      <a:pt x="1805" y="90270"/>
                      <a:pt x="55967" y="131794"/>
                      <a:pt x="213037" y="135405"/>
                    </a:cubicBezTo>
                    <a:close/>
                  </a:path>
                </a:pathLst>
              </a:custGeom>
              <a:solidFill>
                <a:srgbClr val="131313"/>
              </a:solidFill>
              <a:ln w="18013" cap="flat">
                <a:noFill/>
                <a:prstDash val="solid"/>
                <a:miter/>
              </a:ln>
            </p:spPr>
            <p:txBody>
              <a:bodyPr rtlCol="0" anchor="ctr"/>
              <a:lstStyle/>
              <a:p>
                <a:endParaRPr lang="zh-CN" altLang="en-US"/>
              </a:p>
            </p:txBody>
          </p:sp>
          <p:sp>
            <p:nvSpPr>
              <p:cNvPr id="84" name="任意多边形: 形状 83"/>
              <p:cNvSpPr/>
              <p:nvPr/>
            </p:nvSpPr>
            <p:spPr>
              <a:xfrm>
                <a:off x="9001157" y="6330168"/>
                <a:ext cx="631889" cy="54162"/>
              </a:xfrm>
              <a:custGeom>
                <a:avLst/>
                <a:gdLst>
                  <a:gd name="connsiteX0" fmla="*/ 21665 w 631889"/>
                  <a:gd name="connsiteY0" fmla="*/ 39718 h 54161"/>
                  <a:gd name="connsiteX1" fmla="*/ 487457 w 631889"/>
                  <a:gd name="connsiteY1" fmla="*/ 32497 h 54161"/>
                  <a:gd name="connsiteX2" fmla="*/ 510928 w 631889"/>
                  <a:gd name="connsiteY2" fmla="*/ 55967 h 54161"/>
                  <a:gd name="connsiteX3" fmla="*/ 639111 w 631889"/>
                  <a:gd name="connsiteY3" fmla="*/ 39718 h 54161"/>
                  <a:gd name="connsiteX4" fmla="*/ 639111 w 631889"/>
                  <a:gd name="connsiteY4" fmla="*/ 0 h 54161"/>
                  <a:gd name="connsiteX5" fmla="*/ 574116 w 631889"/>
                  <a:gd name="connsiteY5" fmla="*/ 46940 h 54161"/>
                  <a:gd name="connsiteX6" fmla="*/ 489263 w 631889"/>
                  <a:gd name="connsiteY6" fmla="*/ 30691 h 54161"/>
                  <a:gd name="connsiteX7" fmla="*/ 160680 w 631889"/>
                  <a:gd name="connsiteY7" fmla="*/ 45135 h 54161"/>
                  <a:gd name="connsiteX8" fmla="*/ 0 w 631889"/>
                  <a:gd name="connsiteY8" fmla="*/ 25275 h 54161"/>
                  <a:gd name="connsiteX9" fmla="*/ 21665 w 631889"/>
                  <a:gd name="connsiteY9" fmla="*/ 39718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54161">
                    <a:moveTo>
                      <a:pt x="21665" y="39718"/>
                    </a:moveTo>
                    <a:cubicBezTo>
                      <a:pt x="52357" y="50551"/>
                      <a:pt x="373717" y="72216"/>
                      <a:pt x="487457" y="32497"/>
                    </a:cubicBezTo>
                    <a:cubicBezTo>
                      <a:pt x="487457" y="54162"/>
                      <a:pt x="491068" y="55967"/>
                      <a:pt x="510928" y="55967"/>
                    </a:cubicBezTo>
                    <a:cubicBezTo>
                      <a:pt x="530787" y="55967"/>
                      <a:pt x="633694" y="64994"/>
                      <a:pt x="639111" y="39718"/>
                    </a:cubicBezTo>
                    <a:cubicBezTo>
                      <a:pt x="642721" y="23470"/>
                      <a:pt x="640916" y="9027"/>
                      <a:pt x="639111" y="0"/>
                    </a:cubicBezTo>
                    <a:cubicBezTo>
                      <a:pt x="639111" y="0"/>
                      <a:pt x="633694" y="39718"/>
                      <a:pt x="574116" y="46940"/>
                    </a:cubicBezTo>
                    <a:cubicBezTo>
                      <a:pt x="512733" y="54162"/>
                      <a:pt x="496484" y="37913"/>
                      <a:pt x="489263" y="30691"/>
                    </a:cubicBezTo>
                    <a:cubicBezTo>
                      <a:pt x="444128" y="41524"/>
                      <a:pt x="341220" y="50551"/>
                      <a:pt x="160680" y="45135"/>
                    </a:cubicBezTo>
                    <a:cubicBezTo>
                      <a:pt x="57773" y="41524"/>
                      <a:pt x="16249" y="32497"/>
                      <a:pt x="0" y="25275"/>
                    </a:cubicBezTo>
                    <a:cubicBezTo>
                      <a:pt x="3611" y="30691"/>
                      <a:pt x="10832" y="36108"/>
                      <a:pt x="21665" y="39718"/>
                    </a:cubicBezTo>
                    <a:close/>
                  </a:path>
                </a:pathLst>
              </a:custGeom>
              <a:solidFill>
                <a:srgbClr val="000000"/>
              </a:solidFill>
              <a:ln w="18013" cap="flat">
                <a:noFill/>
                <a:prstDash val="solid"/>
                <a:miter/>
              </a:ln>
            </p:spPr>
            <p:txBody>
              <a:bodyPr rtlCol="0" anchor="ctr"/>
              <a:lstStyle/>
              <a:p>
                <a:endParaRPr lang="zh-CN" altLang="en-US"/>
              </a:p>
            </p:txBody>
          </p:sp>
          <p:sp>
            <p:nvSpPr>
              <p:cNvPr id="85" name="任意多边形: 形状 84"/>
              <p:cNvSpPr/>
              <p:nvPr/>
            </p:nvSpPr>
            <p:spPr>
              <a:xfrm>
                <a:off x="9703440" y="6081022"/>
                <a:ext cx="397187" cy="288864"/>
              </a:xfrm>
              <a:custGeom>
                <a:avLst/>
                <a:gdLst>
                  <a:gd name="connsiteX0" fmla="*/ 16 w 397187"/>
                  <a:gd name="connsiteY0" fmla="*/ 272615 h 288863"/>
                  <a:gd name="connsiteX1" fmla="*/ 32514 w 397187"/>
                  <a:gd name="connsiteY1" fmla="*/ 178735 h 288863"/>
                  <a:gd name="connsiteX2" fmla="*/ 124589 w 397187"/>
                  <a:gd name="connsiteY2" fmla="*/ 68605 h 288863"/>
                  <a:gd name="connsiteX3" fmla="*/ 213053 w 397187"/>
                  <a:gd name="connsiteY3" fmla="*/ 0 h 288863"/>
                  <a:gd name="connsiteX4" fmla="*/ 310545 w 397187"/>
                  <a:gd name="connsiteY4" fmla="*/ 55967 h 288863"/>
                  <a:gd name="connsiteX5" fmla="*/ 373734 w 397187"/>
                  <a:gd name="connsiteY5" fmla="*/ 54162 h 288863"/>
                  <a:gd name="connsiteX6" fmla="*/ 397204 w 397187"/>
                  <a:gd name="connsiteY6" fmla="*/ 234702 h 288863"/>
                  <a:gd name="connsiteX7" fmla="*/ 388177 w 397187"/>
                  <a:gd name="connsiteY7" fmla="*/ 267199 h 288863"/>
                  <a:gd name="connsiteX8" fmla="*/ 326793 w 397187"/>
                  <a:gd name="connsiteY8" fmla="*/ 279837 h 288863"/>
                  <a:gd name="connsiteX9" fmla="*/ 200415 w 397187"/>
                  <a:gd name="connsiteY9" fmla="*/ 288864 h 288863"/>
                  <a:gd name="connsiteX10" fmla="*/ 48762 w 397187"/>
                  <a:gd name="connsiteY10" fmla="*/ 290669 h 288863"/>
                  <a:gd name="connsiteX11" fmla="*/ 16 w 397187"/>
                  <a:gd name="connsiteY11" fmla="*/ 272615 h 28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7187" h="288863">
                    <a:moveTo>
                      <a:pt x="16" y="272615"/>
                    </a:moveTo>
                    <a:cubicBezTo>
                      <a:pt x="16" y="272615"/>
                      <a:pt x="-1789" y="218453"/>
                      <a:pt x="32514" y="178735"/>
                    </a:cubicBezTo>
                    <a:cubicBezTo>
                      <a:pt x="68622" y="139016"/>
                      <a:pt x="119173" y="108324"/>
                      <a:pt x="124589" y="68605"/>
                    </a:cubicBezTo>
                    <a:cubicBezTo>
                      <a:pt x="130005" y="28886"/>
                      <a:pt x="160697" y="0"/>
                      <a:pt x="213053" y="0"/>
                    </a:cubicBezTo>
                    <a:cubicBezTo>
                      <a:pt x="265410" y="0"/>
                      <a:pt x="299712" y="43330"/>
                      <a:pt x="310545" y="55967"/>
                    </a:cubicBezTo>
                    <a:cubicBezTo>
                      <a:pt x="323183" y="68605"/>
                      <a:pt x="370123" y="57773"/>
                      <a:pt x="373734" y="54162"/>
                    </a:cubicBezTo>
                    <a:cubicBezTo>
                      <a:pt x="377344" y="50551"/>
                      <a:pt x="404425" y="77632"/>
                      <a:pt x="397204" y="234702"/>
                    </a:cubicBezTo>
                    <a:lnTo>
                      <a:pt x="388177" y="267199"/>
                    </a:lnTo>
                    <a:cubicBezTo>
                      <a:pt x="388177" y="267199"/>
                      <a:pt x="330404" y="278032"/>
                      <a:pt x="326793" y="279837"/>
                    </a:cubicBezTo>
                    <a:cubicBezTo>
                      <a:pt x="324988" y="281642"/>
                      <a:pt x="213053" y="287059"/>
                      <a:pt x="200415" y="288864"/>
                    </a:cubicBezTo>
                    <a:cubicBezTo>
                      <a:pt x="187778" y="290669"/>
                      <a:pt x="48762" y="290669"/>
                      <a:pt x="48762" y="290669"/>
                    </a:cubicBezTo>
                    <a:lnTo>
                      <a:pt x="16" y="272615"/>
                    </a:lnTo>
                    <a:close/>
                  </a:path>
                </a:pathLst>
              </a:custGeom>
              <a:solidFill>
                <a:srgbClr val="1A1A1A"/>
              </a:solidFill>
              <a:ln w="18013" cap="flat">
                <a:noFill/>
                <a:prstDash val="solid"/>
                <a:miter/>
              </a:ln>
            </p:spPr>
            <p:txBody>
              <a:bodyPr rtlCol="0" anchor="ctr"/>
              <a:lstStyle/>
              <a:p>
                <a:endParaRPr lang="zh-CN" altLang="en-US"/>
              </a:p>
            </p:txBody>
          </p:sp>
          <p:sp>
            <p:nvSpPr>
              <p:cNvPr id="86" name="任意多边形: 形状 85"/>
              <p:cNvSpPr/>
              <p:nvPr/>
            </p:nvSpPr>
            <p:spPr>
              <a:xfrm>
                <a:off x="9703456" y="6301281"/>
                <a:ext cx="397187" cy="54162"/>
              </a:xfrm>
              <a:custGeom>
                <a:avLst/>
                <a:gdLst>
                  <a:gd name="connsiteX0" fmla="*/ 0 w 397187"/>
                  <a:gd name="connsiteY0" fmla="*/ 52356 h 54161"/>
                  <a:gd name="connsiteX1" fmla="*/ 48746 w 397187"/>
                  <a:gd name="connsiteY1" fmla="*/ 70410 h 54161"/>
                  <a:gd name="connsiteX2" fmla="*/ 200399 w 397187"/>
                  <a:gd name="connsiteY2" fmla="*/ 68605 h 54161"/>
                  <a:gd name="connsiteX3" fmla="*/ 326777 w 397187"/>
                  <a:gd name="connsiteY3" fmla="*/ 59578 h 54161"/>
                  <a:gd name="connsiteX4" fmla="*/ 388160 w 397187"/>
                  <a:gd name="connsiteY4" fmla="*/ 46940 h 54161"/>
                  <a:gd name="connsiteX5" fmla="*/ 397187 w 397187"/>
                  <a:gd name="connsiteY5" fmla="*/ 14443 h 54161"/>
                  <a:gd name="connsiteX6" fmla="*/ 397187 w 397187"/>
                  <a:gd name="connsiteY6" fmla="*/ 0 h 54161"/>
                  <a:gd name="connsiteX7" fmla="*/ 317750 w 397187"/>
                  <a:gd name="connsiteY7" fmla="*/ 28886 h 54161"/>
                  <a:gd name="connsiteX8" fmla="*/ 120962 w 397187"/>
                  <a:gd name="connsiteY8" fmla="*/ 10832 h 54161"/>
                  <a:gd name="connsiteX9" fmla="*/ 0 w 397187"/>
                  <a:gd name="connsiteY9" fmla="*/ 39719 h 54161"/>
                  <a:gd name="connsiteX10" fmla="*/ 0 w 397187"/>
                  <a:gd name="connsiteY10" fmla="*/ 52356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0" y="52356"/>
                    </a:moveTo>
                    <a:lnTo>
                      <a:pt x="48746" y="70410"/>
                    </a:lnTo>
                    <a:cubicBezTo>
                      <a:pt x="48746" y="70410"/>
                      <a:pt x="187761" y="68605"/>
                      <a:pt x="200399" y="68605"/>
                    </a:cubicBezTo>
                    <a:cubicBezTo>
                      <a:pt x="213037" y="66800"/>
                      <a:pt x="324972" y="61383"/>
                      <a:pt x="326777" y="59578"/>
                    </a:cubicBezTo>
                    <a:cubicBezTo>
                      <a:pt x="328582" y="57773"/>
                      <a:pt x="388160" y="46940"/>
                      <a:pt x="388160" y="46940"/>
                    </a:cubicBezTo>
                    <a:lnTo>
                      <a:pt x="397187" y="14443"/>
                    </a:lnTo>
                    <a:cubicBezTo>
                      <a:pt x="397187" y="9027"/>
                      <a:pt x="397187" y="5416"/>
                      <a:pt x="397187" y="0"/>
                    </a:cubicBezTo>
                    <a:cubicBezTo>
                      <a:pt x="393577" y="10832"/>
                      <a:pt x="353858" y="27081"/>
                      <a:pt x="317750" y="28886"/>
                    </a:cubicBezTo>
                    <a:cubicBezTo>
                      <a:pt x="281642" y="30692"/>
                      <a:pt x="232896" y="10832"/>
                      <a:pt x="120962" y="10832"/>
                    </a:cubicBezTo>
                    <a:cubicBezTo>
                      <a:pt x="43330" y="10832"/>
                      <a:pt x="10832" y="28886"/>
                      <a:pt x="0" y="39719"/>
                    </a:cubicBezTo>
                    <a:cubicBezTo>
                      <a:pt x="0" y="46940"/>
                      <a:pt x="0" y="52356"/>
                      <a:pt x="0" y="52356"/>
                    </a:cubicBezTo>
                    <a:close/>
                  </a:path>
                </a:pathLst>
              </a:custGeom>
              <a:solidFill>
                <a:srgbClr val="131313"/>
              </a:solidFill>
              <a:ln w="18013" cap="flat">
                <a:noFill/>
                <a:prstDash val="solid"/>
                <a:miter/>
              </a:ln>
            </p:spPr>
            <p:txBody>
              <a:bodyPr rtlCol="0" anchor="ctr"/>
              <a:lstStyle/>
              <a:p>
                <a:endParaRPr lang="zh-CN" altLang="en-US"/>
              </a:p>
            </p:txBody>
          </p:sp>
          <p:sp>
            <p:nvSpPr>
              <p:cNvPr id="87" name="任意多边形: 形状 86"/>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88" name="任意多边形: 形状 87"/>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89" name="任意多边形: 形状 88"/>
              <p:cNvSpPr/>
              <p:nvPr/>
            </p:nvSpPr>
            <p:spPr>
              <a:xfrm>
                <a:off x="9950796" y="6171293"/>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90" name="任意多边形: 形状 89"/>
              <p:cNvSpPr/>
              <p:nvPr/>
            </p:nvSpPr>
            <p:spPr>
              <a:xfrm>
                <a:off x="9929131" y="6201984"/>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8"/>
                      <a:pt x="19617" y="25276"/>
                      <a:pt x="12638" y="25276"/>
                    </a:cubicBezTo>
                    <a:cubicBezTo>
                      <a:pt x="5658" y="25276"/>
                      <a:pt x="0" y="19618"/>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91" name="任意多边形: 形状 90"/>
              <p:cNvSpPr/>
              <p:nvPr/>
            </p:nvSpPr>
            <p:spPr>
              <a:xfrm>
                <a:off x="9905661" y="6232676"/>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92" name="任意多边形: 形状 91"/>
              <p:cNvSpPr/>
              <p:nvPr/>
            </p:nvSpPr>
            <p:spPr>
              <a:xfrm>
                <a:off x="9899497" y="6229517"/>
                <a:ext cx="18054" cy="18054"/>
              </a:xfrm>
              <a:custGeom>
                <a:avLst/>
                <a:gdLst>
                  <a:gd name="connsiteX0" fmla="*/ 20607 w 18053"/>
                  <a:gd name="connsiteY0" fmla="*/ 32046 h 18053"/>
                  <a:gd name="connsiteX1" fmla="*/ 13386 w 18053"/>
                  <a:gd name="connsiteY1" fmla="*/ 30241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4 h 18053"/>
                  <a:gd name="connsiteX8" fmla="*/ 26023 w 18053"/>
                  <a:gd name="connsiteY8" fmla="*/ 30241 h 18053"/>
                  <a:gd name="connsiteX9" fmla="*/ 20607 w 18053"/>
                  <a:gd name="connsiteY9" fmla="*/ 32046 h 18053"/>
                  <a:gd name="connsiteX10" fmla="*/ 15191 w 18053"/>
                  <a:gd name="connsiteY10" fmla="*/ 8576 h 18053"/>
                  <a:gd name="connsiteX11" fmla="*/ 11580 w 18053"/>
                  <a:gd name="connsiteY11" fmla="*/ 8576 h 18053"/>
                  <a:gd name="connsiteX12" fmla="*/ 7969 w 18053"/>
                  <a:gd name="connsiteY12" fmla="*/ 12187 h 18053"/>
                  <a:gd name="connsiteX13" fmla="*/ 9775 w 18053"/>
                  <a:gd name="connsiteY13" fmla="*/ 17603 h 18053"/>
                  <a:gd name="connsiteX14" fmla="*/ 16996 w 18053"/>
                  <a:gd name="connsiteY14" fmla="*/ 23019 h 18053"/>
                  <a:gd name="connsiteX15" fmla="*/ 26023 w 18053"/>
                  <a:gd name="connsiteY15" fmla="*/ 23019 h 18053"/>
                  <a:gd name="connsiteX16" fmla="*/ 29634 w 18053"/>
                  <a:gd name="connsiteY16" fmla="*/ 19408 h 18053"/>
                  <a:gd name="connsiteX17" fmla="*/ 29634 w 18053"/>
                  <a:gd name="connsiteY17" fmla="*/ 19408 h 18053"/>
                  <a:gd name="connsiteX18" fmla="*/ 27829 w 18053"/>
                  <a:gd name="connsiteY18" fmla="*/ 13992 h 18053"/>
                  <a:gd name="connsiteX19" fmla="*/ 20607 w 18053"/>
                  <a:gd name="connsiteY19" fmla="*/ 8576 h 18053"/>
                  <a:gd name="connsiteX20" fmla="*/ 15191 w 18053"/>
                  <a:gd name="connsiteY20"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053" h="18053">
                    <a:moveTo>
                      <a:pt x="20607" y="32046"/>
                    </a:moveTo>
                    <a:cubicBezTo>
                      <a:pt x="18802" y="32046"/>
                      <a:pt x="15191" y="32046"/>
                      <a:pt x="13386" y="30241"/>
                    </a:cubicBezTo>
                    <a:cubicBezTo>
                      <a:pt x="9775" y="28435"/>
                      <a:pt x="4359" y="26630"/>
                      <a:pt x="2553" y="23019"/>
                    </a:cubicBezTo>
                    <a:cubicBezTo>
                      <a:pt x="748" y="19408"/>
                      <a:pt x="-1058" y="13992"/>
                      <a:pt x="748" y="10381"/>
                    </a:cubicBezTo>
                    <a:cubicBezTo>
                      <a:pt x="2553" y="6770"/>
                      <a:pt x="6164" y="3160"/>
                      <a:pt x="9775" y="1354"/>
                    </a:cubicBezTo>
                    <a:cubicBezTo>
                      <a:pt x="13386" y="-451"/>
                      <a:pt x="18802" y="-451"/>
                      <a:pt x="22413" y="1354"/>
                    </a:cubicBezTo>
                    <a:cubicBezTo>
                      <a:pt x="26023" y="3160"/>
                      <a:pt x="31440" y="4965"/>
                      <a:pt x="33245" y="8576"/>
                    </a:cubicBezTo>
                    <a:cubicBezTo>
                      <a:pt x="35050" y="12187"/>
                      <a:pt x="36856" y="17603"/>
                      <a:pt x="35050" y="21214"/>
                    </a:cubicBezTo>
                    <a:cubicBezTo>
                      <a:pt x="33245" y="24824"/>
                      <a:pt x="29634" y="28435"/>
                      <a:pt x="26023" y="30241"/>
                    </a:cubicBezTo>
                    <a:cubicBezTo>
                      <a:pt x="24218" y="32046"/>
                      <a:pt x="22413" y="32046"/>
                      <a:pt x="20607" y="32046"/>
                    </a:cubicBezTo>
                    <a:close/>
                    <a:moveTo>
                      <a:pt x="15191" y="8576"/>
                    </a:moveTo>
                    <a:cubicBezTo>
                      <a:pt x="13386" y="8576"/>
                      <a:pt x="13386" y="8576"/>
                      <a:pt x="11580" y="8576"/>
                    </a:cubicBezTo>
                    <a:cubicBezTo>
                      <a:pt x="9775" y="8576"/>
                      <a:pt x="7969" y="10381"/>
                      <a:pt x="7969" y="12187"/>
                    </a:cubicBezTo>
                    <a:cubicBezTo>
                      <a:pt x="7969" y="13992"/>
                      <a:pt x="7969" y="15797"/>
                      <a:pt x="9775" y="17603"/>
                    </a:cubicBezTo>
                    <a:cubicBezTo>
                      <a:pt x="11580" y="19408"/>
                      <a:pt x="13386" y="21214"/>
                      <a:pt x="16996" y="23019"/>
                    </a:cubicBezTo>
                    <a:cubicBezTo>
                      <a:pt x="20607" y="24824"/>
                      <a:pt x="22413" y="24824"/>
                      <a:pt x="26023" y="23019"/>
                    </a:cubicBezTo>
                    <a:cubicBezTo>
                      <a:pt x="27829" y="23019"/>
                      <a:pt x="29634" y="21214"/>
                      <a:pt x="29634" y="19408"/>
                    </a:cubicBezTo>
                    <a:lnTo>
                      <a:pt x="29634" y="19408"/>
                    </a:lnTo>
                    <a:cubicBezTo>
                      <a:pt x="29634" y="17603"/>
                      <a:pt x="29634" y="15797"/>
                      <a:pt x="27829" y="13992"/>
                    </a:cubicBezTo>
                    <a:cubicBezTo>
                      <a:pt x="26023" y="12187"/>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93" name="任意多边形: 形状 92"/>
              <p:cNvSpPr/>
              <p:nvPr/>
            </p:nvSpPr>
            <p:spPr>
              <a:xfrm>
                <a:off x="9922967" y="6197020"/>
                <a:ext cx="18054" cy="18054"/>
              </a:xfrm>
              <a:custGeom>
                <a:avLst/>
                <a:gdLst>
                  <a:gd name="connsiteX0" fmla="*/ 20607 w 18053"/>
                  <a:gd name="connsiteY0" fmla="*/ 32046 h 18053"/>
                  <a:gd name="connsiteX1" fmla="*/ 13386 w 18053"/>
                  <a:gd name="connsiteY1" fmla="*/ 30240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3 h 18053"/>
                  <a:gd name="connsiteX8" fmla="*/ 20607 w 18053"/>
                  <a:gd name="connsiteY8" fmla="*/ 32046 h 18053"/>
                  <a:gd name="connsiteX9" fmla="*/ 15191 w 18053"/>
                  <a:gd name="connsiteY9" fmla="*/ 8576 h 18053"/>
                  <a:gd name="connsiteX10" fmla="*/ 11580 w 18053"/>
                  <a:gd name="connsiteY10" fmla="*/ 8576 h 18053"/>
                  <a:gd name="connsiteX11" fmla="*/ 7969 w 18053"/>
                  <a:gd name="connsiteY11" fmla="*/ 12186 h 18053"/>
                  <a:gd name="connsiteX12" fmla="*/ 9775 w 18053"/>
                  <a:gd name="connsiteY12" fmla="*/ 17603 h 18053"/>
                  <a:gd name="connsiteX13" fmla="*/ 16996 w 18053"/>
                  <a:gd name="connsiteY13" fmla="*/ 23019 h 18053"/>
                  <a:gd name="connsiteX14" fmla="*/ 29634 w 18053"/>
                  <a:gd name="connsiteY14" fmla="*/ 19408 h 18053"/>
                  <a:gd name="connsiteX15" fmla="*/ 29634 w 18053"/>
                  <a:gd name="connsiteY15" fmla="*/ 19408 h 18053"/>
                  <a:gd name="connsiteX16" fmla="*/ 27829 w 18053"/>
                  <a:gd name="connsiteY16" fmla="*/ 13992 h 18053"/>
                  <a:gd name="connsiteX17" fmla="*/ 20607 w 18053"/>
                  <a:gd name="connsiteY17" fmla="*/ 8576 h 18053"/>
                  <a:gd name="connsiteX18" fmla="*/ 15191 w 18053"/>
                  <a:gd name="connsiteY18"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053" h="18053">
                    <a:moveTo>
                      <a:pt x="20607" y="32046"/>
                    </a:moveTo>
                    <a:cubicBezTo>
                      <a:pt x="18802" y="32046"/>
                      <a:pt x="15191" y="32046"/>
                      <a:pt x="13386" y="30240"/>
                    </a:cubicBezTo>
                    <a:cubicBezTo>
                      <a:pt x="9775" y="28435"/>
                      <a:pt x="4359" y="26630"/>
                      <a:pt x="2553" y="23019"/>
                    </a:cubicBezTo>
                    <a:cubicBezTo>
                      <a:pt x="748" y="19408"/>
                      <a:pt x="-1058" y="13992"/>
                      <a:pt x="748" y="10381"/>
                    </a:cubicBezTo>
                    <a:cubicBezTo>
                      <a:pt x="2553" y="6770"/>
                      <a:pt x="6164" y="3159"/>
                      <a:pt x="9775" y="1354"/>
                    </a:cubicBezTo>
                    <a:cubicBezTo>
                      <a:pt x="13386" y="-451"/>
                      <a:pt x="18802" y="-451"/>
                      <a:pt x="22413" y="1354"/>
                    </a:cubicBezTo>
                    <a:cubicBezTo>
                      <a:pt x="26023" y="3159"/>
                      <a:pt x="31440" y="4965"/>
                      <a:pt x="33245" y="8576"/>
                    </a:cubicBezTo>
                    <a:cubicBezTo>
                      <a:pt x="35050" y="12186"/>
                      <a:pt x="36856" y="17603"/>
                      <a:pt x="35050" y="21213"/>
                    </a:cubicBezTo>
                    <a:cubicBezTo>
                      <a:pt x="33245" y="28435"/>
                      <a:pt x="26023" y="32046"/>
                      <a:pt x="20607" y="32046"/>
                    </a:cubicBezTo>
                    <a:close/>
                    <a:moveTo>
                      <a:pt x="15191" y="8576"/>
                    </a:moveTo>
                    <a:cubicBezTo>
                      <a:pt x="13386" y="8576"/>
                      <a:pt x="13386" y="8576"/>
                      <a:pt x="11580" y="8576"/>
                    </a:cubicBezTo>
                    <a:cubicBezTo>
                      <a:pt x="9775" y="8576"/>
                      <a:pt x="7969" y="10381"/>
                      <a:pt x="7969" y="12186"/>
                    </a:cubicBezTo>
                    <a:cubicBezTo>
                      <a:pt x="7969" y="13992"/>
                      <a:pt x="7969" y="15797"/>
                      <a:pt x="9775" y="17603"/>
                    </a:cubicBezTo>
                    <a:cubicBezTo>
                      <a:pt x="11580" y="19408"/>
                      <a:pt x="13386" y="21213"/>
                      <a:pt x="16996" y="23019"/>
                    </a:cubicBezTo>
                    <a:cubicBezTo>
                      <a:pt x="22413" y="24824"/>
                      <a:pt x="27829" y="23019"/>
                      <a:pt x="29634" y="19408"/>
                    </a:cubicBezTo>
                    <a:lnTo>
                      <a:pt x="29634" y="19408"/>
                    </a:lnTo>
                    <a:cubicBezTo>
                      <a:pt x="29634" y="17603"/>
                      <a:pt x="29634" y="15797"/>
                      <a:pt x="27829" y="13992"/>
                    </a:cubicBezTo>
                    <a:cubicBezTo>
                      <a:pt x="26023" y="12186"/>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94" name="任意多边形: 形状 93"/>
              <p:cNvSpPr/>
              <p:nvPr/>
            </p:nvSpPr>
            <p:spPr>
              <a:xfrm>
                <a:off x="9946839" y="6166532"/>
                <a:ext cx="18054" cy="18054"/>
              </a:xfrm>
              <a:custGeom>
                <a:avLst/>
                <a:gdLst>
                  <a:gd name="connsiteX0" fmla="*/ 20205 w 18053"/>
                  <a:gd name="connsiteY0" fmla="*/ 31841 h 18053"/>
                  <a:gd name="connsiteX1" fmla="*/ 12984 w 18053"/>
                  <a:gd name="connsiteY1" fmla="*/ 30036 h 18053"/>
                  <a:gd name="connsiteX2" fmla="*/ 346 w 18053"/>
                  <a:gd name="connsiteY2" fmla="*/ 10176 h 18053"/>
                  <a:gd name="connsiteX3" fmla="*/ 22011 w 18053"/>
                  <a:gd name="connsiteY3" fmla="*/ 1149 h 18053"/>
                  <a:gd name="connsiteX4" fmla="*/ 34648 w 18053"/>
                  <a:gd name="connsiteY4" fmla="*/ 21009 h 18053"/>
                  <a:gd name="connsiteX5" fmla="*/ 34648 w 18053"/>
                  <a:gd name="connsiteY5" fmla="*/ 21009 h 18053"/>
                  <a:gd name="connsiteX6" fmla="*/ 20205 w 18053"/>
                  <a:gd name="connsiteY6" fmla="*/ 31841 h 18053"/>
                  <a:gd name="connsiteX7" fmla="*/ 14789 w 18053"/>
                  <a:gd name="connsiteY7" fmla="*/ 8371 h 18053"/>
                  <a:gd name="connsiteX8" fmla="*/ 5762 w 18053"/>
                  <a:gd name="connsiteY8" fmla="*/ 13787 h 18053"/>
                  <a:gd name="connsiteX9" fmla="*/ 12984 w 18053"/>
                  <a:gd name="connsiteY9" fmla="*/ 24619 h 18053"/>
                  <a:gd name="connsiteX10" fmla="*/ 25622 w 18053"/>
                  <a:gd name="connsiteY10" fmla="*/ 21009 h 18053"/>
                  <a:gd name="connsiteX11" fmla="*/ 18400 w 18053"/>
                  <a:gd name="connsiteY11" fmla="*/ 10176 h 18053"/>
                  <a:gd name="connsiteX12" fmla="*/ 14789 w 18053"/>
                  <a:gd name="connsiteY12" fmla="*/ 8371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53" h="18053">
                    <a:moveTo>
                      <a:pt x="20205" y="31841"/>
                    </a:moveTo>
                    <a:cubicBezTo>
                      <a:pt x="18400" y="31841"/>
                      <a:pt x="14789" y="31841"/>
                      <a:pt x="12984" y="30036"/>
                    </a:cubicBezTo>
                    <a:cubicBezTo>
                      <a:pt x="3957" y="26425"/>
                      <a:pt x="-1459" y="17398"/>
                      <a:pt x="346" y="10176"/>
                    </a:cubicBezTo>
                    <a:cubicBezTo>
                      <a:pt x="3957" y="2955"/>
                      <a:pt x="12984" y="-2462"/>
                      <a:pt x="22011" y="1149"/>
                    </a:cubicBezTo>
                    <a:cubicBezTo>
                      <a:pt x="31038" y="4760"/>
                      <a:pt x="36454" y="13787"/>
                      <a:pt x="34648" y="21009"/>
                    </a:cubicBezTo>
                    <a:lnTo>
                      <a:pt x="34648" y="21009"/>
                    </a:lnTo>
                    <a:cubicBezTo>
                      <a:pt x="32843" y="28230"/>
                      <a:pt x="25622" y="31841"/>
                      <a:pt x="20205" y="31841"/>
                    </a:cubicBezTo>
                    <a:close/>
                    <a:moveTo>
                      <a:pt x="14789" y="8371"/>
                    </a:moveTo>
                    <a:cubicBezTo>
                      <a:pt x="11178" y="8371"/>
                      <a:pt x="7568" y="10176"/>
                      <a:pt x="5762" y="13787"/>
                    </a:cubicBezTo>
                    <a:cubicBezTo>
                      <a:pt x="3957" y="17398"/>
                      <a:pt x="7568" y="22814"/>
                      <a:pt x="12984" y="24619"/>
                    </a:cubicBezTo>
                    <a:cubicBezTo>
                      <a:pt x="18400" y="26425"/>
                      <a:pt x="23816" y="24619"/>
                      <a:pt x="25622" y="21009"/>
                    </a:cubicBezTo>
                    <a:cubicBezTo>
                      <a:pt x="27427" y="17398"/>
                      <a:pt x="23816" y="11982"/>
                      <a:pt x="18400" y="10176"/>
                    </a:cubicBezTo>
                    <a:cubicBezTo>
                      <a:pt x="18400" y="8371"/>
                      <a:pt x="16595" y="8371"/>
                      <a:pt x="14789" y="8371"/>
                    </a:cubicBezTo>
                    <a:close/>
                  </a:path>
                </a:pathLst>
              </a:custGeom>
              <a:solidFill>
                <a:srgbClr val="2E2E2E"/>
              </a:solidFill>
              <a:ln w="18013" cap="flat">
                <a:noFill/>
                <a:prstDash val="solid"/>
                <a:miter/>
              </a:ln>
            </p:spPr>
            <p:txBody>
              <a:bodyPr rtlCol="0" anchor="ctr"/>
              <a:lstStyle/>
              <a:p>
                <a:endParaRPr lang="zh-CN" altLang="en-US"/>
              </a:p>
            </p:txBody>
          </p:sp>
          <p:sp>
            <p:nvSpPr>
              <p:cNvPr id="95" name="任意多边形: 形状 94"/>
              <p:cNvSpPr/>
              <p:nvPr/>
            </p:nvSpPr>
            <p:spPr>
              <a:xfrm>
                <a:off x="9797337" y="6073801"/>
                <a:ext cx="180540" cy="162486"/>
              </a:xfrm>
              <a:custGeom>
                <a:avLst/>
                <a:gdLst>
                  <a:gd name="connsiteX0" fmla="*/ 45135 w 180539"/>
                  <a:gd name="connsiteY0" fmla="*/ 68605 h 162485"/>
                  <a:gd name="connsiteX1" fmla="*/ 0 w 180539"/>
                  <a:gd name="connsiteY1" fmla="*/ 151653 h 162485"/>
                  <a:gd name="connsiteX2" fmla="*/ 27081 w 180539"/>
                  <a:gd name="connsiteY2" fmla="*/ 167902 h 162485"/>
                  <a:gd name="connsiteX3" fmla="*/ 92075 w 180539"/>
                  <a:gd name="connsiteY3" fmla="*/ 149848 h 162485"/>
                  <a:gd name="connsiteX4" fmla="*/ 193178 w 180539"/>
                  <a:gd name="connsiteY4" fmla="*/ 39719 h 162485"/>
                  <a:gd name="connsiteX5" fmla="*/ 119156 w 180539"/>
                  <a:gd name="connsiteY5" fmla="*/ 0 h 162485"/>
                  <a:gd name="connsiteX6" fmla="*/ 45135 w 180539"/>
                  <a:gd name="connsiteY6" fmla="*/ 39719 h 162485"/>
                  <a:gd name="connsiteX7" fmla="*/ 45135 w 180539"/>
                  <a:gd name="connsiteY7" fmla="*/ 68605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539" h="162485">
                    <a:moveTo>
                      <a:pt x="45135" y="68605"/>
                    </a:moveTo>
                    <a:cubicBezTo>
                      <a:pt x="32497" y="119156"/>
                      <a:pt x="0" y="142626"/>
                      <a:pt x="0" y="151653"/>
                    </a:cubicBezTo>
                    <a:cubicBezTo>
                      <a:pt x="0" y="155264"/>
                      <a:pt x="1806" y="162486"/>
                      <a:pt x="27081" y="167902"/>
                    </a:cubicBezTo>
                    <a:cubicBezTo>
                      <a:pt x="54162" y="173318"/>
                      <a:pt x="75827" y="169707"/>
                      <a:pt x="92075" y="149848"/>
                    </a:cubicBezTo>
                    <a:cubicBezTo>
                      <a:pt x="110129" y="131794"/>
                      <a:pt x="185956" y="30692"/>
                      <a:pt x="193178" y="39719"/>
                    </a:cubicBezTo>
                    <a:cubicBezTo>
                      <a:pt x="182345" y="19859"/>
                      <a:pt x="151653" y="0"/>
                      <a:pt x="119156" y="0"/>
                    </a:cubicBezTo>
                    <a:cubicBezTo>
                      <a:pt x="70411" y="0"/>
                      <a:pt x="48746" y="23470"/>
                      <a:pt x="45135" y="39719"/>
                    </a:cubicBezTo>
                    <a:cubicBezTo>
                      <a:pt x="45135" y="41524"/>
                      <a:pt x="48746" y="54162"/>
                      <a:pt x="45135" y="68605"/>
                    </a:cubicBezTo>
                    <a:close/>
                  </a:path>
                </a:pathLst>
              </a:custGeom>
              <a:solidFill>
                <a:srgbClr val="2C2C2C"/>
              </a:solidFill>
              <a:ln w="18013" cap="flat">
                <a:noFill/>
                <a:prstDash val="solid"/>
                <a:miter/>
              </a:ln>
            </p:spPr>
            <p:txBody>
              <a:bodyPr rtlCol="0" anchor="ctr"/>
              <a:lstStyle/>
              <a:p>
                <a:endParaRPr lang="zh-CN" altLang="en-US"/>
              </a:p>
            </p:txBody>
          </p:sp>
          <p:sp>
            <p:nvSpPr>
              <p:cNvPr id="96" name="任意多边形: 形状 95"/>
              <p:cNvSpPr/>
              <p:nvPr/>
            </p:nvSpPr>
            <p:spPr>
              <a:xfrm>
                <a:off x="9795532" y="6112718"/>
                <a:ext cx="180540" cy="126378"/>
              </a:xfrm>
              <a:custGeom>
                <a:avLst/>
                <a:gdLst>
                  <a:gd name="connsiteX0" fmla="*/ 140821 w 180539"/>
                  <a:gd name="connsiteY0" fmla="*/ 18856 h 126377"/>
                  <a:gd name="connsiteX1" fmla="*/ 66800 w 180539"/>
                  <a:gd name="connsiteY1" fmla="*/ 24272 h 126377"/>
                  <a:gd name="connsiteX2" fmla="*/ 46940 w 180539"/>
                  <a:gd name="connsiteY2" fmla="*/ 9829 h 126377"/>
                  <a:gd name="connsiteX3" fmla="*/ 46940 w 180539"/>
                  <a:gd name="connsiteY3" fmla="*/ 9829 h 126377"/>
                  <a:gd name="connsiteX4" fmla="*/ 45135 w 180539"/>
                  <a:gd name="connsiteY4" fmla="*/ 29689 h 126377"/>
                  <a:gd name="connsiteX5" fmla="*/ 0 w 180539"/>
                  <a:gd name="connsiteY5" fmla="*/ 112737 h 126377"/>
                  <a:gd name="connsiteX6" fmla="*/ 27081 w 180539"/>
                  <a:gd name="connsiteY6" fmla="*/ 128986 h 126377"/>
                  <a:gd name="connsiteX7" fmla="*/ 92075 w 180539"/>
                  <a:gd name="connsiteY7" fmla="*/ 110932 h 126377"/>
                  <a:gd name="connsiteX8" fmla="*/ 189567 w 180539"/>
                  <a:gd name="connsiteY8" fmla="*/ 802 h 126377"/>
                  <a:gd name="connsiteX9" fmla="*/ 189567 w 180539"/>
                  <a:gd name="connsiteY9" fmla="*/ 802 h 126377"/>
                  <a:gd name="connsiteX10" fmla="*/ 140821 w 180539"/>
                  <a:gd name="connsiteY10" fmla="*/ 18856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539" h="126377">
                    <a:moveTo>
                      <a:pt x="140821" y="18856"/>
                    </a:moveTo>
                    <a:cubicBezTo>
                      <a:pt x="120962" y="31494"/>
                      <a:pt x="81243" y="26078"/>
                      <a:pt x="66800" y="24272"/>
                    </a:cubicBezTo>
                    <a:cubicBezTo>
                      <a:pt x="52357" y="20662"/>
                      <a:pt x="46940" y="9829"/>
                      <a:pt x="46940" y="9829"/>
                    </a:cubicBezTo>
                    <a:lnTo>
                      <a:pt x="46940" y="9829"/>
                    </a:lnTo>
                    <a:cubicBezTo>
                      <a:pt x="46940" y="15245"/>
                      <a:pt x="46940" y="22467"/>
                      <a:pt x="45135" y="29689"/>
                    </a:cubicBezTo>
                    <a:cubicBezTo>
                      <a:pt x="32497" y="80240"/>
                      <a:pt x="0" y="103710"/>
                      <a:pt x="0" y="112737"/>
                    </a:cubicBezTo>
                    <a:cubicBezTo>
                      <a:pt x="0" y="116348"/>
                      <a:pt x="1805" y="123569"/>
                      <a:pt x="27081" y="128986"/>
                    </a:cubicBezTo>
                    <a:cubicBezTo>
                      <a:pt x="54162" y="134402"/>
                      <a:pt x="75827" y="130791"/>
                      <a:pt x="92075" y="110932"/>
                    </a:cubicBezTo>
                    <a:cubicBezTo>
                      <a:pt x="108324" y="92878"/>
                      <a:pt x="173318" y="6218"/>
                      <a:pt x="189567" y="802"/>
                    </a:cubicBezTo>
                    <a:cubicBezTo>
                      <a:pt x="189567" y="802"/>
                      <a:pt x="189567" y="802"/>
                      <a:pt x="189567" y="802"/>
                    </a:cubicBezTo>
                    <a:cubicBezTo>
                      <a:pt x="182345" y="-2809"/>
                      <a:pt x="162486" y="6218"/>
                      <a:pt x="140821" y="18856"/>
                    </a:cubicBezTo>
                    <a:close/>
                  </a:path>
                </a:pathLst>
              </a:custGeom>
              <a:solidFill>
                <a:srgbClr val="252525"/>
              </a:solidFill>
              <a:ln w="18013" cap="flat">
                <a:noFill/>
                <a:prstDash val="solid"/>
                <a:miter/>
              </a:ln>
            </p:spPr>
            <p:txBody>
              <a:bodyPr rtlCol="0" anchor="ctr"/>
              <a:lstStyle/>
              <a:p>
                <a:endParaRPr lang="zh-CN" altLang="en-US"/>
              </a:p>
            </p:txBody>
          </p:sp>
          <p:sp>
            <p:nvSpPr>
              <p:cNvPr id="97" name="任意多边形: 形状 96"/>
              <p:cNvSpPr/>
              <p:nvPr/>
            </p:nvSpPr>
            <p:spPr>
              <a:xfrm>
                <a:off x="9802753" y="6200024"/>
                <a:ext cx="108324" cy="36108"/>
              </a:xfrm>
              <a:custGeom>
                <a:avLst/>
                <a:gdLst>
                  <a:gd name="connsiteX0" fmla="*/ 10832 w 108323"/>
                  <a:gd name="connsiteY0" fmla="*/ 154 h 36107"/>
                  <a:gd name="connsiteX1" fmla="*/ 0 w 108323"/>
                  <a:gd name="connsiteY1" fmla="*/ 14598 h 36107"/>
                  <a:gd name="connsiteX2" fmla="*/ 77632 w 108323"/>
                  <a:gd name="connsiteY2" fmla="*/ 30846 h 36107"/>
                  <a:gd name="connsiteX3" fmla="*/ 104713 w 108323"/>
                  <a:gd name="connsiteY3" fmla="*/ 47095 h 36107"/>
                  <a:gd name="connsiteX4" fmla="*/ 110129 w 108323"/>
                  <a:gd name="connsiteY4" fmla="*/ 43484 h 36107"/>
                  <a:gd name="connsiteX5" fmla="*/ 110129 w 108323"/>
                  <a:gd name="connsiteY5" fmla="*/ 36262 h 36107"/>
                  <a:gd name="connsiteX6" fmla="*/ 84854 w 108323"/>
                  <a:gd name="connsiteY6" fmla="*/ 21819 h 36107"/>
                  <a:gd name="connsiteX7" fmla="*/ 10832 w 108323"/>
                  <a:gd name="connsiteY7" fmla="*/ 154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10832" y="154"/>
                    </a:moveTo>
                    <a:cubicBezTo>
                      <a:pt x="7222" y="5571"/>
                      <a:pt x="3611" y="10987"/>
                      <a:pt x="0" y="14598"/>
                    </a:cubicBezTo>
                    <a:cubicBezTo>
                      <a:pt x="19859" y="5571"/>
                      <a:pt x="52357" y="18208"/>
                      <a:pt x="77632" y="30846"/>
                    </a:cubicBezTo>
                    <a:cubicBezTo>
                      <a:pt x="88464" y="36262"/>
                      <a:pt x="99297" y="41679"/>
                      <a:pt x="104713" y="47095"/>
                    </a:cubicBezTo>
                    <a:cubicBezTo>
                      <a:pt x="104713" y="47095"/>
                      <a:pt x="106518" y="48900"/>
                      <a:pt x="110129" y="43484"/>
                    </a:cubicBezTo>
                    <a:cubicBezTo>
                      <a:pt x="113740" y="38068"/>
                      <a:pt x="110129" y="36262"/>
                      <a:pt x="110129" y="36262"/>
                    </a:cubicBezTo>
                    <a:cubicBezTo>
                      <a:pt x="108324" y="36262"/>
                      <a:pt x="99297" y="29041"/>
                      <a:pt x="84854" y="21819"/>
                    </a:cubicBezTo>
                    <a:cubicBezTo>
                      <a:pt x="64994" y="12792"/>
                      <a:pt x="36108" y="-1651"/>
                      <a:pt x="10832" y="154"/>
                    </a:cubicBezTo>
                    <a:close/>
                  </a:path>
                </a:pathLst>
              </a:custGeom>
              <a:solidFill>
                <a:srgbClr val="1D1D1D"/>
              </a:solidFill>
              <a:ln w="18013" cap="flat">
                <a:noFill/>
                <a:prstDash val="solid"/>
                <a:miter/>
              </a:ln>
            </p:spPr>
            <p:txBody>
              <a:bodyPr rtlCol="0" anchor="ctr"/>
              <a:lstStyle/>
              <a:p>
                <a:endParaRPr lang="zh-CN" altLang="en-US"/>
              </a:p>
            </p:txBody>
          </p:sp>
          <p:sp>
            <p:nvSpPr>
              <p:cNvPr id="98" name="任意多边形: 形状 97"/>
              <p:cNvSpPr/>
              <p:nvPr/>
            </p:nvSpPr>
            <p:spPr>
              <a:xfrm>
                <a:off x="9824418" y="6170722"/>
                <a:ext cx="108324" cy="36108"/>
              </a:xfrm>
              <a:custGeom>
                <a:avLst/>
                <a:gdLst>
                  <a:gd name="connsiteX0" fmla="*/ 7222 w 108323"/>
                  <a:gd name="connsiteY0" fmla="*/ 570 h 36107"/>
                  <a:gd name="connsiteX1" fmla="*/ 0 w 108323"/>
                  <a:gd name="connsiteY1" fmla="*/ 15013 h 36107"/>
                  <a:gd name="connsiteX2" fmla="*/ 84854 w 108323"/>
                  <a:gd name="connsiteY2" fmla="*/ 29456 h 36107"/>
                  <a:gd name="connsiteX3" fmla="*/ 110129 w 108323"/>
                  <a:gd name="connsiteY3" fmla="*/ 42094 h 36107"/>
                  <a:gd name="connsiteX4" fmla="*/ 115545 w 108323"/>
                  <a:gd name="connsiteY4" fmla="*/ 38483 h 36107"/>
                  <a:gd name="connsiteX5" fmla="*/ 115545 w 108323"/>
                  <a:gd name="connsiteY5" fmla="*/ 31262 h 36107"/>
                  <a:gd name="connsiteX6" fmla="*/ 92075 w 108323"/>
                  <a:gd name="connsiteY6" fmla="*/ 18624 h 36107"/>
                  <a:gd name="connsiteX7" fmla="*/ 7222 w 108323"/>
                  <a:gd name="connsiteY7" fmla="*/ 5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7222" y="570"/>
                    </a:moveTo>
                    <a:cubicBezTo>
                      <a:pt x="5416" y="5986"/>
                      <a:pt x="1806" y="11402"/>
                      <a:pt x="0" y="15013"/>
                    </a:cubicBezTo>
                    <a:cubicBezTo>
                      <a:pt x="19859" y="4181"/>
                      <a:pt x="57773" y="16819"/>
                      <a:pt x="84854" y="29456"/>
                    </a:cubicBezTo>
                    <a:cubicBezTo>
                      <a:pt x="95686" y="34873"/>
                      <a:pt x="102908" y="38483"/>
                      <a:pt x="110129" y="42094"/>
                    </a:cubicBezTo>
                    <a:cubicBezTo>
                      <a:pt x="110129" y="42094"/>
                      <a:pt x="113740" y="43900"/>
                      <a:pt x="115545" y="38483"/>
                    </a:cubicBezTo>
                    <a:cubicBezTo>
                      <a:pt x="119156" y="33067"/>
                      <a:pt x="115545" y="31262"/>
                      <a:pt x="115545" y="31262"/>
                    </a:cubicBezTo>
                    <a:cubicBezTo>
                      <a:pt x="113740" y="31262"/>
                      <a:pt x="104713" y="25846"/>
                      <a:pt x="92075" y="18624"/>
                    </a:cubicBezTo>
                    <a:cubicBezTo>
                      <a:pt x="68605" y="11402"/>
                      <a:pt x="32497" y="-3041"/>
                      <a:pt x="7222" y="570"/>
                    </a:cubicBezTo>
                    <a:close/>
                  </a:path>
                </a:pathLst>
              </a:custGeom>
              <a:solidFill>
                <a:srgbClr val="1D1D1D"/>
              </a:solidFill>
              <a:ln w="18013" cap="flat">
                <a:noFill/>
                <a:prstDash val="solid"/>
                <a:miter/>
              </a:ln>
            </p:spPr>
            <p:txBody>
              <a:bodyPr rtlCol="0" anchor="ctr"/>
              <a:lstStyle/>
              <a:p>
                <a:endParaRPr lang="zh-CN" altLang="en-US"/>
              </a:p>
            </p:txBody>
          </p:sp>
          <p:sp>
            <p:nvSpPr>
              <p:cNvPr id="99" name="任意多边形: 形状 98"/>
              <p:cNvSpPr/>
              <p:nvPr/>
            </p:nvSpPr>
            <p:spPr>
              <a:xfrm>
                <a:off x="9835250" y="6143179"/>
                <a:ext cx="126378" cy="36108"/>
              </a:xfrm>
              <a:custGeom>
                <a:avLst/>
                <a:gdLst>
                  <a:gd name="connsiteX0" fmla="*/ 104713 w 126377"/>
                  <a:gd name="connsiteY0" fmla="*/ 19087 h 36107"/>
                  <a:gd name="connsiteX1" fmla="*/ 5416 w 126377"/>
                  <a:gd name="connsiteY1" fmla="*/ 2838 h 36107"/>
                  <a:gd name="connsiteX2" fmla="*/ 0 w 126377"/>
                  <a:gd name="connsiteY2" fmla="*/ 19087 h 36107"/>
                  <a:gd name="connsiteX3" fmla="*/ 97491 w 126377"/>
                  <a:gd name="connsiteY3" fmla="*/ 28114 h 36107"/>
                  <a:gd name="connsiteX4" fmla="*/ 120962 w 126377"/>
                  <a:gd name="connsiteY4" fmla="*/ 38946 h 36107"/>
                  <a:gd name="connsiteX5" fmla="*/ 126378 w 126377"/>
                  <a:gd name="connsiteY5" fmla="*/ 35336 h 36107"/>
                  <a:gd name="connsiteX6" fmla="*/ 126378 w 126377"/>
                  <a:gd name="connsiteY6" fmla="*/ 28114 h 36107"/>
                  <a:gd name="connsiteX7" fmla="*/ 104713 w 126377"/>
                  <a:gd name="connsiteY7" fmla="*/ 1908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36107">
                    <a:moveTo>
                      <a:pt x="104713" y="19087"/>
                    </a:moveTo>
                    <a:cubicBezTo>
                      <a:pt x="77632" y="8255"/>
                      <a:pt x="34302" y="-6189"/>
                      <a:pt x="5416" y="2838"/>
                    </a:cubicBezTo>
                    <a:cubicBezTo>
                      <a:pt x="3611" y="8255"/>
                      <a:pt x="1805" y="13671"/>
                      <a:pt x="0" y="19087"/>
                    </a:cubicBezTo>
                    <a:cubicBezTo>
                      <a:pt x="18054" y="1033"/>
                      <a:pt x="64994" y="15476"/>
                      <a:pt x="97491" y="28114"/>
                    </a:cubicBezTo>
                    <a:cubicBezTo>
                      <a:pt x="106518" y="31725"/>
                      <a:pt x="115545" y="35336"/>
                      <a:pt x="120962" y="38946"/>
                    </a:cubicBezTo>
                    <a:cubicBezTo>
                      <a:pt x="120962" y="38946"/>
                      <a:pt x="124572" y="40752"/>
                      <a:pt x="126378" y="35336"/>
                    </a:cubicBezTo>
                    <a:cubicBezTo>
                      <a:pt x="128183" y="29919"/>
                      <a:pt x="126378" y="28114"/>
                      <a:pt x="126378" y="28114"/>
                    </a:cubicBezTo>
                    <a:cubicBezTo>
                      <a:pt x="122767" y="28114"/>
                      <a:pt x="115545" y="24503"/>
                      <a:pt x="104713" y="19087"/>
                    </a:cubicBezTo>
                    <a:close/>
                  </a:path>
                </a:pathLst>
              </a:custGeom>
              <a:solidFill>
                <a:srgbClr val="1D1D1D"/>
              </a:solidFill>
              <a:ln w="18013" cap="flat">
                <a:noFill/>
                <a:prstDash val="solid"/>
                <a:miter/>
              </a:ln>
            </p:spPr>
            <p:txBody>
              <a:bodyPr rtlCol="0" anchor="ctr"/>
              <a:lstStyle/>
              <a:p>
                <a:endParaRPr lang="zh-CN" altLang="en-US"/>
              </a:p>
            </p:txBody>
          </p:sp>
          <p:sp>
            <p:nvSpPr>
              <p:cNvPr id="100" name="任意多边形: 形状 99"/>
              <p:cNvSpPr/>
              <p:nvPr/>
            </p:nvSpPr>
            <p:spPr>
              <a:xfrm>
                <a:off x="9820302" y="6163929"/>
                <a:ext cx="108324" cy="18054"/>
              </a:xfrm>
              <a:custGeom>
                <a:avLst/>
                <a:gdLst>
                  <a:gd name="connsiteX0" fmla="*/ 13143 w 108323"/>
                  <a:gd name="connsiteY0" fmla="*/ 1947 h 18053"/>
                  <a:gd name="connsiteX1" fmla="*/ 2311 w 108323"/>
                  <a:gd name="connsiteY1" fmla="*/ 5558 h 18053"/>
                  <a:gd name="connsiteX2" fmla="*/ 506 w 108323"/>
                  <a:gd name="connsiteY2" fmla="*/ 12780 h 18053"/>
                  <a:gd name="connsiteX3" fmla="*/ 5922 w 108323"/>
                  <a:gd name="connsiteY3" fmla="*/ 16390 h 18053"/>
                  <a:gd name="connsiteX4" fmla="*/ 5922 w 108323"/>
                  <a:gd name="connsiteY4" fmla="*/ 16390 h 18053"/>
                  <a:gd name="connsiteX5" fmla="*/ 103413 w 108323"/>
                  <a:gd name="connsiteY5" fmla="*/ 18196 h 18053"/>
                  <a:gd name="connsiteX6" fmla="*/ 112440 w 108323"/>
                  <a:gd name="connsiteY6" fmla="*/ 7363 h 18053"/>
                  <a:gd name="connsiteX7" fmla="*/ 13143 w 108323"/>
                  <a:gd name="connsiteY7" fmla="*/ 1947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18053">
                    <a:moveTo>
                      <a:pt x="13143" y="1947"/>
                    </a:moveTo>
                    <a:cubicBezTo>
                      <a:pt x="9532" y="1947"/>
                      <a:pt x="5922" y="3753"/>
                      <a:pt x="2311" y="5558"/>
                    </a:cubicBezTo>
                    <a:cubicBezTo>
                      <a:pt x="2311" y="5558"/>
                      <a:pt x="-1300" y="7363"/>
                      <a:pt x="506" y="12780"/>
                    </a:cubicBezTo>
                    <a:cubicBezTo>
                      <a:pt x="2311" y="18196"/>
                      <a:pt x="5922" y="16390"/>
                      <a:pt x="5922" y="16390"/>
                    </a:cubicBezTo>
                    <a:cubicBezTo>
                      <a:pt x="5922" y="16390"/>
                      <a:pt x="5922" y="16390"/>
                      <a:pt x="5922" y="16390"/>
                    </a:cubicBezTo>
                    <a:cubicBezTo>
                      <a:pt x="29392" y="7363"/>
                      <a:pt x="79943" y="14585"/>
                      <a:pt x="103413" y="18196"/>
                    </a:cubicBezTo>
                    <a:cubicBezTo>
                      <a:pt x="107024" y="14585"/>
                      <a:pt x="108829" y="10974"/>
                      <a:pt x="112440" y="7363"/>
                    </a:cubicBezTo>
                    <a:cubicBezTo>
                      <a:pt x="96192" y="3753"/>
                      <a:pt x="45640" y="-3469"/>
                      <a:pt x="13143" y="1947"/>
                    </a:cubicBezTo>
                    <a:close/>
                  </a:path>
                </a:pathLst>
              </a:custGeom>
              <a:solidFill>
                <a:srgbClr val="1D1D1D"/>
              </a:solidFill>
              <a:ln w="18013" cap="flat">
                <a:noFill/>
                <a:prstDash val="solid"/>
                <a:miter/>
              </a:ln>
            </p:spPr>
            <p:txBody>
              <a:bodyPr rtlCol="0" anchor="ctr"/>
              <a:lstStyle/>
              <a:p>
                <a:endParaRPr lang="zh-CN" altLang="en-US"/>
              </a:p>
            </p:txBody>
          </p:sp>
          <p:sp>
            <p:nvSpPr>
              <p:cNvPr id="101" name="任意多边形: 形状 100"/>
              <p:cNvSpPr/>
              <p:nvPr/>
            </p:nvSpPr>
            <p:spPr>
              <a:xfrm>
                <a:off x="9793927" y="6195354"/>
                <a:ext cx="108324" cy="18054"/>
              </a:xfrm>
              <a:custGeom>
                <a:avLst/>
                <a:gdLst>
                  <a:gd name="connsiteX0" fmla="*/ 23270 w 108323"/>
                  <a:gd name="connsiteY0" fmla="*/ 1215 h 0"/>
                  <a:gd name="connsiteX1" fmla="*/ 1605 w 108323"/>
                  <a:gd name="connsiteY1" fmla="*/ 8436 h 0"/>
                  <a:gd name="connsiteX2" fmla="*/ 1605 w 108323"/>
                  <a:gd name="connsiteY2" fmla="*/ 13852 h 0"/>
                  <a:gd name="connsiteX3" fmla="*/ 8826 w 108323"/>
                  <a:gd name="connsiteY3" fmla="*/ 17463 h 0"/>
                  <a:gd name="connsiteX4" fmla="*/ 14243 w 108323"/>
                  <a:gd name="connsiteY4" fmla="*/ 15658 h 0"/>
                  <a:gd name="connsiteX5" fmla="*/ 108123 w 108323"/>
                  <a:gd name="connsiteY5" fmla="*/ 15658 h 0"/>
                  <a:gd name="connsiteX6" fmla="*/ 117150 w 108323"/>
                  <a:gd name="connsiteY6" fmla="*/ 4825 h 0"/>
                  <a:gd name="connsiteX7" fmla="*/ 23270 w 108323"/>
                  <a:gd name="connsiteY7" fmla="*/ 1215 h 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a:moveTo>
                      <a:pt x="23270" y="1215"/>
                    </a:moveTo>
                    <a:cubicBezTo>
                      <a:pt x="14243" y="3020"/>
                      <a:pt x="5216" y="4825"/>
                      <a:pt x="1605" y="8436"/>
                    </a:cubicBezTo>
                    <a:cubicBezTo>
                      <a:pt x="1605" y="8436"/>
                      <a:pt x="-2006" y="10242"/>
                      <a:pt x="1605" y="13852"/>
                    </a:cubicBezTo>
                    <a:cubicBezTo>
                      <a:pt x="5216" y="19269"/>
                      <a:pt x="8826" y="17463"/>
                      <a:pt x="8826" y="17463"/>
                    </a:cubicBezTo>
                    <a:cubicBezTo>
                      <a:pt x="10632" y="15658"/>
                      <a:pt x="12437" y="15658"/>
                      <a:pt x="14243" y="15658"/>
                    </a:cubicBezTo>
                    <a:cubicBezTo>
                      <a:pt x="32297" y="10242"/>
                      <a:pt x="75626" y="12047"/>
                      <a:pt x="108123" y="15658"/>
                    </a:cubicBezTo>
                    <a:cubicBezTo>
                      <a:pt x="109929" y="12047"/>
                      <a:pt x="113539" y="8436"/>
                      <a:pt x="117150" y="4825"/>
                    </a:cubicBezTo>
                    <a:cubicBezTo>
                      <a:pt x="97291" y="3020"/>
                      <a:pt x="52156" y="-2396"/>
                      <a:pt x="23270" y="1215"/>
                    </a:cubicBezTo>
                    <a:close/>
                  </a:path>
                </a:pathLst>
              </a:custGeom>
              <a:solidFill>
                <a:srgbClr val="1D1D1D"/>
              </a:solidFill>
              <a:ln w="18013" cap="flat">
                <a:noFill/>
                <a:prstDash val="solid"/>
                <a:miter/>
              </a:ln>
            </p:spPr>
            <p:txBody>
              <a:bodyPr rtlCol="0" anchor="ctr"/>
              <a:lstStyle/>
              <a:p>
                <a:endParaRPr lang="zh-CN" altLang="en-US"/>
              </a:p>
            </p:txBody>
          </p:sp>
          <p:sp>
            <p:nvSpPr>
              <p:cNvPr id="102" name="任意多边形: 形状 101"/>
              <p:cNvSpPr/>
              <p:nvPr/>
            </p:nvSpPr>
            <p:spPr>
              <a:xfrm>
                <a:off x="10042871" y="6366276"/>
                <a:ext cx="18054" cy="18054"/>
              </a:xfrm>
              <a:custGeom>
                <a:avLst/>
                <a:gdLst>
                  <a:gd name="connsiteX0" fmla="*/ 0 w 18053"/>
                  <a:gd name="connsiteY0" fmla="*/ 18054 h 18053"/>
                  <a:gd name="connsiteX1" fmla="*/ 25275 w 18053"/>
                  <a:gd name="connsiteY1" fmla="*/ 19859 h 18053"/>
                  <a:gd name="connsiteX2" fmla="*/ 18054 w 18053"/>
                  <a:gd name="connsiteY2" fmla="*/ 0 h 18053"/>
                  <a:gd name="connsiteX3" fmla="*/ 1805 w 18053"/>
                  <a:gd name="connsiteY3" fmla="*/ 9027 h 18053"/>
                </a:gdLst>
                <a:ahLst/>
                <a:cxnLst>
                  <a:cxn ang="0">
                    <a:pos x="connsiteX0" y="connsiteY0"/>
                  </a:cxn>
                  <a:cxn ang="0">
                    <a:pos x="connsiteX1" y="connsiteY1"/>
                  </a:cxn>
                  <a:cxn ang="0">
                    <a:pos x="connsiteX2" y="connsiteY2"/>
                  </a:cxn>
                  <a:cxn ang="0">
                    <a:pos x="connsiteX3" y="connsiteY3"/>
                  </a:cxn>
                </a:cxnLst>
                <a:rect l="l" t="t" r="r" b="b"/>
                <a:pathLst>
                  <a:path w="18053" h="18053">
                    <a:moveTo>
                      <a:pt x="0" y="18054"/>
                    </a:moveTo>
                    <a:lnTo>
                      <a:pt x="25275" y="19859"/>
                    </a:lnTo>
                    <a:lnTo>
                      <a:pt x="18054" y="0"/>
                    </a:lnTo>
                    <a:lnTo>
                      <a:pt x="1805" y="9027"/>
                    </a:lnTo>
                    <a:close/>
                  </a:path>
                </a:pathLst>
              </a:custGeom>
              <a:solidFill>
                <a:srgbClr val="090909"/>
              </a:solidFill>
              <a:ln w="18013" cap="flat">
                <a:noFill/>
                <a:prstDash val="solid"/>
                <a:miter/>
              </a:ln>
            </p:spPr>
            <p:txBody>
              <a:bodyPr rtlCol="0" anchor="ctr"/>
              <a:lstStyle/>
              <a:p>
                <a:endParaRPr lang="zh-CN" altLang="en-US"/>
              </a:p>
            </p:txBody>
          </p:sp>
          <p:sp>
            <p:nvSpPr>
              <p:cNvPr id="103" name="任意多边形: 形状 102"/>
              <p:cNvSpPr/>
              <p:nvPr/>
            </p:nvSpPr>
            <p:spPr>
              <a:xfrm>
                <a:off x="9712483" y="6351832"/>
                <a:ext cx="379133" cy="18054"/>
              </a:xfrm>
              <a:custGeom>
                <a:avLst/>
                <a:gdLst>
                  <a:gd name="connsiteX0" fmla="*/ 7222 w 379133"/>
                  <a:gd name="connsiteY0" fmla="*/ 34303 h 18053"/>
                  <a:gd name="connsiteX1" fmla="*/ 326777 w 379133"/>
                  <a:gd name="connsiteY1" fmla="*/ 34303 h 18053"/>
                  <a:gd name="connsiteX2" fmla="*/ 346636 w 379133"/>
                  <a:gd name="connsiteY2" fmla="*/ 16249 h 18053"/>
                  <a:gd name="connsiteX3" fmla="*/ 355663 w 379133"/>
                  <a:gd name="connsiteY3" fmla="*/ 34303 h 18053"/>
                  <a:gd name="connsiteX4" fmla="*/ 384550 w 379133"/>
                  <a:gd name="connsiteY4" fmla="*/ 34303 h 18053"/>
                  <a:gd name="connsiteX5" fmla="*/ 388160 w 379133"/>
                  <a:gd name="connsiteY5" fmla="*/ 12638 h 18053"/>
                  <a:gd name="connsiteX6" fmla="*/ 388160 w 379133"/>
                  <a:gd name="connsiteY6" fmla="*/ 0 h 18053"/>
                  <a:gd name="connsiteX7" fmla="*/ 346636 w 379133"/>
                  <a:gd name="connsiteY7" fmla="*/ 9027 h 18053"/>
                  <a:gd name="connsiteX8" fmla="*/ 63189 w 379133"/>
                  <a:gd name="connsiteY8" fmla="*/ 18054 h 18053"/>
                  <a:gd name="connsiteX9" fmla="*/ 0 w 379133"/>
                  <a:gd name="connsiteY9" fmla="*/ 27081 h 18053"/>
                  <a:gd name="connsiteX10" fmla="*/ 7222 w 379133"/>
                  <a:gd name="connsiteY10" fmla="*/ 34303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9133" h="18053">
                    <a:moveTo>
                      <a:pt x="7222" y="34303"/>
                    </a:moveTo>
                    <a:cubicBezTo>
                      <a:pt x="7222" y="34303"/>
                      <a:pt x="319555" y="34303"/>
                      <a:pt x="326777" y="34303"/>
                    </a:cubicBezTo>
                    <a:cubicBezTo>
                      <a:pt x="333999" y="34303"/>
                      <a:pt x="346636" y="16249"/>
                      <a:pt x="346636" y="16249"/>
                    </a:cubicBezTo>
                    <a:cubicBezTo>
                      <a:pt x="346636" y="16249"/>
                      <a:pt x="346636" y="34303"/>
                      <a:pt x="355663" y="34303"/>
                    </a:cubicBezTo>
                    <a:cubicBezTo>
                      <a:pt x="364690" y="34303"/>
                      <a:pt x="382744" y="34303"/>
                      <a:pt x="384550" y="34303"/>
                    </a:cubicBezTo>
                    <a:cubicBezTo>
                      <a:pt x="386355" y="34303"/>
                      <a:pt x="388160" y="36108"/>
                      <a:pt x="388160" y="12638"/>
                    </a:cubicBezTo>
                    <a:cubicBezTo>
                      <a:pt x="388160" y="9027"/>
                      <a:pt x="388160" y="3611"/>
                      <a:pt x="388160" y="0"/>
                    </a:cubicBezTo>
                    <a:cubicBezTo>
                      <a:pt x="371912" y="39719"/>
                      <a:pt x="353858" y="16249"/>
                      <a:pt x="346636" y="9027"/>
                    </a:cubicBezTo>
                    <a:cubicBezTo>
                      <a:pt x="312334" y="36108"/>
                      <a:pt x="101102" y="16249"/>
                      <a:pt x="63189" y="18054"/>
                    </a:cubicBezTo>
                    <a:cubicBezTo>
                      <a:pt x="37913" y="18054"/>
                      <a:pt x="12638" y="23470"/>
                      <a:pt x="0" y="27081"/>
                    </a:cubicBezTo>
                    <a:cubicBezTo>
                      <a:pt x="3611" y="32497"/>
                      <a:pt x="7222" y="34303"/>
                      <a:pt x="7222" y="34303"/>
                    </a:cubicBezTo>
                    <a:close/>
                  </a:path>
                </a:pathLst>
              </a:custGeom>
              <a:solidFill>
                <a:srgbClr val="000000"/>
              </a:solidFill>
              <a:ln w="18013" cap="flat">
                <a:noFill/>
                <a:prstDash val="solid"/>
                <a:miter/>
              </a:ln>
            </p:spPr>
            <p:txBody>
              <a:bodyPr rtlCol="0" anchor="ctr"/>
              <a:lstStyle/>
              <a:p>
                <a:endParaRPr lang="zh-CN" altLang="en-US"/>
              </a:p>
            </p:txBody>
          </p:sp>
          <p:sp>
            <p:nvSpPr>
              <p:cNvPr id="104" name="任意多边形: 形状 103"/>
              <p:cNvSpPr/>
              <p:nvPr/>
            </p:nvSpPr>
            <p:spPr>
              <a:xfrm>
                <a:off x="9772062" y="2249970"/>
                <a:ext cx="162486" cy="180540"/>
              </a:xfrm>
              <a:custGeom>
                <a:avLst/>
                <a:gdLst>
                  <a:gd name="connsiteX0" fmla="*/ 0 w 162485"/>
                  <a:gd name="connsiteY0" fmla="*/ 104713 h 180539"/>
                  <a:gd name="connsiteX1" fmla="*/ 153459 w 162485"/>
                  <a:gd name="connsiteY1" fmla="*/ 0 h 180539"/>
                  <a:gd name="connsiteX2" fmla="*/ 97491 w 162485"/>
                  <a:gd name="connsiteY2" fmla="*/ 189567 h 180539"/>
                  <a:gd name="connsiteX3" fmla="*/ 0 w 162485"/>
                  <a:gd name="connsiteY3" fmla="*/ 104713 h 180539"/>
                </a:gdLst>
                <a:ahLst/>
                <a:cxnLst>
                  <a:cxn ang="0">
                    <a:pos x="connsiteX0" y="connsiteY0"/>
                  </a:cxn>
                  <a:cxn ang="0">
                    <a:pos x="connsiteX1" y="connsiteY1"/>
                  </a:cxn>
                  <a:cxn ang="0">
                    <a:pos x="connsiteX2" y="connsiteY2"/>
                  </a:cxn>
                  <a:cxn ang="0">
                    <a:pos x="connsiteX3" y="connsiteY3"/>
                  </a:cxn>
                </a:cxnLst>
                <a:rect l="l" t="t" r="r" b="b"/>
                <a:pathLst>
                  <a:path w="162485" h="180539">
                    <a:moveTo>
                      <a:pt x="0" y="104713"/>
                    </a:moveTo>
                    <a:cubicBezTo>
                      <a:pt x="0" y="104713"/>
                      <a:pt x="126378" y="68605"/>
                      <a:pt x="153459" y="0"/>
                    </a:cubicBezTo>
                    <a:cubicBezTo>
                      <a:pt x="204010" y="102908"/>
                      <a:pt x="111935" y="193178"/>
                      <a:pt x="97491" y="189567"/>
                    </a:cubicBezTo>
                    <a:cubicBezTo>
                      <a:pt x="83048" y="185956"/>
                      <a:pt x="32497" y="111935"/>
                      <a:pt x="0" y="104713"/>
                    </a:cubicBezTo>
                    <a:close/>
                  </a:path>
                </a:pathLst>
              </a:custGeom>
              <a:solidFill>
                <a:srgbClr val="F4EBE6"/>
              </a:solidFill>
              <a:ln w="18013" cap="flat">
                <a:noFill/>
                <a:prstDash val="solid"/>
                <a:miter/>
              </a:ln>
            </p:spPr>
            <p:txBody>
              <a:bodyPr rtlCol="0" anchor="ctr"/>
              <a:lstStyle/>
              <a:p>
                <a:endParaRPr lang="zh-CN" altLang="en-US"/>
              </a:p>
            </p:txBody>
          </p:sp>
          <p:sp>
            <p:nvSpPr>
              <p:cNvPr id="105" name="任意多边形: 形状 104"/>
              <p:cNvSpPr/>
              <p:nvPr/>
            </p:nvSpPr>
            <p:spPr>
              <a:xfrm>
                <a:off x="9630270" y="2249970"/>
                <a:ext cx="126378" cy="162486"/>
              </a:xfrm>
              <a:custGeom>
                <a:avLst/>
                <a:gdLst>
                  <a:gd name="connsiteX0" fmla="*/ 141792 w 126377"/>
                  <a:gd name="connsiteY0" fmla="*/ 104713 h 162485"/>
                  <a:gd name="connsiteX1" fmla="*/ 9998 w 126377"/>
                  <a:gd name="connsiteY1" fmla="*/ 0 h 162485"/>
                  <a:gd name="connsiteX2" fmla="*/ 60549 w 126377"/>
                  <a:gd name="connsiteY2" fmla="*/ 173318 h 162485"/>
                  <a:gd name="connsiteX3" fmla="*/ 141792 w 126377"/>
                  <a:gd name="connsiteY3" fmla="*/ 104713 h 162485"/>
                </a:gdLst>
                <a:ahLst/>
                <a:cxnLst>
                  <a:cxn ang="0">
                    <a:pos x="connsiteX0" y="connsiteY0"/>
                  </a:cxn>
                  <a:cxn ang="0">
                    <a:pos x="connsiteX1" y="connsiteY1"/>
                  </a:cxn>
                  <a:cxn ang="0">
                    <a:pos x="connsiteX2" y="connsiteY2"/>
                  </a:cxn>
                  <a:cxn ang="0">
                    <a:pos x="connsiteX3" y="connsiteY3"/>
                  </a:cxn>
                </a:cxnLst>
                <a:rect l="l" t="t" r="r" b="b"/>
                <a:pathLst>
                  <a:path w="126377" h="162485">
                    <a:moveTo>
                      <a:pt x="141792" y="104713"/>
                    </a:moveTo>
                    <a:cubicBezTo>
                      <a:pt x="141792" y="104713"/>
                      <a:pt x="37079" y="68605"/>
                      <a:pt x="9998" y="0"/>
                    </a:cubicBezTo>
                    <a:cubicBezTo>
                      <a:pt x="-26110" y="77632"/>
                      <a:pt x="46106" y="176929"/>
                      <a:pt x="60549" y="173318"/>
                    </a:cubicBezTo>
                    <a:cubicBezTo>
                      <a:pt x="74992" y="169707"/>
                      <a:pt x="109295" y="111935"/>
                      <a:pt x="141792" y="104713"/>
                    </a:cubicBezTo>
                    <a:close/>
                  </a:path>
                </a:pathLst>
              </a:custGeom>
              <a:solidFill>
                <a:srgbClr val="F4EBE6"/>
              </a:solidFill>
              <a:ln w="18013" cap="flat">
                <a:noFill/>
                <a:prstDash val="solid"/>
                <a:miter/>
              </a:ln>
            </p:spPr>
            <p:txBody>
              <a:bodyPr rtlCol="0" anchor="ctr"/>
              <a:lstStyle/>
              <a:p>
                <a:endParaRPr lang="zh-CN" altLang="en-US"/>
              </a:p>
            </p:txBody>
          </p:sp>
          <p:sp>
            <p:nvSpPr>
              <p:cNvPr id="106" name="任意多边形: 形状 105"/>
              <p:cNvSpPr/>
              <p:nvPr/>
            </p:nvSpPr>
            <p:spPr>
              <a:xfrm>
                <a:off x="9481183" y="2275245"/>
                <a:ext cx="595781" cy="956861"/>
              </a:xfrm>
              <a:custGeom>
                <a:avLst/>
                <a:gdLst>
                  <a:gd name="connsiteX0" fmla="*/ 529191 w 595781"/>
                  <a:gd name="connsiteY0" fmla="*/ 7222 h 956860"/>
                  <a:gd name="connsiteX1" fmla="*/ 482251 w 595781"/>
                  <a:gd name="connsiteY1" fmla="*/ 0 h 956860"/>
                  <a:gd name="connsiteX2" fmla="*/ 247549 w 595781"/>
                  <a:gd name="connsiteY2" fmla="*/ 886450 h 956860"/>
                  <a:gd name="connsiteX3" fmla="*/ 132004 w 595781"/>
                  <a:gd name="connsiteY3" fmla="*/ 5416 h 956860"/>
                  <a:gd name="connsiteX4" fmla="*/ 103118 w 595781"/>
                  <a:gd name="connsiteY4" fmla="*/ 10832 h 956860"/>
                  <a:gd name="connsiteX5" fmla="*/ 210 w 595781"/>
                  <a:gd name="connsiteY5" fmla="*/ 222064 h 956860"/>
                  <a:gd name="connsiteX6" fmla="*/ 94091 w 595781"/>
                  <a:gd name="connsiteY6" fmla="*/ 240118 h 956860"/>
                  <a:gd name="connsiteX7" fmla="*/ 210 w 595781"/>
                  <a:gd name="connsiteY7" fmla="*/ 330388 h 956860"/>
                  <a:gd name="connsiteX8" fmla="*/ 247549 w 595781"/>
                  <a:gd name="connsiteY8" fmla="*/ 960471 h 956860"/>
                  <a:gd name="connsiteX9" fmla="*/ 583353 w 595781"/>
                  <a:gd name="connsiteY9" fmla="*/ 306918 h 956860"/>
                  <a:gd name="connsiteX10" fmla="*/ 491278 w 595781"/>
                  <a:gd name="connsiteY10" fmla="*/ 223869 h 956860"/>
                  <a:gd name="connsiteX11" fmla="*/ 597797 w 595781"/>
                  <a:gd name="connsiteY11" fmla="*/ 214842 h 956860"/>
                  <a:gd name="connsiteX12" fmla="*/ 529191 w 595781"/>
                  <a:gd name="connsiteY12" fmla="*/ 7222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956860">
                    <a:moveTo>
                      <a:pt x="529191" y="7222"/>
                    </a:moveTo>
                    <a:cubicBezTo>
                      <a:pt x="514748" y="5416"/>
                      <a:pt x="498500" y="1805"/>
                      <a:pt x="482251" y="0"/>
                    </a:cubicBezTo>
                    <a:cubicBezTo>
                      <a:pt x="529191" y="120962"/>
                      <a:pt x="410035" y="666192"/>
                      <a:pt x="247549" y="886450"/>
                    </a:cubicBezTo>
                    <a:cubicBezTo>
                      <a:pt x="88674" y="538008"/>
                      <a:pt x="90480" y="167902"/>
                      <a:pt x="132004" y="5416"/>
                    </a:cubicBezTo>
                    <a:cubicBezTo>
                      <a:pt x="122977" y="7222"/>
                      <a:pt x="113950" y="9027"/>
                      <a:pt x="103118" y="10832"/>
                    </a:cubicBezTo>
                    <a:cubicBezTo>
                      <a:pt x="95896" y="12638"/>
                      <a:pt x="-5206" y="196788"/>
                      <a:pt x="210" y="222064"/>
                    </a:cubicBezTo>
                    <a:cubicBezTo>
                      <a:pt x="2015" y="227480"/>
                      <a:pt x="94091" y="240118"/>
                      <a:pt x="94091" y="240118"/>
                    </a:cubicBezTo>
                    <a:cubicBezTo>
                      <a:pt x="94091" y="240118"/>
                      <a:pt x="-1595" y="319555"/>
                      <a:pt x="210" y="330388"/>
                    </a:cubicBezTo>
                    <a:cubicBezTo>
                      <a:pt x="41734" y="725770"/>
                      <a:pt x="247549" y="960471"/>
                      <a:pt x="247549" y="960471"/>
                    </a:cubicBezTo>
                    <a:cubicBezTo>
                      <a:pt x="247549" y="960471"/>
                      <a:pt x="377538" y="839510"/>
                      <a:pt x="583353" y="306918"/>
                    </a:cubicBezTo>
                    <a:cubicBezTo>
                      <a:pt x="585159" y="297891"/>
                      <a:pt x="491278" y="223869"/>
                      <a:pt x="491278" y="223869"/>
                    </a:cubicBezTo>
                    <a:cubicBezTo>
                      <a:pt x="491278" y="223869"/>
                      <a:pt x="597797" y="220258"/>
                      <a:pt x="597797" y="214842"/>
                    </a:cubicBezTo>
                    <a:cubicBezTo>
                      <a:pt x="603213" y="189567"/>
                      <a:pt x="567105" y="77632"/>
                      <a:pt x="529191" y="7222"/>
                    </a:cubicBezTo>
                    <a:close/>
                  </a:path>
                </a:pathLst>
              </a:custGeom>
              <a:solidFill>
                <a:srgbClr val="2A2E31"/>
              </a:solidFill>
              <a:ln w="18013" cap="flat">
                <a:noFill/>
                <a:prstDash val="solid"/>
                <a:miter/>
              </a:ln>
            </p:spPr>
            <p:txBody>
              <a:bodyPr rtlCol="0" anchor="ctr"/>
              <a:lstStyle/>
              <a:p>
                <a:endParaRPr lang="zh-CN" altLang="en-US"/>
              </a:p>
            </p:txBody>
          </p:sp>
          <p:sp>
            <p:nvSpPr>
              <p:cNvPr id="107" name="任意多边形: 形状 106"/>
              <p:cNvSpPr/>
              <p:nvPr/>
            </p:nvSpPr>
            <p:spPr>
              <a:xfrm>
                <a:off x="9689013" y="3327792"/>
                <a:ext cx="54162" cy="54162"/>
              </a:xfrm>
              <a:custGeom>
                <a:avLst/>
                <a:gdLst>
                  <a:gd name="connsiteX0" fmla="*/ 61384 w 54161"/>
                  <a:gd name="connsiteY0" fmla="*/ 30692 h 54161"/>
                  <a:gd name="connsiteX1" fmla="*/ 30692 w 54161"/>
                  <a:gd name="connsiteY1" fmla="*/ 61383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3"/>
                      <a:pt x="30692" y="61383"/>
                    </a:cubicBezTo>
                    <a:cubicBezTo>
                      <a:pt x="14443" y="61383"/>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08" name="任意多边形: 形状 107"/>
              <p:cNvSpPr/>
              <p:nvPr/>
            </p:nvSpPr>
            <p:spPr>
              <a:xfrm>
                <a:off x="9685402" y="3533607"/>
                <a:ext cx="54162" cy="54162"/>
              </a:xfrm>
              <a:custGeom>
                <a:avLst/>
                <a:gdLst>
                  <a:gd name="connsiteX0" fmla="*/ 61384 w 54161"/>
                  <a:gd name="connsiteY0" fmla="*/ 30692 h 54161"/>
                  <a:gd name="connsiteX1" fmla="*/ 30692 w 54161"/>
                  <a:gd name="connsiteY1" fmla="*/ 61384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4"/>
                      <a:pt x="30692" y="61384"/>
                    </a:cubicBezTo>
                    <a:cubicBezTo>
                      <a:pt x="14443" y="61384"/>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09" name="任意多边形: 形状 108"/>
              <p:cNvSpPr/>
              <p:nvPr/>
            </p:nvSpPr>
            <p:spPr>
              <a:xfrm>
                <a:off x="8484813" y="2533417"/>
                <a:ext cx="180540" cy="180540"/>
              </a:xfrm>
              <a:custGeom>
                <a:avLst/>
                <a:gdLst>
                  <a:gd name="connsiteX0" fmla="*/ 37913 w 180539"/>
                  <a:gd name="connsiteY0" fmla="*/ 193177 h 180539"/>
                  <a:gd name="connsiteX1" fmla="*/ 3611 w 180539"/>
                  <a:gd name="connsiteY1" fmla="*/ 158875 h 180539"/>
                  <a:gd name="connsiteX2" fmla="*/ 0 w 180539"/>
                  <a:gd name="connsiteY2" fmla="*/ 149848 h 180539"/>
                  <a:gd name="connsiteX3" fmla="*/ 3611 w 180539"/>
                  <a:gd name="connsiteY3" fmla="*/ 139016 h 180539"/>
                  <a:gd name="connsiteX4" fmla="*/ 139016 w 180539"/>
                  <a:gd name="connsiteY4" fmla="*/ 3611 h 180539"/>
                  <a:gd name="connsiteX5" fmla="*/ 149848 w 180539"/>
                  <a:gd name="connsiteY5" fmla="*/ 0 h 180539"/>
                  <a:gd name="connsiteX6" fmla="*/ 160680 w 180539"/>
                  <a:gd name="connsiteY6" fmla="*/ 3611 h 180539"/>
                  <a:gd name="connsiteX7" fmla="*/ 194983 w 180539"/>
                  <a:gd name="connsiteY7" fmla="*/ 37913 h 180539"/>
                  <a:gd name="connsiteX8" fmla="*/ 37913 w 180539"/>
                  <a:gd name="connsiteY8"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37913" y="193177"/>
                    </a:moveTo>
                    <a:lnTo>
                      <a:pt x="3611" y="158875"/>
                    </a:lnTo>
                    <a:cubicBezTo>
                      <a:pt x="0" y="155264"/>
                      <a:pt x="0" y="153459"/>
                      <a:pt x="0" y="149848"/>
                    </a:cubicBezTo>
                    <a:cubicBezTo>
                      <a:pt x="0" y="146237"/>
                      <a:pt x="1805" y="142626"/>
                      <a:pt x="3611" y="139016"/>
                    </a:cubicBezTo>
                    <a:lnTo>
                      <a:pt x="139016" y="3611"/>
                    </a:lnTo>
                    <a:cubicBezTo>
                      <a:pt x="142626" y="0"/>
                      <a:pt x="146237" y="0"/>
                      <a:pt x="149848" y="0"/>
                    </a:cubicBezTo>
                    <a:cubicBezTo>
                      <a:pt x="153459" y="0"/>
                      <a:pt x="157070" y="1805"/>
                      <a:pt x="160680" y="3611"/>
                    </a:cubicBezTo>
                    <a:lnTo>
                      <a:pt x="194983" y="37913"/>
                    </a:lnTo>
                    <a:lnTo>
                      <a:pt x="37913" y="193177"/>
                    </a:lnTo>
                    <a:close/>
                  </a:path>
                </a:pathLst>
              </a:custGeom>
              <a:solidFill>
                <a:srgbClr val="F4EBE6"/>
              </a:solidFill>
              <a:ln w="18013" cap="flat">
                <a:noFill/>
                <a:prstDash val="solid"/>
                <a:miter/>
              </a:ln>
            </p:spPr>
            <p:txBody>
              <a:bodyPr rtlCol="0" anchor="ctr"/>
              <a:lstStyle/>
              <a:p>
                <a:endParaRPr lang="zh-CN" altLang="en-US"/>
              </a:p>
            </p:txBody>
          </p:sp>
          <p:sp>
            <p:nvSpPr>
              <p:cNvPr id="110" name="任意多边形: 形状 109"/>
              <p:cNvSpPr/>
              <p:nvPr/>
            </p:nvSpPr>
            <p:spPr>
              <a:xfrm>
                <a:off x="8484813" y="2551471"/>
                <a:ext cx="180540" cy="162486"/>
              </a:xfrm>
              <a:custGeom>
                <a:avLst/>
                <a:gdLst>
                  <a:gd name="connsiteX0" fmla="*/ 0 w 180539"/>
                  <a:gd name="connsiteY0" fmla="*/ 129989 h 162485"/>
                  <a:gd name="connsiteX1" fmla="*/ 3611 w 180539"/>
                  <a:gd name="connsiteY1" fmla="*/ 139016 h 162485"/>
                  <a:gd name="connsiteX2" fmla="*/ 37913 w 180539"/>
                  <a:gd name="connsiteY2" fmla="*/ 173318 h 162485"/>
                  <a:gd name="connsiteX3" fmla="*/ 193178 w 180539"/>
                  <a:gd name="connsiteY3" fmla="*/ 18054 h 162485"/>
                  <a:gd name="connsiteX4" fmla="*/ 175124 w 180539"/>
                  <a:gd name="connsiteY4" fmla="*/ 0 h 162485"/>
                  <a:gd name="connsiteX5" fmla="*/ 23470 w 180539"/>
                  <a:gd name="connsiteY5" fmla="*/ 133599 h 162485"/>
                  <a:gd name="connsiteX6" fmla="*/ 16249 w 180539"/>
                  <a:gd name="connsiteY6" fmla="*/ 108324 h 162485"/>
                  <a:gd name="connsiteX7" fmla="*/ 5416 w 180539"/>
                  <a:gd name="connsiteY7" fmla="*/ 119156 h 162485"/>
                  <a:gd name="connsiteX8" fmla="*/ 0 w 180539"/>
                  <a:gd name="connsiteY8" fmla="*/ 129989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62485">
                    <a:moveTo>
                      <a:pt x="0" y="129989"/>
                    </a:moveTo>
                    <a:cubicBezTo>
                      <a:pt x="0" y="133599"/>
                      <a:pt x="1805" y="137210"/>
                      <a:pt x="3611" y="139016"/>
                    </a:cubicBezTo>
                    <a:lnTo>
                      <a:pt x="37913" y="173318"/>
                    </a:lnTo>
                    <a:lnTo>
                      <a:pt x="193178" y="18054"/>
                    </a:lnTo>
                    <a:lnTo>
                      <a:pt x="175124" y="0"/>
                    </a:lnTo>
                    <a:cubicBezTo>
                      <a:pt x="184151" y="32497"/>
                      <a:pt x="46940" y="157070"/>
                      <a:pt x="23470" y="133599"/>
                    </a:cubicBezTo>
                    <a:cubicBezTo>
                      <a:pt x="14443" y="124572"/>
                      <a:pt x="12638" y="119156"/>
                      <a:pt x="16249" y="108324"/>
                    </a:cubicBezTo>
                    <a:lnTo>
                      <a:pt x="5416" y="119156"/>
                    </a:lnTo>
                    <a:cubicBezTo>
                      <a:pt x="1805" y="122767"/>
                      <a:pt x="0" y="126378"/>
                      <a:pt x="0" y="129989"/>
                    </a:cubicBezTo>
                    <a:close/>
                  </a:path>
                </a:pathLst>
              </a:custGeom>
              <a:solidFill>
                <a:srgbClr val="D3D3D3"/>
              </a:solidFill>
              <a:ln w="18013" cap="flat">
                <a:noFill/>
                <a:prstDash val="solid"/>
                <a:miter/>
              </a:ln>
            </p:spPr>
            <p:txBody>
              <a:bodyPr rtlCol="0" anchor="ctr"/>
              <a:lstStyle/>
              <a:p>
                <a:endParaRPr lang="zh-CN" altLang="en-US"/>
              </a:p>
            </p:txBody>
          </p:sp>
        </p:grpSp>
        <p:sp>
          <p:nvSpPr>
            <p:cNvPr id="9" name="任意多边形: 形状 8"/>
            <p:cNvSpPr/>
            <p:nvPr/>
          </p:nvSpPr>
          <p:spPr>
            <a:xfrm>
              <a:off x="9881486" y="1534093"/>
              <a:ext cx="147683" cy="49228"/>
            </a:xfrm>
            <a:custGeom>
              <a:avLst/>
              <a:gdLst>
                <a:gd name="connsiteX0" fmla="*/ 137838 w 147683"/>
                <a:gd name="connsiteY0" fmla="*/ 60167 h 49227"/>
                <a:gd name="connsiteX1" fmla="*/ 127992 w 147683"/>
                <a:gd name="connsiteY1" fmla="*/ 55244 h 49227"/>
                <a:gd name="connsiteX2" fmla="*/ 19691 w 147683"/>
                <a:gd name="connsiteY2" fmla="*/ 35553 h 49227"/>
                <a:gd name="connsiteX3" fmla="*/ 0 w 147683"/>
                <a:gd name="connsiteY3" fmla="*/ 20785 h 49227"/>
                <a:gd name="connsiteX4" fmla="*/ 14768 w 147683"/>
                <a:gd name="connsiteY4" fmla="*/ 1094 h 49227"/>
                <a:gd name="connsiteX5" fmla="*/ 152606 w 147683"/>
                <a:gd name="connsiteY5" fmla="*/ 30631 h 49227"/>
                <a:gd name="connsiteX6" fmla="*/ 152606 w 147683"/>
                <a:gd name="connsiteY6" fmla="*/ 55244 h 49227"/>
                <a:gd name="connsiteX7" fmla="*/ 137838 w 147683"/>
                <a:gd name="connsiteY7" fmla="*/ 60167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37838" y="60167"/>
                  </a:moveTo>
                  <a:cubicBezTo>
                    <a:pt x="132915" y="60167"/>
                    <a:pt x="127992" y="60167"/>
                    <a:pt x="127992" y="55244"/>
                  </a:cubicBezTo>
                  <a:cubicBezTo>
                    <a:pt x="98456" y="30631"/>
                    <a:pt x="39382" y="30631"/>
                    <a:pt x="19691" y="35553"/>
                  </a:cubicBezTo>
                  <a:cubicBezTo>
                    <a:pt x="9845" y="35553"/>
                    <a:pt x="0" y="30631"/>
                    <a:pt x="0" y="20785"/>
                  </a:cubicBezTo>
                  <a:cubicBezTo>
                    <a:pt x="0" y="10939"/>
                    <a:pt x="4923" y="1094"/>
                    <a:pt x="14768" y="1094"/>
                  </a:cubicBezTo>
                  <a:cubicBezTo>
                    <a:pt x="19691" y="1094"/>
                    <a:pt x="103378" y="-8752"/>
                    <a:pt x="152606" y="30631"/>
                  </a:cubicBezTo>
                  <a:cubicBezTo>
                    <a:pt x="157529" y="35553"/>
                    <a:pt x="162452" y="50322"/>
                    <a:pt x="152606" y="55244"/>
                  </a:cubicBezTo>
                  <a:cubicBezTo>
                    <a:pt x="147683" y="55244"/>
                    <a:pt x="142760" y="60167"/>
                    <a:pt x="137838" y="60167"/>
                  </a:cubicBezTo>
                  <a:close/>
                </a:path>
              </a:pathLst>
            </a:custGeom>
            <a:solidFill>
              <a:srgbClr val="191919"/>
            </a:solidFill>
            <a:ln w="49191" cap="flat">
              <a:noFill/>
              <a:prstDash val="solid"/>
              <a:miter/>
            </a:ln>
          </p:spPr>
          <p:txBody>
            <a:bodyPr rtlCol="0" anchor="ctr"/>
            <a:lstStyle/>
            <a:p>
              <a:endParaRPr lang="zh-CN" altLang="en-US"/>
            </a:p>
          </p:txBody>
        </p:sp>
        <p:sp>
          <p:nvSpPr>
            <p:cNvPr id="10" name="任意多边形: 形状 9"/>
            <p:cNvSpPr/>
            <p:nvPr/>
          </p:nvSpPr>
          <p:spPr>
            <a:xfrm>
              <a:off x="9442485" y="1534093"/>
              <a:ext cx="147683" cy="49228"/>
            </a:xfrm>
            <a:custGeom>
              <a:avLst/>
              <a:gdLst>
                <a:gd name="connsiteX0" fmla="*/ 18460 w 147683"/>
                <a:gd name="connsiteY0" fmla="*/ 61436 h 49227"/>
                <a:gd name="connsiteX1" fmla="*/ 3692 w 147683"/>
                <a:gd name="connsiteY1" fmla="*/ 56513 h 49227"/>
                <a:gd name="connsiteX2" fmla="*/ 3692 w 147683"/>
                <a:gd name="connsiteY2" fmla="*/ 31900 h 49227"/>
                <a:gd name="connsiteX3" fmla="*/ 141530 w 147683"/>
                <a:gd name="connsiteY3" fmla="*/ 2363 h 49227"/>
                <a:gd name="connsiteX4" fmla="*/ 156298 w 147683"/>
                <a:gd name="connsiteY4" fmla="*/ 22054 h 49227"/>
                <a:gd name="connsiteX5" fmla="*/ 136607 w 147683"/>
                <a:gd name="connsiteY5" fmla="*/ 36822 h 49227"/>
                <a:gd name="connsiteX6" fmla="*/ 28306 w 147683"/>
                <a:gd name="connsiteY6" fmla="*/ 56513 h 49227"/>
                <a:gd name="connsiteX7" fmla="*/ 18460 w 147683"/>
                <a:gd name="connsiteY7" fmla="*/ 61436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8460" y="61436"/>
                  </a:moveTo>
                  <a:cubicBezTo>
                    <a:pt x="13538" y="61436"/>
                    <a:pt x="8615" y="61436"/>
                    <a:pt x="3692" y="56513"/>
                  </a:cubicBezTo>
                  <a:cubicBezTo>
                    <a:pt x="-1231" y="51591"/>
                    <a:pt x="-1231" y="36822"/>
                    <a:pt x="3692" y="31900"/>
                  </a:cubicBezTo>
                  <a:cubicBezTo>
                    <a:pt x="52920" y="-12405"/>
                    <a:pt x="136607" y="2363"/>
                    <a:pt x="141530" y="2363"/>
                  </a:cubicBezTo>
                  <a:cubicBezTo>
                    <a:pt x="151375" y="2363"/>
                    <a:pt x="156298" y="12208"/>
                    <a:pt x="156298" y="22054"/>
                  </a:cubicBezTo>
                  <a:cubicBezTo>
                    <a:pt x="156298" y="31900"/>
                    <a:pt x="146453" y="36822"/>
                    <a:pt x="136607" y="36822"/>
                  </a:cubicBezTo>
                  <a:cubicBezTo>
                    <a:pt x="116916" y="31900"/>
                    <a:pt x="57843" y="31900"/>
                    <a:pt x="28306" y="56513"/>
                  </a:cubicBezTo>
                  <a:cubicBezTo>
                    <a:pt x="28306" y="61436"/>
                    <a:pt x="23383" y="61436"/>
                    <a:pt x="18460" y="61436"/>
                  </a:cubicBezTo>
                  <a:close/>
                </a:path>
              </a:pathLst>
            </a:custGeom>
            <a:solidFill>
              <a:srgbClr val="191919"/>
            </a:solidFill>
            <a:ln w="49191" cap="flat">
              <a:noFill/>
              <a:prstDash val="solid"/>
              <a:miter/>
            </a:ln>
          </p:spPr>
          <p:txBody>
            <a:bodyPr rtlCol="0" anchor="ctr"/>
            <a:lstStyle/>
            <a:p>
              <a:endParaRPr lang="zh-CN" altLang="en-US"/>
            </a:p>
          </p:txBody>
        </p:sp>
        <p:grpSp>
          <p:nvGrpSpPr>
            <p:cNvPr id="11" name="组合 10"/>
            <p:cNvGrpSpPr/>
            <p:nvPr/>
          </p:nvGrpSpPr>
          <p:grpSpPr>
            <a:xfrm>
              <a:off x="9478879" y="1612744"/>
              <a:ext cx="105728" cy="125985"/>
              <a:chOff x="11374844" y="1629587"/>
              <a:chExt cx="226342" cy="269707"/>
            </a:xfrm>
          </p:grpSpPr>
          <p:sp>
            <p:nvSpPr>
              <p:cNvPr id="15" name="椭圆 14"/>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rot="841011">
              <a:off x="9882217" y="1620260"/>
              <a:ext cx="105728" cy="125985"/>
              <a:chOff x="11374844" y="1629587"/>
              <a:chExt cx="226342" cy="269707"/>
            </a:xfrm>
          </p:grpSpPr>
          <p:sp>
            <p:nvSpPr>
              <p:cNvPr id="13" name="椭圆 12"/>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14" name="文本框 113"/>
          <p:cNvSpPr txBox="1"/>
          <p:nvPr/>
        </p:nvSpPr>
        <p:spPr>
          <a:xfrm>
            <a:off x="678180" y="2771775"/>
            <a:ext cx="8434705" cy="1076325"/>
          </a:xfrm>
          <a:prstGeom prst="rect">
            <a:avLst/>
          </a:prstGeom>
          <a:noFill/>
        </p:spPr>
        <p:txBody>
          <a:bodyPr wrap="square" rtlCol="0">
            <a:spAutoFit/>
          </a:bodyPr>
          <a:p>
            <a:r>
              <a:rPr lang="zh-CN" altLang="zh-CN" sz="3200" b="1">
                <a:latin typeface="楷体" panose="02010609060101010101" charset="-122"/>
                <a:ea typeface="楷体" panose="02010609060101010101" charset="-122"/>
                <a:cs typeface="楷体" panose="02010609060101010101" charset="-122"/>
              </a:rPr>
              <a:t>交叉弹性</a:t>
            </a:r>
            <a:r>
              <a:rPr lang="en-US" altLang="zh-CN" sz="3200" b="1">
                <a:latin typeface="楷体" panose="02010609060101010101" charset="-122"/>
                <a:ea typeface="楷体" panose="02010609060101010101" charset="-122"/>
                <a:cs typeface="楷体" panose="02010609060101010101" charset="-122"/>
              </a:rPr>
              <a:t>:</a:t>
            </a:r>
            <a:r>
              <a:rPr lang="zh-CN" altLang="en-US" sz="3200" b="1">
                <a:latin typeface="楷体" panose="02010609060101010101" charset="-122"/>
                <a:ea typeface="楷体" panose="02010609060101010101" charset="-122"/>
                <a:cs typeface="楷体" panose="02010609060101010101" charset="-122"/>
              </a:rPr>
              <a:t>必须为两种商品，即</a:t>
            </a:r>
            <a:r>
              <a:rPr lang="en-US" altLang="zh-CN" sz="3200" b="1">
                <a:solidFill>
                  <a:srgbClr val="FF0000"/>
                </a:solidFill>
                <a:latin typeface="楷体" panose="02010609060101010101" charset="-122"/>
                <a:ea typeface="楷体" panose="02010609060101010101" charset="-122"/>
                <a:cs typeface="楷体" panose="02010609060101010101" charset="-122"/>
              </a:rPr>
              <a:t>A</a:t>
            </a:r>
            <a:r>
              <a:rPr lang="zh-CN" altLang="en-US" sz="3200" b="1">
                <a:solidFill>
                  <a:srgbClr val="FF0000"/>
                </a:solidFill>
                <a:latin typeface="楷体" panose="02010609060101010101" charset="-122"/>
                <a:ea typeface="楷体" panose="02010609060101010101" charset="-122"/>
                <a:cs typeface="楷体" panose="02010609060101010101" charset="-122"/>
              </a:rPr>
              <a:t>商品价格</a:t>
            </a:r>
            <a:r>
              <a:rPr lang="zh-CN" altLang="en-US" sz="3200" b="1">
                <a:latin typeface="楷体" panose="02010609060101010101" charset="-122"/>
                <a:ea typeface="楷体" panose="02010609060101010101" charset="-122"/>
                <a:cs typeface="楷体" panose="02010609060101010101" charset="-122"/>
              </a:rPr>
              <a:t>变化如何来影响</a:t>
            </a:r>
            <a:r>
              <a:rPr lang="en-US" altLang="zh-CN" sz="3200" b="1">
                <a:solidFill>
                  <a:srgbClr val="FF0000"/>
                </a:solidFill>
                <a:latin typeface="楷体" panose="02010609060101010101" charset="-122"/>
                <a:ea typeface="楷体" panose="02010609060101010101" charset="-122"/>
                <a:cs typeface="楷体" panose="02010609060101010101" charset="-122"/>
              </a:rPr>
              <a:t>B</a:t>
            </a:r>
            <a:r>
              <a:rPr lang="zh-CN" altLang="en-US" sz="3200" b="1">
                <a:solidFill>
                  <a:srgbClr val="FF0000"/>
                </a:solidFill>
                <a:latin typeface="楷体" panose="02010609060101010101" charset="-122"/>
                <a:ea typeface="楷体" panose="02010609060101010101" charset="-122"/>
                <a:cs typeface="楷体" panose="02010609060101010101" charset="-122"/>
              </a:rPr>
              <a:t>商品需求</a:t>
            </a:r>
            <a:r>
              <a:rPr lang="zh-CN" altLang="en-US" sz="3200" b="1">
                <a:latin typeface="楷体" panose="02010609060101010101" charset="-122"/>
                <a:ea typeface="楷体" panose="02010609060101010101" charset="-122"/>
                <a:cs typeface="楷体" panose="02010609060101010101" charset="-122"/>
              </a:rPr>
              <a:t>的变化。这就是交叉。</a:t>
            </a:r>
            <a:endParaRPr lang="zh-CN" altLang="en-US" sz="3200" b="1">
              <a:latin typeface="楷体" panose="02010609060101010101" charset="-122"/>
              <a:ea typeface="楷体" panose="02010609060101010101" charset="-122"/>
              <a:cs typeface="楷体" panose="02010609060101010101"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3042" y="1137374"/>
            <a:ext cx="11838214" cy="611798"/>
            <a:chOff x="163286" y="1137374"/>
            <a:chExt cx="11838214" cy="611798"/>
          </a:xfrm>
        </p:grpSpPr>
        <p:cxnSp>
          <p:nvCxnSpPr>
            <p:cNvPr id="5" name="直接连接符 4"/>
            <p:cNvCxnSpPr/>
            <p:nvPr/>
          </p:nvCxnSpPr>
          <p:spPr>
            <a:xfrm>
              <a:off x="163286"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6" name="平行四边形 5"/>
            <p:cNvSpPr/>
            <p:nvPr/>
          </p:nvSpPr>
          <p:spPr>
            <a:xfrm>
              <a:off x="3888124"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（三）需求的交叉弹性</a:t>
              </a:r>
              <a:endParaRPr lang="zh-CN" altLang="en-US" sz="2400" b="1" dirty="0">
                <a:solidFill>
                  <a:schemeClr val="bg1"/>
                </a:solidFill>
                <a:cs typeface="+mn-ea"/>
                <a:sym typeface="+mn-lt"/>
              </a:endParaRPr>
            </a:p>
          </p:txBody>
        </p:sp>
      </p:grpSp>
      <p:pic>
        <p:nvPicPr>
          <p:cNvPr id="2" name="图片 1"/>
          <p:cNvPicPr>
            <a:picLocks noChangeAspect="1"/>
          </p:cNvPicPr>
          <p:nvPr/>
        </p:nvPicPr>
        <p:blipFill>
          <a:blip r:embed="rId1"/>
          <a:stretch>
            <a:fillRect/>
          </a:stretch>
        </p:blipFill>
        <p:spPr>
          <a:xfrm>
            <a:off x="5913755" y="2266950"/>
            <a:ext cx="2973705" cy="3429000"/>
          </a:xfrm>
          <a:prstGeom prst="rect">
            <a:avLst/>
          </a:prstGeom>
        </p:spPr>
      </p:pic>
      <p:grpSp>
        <p:nvGrpSpPr>
          <p:cNvPr id="7" name="组合 6"/>
          <p:cNvGrpSpPr/>
          <p:nvPr/>
        </p:nvGrpSpPr>
        <p:grpSpPr>
          <a:xfrm>
            <a:off x="8473289" y="2068519"/>
            <a:ext cx="3343785" cy="6731057"/>
            <a:chOff x="8006383" y="1074656"/>
            <a:chExt cx="2637685" cy="5309674"/>
          </a:xfrm>
        </p:grpSpPr>
        <p:grpSp>
          <p:nvGrpSpPr>
            <p:cNvPr id="8" name="图形 3"/>
            <p:cNvGrpSpPr/>
            <p:nvPr/>
          </p:nvGrpSpPr>
          <p:grpSpPr>
            <a:xfrm>
              <a:off x="8006383" y="1074656"/>
              <a:ext cx="2637685" cy="5309674"/>
              <a:chOff x="8006383" y="1074656"/>
              <a:chExt cx="2637685" cy="5309674"/>
            </a:xfrm>
          </p:grpSpPr>
          <p:sp>
            <p:nvSpPr>
              <p:cNvPr id="17" name="任意多边形: 形状 16"/>
              <p:cNvSpPr/>
              <p:nvPr/>
            </p:nvSpPr>
            <p:spPr>
              <a:xfrm>
                <a:off x="8006383" y="2210855"/>
                <a:ext cx="631889" cy="469403"/>
              </a:xfrm>
              <a:custGeom>
                <a:avLst/>
                <a:gdLst>
                  <a:gd name="connsiteX0" fmla="*/ 462182 w 631889"/>
                  <a:gd name="connsiteY0" fmla="*/ 10228 h 469403"/>
                  <a:gd name="connsiteX1" fmla="*/ 462182 w 631889"/>
                  <a:gd name="connsiteY1" fmla="*/ 77028 h 469403"/>
                  <a:gd name="connsiteX2" fmla="*/ 552452 w 631889"/>
                  <a:gd name="connsiteY2" fmla="*/ 187157 h 469403"/>
                  <a:gd name="connsiteX3" fmla="*/ 565089 w 631889"/>
                  <a:gd name="connsiteY3" fmla="*/ 304508 h 469403"/>
                  <a:gd name="connsiteX4" fmla="*/ 642721 w 631889"/>
                  <a:gd name="connsiteY4" fmla="*/ 369502 h 469403"/>
                  <a:gd name="connsiteX5" fmla="*/ 505511 w 631889"/>
                  <a:gd name="connsiteY5" fmla="*/ 483242 h 469403"/>
                  <a:gd name="connsiteX6" fmla="*/ 420658 w 631889"/>
                  <a:gd name="connsiteY6" fmla="*/ 378529 h 469403"/>
                  <a:gd name="connsiteX7" fmla="*/ 238312 w 631889"/>
                  <a:gd name="connsiteY7" fmla="*/ 358670 h 469403"/>
                  <a:gd name="connsiteX8" fmla="*/ 102908 w 631889"/>
                  <a:gd name="connsiteY8" fmla="*/ 326173 h 469403"/>
                  <a:gd name="connsiteX9" fmla="*/ 169707 w 631889"/>
                  <a:gd name="connsiteY9" fmla="*/ 300897 h 469403"/>
                  <a:gd name="connsiteX10" fmla="*/ 16249 w 631889"/>
                  <a:gd name="connsiteY10" fmla="*/ 273816 h 469403"/>
                  <a:gd name="connsiteX11" fmla="*/ 99297 w 631889"/>
                  <a:gd name="connsiteY11" fmla="*/ 248541 h 469403"/>
                  <a:gd name="connsiteX12" fmla="*/ 0 w 631889"/>
                  <a:gd name="connsiteY12" fmla="*/ 223265 h 469403"/>
                  <a:gd name="connsiteX13" fmla="*/ 97491 w 631889"/>
                  <a:gd name="connsiteY13" fmla="*/ 196184 h 469403"/>
                  <a:gd name="connsiteX14" fmla="*/ 34303 w 631889"/>
                  <a:gd name="connsiteY14" fmla="*/ 169103 h 469403"/>
                  <a:gd name="connsiteX15" fmla="*/ 265393 w 631889"/>
                  <a:gd name="connsiteY15" fmla="*/ 129384 h 469403"/>
                  <a:gd name="connsiteX16" fmla="*/ 413436 w 631889"/>
                  <a:gd name="connsiteY16" fmla="*/ 138411 h 469403"/>
                  <a:gd name="connsiteX17" fmla="*/ 400798 w 631889"/>
                  <a:gd name="connsiteY17" fmla="*/ 37309 h 469403"/>
                  <a:gd name="connsiteX18" fmla="*/ 462182 w 631889"/>
                  <a:gd name="connsiteY18" fmla="*/ 10228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1889" h="469403">
                    <a:moveTo>
                      <a:pt x="462182" y="10228"/>
                    </a:moveTo>
                    <a:cubicBezTo>
                      <a:pt x="462182" y="15644"/>
                      <a:pt x="444128" y="51752"/>
                      <a:pt x="462182" y="77028"/>
                    </a:cubicBezTo>
                    <a:cubicBezTo>
                      <a:pt x="480236" y="102303"/>
                      <a:pt x="538008" y="142022"/>
                      <a:pt x="552452" y="187157"/>
                    </a:cubicBezTo>
                    <a:cubicBezTo>
                      <a:pt x="561479" y="216043"/>
                      <a:pt x="550646" y="282843"/>
                      <a:pt x="565089" y="304508"/>
                    </a:cubicBezTo>
                    <a:cubicBezTo>
                      <a:pt x="579533" y="326173"/>
                      <a:pt x="642721" y="369502"/>
                      <a:pt x="642721" y="369502"/>
                    </a:cubicBezTo>
                    <a:lnTo>
                      <a:pt x="505511" y="483242"/>
                    </a:lnTo>
                    <a:cubicBezTo>
                      <a:pt x="505511" y="483242"/>
                      <a:pt x="487457" y="394778"/>
                      <a:pt x="420658" y="378529"/>
                    </a:cubicBezTo>
                    <a:cubicBezTo>
                      <a:pt x="380939" y="369502"/>
                      <a:pt x="317750" y="362281"/>
                      <a:pt x="238312" y="358670"/>
                    </a:cubicBezTo>
                    <a:cubicBezTo>
                      <a:pt x="155264" y="355059"/>
                      <a:pt x="102908" y="349643"/>
                      <a:pt x="102908" y="326173"/>
                    </a:cubicBezTo>
                    <a:cubicBezTo>
                      <a:pt x="102908" y="302702"/>
                      <a:pt x="169707" y="302702"/>
                      <a:pt x="169707" y="300897"/>
                    </a:cubicBezTo>
                    <a:cubicBezTo>
                      <a:pt x="169707" y="299092"/>
                      <a:pt x="16249" y="304508"/>
                      <a:pt x="16249" y="273816"/>
                    </a:cubicBezTo>
                    <a:cubicBezTo>
                      <a:pt x="16249" y="246735"/>
                      <a:pt x="99297" y="253957"/>
                      <a:pt x="99297" y="248541"/>
                    </a:cubicBezTo>
                    <a:cubicBezTo>
                      <a:pt x="99297" y="244930"/>
                      <a:pt x="0" y="253957"/>
                      <a:pt x="0" y="223265"/>
                    </a:cubicBezTo>
                    <a:cubicBezTo>
                      <a:pt x="0" y="194379"/>
                      <a:pt x="97491" y="199795"/>
                      <a:pt x="97491" y="196184"/>
                    </a:cubicBezTo>
                    <a:cubicBezTo>
                      <a:pt x="97491" y="192573"/>
                      <a:pt x="34303" y="196184"/>
                      <a:pt x="34303" y="169103"/>
                    </a:cubicBezTo>
                    <a:cubicBezTo>
                      <a:pt x="34303" y="142022"/>
                      <a:pt x="162486" y="129384"/>
                      <a:pt x="265393" y="129384"/>
                    </a:cubicBezTo>
                    <a:cubicBezTo>
                      <a:pt x="368301" y="129384"/>
                      <a:pt x="413436" y="138411"/>
                      <a:pt x="413436" y="138411"/>
                    </a:cubicBezTo>
                    <a:cubicBezTo>
                      <a:pt x="413436" y="138411"/>
                      <a:pt x="382744" y="75222"/>
                      <a:pt x="400798" y="37309"/>
                    </a:cubicBezTo>
                    <a:cubicBezTo>
                      <a:pt x="420658" y="-9631"/>
                      <a:pt x="465792" y="-4215"/>
                      <a:pt x="462182" y="10228"/>
                    </a:cubicBezTo>
                    <a:close/>
                  </a:path>
                </a:pathLst>
              </a:custGeom>
              <a:solidFill>
                <a:srgbClr val="FFAA70"/>
              </a:solidFill>
              <a:ln w="18013" cap="flat">
                <a:noFill/>
                <a:prstDash val="solid"/>
                <a:miter/>
              </a:ln>
            </p:spPr>
            <p:txBody>
              <a:bodyPr rtlCol="0" anchor="ctr"/>
              <a:lstStyle/>
              <a:p>
                <a:endParaRPr lang="zh-CN" altLang="en-US"/>
              </a:p>
            </p:txBody>
          </p:sp>
          <p:sp>
            <p:nvSpPr>
              <p:cNvPr id="18" name="任意多边形: 形状 17"/>
              <p:cNvSpPr/>
              <p:nvPr/>
            </p:nvSpPr>
            <p:spPr>
              <a:xfrm>
                <a:off x="8109291" y="2210251"/>
                <a:ext cx="541619" cy="469403"/>
              </a:xfrm>
              <a:custGeom>
                <a:avLst/>
                <a:gdLst>
                  <a:gd name="connsiteX0" fmla="*/ 135405 w 541619"/>
                  <a:gd name="connsiteY0" fmla="*/ 359274 h 469403"/>
                  <a:gd name="connsiteX1" fmla="*/ 317750 w 541619"/>
                  <a:gd name="connsiteY1" fmla="*/ 379133 h 469403"/>
                  <a:gd name="connsiteX2" fmla="*/ 402604 w 541619"/>
                  <a:gd name="connsiteY2" fmla="*/ 483846 h 469403"/>
                  <a:gd name="connsiteX3" fmla="*/ 541619 w 541619"/>
                  <a:gd name="connsiteY3" fmla="*/ 370106 h 469403"/>
                  <a:gd name="connsiteX4" fmla="*/ 463987 w 541619"/>
                  <a:gd name="connsiteY4" fmla="*/ 305112 h 469403"/>
                  <a:gd name="connsiteX5" fmla="*/ 451349 w 541619"/>
                  <a:gd name="connsiteY5" fmla="*/ 187761 h 469403"/>
                  <a:gd name="connsiteX6" fmla="*/ 361079 w 541619"/>
                  <a:gd name="connsiteY6" fmla="*/ 77632 h 469403"/>
                  <a:gd name="connsiteX7" fmla="*/ 361079 w 541619"/>
                  <a:gd name="connsiteY7" fmla="*/ 10832 h 469403"/>
                  <a:gd name="connsiteX8" fmla="*/ 341220 w 541619"/>
                  <a:gd name="connsiteY8" fmla="*/ 0 h 469403"/>
                  <a:gd name="connsiteX9" fmla="*/ 344831 w 541619"/>
                  <a:gd name="connsiteY9" fmla="*/ 45135 h 469403"/>
                  <a:gd name="connsiteX10" fmla="*/ 409825 w 541619"/>
                  <a:gd name="connsiteY10" fmla="*/ 162486 h 469403"/>
                  <a:gd name="connsiteX11" fmla="*/ 362885 w 541619"/>
                  <a:gd name="connsiteY11" fmla="*/ 348442 h 469403"/>
                  <a:gd name="connsiteX12" fmla="*/ 66800 w 541619"/>
                  <a:gd name="connsiteY12" fmla="*/ 341220 h 469403"/>
                  <a:gd name="connsiteX13" fmla="*/ 0 w 541619"/>
                  <a:gd name="connsiteY13" fmla="*/ 333999 h 469403"/>
                  <a:gd name="connsiteX14" fmla="*/ 135405 w 541619"/>
                  <a:gd name="connsiteY14" fmla="*/ 359274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619" h="469403">
                    <a:moveTo>
                      <a:pt x="135405" y="359274"/>
                    </a:moveTo>
                    <a:cubicBezTo>
                      <a:pt x="214842" y="362885"/>
                      <a:pt x="276226" y="370106"/>
                      <a:pt x="317750" y="379133"/>
                    </a:cubicBezTo>
                    <a:cubicBezTo>
                      <a:pt x="384550" y="395382"/>
                      <a:pt x="402604" y="483846"/>
                      <a:pt x="402604" y="483846"/>
                    </a:cubicBezTo>
                    <a:lnTo>
                      <a:pt x="541619" y="370106"/>
                    </a:lnTo>
                    <a:cubicBezTo>
                      <a:pt x="541619" y="370106"/>
                      <a:pt x="478430" y="326777"/>
                      <a:pt x="463987" y="305112"/>
                    </a:cubicBezTo>
                    <a:cubicBezTo>
                      <a:pt x="449544" y="283447"/>
                      <a:pt x="460376" y="216648"/>
                      <a:pt x="451349" y="187761"/>
                    </a:cubicBezTo>
                    <a:cubicBezTo>
                      <a:pt x="436906" y="142626"/>
                      <a:pt x="379133" y="102908"/>
                      <a:pt x="361079" y="77632"/>
                    </a:cubicBezTo>
                    <a:cubicBezTo>
                      <a:pt x="343026" y="52357"/>
                      <a:pt x="361079" y="16249"/>
                      <a:pt x="361079" y="10832"/>
                    </a:cubicBezTo>
                    <a:cubicBezTo>
                      <a:pt x="362885" y="3611"/>
                      <a:pt x="353858" y="0"/>
                      <a:pt x="341220" y="0"/>
                    </a:cubicBezTo>
                    <a:cubicBezTo>
                      <a:pt x="352053" y="3611"/>
                      <a:pt x="357469" y="5416"/>
                      <a:pt x="344831" y="45135"/>
                    </a:cubicBezTo>
                    <a:cubicBezTo>
                      <a:pt x="335804" y="74021"/>
                      <a:pt x="375523" y="101102"/>
                      <a:pt x="409825" y="162486"/>
                    </a:cubicBezTo>
                    <a:cubicBezTo>
                      <a:pt x="442322" y="222064"/>
                      <a:pt x="397187" y="359274"/>
                      <a:pt x="362885" y="348442"/>
                    </a:cubicBezTo>
                    <a:cubicBezTo>
                      <a:pt x="328582" y="337609"/>
                      <a:pt x="151653" y="341220"/>
                      <a:pt x="66800" y="341220"/>
                    </a:cubicBezTo>
                    <a:cubicBezTo>
                      <a:pt x="30692" y="341220"/>
                      <a:pt x="10832" y="337609"/>
                      <a:pt x="0" y="333999"/>
                    </a:cubicBezTo>
                    <a:cubicBezTo>
                      <a:pt x="9027" y="350247"/>
                      <a:pt x="59578" y="355663"/>
                      <a:pt x="135405" y="359274"/>
                    </a:cubicBezTo>
                    <a:close/>
                  </a:path>
                </a:pathLst>
              </a:custGeom>
              <a:solidFill>
                <a:srgbClr val="FF8B49"/>
              </a:solidFill>
              <a:ln w="18013" cap="flat">
                <a:noFill/>
                <a:prstDash val="solid"/>
                <a:miter/>
              </a:ln>
            </p:spPr>
            <p:txBody>
              <a:bodyPr rtlCol="0" anchor="ctr"/>
              <a:lstStyle/>
              <a:p>
                <a:endParaRPr lang="zh-CN" altLang="en-US"/>
              </a:p>
            </p:txBody>
          </p:sp>
          <p:sp>
            <p:nvSpPr>
              <p:cNvPr id="19" name="任意多边形: 形状 18"/>
              <p:cNvSpPr/>
              <p:nvPr/>
            </p:nvSpPr>
            <p:spPr>
              <a:xfrm>
                <a:off x="8511118" y="2383569"/>
                <a:ext cx="1065184" cy="686051"/>
              </a:xfrm>
              <a:custGeom>
                <a:avLst/>
                <a:gdLst>
                  <a:gd name="connsiteX0" fmla="*/ 475596 w 1065184"/>
                  <a:gd name="connsiteY0" fmla="*/ 686051 h 686050"/>
                  <a:gd name="connsiteX1" fmla="*/ 4387 w 1065184"/>
                  <a:gd name="connsiteY1" fmla="*/ 370106 h 686050"/>
                  <a:gd name="connsiteX2" fmla="*/ 6192 w 1065184"/>
                  <a:gd name="connsiteY2" fmla="*/ 348442 h 686050"/>
                  <a:gd name="connsiteX3" fmla="*/ 177705 w 1065184"/>
                  <a:gd name="connsiteY3" fmla="*/ 176929 h 686050"/>
                  <a:gd name="connsiteX4" fmla="*/ 190343 w 1065184"/>
                  <a:gd name="connsiteY4" fmla="*/ 178734 h 686050"/>
                  <a:gd name="connsiteX5" fmla="*/ 392548 w 1065184"/>
                  <a:gd name="connsiteY5" fmla="*/ 364690 h 686050"/>
                  <a:gd name="connsiteX6" fmla="*/ 471985 w 1065184"/>
                  <a:gd name="connsiteY6" fmla="*/ 417047 h 686050"/>
                  <a:gd name="connsiteX7" fmla="*/ 695854 w 1065184"/>
                  <a:gd name="connsiteY7" fmla="*/ 207621 h 686050"/>
                  <a:gd name="connsiteX8" fmla="*/ 867367 w 1065184"/>
                  <a:gd name="connsiteY8" fmla="*/ 0 h 686050"/>
                  <a:gd name="connsiteX9" fmla="*/ 1080404 w 1065184"/>
                  <a:gd name="connsiteY9" fmla="*/ 160680 h 686050"/>
                  <a:gd name="connsiteX10" fmla="*/ 876394 w 1065184"/>
                  <a:gd name="connsiteY10" fmla="*/ 406214 h 686050"/>
                  <a:gd name="connsiteX11" fmla="*/ 697660 w 1065184"/>
                  <a:gd name="connsiteY11" fmla="*/ 581338 h 686050"/>
                  <a:gd name="connsiteX12" fmla="*/ 475596 w 1065184"/>
                  <a:gd name="connsiteY12" fmla="*/ 686051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65184" h="686050">
                    <a:moveTo>
                      <a:pt x="475596" y="686051"/>
                    </a:moveTo>
                    <a:cubicBezTo>
                      <a:pt x="361856" y="686051"/>
                      <a:pt x="242700" y="606613"/>
                      <a:pt x="4387" y="370106"/>
                    </a:cubicBezTo>
                    <a:cubicBezTo>
                      <a:pt x="-6445" y="359274"/>
                      <a:pt x="6192" y="348442"/>
                      <a:pt x="6192" y="348442"/>
                    </a:cubicBezTo>
                    <a:lnTo>
                      <a:pt x="177705" y="176929"/>
                    </a:lnTo>
                    <a:cubicBezTo>
                      <a:pt x="177705" y="176929"/>
                      <a:pt x="183121" y="169707"/>
                      <a:pt x="190343" y="178734"/>
                    </a:cubicBezTo>
                    <a:cubicBezTo>
                      <a:pt x="275197" y="263588"/>
                      <a:pt x="340191" y="323166"/>
                      <a:pt x="392548" y="364690"/>
                    </a:cubicBezTo>
                    <a:cubicBezTo>
                      <a:pt x="434072" y="397187"/>
                      <a:pt x="459347" y="411631"/>
                      <a:pt x="471985" y="417047"/>
                    </a:cubicBezTo>
                    <a:cubicBezTo>
                      <a:pt x="495455" y="404409"/>
                      <a:pt x="562255" y="359274"/>
                      <a:pt x="695854" y="207621"/>
                    </a:cubicBezTo>
                    <a:cubicBezTo>
                      <a:pt x="789735" y="102908"/>
                      <a:pt x="865562" y="0"/>
                      <a:pt x="867367" y="0"/>
                    </a:cubicBezTo>
                    <a:lnTo>
                      <a:pt x="1080404" y="160680"/>
                    </a:lnTo>
                    <a:cubicBezTo>
                      <a:pt x="1076793" y="166097"/>
                      <a:pt x="986523" y="285253"/>
                      <a:pt x="876394" y="406214"/>
                    </a:cubicBezTo>
                    <a:cubicBezTo>
                      <a:pt x="809594" y="480236"/>
                      <a:pt x="750016" y="538008"/>
                      <a:pt x="697660" y="581338"/>
                    </a:cubicBezTo>
                    <a:cubicBezTo>
                      <a:pt x="611001" y="653554"/>
                      <a:pt x="542396" y="686051"/>
                      <a:pt x="475596" y="686051"/>
                    </a:cubicBezTo>
                    <a:close/>
                  </a:path>
                </a:pathLst>
              </a:custGeom>
              <a:solidFill>
                <a:srgbClr val="34383B"/>
              </a:solidFill>
              <a:ln w="18013" cap="flat">
                <a:noFill/>
                <a:prstDash val="solid"/>
                <a:miter/>
              </a:ln>
            </p:spPr>
            <p:txBody>
              <a:bodyPr rtlCol="0" anchor="ctr"/>
              <a:lstStyle/>
              <a:p>
                <a:endParaRPr lang="zh-CN" altLang="en-US"/>
              </a:p>
            </p:txBody>
          </p:sp>
          <p:sp>
            <p:nvSpPr>
              <p:cNvPr id="20" name="任意多边形: 形状 19"/>
              <p:cNvSpPr/>
              <p:nvPr/>
            </p:nvSpPr>
            <p:spPr>
              <a:xfrm>
                <a:off x="8512923" y="2381764"/>
                <a:ext cx="938807" cy="686051"/>
              </a:xfrm>
              <a:custGeom>
                <a:avLst/>
                <a:gdLst>
                  <a:gd name="connsiteX0" fmla="*/ 159651 w 938806"/>
                  <a:gd name="connsiteY0" fmla="*/ 442322 h 686050"/>
                  <a:gd name="connsiteX1" fmla="*/ 62160 w 938806"/>
                  <a:gd name="connsiteY1" fmla="*/ 292474 h 686050"/>
                  <a:gd name="connsiteX2" fmla="*/ 6193 w 938806"/>
                  <a:gd name="connsiteY2" fmla="*/ 348442 h 686050"/>
                  <a:gd name="connsiteX3" fmla="*/ 4387 w 938806"/>
                  <a:gd name="connsiteY3" fmla="*/ 370106 h 686050"/>
                  <a:gd name="connsiteX4" fmla="*/ 475596 w 938806"/>
                  <a:gd name="connsiteY4" fmla="*/ 686051 h 686050"/>
                  <a:gd name="connsiteX5" fmla="*/ 697660 w 938806"/>
                  <a:gd name="connsiteY5" fmla="*/ 581338 h 686050"/>
                  <a:gd name="connsiteX6" fmla="*/ 876394 w 938806"/>
                  <a:gd name="connsiteY6" fmla="*/ 406214 h 686050"/>
                  <a:gd name="connsiteX7" fmla="*/ 944999 w 938806"/>
                  <a:gd name="connsiteY7" fmla="*/ 326777 h 686050"/>
                  <a:gd name="connsiteX8" fmla="*/ 865562 w 938806"/>
                  <a:gd name="connsiteY8" fmla="*/ 0 h 686050"/>
                  <a:gd name="connsiteX9" fmla="*/ 809594 w 938806"/>
                  <a:gd name="connsiteY9" fmla="*/ 77632 h 686050"/>
                  <a:gd name="connsiteX10" fmla="*/ 665163 w 938806"/>
                  <a:gd name="connsiteY10" fmla="*/ 462182 h 686050"/>
                  <a:gd name="connsiteX11" fmla="*/ 159651 w 938806"/>
                  <a:gd name="connsiteY11" fmla="*/ 442322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8806" h="686050">
                    <a:moveTo>
                      <a:pt x="159651" y="442322"/>
                    </a:moveTo>
                    <a:cubicBezTo>
                      <a:pt x="22441" y="333999"/>
                      <a:pt x="60354" y="294280"/>
                      <a:pt x="62160" y="292474"/>
                    </a:cubicBezTo>
                    <a:lnTo>
                      <a:pt x="6193" y="348442"/>
                    </a:lnTo>
                    <a:cubicBezTo>
                      <a:pt x="6193" y="348442"/>
                      <a:pt x="-6445" y="359274"/>
                      <a:pt x="4387" y="370106"/>
                    </a:cubicBezTo>
                    <a:cubicBezTo>
                      <a:pt x="240894" y="606613"/>
                      <a:pt x="361856" y="686051"/>
                      <a:pt x="475596" y="686051"/>
                    </a:cubicBezTo>
                    <a:cubicBezTo>
                      <a:pt x="542396" y="686051"/>
                      <a:pt x="611001" y="653554"/>
                      <a:pt x="697660" y="581338"/>
                    </a:cubicBezTo>
                    <a:cubicBezTo>
                      <a:pt x="750016" y="538008"/>
                      <a:pt x="809594" y="478430"/>
                      <a:pt x="876394" y="406214"/>
                    </a:cubicBezTo>
                    <a:cubicBezTo>
                      <a:pt x="899864" y="379133"/>
                      <a:pt x="923334" y="352052"/>
                      <a:pt x="944999" y="326777"/>
                    </a:cubicBezTo>
                    <a:cubicBezTo>
                      <a:pt x="932361" y="236507"/>
                      <a:pt x="908891" y="124572"/>
                      <a:pt x="865562" y="0"/>
                    </a:cubicBezTo>
                    <a:cubicBezTo>
                      <a:pt x="861951" y="3611"/>
                      <a:pt x="825843" y="50551"/>
                      <a:pt x="809594" y="77632"/>
                    </a:cubicBezTo>
                    <a:cubicBezTo>
                      <a:pt x="681411" y="287058"/>
                      <a:pt x="733768" y="346636"/>
                      <a:pt x="665163" y="462182"/>
                    </a:cubicBezTo>
                    <a:cubicBezTo>
                      <a:pt x="603779" y="563284"/>
                      <a:pt x="455736" y="678829"/>
                      <a:pt x="159651" y="442322"/>
                    </a:cubicBezTo>
                    <a:close/>
                  </a:path>
                </a:pathLst>
              </a:custGeom>
              <a:solidFill>
                <a:srgbClr val="2A2E31"/>
              </a:solidFill>
              <a:ln w="18013" cap="flat">
                <a:noFill/>
                <a:prstDash val="solid"/>
                <a:miter/>
              </a:ln>
            </p:spPr>
            <p:txBody>
              <a:bodyPr rtlCol="0" anchor="ctr"/>
              <a:lstStyle/>
              <a:p>
                <a:endParaRPr lang="zh-CN" altLang="en-US"/>
              </a:p>
            </p:txBody>
          </p:sp>
          <p:sp>
            <p:nvSpPr>
              <p:cNvPr id="21" name="任意多边形: 形状 20"/>
              <p:cNvSpPr/>
              <p:nvPr/>
            </p:nvSpPr>
            <p:spPr>
              <a:xfrm>
                <a:off x="9880385"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22" name="任意多边形: 形状 21"/>
              <p:cNvSpPr/>
              <p:nvPr/>
            </p:nvSpPr>
            <p:spPr>
              <a:xfrm>
                <a:off x="9878580" y="5895067"/>
                <a:ext cx="180540" cy="252756"/>
              </a:xfrm>
              <a:custGeom>
                <a:avLst/>
                <a:gdLst>
                  <a:gd name="connsiteX0" fmla="*/ 187761 w 180539"/>
                  <a:gd name="connsiteY0" fmla="*/ 259977 h 252755"/>
                  <a:gd name="connsiteX1" fmla="*/ 187761 w 180539"/>
                  <a:gd name="connsiteY1" fmla="*/ 0 h 252755"/>
                  <a:gd name="connsiteX2" fmla="*/ 1806 w 180539"/>
                  <a:gd name="connsiteY2" fmla="*/ 0 h 252755"/>
                  <a:gd name="connsiteX3" fmla="*/ 1806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6" y="0"/>
                    </a:lnTo>
                    <a:lnTo>
                      <a:pt x="1806"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23" name="任意多边形: 形状 22"/>
              <p:cNvSpPr/>
              <p:nvPr/>
            </p:nvSpPr>
            <p:spPr>
              <a:xfrm>
                <a:off x="9414593"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24" name="任意多边形: 形状 23"/>
              <p:cNvSpPr/>
              <p:nvPr/>
            </p:nvSpPr>
            <p:spPr>
              <a:xfrm>
                <a:off x="9412788" y="5895067"/>
                <a:ext cx="180540" cy="252756"/>
              </a:xfrm>
              <a:custGeom>
                <a:avLst/>
                <a:gdLst>
                  <a:gd name="connsiteX0" fmla="*/ 187761 w 180539"/>
                  <a:gd name="connsiteY0" fmla="*/ 259977 h 252755"/>
                  <a:gd name="connsiteX1" fmla="*/ 187761 w 180539"/>
                  <a:gd name="connsiteY1" fmla="*/ 0 h 252755"/>
                  <a:gd name="connsiteX2" fmla="*/ 1805 w 180539"/>
                  <a:gd name="connsiteY2" fmla="*/ 0 h 252755"/>
                  <a:gd name="connsiteX3" fmla="*/ 1805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5" y="0"/>
                    </a:lnTo>
                    <a:lnTo>
                      <a:pt x="1805"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25" name="任意多边形: 形状 24"/>
              <p:cNvSpPr/>
              <p:nvPr/>
            </p:nvSpPr>
            <p:spPr>
              <a:xfrm>
                <a:off x="9293631" y="3903713"/>
                <a:ext cx="866591" cy="2022045"/>
              </a:xfrm>
              <a:custGeom>
                <a:avLst/>
                <a:gdLst>
                  <a:gd name="connsiteX0" fmla="*/ 877423 w 866590"/>
                  <a:gd name="connsiteY0" fmla="*/ 0 h 2022044"/>
                  <a:gd name="connsiteX1" fmla="*/ 828677 w 866590"/>
                  <a:gd name="connsiteY1" fmla="*/ 628278 h 2022044"/>
                  <a:gd name="connsiteX2" fmla="*/ 790764 w 866590"/>
                  <a:gd name="connsiteY2" fmla="*/ 1433486 h 2022044"/>
                  <a:gd name="connsiteX3" fmla="*/ 797986 w 866590"/>
                  <a:gd name="connsiteY3" fmla="*/ 2003991 h 2022044"/>
                  <a:gd name="connsiteX4" fmla="*/ 794375 w 866590"/>
                  <a:gd name="connsiteY4" fmla="*/ 2025656 h 2022044"/>
                  <a:gd name="connsiteX5" fmla="*/ 772710 w 866590"/>
                  <a:gd name="connsiteY5" fmla="*/ 2029267 h 2022044"/>
                  <a:gd name="connsiteX6" fmla="*/ 586754 w 866590"/>
                  <a:gd name="connsiteY6" fmla="*/ 2029267 h 2022044"/>
                  <a:gd name="connsiteX7" fmla="*/ 568700 w 866590"/>
                  <a:gd name="connsiteY7" fmla="*/ 2025656 h 2022044"/>
                  <a:gd name="connsiteX8" fmla="*/ 563284 w 866590"/>
                  <a:gd name="connsiteY8" fmla="*/ 2007602 h 2022044"/>
                  <a:gd name="connsiteX9" fmla="*/ 525371 w 866590"/>
                  <a:gd name="connsiteY9" fmla="*/ 1339605 h 2022044"/>
                  <a:gd name="connsiteX10" fmla="*/ 483846 w 866590"/>
                  <a:gd name="connsiteY10" fmla="*/ 940612 h 2022044"/>
                  <a:gd name="connsiteX11" fmla="*/ 444128 w 866590"/>
                  <a:gd name="connsiteY11" fmla="*/ 469403 h 2022044"/>
                  <a:gd name="connsiteX12" fmla="*/ 397187 w 866590"/>
                  <a:gd name="connsiteY12" fmla="*/ 471209 h 2022044"/>
                  <a:gd name="connsiteX13" fmla="*/ 382744 w 866590"/>
                  <a:gd name="connsiteY13" fmla="*/ 633695 h 2022044"/>
                  <a:gd name="connsiteX14" fmla="*/ 335804 w 866590"/>
                  <a:gd name="connsiteY14" fmla="*/ 1112125 h 2022044"/>
                  <a:gd name="connsiteX15" fmla="*/ 328582 w 866590"/>
                  <a:gd name="connsiteY15" fmla="*/ 1540004 h 2022044"/>
                  <a:gd name="connsiteX16" fmla="*/ 332193 w 866590"/>
                  <a:gd name="connsiteY16" fmla="*/ 2005796 h 2022044"/>
                  <a:gd name="connsiteX17" fmla="*/ 330388 w 866590"/>
                  <a:gd name="connsiteY17" fmla="*/ 2027461 h 2022044"/>
                  <a:gd name="connsiteX18" fmla="*/ 310528 w 866590"/>
                  <a:gd name="connsiteY18" fmla="*/ 2031072 h 2022044"/>
                  <a:gd name="connsiteX19" fmla="*/ 119156 w 866590"/>
                  <a:gd name="connsiteY19" fmla="*/ 2031072 h 2022044"/>
                  <a:gd name="connsiteX20" fmla="*/ 101102 w 866590"/>
                  <a:gd name="connsiteY20" fmla="*/ 2027461 h 2022044"/>
                  <a:gd name="connsiteX21" fmla="*/ 99297 w 866590"/>
                  <a:gd name="connsiteY21" fmla="*/ 2007602 h 2022044"/>
                  <a:gd name="connsiteX22" fmla="*/ 72216 w 866590"/>
                  <a:gd name="connsiteY22" fmla="*/ 1393767 h 2022044"/>
                  <a:gd name="connsiteX23" fmla="*/ 23470 w 866590"/>
                  <a:gd name="connsiteY23" fmla="*/ 752851 h 2022044"/>
                  <a:gd name="connsiteX24" fmla="*/ 0 w 866590"/>
                  <a:gd name="connsiteY24" fmla="*/ 1806 h 2022044"/>
                  <a:gd name="connsiteX25" fmla="*/ 877423 w 866590"/>
                  <a:gd name="connsiteY25" fmla="*/ 1806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66590" h="2022044">
                    <a:moveTo>
                      <a:pt x="877423" y="0"/>
                    </a:moveTo>
                    <a:cubicBezTo>
                      <a:pt x="877423" y="0"/>
                      <a:pt x="864785" y="225675"/>
                      <a:pt x="828677" y="628278"/>
                    </a:cubicBezTo>
                    <a:cubicBezTo>
                      <a:pt x="805207" y="891866"/>
                      <a:pt x="792569" y="1169898"/>
                      <a:pt x="790764" y="1433486"/>
                    </a:cubicBezTo>
                    <a:cubicBezTo>
                      <a:pt x="788959" y="1651939"/>
                      <a:pt x="796180" y="1920943"/>
                      <a:pt x="797986" y="2003991"/>
                    </a:cubicBezTo>
                    <a:cubicBezTo>
                      <a:pt x="797986" y="2020240"/>
                      <a:pt x="797986" y="2022045"/>
                      <a:pt x="794375" y="2025656"/>
                    </a:cubicBezTo>
                    <a:cubicBezTo>
                      <a:pt x="788959" y="2031072"/>
                      <a:pt x="772710" y="2029267"/>
                      <a:pt x="772710" y="2029267"/>
                    </a:cubicBezTo>
                    <a:lnTo>
                      <a:pt x="586754" y="2029267"/>
                    </a:lnTo>
                    <a:cubicBezTo>
                      <a:pt x="586754" y="2029267"/>
                      <a:pt x="574116" y="2029267"/>
                      <a:pt x="568700" y="2025656"/>
                    </a:cubicBezTo>
                    <a:cubicBezTo>
                      <a:pt x="563284" y="2022045"/>
                      <a:pt x="563284" y="2014823"/>
                      <a:pt x="563284" y="2007602"/>
                    </a:cubicBezTo>
                    <a:cubicBezTo>
                      <a:pt x="561479" y="1740403"/>
                      <a:pt x="543425" y="1482231"/>
                      <a:pt x="525371" y="1339605"/>
                    </a:cubicBezTo>
                    <a:cubicBezTo>
                      <a:pt x="516344" y="1261973"/>
                      <a:pt x="489263" y="1131984"/>
                      <a:pt x="483846" y="940612"/>
                    </a:cubicBezTo>
                    <a:cubicBezTo>
                      <a:pt x="482041" y="812429"/>
                      <a:pt x="456765" y="527176"/>
                      <a:pt x="444128" y="469403"/>
                    </a:cubicBezTo>
                    <a:cubicBezTo>
                      <a:pt x="431490" y="471209"/>
                      <a:pt x="397187" y="471209"/>
                      <a:pt x="397187" y="471209"/>
                    </a:cubicBezTo>
                    <a:cubicBezTo>
                      <a:pt x="397187" y="471209"/>
                      <a:pt x="388160" y="552452"/>
                      <a:pt x="382744" y="633695"/>
                    </a:cubicBezTo>
                    <a:cubicBezTo>
                      <a:pt x="377328" y="713132"/>
                      <a:pt x="344831" y="987552"/>
                      <a:pt x="335804" y="1112125"/>
                    </a:cubicBezTo>
                    <a:cubicBezTo>
                      <a:pt x="323166" y="1285443"/>
                      <a:pt x="330388" y="1431680"/>
                      <a:pt x="328582" y="1540004"/>
                    </a:cubicBezTo>
                    <a:cubicBezTo>
                      <a:pt x="328582" y="1632079"/>
                      <a:pt x="330388" y="1920943"/>
                      <a:pt x="332193" y="2005796"/>
                    </a:cubicBezTo>
                    <a:cubicBezTo>
                      <a:pt x="332193" y="2022045"/>
                      <a:pt x="333999" y="2022045"/>
                      <a:pt x="330388" y="2027461"/>
                    </a:cubicBezTo>
                    <a:cubicBezTo>
                      <a:pt x="326777" y="2032877"/>
                      <a:pt x="310528" y="2031072"/>
                      <a:pt x="310528" y="2031072"/>
                    </a:cubicBezTo>
                    <a:lnTo>
                      <a:pt x="119156" y="2031072"/>
                    </a:lnTo>
                    <a:cubicBezTo>
                      <a:pt x="119156" y="2031072"/>
                      <a:pt x="104713" y="2031072"/>
                      <a:pt x="101102" y="2027461"/>
                    </a:cubicBezTo>
                    <a:cubicBezTo>
                      <a:pt x="97491" y="2023850"/>
                      <a:pt x="99297" y="2023850"/>
                      <a:pt x="99297" y="2007602"/>
                    </a:cubicBezTo>
                    <a:cubicBezTo>
                      <a:pt x="99297" y="1924553"/>
                      <a:pt x="101102" y="1633885"/>
                      <a:pt x="72216" y="1393767"/>
                    </a:cubicBezTo>
                    <a:cubicBezTo>
                      <a:pt x="39719" y="1112125"/>
                      <a:pt x="36108" y="1021855"/>
                      <a:pt x="23470" y="752851"/>
                    </a:cubicBezTo>
                    <a:cubicBezTo>
                      <a:pt x="5416" y="398993"/>
                      <a:pt x="0" y="1806"/>
                      <a:pt x="0" y="1806"/>
                    </a:cubicBezTo>
                    <a:lnTo>
                      <a:pt x="877423" y="1806"/>
                    </a:lnTo>
                    <a:close/>
                  </a:path>
                </a:pathLst>
              </a:custGeom>
              <a:solidFill>
                <a:srgbClr val="34383B"/>
              </a:solidFill>
              <a:ln w="18013" cap="flat">
                <a:noFill/>
                <a:prstDash val="solid"/>
                <a:miter/>
              </a:ln>
            </p:spPr>
            <p:txBody>
              <a:bodyPr rtlCol="0" anchor="ctr"/>
              <a:lstStyle/>
              <a:p>
                <a:endParaRPr lang="zh-CN" altLang="en-US"/>
              </a:p>
            </p:txBody>
          </p:sp>
          <p:sp>
            <p:nvSpPr>
              <p:cNvPr id="26" name="任意多边形: 形状 25"/>
              <p:cNvSpPr/>
              <p:nvPr/>
            </p:nvSpPr>
            <p:spPr>
              <a:xfrm>
                <a:off x="9602555" y="3903713"/>
                <a:ext cx="90270" cy="306918"/>
              </a:xfrm>
              <a:custGeom>
                <a:avLst/>
                <a:gdLst>
                  <a:gd name="connsiteX0" fmla="*/ 1605 w 90269"/>
                  <a:gd name="connsiteY0" fmla="*/ 0 h 306917"/>
                  <a:gd name="connsiteX1" fmla="*/ 1605 w 90269"/>
                  <a:gd name="connsiteY1" fmla="*/ 214842 h 306917"/>
                  <a:gd name="connsiteX2" fmla="*/ 99096 w 90269"/>
                  <a:gd name="connsiteY2" fmla="*/ 323166 h 306917"/>
                  <a:gd name="connsiteX3" fmla="*/ 99096 w 90269"/>
                  <a:gd name="connsiteY3" fmla="*/ 0 h 306917"/>
                  <a:gd name="connsiteX4" fmla="*/ 1605 w 90269"/>
                  <a:gd name="connsiteY4" fmla="*/ 0 h 30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306917">
                    <a:moveTo>
                      <a:pt x="1605" y="0"/>
                    </a:moveTo>
                    <a:cubicBezTo>
                      <a:pt x="1605" y="0"/>
                      <a:pt x="-2006" y="101102"/>
                      <a:pt x="1605" y="214842"/>
                    </a:cubicBezTo>
                    <a:cubicBezTo>
                      <a:pt x="5216" y="328582"/>
                      <a:pt x="99096" y="323166"/>
                      <a:pt x="99096" y="323166"/>
                    </a:cubicBezTo>
                    <a:lnTo>
                      <a:pt x="99096" y="0"/>
                    </a:lnTo>
                    <a:lnTo>
                      <a:pt x="1605" y="0"/>
                    </a:lnTo>
                    <a:close/>
                  </a:path>
                </a:pathLst>
              </a:custGeom>
              <a:solidFill>
                <a:srgbClr val="2D3134"/>
              </a:solidFill>
              <a:ln w="18013" cap="flat">
                <a:noFill/>
                <a:prstDash val="solid"/>
                <a:miter/>
              </a:ln>
            </p:spPr>
            <p:txBody>
              <a:bodyPr rtlCol="0" anchor="ctr"/>
              <a:lstStyle/>
              <a:p>
                <a:endParaRPr lang="zh-CN" altLang="en-US"/>
              </a:p>
            </p:txBody>
          </p:sp>
          <p:sp>
            <p:nvSpPr>
              <p:cNvPr id="27" name="任意多边形: 形状 26"/>
              <p:cNvSpPr/>
              <p:nvPr/>
            </p:nvSpPr>
            <p:spPr>
              <a:xfrm>
                <a:off x="9291826" y="3901908"/>
                <a:ext cx="866591" cy="2022045"/>
              </a:xfrm>
              <a:custGeom>
                <a:avLst/>
                <a:gdLst>
                  <a:gd name="connsiteX0" fmla="*/ 796180 w 866590"/>
                  <a:gd name="connsiteY0" fmla="*/ 2025655 h 2022044"/>
                  <a:gd name="connsiteX1" fmla="*/ 799791 w 866590"/>
                  <a:gd name="connsiteY1" fmla="*/ 2003991 h 2022044"/>
                  <a:gd name="connsiteX2" fmla="*/ 792569 w 866590"/>
                  <a:gd name="connsiteY2" fmla="*/ 1433485 h 2022044"/>
                  <a:gd name="connsiteX3" fmla="*/ 830483 w 866590"/>
                  <a:gd name="connsiteY3" fmla="*/ 628278 h 2022044"/>
                  <a:gd name="connsiteX4" fmla="*/ 879229 w 866590"/>
                  <a:gd name="connsiteY4" fmla="*/ 0 h 2022044"/>
                  <a:gd name="connsiteX5" fmla="*/ 0 w 866590"/>
                  <a:gd name="connsiteY5" fmla="*/ 0 h 2022044"/>
                  <a:gd name="connsiteX6" fmla="*/ 0 w 866590"/>
                  <a:gd name="connsiteY6" fmla="*/ 30692 h 2022044"/>
                  <a:gd name="connsiteX7" fmla="*/ 433295 w 866590"/>
                  <a:gd name="connsiteY7" fmla="*/ 90270 h 2022044"/>
                  <a:gd name="connsiteX8" fmla="*/ 770905 w 866590"/>
                  <a:gd name="connsiteY8" fmla="*/ 323166 h 2022044"/>
                  <a:gd name="connsiteX9" fmla="*/ 707716 w 866590"/>
                  <a:gd name="connsiteY9" fmla="*/ 1321551 h 2022044"/>
                  <a:gd name="connsiteX10" fmla="*/ 586754 w 866590"/>
                  <a:gd name="connsiteY10" fmla="*/ 2029266 h 2022044"/>
                  <a:gd name="connsiteX11" fmla="*/ 772710 w 866590"/>
                  <a:gd name="connsiteY11" fmla="*/ 2029266 h 2022044"/>
                  <a:gd name="connsiteX12" fmla="*/ 796180 w 866590"/>
                  <a:gd name="connsiteY12" fmla="*/ 2025655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66590" h="2022044">
                    <a:moveTo>
                      <a:pt x="796180" y="2025655"/>
                    </a:moveTo>
                    <a:cubicBezTo>
                      <a:pt x="799791" y="2022045"/>
                      <a:pt x="799791" y="2020240"/>
                      <a:pt x="799791" y="2003991"/>
                    </a:cubicBezTo>
                    <a:cubicBezTo>
                      <a:pt x="797986" y="1920943"/>
                      <a:pt x="790764" y="1653744"/>
                      <a:pt x="792569" y="1433485"/>
                    </a:cubicBezTo>
                    <a:cubicBezTo>
                      <a:pt x="794375" y="1169897"/>
                      <a:pt x="807013" y="891866"/>
                      <a:pt x="830483" y="628278"/>
                    </a:cubicBezTo>
                    <a:cubicBezTo>
                      <a:pt x="866591" y="225675"/>
                      <a:pt x="879229" y="0"/>
                      <a:pt x="879229" y="0"/>
                    </a:cubicBezTo>
                    <a:lnTo>
                      <a:pt x="0" y="0"/>
                    </a:lnTo>
                    <a:cubicBezTo>
                      <a:pt x="0" y="0"/>
                      <a:pt x="0" y="10832"/>
                      <a:pt x="0" y="30692"/>
                    </a:cubicBezTo>
                    <a:cubicBezTo>
                      <a:pt x="0" y="30692"/>
                      <a:pt x="131794" y="81243"/>
                      <a:pt x="433295" y="90270"/>
                    </a:cubicBezTo>
                    <a:cubicBezTo>
                      <a:pt x="734797" y="99297"/>
                      <a:pt x="778126" y="140821"/>
                      <a:pt x="770905" y="323166"/>
                    </a:cubicBezTo>
                    <a:cubicBezTo>
                      <a:pt x="763683" y="505511"/>
                      <a:pt x="707716" y="1072406"/>
                      <a:pt x="707716" y="1321551"/>
                    </a:cubicBezTo>
                    <a:cubicBezTo>
                      <a:pt x="707716" y="1570696"/>
                      <a:pt x="763683" y="2009407"/>
                      <a:pt x="586754" y="2029266"/>
                    </a:cubicBezTo>
                    <a:lnTo>
                      <a:pt x="772710" y="2029266"/>
                    </a:lnTo>
                    <a:cubicBezTo>
                      <a:pt x="774515" y="2031072"/>
                      <a:pt x="790764" y="2031072"/>
                      <a:pt x="796180" y="2025655"/>
                    </a:cubicBezTo>
                    <a:close/>
                  </a:path>
                </a:pathLst>
              </a:custGeom>
              <a:solidFill>
                <a:srgbClr val="2A2E31"/>
              </a:solidFill>
              <a:ln w="18013" cap="flat">
                <a:noFill/>
                <a:prstDash val="solid"/>
                <a:miter/>
              </a:ln>
            </p:spPr>
            <p:txBody>
              <a:bodyPr rtlCol="0" anchor="ctr"/>
              <a:lstStyle/>
              <a:p>
                <a:endParaRPr lang="zh-CN" altLang="en-US"/>
              </a:p>
            </p:txBody>
          </p:sp>
          <p:sp>
            <p:nvSpPr>
              <p:cNvPr id="28" name="任意多边形: 形状 27"/>
              <p:cNvSpPr/>
              <p:nvPr/>
            </p:nvSpPr>
            <p:spPr>
              <a:xfrm>
                <a:off x="9291826" y="3903713"/>
                <a:ext cx="866591" cy="54162"/>
              </a:xfrm>
              <a:custGeom>
                <a:avLst/>
                <a:gdLst>
                  <a:gd name="connsiteX0" fmla="*/ 288864 w 866590"/>
                  <a:gd name="connsiteY0" fmla="*/ 50551 h 54161"/>
                  <a:gd name="connsiteX1" fmla="*/ 875618 w 866590"/>
                  <a:gd name="connsiteY1" fmla="*/ 41524 h 54161"/>
                  <a:gd name="connsiteX2" fmla="*/ 875618 w 866590"/>
                  <a:gd name="connsiteY2" fmla="*/ 41524 h 54161"/>
                  <a:gd name="connsiteX3" fmla="*/ 877423 w 866590"/>
                  <a:gd name="connsiteY3" fmla="*/ 0 h 54161"/>
                  <a:gd name="connsiteX4" fmla="*/ 0 w 866590"/>
                  <a:gd name="connsiteY4" fmla="*/ 0 h 54161"/>
                  <a:gd name="connsiteX5" fmla="*/ 0 w 866590"/>
                  <a:gd name="connsiteY5" fmla="*/ 14443 h 54161"/>
                  <a:gd name="connsiteX6" fmla="*/ 0 w 866590"/>
                  <a:gd name="connsiteY6" fmla="*/ 14443 h 54161"/>
                  <a:gd name="connsiteX7" fmla="*/ 288864 w 866590"/>
                  <a:gd name="connsiteY7" fmla="*/ 5055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6590" h="54161">
                    <a:moveTo>
                      <a:pt x="288864" y="50551"/>
                    </a:moveTo>
                    <a:cubicBezTo>
                      <a:pt x="516344" y="63189"/>
                      <a:pt x="722159" y="72216"/>
                      <a:pt x="875618" y="41524"/>
                    </a:cubicBezTo>
                    <a:lnTo>
                      <a:pt x="875618" y="41524"/>
                    </a:lnTo>
                    <a:cubicBezTo>
                      <a:pt x="877423" y="14443"/>
                      <a:pt x="877423" y="0"/>
                      <a:pt x="877423" y="0"/>
                    </a:cubicBezTo>
                    <a:lnTo>
                      <a:pt x="0" y="0"/>
                    </a:lnTo>
                    <a:cubicBezTo>
                      <a:pt x="0" y="0"/>
                      <a:pt x="0" y="5416"/>
                      <a:pt x="0" y="14443"/>
                    </a:cubicBezTo>
                    <a:lnTo>
                      <a:pt x="0" y="14443"/>
                    </a:lnTo>
                    <a:cubicBezTo>
                      <a:pt x="0" y="14443"/>
                      <a:pt x="133599" y="41524"/>
                      <a:pt x="288864" y="50551"/>
                    </a:cubicBezTo>
                    <a:close/>
                  </a:path>
                </a:pathLst>
              </a:custGeom>
              <a:solidFill>
                <a:srgbClr val="191D20"/>
              </a:solidFill>
              <a:ln w="18013" cap="flat">
                <a:noFill/>
                <a:prstDash val="solid"/>
                <a:miter/>
              </a:ln>
            </p:spPr>
            <p:txBody>
              <a:bodyPr rtlCol="0" anchor="ctr"/>
              <a:lstStyle/>
              <a:p>
                <a:endParaRPr lang="zh-CN" altLang="en-US"/>
              </a:p>
            </p:txBody>
          </p:sp>
          <p:sp>
            <p:nvSpPr>
              <p:cNvPr id="29" name="任意多边形: 形状 28"/>
              <p:cNvSpPr/>
              <p:nvPr/>
            </p:nvSpPr>
            <p:spPr>
              <a:xfrm>
                <a:off x="9546322" y="2266218"/>
                <a:ext cx="487457" cy="830483"/>
              </a:xfrm>
              <a:custGeom>
                <a:avLst/>
                <a:gdLst>
                  <a:gd name="connsiteX0" fmla="*/ 173383 w 487457"/>
                  <a:gd name="connsiteY0" fmla="*/ 841315 h 830482"/>
                  <a:gd name="connsiteX1" fmla="*/ 496549 w 487457"/>
                  <a:gd name="connsiteY1" fmla="*/ 21665 h 830482"/>
                  <a:gd name="connsiteX2" fmla="*/ 391836 w 487457"/>
                  <a:gd name="connsiteY2" fmla="*/ 5416 h 830482"/>
                  <a:gd name="connsiteX3" fmla="*/ 260042 w 487457"/>
                  <a:gd name="connsiteY3" fmla="*/ 0 h 830482"/>
                  <a:gd name="connsiteX4" fmla="*/ 10897 w 487457"/>
                  <a:gd name="connsiteY4" fmla="*/ 27081 h 830482"/>
                  <a:gd name="connsiteX5" fmla="*/ 173383 w 487457"/>
                  <a:gd name="connsiteY5" fmla="*/ 841315 h 83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457" h="830482">
                    <a:moveTo>
                      <a:pt x="173383" y="841315"/>
                    </a:moveTo>
                    <a:cubicBezTo>
                      <a:pt x="379198" y="857564"/>
                      <a:pt x="473079" y="225675"/>
                      <a:pt x="496549" y="21665"/>
                    </a:cubicBezTo>
                    <a:cubicBezTo>
                      <a:pt x="465857" y="14443"/>
                      <a:pt x="431555" y="9027"/>
                      <a:pt x="391836" y="5416"/>
                    </a:cubicBezTo>
                    <a:cubicBezTo>
                      <a:pt x="353923" y="1805"/>
                      <a:pt x="308788" y="0"/>
                      <a:pt x="260042" y="0"/>
                    </a:cubicBezTo>
                    <a:cubicBezTo>
                      <a:pt x="157134" y="0"/>
                      <a:pt x="74086" y="10832"/>
                      <a:pt x="10897" y="27081"/>
                    </a:cubicBezTo>
                    <a:cubicBezTo>
                      <a:pt x="-3546" y="211231"/>
                      <a:pt x="-36043" y="825067"/>
                      <a:pt x="173383" y="841315"/>
                    </a:cubicBezTo>
                    <a:close/>
                  </a:path>
                </a:pathLst>
              </a:custGeom>
              <a:solidFill>
                <a:srgbClr val="F4EBE6"/>
              </a:solidFill>
              <a:ln w="18013" cap="flat">
                <a:noFill/>
                <a:prstDash val="solid"/>
                <a:miter/>
              </a:ln>
            </p:spPr>
            <p:txBody>
              <a:bodyPr rtlCol="0" anchor="ctr"/>
              <a:lstStyle/>
              <a:p>
                <a:endParaRPr lang="zh-CN" altLang="en-US"/>
              </a:p>
            </p:txBody>
          </p:sp>
          <p:sp>
            <p:nvSpPr>
              <p:cNvPr id="30" name="任意多边形: 形状 29"/>
              <p:cNvSpPr/>
              <p:nvPr/>
            </p:nvSpPr>
            <p:spPr>
              <a:xfrm>
                <a:off x="9582920" y="2336629"/>
                <a:ext cx="126378" cy="704105"/>
              </a:xfrm>
              <a:custGeom>
                <a:avLst/>
                <a:gdLst>
                  <a:gd name="connsiteX0" fmla="*/ 17629 w 126377"/>
                  <a:gd name="connsiteY0" fmla="*/ 0 h 704104"/>
                  <a:gd name="connsiteX1" fmla="*/ 127758 w 126377"/>
                  <a:gd name="connsiteY1" fmla="*/ 521760 h 704104"/>
                  <a:gd name="connsiteX2" fmla="*/ 80818 w 126377"/>
                  <a:gd name="connsiteY2" fmla="*/ 705910 h 704104"/>
                  <a:gd name="connsiteX3" fmla="*/ 1380 w 126377"/>
                  <a:gd name="connsiteY3" fmla="*/ 270810 h 704104"/>
                  <a:gd name="connsiteX4" fmla="*/ 17629 w 126377"/>
                  <a:gd name="connsiteY4" fmla="*/ 0 h 704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04104">
                    <a:moveTo>
                      <a:pt x="17629" y="0"/>
                    </a:moveTo>
                    <a:cubicBezTo>
                      <a:pt x="17629" y="0"/>
                      <a:pt x="-16674" y="250950"/>
                      <a:pt x="127758" y="521760"/>
                    </a:cubicBezTo>
                    <a:cubicBezTo>
                      <a:pt x="124147" y="610224"/>
                      <a:pt x="80818" y="705910"/>
                      <a:pt x="80818" y="705910"/>
                    </a:cubicBezTo>
                    <a:cubicBezTo>
                      <a:pt x="80818" y="705910"/>
                      <a:pt x="15823" y="492873"/>
                      <a:pt x="1380" y="270810"/>
                    </a:cubicBezTo>
                    <a:cubicBezTo>
                      <a:pt x="-5841" y="102908"/>
                      <a:pt x="17629" y="0"/>
                      <a:pt x="17629" y="0"/>
                    </a:cubicBezTo>
                    <a:close/>
                  </a:path>
                </a:pathLst>
              </a:custGeom>
              <a:solidFill>
                <a:srgbClr val="D3D3D3"/>
              </a:solidFill>
              <a:ln w="18013" cap="flat">
                <a:noFill/>
                <a:prstDash val="solid"/>
                <a:miter/>
              </a:ln>
            </p:spPr>
            <p:txBody>
              <a:bodyPr rtlCol="0" anchor="ctr"/>
              <a:lstStyle/>
              <a:p>
                <a:endParaRPr lang="zh-CN" altLang="en-US"/>
              </a:p>
            </p:txBody>
          </p:sp>
          <p:sp>
            <p:nvSpPr>
              <p:cNvPr id="31" name="任意多边形: 形状 30"/>
              <p:cNvSpPr/>
              <p:nvPr/>
            </p:nvSpPr>
            <p:spPr>
              <a:xfrm>
                <a:off x="9717900" y="2452174"/>
                <a:ext cx="144432" cy="1029076"/>
              </a:xfrm>
              <a:custGeom>
                <a:avLst/>
                <a:gdLst>
                  <a:gd name="connsiteX0" fmla="*/ 90270 w 144431"/>
                  <a:gd name="connsiteY0" fmla="*/ 5416 h 1029076"/>
                  <a:gd name="connsiteX1" fmla="*/ 144432 w 144431"/>
                  <a:gd name="connsiteY1" fmla="*/ 915336 h 1029076"/>
                  <a:gd name="connsiteX2" fmla="*/ 79437 w 144431"/>
                  <a:gd name="connsiteY2" fmla="*/ 1030882 h 1029076"/>
                  <a:gd name="connsiteX3" fmla="*/ 0 w 144431"/>
                  <a:gd name="connsiteY3" fmla="*/ 938807 h 1029076"/>
                  <a:gd name="connsiteX4" fmla="*/ 52356 w 144431"/>
                  <a:gd name="connsiteY4" fmla="*/ 0 h 1029076"/>
                  <a:gd name="connsiteX5" fmla="*/ 90270 w 144431"/>
                  <a:gd name="connsiteY5" fmla="*/ 5416 h 102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431" h="1029076">
                    <a:moveTo>
                      <a:pt x="90270" y="5416"/>
                    </a:moveTo>
                    <a:cubicBezTo>
                      <a:pt x="84854" y="9027"/>
                      <a:pt x="142626" y="862980"/>
                      <a:pt x="144432" y="915336"/>
                    </a:cubicBezTo>
                    <a:cubicBezTo>
                      <a:pt x="146237" y="967693"/>
                      <a:pt x="90270" y="1030882"/>
                      <a:pt x="79437" y="1030882"/>
                    </a:cubicBezTo>
                    <a:cubicBezTo>
                      <a:pt x="68605" y="1030882"/>
                      <a:pt x="0" y="938807"/>
                      <a:pt x="0" y="938807"/>
                    </a:cubicBezTo>
                    <a:lnTo>
                      <a:pt x="52356" y="0"/>
                    </a:lnTo>
                    <a:lnTo>
                      <a:pt x="90270" y="5416"/>
                    </a:lnTo>
                    <a:close/>
                  </a:path>
                </a:pathLst>
              </a:custGeom>
              <a:solidFill>
                <a:srgbClr val="D3D3D3"/>
              </a:solidFill>
              <a:ln w="18013" cap="flat">
                <a:noFill/>
                <a:prstDash val="solid"/>
                <a:miter/>
              </a:ln>
            </p:spPr>
            <p:txBody>
              <a:bodyPr rtlCol="0" anchor="ctr"/>
              <a:lstStyle/>
              <a:p>
                <a:endParaRPr lang="zh-CN" altLang="en-US"/>
              </a:p>
            </p:txBody>
          </p:sp>
          <p:sp>
            <p:nvSpPr>
              <p:cNvPr id="32" name="任意多边形: 形状 31"/>
              <p:cNvSpPr/>
              <p:nvPr/>
            </p:nvSpPr>
            <p:spPr>
              <a:xfrm>
                <a:off x="9628506" y="2271634"/>
                <a:ext cx="306918" cy="198594"/>
              </a:xfrm>
              <a:custGeom>
                <a:avLst/>
                <a:gdLst>
                  <a:gd name="connsiteX0" fmla="*/ 2735 w 306917"/>
                  <a:gd name="connsiteY0" fmla="*/ 7221 h 198593"/>
                  <a:gd name="connsiteX1" fmla="*/ 4540 w 306917"/>
                  <a:gd name="connsiteY1" fmla="*/ 72216 h 198593"/>
                  <a:gd name="connsiteX2" fmla="*/ 53286 w 306917"/>
                  <a:gd name="connsiteY2" fmla="*/ 189567 h 198593"/>
                  <a:gd name="connsiteX3" fmla="*/ 100226 w 306917"/>
                  <a:gd name="connsiteY3" fmla="*/ 187761 h 198593"/>
                  <a:gd name="connsiteX4" fmla="*/ 188691 w 306917"/>
                  <a:gd name="connsiteY4" fmla="*/ 187761 h 198593"/>
                  <a:gd name="connsiteX5" fmla="*/ 235631 w 306917"/>
                  <a:gd name="connsiteY5" fmla="*/ 204010 h 198593"/>
                  <a:gd name="connsiteX6" fmla="*/ 309652 w 306917"/>
                  <a:gd name="connsiteY6" fmla="*/ 128183 h 198593"/>
                  <a:gd name="connsiteX7" fmla="*/ 306042 w 306917"/>
                  <a:gd name="connsiteY7" fmla="*/ 0 h 198593"/>
                  <a:gd name="connsiteX8" fmla="*/ 186885 w 306917"/>
                  <a:gd name="connsiteY8" fmla="*/ 140821 h 198593"/>
                  <a:gd name="connsiteX9" fmla="*/ 49675 w 306917"/>
                  <a:gd name="connsiteY9" fmla="*/ 74021 h 198593"/>
                  <a:gd name="connsiteX10" fmla="*/ 2735 w 306917"/>
                  <a:gd name="connsiteY10" fmla="*/ 7221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917" h="198593">
                    <a:moveTo>
                      <a:pt x="2735" y="7221"/>
                    </a:moveTo>
                    <a:cubicBezTo>
                      <a:pt x="2735" y="7221"/>
                      <a:pt x="-4487" y="27081"/>
                      <a:pt x="4540" y="72216"/>
                    </a:cubicBezTo>
                    <a:cubicBezTo>
                      <a:pt x="13567" y="117351"/>
                      <a:pt x="38843" y="166097"/>
                      <a:pt x="53286" y="189567"/>
                    </a:cubicBezTo>
                    <a:cubicBezTo>
                      <a:pt x="67729" y="213037"/>
                      <a:pt x="87588" y="175123"/>
                      <a:pt x="100226" y="187761"/>
                    </a:cubicBezTo>
                    <a:cubicBezTo>
                      <a:pt x="111059" y="200399"/>
                      <a:pt x="148972" y="238312"/>
                      <a:pt x="188691" y="187761"/>
                    </a:cubicBezTo>
                    <a:cubicBezTo>
                      <a:pt x="199523" y="173318"/>
                      <a:pt x="222993" y="196788"/>
                      <a:pt x="235631" y="204010"/>
                    </a:cubicBezTo>
                    <a:cubicBezTo>
                      <a:pt x="248269" y="211231"/>
                      <a:pt x="289793" y="189567"/>
                      <a:pt x="309652" y="128183"/>
                    </a:cubicBezTo>
                    <a:cubicBezTo>
                      <a:pt x="325901" y="75827"/>
                      <a:pt x="318679" y="18054"/>
                      <a:pt x="306042" y="0"/>
                    </a:cubicBezTo>
                    <a:cubicBezTo>
                      <a:pt x="300625" y="23470"/>
                      <a:pt x="228409" y="135405"/>
                      <a:pt x="186885" y="140821"/>
                    </a:cubicBezTo>
                    <a:cubicBezTo>
                      <a:pt x="143556" y="148043"/>
                      <a:pt x="80367" y="119156"/>
                      <a:pt x="49675" y="74021"/>
                    </a:cubicBezTo>
                    <a:cubicBezTo>
                      <a:pt x="18983" y="30692"/>
                      <a:pt x="2735" y="7221"/>
                      <a:pt x="2735" y="7221"/>
                    </a:cubicBezTo>
                    <a:close/>
                  </a:path>
                </a:pathLst>
              </a:custGeom>
              <a:solidFill>
                <a:srgbClr val="D3D3D3"/>
              </a:solidFill>
              <a:ln w="18013" cap="flat">
                <a:noFill/>
                <a:prstDash val="solid"/>
                <a:miter/>
              </a:ln>
            </p:spPr>
            <p:txBody>
              <a:bodyPr rtlCol="0" anchor="ctr"/>
              <a:lstStyle/>
              <a:p>
                <a:endParaRPr lang="zh-CN" altLang="en-US"/>
              </a:p>
            </p:txBody>
          </p:sp>
          <p:sp>
            <p:nvSpPr>
              <p:cNvPr id="33" name="任意多边形: 形状 32"/>
              <p:cNvSpPr/>
              <p:nvPr/>
            </p:nvSpPr>
            <p:spPr>
              <a:xfrm>
                <a:off x="9631210" y="2428704"/>
                <a:ext cx="162486" cy="1065184"/>
              </a:xfrm>
              <a:custGeom>
                <a:avLst/>
                <a:gdLst>
                  <a:gd name="connsiteX0" fmla="*/ 173349 w 162485"/>
                  <a:gd name="connsiteY0" fmla="*/ 3611 h 1065184"/>
                  <a:gd name="connsiteX1" fmla="*/ 176960 w 162485"/>
                  <a:gd name="connsiteY1" fmla="*/ 947834 h 1065184"/>
                  <a:gd name="connsiteX2" fmla="*/ 83079 w 162485"/>
                  <a:gd name="connsiteY2" fmla="*/ 1074211 h 1065184"/>
                  <a:gd name="connsiteX3" fmla="*/ 31 w 162485"/>
                  <a:gd name="connsiteY3" fmla="*/ 946028 h 1065184"/>
                  <a:gd name="connsiteX4" fmla="*/ 101133 w 162485"/>
                  <a:gd name="connsiteY4" fmla="*/ 0 h 1065184"/>
                  <a:gd name="connsiteX5" fmla="*/ 173349 w 162485"/>
                  <a:gd name="connsiteY5"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485" h="1065184">
                    <a:moveTo>
                      <a:pt x="173349" y="3611"/>
                    </a:moveTo>
                    <a:cubicBezTo>
                      <a:pt x="173349" y="3611"/>
                      <a:pt x="169738" y="805207"/>
                      <a:pt x="176960" y="947834"/>
                    </a:cubicBezTo>
                    <a:cubicBezTo>
                      <a:pt x="175154" y="992969"/>
                      <a:pt x="90301" y="1074211"/>
                      <a:pt x="83079" y="1074211"/>
                    </a:cubicBezTo>
                    <a:cubicBezTo>
                      <a:pt x="75858" y="1074211"/>
                      <a:pt x="-1774" y="983942"/>
                      <a:pt x="31" y="946028"/>
                    </a:cubicBezTo>
                    <a:cubicBezTo>
                      <a:pt x="1836" y="908115"/>
                      <a:pt x="101133" y="0"/>
                      <a:pt x="101133" y="0"/>
                    </a:cubicBezTo>
                    <a:lnTo>
                      <a:pt x="173349" y="3611"/>
                    </a:lnTo>
                    <a:close/>
                  </a:path>
                </a:pathLst>
              </a:custGeom>
              <a:solidFill>
                <a:srgbClr val="D10006"/>
              </a:solidFill>
              <a:ln w="18013" cap="flat">
                <a:noFill/>
                <a:prstDash val="solid"/>
                <a:miter/>
              </a:ln>
            </p:spPr>
            <p:txBody>
              <a:bodyPr rtlCol="0" anchor="ctr"/>
              <a:lstStyle/>
              <a:p>
                <a:endParaRPr lang="zh-CN" altLang="en-US"/>
              </a:p>
            </p:txBody>
          </p:sp>
          <p:sp>
            <p:nvSpPr>
              <p:cNvPr id="34" name="任意多边形: 形状 33"/>
              <p:cNvSpPr/>
              <p:nvPr/>
            </p:nvSpPr>
            <p:spPr>
              <a:xfrm>
                <a:off x="9658322" y="2428704"/>
                <a:ext cx="144432" cy="1065184"/>
              </a:xfrm>
              <a:custGeom>
                <a:avLst/>
                <a:gdLst>
                  <a:gd name="connsiteX0" fmla="*/ 146237 w 144431"/>
                  <a:gd name="connsiteY0" fmla="*/ 3611 h 1065184"/>
                  <a:gd name="connsiteX1" fmla="*/ 135405 w 144431"/>
                  <a:gd name="connsiteY1" fmla="*/ 3611 h 1065184"/>
                  <a:gd name="connsiteX2" fmla="*/ 135405 w 144431"/>
                  <a:gd name="connsiteY2" fmla="*/ 0 h 1065184"/>
                  <a:gd name="connsiteX3" fmla="*/ 74021 w 144431"/>
                  <a:gd name="connsiteY3" fmla="*/ 3611 h 1065184"/>
                  <a:gd name="connsiteX4" fmla="*/ 97491 w 144431"/>
                  <a:gd name="connsiteY4" fmla="*/ 27081 h 1065184"/>
                  <a:gd name="connsiteX5" fmla="*/ 129989 w 144431"/>
                  <a:gd name="connsiteY5" fmla="*/ 30692 h 1065184"/>
                  <a:gd name="connsiteX6" fmla="*/ 129989 w 144431"/>
                  <a:gd name="connsiteY6" fmla="*/ 30692 h 1065184"/>
                  <a:gd name="connsiteX7" fmla="*/ 90270 w 144431"/>
                  <a:gd name="connsiteY7" fmla="*/ 978525 h 1065184"/>
                  <a:gd name="connsiteX8" fmla="*/ 0 w 144431"/>
                  <a:gd name="connsiteY8" fmla="*/ 1009217 h 1065184"/>
                  <a:gd name="connsiteX9" fmla="*/ 55967 w 144431"/>
                  <a:gd name="connsiteY9" fmla="*/ 1076017 h 1065184"/>
                  <a:gd name="connsiteX10" fmla="*/ 149848 w 144431"/>
                  <a:gd name="connsiteY10" fmla="*/ 949639 h 1065184"/>
                  <a:gd name="connsiteX11" fmla="*/ 146237 w 144431"/>
                  <a:gd name="connsiteY11"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431" h="1065184">
                    <a:moveTo>
                      <a:pt x="146237" y="3611"/>
                    </a:moveTo>
                    <a:lnTo>
                      <a:pt x="135405" y="3611"/>
                    </a:lnTo>
                    <a:lnTo>
                      <a:pt x="135405" y="0"/>
                    </a:lnTo>
                    <a:lnTo>
                      <a:pt x="74021" y="3611"/>
                    </a:lnTo>
                    <a:cubicBezTo>
                      <a:pt x="74021" y="3611"/>
                      <a:pt x="77632" y="18054"/>
                      <a:pt x="97491" y="27081"/>
                    </a:cubicBezTo>
                    <a:cubicBezTo>
                      <a:pt x="117351" y="36108"/>
                      <a:pt x="129989" y="30692"/>
                      <a:pt x="129989" y="30692"/>
                    </a:cubicBezTo>
                    <a:lnTo>
                      <a:pt x="129989" y="30692"/>
                    </a:lnTo>
                    <a:cubicBezTo>
                      <a:pt x="131794" y="189567"/>
                      <a:pt x="144432" y="884645"/>
                      <a:pt x="90270" y="978525"/>
                    </a:cubicBezTo>
                    <a:cubicBezTo>
                      <a:pt x="54162" y="1039909"/>
                      <a:pt x="7222" y="1018244"/>
                      <a:pt x="0" y="1009217"/>
                    </a:cubicBezTo>
                    <a:cubicBezTo>
                      <a:pt x="23470" y="1043520"/>
                      <a:pt x="52357" y="1076017"/>
                      <a:pt x="55967" y="1076017"/>
                    </a:cubicBezTo>
                    <a:cubicBezTo>
                      <a:pt x="63189" y="1076017"/>
                      <a:pt x="148043" y="994774"/>
                      <a:pt x="149848" y="949639"/>
                    </a:cubicBezTo>
                    <a:cubicBezTo>
                      <a:pt x="142626" y="805207"/>
                      <a:pt x="146237" y="3611"/>
                      <a:pt x="146237" y="3611"/>
                    </a:cubicBezTo>
                    <a:close/>
                  </a:path>
                </a:pathLst>
              </a:custGeom>
              <a:solidFill>
                <a:srgbClr val="9A0006"/>
              </a:solidFill>
              <a:ln w="18013" cap="flat">
                <a:noFill/>
                <a:prstDash val="solid"/>
                <a:miter/>
              </a:ln>
            </p:spPr>
            <p:txBody>
              <a:bodyPr rtlCol="0" anchor="ctr"/>
              <a:lstStyle/>
              <a:p>
                <a:endParaRPr lang="zh-CN" altLang="en-US"/>
              </a:p>
            </p:txBody>
          </p:sp>
          <p:sp>
            <p:nvSpPr>
              <p:cNvPr id="35" name="任意多边形: 形状 34"/>
              <p:cNvSpPr/>
              <p:nvPr/>
            </p:nvSpPr>
            <p:spPr>
              <a:xfrm>
                <a:off x="9705262" y="2354683"/>
                <a:ext cx="126378" cy="90270"/>
              </a:xfrm>
              <a:custGeom>
                <a:avLst/>
                <a:gdLst>
                  <a:gd name="connsiteX0" fmla="*/ 36108 w 126377"/>
                  <a:gd name="connsiteY0" fmla="*/ 0 h 90269"/>
                  <a:gd name="connsiteX1" fmla="*/ 95686 w 126377"/>
                  <a:gd name="connsiteY1" fmla="*/ 0 h 90269"/>
                  <a:gd name="connsiteX2" fmla="*/ 142626 w 126377"/>
                  <a:gd name="connsiteY2" fmla="*/ 30692 h 90269"/>
                  <a:gd name="connsiteX3" fmla="*/ 101102 w 126377"/>
                  <a:gd name="connsiteY3" fmla="*/ 81243 h 90269"/>
                  <a:gd name="connsiteX4" fmla="*/ 66800 w 126377"/>
                  <a:gd name="connsiteY4" fmla="*/ 95686 h 90269"/>
                  <a:gd name="connsiteX5" fmla="*/ 28886 w 126377"/>
                  <a:gd name="connsiteY5" fmla="*/ 77632 h 90269"/>
                  <a:gd name="connsiteX6" fmla="*/ 0 w 126377"/>
                  <a:gd name="connsiteY6" fmla="*/ 21665 h 90269"/>
                  <a:gd name="connsiteX7" fmla="*/ 36108 w 126377"/>
                  <a:gd name="connsiteY7" fmla="*/ 0 h 9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90269">
                    <a:moveTo>
                      <a:pt x="36108" y="0"/>
                    </a:moveTo>
                    <a:lnTo>
                      <a:pt x="95686" y="0"/>
                    </a:lnTo>
                    <a:lnTo>
                      <a:pt x="142626" y="30692"/>
                    </a:lnTo>
                    <a:cubicBezTo>
                      <a:pt x="142626" y="30692"/>
                      <a:pt x="122767" y="57773"/>
                      <a:pt x="101102" y="81243"/>
                    </a:cubicBezTo>
                    <a:cubicBezTo>
                      <a:pt x="93881" y="90270"/>
                      <a:pt x="88464" y="95686"/>
                      <a:pt x="66800" y="95686"/>
                    </a:cubicBezTo>
                    <a:cubicBezTo>
                      <a:pt x="45135" y="95686"/>
                      <a:pt x="37913" y="86659"/>
                      <a:pt x="28886" y="77632"/>
                    </a:cubicBezTo>
                    <a:cubicBezTo>
                      <a:pt x="7222" y="55967"/>
                      <a:pt x="0" y="21665"/>
                      <a:pt x="0" y="21665"/>
                    </a:cubicBezTo>
                    <a:lnTo>
                      <a:pt x="36108" y="0"/>
                    </a:lnTo>
                    <a:close/>
                  </a:path>
                </a:pathLst>
              </a:custGeom>
              <a:solidFill>
                <a:srgbClr val="D10006"/>
              </a:solidFill>
              <a:ln w="18013" cap="flat">
                <a:noFill/>
                <a:prstDash val="solid"/>
                <a:miter/>
              </a:ln>
            </p:spPr>
            <p:txBody>
              <a:bodyPr rtlCol="0" anchor="ctr"/>
              <a:lstStyle/>
              <a:p>
                <a:endParaRPr lang="zh-CN" altLang="en-US"/>
              </a:p>
            </p:txBody>
          </p:sp>
          <p:sp>
            <p:nvSpPr>
              <p:cNvPr id="36" name="任意多边形: 形状 35"/>
              <p:cNvSpPr/>
              <p:nvPr/>
            </p:nvSpPr>
            <p:spPr>
              <a:xfrm>
                <a:off x="9705262" y="2354683"/>
                <a:ext cx="126378" cy="72216"/>
              </a:xfrm>
              <a:custGeom>
                <a:avLst/>
                <a:gdLst>
                  <a:gd name="connsiteX0" fmla="*/ 95686 w 126377"/>
                  <a:gd name="connsiteY0" fmla="*/ 0 h 72215"/>
                  <a:gd name="connsiteX1" fmla="*/ 36108 w 126377"/>
                  <a:gd name="connsiteY1" fmla="*/ 0 h 72215"/>
                  <a:gd name="connsiteX2" fmla="*/ 0 w 126377"/>
                  <a:gd name="connsiteY2" fmla="*/ 23470 h 72215"/>
                  <a:gd name="connsiteX3" fmla="*/ 9027 w 126377"/>
                  <a:gd name="connsiteY3" fmla="*/ 50551 h 72215"/>
                  <a:gd name="connsiteX4" fmla="*/ 64994 w 126377"/>
                  <a:gd name="connsiteY4" fmla="*/ 10832 h 72215"/>
                  <a:gd name="connsiteX5" fmla="*/ 113740 w 126377"/>
                  <a:gd name="connsiteY5" fmla="*/ 57773 h 72215"/>
                  <a:gd name="connsiteX6" fmla="*/ 111935 w 126377"/>
                  <a:gd name="connsiteY6" fmla="*/ 72216 h 72215"/>
                  <a:gd name="connsiteX7" fmla="*/ 142626 w 126377"/>
                  <a:gd name="connsiteY7" fmla="*/ 32497 h 72215"/>
                  <a:gd name="connsiteX8" fmla="*/ 95686 w 126377"/>
                  <a:gd name="connsiteY8" fmla="*/ 0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377" h="72215">
                    <a:moveTo>
                      <a:pt x="95686" y="0"/>
                    </a:moveTo>
                    <a:lnTo>
                      <a:pt x="36108" y="0"/>
                    </a:lnTo>
                    <a:lnTo>
                      <a:pt x="0" y="23470"/>
                    </a:lnTo>
                    <a:cubicBezTo>
                      <a:pt x="0" y="23470"/>
                      <a:pt x="1805" y="36108"/>
                      <a:pt x="9027" y="50551"/>
                    </a:cubicBezTo>
                    <a:cubicBezTo>
                      <a:pt x="19859" y="41524"/>
                      <a:pt x="54162" y="10832"/>
                      <a:pt x="64994" y="10832"/>
                    </a:cubicBezTo>
                    <a:cubicBezTo>
                      <a:pt x="75827" y="10832"/>
                      <a:pt x="113740" y="45135"/>
                      <a:pt x="113740" y="57773"/>
                    </a:cubicBezTo>
                    <a:cubicBezTo>
                      <a:pt x="113740" y="63189"/>
                      <a:pt x="111935" y="66800"/>
                      <a:pt x="111935" y="72216"/>
                    </a:cubicBezTo>
                    <a:cubicBezTo>
                      <a:pt x="128183" y="52357"/>
                      <a:pt x="142626" y="32497"/>
                      <a:pt x="142626" y="32497"/>
                    </a:cubicBezTo>
                    <a:lnTo>
                      <a:pt x="95686" y="0"/>
                    </a:lnTo>
                    <a:close/>
                  </a:path>
                </a:pathLst>
              </a:custGeom>
              <a:solidFill>
                <a:srgbClr val="9A0006"/>
              </a:solidFill>
              <a:ln w="18013" cap="flat">
                <a:noFill/>
                <a:prstDash val="solid"/>
                <a:miter/>
              </a:ln>
            </p:spPr>
            <p:txBody>
              <a:bodyPr rtlCol="0" anchor="ctr"/>
              <a:lstStyle/>
              <a:p>
                <a:endParaRPr lang="zh-CN" altLang="en-US"/>
              </a:p>
            </p:txBody>
          </p:sp>
          <p:sp>
            <p:nvSpPr>
              <p:cNvPr id="37" name="任意多边形: 形状 36"/>
              <p:cNvSpPr/>
              <p:nvPr/>
            </p:nvSpPr>
            <p:spPr>
              <a:xfrm>
                <a:off x="9271899" y="2273440"/>
                <a:ext cx="956861" cy="1642912"/>
              </a:xfrm>
              <a:custGeom>
                <a:avLst/>
                <a:gdLst>
                  <a:gd name="connsiteX0" fmla="*/ 102975 w 956860"/>
                  <a:gd name="connsiteY0" fmla="*/ 111935 h 1642911"/>
                  <a:gd name="connsiteX1" fmla="*/ 16316 w 956860"/>
                  <a:gd name="connsiteY1" fmla="*/ 267199 h 1642911"/>
                  <a:gd name="connsiteX2" fmla="*/ 19927 w 956860"/>
                  <a:gd name="connsiteY2" fmla="*/ 1635690 h 1642911"/>
                  <a:gd name="connsiteX3" fmla="*/ 458639 w 956860"/>
                  <a:gd name="connsiteY3" fmla="*/ 1639301 h 1642911"/>
                  <a:gd name="connsiteX4" fmla="*/ 897350 w 956860"/>
                  <a:gd name="connsiteY4" fmla="*/ 1641106 h 1642911"/>
                  <a:gd name="connsiteX5" fmla="*/ 920820 w 956860"/>
                  <a:gd name="connsiteY5" fmla="*/ 996579 h 1642911"/>
                  <a:gd name="connsiteX6" fmla="*/ 965955 w 956860"/>
                  <a:gd name="connsiteY6" fmla="*/ 321361 h 1642911"/>
                  <a:gd name="connsiteX7" fmla="*/ 956928 w 956860"/>
                  <a:gd name="connsiteY7" fmla="*/ 110129 h 1642911"/>
                  <a:gd name="connsiteX8" fmla="*/ 689730 w 956860"/>
                  <a:gd name="connsiteY8" fmla="*/ 0 h 1642911"/>
                  <a:gd name="connsiteX9" fmla="*/ 455028 w 956860"/>
                  <a:gd name="connsiteY9" fmla="*/ 888255 h 1642911"/>
                  <a:gd name="connsiteX10" fmla="*/ 337677 w 956860"/>
                  <a:gd name="connsiteY10" fmla="*/ 7222 h 1642911"/>
                  <a:gd name="connsiteX11" fmla="*/ 102975 w 956860"/>
                  <a:gd name="connsiteY11" fmla="*/ 111935 h 164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6860" h="1642911">
                    <a:moveTo>
                      <a:pt x="102975" y="111935"/>
                    </a:moveTo>
                    <a:cubicBezTo>
                      <a:pt x="61451" y="167902"/>
                      <a:pt x="28954" y="227480"/>
                      <a:pt x="16316" y="267199"/>
                    </a:cubicBezTo>
                    <a:cubicBezTo>
                      <a:pt x="-19792" y="386355"/>
                      <a:pt x="14511" y="1635690"/>
                      <a:pt x="19927" y="1635690"/>
                    </a:cubicBezTo>
                    <a:cubicBezTo>
                      <a:pt x="68673" y="1644717"/>
                      <a:pt x="267267" y="1639301"/>
                      <a:pt x="458639" y="1639301"/>
                    </a:cubicBezTo>
                    <a:cubicBezTo>
                      <a:pt x="659038" y="1639301"/>
                      <a:pt x="846799" y="1650133"/>
                      <a:pt x="897350" y="1641106"/>
                    </a:cubicBezTo>
                    <a:cubicBezTo>
                      <a:pt x="902766" y="1639301"/>
                      <a:pt x="897350" y="1363075"/>
                      <a:pt x="920820" y="996579"/>
                    </a:cubicBezTo>
                    <a:cubicBezTo>
                      <a:pt x="929847" y="841315"/>
                      <a:pt x="964150" y="501900"/>
                      <a:pt x="965955" y="321361"/>
                    </a:cubicBezTo>
                    <a:cubicBezTo>
                      <a:pt x="967761" y="187761"/>
                      <a:pt x="956928" y="110129"/>
                      <a:pt x="956928" y="110129"/>
                    </a:cubicBezTo>
                    <a:cubicBezTo>
                      <a:pt x="956928" y="110129"/>
                      <a:pt x="915404" y="27081"/>
                      <a:pt x="689730" y="0"/>
                    </a:cubicBezTo>
                    <a:cubicBezTo>
                      <a:pt x="736670" y="120962"/>
                      <a:pt x="617514" y="667997"/>
                      <a:pt x="455028" y="888255"/>
                    </a:cubicBezTo>
                    <a:cubicBezTo>
                      <a:pt x="227548" y="431490"/>
                      <a:pt x="344899" y="5416"/>
                      <a:pt x="337677" y="7222"/>
                    </a:cubicBezTo>
                    <a:cubicBezTo>
                      <a:pt x="196856" y="32497"/>
                      <a:pt x="126445" y="81243"/>
                      <a:pt x="102975" y="111935"/>
                    </a:cubicBezTo>
                    <a:close/>
                  </a:path>
                </a:pathLst>
              </a:custGeom>
              <a:solidFill>
                <a:srgbClr val="34383B"/>
              </a:solidFill>
              <a:ln w="18013" cap="flat">
                <a:noFill/>
                <a:prstDash val="solid"/>
                <a:miter/>
              </a:ln>
            </p:spPr>
            <p:txBody>
              <a:bodyPr rtlCol="0" anchor="ctr"/>
              <a:lstStyle/>
              <a:p>
                <a:endParaRPr lang="zh-CN" altLang="en-US"/>
              </a:p>
            </p:txBody>
          </p:sp>
          <p:sp>
            <p:nvSpPr>
              <p:cNvPr id="38" name="任意多边形: 形状 37"/>
              <p:cNvSpPr/>
              <p:nvPr/>
            </p:nvSpPr>
            <p:spPr>
              <a:xfrm>
                <a:off x="9282799" y="3069620"/>
                <a:ext cx="920753" cy="866591"/>
              </a:xfrm>
              <a:custGeom>
                <a:avLst/>
                <a:gdLst>
                  <a:gd name="connsiteX0" fmla="*/ 447739 w 920752"/>
                  <a:gd name="connsiteY0" fmla="*/ 879228 h 866590"/>
                  <a:gd name="connsiteX1" fmla="*/ 886450 w 920752"/>
                  <a:gd name="connsiteY1" fmla="*/ 846731 h 866590"/>
                  <a:gd name="connsiteX2" fmla="*/ 909920 w 920752"/>
                  <a:gd name="connsiteY2" fmla="*/ 202204 h 866590"/>
                  <a:gd name="connsiteX3" fmla="*/ 926169 w 920752"/>
                  <a:gd name="connsiteY3" fmla="*/ 0 h 866590"/>
                  <a:gd name="connsiteX4" fmla="*/ 308723 w 920752"/>
                  <a:gd name="connsiteY4" fmla="*/ 718548 h 866590"/>
                  <a:gd name="connsiteX5" fmla="*/ 0 w 920752"/>
                  <a:gd name="connsiteY5" fmla="*/ 619251 h 866590"/>
                  <a:gd name="connsiteX6" fmla="*/ 9027 w 920752"/>
                  <a:gd name="connsiteY6" fmla="*/ 843121 h 866590"/>
                  <a:gd name="connsiteX7" fmla="*/ 447739 w 920752"/>
                  <a:gd name="connsiteY7" fmla="*/ 879228 h 866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0752" h="866590">
                    <a:moveTo>
                      <a:pt x="447739" y="879228"/>
                    </a:moveTo>
                    <a:cubicBezTo>
                      <a:pt x="648138" y="879228"/>
                      <a:pt x="835899" y="857564"/>
                      <a:pt x="886450" y="846731"/>
                    </a:cubicBezTo>
                    <a:cubicBezTo>
                      <a:pt x="891866" y="844926"/>
                      <a:pt x="886450" y="568700"/>
                      <a:pt x="909920" y="202204"/>
                    </a:cubicBezTo>
                    <a:cubicBezTo>
                      <a:pt x="913531" y="149848"/>
                      <a:pt x="918947" y="79438"/>
                      <a:pt x="926169" y="0"/>
                    </a:cubicBezTo>
                    <a:cubicBezTo>
                      <a:pt x="825067" y="754656"/>
                      <a:pt x="426074" y="718548"/>
                      <a:pt x="308723" y="718548"/>
                    </a:cubicBezTo>
                    <a:cubicBezTo>
                      <a:pt x="185956" y="718548"/>
                      <a:pt x="70411" y="686051"/>
                      <a:pt x="0" y="619251"/>
                    </a:cubicBezTo>
                    <a:cubicBezTo>
                      <a:pt x="3611" y="752851"/>
                      <a:pt x="7222" y="841315"/>
                      <a:pt x="9027" y="843121"/>
                    </a:cubicBezTo>
                    <a:cubicBezTo>
                      <a:pt x="57773" y="850342"/>
                      <a:pt x="256367" y="879228"/>
                      <a:pt x="447739" y="879228"/>
                    </a:cubicBezTo>
                    <a:close/>
                  </a:path>
                </a:pathLst>
              </a:custGeom>
              <a:solidFill>
                <a:srgbClr val="2A2E31"/>
              </a:solidFill>
              <a:ln w="18013" cap="flat">
                <a:noFill/>
                <a:prstDash val="solid"/>
                <a:miter/>
              </a:ln>
            </p:spPr>
            <p:txBody>
              <a:bodyPr rtlCol="0" anchor="ctr"/>
              <a:lstStyle/>
              <a:p>
                <a:endParaRPr lang="zh-CN" altLang="en-US"/>
              </a:p>
            </p:txBody>
          </p:sp>
          <p:sp>
            <p:nvSpPr>
              <p:cNvPr id="39" name="任意多边形: 形状 38"/>
              <p:cNvSpPr/>
              <p:nvPr/>
            </p:nvSpPr>
            <p:spPr>
              <a:xfrm>
                <a:off x="9958116" y="3199579"/>
                <a:ext cx="505511" cy="361079"/>
              </a:xfrm>
              <a:custGeom>
                <a:avLst/>
                <a:gdLst>
                  <a:gd name="connsiteX0" fmla="*/ 50452 w 505511"/>
                  <a:gd name="connsiteY0" fmla="*/ 102937 h 361079"/>
                  <a:gd name="connsiteX1" fmla="*/ 164192 w 505511"/>
                  <a:gd name="connsiteY1" fmla="*/ 59608 h 361079"/>
                  <a:gd name="connsiteX2" fmla="*/ 3512 w 505511"/>
                  <a:gd name="connsiteY2" fmla="*/ 240148 h 361079"/>
                  <a:gd name="connsiteX3" fmla="*/ 142527 w 505511"/>
                  <a:gd name="connsiteY3" fmla="*/ 180569 h 361079"/>
                  <a:gd name="connsiteX4" fmla="*/ 68506 w 505511"/>
                  <a:gd name="connsiteY4" fmla="*/ 310558 h 361079"/>
                  <a:gd name="connsiteX5" fmla="*/ 236408 w 505511"/>
                  <a:gd name="connsiteY5" fmla="*/ 211261 h 361079"/>
                  <a:gd name="connsiteX6" fmla="*/ 156971 w 505511"/>
                  <a:gd name="connsiteY6" fmla="*/ 328612 h 361079"/>
                  <a:gd name="connsiteX7" fmla="*/ 281543 w 505511"/>
                  <a:gd name="connsiteY7" fmla="*/ 287088 h 361079"/>
                  <a:gd name="connsiteX8" fmla="*/ 371813 w 505511"/>
                  <a:gd name="connsiteY8" fmla="*/ 373747 h 361079"/>
                  <a:gd name="connsiteX9" fmla="*/ 518050 w 505511"/>
                  <a:gd name="connsiteY9" fmla="*/ 326807 h 361079"/>
                  <a:gd name="connsiteX10" fmla="*/ 393478 w 505511"/>
                  <a:gd name="connsiteY10" fmla="*/ 202234 h 361079"/>
                  <a:gd name="connsiteX11" fmla="*/ 268905 w 505511"/>
                  <a:gd name="connsiteY11" fmla="*/ 83078 h 361079"/>
                  <a:gd name="connsiteX12" fmla="*/ 173219 w 505511"/>
                  <a:gd name="connsiteY12" fmla="*/ 30 h 361079"/>
                  <a:gd name="connsiteX13" fmla="*/ 50452 w 505511"/>
                  <a:gd name="connsiteY13" fmla="*/ 102937 h 361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5511" h="361079">
                    <a:moveTo>
                      <a:pt x="50452" y="102937"/>
                    </a:moveTo>
                    <a:cubicBezTo>
                      <a:pt x="70312" y="122797"/>
                      <a:pt x="156971" y="52386"/>
                      <a:pt x="164192" y="59608"/>
                    </a:cubicBezTo>
                    <a:cubicBezTo>
                      <a:pt x="175025" y="70440"/>
                      <a:pt x="-28985" y="209456"/>
                      <a:pt x="3512" y="240148"/>
                    </a:cubicBezTo>
                    <a:cubicBezTo>
                      <a:pt x="39620" y="276255"/>
                      <a:pt x="131695" y="169737"/>
                      <a:pt x="142527" y="180569"/>
                    </a:cubicBezTo>
                    <a:cubicBezTo>
                      <a:pt x="160581" y="198623"/>
                      <a:pt x="41425" y="281672"/>
                      <a:pt x="68506" y="310558"/>
                    </a:cubicBezTo>
                    <a:cubicBezTo>
                      <a:pt x="102809" y="344861"/>
                      <a:pt x="220160" y="195013"/>
                      <a:pt x="236408" y="211261"/>
                    </a:cubicBezTo>
                    <a:cubicBezTo>
                      <a:pt x="245435" y="220288"/>
                      <a:pt x="140722" y="312363"/>
                      <a:pt x="156971" y="328612"/>
                    </a:cubicBezTo>
                    <a:cubicBezTo>
                      <a:pt x="184052" y="355693"/>
                      <a:pt x="258073" y="270839"/>
                      <a:pt x="281543" y="287088"/>
                    </a:cubicBezTo>
                    <a:cubicBezTo>
                      <a:pt x="305013" y="303336"/>
                      <a:pt x="335705" y="357498"/>
                      <a:pt x="371813" y="373747"/>
                    </a:cubicBezTo>
                    <a:cubicBezTo>
                      <a:pt x="407921" y="388190"/>
                      <a:pt x="496385" y="353888"/>
                      <a:pt x="518050" y="326807"/>
                    </a:cubicBezTo>
                    <a:cubicBezTo>
                      <a:pt x="546936" y="290699"/>
                      <a:pt x="440418" y="155294"/>
                      <a:pt x="393478" y="202234"/>
                    </a:cubicBezTo>
                    <a:cubicBezTo>
                      <a:pt x="362786" y="171542"/>
                      <a:pt x="344732" y="126407"/>
                      <a:pt x="268905" y="83078"/>
                    </a:cubicBezTo>
                    <a:cubicBezTo>
                      <a:pt x="243630" y="41554"/>
                      <a:pt x="212938" y="30"/>
                      <a:pt x="173219" y="30"/>
                    </a:cubicBezTo>
                    <a:cubicBezTo>
                      <a:pt x="115447" y="-1776"/>
                      <a:pt x="28787" y="79467"/>
                      <a:pt x="50452" y="102937"/>
                    </a:cubicBezTo>
                    <a:close/>
                  </a:path>
                </a:pathLst>
              </a:custGeom>
              <a:solidFill>
                <a:srgbClr val="FFAA70"/>
              </a:solidFill>
              <a:ln w="18013" cap="flat">
                <a:noFill/>
                <a:prstDash val="solid"/>
                <a:miter/>
              </a:ln>
            </p:spPr>
            <p:txBody>
              <a:bodyPr rtlCol="0" anchor="ctr"/>
              <a:lstStyle/>
              <a:p>
                <a:endParaRPr lang="zh-CN" altLang="en-US"/>
              </a:p>
            </p:txBody>
          </p:sp>
          <p:sp>
            <p:nvSpPr>
              <p:cNvPr id="40" name="任意多边形: 形状 39"/>
              <p:cNvSpPr/>
              <p:nvPr/>
            </p:nvSpPr>
            <p:spPr>
              <a:xfrm>
                <a:off x="10116892" y="3390005"/>
                <a:ext cx="361079" cy="180540"/>
              </a:xfrm>
              <a:custGeom>
                <a:avLst/>
                <a:gdLst>
                  <a:gd name="connsiteX0" fmla="*/ 122767 w 361079"/>
                  <a:gd name="connsiteY0" fmla="*/ 94856 h 180539"/>
                  <a:gd name="connsiteX1" fmla="*/ 213037 w 361079"/>
                  <a:gd name="connsiteY1" fmla="*/ 181515 h 180539"/>
                  <a:gd name="connsiteX2" fmla="*/ 359274 w 361079"/>
                  <a:gd name="connsiteY2" fmla="*/ 134575 h 180539"/>
                  <a:gd name="connsiteX3" fmla="*/ 249145 w 361079"/>
                  <a:gd name="connsiteY3" fmla="*/ 976 h 180539"/>
                  <a:gd name="connsiteX4" fmla="*/ 232896 w 361079"/>
                  <a:gd name="connsiteY4" fmla="*/ 87635 h 180539"/>
                  <a:gd name="connsiteX5" fmla="*/ 129989 w 361079"/>
                  <a:gd name="connsiteY5" fmla="*/ 73191 h 180539"/>
                  <a:gd name="connsiteX6" fmla="*/ 25276 w 361079"/>
                  <a:gd name="connsiteY6" fmla="*/ 130964 h 180539"/>
                  <a:gd name="connsiteX7" fmla="*/ 0 w 361079"/>
                  <a:gd name="connsiteY7" fmla="*/ 138186 h 180539"/>
                  <a:gd name="connsiteX8" fmla="*/ 122767 w 361079"/>
                  <a:gd name="connsiteY8" fmla="*/ 94856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9" h="180539">
                    <a:moveTo>
                      <a:pt x="122767" y="94856"/>
                    </a:moveTo>
                    <a:cubicBezTo>
                      <a:pt x="146237" y="111105"/>
                      <a:pt x="176929" y="165267"/>
                      <a:pt x="213037" y="181515"/>
                    </a:cubicBezTo>
                    <a:cubicBezTo>
                      <a:pt x="249145" y="195959"/>
                      <a:pt x="337609" y="161656"/>
                      <a:pt x="359274" y="134575"/>
                    </a:cubicBezTo>
                    <a:cubicBezTo>
                      <a:pt x="386355" y="102078"/>
                      <a:pt x="299696" y="-11662"/>
                      <a:pt x="249145" y="976"/>
                    </a:cubicBezTo>
                    <a:cubicBezTo>
                      <a:pt x="269004" y="55137"/>
                      <a:pt x="249145" y="71386"/>
                      <a:pt x="232896" y="87635"/>
                    </a:cubicBezTo>
                    <a:cubicBezTo>
                      <a:pt x="211232" y="107494"/>
                      <a:pt x="158875" y="93051"/>
                      <a:pt x="129989" y="73191"/>
                    </a:cubicBezTo>
                    <a:cubicBezTo>
                      <a:pt x="101102" y="53332"/>
                      <a:pt x="59578" y="105689"/>
                      <a:pt x="25276" y="130964"/>
                    </a:cubicBezTo>
                    <a:cubicBezTo>
                      <a:pt x="14443" y="139991"/>
                      <a:pt x="7222" y="139991"/>
                      <a:pt x="0" y="138186"/>
                    </a:cubicBezTo>
                    <a:cubicBezTo>
                      <a:pt x="27081" y="159851"/>
                      <a:pt x="99297" y="78608"/>
                      <a:pt x="122767" y="94856"/>
                    </a:cubicBezTo>
                    <a:close/>
                  </a:path>
                </a:pathLst>
              </a:custGeom>
              <a:solidFill>
                <a:srgbClr val="FF8B49"/>
              </a:solidFill>
              <a:ln w="18013" cap="flat">
                <a:noFill/>
                <a:prstDash val="solid"/>
                <a:miter/>
              </a:ln>
            </p:spPr>
            <p:txBody>
              <a:bodyPr rtlCol="0" anchor="ctr"/>
              <a:lstStyle/>
              <a:p>
                <a:endParaRPr lang="zh-CN" altLang="en-US"/>
              </a:p>
            </p:txBody>
          </p:sp>
          <p:sp>
            <p:nvSpPr>
              <p:cNvPr id="41" name="任意多边形: 形状 40"/>
              <p:cNvSpPr/>
              <p:nvPr/>
            </p:nvSpPr>
            <p:spPr>
              <a:xfrm>
                <a:off x="10342567" y="3338624"/>
                <a:ext cx="180540" cy="180540"/>
              </a:xfrm>
              <a:custGeom>
                <a:avLst/>
                <a:gdLst>
                  <a:gd name="connsiteX0" fmla="*/ 193178 w 180539"/>
                  <a:gd name="connsiteY0" fmla="*/ 157070 h 180539"/>
                  <a:gd name="connsiteX1" fmla="*/ 158875 w 180539"/>
                  <a:gd name="connsiteY1" fmla="*/ 191372 h 180539"/>
                  <a:gd name="connsiteX2" fmla="*/ 149848 w 180539"/>
                  <a:gd name="connsiteY2" fmla="*/ 194983 h 180539"/>
                  <a:gd name="connsiteX3" fmla="*/ 139016 w 180539"/>
                  <a:gd name="connsiteY3" fmla="*/ 191372 h 180539"/>
                  <a:gd name="connsiteX4" fmla="*/ 3611 w 180539"/>
                  <a:gd name="connsiteY4" fmla="*/ 55967 h 180539"/>
                  <a:gd name="connsiteX5" fmla="*/ 0 w 180539"/>
                  <a:gd name="connsiteY5" fmla="*/ 45135 h 180539"/>
                  <a:gd name="connsiteX6" fmla="*/ 3611 w 180539"/>
                  <a:gd name="connsiteY6" fmla="*/ 34303 h 180539"/>
                  <a:gd name="connsiteX7" fmla="*/ 37913 w 180539"/>
                  <a:gd name="connsiteY7" fmla="*/ 0 h 180539"/>
                  <a:gd name="connsiteX8" fmla="*/ 193178 w 180539"/>
                  <a:gd name="connsiteY8" fmla="*/ 15707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193178" y="157070"/>
                    </a:moveTo>
                    <a:lnTo>
                      <a:pt x="158875" y="191372"/>
                    </a:lnTo>
                    <a:cubicBezTo>
                      <a:pt x="155264" y="194983"/>
                      <a:pt x="153459" y="194983"/>
                      <a:pt x="149848" y="194983"/>
                    </a:cubicBezTo>
                    <a:cubicBezTo>
                      <a:pt x="146237" y="194983"/>
                      <a:pt x="142627" y="193178"/>
                      <a:pt x="139016" y="191372"/>
                    </a:cubicBezTo>
                    <a:lnTo>
                      <a:pt x="3611" y="55967"/>
                    </a:lnTo>
                    <a:cubicBezTo>
                      <a:pt x="0" y="52357"/>
                      <a:pt x="0" y="48746"/>
                      <a:pt x="0" y="45135"/>
                    </a:cubicBezTo>
                    <a:cubicBezTo>
                      <a:pt x="0" y="41524"/>
                      <a:pt x="1806" y="37913"/>
                      <a:pt x="3611" y="34303"/>
                    </a:cubicBezTo>
                    <a:lnTo>
                      <a:pt x="37913" y="0"/>
                    </a:lnTo>
                    <a:lnTo>
                      <a:pt x="193178" y="157070"/>
                    </a:lnTo>
                    <a:close/>
                  </a:path>
                </a:pathLst>
              </a:custGeom>
              <a:solidFill>
                <a:srgbClr val="F4EBE6"/>
              </a:solidFill>
              <a:ln w="18013" cap="flat">
                <a:noFill/>
                <a:prstDash val="solid"/>
                <a:miter/>
              </a:ln>
            </p:spPr>
            <p:txBody>
              <a:bodyPr rtlCol="0" anchor="ctr"/>
              <a:lstStyle/>
              <a:p>
                <a:endParaRPr lang="zh-CN" altLang="en-US"/>
              </a:p>
            </p:txBody>
          </p:sp>
          <p:sp>
            <p:nvSpPr>
              <p:cNvPr id="42" name="任意多边形: 形状 41"/>
              <p:cNvSpPr/>
              <p:nvPr/>
            </p:nvSpPr>
            <p:spPr>
              <a:xfrm>
                <a:off x="10366037" y="3340430"/>
                <a:ext cx="162486" cy="180540"/>
              </a:xfrm>
              <a:custGeom>
                <a:avLst/>
                <a:gdLst>
                  <a:gd name="connsiteX0" fmla="*/ 124573 w 162485"/>
                  <a:gd name="connsiteY0" fmla="*/ 193177 h 180539"/>
                  <a:gd name="connsiteX1" fmla="*/ 133600 w 162485"/>
                  <a:gd name="connsiteY1" fmla="*/ 189567 h 180539"/>
                  <a:gd name="connsiteX2" fmla="*/ 167902 w 162485"/>
                  <a:gd name="connsiteY2" fmla="*/ 155264 h 180539"/>
                  <a:gd name="connsiteX3" fmla="*/ 12638 w 162485"/>
                  <a:gd name="connsiteY3" fmla="*/ 0 h 180539"/>
                  <a:gd name="connsiteX4" fmla="*/ 0 w 162485"/>
                  <a:gd name="connsiteY4" fmla="*/ 12638 h 180539"/>
                  <a:gd name="connsiteX5" fmla="*/ 66800 w 162485"/>
                  <a:gd name="connsiteY5" fmla="*/ 144432 h 180539"/>
                  <a:gd name="connsiteX6" fmla="*/ 113740 w 162485"/>
                  <a:gd name="connsiteY6" fmla="*/ 191372 h 180539"/>
                  <a:gd name="connsiteX7" fmla="*/ 124573 w 162485"/>
                  <a:gd name="connsiteY7"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485" h="180539">
                    <a:moveTo>
                      <a:pt x="124573" y="193177"/>
                    </a:moveTo>
                    <a:cubicBezTo>
                      <a:pt x="128183" y="193177"/>
                      <a:pt x="131794" y="191372"/>
                      <a:pt x="133600" y="189567"/>
                    </a:cubicBezTo>
                    <a:lnTo>
                      <a:pt x="167902" y="155264"/>
                    </a:lnTo>
                    <a:lnTo>
                      <a:pt x="12638" y="0"/>
                    </a:lnTo>
                    <a:lnTo>
                      <a:pt x="0" y="12638"/>
                    </a:lnTo>
                    <a:cubicBezTo>
                      <a:pt x="32497" y="46940"/>
                      <a:pt x="122767" y="151653"/>
                      <a:pt x="66800" y="144432"/>
                    </a:cubicBezTo>
                    <a:lnTo>
                      <a:pt x="113740" y="191372"/>
                    </a:lnTo>
                    <a:cubicBezTo>
                      <a:pt x="117351" y="193177"/>
                      <a:pt x="120962" y="193177"/>
                      <a:pt x="124573" y="193177"/>
                    </a:cubicBezTo>
                    <a:close/>
                  </a:path>
                </a:pathLst>
              </a:custGeom>
              <a:solidFill>
                <a:srgbClr val="D3D3D3"/>
              </a:solidFill>
              <a:ln w="18013" cap="flat">
                <a:noFill/>
                <a:prstDash val="solid"/>
                <a:miter/>
              </a:ln>
            </p:spPr>
            <p:txBody>
              <a:bodyPr rtlCol="0" anchor="ctr"/>
              <a:lstStyle/>
              <a:p>
                <a:endParaRPr lang="zh-CN" altLang="en-US"/>
              </a:p>
            </p:txBody>
          </p:sp>
          <p:sp>
            <p:nvSpPr>
              <p:cNvPr id="43" name="任意多边形: 形状 42"/>
              <p:cNvSpPr/>
              <p:nvPr/>
            </p:nvSpPr>
            <p:spPr>
              <a:xfrm>
                <a:off x="10046482" y="2329407"/>
                <a:ext cx="595781" cy="1173508"/>
              </a:xfrm>
              <a:custGeom>
                <a:avLst/>
                <a:gdLst>
                  <a:gd name="connsiteX0" fmla="*/ 500095 w 595781"/>
                  <a:gd name="connsiteY0" fmla="*/ 1178925 h 1173508"/>
                  <a:gd name="connsiteX1" fmla="*/ 324972 w 595781"/>
                  <a:gd name="connsiteY1" fmla="*/ 1003801 h 1173508"/>
                  <a:gd name="connsiteX2" fmla="*/ 324972 w 595781"/>
                  <a:gd name="connsiteY2" fmla="*/ 989358 h 1173508"/>
                  <a:gd name="connsiteX3" fmla="*/ 326777 w 595781"/>
                  <a:gd name="connsiteY3" fmla="*/ 987552 h 1173508"/>
                  <a:gd name="connsiteX4" fmla="*/ 241923 w 595781"/>
                  <a:gd name="connsiteY4" fmla="*/ 584949 h 1173508"/>
                  <a:gd name="connsiteX5" fmla="*/ 0 w 595781"/>
                  <a:gd name="connsiteY5" fmla="*/ 240118 h 1173508"/>
                  <a:gd name="connsiteX6" fmla="*/ 5416 w 595781"/>
                  <a:gd name="connsiteY6" fmla="*/ 243729 h 1173508"/>
                  <a:gd name="connsiteX7" fmla="*/ 115545 w 595781"/>
                  <a:gd name="connsiteY7" fmla="*/ 0 h 1173508"/>
                  <a:gd name="connsiteX8" fmla="*/ 483847 w 595781"/>
                  <a:gd name="connsiteY8" fmla="*/ 469403 h 1173508"/>
                  <a:gd name="connsiteX9" fmla="*/ 601197 w 595781"/>
                  <a:gd name="connsiteY9" fmla="*/ 830483 h 1173508"/>
                  <a:gd name="connsiteX10" fmla="*/ 519954 w 595781"/>
                  <a:gd name="connsiteY10" fmla="*/ 1171703 h 1173508"/>
                  <a:gd name="connsiteX11" fmla="*/ 518149 w 595781"/>
                  <a:gd name="connsiteY11" fmla="*/ 1173508 h 1173508"/>
                  <a:gd name="connsiteX12" fmla="*/ 500095 w 595781"/>
                  <a:gd name="connsiteY12" fmla="*/ 1178925 h 117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1173508">
                    <a:moveTo>
                      <a:pt x="500095" y="1178925"/>
                    </a:moveTo>
                    <a:lnTo>
                      <a:pt x="324972" y="1003801"/>
                    </a:lnTo>
                    <a:cubicBezTo>
                      <a:pt x="324972" y="1003801"/>
                      <a:pt x="319555" y="998385"/>
                      <a:pt x="324972" y="989358"/>
                    </a:cubicBezTo>
                    <a:cubicBezTo>
                      <a:pt x="324972" y="989358"/>
                      <a:pt x="324972" y="987552"/>
                      <a:pt x="326777" y="987552"/>
                    </a:cubicBezTo>
                    <a:cubicBezTo>
                      <a:pt x="355663" y="937001"/>
                      <a:pt x="343025" y="796180"/>
                      <a:pt x="241923" y="584949"/>
                    </a:cubicBezTo>
                    <a:cubicBezTo>
                      <a:pt x="110129" y="306918"/>
                      <a:pt x="1805" y="241923"/>
                      <a:pt x="0" y="240118"/>
                    </a:cubicBezTo>
                    <a:cubicBezTo>
                      <a:pt x="0" y="240118"/>
                      <a:pt x="1805" y="241923"/>
                      <a:pt x="5416" y="243729"/>
                    </a:cubicBezTo>
                    <a:lnTo>
                      <a:pt x="115545" y="0"/>
                    </a:lnTo>
                    <a:cubicBezTo>
                      <a:pt x="146237" y="14443"/>
                      <a:pt x="308723" y="101102"/>
                      <a:pt x="483847" y="469403"/>
                    </a:cubicBezTo>
                    <a:cubicBezTo>
                      <a:pt x="547035" y="603003"/>
                      <a:pt x="586754" y="725770"/>
                      <a:pt x="601197" y="830483"/>
                    </a:cubicBezTo>
                    <a:cubicBezTo>
                      <a:pt x="621057" y="974915"/>
                      <a:pt x="593976" y="1090460"/>
                      <a:pt x="519954" y="1171703"/>
                    </a:cubicBezTo>
                    <a:cubicBezTo>
                      <a:pt x="519954" y="1171703"/>
                      <a:pt x="518149" y="1173508"/>
                      <a:pt x="518149" y="1173508"/>
                    </a:cubicBezTo>
                    <a:cubicBezTo>
                      <a:pt x="507317" y="1186146"/>
                      <a:pt x="500095" y="1178925"/>
                      <a:pt x="500095" y="1178925"/>
                    </a:cubicBezTo>
                    <a:close/>
                  </a:path>
                </a:pathLst>
              </a:custGeom>
              <a:solidFill>
                <a:srgbClr val="34383B"/>
              </a:solidFill>
              <a:ln w="18013" cap="flat">
                <a:noFill/>
                <a:prstDash val="solid"/>
                <a:miter/>
              </a:ln>
            </p:spPr>
            <p:txBody>
              <a:bodyPr rtlCol="0" anchor="ctr"/>
              <a:lstStyle/>
              <a:p>
                <a:endParaRPr lang="zh-CN" altLang="en-US"/>
              </a:p>
            </p:txBody>
          </p:sp>
          <p:sp>
            <p:nvSpPr>
              <p:cNvPr id="44" name="任意多边形: 形状 43"/>
              <p:cNvSpPr/>
              <p:nvPr/>
            </p:nvSpPr>
            <p:spPr>
              <a:xfrm>
                <a:off x="10246881" y="2388985"/>
                <a:ext cx="397187" cy="1119346"/>
              </a:xfrm>
              <a:custGeom>
                <a:avLst/>
                <a:gdLst>
                  <a:gd name="connsiteX0" fmla="*/ 317750 w 397187"/>
                  <a:gd name="connsiteY0" fmla="*/ 1115736 h 1119346"/>
                  <a:gd name="connsiteX1" fmla="*/ 319555 w 397187"/>
                  <a:gd name="connsiteY1" fmla="*/ 1113930 h 1119346"/>
                  <a:gd name="connsiteX2" fmla="*/ 400798 w 397187"/>
                  <a:gd name="connsiteY2" fmla="*/ 772710 h 1119346"/>
                  <a:gd name="connsiteX3" fmla="*/ 283447 w 397187"/>
                  <a:gd name="connsiteY3" fmla="*/ 411631 h 1119346"/>
                  <a:gd name="connsiteX4" fmla="*/ 0 w 397187"/>
                  <a:gd name="connsiteY4" fmla="*/ 0 h 1119346"/>
                  <a:gd name="connsiteX5" fmla="*/ 0 w 397187"/>
                  <a:gd name="connsiteY5" fmla="*/ 0 h 1119346"/>
                  <a:gd name="connsiteX6" fmla="*/ 263588 w 397187"/>
                  <a:gd name="connsiteY6" fmla="*/ 998385 h 1119346"/>
                  <a:gd name="connsiteX7" fmla="*/ 169707 w 397187"/>
                  <a:gd name="connsiteY7" fmla="*/ 989358 h 1119346"/>
                  <a:gd name="connsiteX8" fmla="*/ 299696 w 397187"/>
                  <a:gd name="connsiteY8" fmla="*/ 1119346 h 1119346"/>
                  <a:gd name="connsiteX9" fmla="*/ 317750 w 397187"/>
                  <a:gd name="connsiteY9" fmla="*/ 1115736 h 1119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187" h="1119346">
                    <a:moveTo>
                      <a:pt x="317750" y="1115736"/>
                    </a:moveTo>
                    <a:cubicBezTo>
                      <a:pt x="317750" y="1115736"/>
                      <a:pt x="319555" y="1113930"/>
                      <a:pt x="319555" y="1113930"/>
                    </a:cubicBezTo>
                    <a:cubicBezTo>
                      <a:pt x="393577" y="1032687"/>
                      <a:pt x="420657" y="917142"/>
                      <a:pt x="400798" y="772710"/>
                    </a:cubicBezTo>
                    <a:cubicBezTo>
                      <a:pt x="386355" y="667997"/>
                      <a:pt x="346636" y="545230"/>
                      <a:pt x="283447" y="411631"/>
                    </a:cubicBezTo>
                    <a:cubicBezTo>
                      <a:pt x="175124" y="182345"/>
                      <a:pt x="70411" y="61383"/>
                      <a:pt x="0" y="0"/>
                    </a:cubicBezTo>
                    <a:cubicBezTo>
                      <a:pt x="0" y="0"/>
                      <a:pt x="0" y="0"/>
                      <a:pt x="0" y="0"/>
                    </a:cubicBezTo>
                    <a:cubicBezTo>
                      <a:pt x="330388" y="377328"/>
                      <a:pt x="379134" y="951444"/>
                      <a:pt x="263588" y="998385"/>
                    </a:cubicBezTo>
                    <a:cubicBezTo>
                      <a:pt x="216648" y="1016439"/>
                      <a:pt x="185956" y="1001996"/>
                      <a:pt x="169707" y="989358"/>
                    </a:cubicBezTo>
                    <a:lnTo>
                      <a:pt x="299696" y="1119346"/>
                    </a:lnTo>
                    <a:cubicBezTo>
                      <a:pt x="299696" y="1119346"/>
                      <a:pt x="306918" y="1126568"/>
                      <a:pt x="317750" y="1115736"/>
                    </a:cubicBezTo>
                    <a:close/>
                  </a:path>
                </a:pathLst>
              </a:custGeom>
              <a:solidFill>
                <a:srgbClr val="2A2E31"/>
              </a:solidFill>
              <a:ln w="18013" cap="flat">
                <a:noFill/>
                <a:prstDash val="solid"/>
                <a:miter/>
              </a:ln>
            </p:spPr>
            <p:txBody>
              <a:bodyPr rtlCol="0" anchor="ctr"/>
              <a:lstStyle/>
              <a:p>
                <a:endParaRPr lang="zh-CN" altLang="en-US"/>
              </a:p>
            </p:txBody>
          </p:sp>
          <p:sp>
            <p:nvSpPr>
              <p:cNvPr id="45" name="任意多边形: 形状 44"/>
              <p:cNvSpPr/>
              <p:nvPr/>
            </p:nvSpPr>
            <p:spPr>
              <a:xfrm>
                <a:off x="9728732" y="2307742"/>
                <a:ext cx="361079" cy="920753"/>
              </a:xfrm>
              <a:custGeom>
                <a:avLst/>
                <a:gdLst>
                  <a:gd name="connsiteX0" fmla="*/ 294280 w 361079"/>
                  <a:gd name="connsiteY0" fmla="*/ 0 h 920752"/>
                  <a:gd name="connsiteX1" fmla="*/ 364690 w 361079"/>
                  <a:gd name="connsiteY1" fmla="*/ 205815 h 920752"/>
                  <a:gd name="connsiteX2" fmla="*/ 245534 w 361079"/>
                  <a:gd name="connsiteY2" fmla="*/ 211231 h 920752"/>
                  <a:gd name="connsiteX3" fmla="*/ 352052 w 361079"/>
                  <a:gd name="connsiteY3" fmla="*/ 315945 h 920752"/>
                  <a:gd name="connsiteX4" fmla="*/ 0 w 361079"/>
                  <a:gd name="connsiteY4" fmla="*/ 929780 h 920752"/>
                  <a:gd name="connsiteX5" fmla="*/ 232896 w 361079"/>
                  <a:gd name="connsiteY5" fmla="*/ 231091 h 920752"/>
                  <a:gd name="connsiteX6" fmla="*/ 243729 w 361079"/>
                  <a:gd name="connsiteY6" fmla="*/ 173318 h 920752"/>
                  <a:gd name="connsiteX7" fmla="*/ 294280 w 361079"/>
                  <a:gd name="connsiteY7" fmla="*/ 0 h 920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079" h="920752">
                    <a:moveTo>
                      <a:pt x="294280" y="0"/>
                    </a:moveTo>
                    <a:cubicBezTo>
                      <a:pt x="294280" y="0"/>
                      <a:pt x="371912" y="194983"/>
                      <a:pt x="364690" y="205815"/>
                    </a:cubicBezTo>
                    <a:cubicBezTo>
                      <a:pt x="355663" y="216648"/>
                      <a:pt x="245534" y="211231"/>
                      <a:pt x="245534" y="211231"/>
                    </a:cubicBezTo>
                    <a:cubicBezTo>
                      <a:pt x="245534" y="211231"/>
                      <a:pt x="348442" y="308723"/>
                      <a:pt x="352052" y="315945"/>
                    </a:cubicBezTo>
                    <a:cubicBezTo>
                      <a:pt x="355663" y="323166"/>
                      <a:pt x="157070" y="823261"/>
                      <a:pt x="0" y="929780"/>
                    </a:cubicBezTo>
                    <a:cubicBezTo>
                      <a:pt x="227480" y="538008"/>
                      <a:pt x="232896" y="231091"/>
                      <a:pt x="232896" y="231091"/>
                    </a:cubicBezTo>
                    <a:lnTo>
                      <a:pt x="243729" y="173318"/>
                    </a:lnTo>
                    <a:lnTo>
                      <a:pt x="294280" y="0"/>
                    </a:lnTo>
                    <a:close/>
                  </a:path>
                </a:pathLst>
              </a:custGeom>
              <a:solidFill>
                <a:srgbClr val="23272A"/>
              </a:solidFill>
              <a:ln w="18013" cap="flat">
                <a:noFill/>
                <a:prstDash val="solid"/>
                <a:miter/>
              </a:ln>
            </p:spPr>
            <p:txBody>
              <a:bodyPr rtlCol="0" anchor="ctr"/>
              <a:lstStyle/>
              <a:p>
                <a:endParaRPr lang="zh-CN" altLang="en-US"/>
              </a:p>
            </p:txBody>
          </p:sp>
          <p:sp>
            <p:nvSpPr>
              <p:cNvPr id="46" name="任意多边形: 形状 45"/>
              <p:cNvSpPr/>
              <p:nvPr/>
            </p:nvSpPr>
            <p:spPr>
              <a:xfrm>
                <a:off x="9485003" y="2490087"/>
                <a:ext cx="90270" cy="18054"/>
              </a:xfrm>
              <a:custGeom>
                <a:avLst/>
                <a:gdLst>
                  <a:gd name="connsiteX0" fmla="*/ 12638 w 90269"/>
                  <a:gd name="connsiteY0" fmla="*/ 0 h 18053"/>
                  <a:gd name="connsiteX1" fmla="*/ 0 w 90269"/>
                  <a:gd name="connsiteY1" fmla="*/ 32497 h 18053"/>
                  <a:gd name="connsiteX2" fmla="*/ 95686 w 90269"/>
                  <a:gd name="connsiteY2" fmla="*/ 30692 h 18053"/>
                  <a:gd name="connsiteX3" fmla="*/ 97491 w 90269"/>
                  <a:gd name="connsiteY3" fmla="*/ 18054 h 18053"/>
                  <a:gd name="connsiteX4" fmla="*/ 12638 w 90269"/>
                  <a:gd name="connsiteY4" fmla="*/ 0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18053">
                    <a:moveTo>
                      <a:pt x="12638" y="0"/>
                    </a:moveTo>
                    <a:cubicBezTo>
                      <a:pt x="12638" y="0"/>
                      <a:pt x="0" y="28886"/>
                      <a:pt x="0" y="32497"/>
                    </a:cubicBezTo>
                    <a:cubicBezTo>
                      <a:pt x="0" y="37913"/>
                      <a:pt x="95686" y="30692"/>
                      <a:pt x="95686" y="30692"/>
                    </a:cubicBezTo>
                    <a:lnTo>
                      <a:pt x="97491" y="18054"/>
                    </a:lnTo>
                    <a:lnTo>
                      <a:pt x="12638" y="0"/>
                    </a:lnTo>
                    <a:close/>
                  </a:path>
                </a:pathLst>
              </a:custGeom>
              <a:solidFill>
                <a:srgbClr val="23272A"/>
              </a:solidFill>
              <a:ln w="18013" cap="flat">
                <a:noFill/>
                <a:prstDash val="solid"/>
                <a:miter/>
              </a:ln>
            </p:spPr>
            <p:txBody>
              <a:bodyPr rtlCol="0" anchor="ctr"/>
              <a:lstStyle/>
              <a:p>
                <a:endParaRPr lang="zh-CN" altLang="en-US"/>
              </a:p>
            </p:txBody>
          </p:sp>
          <p:sp>
            <p:nvSpPr>
              <p:cNvPr id="47" name="任意多边形: 形状 46"/>
              <p:cNvSpPr/>
              <p:nvPr/>
            </p:nvSpPr>
            <p:spPr>
              <a:xfrm>
                <a:off x="9640268" y="2219278"/>
                <a:ext cx="270810" cy="72216"/>
              </a:xfrm>
              <a:custGeom>
                <a:avLst/>
                <a:gdLst>
                  <a:gd name="connsiteX0" fmla="*/ 285253 w 270809"/>
                  <a:gd name="connsiteY0" fmla="*/ 32497 h 72215"/>
                  <a:gd name="connsiteX1" fmla="*/ 142626 w 270809"/>
                  <a:gd name="connsiteY1" fmla="*/ 0 h 72215"/>
                  <a:gd name="connsiteX2" fmla="*/ 142626 w 270809"/>
                  <a:gd name="connsiteY2" fmla="*/ 0 h 72215"/>
                  <a:gd name="connsiteX3" fmla="*/ 142626 w 270809"/>
                  <a:gd name="connsiteY3" fmla="*/ 0 h 72215"/>
                  <a:gd name="connsiteX4" fmla="*/ 142626 w 270809"/>
                  <a:gd name="connsiteY4" fmla="*/ 0 h 72215"/>
                  <a:gd name="connsiteX5" fmla="*/ 142626 w 270809"/>
                  <a:gd name="connsiteY5" fmla="*/ 0 h 72215"/>
                  <a:gd name="connsiteX6" fmla="*/ 0 w 270809"/>
                  <a:gd name="connsiteY6" fmla="*/ 32497 h 72215"/>
                  <a:gd name="connsiteX7" fmla="*/ 16249 w 270809"/>
                  <a:gd name="connsiteY7" fmla="*/ 88464 h 72215"/>
                  <a:gd name="connsiteX8" fmla="*/ 142626 w 270809"/>
                  <a:gd name="connsiteY8" fmla="*/ 81243 h 72215"/>
                  <a:gd name="connsiteX9" fmla="*/ 269004 w 270809"/>
                  <a:gd name="connsiteY9" fmla="*/ 88464 h 72215"/>
                  <a:gd name="connsiteX10" fmla="*/ 285253 w 270809"/>
                  <a:gd name="connsiteY10" fmla="*/ 32497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809" h="72215">
                    <a:moveTo>
                      <a:pt x="285253" y="32497"/>
                    </a:moveTo>
                    <a:cubicBezTo>
                      <a:pt x="285253" y="10832"/>
                      <a:pt x="151653" y="1805"/>
                      <a:pt x="142626" y="0"/>
                    </a:cubicBezTo>
                    <a:lnTo>
                      <a:pt x="142626" y="0"/>
                    </a:lnTo>
                    <a:cubicBezTo>
                      <a:pt x="142626" y="0"/>
                      <a:pt x="142626" y="0"/>
                      <a:pt x="142626" y="0"/>
                    </a:cubicBezTo>
                    <a:cubicBezTo>
                      <a:pt x="142626" y="0"/>
                      <a:pt x="142626" y="0"/>
                      <a:pt x="142626" y="0"/>
                    </a:cubicBezTo>
                    <a:lnTo>
                      <a:pt x="142626" y="0"/>
                    </a:lnTo>
                    <a:cubicBezTo>
                      <a:pt x="133599" y="0"/>
                      <a:pt x="0" y="10832"/>
                      <a:pt x="0" y="32497"/>
                    </a:cubicBezTo>
                    <a:cubicBezTo>
                      <a:pt x="0" y="54162"/>
                      <a:pt x="16249" y="88464"/>
                      <a:pt x="16249" y="88464"/>
                    </a:cubicBezTo>
                    <a:lnTo>
                      <a:pt x="142626" y="81243"/>
                    </a:lnTo>
                    <a:lnTo>
                      <a:pt x="269004" y="88464"/>
                    </a:lnTo>
                    <a:cubicBezTo>
                      <a:pt x="269004" y="88464"/>
                      <a:pt x="285253" y="54162"/>
                      <a:pt x="285253" y="32497"/>
                    </a:cubicBezTo>
                    <a:close/>
                  </a:path>
                </a:pathLst>
              </a:custGeom>
              <a:solidFill>
                <a:srgbClr val="D3D3D3"/>
              </a:solidFill>
              <a:ln w="18013" cap="flat">
                <a:noFill/>
                <a:prstDash val="solid"/>
                <a:miter/>
              </a:ln>
            </p:spPr>
            <p:txBody>
              <a:bodyPr rtlCol="0" anchor="ctr"/>
              <a:lstStyle/>
              <a:p>
                <a:endParaRPr lang="zh-CN" altLang="en-US"/>
              </a:p>
            </p:txBody>
          </p:sp>
          <p:sp>
            <p:nvSpPr>
              <p:cNvPr id="48" name="任意多边形: 形状 47"/>
              <p:cNvSpPr/>
              <p:nvPr/>
            </p:nvSpPr>
            <p:spPr>
              <a:xfrm>
                <a:off x="9665543" y="2157894"/>
                <a:ext cx="234702" cy="180540"/>
              </a:xfrm>
              <a:custGeom>
                <a:avLst/>
                <a:gdLst>
                  <a:gd name="connsiteX0" fmla="*/ 0 w 234701"/>
                  <a:gd name="connsiteY0" fmla="*/ 0 h 180539"/>
                  <a:gd name="connsiteX1" fmla="*/ 0 w 234701"/>
                  <a:gd name="connsiteY1" fmla="*/ 196788 h 180539"/>
                  <a:gd name="connsiteX2" fmla="*/ 184150 w 234701"/>
                  <a:gd name="connsiteY2" fmla="*/ 196788 h 180539"/>
                  <a:gd name="connsiteX3" fmla="*/ 202204 w 234701"/>
                  <a:gd name="connsiteY3" fmla="*/ 196788 h 180539"/>
                  <a:gd name="connsiteX4" fmla="*/ 234702 w 234701"/>
                  <a:gd name="connsiteY4" fmla="*/ 196788 h 180539"/>
                  <a:gd name="connsiteX5" fmla="*/ 234702 w 234701"/>
                  <a:gd name="connsiteY5" fmla="*/ 158875 h 180539"/>
                  <a:gd name="connsiteX6" fmla="*/ 234702 w 234701"/>
                  <a:gd name="connsiteY6" fmla="*/ 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701" h="180539">
                    <a:moveTo>
                      <a:pt x="0" y="0"/>
                    </a:moveTo>
                    <a:lnTo>
                      <a:pt x="0" y="196788"/>
                    </a:lnTo>
                    <a:lnTo>
                      <a:pt x="184150" y="196788"/>
                    </a:lnTo>
                    <a:lnTo>
                      <a:pt x="202204" y="196788"/>
                    </a:lnTo>
                    <a:lnTo>
                      <a:pt x="234702" y="196788"/>
                    </a:lnTo>
                    <a:lnTo>
                      <a:pt x="234702" y="158875"/>
                    </a:lnTo>
                    <a:lnTo>
                      <a:pt x="234702" y="0"/>
                    </a:lnTo>
                    <a:close/>
                  </a:path>
                </a:pathLst>
              </a:custGeom>
              <a:solidFill>
                <a:srgbClr val="FF8B49"/>
              </a:solidFill>
              <a:ln w="18013" cap="flat">
                <a:noFill/>
                <a:prstDash val="solid"/>
                <a:miter/>
              </a:ln>
            </p:spPr>
            <p:txBody>
              <a:bodyPr rtlCol="0" anchor="ctr"/>
              <a:lstStyle/>
              <a:p>
                <a:endParaRPr lang="zh-CN" altLang="en-US"/>
              </a:p>
            </p:txBody>
          </p:sp>
          <p:sp>
            <p:nvSpPr>
              <p:cNvPr id="49" name="任意多边形: 形状 48"/>
              <p:cNvSpPr/>
              <p:nvPr/>
            </p:nvSpPr>
            <p:spPr>
              <a:xfrm>
                <a:off x="9292456" y="1631798"/>
                <a:ext cx="144432" cy="216648"/>
              </a:xfrm>
              <a:custGeom>
                <a:avLst/>
                <a:gdLst>
                  <a:gd name="connsiteX0" fmla="*/ 138385 w 144431"/>
                  <a:gd name="connsiteY0" fmla="*/ 60304 h 216647"/>
                  <a:gd name="connsiteX1" fmla="*/ 42699 w 144431"/>
                  <a:gd name="connsiteY1" fmla="*/ 4337 h 216647"/>
                  <a:gd name="connsiteX2" fmla="*/ 147412 w 144431"/>
                  <a:gd name="connsiteY2" fmla="*/ 230012 h 216647"/>
                  <a:gd name="connsiteX3" fmla="*/ 138385 w 144431"/>
                  <a:gd name="connsiteY3" fmla="*/ 60304 h 216647"/>
                </a:gdLst>
                <a:ahLst/>
                <a:cxnLst>
                  <a:cxn ang="0">
                    <a:pos x="connsiteX0" y="connsiteY0"/>
                  </a:cxn>
                  <a:cxn ang="0">
                    <a:pos x="connsiteX1" y="connsiteY1"/>
                  </a:cxn>
                  <a:cxn ang="0">
                    <a:pos x="connsiteX2" y="connsiteY2"/>
                  </a:cxn>
                  <a:cxn ang="0">
                    <a:pos x="connsiteX3" y="connsiteY3"/>
                  </a:cxn>
                </a:cxnLst>
                <a:rect l="l" t="t" r="r" b="b"/>
                <a:pathLst>
                  <a:path w="144431" h="216647">
                    <a:moveTo>
                      <a:pt x="138385" y="60304"/>
                    </a:moveTo>
                    <a:cubicBezTo>
                      <a:pt x="138385" y="60304"/>
                      <a:pt x="96861" y="-19133"/>
                      <a:pt x="42699" y="4337"/>
                    </a:cubicBezTo>
                    <a:cubicBezTo>
                      <a:pt x="-22295" y="33223"/>
                      <a:pt x="-31322" y="188487"/>
                      <a:pt x="147412" y="230012"/>
                    </a:cubicBezTo>
                    <a:lnTo>
                      <a:pt x="138385" y="60304"/>
                    </a:lnTo>
                    <a:close/>
                  </a:path>
                </a:pathLst>
              </a:custGeom>
              <a:solidFill>
                <a:srgbClr val="FFAA70"/>
              </a:solidFill>
              <a:ln w="18013" cap="flat">
                <a:noFill/>
                <a:prstDash val="solid"/>
                <a:miter/>
              </a:ln>
            </p:spPr>
            <p:txBody>
              <a:bodyPr rtlCol="0" anchor="ctr"/>
              <a:lstStyle/>
              <a:p>
                <a:endParaRPr lang="zh-CN" altLang="en-US"/>
              </a:p>
            </p:txBody>
          </p:sp>
          <p:sp>
            <p:nvSpPr>
              <p:cNvPr id="50" name="任意多边形: 形状 49"/>
              <p:cNvSpPr/>
              <p:nvPr/>
            </p:nvSpPr>
            <p:spPr>
              <a:xfrm>
                <a:off x="9322498" y="1694650"/>
                <a:ext cx="72216" cy="72216"/>
              </a:xfrm>
              <a:custGeom>
                <a:avLst/>
                <a:gdLst>
                  <a:gd name="connsiteX0" fmla="*/ 50571 w 72215"/>
                  <a:gd name="connsiteY0" fmla="*/ 48003 h 72215"/>
                  <a:gd name="connsiteX1" fmla="*/ 61403 w 72215"/>
                  <a:gd name="connsiteY1" fmla="*/ 69668 h 72215"/>
                  <a:gd name="connsiteX2" fmla="*/ 81263 w 72215"/>
                  <a:gd name="connsiteY2" fmla="*/ 75084 h 72215"/>
                  <a:gd name="connsiteX3" fmla="*/ 27101 w 72215"/>
                  <a:gd name="connsiteY3" fmla="*/ 76890 h 72215"/>
                  <a:gd name="connsiteX4" fmla="*/ 9047 w 72215"/>
                  <a:gd name="connsiteY4" fmla="*/ 11895 h 72215"/>
                  <a:gd name="connsiteX5" fmla="*/ 70430 w 72215"/>
                  <a:gd name="connsiteY5" fmla="*/ 17312 h 72215"/>
                  <a:gd name="connsiteX6" fmla="*/ 61403 w 72215"/>
                  <a:gd name="connsiteY6" fmla="*/ 35366 h 72215"/>
                  <a:gd name="connsiteX7" fmla="*/ 50571 w 72215"/>
                  <a:gd name="connsiteY7" fmla="*/ 48003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50571" y="48003"/>
                    </a:moveTo>
                    <a:cubicBezTo>
                      <a:pt x="50571" y="58836"/>
                      <a:pt x="52376" y="64252"/>
                      <a:pt x="61403" y="69668"/>
                    </a:cubicBezTo>
                    <a:cubicBezTo>
                      <a:pt x="70430" y="75084"/>
                      <a:pt x="83068" y="71473"/>
                      <a:pt x="81263" y="75084"/>
                    </a:cubicBezTo>
                    <a:cubicBezTo>
                      <a:pt x="81263" y="78695"/>
                      <a:pt x="55987" y="94944"/>
                      <a:pt x="27101" y="76890"/>
                    </a:cubicBezTo>
                    <a:cubicBezTo>
                      <a:pt x="-1786" y="60641"/>
                      <a:pt x="-7202" y="31755"/>
                      <a:pt x="9047" y="11895"/>
                    </a:cubicBezTo>
                    <a:cubicBezTo>
                      <a:pt x="25295" y="-7964"/>
                      <a:pt x="61403" y="-742"/>
                      <a:pt x="70430" y="17312"/>
                    </a:cubicBezTo>
                    <a:cubicBezTo>
                      <a:pt x="81263" y="37171"/>
                      <a:pt x="65014" y="35366"/>
                      <a:pt x="61403" y="35366"/>
                    </a:cubicBezTo>
                    <a:cubicBezTo>
                      <a:pt x="55987" y="35366"/>
                      <a:pt x="50571" y="42587"/>
                      <a:pt x="50571" y="48003"/>
                    </a:cubicBezTo>
                    <a:close/>
                  </a:path>
                </a:pathLst>
              </a:custGeom>
              <a:solidFill>
                <a:srgbClr val="FF8B49"/>
              </a:solidFill>
              <a:ln w="18013" cap="flat">
                <a:noFill/>
                <a:prstDash val="solid"/>
                <a:miter/>
              </a:ln>
            </p:spPr>
            <p:txBody>
              <a:bodyPr rtlCol="0" anchor="ctr"/>
              <a:lstStyle/>
              <a:p>
                <a:endParaRPr lang="zh-CN" altLang="en-US"/>
              </a:p>
            </p:txBody>
          </p:sp>
          <p:sp>
            <p:nvSpPr>
              <p:cNvPr id="51" name="任意多边形: 形状 50"/>
              <p:cNvSpPr/>
              <p:nvPr/>
            </p:nvSpPr>
            <p:spPr>
              <a:xfrm>
                <a:off x="9308074" y="1776956"/>
                <a:ext cx="126378" cy="72216"/>
              </a:xfrm>
              <a:custGeom>
                <a:avLst/>
                <a:gdLst>
                  <a:gd name="connsiteX0" fmla="*/ 129989 w 126377"/>
                  <a:gd name="connsiteY0" fmla="*/ 86659 h 72215"/>
                  <a:gd name="connsiteX1" fmla="*/ 126378 w 126377"/>
                  <a:gd name="connsiteY1" fmla="*/ 3611 h 72215"/>
                  <a:gd name="connsiteX2" fmla="*/ 72216 w 126377"/>
                  <a:gd name="connsiteY2" fmla="*/ 30692 h 72215"/>
                  <a:gd name="connsiteX3" fmla="*/ 0 w 126377"/>
                  <a:gd name="connsiteY3" fmla="*/ 0 h 72215"/>
                  <a:gd name="connsiteX4" fmla="*/ 129989 w 126377"/>
                  <a:gd name="connsiteY4" fmla="*/ 86659 h 72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2215">
                    <a:moveTo>
                      <a:pt x="129989" y="86659"/>
                    </a:moveTo>
                    <a:lnTo>
                      <a:pt x="126378" y="3611"/>
                    </a:lnTo>
                    <a:cubicBezTo>
                      <a:pt x="113740" y="16249"/>
                      <a:pt x="95686" y="28886"/>
                      <a:pt x="72216" y="30692"/>
                    </a:cubicBezTo>
                    <a:cubicBezTo>
                      <a:pt x="36108" y="34303"/>
                      <a:pt x="14443" y="16249"/>
                      <a:pt x="0" y="0"/>
                    </a:cubicBezTo>
                    <a:cubicBezTo>
                      <a:pt x="18054" y="36108"/>
                      <a:pt x="59578" y="70410"/>
                      <a:pt x="129989" y="86659"/>
                    </a:cubicBezTo>
                    <a:close/>
                  </a:path>
                </a:pathLst>
              </a:custGeom>
              <a:solidFill>
                <a:srgbClr val="FF8B49"/>
              </a:solidFill>
              <a:ln w="18013" cap="flat">
                <a:noFill/>
                <a:prstDash val="solid"/>
                <a:miter/>
              </a:ln>
            </p:spPr>
            <p:txBody>
              <a:bodyPr rtlCol="0" anchor="ctr"/>
              <a:lstStyle/>
              <a:p>
                <a:endParaRPr lang="zh-CN" altLang="en-US"/>
              </a:p>
            </p:txBody>
          </p:sp>
          <p:sp>
            <p:nvSpPr>
              <p:cNvPr id="52" name="任意多边形: 形状 51"/>
              <p:cNvSpPr/>
              <p:nvPr/>
            </p:nvSpPr>
            <p:spPr>
              <a:xfrm>
                <a:off x="9369445" y="1220893"/>
                <a:ext cx="812429" cy="956861"/>
              </a:xfrm>
              <a:custGeom>
                <a:avLst/>
                <a:gdLst>
                  <a:gd name="connsiteX0" fmla="*/ 424281 w 812428"/>
                  <a:gd name="connsiteY0" fmla="*/ 0 h 956860"/>
                  <a:gd name="connsiteX1" fmla="*/ 424281 w 812428"/>
                  <a:gd name="connsiteY1" fmla="*/ 0 h 956860"/>
                  <a:gd name="connsiteX2" fmla="*/ 7235 w 812428"/>
                  <a:gd name="connsiteY2" fmla="*/ 677024 h 956860"/>
                  <a:gd name="connsiteX3" fmla="*/ 424281 w 812428"/>
                  <a:gd name="connsiteY3" fmla="*/ 971304 h 956860"/>
                  <a:gd name="connsiteX4" fmla="*/ 424281 w 812428"/>
                  <a:gd name="connsiteY4" fmla="*/ 971304 h 956860"/>
                  <a:gd name="connsiteX5" fmla="*/ 821469 w 812428"/>
                  <a:gd name="connsiteY5" fmla="*/ 677024 h 956860"/>
                  <a:gd name="connsiteX6" fmla="*/ 424281 w 812428"/>
                  <a:gd name="connsiteY6" fmla="*/ 0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428" h="956860">
                    <a:moveTo>
                      <a:pt x="424281" y="0"/>
                    </a:moveTo>
                    <a:lnTo>
                      <a:pt x="424281" y="0"/>
                    </a:lnTo>
                    <a:cubicBezTo>
                      <a:pt x="52370" y="0"/>
                      <a:pt x="-27068" y="436906"/>
                      <a:pt x="7235" y="677024"/>
                    </a:cubicBezTo>
                    <a:cubicBezTo>
                      <a:pt x="45148" y="944223"/>
                      <a:pt x="332206" y="971304"/>
                      <a:pt x="424281" y="971304"/>
                    </a:cubicBezTo>
                    <a:lnTo>
                      <a:pt x="424281" y="971304"/>
                    </a:lnTo>
                    <a:cubicBezTo>
                      <a:pt x="512746" y="971304"/>
                      <a:pt x="787166" y="944223"/>
                      <a:pt x="821469" y="677024"/>
                    </a:cubicBezTo>
                    <a:cubicBezTo>
                      <a:pt x="852161" y="436906"/>
                      <a:pt x="778139" y="0"/>
                      <a:pt x="424281" y="0"/>
                    </a:cubicBezTo>
                    <a:close/>
                  </a:path>
                </a:pathLst>
              </a:custGeom>
              <a:solidFill>
                <a:srgbClr val="FFAA70"/>
              </a:solidFill>
              <a:ln w="18013" cap="flat">
                <a:noFill/>
                <a:prstDash val="solid"/>
                <a:miter/>
              </a:ln>
            </p:spPr>
            <p:txBody>
              <a:bodyPr rtlCol="0" anchor="ctr"/>
              <a:lstStyle/>
              <a:p>
                <a:endParaRPr lang="zh-CN" altLang="en-US"/>
              </a:p>
            </p:txBody>
          </p:sp>
          <p:sp>
            <p:nvSpPr>
              <p:cNvPr id="53" name="任意多边形: 形状 52"/>
              <p:cNvSpPr/>
              <p:nvPr/>
            </p:nvSpPr>
            <p:spPr>
              <a:xfrm>
                <a:off x="9382096" y="1285093"/>
                <a:ext cx="776321" cy="343025"/>
              </a:xfrm>
              <a:custGeom>
                <a:avLst/>
                <a:gdLst>
                  <a:gd name="connsiteX0" fmla="*/ 0 w 776320"/>
                  <a:gd name="connsiteY0" fmla="*/ 349236 h 343025"/>
                  <a:gd name="connsiteX1" fmla="*/ 64994 w 776320"/>
                  <a:gd name="connsiteY1" fmla="*/ 190361 h 343025"/>
                  <a:gd name="connsiteX2" fmla="*/ 173318 w 776320"/>
                  <a:gd name="connsiteY2" fmla="*/ 56762 h 343025"/>
                  <a:gd name="connsiteX3" fmla="*/ 415241 w 776320"/>
                  <a:gd name="connsiteY3" fmla="*/ 125367 h 343025"/>
                  <a:gd name="connsiteX4" fmla="*/ 792569 w 776320"/>
                  <a:gd name="connsiteY4" fmla="*/ 320350 h 343025"/>
                  <a:gd name="connsiteX5" fmla="*/ 642722 w 776320"/>
                  <a:gd name="connsiteY5" fmla="*/ 87453 h 343025"/>
                  <a:gd name="connsiteX6" fmla="*/ 245534 w 776320"/>
                  <a:gd name="connsiteY6" fmla="*/ 35097 h 343025"/>
                  <a:gd name="connsiteX7" fmla="*/ 157070 w 776320"/>
                  <a:gd name="connsiteY7" fmla="*/ 2600 h 343025"/>
                  <a:gd name="connsiteX8" fmla="*/ 57773 w 776320"/>
                  <a:gd name="connsiteY8" fmla="*/ 118145 h 343025"/>
                  <a:gd name="connsiteX9" fmla="*/ 0 w 776320"/>
                  <a:gd name="connsiteY9" fmla="*/ 349236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6320" h="343025">
                    <a:moveTo>
                      <a:pt x="0" y="349236"/>
                    </a:moveTo>
                    <a:cubicBezTo>
                      <a:pt x="0" y="349236"/>
                      <a:pt x="27081" y="240912"/>
                      <a:pt x="64994" y="190361"/>
                    </a:cubicBezTo>
                    <a:cubicBezTo>
                      <a:pt x="106518" y="134394"/>
                      <a:pt x="166097" y="121756"/>
                      <a:pt x="173318" y="56762"/>
                    </a:cubicBezTo>
                    <a:cubicBezTo>
                      <a:pt x="193178" y="92870"/>
                      <a:pt x="285253" y="139810"/>
                      <a:pt x="415241" y="125367"/>
                    </a:cubicBezTo>
                    <a:cubicBezTo>
                      <a:pt x="568700" y="109118"/>
                      <a:pt x="734797" y="107313"/>
                      <a:pt x="792569" y="320350"/>
                    </a:cubicBezTo>
                    <a:cubicBezTo>
                      <a:pt x="788959" y="248134"/>
                      <a:pt x="751045" y="143421"/>
                      <a:pt x="642722" y="87453"/>
                    </a:cubicBezTo>
                    <a:cubicBezTo>
                      <a:pt x="534398" y="31486"/>
                      <a:pt x="306918" y="82037"/>
                      <a:pt x="245534" y="35097"/>
                    </a:cubicBezTo>
                    <a:cubicBezTo>
                      <a:pt x="184151" y="-13649"/>
                      <a:pt x="157070" y="2600"/>
                      <a:pt x="157070" y="2600"/>
                    </a:cubicBezTo>
                    <a:cubicBezTo>
                      <a:pt x="157070" y="2600"/>
                      <a:pt x="106518" y="83843"/>
                      <a:pt x="57773" y="118145"/>
                    </a:cubicBezTo>
                    <a:cubicBezTo>
                      <a:pt x="7222" y="152448"/>
                      <a:pt x="0" y="349236"/>
                      <a:pt x="0" y="349236"/>
                    </a:cubicBezTo>
                    <a:close/>
                  </a:path>
                </a:pathLst>
              </a:custGeom>
              <a:solidFill>
                <a:srgbClr val="FF8B49"/>
              </a:solidFill>
              <a:ln w="18013" cap="flat">
                <a:noFill/>
                <a:prstDash val="solid"/>
                <a:miter/>
              </a:ln>
            </p:spPr>
            <p:txBody>
              <a:bodyPr rtlCol="0" anchor="ctr"/>
              <a:lstStyle/>
              <a:p>
                <a:endParaRPr lang="zh-CN" altLang="en-US"/>
              </a:p>
            </p:txBody>
          </p:sp>
          <p:sp>
            <p:nvSpPr>
              <p:cNvPr id="54" name="任意多边形: 形状 53"/>
              <p:cNvSpPr/>
              <p:nvPr/>
            </p:nvSpPr>
            <p:spPr>
              <a:xfrm>
                <a:off x="9361845" y="1074656"/>
                <a:ext cx="884645" cy="631889"/>
              </a:xfrm>
              <a:custGeom>
                <a:avLst/>
                <a:gdLst>
                  <a:gd name="connsiteX0" fmla="*/ 18445 w 884644"/>
                  <a:gd name="connsiteY0" fmla="*/ 570506 h 631889"/>
                  <a:gd name="connsiteX1" fmla="*/ 90661 w 884644"/>
                  <a:gd name="connsiteY1" fmla="*/ 373717 h 631889"/>
                  <a:gd name="connsiteX2" fmla="*/ 184542 w 884644"/>
                  <a:gd name="connsiteY2" fmla="*/ 240118 h 631889"/>
                  <a:gd name="connsiteX3" fmla="*/ 433686 w 884644"/>
                  <a:gd name="connsiteY3" fmla="*/ 312334 h 631889"/>
                  <a:gd name="connsiteX4" fmla="*/ 715328 w 884644"/>
                  <a:gd name="connsiteY4" fmla="*/ 359274 h 631889"/>
                  <a:gd name="connsiteX5" fmla="*/ 827263 w 884644"/>
                  <a:gd name="connsiteY5" fmla="*/ 637305 h 631889"/>
                  <a:gd name="connsiteX6" fmla="*/ 872398 w 884644"/>
                  <a:gd name="connsiteY6" fmla="*/ 601197 h 631889"/>
                  <a:gd name="connsiteX7" fmla="*/ 785739 w 884644"/>
                  <a:gd name="connsiteY7" fmla="*/ 185956 h 631889"/>
                  <a:gd name="connsiteX8" fmla="*/ 444519 w 884644"/>
                  <a:gd name="connsiteY8" fmla="*/ 0 h 631889"/>
                  <a:gd name="connsiteX9" fmla="*/ 123158 w 884644"/>
                  <a:gd name="connsiteY9" fmla="*/ 160680 h 631889"/>
                  <a:gd name="connsiteX10" fmla="*/ 18445 w 884644"/>
                  <a:gd name="connsiteY10" fmla="*/ 570506 h 631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644" h="631889">
                    <a:moveTo>
                      <a:pt x="18445" y="570506"/>
                    </a:moveTo>
                    <a:cubicBezTo>
                      <a:pt x="18445" y="570506"/>
                      <a:pt x="40110" y="427879"/>
                      <a:pt x="90661" y="373717"/>
                    </a:cubicBezTo>
                    <a:cubicBezTo>
                      <a:pt x="141212" y="319555"/>
                      <a:pt x="171904" y="301501"/>
                      <a:pt x="184542" y="240118"/>
                    </a:cubicBezTo>
                    <a:cubicBezTo>
                      <a:pt x="206206" y="267199"/>
                      <a:pt x="314530" y="312334"/>
                      <a:pt x="433686" y="312334"/>
                    </a:cubicBezTo>
                    <a:cubicBezTo>
                      <a:pt x="552843" y="312334"/>
                      <a:pt x="652140" y="299696"/>
                      <a:pt x="715328" y="359274"/>
                    </a:cubicBezTo>
                    <a:cubicBezTo>
                      <a:pt x="791155" y="429685"/>
                      <a:pt x="821847" y="539814"/>
                      <a:pt x="827263" y="637305"/>
                    </a:cubicBezTo>
                    <a:cubicBezTo>
                      <a:pt x="854344" y="603003"/>
                      <a:pt x="872398" y="601197"/>
                      <a:pt x="872398" y="601197"/>
                    </a:cubicBezTo>
                    <a:cubicBezTo>
                      <a:pt x="872398" y="601197"/>
                      <a:pt x="939198" y="343025"/>
                      <a:pt x="785739" y="185956"/>
                    </a:cubicBezTo>
                    <a:cubicBezTo>
                      <a:pt x="729772" y="57773"/>
                      <a:pt x="579924" y="0"/>
                      <a:pt x="444519" y="0"/>
                    </a:cubicBezTo>
                    <a:cubicBezTo>
                      <a:pt x="309114" y="0"/>
                      <a:pt x="135796" y="41524"/>
                      <a:pt x="123158" y="160680"/>
                    </a:cubicBezTo>
                    <a:cubicBezTo>
                      <a:pt x="92466" y="157070"/>
                      <a:pt x="-50160" y="252756"/>
                      <a:pt x="18445" y="570506"/>
                    </a:cubicBezTo>
                    <a:close/>
                  </a:path>
                </a:pathLst>
              </a:custGeom>
              <a:solidFill>
                <a:srgbClr val="191919"/>
              </a:solidFill>
              <a:ln w="18013" cap="flat">
                <a:noFill/>
                <a:prstDash val="solid"/>
                <a:miter/>
              </a:ln>
            </p:spPr>
            <p:txBody>
              <a:bodyPr rtlCol="0" anchor="ctr"/>
              <a:lstStyle/>
              <a:p>
                <a:endParaRPr lang="zh-CN" altLang="en-US"/>
              </a:p>
            </p:txBody>
          </p:sp>
          <p:sp>
            <p:nvSpPr>
              <p:cNvPr id="55" name="任意多边形: 形状 54"/>
              <p:cNvSpPr/>
              <p:nvPr/>
            </p:nvSpPr>
            <p:spPr>
              <a:xfrm>
                <a:off x="9559025" y="1724599"/>
                <a:ext cx="631889" cy="451349"/>
              </a:xfrm>
              <a:custGeom>
                <a:avLst/>
                <a:gdLst>
                  <a:gd name="connsiteX0" fmla="*/ 631889 w 631889"/>
                  <a:gd name="connsiteY0" fmla="*/ 173318 h 451349"/>
                  <a:gd name="connsiteX1" fmla="*/ 635500 w 631889"/>
                  <a:gd name="connsiteY1" fmla="*/ 0 h 451349"/>
                  <a:gd name="connsiteX2" fmla="*/ 615640 w 631889"/>
                  <a:gd name="connsiteY2" fmla="*/ 41524 h 451349"/>
                  <a:gd name="connsiteX3" fmla="*/ 409825 w 631889"/>
                  <a:gd name="connsiteY3" fmla="*/ 368301 h 451349"/>
                  <a:gd name="connsiteX4" fmla="*/ 0 w 631889"/>
                  <a:gd name="connsiteY4" fmla="*/ 418852 h 451349"/>
                  <a:gd name="connsiteX5" fmla="*/ 232896 w 631889"/>
                  <a:gd name="connsiteY5" fmla="*/ 467598 h 451349"/>
                  <a:gd name="connsiteX6" fmla="*/ 631889 w 631889"/>
                  <a:gd name="connsiteY6" fmla="*/ 173318 h 45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889" h="451349">
                    <a:moveTo>
                      <a:pt x="631889" y="173318"/>
                    </a:moveTo>
                    <a:cubicBezTo>
                      <a:pt x="639111" y="122767"/>
                      <a:pt x="640916" y="63189"/>
                      <a:pt x="635500" y="0"/>
                    </a:cubicBezTo>
                    <a:lnTo>
                      <a:pt x="615640" y="41524"/>
                    </a:lnTo>
                    <a:cubicBezTo>
                      <a:pt x="615640" y="41524"/>
                      <a:pt x="577727" y="243729"/>
                      <a:pt x="409825" y="368301"/>
                    </a:cubicBezTo>
                    <a:cubicBezTo>
                      <a:pt x="292474" y="454960"/>
                      <a:pt x="93881" y="453155"/>
                      <a:pt x="0" y="418852"/>
                    </a:cubicBezTo>
                    <a:cubicBezTo>
                      <a:pt x="88464" y="460376"/>
                      <a:pt x="185956" y="467598"/>
                      <a:pt x="232896" y="467598"/>
                    </a:cubicBezTo>
                    <a:cubicBezTo>
                      <a:pt x="323166" y="467598"/>
                      <a:pt x="595781" y="440517"/>
                      <a:pt x="631889" y="173318"/>
                    </a:cubicBezTo>
                    <a:close/>
                  </a:path>
                </a:pathLst>
              </a:custGeom>
              <a:solidFill>
                <a:srgbClr val="FF8B49"/>
              </a:solidFill>
              <a:ln w="18013" cap="flat">
                <a:noFill/>
                <a:prstDash val="solid"/>
                <a:miter/>
              </a:ln>
            </p:spPr>
            <p:txBody>
              <a:bodyPr rtlCol="0" anchor="ctr"/>
              <a:lstStyle/>
              <a:p>
                <a:endParaRPr lang="zh-CN" altLang="en-US"/>
              </a:p>
            </p:txBody>
          </p:sp>
          <p:sp>
            <p:nvSpPr>
              <p:cNvPr id="56" name="任意多边形: 形状 55"/>
              <p:cNvSpPr/>
              <p:nvPr/>
            </p:nvSpPr>
            <p:spPr>
              <a:xfrm>
                <a:off x="10167443" y="1675127"/>
                <a:ext cx="144432" cy="216648"/>
              </a:xfrm>
              <a:custGeom>
                <a:avLst/>
                <a:gdLst>
                  <a:gd name="connsiteX0" fmla="*/ 104713 w 144431"/>
                  <a:gd name="connsiteY0" fmla="*/ 4337 h 216647"/>
                  <a:gd name="connsiteX1" fmla="*/ 9027 w 144431"/>
                  <a:gd name="connsiteY1" fmla="*/ 60304 h 216647"/>
                  <a:gd name="connsiteX2" fmla="*/ 0 w 144431"/>
                  <a:gd name="connsiteY2" fmla="*/ 231817 h 216647"/>
                  <a:gd name="connsiteX3" fmla="*/ 104713 w 144431"/>
                  <a:gd name="connsiteY3" fmla="*/ 4337 h 216647"/>
                </a:gdLst>
                <a:ahLst/>
                <a:cxnLst>
                  <a:cxn ang="0">
                    <a:pos x="connsiteX0" y="connsiteY0"/>
                  </a:cxn>
                  <a:cxn ang="0">
                    <a:pos x="connsiteX1" y="connsiteY1"/>
                  </a:cxn>
                  <a:cxn ang="0">
                    <a:pos x="connsiteX2" y="connsiteY2"/>
                  </a:cxn>
                  <a:cxn ang="0">
                    <a:pos x="connsiteX3" y="connsiteY3"/>
                  </a:cxn>
                </a:cxnLst>
                <a:rect l="l" t="t" r="r" b="b"/>
                <a:pathLst>
                  <a:path w="144431" h="216647">
                    <a:moveTo>
                      <a:pt x="104713" y="4337"/>
                    </a:moveTo>
                    <a:cubicBezTo>
                      <a:pt x="50551" y="-19133"/>
                      <a:pt x="9027" y="60304"/>
                      <a:pt x="9027" y="60304"/>
                    </a:cubicBezTo>
                    <a:lnTo>
                      <a:pt x="0" y="231817"/>
                    </a:lnTo>
                    <a:cubicBezTo>
                      <a:pt x="178735" y="197514"/>
                      <a:pt x="169708" y="31418"/>
                      <a:pt x="104713" y="4337"/>
                    </a:cubicBezTo>
                    <a:close/>
                  </a:path>
                </a:pathLst>
              </a:custGeom>
              <a:solidFill>
                <a:srgbClr val="FFAA70"/>
              </a:solidFill>
              <a:ln w="18013" cap="flat">
                <a:noFill/>
                <a:prstDash val="solid"/>
                <a:miter/>
              </a:ln>
            </p:spPr>
            <p:txBody>
              <a:bodyPr rtlCol="0" anchor="ctr"/>
              <a:lstStyle/>
              <a:p>
                <a:endParaRPr lang="zh-CN" altLang="en-US"/>
              </a:p>
            </p:txBody>
          </p:sp>
          <p:sp>
            <p:nvSpPr>
              <p:cNvPr id="57" name="任意多边形: 形状 56"/>
              <p:cNvSpPr/>
              <p:nvPr/>
            </p:nvSpPr>
            <p:spPr>
              <a:xfrm>
                <a:off x="9566246" y="1899723"/>
                <a:ext cx="324972" cy="144432"/>
              </a:xfrm>
              <a:custGeom>
                <a:avLst/>
                <a:gdLst>
                  <a:gd name="connsiteX0" fmla="*/ 166097 w 324971"/>
                  <a:gd name="connsiteY0" fmla="*/ 27081 h 144431"/>
                  <a:gd name="connsiteX1" fmla="*/ 9027 w 324971"/>
                  <a:gd name="connsiteY1" fmla="*/ 1805 h 144431"/>
                  <a:gd name="connsiteX2" fmla="*/ 3611 w 324971"/>
                  <a:gd name="connsiteY2" fmla="*/ 1805 h 144431"/>
                  <a:gd name="connsiteX3" fmla="*/ 0 w 324971"/>
                  <a:gd name="connsiteY3" fmla="*/ 9027 h 144431"/>
                  <a:gd name="connsiteX4" fmla="*/ 167902 w 324971"/>
                  <a:gd name="connsiteY4" fmla="*/ 155264 h 144431"/>
                  <a:gd name="connsiteX5" fmla="*/ 335804 w 324971"/>
                  <a:gd name="connsiteY5" fmla="*/ 9027 h 144431"/>
                  <a:gd name="connsiteX6" fmla="*/ 332193 w 324971"/>
                  <a:gd name="connsiteY6" fmla="*/ 1805 h 144431"/>
                  <a:gd name="connsiteX7" fmla="*/ 324972 w 324971"/>
                  <a:gd name="connsiteY7" fmla="*/ 0 h 144431"/>
                  <a:gd name="connsiteX8" fmla="*/ 166097 w 324971"/>
                  <a:gd name="connsiteY8" fmla="*/ 27081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971" h="144431">
                    <a:moveTo>
                      <a:pt x="166097" y="27081"/>
                    </a:moveTo>
                    <a:cubicBezTo>
                      <a:pt x="93881" y="27081"/>
                      <a:pt x="32497" y="9027"/>
                      <a:pt x="9027" y="1805"/>
                    </a:cubicBezTo>
                    <a:cubicBezTo>
                      <a:pt x="7222" y="1805"/>
                      <a:pt x="5416" y="1805"/>
                      <a:pt x="3611" y="1805"/>
                    </a:cubicBezTo>
                    <a:cubicBezTo>
                      <a:pt x="1805" y="3611"/>
                      <a:pt x="0" y="5416"/>
                      <a:pt x="0" y="9027"/>
                    </a:cubicBezTo>
                    <a:cubicBezTo>
                      <a:pt x="10832" y="115545"/>
                      <a:pt x="108324" y="155264"/>
                      <a:pt x="167902" y="155264"/>
                    </a:cubicBezTo>
                    <a:cubicBezTo>
                      <a:pt x="227480" y="155264"/>
                      <a:pt x="324972" y="113740"/>
                      <a:pt x="335804" y="9027"/>
                    </a:cubicBezTo>
                    <a:cubicBezTo>
                      <a:pt x="335804" y="5416"/>
                      <a:pt x="333999" y="3611"/>
                      <a:pt x="332193" y="1805"/>
                    </a:cubicBezTo>
                    <a:cubicBezTo>
                      <a:pt x="330388" y="0"/>
                      <a:pt x="326777" y="0"/>
                      <a:pt x="324972" y="0"/>
                    </a:cubicBezTo>
                    <a:cubicBezTo>
                      <a:pt x="299696" y="9027"/>
                      <a:pt x="238312" y="27081"/>
                      <a:pt x="166097" y="27081"/>
                    </a:cubicBezTo>
                    <a:close/>
                  </a:path>
                </a:pathLst>
              </a:custGeom>
              <a:solidFill>
                <a:srgbClr val="FFFFFF"/>
              </a:solidFill>
              <a:ln w="18013" cap="flat">
                <a:noFill/>
                <a:prstDash val="solid"/>
                <a:miter/>
              </a:ln>
            </p:spPr>
            <p:txBody>
              <a:bodyPr rtlCol="0" anchor="ctr"/>
              <a:lstStyle/>
              <a:p>
                <a:endParaRPr lang="zh-CN" altLang="en-US"/>
              </a:p>
            </p:txBody>
          </p:sp>
          <p:sp>
            <p:nvSpPr>
              <p:cNvPr id="58" name="任意多边形: 形状 57"/>
              <p:cNvSpPr/>
              <p:nvPr/>
            </p:nvSpPr>
            <p:spPr>
              <a:xfrm>
                <a:off x="9678181" y="1767425"/>
                <a:ext cx="36108" cy="54162"/>
              </a:xfrm>
              <a:custGeom>
                <a:avLst/>
                <a:gdLst>
                  <a:gd name="connsiteX0" fmla="*/ 43330 w 36107"/>
                  <a:gd name="connsiteY0" fmla="*/ 504 h 54161"/>
                  <a:gd name="connsiteX1" fmla="*/ 0 w 36107"/>
                  <a:gd name="connsiteY1" fmla="*/ 34806 h 54161"/>
                  <a:gd name="connsiteX2" fmla="*/ 52357 w 36107"/>
                  <a:gd name="connsiteY2" fmla="*/ 67303 h 54161"/>
                  <a:gd name="connsiteX3" fmla="*/ 16249 w 36107"/>
                  <a:gd name="connsiteY3" fmla="*/ 31196 h 54161"/>
                  <a:gd name="connsiteX4" fmla="*/ 43330 w 36107"/>
                  <a:gd name="connsiteY4" fmla="*/ 504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07" h="54161">
                    <a:moveTo>
                      <a:pt x="43330" y="504"/>
                    </a:moveTo>
                    <a:cubicBezTo>
                      <a:pt x="43330" y="-3107"/>
                      <a:pt x="0" y="13142"/>
                      <a:pt x="0" y="34806"/>
                    </a:cubicBezTo>
                    <a:cubicBezTo>
                      <a:pt x="0" y="63693"/>
                      <a:pt x="52357" y="69109"/>
                      <a:pt x="52357" y="67303"/>
                    </a:cubicBezTo>
                    <a:cubicBezTo>
                      <a:pt x="52357" y="65498"/>
                      <a:pt x="12638" y="52860"/>
                      <a:pt x="16249" y="31196"/>
                    </a:cubicBezTo>
                    <a:cubicBezTo>
                      <a:pt x="18054" y="11336"/>
                      <a:pt x="43330" y="2309"/>
                      <a:pt x="43330" y="504"/>
                    </a:cubicBezTo>
                    <a:close/>
                  </a:path>
                </a:pathLst>
              </a:custGeom>
              <a:solidFill>
                <a:srgbClr val="FFC396"/>
              </a:solidFill>
              <a:ln w="18013" cap="flat">
                <a:noFill/>
                <a:prstDash val="solid"/>
                <a:miter/>
              </a:ln>
            </p:spPr>
            <p:txBody>
              <a:bodyPr rtlCol="0" anchor="ctr"/>
              <a:lstStyle/>
              <a:p>
                <a:endParaRPr lang="zh-CN" altLang="en-US"/>
              </a:p>
            </p:txBody>
          </p:sp>
          <p:sp>
            <p:nvSpPr>
              <p:cNvPr id="59" name="任意多边形: 形状 58"/>
              <p:cNvSpPr/>
              <p:nvPr/>
            </p:nvSpPr>
            <p:spPr>
              <a:xfrm>
                <a:off x="10167443" y="1713767"/>
                <a:ext cx="144432" cy="180540"/>
              </a:xfrm>
              <a:custGeom>
                <a:avLst/>
                <a:gdLst>
                  <a:gd name="connsiteX0" fmla="*/ 148043 w 144431"/>
                  <a:gd name="connsiteY0" fmla="*/ 45135 h 180539"/>
                  <a:gd name="connsiteX1" fmla="*/ 45135 w 144431"/>
                  <a:gd name="connsiteY1" fmla="*/ 140821 h 180539"/>
                  <a:gd name="connsiteX2" fmla="*/ 23470 w 144431"/>
                  <a:gd name="connsiteY2" fmla="*/ 0 h 180539"/>
                  <a:gd name="connsiteX3" fmla="*/ 23470 w 144431"/>
                  <a:gd name="connsiteY3" fmla="*/ 0 h 180539"/>
                  <a:gd name="connsiteX4" fmla="*/ 7222 w 144431"/>
                  <a:gd name="connsiteY4" fmla="*/ 55967 h 180539"/>
                  <a:gd name="connsiteX5" fmla="*/ 0 w 144431"/>
                  <a:gd name="connsiteY5" fmla="*/ 193177 h 180539"/>
                  <a:gd name="connsiteX6" fmla="*/ 148043 w 144431"/>
                  <a:gd name="connsiteY6" fmla="*/ 45135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431" h="180539">
                    <a:moveTo>
                      <a:pt x="148043" y="45135"/>
                    </a:moveTo>
                    <a:cubicBezTo>
                      <a:pt x="148043" y="45135"/>
                      <a:pt x="129989" y="158875"/>
                      <a:pt x="45135" y="140821"/>
                    </a:cubicBezTo>
                    <a:cubicBezTo>
                      <a:pt x="-3611" y="129989"/>
                      <a:pt x="23470" y="0"/>
                      <a:pt x="23470" y="0"/>
                    </a:cubicBezTo>
                    <a:lnTo>
                      <a:pt x="23470" y="0"/>
                    </a:lnTo>
                    <a:cubicBezTo>
                      <a:pt x="23470" y="0"/>
                      <a:pt x="18054" y="21665"/>
                      <a:pt x="7222" y="55967"/>
                    </a:cubicBezTo>
                    <a:lnTo>
                      <a:pt x="0" y="193177"/>
                    </a:lnTo>
                    <a:cubicBezTo>
                      <a:pt x="110129" y="171513"/>
                      <a:pt x="148043" y="102908"/>
                      <a:pt x="148043" y="45135"/>
                    </a:cubicBezTo>
                    <a:close/>
                  </a:path>
                </a:pathLst>
              </a:custGeom>
              <a:solidFill>
                <a:srgbClr val="FF8B49"/>
              </a:solidFill>
              <a:ln w="18013" cap="flat">
                <a:noFill/>
                <a:prstDash val="solid"/>
                <a:miter/>
              </a:ln>
            </p:spPr>
            <p:txBody>
              <a:bodyPr rtlCol="0" anchor="ctr"/>
              <a:lstStyle/>
              <a:p>
                <a:endParaRPr lang="zh-CN" altLang="en-US"/>
              </a:p>
            </p:txBody>
          </p:sp>
          <p:sp>
            <p:nvSpPr>
              <p:cNvPr id="60" name="任意多边形: 形状 59"/>
              <p:cNvSpPr/>
              <p:nvPr/>
            </p:nvSpPr>
            <p:spPr>
              <a:xfrm>
                <a:off x="10203528" y="1737024"/>
                <a:ext cx="72216" cy="72216"/>
              </a:xfrm>
              <a:custGeom>
                <a:avLst/>
                <a:gdLst>
                  <a:gd name="connsiteX0" fmla="*/ 28910 w 72215"/>
                  <a:gd name="connsiteY0" fmla="*/ 48959 h 72215"/>
                  <a:gd name="connsiteX1" fmla="*/ 21688 w 72215"/>
                  <a:gd name="connsiteY1" fmla="*/ 72429 h 72215"/>
                  <a:gd name="connsiteX2" fmla="*/ 1829 w 72215"/>
                  <a:gd name="connsiteY2" fmla="*/ 81456 h 72215"/>
                  <a:gd name="connsiteX3" fmla="*/ 54186 w 72215"/>
                  <a:gd name="connsiteY3" fmla="*/ 74234 h 72215"/>
                  <a:gd name="connsiteX4" fmla="*/ 61407 w 72215"/>
                  <a:gd name="connsiteY4" fmla="*/ 7435 h 72215"/>
                  <a:gd name="connsiteX5" fmla="*/ 1829 w 72215"/>
                  <a:gd name="connsiteY5" fmla="*/ 23683 h 72215"/>
                  <a:gd name="connsiteX6" fmla="*/ 14467 w 72215"/>
                  <a:gd name="connsiteY6" fmla="*/ 39932 h 72215"/>
                  <a:gd name="connsiteX7" fmla="*/ 28910 w 72215"/>
                  <a:gd name="connsiteY7" fmla="*/ 48959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28910" y="48959"/>
                    </a:moveTo>
                    <a:cubicBezTo>
                      <a:pt x="30715" y="59791"/>
                      <a:pt x="28910" y="65207"/>
                      <a:pt x="21688" y="72429"/>
                    </a:cubicBezTo>
                    <a:cubicBezTo>
                      <a:pt x="14467" y="79651"/>
                      <a:pt x="1829" y="77845"/>
                      <a:pt x="1829" y="81456"/>
                    </a:cubicBezTo>
                    <a:cubicBezTo>
                      <a:pt x="3634" y="85067"/>
                      <a:pt x="28910" y="95899"/>
                      <a:pt x="54186" y="74234"/>
                    </a:cubicBezTo>
                    <a:cubicBezTo>
                      <a:pt x="79461" y="52570"/>
                      <a:pt x="79461" y="23683"/>
                      <a:pt x="61407" y="7435"/>
                    </a:cubicBezTo>
                    <a:cubicBezTo>
                      <a:pt x="43353" y="-8814"/>
                      <a:pt x="9051" y="3824"/>
                      <a:pt x="1829" y="23683"/>
                    </a:cubicBezTo>
                    <a:cubicBezTo>
                      <a:pt x="-5393" y="45348"/>
                      <a:pt x="10856" y="41737"/>
                      <a:pt x="14467" y="39932"/>
                    </a:cubicBezTo>
                    <a:cubicBezTo>
                      <a:pt x="19883" y="39932"/>
                      <a:pt x="27105" y="43543"/>
                      <a:pt x="28910" y="48959"/>
                    </a:cubicBezTo>
                    <a:close/>
                  </a:path>
                </a:pathLst>
              </a:custGeom>
              <a:solidFill>
                <a:srgbClr val="FF8B49"/>
              </a:solidFill>
              <a:ln w="18013" cap="flat">
                <a:noFill/>
                <a:prstDash val="solid"/>
                <a:miter/>
              </a:ln>
            </p:spPr>
            <p:txBody>
              <a:bodyPr rtlCol="0" anchor="ctr"/>
              <a:lstStyle/>
              <a:p>
                <a:endParaRPr lang="zh-CN" altLang="en-US"/>
              </a:p>
            </p:txBody>
          </p:sp>
          <p:sp>
            <p:nvSpPr>
              <p:cNvPr id="61" name="任意多边形: 形状 60"/>
              <p:cNvSpPr/>
              <p:nvPr/>
            </p:nvSpPr>
            <p:spPr>
              <a:xfrm>
                <a:off x="9400150" y="4374917"/>
                <a:ext cx="288864" cy="1552642"/>
              </a:xfrm>
              <a:custGeom>
                <a:avLst/>
                <a:gdLst>
                  <a:gd name="connsiteX0" fmla="*/ 146237 w 288863"/>
                  <a:gd name="connsiteY0" fmla="*/ 890066 h 1552641"/>
                  <a:gd name="connsiteX1" fmla="*/ 126378 w 288863"/>
                  <a:gd name="connsiteY1" fmla="*/ 1475015 h 1552641"/>
                  <a:gd name="connsiteX2" fmla="*/ 0 w 288863"/>
                  <a:gd name="connsiteY2" fmla="*/ 1558063 h 1552641"/>
                  <a:gd name="connsiteX3" fmla="*/ 10832 w 288863"/>
                  <a:gd name="connsiteY3" fmla="*/ 1559869 h 1552641"/>
                  <a:gd name="connsiteX4" fmla="*/ 204010 w 288863"/>
                  <a:gd name="connsiteY4" fmla="*/ 1559869 h 1552641"/>
                  <a:gd name="connsiteX5" fmla="*/ 223869 w 288863"/>
                  <a:gd name="connsiteY5" fmla="*/ 1556258 h 1552641"/>
                  <a:gd name="connsiteX6" fmla="*/ 225675 w 288863"/>
                  <a:gd name="connsiteY6" fmla="*/ 1534593 h 1552641"/>
                  <a:gd name="connsiteX7" fmla="*/ 222064 w 288863"/>
                  <a:gd name="connsiteY7" fmla="*/ 1068801 h 1552641"/>
                  <a:gd name="connsiteX8" fmla="*/ 229286 w 288863"/>
                  <a:gd name="connsiteY8" fmla="*/ 640921 h 1552641"/>
                  <a:gd name="connsiteX9" fmla="*/ 276226 w 288863"/>
                  <a:gd name="connsiteY9" fmla="*/ 162491 h 1552641"/>
                  <a:gd name="connsiteX10" fmla="*/ 290669 w 288863"/>
                  <a:gd name="connsiteY10" fmla="*/ 5 h 1552641"/>
                  <a:gd name="connsiteX11" fmla="*/ 290669 w 288863"/>
                  <a:gd name="connsiteY11" fmla="*/ 5 h 1552641"/>
                  <a:gd name="connsiteX12" fmla="*/ 146237 w 288863"/>
                  <a:gd name="connsiteY12" fmla="*/ 890066 h 155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863" h="1552641">
                    <a:moveTo>
                      <a:pt x="146237" y="890066"/>
                    </a:moveTo>
                    <a:cubicBezTo>
                      <a:pt x="149848" y="1117546"/>
                      <a:pt x="166097" y="1420853"/>
                      <a:pt x="126378" y="1475015"/>
                    </a:cubicBezTo>
                    <a:cubicBezTo>
                      <a:pt x="95686" y="1518344"/>
                      <a:pt x="30692" y="1552647"/>
                      <a:pt x="0" y="1558063"/>
                    </a:cubicBezTo>
                    <a:cubicBezTo>
                      <a:pt x="5416" y="1559869"/>
                      <a:pt x="10832" y="1559869"/>
                      <a:pt x="10832" y="1559869"/>
                    </a:cubicBezTo>
                    <a:lnTo>
                      <a:pt x="204010" y="1559869"/>
                    </a:lnTo>
                    <a:cubicBezTo>
                      <a:pt x="204010" y="1559869"/>
                      <a:pt x="220259" y="1561674"/>
                      <a:pt x="223869" y="1556258"/>
                    </a:cubicBezTo>
                    <a:cubicBezTo>
                      <a:pt x="227480" y="1550842"/>
                      <a:pt x="225675" y="1550842"/>
                      <a:pt x="225675" y="1534593"/>
                    </a:cubicBezTo>
                    <a:cubicBezTo>
                      <a:pt x="223869" y="1447934"/>
                      <a:pt x="222064" y="1160876"/>
                      <a:pt x="222064" y="1068801"/>
                    </a:cubicBezTo>
                    <a:cubicBezTo>
                      <a:pt x="222064" y="958671"/>
                      <a:pt x="216648" y="814239"/>
                      <a:pt x="229286" y="640921"/>
                    </a:cubicBezTo>
                    <a:cubicBezTo>
                      <a:pt x="238313" y="516349"/>
                      <a:pt x="270810" y="241928"/>
                      <a:pt x="276226" y="162491"/>
                    </a:cubicBezTo>
                    <a:cubicBezTo>
                      <a:pt x="281642" y="83053"/>
                      <a:pt x="290669" y="5"/>
                      <a:pt x="290669" y="5"/>
                    </a:cubicBezTo>
                    <a:lnTo>
                      <a:pt x="290669" y="5"/>
                    </a:lnTo>
                    <a:cubicBezTo>
                      <a:pt x="290669" y="-1800"/>
                      <a:pt x="140821" y="454965"/>
                      <a:pt x="146237" y="890066"/>
                    </a:cubicBezTo>
                    <a:close/>
                  </a:path>
                </a:pathLst>
              </a:custGeom>
              <a:solidFill>
                <a:srgbClr val="2A2E31"/>
              </a:solidFill>
              <a:ln w="18013" cap="flat">
                <a:noFill/>
                <a:prstDash val="solid"/>
                <a:miter/>
              </a:ln>
            </p:spPr>
            <p:txBody>
              <a:bodyPr rtlCol="0" anchor="ctr"/>
              <a:lstStyle/>
              <a:p>
                <a:endParaRPr lang="zh-CN" altLang="en-US"/>
              </a:p>
            </p:txBody>
          </p:sp>
          <p:sp>
            <p:nvSpPr>
              <p:cNvPr id="62" name="任意多边形: 形状 61"/>
              <p:cNvSpPr/>
              <p:nvPr/>
            </p:nvSpPr>
            <p:spPr>
              <a:xfrm>
                <a:off x="9730537" y="1362838"/>
                <a:ext cx="505511" cy="343025"/>
              </a:xfrm>
              <a:custGeom>
                <a:avLst/>
                <a:gdLst>
                  <a:gd name="connsiteX0" fmla="*/ 348442 w 505511"/>
                  <a:gd name="connsiteY0" fmla="*/ 71092 h 343025"/>
                  <a:gd name="connsiteX1" fmla="*/ 460376 w 505511"/>
                  <a:gd name="connsiteY1" fmla="*/ 349123 h 343025"/>
                  <a:gd name="connsiteX2" fmla="*/ 505511 w 505511"/>
                  <a:gd name="connsiteY2" fmla="*/ 313015 h 343025"/>
                  <a:gd name="connsiteX3" fmla="*/ 494679 w 505511"/>
                  <a:gd name="connsiteY3" fmla="*/ 22346 h 343025"/>
                  <a:gd name="connsiteX4" fmla="*/ 404409 w 505511"/>
                  <a:gd name="connsiteY4" fmla="*/ 76508 h 343025"/>
                  <a:gd name="connsiteX5" fmla="*/ 0 w 505511"/>
                  <a:gd name="connsiteY5" fmla="*/ 18735 h 343025"/>
                  <a:gd name="connsiteX6" fmla="*/ 64994 w 505511"/>
                  <a:gd name="connsiteY6" fmla="*/ 22346 h 343025"/>
                  <a:gd name="connsiteX7" fmla="*/ 348442 w 505511"/>
                  <a:gd name="connsiteY7" fmla="*/ 71092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5511" h="343025">
                    <a:moveTo>
                      <a:pt x="348442" y="71092"/>
                    </a:moveTo>
                    <a:cubicBezTo>
                      <a:pt x="424268" y="141502"/>
                      <a:pt x="454960" y="251632"/>
                      <a:pt x="460376" y="349123"/>
                    </a:cubicBezTo>
                    <a:cubicBezTo>
                      <a:pt x="487457" y="314821"/>
                      <a:pt x="505511" y="313015"/>
                      <a:pt x="505511" y="313015"/>
                    </a:cubicBezTo>
                    <a:cubicBezTo>
                      <a:pt x="505511" y="313015"/>
                      <a:pt x="545230" y="163167"/>
                      <a:pt x="494679" y="22346"/>
                    </a:cubicBezTo>
                    <a:cubicBezTo>
                      <a:pt x="503706" y="123449"/>
                      <a:pt x="501901" y="206497"/>
                      <a:pt x="404409" y="76508"/>
                    </a:cubicBezTo>
                    <a:cubicBezTo>
                      <a:pt x="308723" y="-53480"/>
                      <a:pt x="64994" y="22346"/>
                      <a:pt x="0" y="18735"/>
                    </a:cubicBezTo>
                    <a:cubicBezTo>
                      <a:pt x="21665" y="22346"/>
                      <a:pt x="43330" y="22346"/>
                      <a:pt x="64994" y="22346"/>
                    </a:cubicBezTo>
                    <a:cubicBezTo>
                      <a:pt x="184150" y="24152"/>
                      <a:pt x="283447" y="11514"/>
                      <a:pt x="348442" y="71092"/>
                    </a:cubicBezTo>
                    <a:close/>
                  </a:path>
                </a:pathLst>
              </a:custGeom>
              <a:solidFill>
                <a:srgbClr val="000000"/>
              </a:solidFill>
              <a:ln w="18013" cap="flat">
                <a:noFill/>
                <a:prstDash val="solid"/>
                <a:miter/>
              </a:ln>
            </p:spPr>
            <p:txBody>
              <a:bodyPr rtlCol="0" anchor="ctr"/>
              <a:lstStyle/>
              <a:p>
                <a:endParaRPr lang="zh-CN" altLang="en-US"/>
              </a:p>
            </p:txBody>
          </p:sp>
          <p:sp>
            <p:nvSpPr>
              <p:cNvPr id="63" name="任意多边形: 形状 62"/>
              <p:cNvSpPr/>
              <p:nvPr/>
            </p:nvSpPr>
            <p:spPr>
              <a:xfrm>
                <a:off x="9508473" y="1110474"/>
                <a:ext cx="559673" cy="180540"/>
              </a:xfrm>
              <a:custGeom>
                <a:avLst/>
                <a:gdLst>
                  <a:gd name="connsiteX0" fmla="*/ 0 w 559673"/>
                  <a:gd name="connsiteY0" fmla="*/ 123057 h 180539"/>
                  <a:gd name="connsiteX1" fmla="*/ 223869 w 559673"/>
                  <a:gd name="connsiteY1" fmla="*/ 290 h 180539"/>
                  <a:gd name="connsiteX2" fmla="*/ 68605 w 559673"/>
                  <a:gd name="connsiteY2" fmla="*/ 65284 h 180539"/>
                  <a:gd name="connsiteX3" fmla="*/ 355663 w 559673"/>
                  <a:gd name="connsiteY3" fmla="*/ 45425 h 180539"/>
                  <a:gd name="connsiteX4" fmla="*/ 131794 w 559673"/>
                  <a:gd name="connsiteY4" fmla="*/ 65284 h 180539"/>
                  <a:gd name="connsiteX5" fmla="*/ 395382 w 559673"/>
                  <a:gd name="connsiteY5" fmla="*/ 72506 h 180539"/>
                  <a:gd name="connsiteX6" fmla="*/ 563284 w 559673"/>
                  <a:gd name="connsiteY6" fmla="*/ 188051 h 180539"/>
                  <a:gd name="connsiteX7" fmla="*/ 292474 w 559673"/>
                  <a:gd name="connsiteY7" fmla="*/ 168192 h 180539"/>
                  <a:gd name="connsiteX8" fmla="*/ 0 w 559673"/>
                  <a:gd name="connsiteY8" fmla="*/ 12305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673" h="180539">
                    <a:moveTo>
                      <a:pt x="0" y="123057"/>
                    </a:moveTo>
                    <a:cubicBezTo>
                      <a:pt x="0" y="123057"/>
                      <a:pt x="34303" y="-6931"/>
                      <a:pt x="223869" y="290"/>
                    </a:cubicBezTo>
                    <a:cubicBezTo>
                      <a:pt x="139016" y="11123"/>
                      <a:pt x="92075" y="30982"/>
                      <a:pt x="68605" y="65284"/>
                    </a:cubicBezTo>
                    <a:cubicBezTo>
                      <a:pt x="144432" y="29176"/>
                      <a:pt x="193178" y="3901"/>
                      <a:pt x="355663" y="45425"/>
                    </a:cubicBezTo>
                    <a:cubicBezTo>
                      <a:pt x="198594" y="11123"/>
                      <a:pt x="131794" y="65284"/>
                      <a:pt x="131794" y="65284"/>
                    </a:cubicBezTo>
                    <a:cubicBezTo>
                      <a:pt x="131794" y="65284"/>
                      <a:pt x="243729" y="41814"/>
                      <a:pt x="395382" y="72506"/>
                    </a:cubicBezTo>
                    <a:cubicBezTo>
                      <a:pt x="494679" y="92365"/>
                      <a:pt x="563284" y="188051"/>
                      <a:pt x="563284" y="188051"/>
                    </a:cubicBezTo>
                    <a:cubicBezTo>
                      <a:pt x="563284" y="188051"/>
                      <a:pt x="433295" y="112225"/>
                      <a:pt x="292474" y="168192"/>
                    </a:cubicBezTo>
                    <a:cubicBezTo>
                      <a:pt x="205815" y="202495"/>
                      <a:pt x="28886" y="209716"/>
                      <a:pt x="0" y="123057"/>
                    </a:cubicBezTo>
                    <a:close/>
                  </a:path>
                </a:pathLst>
              </a:custGeom>
              <a:solidFill>
                <a:srgbClr val="2A2A2A"/>
              </a:solidFill>
              <a:ln w="18013" cap="flat">
                <a:noFill/>
                <a:prstDash val="solid"/>
                <a:miter/>
              </a:ln>
            </p:spPr>
            <p:txBody>
              <a:bodyPr rtlCol="0" anchor="ctr"/>
              <a:lstStyle/>
              <a:p>
                <a:endParaRPr lang="zh-CN" altLang="en-US"/>
              </a:p>
            </p:txBody>
          </p:sp>
          <p:sp>
            <p:nvSpPr>
              <p:cNvPr id="64" name="任意多边形: 形状 63"/>
              <p:cNvSpPr/>
              <p:nvPr/>
            </p:nvSpPr>
            <p:spPr>
              <a:xfrm>
                <a:off x="9396539" y="1259824"/>
                <a:ext cx="90270" cy="198594"/>
              </a:xfrm>
              <a:custGeom>
                <a:avLst/>
                <a:gdLst>
                  <a:gd name="connsiteX0" fmla="*/ 88464 w 90269"/>
                  <a:gd name="connsiteY0" fmla="*/ 2593 h 198593"/>
                  <a:gd name="connsiteX1" fmla="*/ 101102 w 90269"/>
                  <a:gd name="connsiteY1" fmla="*/ 45922 h 198593"/>
                  <a:gd name="connsiteX2" fmla="*/ 9027 w 90269"/>
                  <a:gd name="connsiteY2" fmla="*/ 202992 h 198593"/>
                  <a:gd name="connsiteX3" fmla="*/ 45135 w 90269"/>
                  <a:gd name="connsiteY3" fmla="*/ 78420 h 198593"/>
                  <a:gd name="connsiteX4" fmla="*/ 0 w 90269"/>
                  <a:gd name="connsiteY4" fmla="*/ 132582 h 198593"/>
                  <a:gd name="connsiteX5" fmla="*/ 54162 w 90269"/>
                  <a:gd name="connsiteY5" fmla="*/ 36896 h 198593"/>
                  <a:gd name="connsiteX6" fmla="*/ 1805 w 90269"/>
                  <a:gd name="connsiteY6" fmla="*/ 89252 h 198593"/>
                  <a:gd name="connsiteX7" fmla="*/ 88464 w 90269"/>
                  <a:gd name="connsiteY7" fmla="*/ 2593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269" h="198593">
                    <a:moveTo>
                      <a:pt x="88464" y="2593"/>
                    </a:moveTo>
                    <a:cubicBezTo>
                      <a:pt x="97491" y="8009"/>
                      <a:pt x="102908" y="35090"/>
                      <a:pt x="101102" y="45922"/>
                    </a:cubicBezTo>
                    <a:cubicBezTo>
                      <a:pt x="90270" y="101890"/>
                      <a:pt x="25276" y="127165"/>
                      <a:pt x="9027" y="202992"/>
                    </a:cubicBezTo>
                    <a:cubicBezTo>
                      <a:pt x="0" y="152441"/>
                      <a:pt x="32497" y="92863"/>
                      <a:pt x="45135" y="78420"/>
                    </a:cubicBezTo>
                    <a:cubicBezTo>
                      <a:pt x="28886" y="85641"/>
                      <a:pt x="3611" y="118138"/>
                      <a:pt x="0" y="132582"/>
                    </a:cubicBezTo>
                    <a:cubicBezTo>
                      <a:pt x="5416" y="92863"/>
                      <a:pt x="28886" y="53144"/>
                      <a:pt x="54162" y="36896"/>
                    </a:cubicBezTo>
                    <a:cubicBezTo>
                      <a:pt x="21665" y="49533"/>
                      <a:pt x="14443" y="69393"/>
                      <a:pt x="1805" y="89252"/>
                    </a:cubicBezTo>
                    <a:cubicBezTo>
                      <a:pt x="19859" y="24258"/>
                      <a:pt x="66800" y="-10045"/>
                      <a:pt x="88464" y="2593"/>
                    </a:cubicBezTo>
                    <a:close/>
                  </a:path>
                </a:pathLst>
              </a:custGeom>
              <a:solidFill>
                <a:srgbClr val="2A2A2A"/>
              </a:solidFill>
              <a:ln w="18013" cap="flat">
                <a:noFill/>
                <a:prstDash val="solid"/>
                <a:miter/>
              </a:ln>
            </p:spPr>
            <p:txBody>
              <a:bodyPr rtlCol="0" anchor="ctr"/>
              <a:lstStyle/>
              <a:p>
                <a:endParaRPr lang="zh-CN" altLang="en-US"/>
              </a:p>
            </p:txBody>
          </p:sp>
          <p:sp>
            <p:nvSpPr>
              <p:cNvPr id="65" name="任意多边形: 形状 64"/>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66" name="任意多边形: 形状 65"/>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67" name="任意多边形: 形状 66"/>
              <p:cNvSpPr/>
              <p:nvPr/>
            </p:nvSpPr>
            <p:spPr>
              <a:xfrm>
                <a:off x="9199825" y="6075332"/>
                <a:ext cx="252756" cy="144432"/>
              </a:xfrm>
              <a:custGeom>
                <a:avLst/>
                <a:gdLst>
                  <a:gd name="connsiteX0" fmla="*/ 1731 w 252755"/>
                  <a:gd name="connsiteY0" fmla="*/ 130263 h 144431"/>
                  <a:gd name="connsiteX1" fmla="*/ 34228 w 252755"/>
                  <a:gd name="connsiteY1" fmla="*/ 150122 h 144431"/>
                  <a:gd name="connsiteX2" fmla="*/ 138941 w 252755"/>
                  <a:gd name="connsiteY2" fmla="*/ 114014 h 144431"/>
                  <a:gd name="connsiteX3" fmla="*/ 207546 w 252755"/>
                  <a:gd name="connsiteY3" fmla="*/ 72490 h 144431"/>
                  <a:gd name="connsiteX4" fmla="*/ 243654 w 252755"/>
                  <a:gd name="connsiteY4" fmla="*/ 38188 h 144431"/>
                  <a:gd name="connsiteX5" fmla="*/ 263514 w 252755"/>
                  <a:gd name="connsiteY5" fmla="*/ 23744 h 144431"/>
                  <a:gd name="connsiteX6" fmla="*/ 198519 w 252755"/>
                  <a:gd name="connsiteY6" fmla="*/ 2080 h 144431"/>
                  <a:gd name="connsiteX7" fmla="*/ 171438 w 252755"/>
                  <a:gd name="connsiteY7" fmla="*/ 39993 h 144431"/>
                  <a:gd name="connsiteX8" fmla="*/ 1731 w 252755"/>
                  <a:gd name="connsiteY8" fmla="*/ 130263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2755" h="144431">
                    <a:moveTo>
                      <a:pt x="1731" y="130263"/>
                    </a:moveTo>
                    <a:cubicBezTo>
                      <a:pt x="-5491" y="132068"/>
                      <a:pt x="10758" y="157344"/>
                      <a:pt x="34228" y="150122"/>
                    </a:cubicBezTo>
                    <a:cubicBezTo>
                      <a:pt x="57698" y="144706"/>
                      <a:pt x="115471" y="124847"/>
                      <a:pt x="138941" y="114014"/>
                    </a:cubicBezTo>
                    <a:cubicBezTo>
                      <a:pt x="162411" y="104987"/>
                      <a:pt x="180465" y="92350"/>
                      <a:pt x="207546" y="72490"/>
                    </a:cubicBezTo>
                    <a:cubicBezTo>
                      <a:pt x="218379" y="63463"/>
                      <a:pt x="232822" y="49020"/>
                      <a:pt x="243654" y="38188"/>
                    </a:cubicBezTo>
                    <a:cubicBezTo>
                      <a:pt x="252681" y="27355"/>
                      <a:pt x="259903" y="21940"/>
                      <a:pt x="263514" y="23744"/>
                    </a:cubicBezTo>
                    <a:cubicBezTo>
                      <a:pt x="240043" y="7496"/>
                      <a:pt x="211157" y="-5141"/>
                      <a:pt x="198519" y="2080"/>
                    </a:cubicBezTo>
                    <a:cubicBezTo>
                      <a:pt x="193103" y="12913"/>
                      <a:pt x="184076" y="27355"/>
                      <a:pt x="171438" y="39993"/>
                    </a:cubicBezTo>
                    <a:cubicBezTo>
                      <a:pt x="158801" y="52631"/>
                      <a:pt x="117276" y="104987"/>
                      <a:pt x="1731" y="130263"/>
                    </a:cubicBezTo>
                    <a:close/>
                  </a:path>
                </a:pathLst>
              </a:custGeom>
              <a:solidFill>
                <a:srgbClr val="2C2C2C"/>
              </a:solidFill>
              <a:ln w="18013" cap="flat">
                <a:noFill/>
                <a:prstDash val="solid"/>
                <a:miter/>
              </a:ln>
            </p:spPr>
            <p:txBody>
              <a:bodyPr rtlCol="0" anchor="ctr"/>
              <a:lstStyle/>
              <a:p>
                <a:endParaRPr lang="zh-CN" altLang="en-US"/>
              </a:p>
            </p:txBody>
          </p:sp>
          <p:sp>
            <p:nvSpPr>
              <p:cNvPr id="68" name="任意多边形: 形状 67"/>
              <p:cNvSpPr/>
              <p:nvPr/>
            </p:nvSpPr>
            <p:spPr>
              <a:xfrm>
                <a:off x="9198020" y="6109909"/>
                <a:ext cx="234702" cy="108324"/>
              </a:xfrm>
              <a:custGeom>
                <a:avLst/>
                <a:gdLst>
                  <a:gd name="connsiteX0" fmla="*/ 212963 w 234701"/>
                  <a:gd name="connsiteY0" fmla="*/ 27081 h 108323"/>
                  <a:gd name="connsiteX1" fmla="*/ 164217 w 234701"/>
                  <a:gd name="connsiteY1" fmla="*/ 36108 h 108323"/>
                  <a:gd name="connsiteX2" fmla="*/ 173244 w 234701"/>
                  <a:gd name="connsiteY2" fmla="*/ 5417 h 108323"/>
                  <a:gd name="connsiteX3" fmla="*/ 173244 w 234701"/>
                  <a:gd name="connsiteY3" fmla="*/ 5417 h 108323"/>
                  <a:gd name="connsiteX4" fmla="*/ 171438 w 234701"/>
                  <a:gd name="connsiteY4" fmla="*/ 7221 h 108323"/>
                  <a:gd name="connsiteX5" fmla="*/ 1731 w 234701"/>
                  <a:gd name="connsiteY5" fmla="*/ 95686 h 108323"/>
                  <a:gd name="connsiteX6" fmla="*/ 34228 w 234701"/>
                  <a:gd name="connsiteY6" fmla="*/ 115545 h 108323"/>
                  <a:gd name="connsiteX7" fmla="*/ 138941 w 234701"/>
                  <a:gd name="connsiteY7" fmla="*/ 79437 h 108323"/>
                  <a:gd name="connsiteX8" fmla="*/ 207546 w 234701"/>
                  <a:gd name="connsiteY8" fmla="*/ 37913 h 108323"/>
                  <a:gd name="connsiteX9" fmla="*/ 243654 w 234701"/>
                  <a:gd name="connsiteY9" fmla="*/ 3611 h 108323"/>
                  <a:gd name="connsiteX10" fmla="*/ 247265 w 234701"/>
                  <a:gd name="connsiteY10" fmla="*/ 0 h 108323"/>
                  <a:gd name="connsiteX11" fmla="*/ 247265 w 234701"/>
                  <a:gd name="connsiteY11" fmla="*/ 0 h 108323"/>
                  <a:gd name="connsiteX12" fmla="*/ 212963 w 234701"/>
                  <a:gd name="connsiteY12" fmla="*/ 27081 h 108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701" h="108323">
                    <a:moveTo>
                      <a:pt x="212963" y="27081"/>
                    </a:moveTo>
                    <a:cubicBezTo>
                      <a:pt x="196714" y="36108"/>
                      <a:pt x="176855" y="43329"/>
                      <a:pt x="164217" y="36108"/>
                    </a:cubicBezTo>
                    <a:cubicBezTo>
                      <a:pt x="151579" y="28886"/>
                      <a:pt x="173244" y="5417"/>
                      <a:pt x="173244" y="5417"/>
                    </a:cubicBezTo>
                    <a:lnTo>
                      <a:pt x="173244" y="5417"/>
                    </a:lnTo>
                    <a:cubicBezTo>
                      <a:pt x="173244" y="5417"/>
                      <a:pt x="173244" y="5417"/>
                      <a:pt x="171438" y="7221"/>
                    </a:cubicBezTo>
                    <a:cubicBezTo>
                      <a:pt x="160606" y="18054"/>
                      <a:pt x="117276" y="70410"/>
                      <a:pt x="1731" y="95686"/>
                    </a:cubicBezTo>
                    <a:cubicBezTo>
                      <a:pt x="-5491" y="97491"/>
                      <a:pt x="10758" y="122767"/>
                      <a:pt x="34228" y="115545"/>
                    </a:cubicBezTo>
                    <a:cubicBezTo>
                      <a:pt x="57698" y="110129"/>
                      <a:pt x="115471" y="90270"/>
                      <a:pt x="138941" y="79437"/>
                    </a:cubicBezTo>
                    <a:cubicBezTo>
                      <a:pt x="162411" y="70410"/>
                      <a:pt x="180465" y="57773"/>
                      <a:pt x="207546" y="37913"/>
                    </a:cubicBezTo>
                    <a:cubicBezTo>
                      <a:pt x="218379" y="28886"/>
                      <a:pt x="232822" y="14444"/>
                      <a:pt x="243654" y="3611"/>
                    </a:cubicBezTo>
                    <a:cubicBezTo>
                      <a:pt x="245460" y="1806"/>
                      <a:pt x="245460" y="1806"/>
                      <a:pt x="247265" y="0"/>
                    </a:cubicBezTo>
                    <a:lnTo>
                      <a:pt x="247265" y="0"/>
                    </a:lnTo>
                    <a:cubicBezTo>
                      <a:pt x="243654" y="3611"/>
                      <a:pt x="229211" y="18054"/>
                      <a:pt x="212963" y="27081"/>
                    </a:cubicBezTo>
                    <a:close/>
                  </a:path>
                </a:pathLst>
              </a:custGeom>
              <a:solidFill>
                <a:srgbClr val="252525"/>
              </a:solidFill>
              <a:ln w="18013" cap="flat">
                <a:noFill/>
                <a:prstDash val="solid"/>
                <a:miter/>
              </a:ln>
            </p:spPr>
            <p:txBody>
              <a:bodyPr rtlCol="0" anchor="ctr"/>
              <a:lstStyle/>
              <a:p>
                <a:endParaRPr lang="zh-CN" altLang="en-US"/>
              </a:p>
            </p:txBody>
          </p:sp>
          <p:sp>
            <p:nvSpPr>
              <p:cNvPr id="69" name="任意多边形: 形状 68"/>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E0E0E"/>
              </a:solidFill>
              <a:ln w="18013" cap="flat">
                <a:noFill/>
                <a:prstDash val="solid"/>
                <a:miter/>
              </a:ln>
            </p:spPr>
            <p:txBody>
              <a:bodyPr rtlCol="0" anchor="ctr"/>
              <a:lstStyle/>
              <a:p>
                <a:endParaRPr lang="zh-CN" altLang="en-US"/>
              </a:p>
            </p:txBody>
          </p:sp>
          <p:sp>
            <p:nvSpPr>
              <p:cNvPr id="70" name="任意多边形: 形状 69"/>
              <p:cNvSpPr/>
              <p:nvPr/>
            </p:nvSpPr>
            <p:spPr>
              <a:xfrm>
                <a:off x="9450701" y="6359054"/>
                <a:ext cx="36108" cy="18054"/>
              </a:xfrm>
              <a:custGeom>
                <a:avLst/>
                <a:gdLst>
                  <a:gd name="connsiteX0" fmla="*/ 0 w 36107"/>
                  <a:gd name="connsiteY0" fmla="*/ 12637 h 18053"/>
                  <a:gd name="connsiteX1" fmla="*/ 43330 w 36107"/>
                  <a:gd name="connsiteY1" fmla="*/ 23470 h 18053"/>
                  <a:gd name="connsiteX2" fmla="*/ 37913 w 36107"/>
                  <a:gd name="connsiteY2" fmla="*/ 0 h 18053"/>
                </a:gdLst>
                <a:ahLst/>
                <a:cxnLst>
                  <a:cxn ang="0">
                    <a:pos x="connsiteX0" y="connsiteY0"/>
                  </a:cxn>
                  <a:cxn ang="0">
                    <a:pos x="connsiteX1" y="connsiteY1"/>
                  </a:cxn>
                  <a:cxn ang="0">
                    <a:pos x="connsiteX2" y="connsiteY2"/>
                  </a:cxn>
                </a:cxnLst>
                <a:rect l="l" t="t" r="r" b="b"/>
                <a:pathLst>
                  <a:path w="36107" h="18053">
                    <a:moveTo>
                      <a:pt x="0" y="12637"/>
                    </a:moveTo>
                    <a:lnTo>
                      <a:pt x="43330" y="23470"/>
                    </a:lnTo>
                    <a:lnTo>
                      <a:pt x="37913" y="0"/>
                    </a:lnTo>
                    <a:close/>
                  </a:path>
                </a:pathLst>
              </a:custGeom>
              <a:solidFill>
                <a:srgbClr val="090909"/>
              </a:solidFill>
              <a:ln w="18013" cap="flat">
                <a:noFill/>
                <a:prstDash val="solid"/>
                <a:miter/>
              </a:ln>
            </p:spPr>
            <p:txBody>
              <a:bodyPr rtlCol="0" anchor="ctr"/>
              <a:lstStyle/>
              <a:p>
                <a:endParaRPr lang="zh-CN" altLang="en-US"/>
              </a:p>
            </p:txBody>
          </p:sp>
          <p:sp>
            <p:nvSpPr>
              <p:cNvPr id="71" name="任意多边形: 形状 70"/>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90909"/>
              </a:solidFill>
              <a:ln w="18013" cap="flat">
                <a:noFill/>
                <a:prstDash val="solid"/>
                <a:miter/>
              </a:ln>
            </p:spPr>
            <p:txBody>
              <a:bodyPr rtlCol="0" anchor="ctr"/>
              <a:lstStyle/>
              <a:p>
                <a:endParaRPr lang="zh-CN" altLang="en-US"/>
              </a:p>
            </p:txBody>
          </p:sp>
          <p:sp>
            <p:nvSpPr>
              <p:cNvPr id="72" name="任意多边形: 形状 71"/>
              <p:cNvSpPr/>
              <p:nvPr/>
            </p:nvSpPr>
            <p:spPr>
              <a:xfrm>
                <a:off x="9232248" y="624170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2" y="0"/>
                      <a:pt x="14443" y="0"/>
                    </a:cubicBezTo>
                    <a:cubicBezTo>
                      <a:pt x="21665" y="1805"/>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73" name="任意多边形: 形状 72"/>
              <p:cNvSpPr/>
              <p:nvPr/>
            </p:nvSpPr>
            <p:spPr>
              <a:xfrm>
                <a:off x="9302658" y="6225454"/>
                <a:ext cx="18054" cy="18054"/>
              </a:xfrm>
              <a:custGeom>
                <a:avLst/>
                <a:gdLst>
                  <a:gd name="connsiteX0" fmla="*/ 27081 w 18053"/>
                  <a:gd name="connsiteY0" fmla="*/ 14444 h 18053"/>
                  <a:gd name="connsiteX1" fmla="*/ 12638 w 18053"/>
                  <a:gd name="connsiteY1" fmla="*/ 27081 h 18053"/>
                  <a:gd name="connsiteX2" fmla="*/ 0 w 18053"/>
                  <a:gd name="connsiteY2" fmla="*/ 12638 h 18053"/>
                  <a:gd name="connsiteX3" fmla="*/ 14443 w 18053"/>
                  <a:gd name="connsiteY3" fmla="*/ 0 h 18053"/>
                  <a:gd name="connsiteX4" fmla="*/ 27081 w 18053"/>
                  <a:gd name="connsiteY4" fmla="*/ 14444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4"/>
                    </a:moveTo>
                    <a:cubicBezTo>
                      <a:pt x="27081" y="21665"/>
                      <a:pt x="19859" y="27081"/>
                      <a:pt x="12638" y="27081"/>
                    </a:cubicBezTo>
                    <a:cubicBezTo>
                      <a:pt x="5416" y="27081"/>
                      <a:pt x="0" y="19859"/>
                      <a:pt x="0" y="12638"/>
                    </a:cubicBezTo>
                    <a:cubicBezTo>
                      <a:pt x="0" y="5417"/>
                      <a:pt x="7221" y="0"/>
                      <a:pt x="14443" y="0"/>
                    </a:cubicBezTo>
                    <a:cubicBezTo>
                      <a:pt x="23470" y="0"/>
                      <a:pt x="28886" y="7222"/>
                      <a:pt x="27081" y="14444"/>
                    </a:cubicBezTo>
                    <a:close/>
                  </a:path>
                </a:pathLst>
              </a:custGeom>
              <a:solidFill>
                <a:srgbClr val="111111"/>
              </a:solidFill>
              <a:ln w="18013" cap="flat">
                <a:noFill/>
                <a:prstDash val="solid"/>
                <a:miter/>
              </a:ln>
            </p:spPr>
            <p:txBody>
              <a:bodyPr rtlCol="0" anchor="ctr"/>
              <a:lstStyle/>
              <a:p>
                <a:endParaRPr lang="zh-CN" altLang="en-US"/>
              </a:p>
            </p:txBody>
          </p:sp>
          <p:sp>
            <p:nvSpPr>
              <p:cNvPr id="74" name="任意多边形: 形状 73"/>
              <p:cNvSpPr/>
              <p:nvPr/>
            </p:nvSpPr>
            <p:spPr>
              <a:xfrm>
                <a:off x="9365847" y="619476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1" y="0"/>
                      <a:pt x="14443" y="0"/>
                    </a:cubicBezTo>
                    <a:cubicBezTo>
                      <a:pt x="21665" y="0"/>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75" name="任意多边形: 形状 74"/>
              <p:cNvSpPr/>
              <p:nvPr/>
            </p:nvSpPr>
            <p:spPr>
              <a:xfrm>
                <a:off x="9228637" y="6236287"/>
                <a:ext cx="36108" cy="36108"/>
              </a:xfrm>
              <a:custGeom>
                <a:avLst/>
                <a:gdLst>
                  <a:gd name="connsiteX0" fmla="*/ 16249 w 36107"/>
                  <a:gd name="connsiteY0" fmla="*/ 37913 h 36107"/>
                  <a:gd name="connsiteX1" fmla="*/ 0 w 36107"/>
                  <a:gd name="connsiteY1" fmla="*/ 18054 h 36107"/>
                  <a:gd name="connsiteX2" fmla="*/ 19859 w 36107"/>
                  <a:gd name="connsiteY2" fmla="*/ 0 h 36107"/>
                  <a:gd name="connsiteX3" fmla="*/ 37913 w 36107"/>
                  <a:gd name="connsiteY3" fmla="*/ 19859 h 36107"/>
                  <a:gd name="connsiteX4" fmla="*/ 16249 w 36107"/>
                  <a:gd name="connsiteY4" fmla="*/ 37913 h 36107"/>
                  <a:gd name="connsiteX5" fmla="*/ 16249 w 36107"/>
                  <a:gd name="connsiteY5" fmla="*/ 37913 h 36107"/>
                  <a:gd name="connsiteX6" fmla="*/ 18054 w 36107"/>
                  <a:gd name="connsiteY6" fmla="*/ 9027 h 36107"/>
                  <a:gd name="connsiteX7" fmla="*/ 18054 w 36107"/>
                  <a:gd name="connsiteY7" fmla="*/ 9027 h 36107"/>
                  <a:gd name="connsiteX8" fmla="*/ 5416 w 36107"/>
                  <a:gd name="connsiteY8" fmla="*/ 19859 h 36107"/>
                  <a:gd name="connsiteX9" fmla="*/ 16249 w 36107"/>
                  <a:gd name="connsiteY9" fmla="*/ 30692 h 36107"/>
                  <a:gd name="connsiteX10" fmla="*/ 27081 w 36107"/>
                  <a:gd name="connsiteY10" fmla="*/ 19859 h 36107"/>
                  <a:gd name="connsiteX11" fmla="*/ 18054 w 36107"/>
                  <a:gd name="connsiteY11" fmla="*/ 902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07" h="36107">
                    <a:moveTo>
                      <a:pt x="16249" y="37913"/>
                    </a:moveTo>
                    <a:cubicBezTo>
                      <a:pt x="7222" y="36108"/>
                      <a:pt x="0" y="28886"/>
                      <a:pt x="0" y="18054"/>
                    </a:cubicBezTo>
                    <a:cubicBezTo>
                      <a:pt x="0" y="7221"/>
                      <a:pt x="9027" y="0"/>
                      <a:pt x="19859" y="0"/>
                    </a:cubicBezTo>
                    <a:cubicBezTo>
                      <a:pt x="30692" y="0"/>
                      <a:pt x="37913" y="9027"/>
                      <a:pt x="37913" y="19859"/>
                    </a:cubicBezTo>
                    <a:cubicBezTo>
                      <a:pt x="36108" y="30692"/>
                      <a:pt x="27081" y="37913"/>
                      <a:pt x="16249" y="37913"/>
                    </a:cubicBezTo>
                    <a:cubicBezTo>
                      <a:pt x="16249" y="37913"/>
                      <a:pt x="16249" y="37913"/>
                      <a:pt x="16249" y="37913"/>
                    </a:cubicBezTo>
                    <a:close/>
                    <a:moveTo>
                      <a:pt x="18054" y="9027"/>
                    </a:moveTo>
                    <a:cubicBezTo>
                      <a:pt x="18054" y="9027"/>
                      <a:pt x="18054" y="9027"/>
                      <a:pt x="18054" y="9027"/>
                    </a:cubicBezTo>
                    <a:cubicBezTo>
                      <a:pt x="10832" y="9027"/>
                      <a:pt x="7222" y="12638"/>
                      <a:pt x="5416" y="19859"/>
                    </a:cubicBezTo>
                    <a:cubicBezTo>
                      <a:pt x="5416" y="25275"/>
                      <a:pt x="9027" y="30692"/>
                      <a:pt x="16249" y="30692"/>
                    </a:cubicBezTo>
                    <a:cubicBezTo>
                      <a:pt x="21665" y="30692"/>
                      <a:pt x="27081" y="27081"/>
                      <a:pt x="27081" y="19859"/>
                    </a:cubicBezTo>
                    <a:cubicBezTo>
                      <a:pt x="28886" y="14444"/>
                      <a:pt x="23470" y="9027"/>
                      <a:pt x="18054" y="9027"/>
                    </a:cubicBezTo>
                    <a:close/>
                  </a:path>
                </a:pathLst>
              </a:custGeom>
              <a:solidFill>
                <a:srgbClr val="2E2E2E"/>
              </a:solidFill>
              <a:ln w="18013" cap="flat">
                <a:noFill/>
                <a:prstDash val="solid"/>
                <a:miter/>
              </a:ln>
            </p:spPr>
            <p:txBody>
              <a:bodyPr rtlCol="0" anchor="ctr"/>
              <a:lstStyle/>
              <a:p>
                <a:endParaRPr lang="zh-CN" altLang="en-US"/>
              </a:p>
            </p:txBody>
          </p:sp>
          <p:sp>
            <p:nvSpPr>
              <p:cNvPr id="76" name="任意多边形: 形状 75"/>
              <p:cNvSpPr/>
              <p:nvPr/>
            </p:nvSpPr>
            <p:spPr>
              <a:xfrm>
                <a:off x="9297242" y="6220038"/>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5416 w 36107"/>
                  <a:gd name="connsiteY3" fmla="*/ 5416 h 36107"/>
                  <a:gd name="connsiteX4" fmla="*/ 18054 w 36107"/>
                  <a:gd name="connsiteY4" fmla="*/ 0 h 36107"/>
                  <a:gd name="connsiteX5" fmla="*/ 30692 w 36107"/>
                  <a:gd name="connsiteY5" fmla="*/ 5416 h 36107"/>
                  <a:gd name="connsiteX6" fmla="*/ 36108 w 36107"/>
                  <a:gd name="connsiteY6" fmla="*/ 18054 h 36107"/>
                  <a:gd name="connsiteX7" fmla="*/ 30692 w 36107"/>
                  <a:gd name="connsiteY7" fmla="*/ 30692 h 36107"/>
                  <a:gd name="connsiteX8" fmla="*/ 18054 w 36107"/>
                  <a:gd name="connsiteY8" fmla="*/ 36108 h 36107"/>
                  <a:gd name="connsiteX9" fmla="*/ 18054 w 36107"/>
                  <a:gd name="connsiteY9" fmla="*/ 36108 h 36107"/>
                  <a:gd name="connsiteX10" fmla="*/ 19859 w 36107"/>
                  <a:gd name="connsiteY10" fmla="*/ 7221 h 36107"/>
                  <a:gd name="connsiteX11" fmla="*/ 19859 w 36107"/>
                  <a:gd name="connsiteY11" fmla="*/ 7221 h 36107"/>
                  <a:gd name="connsiteX12" fmla="*/ 10832 w 36107"/>
                  <a:gd name="connsiteY12" fmla="*/ 10832 h 36107"/>
                  <a:gd name="connsiteX13" fmla="*/ 7222 w 36107"/>
                  <a:gd name="connsiteY13" fmla="*/ 18054 h 36107"/>
                  <a:gd name="connsiteX14" fmla="*/ 10832 w 36107"/>
                  <a:gd name="connsiteY14" fmla="*/ 25275 h 36107"/>
                  <a:gd name="connsiteX15" fmla="*/ 18054 w 36107"/>
                  <a:gd name="connsiteY15" fmla="*/ 28886 h 36107"/>
                  <a:gd name="connsiteX16" fmla="*/ 25276 w 36107"/>
                  <a:gd name="connsiteY16" fmla="*/ 25275 h 36107"/>
                  <a:gd name="connsiteX17" fmla="*/ 28886 w 36107"/>
                  <a:gd name="connsiteY17" fmla="*/ 18054 h 36107"/>
                  <a:gd name="connsiteX18" fmla="*/ 28886 w 36107"/>
                  <a:gd name="connsiteY18" fmla="*/ 18054 h 36107"/>
                  <a:gd name="connsiteX19" fmla="*/ 25276 w 36107"/>
                  <a:gd name="connsiteY19" fmla="*/ 10832 h 36107"/>
                  <a:gd name="connsiteX20" fmla="*/ 19859 w 36107"/>
                  <a:gd name="connsiteY20" fmla="*/ 7221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107" h="36107">
                    <a:moveTo>
                      <a:pt x="18054" y="36108"/>
                    </a:moveTo>
                    <a:cubicBezTo>
                      <a:pt x="14443" y="36108"/>
                      <a:pt x="9027" y="34302"/>
                      <a:pt x="5416" y="30692"/>
                    </a:cubicBezTo>
                    <a:cubicBezTo>
                      <a:pt x="1805" y="27081"/>
                      <a:pt x="0" y="21665"/>
                      <a:pt x="0" y="18054"/>
                    </a:cubicBezTo>
                    <a:cubicBezTo>
                      <a:pt x="0" y="12638"/>
                      <a:pt x="1805" y="9027"/>
                      <a:pt x="5416" y="5416"/>
                    </a:cubicBezTo>
                    <a:cubicBezTo>
                      <a:pt x="9027" y="1806"/>
                      <a:pt x="14443" y="0"/>
                      <a:pt x="18054" y="0"/>
                    </a:cubicBezTo>
                    <a:cubicBezTo>
                      <a:pt x="23470" y="0"/>
                      <a:pt x="27081" y="1806"/>
                      <a:pt x="30692" y="5416"/>
                    </a:cubicBezTo>
                    <a:cubicBezTo>
                      <a:pt x="34303" y="9027"/>
                      <a:pt x="36108" y="14443"/>
                      <a:pt x="36108" y="18054"/>
                    </a:cubicBezTo>
                    <a:cubicBezTo>
                      <a:pt x="36108" y="23470"/>
                      <a:pt x="34303" y="27081"/>
                      <a:pt x="30692" y="30692"/>
                    </a:cubicBezTo>
                    <a:cubicBezTo>
                      <a:pt x="28886" y="34302"/>
                      <a:pt x="23470" y="36108"/>
                      <a:pt x="18054" y="36108"/>
                    </a:cubicBezTo>
                    <a:cubicBezTo>
                      <a:pt x="18054" y="36108"/>
                      <a:pt x="18054" y="36108"/>
                      <a:pt x="18054" y="36108"/>
                    </a:cubicBezTo>
                    <a:close/>
                    <a:moveTo>
                      <a:pt x="19859" y="7221"/>
                    </a:moveTo>
                    <a:cubicBezTo>
                      <a:pt x="19859" y="7221"/>
                      <a:pt x="19859" y="7221"/>
                      <a:pt x="19859" y="7221"/>
                    </a:cubicBezTo>
                    <a:cubicBezTo>
                      <a:pt x="16249" y="7221"/>
                      <a:pt x="14443" y="7221"/>
                      <a:pt x="10832" y="10832"/>
                    </a:cubicBezTo>
                    <a:cubicBezTo>
                      <a:pt x="9027" y="12638"/>
                      <a:pt x="7222" y="16248"/>
                      <a:pt x="7222" y="18054"/>
                    </a:cubicBezTo>
                    <a:cubicBezTo>
                      <a:pt x="7222" y="21665"/>
                      <a:pt x="9027" y="23470"/>
                      <a:pt x="10832" y="25275"/>
                    </a:cubicBezTo>
                    <a:cubicBezTo>
                      <a:pt x="12638" y="27081"/>
                      <a:pt x="16249" y="28886"/>
                      <a:pt x="18054" y="28886"/>
                    </a:cubicBezTo>
                    <a:cubicBezTo>
                      <a:pt x="21665" y="28886"/>
                      <a:pt x="23470" y="27081"/>
                      <a:pt x="25276" y="25275"/>
                    </a:cubicBezTo>
                    <a:cubicBezTo>
                      <a:pt x="27081" y="23470"/>
                      <a:pt x="28886" y="19859"/>
                      <a:pt x="28886" y="18054"/>
                    </a:cubicBezTo>
                    <a:lnTo>
                      <a:pt x="28886" y="18054"/>
                    </a:lnTo>
                    <a:cubicBezTo>
                      <a:pt x="28886" y="14443"/>
                      <a:pt x="27081" y="12638"/>
                      <a:pt x="25276" y="10832"/>
                    </a:cubicBezTo>
                    <a:cubicBezTo>
                      <a:pt x="25276" y="9027"/>
                      <a:pt x="23470" y="7221"/>
                      <a:pt x="19859" y="7221"/>
                    </a:cubicBezTo>
                    <a:close/>
                  </a:path>
                </a:pathLst>
              </a:custGeom>
              <a:solidFill>
                <a:srgbClr val="2E2E2E"/>
              </a:solidFill>
              <a:ln w="18013" cap="flat">
                <a:noFill/>
                <a:prstDash val="solid"/>
                <a:miter/>
              </a:ln>
            </p:spPr>
            <p:txBody>
              <a:bodyPr rtlCol="0" anchor="ctr"/>
              <a:lstStyle/>
              <a:p>
                <a:endParaRPr lang="zh-CN" altLang="en-US"/>
              </a:p>
            </p:txBody>
          </p:sp>
          <p:sp>
            <p:nvSpPr>
              <p:cNvPr id="77" name="任意多边形: 形状 76"/>
              <p:cNvSpPr/>
              <p:nvPr/>
            </p:nvSpPr>
            <p:spPr>
              <a:xfrm>
                <a:off x="9358626" y="6191152"/>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19859 w 36107"/>
                  <a:gd name="connsiteY3" fmla="*/ 0 h 36107"/>
                  <a:gd name="connsiteX4" fmla="*/ 37913 w 36107"/>
                  <a:gd name="connsiteY4" fmla="*/ 19859 h 36107"/>
                  <a:gd name="connsiteX5" fmla="*/ 37913 w 36107"/>
                  <a:gd name="connsiteY5" fmla="*/ 19859 h 36107"/>
                  <a:gd name="connsiteX6" fmla="*/ 18054 w 36107"/>
                  <a:gd name="connsiteY6" fmla="*/ 36108 h 36107"/>
                  <a:gd name="connsiteX7" fmla="*/ 18054 w 36107"/>
                  <a:gd name="connsiteY7" fmla="*/ 36108 h 36107"/>
                  <a:gd name="connsiteX8" fmla="*/ 21665 w 36107"/>
                  <a:gd name="connsiteY8" fmla="*/ 5417 h 36107"/>
                  <a:gd name="connsiteX9" fmla="*/ 21665 w 36107"/>
                  <a:gd name="connsiteY9" fmla="*/ 5417 h 36107"/>
                  <a:gd name="connsiteX10" fmla="*/ 9027 w 36107"/>
                  <a:gd name="connsiteY10" fmla="*/ 16248 h 36107"/>
                  <a:gd name="connsiteX11" fmla="*/ 12638 w 36107"/>
                  <a:gd name="connsiteY11" fmla="*/ 23470 h 36107"/>
                  <a:gd name="connsiteX12" fmla="*/ 19859 w 36107"/>
                  <a:gd name="connsiteY12" fmla="*/ 27081 h 36107"/>
                  <a:gd name="connsiteX13" fmla="*/ 30692 w 36107"/>
                  <a:gd name="connsiteY13" fmla="*/ 16248 h 36107"/>
                  <a:gd name="connsiteX14" fmla="*/ 30692 w 36107"/>
                  <a:gd name="connsiteY14" fmla="*/ 16248 h 36107"/>
                  <a:gd name="connsiteX15" fmla="*/ 27081 w 36107"/>
                  <a:gd name="connsiteY15" fmla="*/ 9027 h 36107"/>
                  <a:gd name="connsiteX16" fmla="*/ 21665 w 36107"/>
                  <a:gd name="connsiteY16" fmla="*/ 541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107" h="36107">
                    <a:moveTo>
                      <a:pt x="18054" y="36108"/>
                    </a:moveTo>
                    <a:cubicBezTo>
                      <a:pt x="14443" y="36108"/>
                      <a:pt x="9027" y="34302"/>
                      <a:pt x="5416" y="30692"/>
                    </a:cubicBezTo>
                    <a:cubicBezTo>
                      <a:pt x="1805" y="27081"/>
                      <a:pt x="0" y="21665"/>
                      <a:pt x="0" y="18054"/>
                    </a:cubicBezTo>
                    <a:cubicBezTo>
                      <a:pt x="0" y="7221"/>
                      <a:pt x="9027" y="0"/>
                      <a:pt x="19859" y="0"/>
                    </a:cubicBezTo>
                    <a:cubicBezTo>
                      <a:pt x="30692" y="0"/>
                      <a:pt x="37913" y="9027"/>
                      <a:pt x="37913" y="19859"/>
                    </a:cubicBezTo>
                    <a:lnTo>
                      <a:pt x="37913" y="19859"/>
                    </a:lnTo>
                    <a:cubicBezTo>
                      <a:pt x="37913" y="27081"/>
                      <a:pt x="28886" y="36108"/>
                      <a:pt x="18054" y="36108"/>
                    </a:cubicBezTo>
                    <a:cubicBezTo>
                      <a:pt x="19859" y="36108"/>
                      <a:pt x="18054" y="36108"/>
                      <a:pt x="18054" y="36108"/>
                    </a:cubicBezTo>
                    <a:close/>
                    <a:moveTo>
                      <a:pt x="21665" y="5417"/>
                    </a:moveTo>
                    <a:cubicBezTo>
                      <a:pt x="21665" y="5417"/>
                      <a:pt x="21665" y="5417"/>
                      <a:pt x="21665" y="5417"/>
                    </a:cubicBezTo>
                    <a:cubicBezTo>
                      <a:pt x="14443" y="5417"/>
                      <a:pt x="10832" y="9027"/>
                      <a:pt x="9027" y="16248"/>
                    </a:cubicBezTo>
                    <a:cubicBezTo>
                      <a:pt x="9027" y="19859"/>
                      <a:pt x="10832" y="21665"/>
                      <a:pt x="12638" y="23470"/>
                    </a:cubicBezTo>
                    <a:cubicBezTo>
                      <a:pt x="14443" y="25275"/>
                      <a:pt x="18054" y="27081"/>
                      <a:pt x="19859" y="27081"/>
                    </a:cubicBezTo>
                    <a:cubicBezTo>
                      <a:pt x="25276" y="27081"/>
                      <a:pt x="30692" y="23470"/>
                      <a:pt x="30692" y="16248"/>
                    </a:cubicBezTo>
                    <a:lnTo>
                      <a:pt x="30692" y="16248"/>
                    </a:lnTo>
                    <a:cubicBezTo>
                      <a:pt x="30692" y="12638"/>
                      <a:pt x="28886" y="10832"/>
                      <a:pt x="27081" y="9027"/>
                    </a:cubicBezTo>
                    <a:cubicBezTo>
                      <a:pt x="27081" y="7221"/>
                      <a:pt x="23470" y="7221"/>
                      <a:pt x="21665" y="5417"/>
                    </a:cubicBezTo>
                    <a:close/>
                  </a:path>
                </a:pathLst>
              </a:custGeom>
              <a:solidFill>
                <a:srgbClr val="2E2E2E"/>
              </a:solidFill>
              <a:ln w="18013" cap="flat">
                <a:noFill/>
                <a:prstDash val="solid"/>
                <a:miter/>
              </a:ln>
            </p:spPr>
            <p:txBody>
              <a:bodyPr rtlCol="0" anchor="ctr"/>
              <a:lstStyle/>
              <a:p>
                <a:endParaRPr lang="zh-CN" altLang="en-US"/>
              </a:p>
            </p:txBody>
          </p:sp>
          <p:sp>
            <p:nvSpPr>
              <p:cNvPr id="78" name="任意多边形: 形状 77"/>
              <p:cNvSpPr/>
              <p:nvPr/>
            </p:nvSpPr>
            <p:spPr>
              <a:xfrm>
                <a:off x="9315296" y="6153238"/>
                <a:ext cx="54162" cy="36108"/>
              </a:xfrm>
              <a:custGeom>
                <a:avLst/>
                <a:gdLst>
                  <a:gd name="connsiteX0" fmla="*/ 55967 w 54161"/>
                  <a:gd name="connsiteY0" fmla="*/ 21665 h 36107"/>
                  <a:gd name="connsiteX1" fmla="*/ 14443 w 54161"/>
                  <a:gd name="connsiteY1" fmla="*/ 0 h 36107"/>
                  <a:gd name="connsiteX2" fmla="*/ 0 w 54161"/>
                  <a:gd name="connsiteY2" fmla="*/ 9027 h 36107"/>
                  <a:gd name="connsiteX3" fmla="*/ 46940 w 54161"/>
                  <a:gd name="connsiteY3" fmla="*/ 27081 h 36107"/>
                  <a:gd name="connsiteX4" fmla="*/ 57773 w 54161"/>
                  <a:gd name="connsiteY4" fmla="*/ 48746 h 36107"/>
                  <a:gd name="connsiteX5" fmla="*/ 63189 w 54161"/>
                  <a:gd name="connsiteY5" fmla="*/ 52357 h 36107"/>
                  <a:gd name="connsiteX6" fmla="*/ 68605 w 54161"/>
                  <a:gd name="connsiteY6" fmla="*/ 48746 h 36107"/>
                  <a:gd name="connsiteX7" fmla="*/ 55967 w 54161"/>
                  <a:gd name="connsiteY7" fmla="*/ 21665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61" h="36107">
                    <a:moveTo>
                      <a:pt x="55967" y="21665"/>
                    </a:moveTo>
                    <a:cubicBezTo>
                      <a:pt x="46940" y="10832"/>
                      <a:pt x="32497" y="3611"/>
                      <a:pt x="14443" y="0"/>
                    </a:cubicBezTo>
                    <a:cubicBezTo>
                      <a:pt x="9027" y="3611"/>
                      <a:pt x="5416" y="7222"/>
                      <a:pt x="0" y="9027"/>
                    </a:cubicBezTo>
                    <a:cubicBezTo>
                      <a:pt x="21665" y="9027"/>
                      <a:pt x="36108" y="18054"/>
                      <a:pt x="46940" y="27081"/>
                    </a:cubicBezTo>
                    <a:cubicBezTo>
                      <a:pt x="54162" y="34303"/>
                      <a:pt x="57773" y="43330"/>
                      <a:pt x="57773" y="48746"/>
                    </a:cubicBezTo>
                    <a:cubicBezTo>
                      <a:pt x="57773" y="48746"/>
                      <a:pt x="57773" y="52357"/>
                      <a:pt x="63189" y="52357"/>
                    </a:cubicBezTo>
                    <a:cubicBezTo>
                      <a:pt x="68605" y="52357"/>
                      <a:pt x="68605" y="48746"/>
                      <a:pt x="68605" y="48746"/>
                    </a:cubicBezTo>
                    <a:cubicBezTo>
                      <a:pt x="68605" y="41524"/>
                      <a:pt x="64994" y="30692"/>
                      <a:pt x="55967" y="21665"/>
                    </a:cubicBezTo>
                    <a:close/>
                  </a:path>
                </a:pathLst>
              </a:custGeom>
              <a:solidFill>
                <a:srgbClr val="1D1D1D"/>
              </a:solidFill>
              <a:ln w="18013" cap="flat">
                <a:noFill/>
                <a:prstDash val="solid"/>
                <a:miter/>
              </a:ln>
            </p:spPr>
            <p:txBody>
              <a:bodyPr rtlCol="0" anchor="ctr"/>
              <a:lstStyle/>
              <a:p>
                <a:endParaRPr lang="zh-CN" altLang="en-US"/>
              </a:p>
            </p:txBody>
          </p:sp>
          <p:sp>
            <p:nvSpPr>
              <p:cNvPr id="79" name="任意多边形: 形状 78"/>
              <p:cNvSpPr/>
              <p:nvPr/>
            </p:nvSpPr>
            <p:spPr>
              <a:xfrm>
                <a:off x="9261134" y="6180319"/>
                <a:ext cx="54162" cy="54162"/>
              </a:xfrm>
              <a:custGeom>
                <a:avLst/>
                <a:gdLst>
                  <a:gd name="connsiteX0" fmla="*/ 52357 w 54161"/>
                  <a:gd name="connsiteY0" fmla="*/ 21665 h 54161"/>
                  <a:gd name="connsiteX1" fmla="*/ 46940 w 54161"/>
                  <a:gd name="connsiteY1" fmla="*/ 14444 h 54161"/>
                  <a:gd name="connsiteX2" fmla="*/ 21665 w 54161"/>
                  <a:gd name="connsiteY2" fmla="*/ 0 h 54161"/>
                  <a:gd name="connsiteX3" fmla="*/ 0 w 54161"/>
                  <a:gd name="connsiteY3" fmla="*/ 9027 h 54161"/>
                  <a:gd name="connsiteX4" fmla="*/ 39719 w 54161"/>
                  <a:gd name="connsiteY4" fmla="*/ 21665 h 54161"/>
                  <a:gd name="connsiteX5" fmla="*/ 43330 w 54161"/>
                  <a:gd name="connsiteY5" fmla="*/ 25276 h 54161"/>
                  <a:gd name="connsiteX6" fmla="*/ 52357 w 54161"/>
                  <a:gd name="connsiteY6" fmla="*/ 50551 h 54161"/>
                  <a:gd name="connsiteX7" fmla="*/ 57773 w 54161"/>
                  <a:gd name="connsiteY7" fmla="*/ 54162 h 54161"/>
                  <a:gd name="connsiteX8" fmla="*/ 63189 w 54161"/>
                  <a:gd name="connsiteY8" fmla="*/ 50551 h 54161"/>
                  <a:gd name="connsiteX9" fmla="*/ 52357 w 54161"/>
                  <a:gd name="connsiteY9" fmla="*/ 21665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61" h="54161">
                    <a:moveTo>
                      <a:pt x="52357" y="21665"/>
                    </a:moveTo>
                    <a:cubicBezTo>
                      <a:pt x="50551" y="19859"/>
                      <a:pt x="48746" y="16249"/>
                      <a:pt x="46940" y="14444"/>
                    </a:cubicBezTo>
                    <a:cubicBezTo>
                      <a:pt x="39719" y="7222"/>
                      <a:pt x="30692" y="3611"/>
                      <a:pt x="21665" y="0"/>
                    </a:cubicBezTo>
                    <a:cubicBezTo>
                      <a:pt x="14443" y="3611"/>
                      <a:pt x="7222" y="5417"/>
                      <a:pt x="0" y="9027"/>
                    </a:cubicBezTo>
                    <a:cubicBezTo>
                      <a:pt x="18054" y="9027"/>
                      <a:pt x="30692" y="12638"/>
                      <a:pt x="39719" y="21665"/>
                    </a:cubicBezTo>
                    <a:cubicBezTo>
                      <a:pt x="41524" y="23470"/>
                      <a:pt x="41524" y="23470"/>
                      <a:pt x="43330" y="25276"/>
                    </a:cubicBezTo>
                    <a:cubicBezTo>
                      <a:pt x="52357" y="36108"/>
                      <a:pt x="52357" y="50551"/>
                      <a:pt x="52357" y="50551"/>
                    </a:cubicBezTo>
                    <a:cubicBezTo>
                      <a:pt x="52357" y="50551"/>
                      <a:pt x="52357" y="54162"/>
                      <a:pt x="57773" y="54162"/>
                    </a:cubicBezTo>
                    <a:cubicBezTo>
                      <a:pt x="63189" y="54162"/>
                      <a:pt x="63189" y="50551"/>
                      <a:pt x="63189" y="50551"/>
                    </a:cubicBezTo>
                    <a:cubicBezTo>
                      <a:pt x="61384" y="48746"/>
                      <a:pt x="61384" y="34303"/>
                      <a:pt x="52357" y="21665"/>
                    </a:cubicBezTo>
                    <a:close/>
                  </a:path>
                </a:pathLst>
              </a:custGeom>
              <a:solidFill>
                <a:srgbClr val="1D1D1D"/>
              </a:solidFill>
              <a:ln w="18013" cap="flat">
                <a:noFill/>
                <a:prstDash val="solid"/>
                <a:miter/>
              </a:ln>
            </p:spPr>
            <p:txBody>
              <a:bodyPr rtlCol="0" anchor="ctr"/>
              <a:lstStyle/>
              <a:p>
                <a:endParaRPr lang="zh-CN" altLang="en-US"/>
              </a:p>
            </p:txBody>
          </p:sp>
          <p:sp>
            <p:nvSpPr>
              <p:cNvPr id="80" name="任意多边形: 形状 79"/>
              <p:cNvSpPr/>
              <p:nvPr/>
            </p:nvSpPr>
            <p:spPr>
              <a:xfrm>
                <a:off x="9212388" y="6198373"/>
                <a:ext cx="36108" cy="36108"/>
              </a:xfrm>
              <a:custGeom>
                <a:avLst/>
                <a:gdLst>
                  <a:gd name="connsiteX0" fmla="*/ 36108 w 36107"/>
                  <a:gd name="connsiteY0" fmla="*/ 23470 h 36107"/>
                  <a:gd name="connsiteX1" fmla="*/ 14443 w 36107"/>
                  <a:gd name="connsiteY1" fmla="*/ 0 h 36107"/>
                  <a:gd name="connsiteX2" fmla="*/ 0 w 36107"/>
                  <a:gd name="connsiteY2" fmla="*/ 3611 h 36107"/>
                  <a:gd name="connsiteX3" fmla="*/ 18054 w 36107"/>
                  <a:gd name="connsiteY3" fmla="*/ 10832 h 36107"/>
                  <a:gd name="connsiteX4" fmla="*/ 25275 w 36107"/>
                  <a:gd name="connsiteY4" fmla="*/ 25276 h 36107"/>
                  <a:gd name="connsiteX5" fmla="*/ 27081 w 36107"/>
                  <a:gd name="connsiteY5" fmla="*/ 46940 h 36107"/>
                  <a:gd name="connsiteX6" fmla="*/ 32497 w 36107"/>
                  <a:gd name="connsiteY6" fmla="*/ 50551 h 36107"/>
                  <a:gd name="connsiteX7" fmla="*/ 37913 w 36107"/>
                  <a:gd name="connsiteY7" fmla="*/ 46940 h 36107"/>
                  <a:gd name="connsiteX8" fmla="*/ 36108 w 36107"/>
                  <a:gd name="connsiteY8" fmla="*/ 234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 h="36107">
                    <a:moveTo>
                      <a:pt x="36108" y="23470"/>
                    </a:moveTo>
                    <a:cubicBezTo>
                      <a:pt x="30692" y="3611"/>
                      <a:pt x="16248" y="0"/>
                      <a:pt x="14443" y="0"/>
                    </a:cubicBezTo>
                    <a:cubicBezTo>
                      <a:pt x="9027" y="1806"/>
                      <a:pt x="5416" y="1806"/>
                      <a:pt x="0" y="3611"/>
                    </a:cubicBezTo>
                    <a:cubicBezTo>
                      <a:pt x="7221" y="3611"/>
                      <a:pt x="14443" y="7222"/>
                      <a:pt x="18054" y="10832"/>
                    </a:cubicBezTo>
                    <a:cubicBezTo>
                      <a:pt x="21665" y="14444"/>
                      <a:pt x="23470" y="19859"/>
                      <a:pt x="25275" y="25276"/>
                    </a:cubicBezTo>
                    <a:cubicBezTo>
                      <a:pt x="28886" y="36108"/>
                      <a:pt x="27081" y="46940"/>
                      <a:pt x="27081" y="46940"/>
                    </a:cubicBezTo>
                    <a:cubicBezTo>
                      <a:pt x="27081" y="46940"/>
                      <a:pt x="27081" y="50551"/>
                      <a:pt x="32497" y="50551"/>
                    </a:cubicBezTo>
                    <a:cubicBezTo>
                      <a:pt x="37913" y="50551"/>
                      <a:pt x="37913" y="46940"/>
                      <a:pt x="37913" y="46940"/>
                    </a:cubicBezTo>
                    <a:cubicBezTo>
                      <a:pt x="39719" y="48746"/>
                      <a:pt x="39719" y="37913"/>
                      <a:pt x="36108" y="23470"/>
                    </a:cubicBezTo>
                    <a:close/>
                  </a:path>
                </a:pathLst>
              </a:custGeom>
              <a:solidFill>
                <a:srgbClr val="1D1D1D"/>
              </a:solidFill>
              <a:ln w="18013" cap="flat">
                <a:noFill/>
                <a:prstDash val="solid"/>
                <a:miter/>
              </a:ln>
            </p:spPr>
            <p:txBody>
              <a:bodyPr rtlCol="0" anchor="ctr"/>
              <a:lstStyle/>
              <a:p>
                <a:endParaRPr lang="zh-CN" altLang="en-US"/>
              </a:p>
            </p:txBody>
          </p:sp>
          <p:sp>
            <p:nvSpPr>
              <p:cNvPr id="81" name="任意多边形: 形状 80"/>
              <p:cNvSpPr/>
              <p:nvPr/>
            </p:nvSpPr>
            <p:spPr>
              <a:xfrm>
                <a:off x="9277220" y="6169487"/>
                <a:ext cx="72216" cy="18054"/>
              </a:xfrm>
              <a:custGeom>
                <a:avLst/>
                <a:gdLst>
                  <a:gd name="connsiteX0" fmla="*/ 3774 w 72215"/>
                  <a:gd name="connsiteY0" fmla="*/ 10832 h 18053"/>
                  <a:gd name="connsiteX1" fmla="*/ 68768 w 72215"/>
                  <a:gd name="connsiteY1" fmla="*/ 19859 h 18053"/>
                  <a:gd name="connsiteX2" fmla="*/ 83211 w 72215"/>
                  <a:gd name="connsiteY2" fmla="*/ 12637 h 18053"/>
                  <a:gd name="connsiteX3" fmla="*/ 27244 w 72215"/>
                  <a:gd name="connsiteY3" fmla="*/ 0 h 18053"/>
                  <a:gd name="connsiteX4" fmla="*/ 1968 w 72215"/>
                  <a:gd name="connsiteY4" fmla="*/ 7221 h 18053"/>
                  <a:gd name="connsiteX5" fmla="*/ 3774 w 72215"/>
                  <a:gd name="connsiteY5" fmla="*/ 10832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215" h="18053">
                    <a:moveTo>
                      <a:pt x="3774" y="10832"/>
                    </a:moveTo>
                    <a:cubicBezTo>
                      <a:pt x="27244" y="9027"/>
                      <a:pt x="52519" y="14443"/>
                      <a:pt x="68768" y="19859"/>
                    </a:cubicBezTo>
                    <a:cubicBezTo>
                      <a:pt x="74184" y="18054"/>
                      <a:pt x="77795" y="14443"/>
                      <a:pt x="83211" y="12637"/>
                    </a:cubicBezTo>
                    <a:cubicBezTo>
                      <a:pt x="72379" y="9027"/>
                      <a:pt x="50714" y="1805"/>
                      <a:pt x="27244" y="0"/>
                    </a:cubicBezTo>
                    <a:cubicBezTo>
                      <a:pt x="23633" y="0"/>
                      <a:pt x="9190" y="1805"/>
                      <a:pt x="1968" y="7221"/>
                    </a:cubicBezTo>
                    <a:cubicBezTo>
                      <a:pt x="-1643" y="9027"/>
                      <a:pt x="163" y="10832"/>
                      <a:pt x="3774" y="10832"/>
                    </a:cubicBezTo>
                    <a:close/>
                  </a:path>
                </a:pathLst>
              </a:custGeom>
              <a:solidFill>
                <a:srgbClr val="1D1D1D"/>
              </a:solidFill>
              <a:ln w="18013" cap="flat">
                <a:noFill/>
                <a:prstDash val="solid"/>
                <a:miter/>
              </a:ln>
            </p:spPr>
            <p:txBody>
              <a:bodyPr rtlCol="0" anchor="ctr"/>
              <a:lstStyle/>
              <a:p>
                <a:endParaRPr lang="zh-CN" altLang="en-US"/>
              </a:p>
            </p:txBody>
          </p:sp>
          <p:sp>
            <p:nvSpPr>
              <p:cNvPr id="82" name="任意多边形: 形状 81"/>
              <p:cNvSpPr/>
              <p:nvPr/>
            </p:nvSpPr>
            <p:spPr>
              <a:xfrm>
                <a:off x="9226552" y="6188854"/>
                <a:ext cx="54162" cy="18054"/>
              </a:xfrm>
              <a:custGeom>
                <a:avLst/>
                <a:gdLst>
                  <a:gd name="connsiteX0" fmla="*/ 2085 w 54161"/>
                  <a:gd name="connsiteY0" fmla="*/ 9519 h 18053"/>
                  <a:gd name="connsiteX1" fmla="*/ 56247 w 54161"/>
                  <a:gd name="connsiteY1" fmla="*/ 22157 h 18053"/>
                  <a:gd name="connsiteX2" fmla="*/ 70690 w 54161"/>
                  <a:gd name="connsiteY2" fmla="*/ 16741 h 18053"/>
                  <a:gd name="connsiteX3" fmla="*/ 29166 w 54161"/>
                  <a:gd name="connsiteY3" fmla="*/ 492 h 18053"/>
                  <a:gd name="connsiteX4" fmla="*/ 2085 w 54161"/>
                  <a:gd name="connsiteY4" fmla="*/ 4103 h 18053"/>
                  <a:gd name="connsiteX5" fmla="*/ 2085 w 54161"/>
                  <a:gd name="connsiteY5" fmla="*/ 9519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161" h="18053">
                    <a:moveTo>
                      <a:pt x="2085" y="9519"/>
                    </a:moveTo>
                    <a:cubicBezTo>
                      <a:pt x="23750" y="7714"/>
                      <a:pt x="43609" y="14935"/>
                      <a:pt x="56247" y="22157"/>
                    </a:cubicBezTo>
                    <a:cubicBezTo>
                      <a:pt x="61663" y="20351"/>
                      <a:pt x="65274" y="18546"/>
                      <a:pt x="70690" y="16741"/>
                    </a:cubicBezTo>
                    <a:cubicBezTo>
                      <a:pt x="61663" y="11324"/>
                      <a:pt x="45414" y="4103"/>
                      <a:pt x="29166" y="492"/>
                    </a:cubicBezTo>
                    <a:cubicBezTo>
                      <a:pt x="14723" y="-1313"/>
                      <a:pt x="3890" y="2297"/>
                      <a:pt x="2085" y="4103"/>
                    </a:cubicBezTo>
                    <a:cubicBezTo>
                      <a:pt x="-1526" y="7714"/>
                      <a:pt x="279" y="9519"/>
                      <a:pt x="2085" y="9519"/>
                    </a:cubicBezTo>
                    <a:close/>
                  </a:path>
                </a:pathLst>
              </a:custGeom>
              <a:solidFill>
                <a:srgbClr val="1D1D1D"/>
              </a:solidFill>
              <a:ln w="18013" cap="flat">
                <a:noFill/>
                <a:prstDash val="solid"/>
                <a:miter/>
              </a:ln>
            </p:spPr>
            <p:txBody>
              <a:bodyPr rtlCol="0" anchor="ctr"/>
              <a:lstStyle/>
              <a:p>
                <a:endParaRPr lang="zh-CN" altLang="en-US"/>
              </a:p>
            </p:txBody>
          </p:sp>
          <p:sp>
            <p:nvSpPr>
              <p:cNvPr id="83" name="任意多边形: 形状 82"/>
              <p:cNvSpPr/>
              <p:nvPr/>
            </p:nvSpPr>
            <p:spPr>
              <a:xfrm>
                <a:off x="8995741" y="6223649"/>
                <a:ext cx="631889" cy="126378"/>
              </a:xfrm>
              <a:custGeom>
                <a:avLst/>
                <a:gdLst>
                  <a:gd name="connsiteX0" fmla="*/ 213037 w 631889"/>
                  <a:gd name="connsiteY0" fmla="*/ 135405 h 126377"/>
                  <a:gd name="connsiteX1" fmla="*/ 640916 w 631889"/>
                  <a:gd name="connsiteY1" fmla="*/ 95686 h 126377"/>
                  <a:gd name="connsiteX2" fmla="*/ 646332 w 631889"/>
                  <a:gd name="connsiteY2" fmla="*/ 0 h 126377"/>
                  <a:gd name="connsiteX3" fmla="*/ 492873 w 631889"/>
                  <a:gd name="connsiteY3" fmla="*/ 90270 h 126377"/>
                  <a:gd name="connsiteX4" fmla="*/ 57773 w 631889"/>
                  <a:gd name="connsiteY4" fmla="*/ 99297 h 126377"/>
                  <a:gd name="connsiteX5" fmla="*/ 0 w 631889"/>
                  <a:gd name="connsiteY5" fmla="*/ 84853 h 126377"/>
                  <a:gd name="connsiteX6" fmla="*/ 1805 w 631889"/>
                  <a:gd name="connsiteY6" fmla="*/ 90270 h 126377"/>
                  <a:gd name="connsiteX7" fmla="*/ 213037 w 631889"/>
                  <a:gd name="connsiteY7" fmla="*/ 135405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126377">
                    <a:moveTo>
                      <a:pt x="213037" y="135405"/>
                    </a:moveTo>
                    <a:cubicBezTo>
                      <a:pt x="370107" y="139015"/>
                      <a:pt x="604808" y="111934"/>
                      <a:pt x="640916" y="95686"/>
                    </a:cubicBezTo>
                    <a:cubicBezTo>
                      <a:pt x="646332" y="55967"/>
                      <a:pt x="646332" y="25275"/>
                      <a:pt x="646332" y="0"/>
                    </a:cubicBezTo>
                    <a:cubicBezTo>
                      <a:pt x="639111" y="46940"/>
                      <a:pt x="583143" y="79437"/>
                      <a:pt x="492873" y="90270"/>
                    </a:cubicBezTo>
                    <a:cubicBezTo>
                      <a:pt x="402604" y="102907"/>
                      <a:pt x="124572" y="111934"/>
                      <a:pt x="57773" y="99297"/>
                    </a:cubicBezTo>
                    <a:cubicBezTo>
                      <a:pt x="21665" y="92075"/>
                      <a:pt x="7222" y="88464"/>
                      <a:pt x="0" y="84853"/>
                    </a:cubicBezTo>
                    <a:cubicBezTo>
                      <a:pt x="0" y="88464"/>
                      <a:pt x="1805" y="90270"/>
                      <a:pt x="1805" y="90270"/>
                    </a:cubicBezTo>
                    <a:cubicBezTo>
                      <a:pt x="1805" y="90270"/>
                      <a:pt x="55967" y="131794"/>
                      <a:pt x="213037" y="135405"/>
                    </a:cubicBezTo>
                    <a:close/>
                  </a:path>
                </a:pathLst>
              </a:custGeom>
              <a:solidFill>
                <a:srgbClr val="131313"/>
              </a:solidFill>
              <a:ln w="18013" cap="flat">
                <a:noFill/>
                <a:prstDash val="solid"/>
                <a:miter/>
              </a:ln>
            </p:spPr>
            <p:txBody>
              <a:bodyPr rtlCol="0" anchor="ctr"/>
              <a:lstStyle/>
              <a:p>
                <a:endParaRPr lang="zh-CN" altLang="en-US"/>
              </a:p>
            </p:txBody>
          </p:sp>
          <p:sp>
            <p:nvSpPr>
              <p:cNvPr id="84" name="任意多边形: 形状 83"/>
              <p:cNvSpPr/>
              <p:nvPr/>
            </p:nvSpPr>
            <p:spPr>
              <a:xfrm>
                <a:off x="9001157" y="6330168"/>
                <a:ext cx="631889" cy="54162"/>
              </a:xfrm>
              <a:custGeom>
                <a:avLst/>
                <a:gdLst>
                  <a:gd name="connsiteX0" fmla="*/ 21665 w 631889"/>
                  <a:gd name="connsiteY0" fmla="*/ 39718 h 54161"/>
                  <a:gd name="connsiteX1" fmla="*/ 487457 w 631889"/>
                  <a:gd name="connsiteY1" fmla="*/ 32497 h 54161"/>
                  <a:gd name="connsiteX2" fmla="*/ 510928 w 631889"/>
                  <a:gd name="connsiteY2" fmla="*/ 55967 h 54161"/>
                  <a:gd name="connsiteX3" fmla="*/ 639111 w 631889"/>
                  <a:gd name="connsiteY3" fmla="*/ 39718 h 54161"/>
                  <a:gd name="connsiteX4" fmla="*/ 639111 w 631889"/>
                  <a:gd name="connsiteY4" fmla="*/ 0 h 54161"/>
                  <a:gd name="connsiteX5" fmla="*/ 574116 w 631889"/>
                  <a:gd name="connsiteY5" fmla="*/ 46940 h 54161"/>
                  <a:gd name="connsiteX6" fmla="*/ 489263 w 631889"/>
                  <a:gd name="connsiteY6" fmla="*/ 30691 h 54161"/>
                  <a:gd name="connsiteX7" fmla="*/ 160680 w 631889"/>
                  <a:gd name="connsiteY7" fmla="*/ 45135 h 54161"/>
                  <a:gd name="connsiteX8" fmla="*/ 0 w 631889"/>
                  <a:gd name="connsiteY8" fmla="*/ 25275 h 54161"/>
                  <a:gd name="connsiteX9" fmla="*/ 21665 w 631889"/>
                  <a:gd name="connsiteY9" fmla="*/ 39718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54161">
                    <a:moveTo>
                      <a:pt x="21665" y="39718"/>
                    </a:moveTo>
                    <a:cubicBezTo>
                      <a:pt x="52357" y="50551"/>
                      <a:pt x="373717" y="72216"/>
                      <a:pt x="487457" y="32497"/>
                    </a:cubicBezTo>
                    <a:cubicBezTo>
                      <a:pt x="487457" y="54162"/>
                      <a:pt x="491068" y="55967"/>
                      <a:pt x="510928" y="55967"/>
                    </a:cubicBezTo>
                    <a:cubicBezTo>
                      <a:pt x="530787" y="55967"/>
                      <a:pt x="633694" y="64994"/>
                      <a:pt x="639111" y="39718"/>
                    </a:cubicBezTo>
                    <a:cubicBezTo>
                      <a:pt x="642721" y="23470"/>
                      <a:pt x="640916" y="9027"/>
                      <a:pt x="639111" y="0"/>
                    </a:cubicBezTo>
                    <a:cubicBezTo>
                      <a:pt x="639111" y="0"/>
                      <a:pt x="633694" y="39718"/>
                      <a:pt x="574116" y="46940"/>
                    </a:cubicBezTo>
                    <a:cubicBezTo>
                      <a:pt x="512733" y="54162"/>
                      <a:pt x="496484" y="37913"/>
                      <a:pt x="489263" y="30691"/>
                    </a:cubicBezTo>
                    <a:cubicBezTo>
                      <a:pt x="444128" y="41524"/>
                      <a:pt x="341220" y="50551"/>
                      <a:pt x="160680" y="45135"/>
                    </a:cubicBezTo>
                    <a:cubicBezTo>
                      <a:pt x="57773" y="41524"/>
                      <a:pt x="16249" y="32497"/>
                      <a:pt x="0" y="25275"/>
                    </a:cubicBezTo>
                    <a:cubicBezTo>
                      <a:pt x="3611" y="30691"/>
                      <a:pt x="10832" y="36108"/>
                      <a:pt x="21665" y="39718"/>
                    </a:cubicBezTo>
                    <a:close/>
                  </a:path>
                </a:pathLst>
              </a:custGeom>
              <a:solidFill>
                <a:srgbClr val="000000"/>
              </a:solidFill>
              <a:ln w="18013" cap="flat">
                <a:noFill/>
                <a:prstDash val="solid"/>
                <a:miter/>
              </a:ln>
            </p:spPr>
            <p:txBody>
              <a:bodyPr rtlCol="0" anchor="ctr"/>
              <a:lstStyle/>
              <a:p>
                <a:endParaRPr lang="zh-CN" altLang="en-US"/>
              </a:p>
            </p:txBody>
          </p:sp>
          <p:sp>
            <p:nvSpPr>
              <p:cNvPr id="85" name="任意多边形: 形状 84"/>
              <p:cNvSpPr/>
              <p:nvPr/>
            </p:nvSpPr>
            <p:spPr>
              <a:xfrm>
                <a:off x="9703440" y="6081022"/>
                <a:ext cx="397187" cy="288864"/>
              </a:xfrm>
              <a:custGeom>
                <a:avLst/>
                <a:gdLst>
                  <a:gd name="connsiteX0" fmla="*/ 16 w 397187"/>
                  <a:gd name="connsiteY0" fmla="*/ 272615 h 288863"/>
                  <a:gd name="connsiteX1" fmla="*/ 32514 w 397187"/>
                  <a:gd name="connsiteY1" fmla="*/ 178735 h 288863"/>
                  <a:gd name="connsiteX2" fmla="*/ 124589 w 397187"/>
                  <a:gd name="connsiteY2" fmla="*/ 68605 h 288863"/>
                  <a:gd name="connsiteX3" fmla="*/ 213053 w 397187"/>
                  <a:gd name="connsiteY3" fmla="*/ 0 h 288863"/>
                  <a:gd name="connsiteX4" fmla="*/ 310545 w 397187"/>
                  <a:gd name="connsiteY4" fmla="*/ 55967 h 288863"/>
                  <a:gd name="connsiteX5" fmla="*/ 373734 w 397187"/>
                  <a:gd name="connsiteY5" fmla="*/ 54162 h 288863"/>
                  <a:gd name="connsiteX6" fmla="*/ 397204 w 397187"/>
                  <a:gd name="connsiteY6" fmla="*/ 234702 h 288863"/>
                  <a:gd name="connsiteX7" fmla="*/ 388177 w 397187"/>
                  <a:gd name="connsiteY7" fmla="*/ 267199 h 288863"/>
                  <a:gd name="connsiteX8" fmla="*/ 326793 w 397187"/>
                  <a:gd name="connsiteY8" fmla="*/ 279837 h 288863"/>
                  <a:gd name="connsiteX9" fmla="*/ 200415 w 397187"/>
                  <a:gd name="connsiteY9" fmla="*/ 288864 h 288863"/>
                  <a:gd name="connsiteX10" fmla="*/ 48762 w 397187"/>
                  <a:gd name="connsiteY10" fmla="*/ 290669 h 288863"/>
                  <a:gd name="connsiteX11" fmla="*/ 16 w 397187"/>
                  <a:gd name="connsiteY11" fmla="*/ 272615 h 28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7187" h="288863">
                    <a:moveTo>
                      <a:pt x="16" y="272615"/>
                    </a:moveTo>
                    <a:cubicBezTo>
                      <a:pt x="16" y="272615"/>
                      <a:pt x="-1789" y="218453"/>
                      <a:pt x="32514" y="178735"/>
                    </a:cubicBezTo>
                    <a:cubicBezTo>
                      <a:pt x="68622" y="139016"/>
                      <a:pt x="119173" y="108324"/>
                      <a:pt x="124589" y="68605"/>
                    </a:cubicBezTo>
                    <a:cubicBezTo>
                      <a:pt x="130005" y="28886"/>
                      <a:pt x="160697" y="0"/>
                      <a:pt x="213053" y="0"/>
                    </a:cubicBezTo>
                    <a:cubicBezTo>
                      <a:pt x="265410" y="0"/>
                      <a:pt x="299712" y="43330"/>
                      <a:pt x="310545" y="55967"/>
                    </a:cubicBezTo>
                    <a:cubicBezTo>
                      <a:pt x="323183" y="68605"/>
                      <a:pt x="370123" y="57773"/>
                      <a:pt x="373734" y="54162"/>
                    </a:cubicBezTo>
                    <a:cubicBezTo>
                      <a:pt x="377344" y="50551"/>
                      <a:pt x="404425" y="77632"/>
                      <a:pt x="397204" y="234702"/>
                    </a:cubicBezTo>
                    <a:lnTo>
                      <a:pt x="388177" y="267199"/>
                    </a:lnTo>
                    <a:cubicBezTo>
                      <a:pt x="388177" y="267199"/>
                      <a:pt x="330404" y="278032"/>
                      <a:pt x="326793" y="279837"/>
                    </a:cubicBezTo>
                    <a:cubicBezTo>
                      <a:pt x="324988" y="281642"/>
                      <a:pt x="213053" y="287059"/>
                      <a:pt x="200415" y="288864"/>
                    </a:cubicBezTo>
                    <a:cubicBezTo>
                      <a:pt x="187778" y="290669"/>
                      <a:pt x="48762" y="290669"/>
                      <a:pt x="48762" y="290669"/>
                    </a:cubicBezTo>
                    <a:lnTo>
                      <a:pt x="16" y="272615"/>
                    </a:lnTo>
                    <a:close/>
                  </a:path>
                </a:pathLst>
              </a:custGeom>
              <a:solidFill>
                <a:srgbClr val="1A1A1A"/>
              </a:solidFill>
              <a:ln w="18013" cap="flat">
                <a:noFill/>
                <a:prstDash val="solid"/>
                <a:miter/>
              </a:ln>
            </p:spPr>
            <p:txBody>
              <a:bodyPr rtlCol="0" anchor="ctr"/>
              <a:lstStyle/>
              <a:p>
                <a:endParaRPr lang="zh-CN" altLang="en-US"/>
              </a:p>
            </p:txBody>
          </p:sp>
          <p:sp>
            <p:nvSpPr>
              <p:cNvPr id="86" name="任意多边形: 形状 85"/>
              <p:cNvSpPr/>
              <p:nvPr/>
            </p:nvSpPr>
            <p:spPr>
              <a:xfrm>
                <a:off x="9703456" y="6301281"/>
                <a:ext cx="397187" cy="54162"/>
              </a:xfrm>
              <a:custGeom>
                <a:avLst/>
                <a:gdLst>
                  <a:gd name="connsiteX0" fmla="*/ 0 w 397187"/>
                  <a:gd name="connsiteY0" fmla="*/ 52356 h 54161"/>
                  <a:gd name="connsiteX1" fmla="*/ 48746 w 397187"/>
                  <a:gd name="connsiteY1" fmla="*/ 70410 h 54161"/>
                  <a:gd name="connsiteX2" fmla="*/ 200399 w 397187"/>
                  <a:gd name="connsiteY2" fmla="*/ 68605 h 54161"/>
                  <a:gd name="connsiteX3" fmla="*/ 326777 w 397187"/>
                  <a:gd name="connsiteY3" fmla="*/ 59578 h 54161"/>
                  <a:gd name="connsiteX4" fmla="*/ 388160 w 397187"/>
                  <a:gd name="connsiteY4" fmla="*/ 46940 h 54161"/>
                  <a:gd name="connsiteX5" fmla="*/ 397187 w 397187"/>
                  <a:gd name="connsiteY5" fmla="*/ 14443 h 54161"/>
                  <a:gd name="connsiteX6" fmla="*/ 397187 w 397187"/>
                  <a:gd name="connsiteY6" fmla="*/ 0 h 54161"/>
                  <a:gd name="connsiteX7" fmla="*/ 317750 w 397187"/>
                  <a:gd name="connsiteY7" fmla="*/ 28886 h 54161"/>
                  <a:gd name="connsiteX8" fmla="*/ 120962 w 397187"/>
                  <a:gd name="connsiteY8" fmla="*/ 10832 h 54161"/>
                  <a:gd name="connsiteX9" fmla="*/ 0 w 397187"/>
                  <a:gd name="connsiteY9" fmla="*/ 39719 h 54161"/>
                  <a:gd name="connsiteX10" fmla="*/ 0 w 397187"/>
                  <a:gd name="connsiteY10" fmla="*/ 52356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0" y="52356"/>
                    </a:moveTo>
                    <a:lnTo>
                      <a:pt x="48746" y="70410"/>
                    </a:lnTo>
                    <a:cubicBezTo>
                      <a:pt x="48746" y="70410"/>
                      <a:pt x="187761" y="68605"/>
                      <a:pt x="200399" y="68605"/>
                    </a:cubicBezTo>
                    <a:cubicBezTo>
                      <a:pt x="213037" y="66800"/>
                      <a:pt x="324972" y="61383"/>
                      <a:pt x="326777" y="59578"/>
                    </a:cubicBezTo>
                    <a:cubicBezTo>
                      <a:pt x="328582" y="57773"/>
                      <a:pt x="388160" y="46940"/>
                      <a:pt x="388160" y="46940"/>
                    </a:cubicBezTo>
                    <a:lnTo>
                      <a:pt x="397187" y="14443"/>
                    </a:lnTo>
                    <a:cubicBezTo>
                      <a:pt x="397187" y="9027"/>
                      <a:pt x="397187" y="5416"/>
                      <a:pt x="397187" y="0"/>
                    </a:cubicBezTo>
                    <a:cubicBezTo>
                      <a:pt x="393577" y="10832"/>
                      <a:pt x="353858" y="27081"/>
                      <a:pt x="317750" y="28886"/>
                    </a:cubicBezTo>
                    <a:cubicBezTo>
                      <a:pt x="281642" y="30692"/>
                      <a:pt x="232896" y="10832"/>
                      <a:pt x="120962" y="10832"/>
                    </a:cubicBezTo>
                    <a:cubicBezTo>
                      <a:pt x="43330" y="10832"/>
                      <a:pt x="10832" y="28886"/>
                      <a:pt x="0" y="39719"/>
                    </a:cubicBezTo>
                    <a:cubicBezTo>
                      <a:pt x="0" y="46940"/>
                      <a:pt x="0" y="52356"/>
                      <a:pt x="0" y="52356"/>
                    </a:cubicBezTo>
                    <a:close/>
                  </a:path>
                </a:pathLst>
              </a:custGeom>
              <a:solidFill>
                <a:srgbClr val="131313"/>
              </a:solidFill>
              <a:ln w="18013" cap="flat">
                <a:noFill/>
                <a:prstDash val="solid"/>
                <a:miter/>
              </a:ln>
            </p:spPr>
            <p:txBody>
              <a:bodyPr rtlCol="0" anchor="ctr"/>
              <a:lstStyle/>
              <a:p>
                <a:endParaRPr lang="zh-CN" altLang="en-US"/>
              </a:p>
            </p:txBody>
          </p:sp>
          <p:sp>
            <p:nvSpPr>
              <p:cNvPr id="87" name="任意多边形: 形状 86"/>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88" name="任意多边形: 形状 87"/>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89" name="任意多边形: 形状 88"/>
              <p:cNvSpPr/>
              <p:nvPr/>
            </p:nvSpPr>
            <p:spPr>
              <a:xfrm>
                <a:off x="9950796" y="6171293"/>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90" name="任意多边形: 形状 89"/>
              <p:cNvSpPr/>
              <p:nvPr/>
            </p:nvSpPr>
            <p:spPr>
              <a:xfrm>
                <a:off x="9929131" y="6201984"/>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8"/>
                      <a:pt x="19617" y="25276"/>
                      <a:pt x="12638" y="25276"/>
                    </a:cubicBezTo>
                    <a:cubicBezTo>
                      <a:pt x="5658" y="25276"/>
                      <a:pt x="0" y="19618"/>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91" name="任意多边形: 形状 90"/>
              <p:cNvSpPr/>
              <p:nvPr/>
            </p:nvSpPr>
            <p:spPr>
              <a:xfrm>
                <a:off x="9905661" y="6232676"/>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92" name="任意多边形: 形状 91"/>
              <p:cNvSpPr/>
              <p:nvPr/>
            </p:nvSpPr>
            <p:spPr>
              <a:xfrm>
                <a:off x="9899497" y="6229517"/>
                <a:ext cx="18054" cy="18054"/>
              </a:xfrm>
              <a:custGeom>
                <a:avLst/>
                <a:gdLst>
                  <a:gd name="connsiteX0" fmla="*/ 20607 w 18053"/>
                  <a:gd name="connsiteY0" fmla="*/ 32046 h 18053"/>
                  <a:gd name="connsiteX1" fmla="*/ 13386 w 18053"/>
                  <a:gd name="connsiteY1" fmla="*/ 30241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4 h 18053"/>
                  <a:gd name="connsiteX8" fmla="*/ 26023 w 18053"/>
                  <a:gd name="connsiteY8" fmla="*/ 30241 h 18053"/>
                  <a:gd name="connsiteX9" fmla="*/ 20607 w 18053"/>
                  <a:gd name="connsiteY9" fmla="*/ 32046 h 18053"/>
                  <a:gd name="connsiteX10" fmla="*/ 15191 w 18053"/>
                  <a:gd name="connsiteY10" fmla="*/ 8576 h 18053"/>
                  <a:gd name="connsiteX11" fmla="*/ 11580 w 18053"/>
                  <a:gd name="connsiteY11" fmla="*/ 8576 h 18053"/>
                  <a:gd name="connsiteX12" fmla="*/ 7969 w 18053"/>
                  <a:gd name="connsiteY12" fmla="*/ 12187 h 18053"/>
                  <a:gd name="connsiteX13" fmla="*/ 9775 w 18053"/>
                  <a:gd name="connsiteY13" fmla="*/ 17603 h 18053"/>
                  <a:gd name="connsiteX14" fmla="*/ 16996 w 18053"/>
                  <a:gd name="connsiteY14" fmla="*/ 23019 h 18053"/>
                  <a:gd name="connsiteX15" fmla="*/ 26023 w 18053"/>
                  <a:gd name="connsiteY15" fmla="*/ 23019 h 18053"/>
                  <a:gd name="connsiteX16" fmla="*/ 29634 w 18053"/>
                  <a:gd name="connsiteY16" fmla="*/ 19408 h 18053"/>
                  <a:gd name="connsiteX17" fmla="*/ 29634 w 18053"/>
                  <a:gd name="connsiteY17" fmla="*/ 19408 h 18053"/>
                  <a:gd name="connsiteX18" fmla="*/ 27829 w 18053"/>
                  <a:gd name="connsiteY18" fmla="*/ 13992 h 18053"/>
                  <a:gd name="connsiteX19" fmla="*/ 20607 w 18053"/>
                  <a:gd name="connsiteY19" fmla="*/ 8576 h 18053"/>
                  <a:gd name="connsiteX20" fmla="*/ 15191 w 18053"/>
                  <a:gd name="connsiteY20"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053" h="18053">
                    <a:moveTo>
                      <a:pt x="20607" y="32046"/>
                    </a:moveTo>
                    <a:cubicBezTo>
                      <a:pt x="18802" y="32046"/>
                      <a:pt x="15191" y="32046"/>
                      <a:pt x="13386" y="30241"/>
                    </a:cubicBezTo>
                    <a:cubicBezTo>
                      <a:pt x="9775" y="28435"/>
                      <a:pt x="4359" y="26630"/>
                      <a:pt x="2553" y="23019"/>
                    </a:cubicBezTo>
                    <a:cubicBezTo>
                      <a:pt x="748" y="19408"/>
                      <a:pt x="-1058" y="13992"/>
                      <a:pt x="748" y="10381"/>
                    </a:cubicBezTo>
                    <a:cubicBezTo>
                      <a:pt x="2553" y="6770"/>
                      <a:pt x="6164" y="3160"/>
                      <a:pt x="9775" y="1354"/>
                    </a:cubicBezTo>
                    <a:cubicBezTo>
                      <a:pt x="13386" y="-451"/>
                      <a:pt x="18802" y="-451"/>
                      <a:pt x="22413" y="1354"/>
                    </a:cubicBezTo>
                    <a:cubicBezTo>
                      <a:pt x="26023" y="3160"/>
                      <a:pt x="31440" y="4965"/>
                      <a:pt x="33245" y="8576"/>
                    </a:cubicBezTo>
                    <a:cubicBezTo>
                      <a:pt x="35050" y="12187"/>
                      <a:pt x="36856" y="17603"/>
                      <a:pt x="35050" y="21214"/>
                    </a:cubicBezTo>
                    <a:cubicBezTo>
                      <a:pt x="33245" y="24824"/>
                      <a:pt x="29634" y="28435"/>
                      <a:pt x="26023" y="30241"/>
                    </a:cubicBezTo>
                    <a:cubicBezTo>
                      <a:pt x="24218" y="32046"/>
                      <a:pt x="22413" y="32046"/>
                      <a:pt x="20607" y="32046"/>
                    </a:cubicBezTo>
                    <a:close/>
                    <a:moveTo>
                      <a:pt x="15191" y="8576"/>
                    </a:moveTo>
                    <a:cubicBezTo>
                      <a:pt x="13386" y="8576"/>
                      <a:pt x="13386" y="8576"/>
                      <a:pt x="11580" y="8576"/>
                    </a:cubicBezTo>
                    <a:cubicBezTo>
                      <a:pt x="9775" y="8576"/>
                      <a:pt x="7969" y="10381"/>
                      <a:pt x="7969" y="12187"/>
                    </a:cubicBezTo>
                    <a:cubicBezTo>
                      <a:pt x="7969" y="13992"/>
                      <a:pt x="7969" y="15797"/>
                      <a:pt x="9775" y="17603"/>
                    </a:cubicBezTo>
                    <a:cubicBezTo>
                      <a:pt x="11580" y="19408"/>
                      <a:pt x="13386" y="21214"/>
                      <a:pt x="16996" y="23019"/>
                    </a:cubicBezTo>
                    <a:cubicBezTo>
                      <a:pt x="20607" y="24824"/>
                      <a:pt x="22413" y="24824"/>
                      <a:pt x="26023" y="23019"/>
                    </a:cubicBezTo>
                    <a:cubicBezTo>
                      <a:pt x="27829" y="23019"/>
                      <a:pt x="29634" y="21214"/>
                      <a:pt x="29634" y="19408"/>
                    </a:cubicBezTo>
                    <a:lnTo>
                      <a:pt x="29634" y="19408"/>
                    </a:lnTo>
                    <a:cubicBezTo>
                      <a:pt x="29634" y="17603"/>
                      <a:pt x="29634" y="15797"/>
                      <a:pt x="27829" y="13992"/>
                    </a:cubicBezTo>
                    <a:cubicBezTo>
                      <a:pt x="26023" y="12187"/>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93" name="任意多边形: 形状 92"/>
              <p:cNvSpPr/>
              <p:nvPr/>
            </p:nvSpPr>
            <p:spPr>
              <a:xfrm>
                <a:off x="9922967" y="6197020"/>
                <a:ext cx="18054" cy="18054"/>
              </a:xfrm>
              <a:custGeom>
                <a:avLst/>
                <a:gdLst>
                  <a:gd name="connsiteX0" fmla="*/ 20607 w 18053"/>
                  <a:gd name="connsiteY0" fmla="*/ 32046 h 18053"/>
                  <a:gd name="connsiteX1" fmla="*/ 13386 w 18053"/>
                  <a:gd name="connsiteY1" fmla="*/ 30240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3 h 18053"/>
                  <a:gd name="connsiteX8" fmla="*/ 20607 w 18053"/>
                  <a:gd name="connsiteY8" fmla="*/ 32046 h 18053"/>
                  <a:gd name="connsiteX9" fmla="*/ 15191 w 18053"/>
                  <a:gd name="connsiteY9" fmla="*/ 8576 h 18053"/>
                  <a:gd name="connsiteX10" fmla="*/ 11580 w 18053"/>
                  <a:gd name="connsiteY10" fmla="*/ 8576 h 18053"/>
                  <a:gd name="connsiteX11" fmla="*/ 7969 w 18053"/>
                  <a:gd name="connsiteY11" fmla="*/ 12186 h 18053"/>
                  <a:gd name="connsiteX12" fmla="*/ 9775 w 18053"/>
                  <a:gd name="connsiteY12" fmla="*/ 17603 h 18053"/>
                  <a:gd name="connsiteX13" fmla="*/ 16996 w 18053"/>
                  <a:gd name="connsiteY13" fmla="*/ 23019 h 18053"/>
                  <a:gd name="connsiteX14" fmla="*/ 29634 w 18053"/>
                  <a:gd name="connsiteY14" fmla="*/ 19408 h 18053"/>
                  <a:gd name="connsiteX15" fmla="*/ 29634 w 18053"/>
                  <a:gd name="connsiteY15" fmla="*/ 19408 h 18053"/>
                  <a:gd name="connsiteX16" fmla="*/ 27829 w 18053"/>
                  <a:gd name="connsiteY16" fmla="*/ 13992 h 18053"/>
                  <a:gd name="connsiteX17" fmla="*/ 20607 w 18053"/>
                  <a:gd name="connsiteY17" fmla="*/ 8576 h 18053"/>
                  <a:gd name="connsiteX18" fmla="*/ 15191 w 18053"/>
                  <a:gd name="connsiteY18"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053" h="18053">
                    <a:moveTo>
                      <a:pt x="20607" y="32046"/>
                    </a:moveTo>
                    <a:cubicBezTo>
                      <a:pt x="18802" y="32046"/>
                      <a:pt x="15191" y="32046"/>
                      <a:pt x="13386" y="30240"/>
                    </a:cubicBezTo>
                    <a:cubicBezTo>
                      <a:pt x="9775" y="28435"/>
                      <a:pt x="4359" y="26630"/>
                      <a:pt x="2553" y="23019"/>
                    </a:cubicBezTo>
                    <a:cubicBezTo>
                      <a:pt x="748" y="19408"/>
                      <a:pt x="-1058" y="13992"/>
                      <a:pt x="748" y="10381"/>
                    </a:cubicBezTo>
                    <a:cubicBezTo>
                      <a:pt x="2553" y="6770"/>
                      <a:pt x="6164" y="3159"/>
                      <a:pt x="9775" y="1354"/>
                    </a:cubicBezTo>
                    <a:cubicBezTo>
                      <a:pt x="13386" y="-451"/>
                      <a:pt x="18802" y="-451"/>
                      <a:pt x="22413" y="1354"/>
                    </a:cubicBezTo>
                    <a:cubicBezTo>
                      <a:pt x="26023" y="3159"/>
                      <a:pt x="31440" y="4965"/>
                      <a:pt x="33245" y="8576"/>
                    </a:cubicBezTo>
                    <a:cubicBezTo>
                      <a:pt x="35050" y="12186"/>
                      <a:pt x="36856" y="17603"/>
                      <a:pt x="35050" y="21213"/>
                    </a:cubicBezTo>
                    <a:cubicBezTo>
                      <a:pt x="33245" y="28435"/>
                      <a:pt x="26023" y="32046"/>
                      <a:pt x="20607" y="32046"/>
                    </a:cubicBezTo>
                    <a:close/>
                    <a:moveTo>
                      <a:pt x="15191" y="8576"/>
                    </a:moveTo>
                    <a:cubicBezTo>
                      <a:pt x="13386" y="8576"/>
                      <a:pt x="13386" y="8576"/>
                      <a:pt x="11580" y="8576"/>
                    </a:cubicBezTo>
                    <a:cubicBezTo>
                      <a:pt x="9775" y="8576"/>
                      <a:pt x="7969" y="10381"/>
                      <a:pt x="7969" y="12186"/>
                    </a:cubicBezTo>
                    <a:cubicBezTo>
                      <a:pt x="7969" y="13992"/>
                      <a:pt x="7969" y="15797"/>
                      <a:pt x="9775" y="17603"/>
                    </a:cubicBezTo>
                    <a:cubicBezTo>
                      <a:pt x="11580" y="19408"/>
                      <a:pt x="13386" y="21213"/>
                      <a:pt x="16996" y="23019"/>
                    </a:cubicBezTo>
                    <a:cubicBezTo>
                      <a:pt x="22413" y="24824"/>
                      <a:pt x="27829" y="23019"/>
                      <a:pt x="29634" y="19408"/>
                    </a:cubicBezTo>
                    <a:lnTo>
                      <a:pt x="29634" y="19408"/>
                    </a:lnTo>
                    <a:cubicBezTo>
                      <a:pt x="29634" y="17603"/>
                      <a:pt x="29634" y="15797"/>
                      <a:pt x="27829" y="13992"/>
                    </a:cubicBezTo>
                    <a:cubicBezTo>
                      <a:pt x="26023" y="12186"/>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94" name="任意多边形: 形状 93"/>
              <p:cNvSpPr/>
              <p:nvPr/>
            </p:nvSpPr>
            <p:spPr>
              <a:xfrm>
                <a:off x="9946839" y="6166532"/>
                <a:ext cx="18054" cy="18054"/>
              </a:xfrm>
              <a:custGeom>
                <a:avLst/>
                <a:gdLst>
                  <a:gd name="connsiteX0" fmla="*/ 20205 w 18053"/>
                  <a:gd name="connsiteY0" fmla="*/ 31841 h 18053"/>
                  <a:gd name="connsiteX1" fmla="*/ 12984 w 18053"/>
                  <a:gd name="connsiteY1" fmla="*/ 30036 h 18053"/>
                  <a:gd name="connsiteX2" fmla="*/ 346 w 18053"/>
                  <a:gd name="connsiteY2" fmla="*/ 10176 h 18053"/>
                  <a:gd name="connsiteX3" fmla="*/ 22011 w 18053"/>
                  <a:gd name="connsiteY3" fmla="*/ 1149 h 18053"/>
                  <a:gd name="connsiteX4" fmla="*/ 34648 w 18053"/>
                  <a:gd name="connsiteY4" fmla="*/ 21009 h 18053"/>
                  <a:gd name="connsiteX5" fmla="*/ 34648 w 18053"/>
                  <a:gd name="connsiteY5" fmla="*/ 21009 h 18053"/>
                  <a:gd name="connsiteX6" fmla="*/ 20205 w 18053"/>
                  <a:gd name="connsiteY6" fmla="*/ 31841 h 18053"/>
                  <a:gd name="connsiteX7" fmla="*/ 14789 w 18053"/>
                  <a:gd name="connsiteY7" fmla="*/ 8371 h 18053"/>
                  <a:gd name="connsiteX8" fmla="*/ 5762 w 18053"/>
                  <a:gd name="connsiteY8" fmla="*/ 13787 h 18053"/>
                  <a:gd name="connsiteX9" fmla="*/ 12984 w 18053"/>
                  <a:gd name="connsiteY9" fmla="*/ 24619 h 18053"/>
                  <a:gd name="connsiteX10" fmla="*/ 25622 w 18053"/>
                  <a:gd name="connsiteY10" fmla="*/ 21009 h 18053"/>
                  <a:gd name="connsiteX11" fmla="*/ 18400 w 18053"/>
                  <a:gd name="connsiteY11" fmla="*/ 10176 h 18053"/>
                  <a:gd name="connsiteX12" fmla="*/ 14789 w 18053"/>
                  <a:gd name="connsiteY12" fmla="*/ 8371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53" h="18053">
                    <a:moveTo>
                      <a:pt x="20205" y="31841"/>
                    </a:moveTo>
                    <a:cubicBezTo>
                      <a:pt x="18400" y="31841"/>
                      <a:pt x="14789" y="31841"/>
                      <a:pt x="12984" y="30036"/>
                    </a:cubicBezTo>
                    <a:cubicBezTo>
                      <a:pt x="3957" y="26425"/>
                      <a:pt x="-1459" y="17398"/>
                      <a:pt x="346" y="10176"/>
                    </a:cubicBezTo>
                    <a:cubicBezTo>
                      <a:pt x="3957" y="2955"/>
                      <a:pt x="12984" y="-2462"/>
                      <a:pt x="22011" y="1149"/>
                    </a:cubicBezTo>
                    <a:cubicBezTo>
                      <a:pt x="31038" y="4760"/>
                      <a:pt x="36454" y="13787"/>
                      <a:pt x="34648" y="21009"/>
                    </a:cubicBezTo>
                    <a:lnTo>
                      <a:pt x="34648" y="21009"/>
                    </a:lnTo>
                    <a:cubicBezTo>
                      <a:pt x="32843" y="28230"/>
                      <a:pt x="25622" y="31841"/>
                      <a:pt x="20205" y="31841"/>
                    </a:cubicBezTo>
                    <a:close/>
                    <a:moveTo>
                      <a:pt x="14789" y="8371"/>
                    </a:moveTo>
                    <a:cubicBezTo>
                      <a:pt x="11178" y="8371"/>
                      <a:pt x="7568" y="10176"/>
                      <a:pt x="5762" y="13787"/>
                    </a:cubicBezTo>
                    <a:cubicBezTo>
                      <a:pt x="3957" y="17398"/>
                      <a:pt x="7568" y="22814"/>
                      <a:pt x="12984" y="24619"/>
                    </a:cubicBezTo>
                    <a:cubicBezTo>
                      <a:pt x="18400" y="26425"/>
                      <a:pt x="23816" y="24619"/>
                      <a:pt x="25622" y="21009"/>
                    </a:cubicBezTo>
                    <a:cubicBezTo>
                      <a:pt x="27427" y="17398"/>
                      <a:pt x="23816" y="11982"/>
                      <a:pt x="18400" y="10176"/>
                    </a:cubicBezTo>
                    <a:cubicBezTo>
                      <a:pt x="18400" y="8371"/>
                      <a:pt x="16595" y="8371"/>
                      <a:pt x="14789" y="8371"/>
                    </a:cubicBezTo>
                    <a:close/>
                  </a:path>
                </a:pathLst>
              </a:custGeom>
              <a:solidFill>
                <a:srgbClr val="2E2E2E"/>
              </a:solidFill>
              <a:ln w="18013" cap="flat">
                <a:noFill/>
                <a:prstDash val="solid"/>
                <a:miter/>
              </a:ln>
            </p:spPr>
            <p:txBody>
              <a:bodyPr rtlCol="0" anchor="ctr"/>
              <a:lstStyle/>
              <a:p>
                <a:endParaRPr lang="zh-CN" altLang="en-US"/>
              </a:p>
            </p:txBody>
          </p:sp>
          <p:sp>
            <p:nvSpPr>
              <p:cNvPr id="95" name="任意多边形: 形状 94"/>
              <p:cNvSpPr/>
              <p:nvPr/>
            </p:nvSpPr>
            <p:spPr>
              <a:xfrm>
                <a:off x="9797337" y="6073801"/>
                <a:ext cx="180540" cy="162486"/>
              </a:xfrm>
              <a:custGeom>
                <a:avLst/>
                <a:gdLst>
                  <a:gd name="connsiteX0" fmla="*/ 45135 w 180539"/>
                  <a:gd name="connsiteY0" fmla="*/ 68605 h 162485"/>
                  <a:gd name="connsiteX1" fmla="*/ 0 w 180539"/>
                  <a:gd name="connsiteY1" fmla="*/ 151653 h 162485"/>
                  <a:gd name="connsiteX2" fmla="*/ 27081 w 180539"/>
                  <a:gd name="connsiteY2" fmla="*/ 167902 h 162485"/>
                  <a:gd name="connsiteX3" fmla="*/ 92075 w 180539"/>
                  <a:gd name="connsiteY3" fmla="*/ 149848 h 162485"/>
                  <a:gd name="connsiteX4" fmla="*/ 193178 w 180539"/>
                  <a:gd name="connsiteY4" fmla="*/ 39719 h 162485"/>
                  <a:gd name="connsiteX5" fmla="*/ 119156 w 180539"/>
                  <a:gd name="connsiteY5" fmla="*/ 0 h 162485"/>
                  <a:gd name="connsiteX6" fmla="*/ 45135 w 180539"/>
                  <a:gd name="connsiteY6" fmla="*/ 39719 h 162485"/>
                  <a:gd name="connsiteX7" fmla="*/ 45135 w 180539"/>
                  <a:gd name="connsiteY7" fmla="*/ 68605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539" h="162485">
                    <a:moveTo>
                      <a:pt x="45135" y="68605"/>
                    </a:moveTo>
                    <a:cubicBezTo>
                      <a:pt x="32497" y="119156"/>
                      <a:pt x="0" y="142626"/>
                      <a:pt x="0" y="151653"/>
                    </a:cubicBezTo>
                    <a:cubicBezTo>
                      <a:pt x="0" y="155264"/>
                      <a:pt x="1806" y="162486"/>
                      <a:pt x="27081" y="167902"/>
                    </a:cubicBezTo>
                    <a:cubicBezTo>
                      <a:pt x="54162" y="173318"/>
                      <a:pt x="75827" y="169707"/>
                      <a:pt x="92075" y="149848"/>
                    </a:cubicBezTo>
                    <a:cubicBezTo>
                      <a:pt x="110129" y="131794"/>
                      <a:pt x="185956" y="30692"/>
                      <a:pt x="193178" y="39719"/>
                    </a:cubicBezTo>
                    <a:cubicBezTo>
                      <a:pt x="182345" y="19859"/>
                      <a:pt x="151653" y="0"/>
                      <a:pt x="119156" y="0"/>
                    </a:cubicBezTo>
                    <a:cubicBezTo>
                      <a:pt x="70411" y="0"/>
                      <a:pt x="48746" y="23470"/>
                      <a:pt x="45135" y="39719"/>
                    </a:cubicBezTo>
                    <a:cubicBezTo>
                      <a:pt x="45135" y="41524"/>
                      <a:pt x="48746" y="54162"/>
                      <a:pt x="45135" y="68605"/>
                    </a:cubicBezTo>
                    <a:close/>
                  </a:path>
                </a:pathLst>
              </a:custGeom>
              <a:solidFill>
                <a:srgbClr val="2C2C2C"/>
              </a:solidFill>
              <a:ln w="18013" cap="flat">
                <a:noFill/>
                <a:prstDash val="solid"/>
                <a:miter/>
              </a:ln>
            </p:spPr>
            <p:txBody>
              <a:bodyPr rtlCol="0" anchor="ctr"/>
              <a:lstStyle/>
              <a:p>
                <a:endParaRPr lang="zh-CN" altLang="en-US"/>
              </a:p>
            </p:txBody>
          </p:sp>
          <p:sp>
            <p:nvSpPr>
              <p:cNvPr id="96" name="任意多边形: 形状 95"/>
              <p:cNvSpPr/>
              <p:nvPr/>
            </p:nvSpPr>
            <p:spPr>
              <a:xfrm>
                <a:off x="9795532" y="6112718"/>
                <a:ext cx="180540" cy="126378"/>
              </a:xfrm>
              <a:custGeom>
                <a:avLst/>
                <a:gdLst>
                  <a:gd name="connsiteX0" fmla="*/ 140821 w 180539"/>
                  <a:gd name="connsiteY0" fmla="*/ 18856 h 126377"/>
                  <a:gd name="connsiteX1" fmla="*/ 66800 w 180539"/>
                  <a:gd name="connsiteY1" fmla="*/ 24272 h 126377"/>
                  <a:gd name="connsiteX2" fmla="*/ 46940 w 180539"/>
                  <a:gd name="connsiteY2" fmla="*/ 9829 h 126377"/>
                  <a:gd name="connsiteX3" fmla="*/ 46940 w 180539"/>
                  <a:gd name="connsiteY3" fmla="*/ 9829 h 126377"/>
                  <a:gd name="connsiteX4" fmla="*/ 45135 w 180539"/>
                  <a:gd name="connsiteY4" fmla="*/ 29689 h 126377"/>
                  <a:gd name="connsiteX5" fmla="*/ 0 w 180539"/>
                  <a:gd name="connsiteY5" fmla="*/ 112737 h 126377"/>
                  <a:gd name="connsiteX6" fmla="*/ 27081 w 180539"/>
                  <a:gd name="connsiteY6" fmla="*/ 128986 h 126377"/>
                  <a:gd name="connsiteX7" fmla="*/ 92075 w 180539"/>
                  <a:gd name="connsiteY7" fmla="*/ 110932 h 126377"/>
                  <a:gd name="connsiteX8" fmla="*/ 189567 w 180539"/>
                  <a:gd name="connsiteY8" fmla="*/ 802 h 126377"/>
                  <a:gd name="connsiteX9" fmla="*/ 189567 w 180539"/>
                  <a:gd name="connsiteY9" fmla="*/ 802 h 126377"/>
                  <a:gd name="connsiteX10" fmla="*/ 140821 w 180539"/>
                  <a:gd name="connsiteY10" fmla="*/ 18856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539" h="126377">
                    <a:moveTo>
                      <a:pt x="140821" y="18856"/>
                    </a:moveTo>
                    <a:cubicBezTo>
                      <a:pt x="120962" y="31494"/>
                      <a:pt x="81243" y="26078"/>
                      <a:pt x="66800" y="24272"/>
                    </a:cubicBezTo>
                    <a:cubicBezTo>
                      <a:pt x="52357" y="20662"/>
                      <a:pt x="46940" y="9829"/>
                      <a:pt x="46940" y="9829"/>
                    </a:cubicBezTo>
                    <a:lnTo>
                      <a:pt x="46940" y="9829"/>
                    </a:lnTo>
                    <a:cubicBezTo>
                      <a:pt x="46940" y="15245"/>
                      <a:pt x="46940" y="22467"/>
                      <a:pt x="45135" y="29689"/>
                    </a:cubicBezTo>
                    <a:cubicBezTo>
                      <a:pt x="32497" y="80240"/>
                      <a:pt x="0" y="103710"/>
                      <a:pt x="0" y="112737"/>
                    </a:cubicBezTo>
                    <a:cubicBezTo>
                      <a:pt x="0" y="116348"/>
                      <a:pt x="1805" y="123569"/>
                      <a:pt x="27081" y="128986"/>
                    </a:cubicBezTo>
                    <a:cubicBezTo>
                      <a:pt x="54162" y="134402"/>
                      <a:pt x="75827" y="130791"/>
                      <a:pt x="92075" y="110932"/>
                    </a:cubicBezTo>
                    <a:cubicBezTo>
                      <a:pt x="108324" y="92878"/>
                      <a:pt x="173318" y="6218"/>
                      <a:pt x="189567" y="802"/>
                    </a:cubicBezTo>
                    <a:cubicBezTo>
                      <a:pt x="189567" y="802"/>
                      <a:pt x="189567" y="802"/>
                      <a:pt x="189567" y="802"/>
                    </a:cubicBezTo>
                    <a:cubicBezTo>
                      <a:pt x="182345" y="-2809"/>
                      <a:pt x="162486" y="6218"/>
                      <a:pt x="140821" y="18856"/>
                    </a:cubicBezTo>
                    <a:close/>
                  </a:path>
                </a:pathLst>
              </a:custGeom>
              <a:solidFill>
                <a:srgbClr val="252525"/>
              </a:solidFill>
              <a:ln w="18013" cap="flat">
                <a:noFill/>
                <a:prstDash val="solid"/>
                <a:miter/>
              </a:ln>
            </p:spPr>
            <p:txBody>
              <a:bodyPr rtlCol="0" anchor="ctr"/>
              <a:lstStyle/>
              <a:p>
                <a:endParaRPr lang="zh-CN" altLang="en-US"/>
              </a:p>
            </p:txBody>
          </p:sp>
          <p:sp>
            <p:nvSpPr>
              <p:cNvPr id="97" name="任意多边形: 形状 96"/>
              <p:cNvSpPr/>
              <p:nvPr/>
            </p:nvSpPr>
            <p:spPr>
              <a:xfrm>
                <a:off x="9802753" y="6200024"/>
                <a:ext cx="108324" cy="36108"/>
              </a:xfrm>
              <a:custGeom>
                <a:avLst/>
                <a:gdLst>
                  <a:gd name="connsiteX0" fmla="*/ 10832 w 108323"/>
                  <a:gd name="connsiteY0" fmla="*/ 154 h 36107"/>
                  <a:gd name="connsiteX1" fmla="*/ 0 w 108323"/>
                  <a:gd name="connsiteY1" fmla="*/ 14598 h 36107"/>
                  <a:gd name="connsiteX2" fmla="*/ 77632 w 108323"/>
                  <a:gd name="connsiteY2" fmla="*/ 30846 h 36107"/>
                  <a:gd name="connsiteX3" fmla="*/ 104713 w 108323"/>
                  <a:gd name="connsiteY3" fmla="*/ 47095 h 36107"/>
                  <a:gd name="connsiteX4" fmla="*/ 110129 w 108323"/>
                  <a:gd name="connsiteY4" fmla="*/ 43484 h 36107"/>
                  <a:gd name="connsiteX5" fmla="*/ 110129 w 108323"/>
                  <a:gd name="connsiteY5" fmla="*/ 36262 h 36107"/>
                  <a:gd name="connsiteX6" fmla="*/ 84854 w 108323"/>
                  <a:gd name="connsiteY6" fmla="*/ 21819 h 36107"/>
                  <a:gd name="connsiteX7" fmla="*/ 10832 w 108323"/>
                  <a:gd name="connsiteY7" fmla="*/ 154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10832" y="154"/>
                    </a:moveTo>
                    <a:cubicBezTo>
                      <a:pt x="7222" y="5571"/>
                      <a:pt x="3611" y="10987"/>
                      <a:pt x="0" y="14598"/>
                    </a:cubicBezTo>
                    <a:cubicBezTo>
                      <a:pt x="19859" y="5571"/>
                      <a:pt x="52357" y="18208"/>
                      <a:pt x="77632" y="30846"/>
                    </a:cubicBezTo>
                    <a:cubicBezTo>
                      <a:pt x="88464" y="36262"/>
                      <a:pt x="99297" y="41679"/>
                      <a:pt x="104713" y="47095"/>
                    </a:cubicBezTo>
                    <a:cubicBezTo>
                      <a:pt x="104713" y="47095"/>
                      <a:pt x="106518" y="48900"/>
                      <a:pt x="110129" y="43484"/>
                    </a:cubicBezTo>
                    <a:cubicBezTo>
                      <a:pt x="113740" y="38068"/>
                      <a:pt x="110129" y="36262"/>
                      <a:pt x="110129" y="36262"/>
                    </a:cubicBezTo>
                    <a:cubicBezTo>
                      <a:pt x="108324" y="36262"/>
                      <a:pt x="99297" y="29041"/>
                      <a:pt x="84854" y="21819"/>
                    </a:cubicBezTo>
                    <a:cubicBezTo>
                      <a:pt x="64994" y="12792"/>
                      <a:pt x="36108" y="-1651"/>
                      <a:pt x="10832" y="154"/>
                    </a:cubicBezTo>
                    <a:close/>
                  </a:path>
                </a:pathLst>
              </a:custGeom>
              <a:solidFill>
                <a:srgbClr val="1D1D1D"/>
              </a:solidFill>
              <a:ln w="18013" cap="flat">
                <a:noFill/>
                <a:prstDash val="solid"/>
                <a:miter/>
              </a:ln>
            </p:spPr>
            <p:txBody>
              <a:bodyPr rtlCol="0" anchor="ctr"/>
              <a:lstStyle/>
              <a:p>
                <a:endParaRPr lang="zh-CN" altLang="en-US"/>
              </a:p>
            </p:txBody>
          </p:sp>
          <p:sp>
            <p:nvSpPr>
              <p:cNvPr id="98" name="任意多边形: 形状 97"/>
              <p:cNvSpPr/>
              <p:nvPr/>
            </p:nvSpPr>
            <p:spPr>
              <a:xfrm>
                <a:off x="9824418" y="6170722"/>
                <a:ext cx="108324" cy="36108"/>
              </a:xfrm>
              <a:custGeom>
                <a:avLst/>
                <a:gdLst>
                  <a:gd name="connsiteX0" fmla="*/ 7222 w 108323"/>
                  <a:gd name="connsiteY0" fmla="*/ 570 h 36107"/>
                  <a:gd name="connsiteX1" fmla="*/ 0 w 108323"/>
                  <a:gd name="connsiteY1" fmla="*/ 15013 h 36107"/>
                  <a:gd name="connsiteX2" fmla="*/ 84854 w 108323"/>
                  <a:gd name="connsiteY2" fmla="*/ 29456 h 36107"/>
                  <a:gd name="connsiteX3" fmla="*/ 110129 w 108323"/>
                  <a:gd name="connsiteY3" fmla="*/ 42094 h 36107"/>
                  <a:gd name="connsiteX4" fmla="*/ 115545 w 108323"/>
                  <a:gd name="connsiteY4" fmla="*/ 38483 h 36107"/>
                  <a:gd name="connsiteX5" fmla="*/ 115545 w 108323"/>
                  <a:gd name="connsiteY5" fmla="*/ 31262 h 36107"/>
                  <a:gd name="connsiteX6" fmla="*/ 92075 w 108323"/>
                  <a:gd name="connsiteY6" fmla="*/ 18624 h 36107"/>
                  <a:gd name="connsiteX7" fmla="*/ 7222 w 108323"/>
                  <a:gd name="connsiteY7" fmla="*/ 5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7222" y="570"/>
                    </a:moveTo>
                    <a:cubicBezTo>
                      <a:pt x="5416" y="5986"/>
                      <a:pt x="1806" y="11402"/>
                      <a:pt x="0" y="15013"/>
                    </a:cubicBezTo>
                    <a:cubicBezTo>
                      <a:pt x="19859" y="4181"/>
                      <a:pt x="57773" y="16819"/>
                      <a:pt x="84854" y="29456"/>
                    </a:cubicBezTo>
                    <a:cubicBezTo>
                      <a:pt x="95686" y="34873"/>
                      <a:pt x="102908" y="38483"/>
                      <a:pt x="110129" y="42094"/>
                    </a:cubicBezTo>
                    <a:cubicBezTo>
                      <a:pt x="110129" y="42094"/>
                      <a:pt x="113740" y="43900"/>
                      <a:pt x="115545" y="38483"/>
                    </a:cubicBezTo>
                    <a:cubicBezTo>
                      <a:pt x="119156" y="33067"/>
                      <a:pt x="115545" y="31262"/>
                      <a:pt x="115545" y="31262"/>
                    </a:cubicBezTo>
                    <a:cubicBezTo>
                      <a:pt x="113740" y="31262"/>
                      <a:pt x="104713" y="25846"/>
                      <a:pt x="92075" y="18624"/>
                    </a:cubicBezTo>
                    <a:cubicBezTo>
                      <a:pt x="68605" y="11402"/>
                      <a:pt x="32497" y="-3041"/>
                      <a:pt x="7222" y="570"/>
                    </a:cubicBezTo>
                    <a:close/>
                  </a:path>
                </a:pathLst>
              </a:custGeom>
              <a:solidFill>
                <a:srgbClr val="1D1D1D"/>
              </a:solidFill>
              <a:ln w="18013" cap="flat">
                <a:noFill/>
                <a:prstDash val="solid"/>
                <a:miter/>
              </a:ln>
            </p:spPr>
            <p:txBody>
              <a:bodyPr rtlCol="0" anchor="ctr"/>
              <a:lstStyle/>
              <a:p>
                <a:endParaRPr lang="zh-CN" altLang="en-US"/>
              </a:p>
            </p:txBody>
          </p:sp>
          <p:sp>
            <p:nvSpPr>
              <p:cNvPr id="99" name="任意多边形: 形状 98"/>
              <p:cNvSpPr/>
              <p:nvPr/>
            </p:nvSpPr>
            <p:spPr>
              <a:xfrm>
                <a:off x="9835250" y="6143179"/>
                <a:ext cx="126378" cy="36108"/>
              </a:xfrm>
              <a:custGeom>
                <a:avLst/>
                <a:gdLst>
                  <a:gd name="connsiteX0" fmla="*/ 104713 w 126377"/>
                  <a:gd name="connsiteY0" fmla="*/ 19087 h 36107"/>
                  <a:gd name="connsiteX1" fmla="*/ 5416 w 126377"/>
                  <a:gd name="connsiteY1" fmla="*/ 2838 h 36107"/>
                  <a:gd name="connsiteX2" fmla="*/ 0 w 126377"/>
                  <a:gd name="connsiteY2" fmla="*/ 19087 h 36107"/>
                  <a:gd name="connsiteX3" fmla="*/ 97491 w 126377"/>
                  <a:gd name="connsiteY3" fmla="*/ 28114 h 36107"/>
                  <a:gd name="connsiteX4" fmla="*/ 120962 w 126377"/>
                  <a:gd name="connsiteY4" fmla="*/ 38946 h 36107"/>
                  <a:gd name="connsiteX5" fmla="*/ 126378 w 126377"/>
                  <a:gd name="connsiteY5" fmla="*/ 35336 h 36107"/>
                  <a:gd name="connsiteX6" fmla="*/ 126378 w 126377"/>
                  <a:gd name="connsiteY6" fmla="*/ 28114 h 36107"/>
                  <a:gd name="connsiteX7" fmla="*/ 104713 w 126377"/>
                  <a:gd name="connsiteY7" fmla="*/ 1908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36107">
                    <a:moveTo>
                      <a:pt x="104713" y="19087"/>
                    </a:moveTo>
                    <a:cubicBezTo>
                      <a:pt x="77632" y="8255"/>
                      <a:pt x="34302" y="-6189"/>
                      <a:pt x="5416" y="2838"/>
                    </a:cubicBezTo>
                    <a:cubicBezTo>
                      <a:pt x="3611" y="8255"/>
                      <a:pt x="1805" y="13671"/>
                      <a:pt x="0" y="19087"/>
                    </a:cubicBezTo>
                    <a:cubicBezTo>
                      <a:pt x="18054" y="1033"/>
                      <a:pt x="64994" y="15476"/>
                      <a:pt x="97491" y="28114"/>
                    </a:cubicBezTo>
                    <a:cubicBezTo>
                      <a:pt x="106518" y="31725"/>
                      <a:pt x="115545" y="35336"/>
                      <a:pt x="120962" y="38946"/>
                    </a:cubicBezTo>
                    <a:cubicBezTo>
                      <a:pt x="120962" y="38946"/>
                      <a:pt x="124572" y="40752"/>
                      <a:pt x="126378" y="35336"/>
                    </a:cubicBezTo>
                    <a:cubicBezTo>
                      <a:pt x="128183" y="29919"/>
                      <a:pt x="126378" y="28114"/>
                      <a:pt x="126378" y="28114"/>
                    </a:cubicBezTo>
                    <a:cubicBezTo>
                      <a:pt x="122767" y="28114"/>
                      <a:pt x="115545" y="24503"/>
                      <a:pt x="104713" y="19087"/>
                    </a:cubicBezTo>
                    <a:close/>
                  </a:path>
                </a:pathLst>
              </a:custGeom>
              <a:solidFill>
                <a:srgbClr val="1D1D1D"/>
              </a:solidFill>
              <a:ln w="18013" cap="flat">
                <a:noFill/>
                <a:prstDash val="solid"/>
                <a:miter/>
              </a:ln>
            </p:spPr>
            <p:txBody>
              <a:bodyPr rtlCol="0" anchor="ctr"/>
              <a:lstStyle/>
              <a:p>
                <a:endParaRPr lang="zh-CN" altLang="en-US"/>
              </a:p>
            </p:txBody>
          </p:sp>
          <p:sp>
            <p:nvSpPr>
              <p:cNvPr id="100" name="任意多边形: 形状 99"/>
              <p:cNvSpPr/>
              <p:nvPr/>
            </p:nvSpPr>
            <p:spPr>
              <a:xfrm>
                <a:off x="9820302" y="6163929"/>
                <a:ext cx="108324" cy="18054"/>
              </a:xfrm>
              <a:custGeom>
                <a:avLst/>
                <a:gdLst>
                  <a:gd name="connsiteX0" fmla="*/ 13143 w 108323"/>
                  <a:gd name="connsiteY0" fmla="*/ 1947 h 18053"/>
                  <a:gd name="connsiteX1" fmla="*/ 2311 w 108323"/>
                  <a:gd name="connsiteY1" fmla="*/ 5558 h 18053"/>
                  <a:gd name="connsiteX2" fmla="*/ 506 w 108323"/>
                  <a:gd name="connsiteY2" fmla="*/ 12780 h 18053"/>
                  <a:gd name="connsiteX3" fmla="*/ 5922 w 108323"/>
                  <a:gd name="connsiteY3" fmla="*/ 16390 h 18053"/>
                  <a:gd name="connsiteX4" fmla="*/ 5922 w 108323"/>
                  <a:gd name="connsiteY4" fmla="*/ 16390 h 18053"/>
                  <a:gd name="connsiteX5" fmla="*/ 103413 w 108323"/>
                  <a:gd name="connsiteY5" fmla="*/ 18196 h 18053"/>
                  <a:gd name="connsiteX6" fmla="*/ 112440 w 108323"/>
                  <a:gd name="connsiteY6" fmla="*/ 7363 h 18053"/>
                  <a:gd name="connsiteX7" fmla="*/ 13143 w 108323"/>
                  <a:gd name="connsiteY7" fmla="*/ 1947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18053">
                    <a:moveTo>
                      <a:pt x="13143" y="1947"/>
                    </a:moveTo>
                    <a:cubicBezTo>
                      <a:pt x="9532" y="1947"/>
                      <a:pt x="5922" y="3753"/>
                      <a:pt x="2311" y="5558"/>
                    </a:cubicBezTo>
                    <a:cubicBezTo>
                      <a:pt x="2311" y="5558"/>
                      <a:pt x="-1300" y="7363"/>
                      <a:pt x="506" y="12780"/>
                    </a:cubicBezTo>
                    <a:cubicBezTo>
                      <a:pt x="2311" y="18196"/>
                      <a:pt x="5922" y="16390"/>
                      <a:pt x="5922" y="16390"/>
                    </a:cubicBezTo>
                    <a:cubicBezTo>
                      <a:pt x="5922" y="16390"/>
                      <a:pt x="5922" y="16390"/>
                      <a:pt x="5922" y="16390"/>
                    </a:cubicBezTo>
                    <a:cubicBezTo>
                      <a:pt x="29392" y="7363"/>
                      <a:pt x="79943" y="14585"/>
                      <a:pt x="103413" y="18196"/>
                    </a:cubicBezTo>
                    <a:cubicBezTo>
                      <a:pt x="107024" y="14585"/>
                      <a:pt x="108829" y="10974"/>
                      <a:pt x="112440" y="7363"/>
                    </a:cubicBezTo>
                    <a:cubicBezTo>
                      <a:pt x="96192" y="3753"/>
                      <a:pt x="45640" y="-3469"/>
                      <a:pt x="13143" y="1947"/>
                    </a:cubicBezTo>
                    <a:close/>
                  </a:path>
                </a:pathLst>
              </a:custGeom>
              <a:solidFill>
                <a:srgbClr val="1D1D1D"/>
              </a:solidFill>
              <a:ln w="18013" cap="flat">
                <a:noFill/>
                <a:prstDash val="solid"/>
                <a:miter/>
              </a:ln>
            </p:spPr>
            <p:txBody>
              <a:bodyPr rtlCol="0" anchor="ctr"/>
              <a:lstStyle/>
              <a:p>
                <a:endParaRPr lang="zh-CN" altLang="en-US"/>
              </a:p>
            </p:txBody>
          </p:sp>
          <p:sp>
            <p:nvSpPr>
              <p:cNvPr id="101" name="任意多边形: 形状 100"/>
              <p:cNvSpPr/>
              <p:nvPr/>
            </p:nvSpPr>
            <p:spPr>
              <a:xfrm>
                <a:off x="9793927" y="6195354"/>
                <a:ext cx="108324" cy="18054"/>
              </a:xfrm>
              <a:custGeom>
                <a:avLst/>
                <a:gdLst>
                  <a:gd name="connsiteX0" fmla="*/ 23270 w 108323"/>
                  <a:gd name="connsiteY0" fmla="*/ 1215 h 0"/>
                  <a:gd name="connsiteX1" fmla="*/ 1605 w 108323"/>
                  <a:gd name="connsiteY1" fmla="*/ 8436 h 0"/>
                  <a:gd name="connsiteX2" fmla="*/ 1605 w 108323"/>
                  <a:gd name="connsiteY2" fmla="*/ 13852 h 0"/>
                  <a:gd name="connsiteX3" fmla="*/ 8826 w 108323"/>
                  <a:gd name="connsiteY3" fmla="*/ 17463 h 0"/>
                  <a:gd name="connsiteX4" fmla="*/ 14243 w 108323"/>
                  <a:gd name="connsiteY4" fmla="*/ 15658 h 0"/>
                  <a:gd name="connsiteX5" fmla="*/ 108123 w 108323"/>
                  <a:gd name="connsiteY5" fmla="*/ 15658 h 0"/>
                  <a:gd name="connsiteX6" fmla="*/ 117150 w 108323"/>
                  <a:gd name="connsiteY6" fmla="*/ 4825 h 0"/>
                  <a:gd name="connsiteX7" fmla="*/ 23270 w 108323"/>
                  <a:gd name="connsiteY7" fmla="*/ 1215 h 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a:moveTo>
                      <a:pt x="23270" y="1215"/>
                    </a:moveTo>
                    <a:cubicBezTo>
                      <a:pt x="14243" y="3020"/>
                      <a:pt x="5216" y="4825"/>
                      <a:pt x="1605" y="8436"/>
                    </a:cubicBezTo>
                    <a:cubicBezTo>
                      <a:pt x="1605" y="8436"/>
                      <a:pt x="-2006" y="10242"/>
                      <a:pt x="1605" y="13852"/>
                    </a:cubicBezTo>
                    <a:cubicBezTo>
                      <a:pt x="5216" y="19269"/>
                      <a:pt x="8826" y="17463"/>
                      <a:pt x="8826" y="17463"/>
                    </a:cubicBezTo>
                    <a:cubicBezTo>
                      <a:pt x="10632" y="15658"/>
                      <a:pt x="12437" y="15658"/>
                      <a:pt x="14243" y="15658"/>
                    </a:cubicBezTo>
                    <a:cubicBezTo>
                      <a:pt x="32297" y="10242"/>
                      <a:pt x="75626" y="12047"/>
                      <a:pt x="108123" y="15658"/>
                    </a:cubicBezTo>
                    <a:cubicBezTo>
                      <a:pt x="109929" y="12047"/>
                      <a:pt x="113539" y="8436"/>
                      <a:pt x="117150" y="4825"/>
                    </a:cubicBezTo>
                    <a:cubicBezTo>
                      <a:pt x="97291" y="3020"/>
                      <a:pt x="52156" y="-2396"/>
                      <a:pt x="23270" y="1215"/>
                    </a:cubicBezTo>
                    <a:close/>
                  </a:path>
                </a:pathLst>
              </a:custGeom>
              <a:solidFill>
                <a:srgbClr val="1D1D1D"/>
              </a:solidFill>
              <a:ln w="18013" cap="flat">
                <a:noFill/>
                <a:prstDash val="solid"/>
                <a:miter/>
              </a:ln>
            </p:spPr>
            <p:txBody>
              <a:bodyPr rtlCol="0" anchor="ctr"/>
              <a:lstStyle/>
              <a:p>
                <a:endParaRPr lang="zh-CN" altLang="en-US"/>
              </a:p>
            </p:txBody>
          </p:sp>
          <p:sp>
            <p:nvSpPr>
              <p:cNvPr id="102" name="任意多边形: 形状 101"/>
              <p:cNvSpPr/>
              <p:nvPr/>
            </p:nvSpPr>
            <p:spPr>
              <a:xfrm>
                <a:off x="10042871" y="6366276"/>
                <a:ext cx="18054" cy="18054"/>
              </a:xfrm>
              <a:custGeom>
                <a:avLst/>
                <a:gdLst>
                  <a:gd name="connsiteX0" fmla="*/ 0 w 18053"/>
                  <a:gd name="connsiteY0" fmla="*/ 18054 h 18053"/>
                  <a:gd name="connsiteX1" fmla="*/ 25275 w 18053"/>
                  <a:gd name="connsiteY1" fmla="*/ 19859 h 18053"/>
                  <a:gd name="connsiteX2" fmla="*/ 18054 w 18053"/>
                  <a:gd name="connsiteY2" fmla="*/ 0 h 18053"/>
                  <a:gd name="connsiteX3" fmla="*/ 1805 w 18053"/>
                  <a:gd name="connsiteY3" fmla="*/ 9027 h 18053"/>
                </a:gdLst>
                <a:ahLst/>
                <a:cxnLst>
                  <a:cxn ang="0">
                    <a:pos x="connsiteX0" y="connsiteY0"/>
                  </a:cxn>
                  <a:cxn ang="0">
                    <a:pos x="connsiteX1" y="connsiteY1"/>
                  </a:cxn>
                  <a:cxn ang="0">
                    <a:pos x="connsiteX2" y="connsiteY2"/>
                  </a:cxn>
                  <a:cxn ang="0">
                    <a:pos x="connsiteX3" y="connsiteY3"/>
                  </a:cxn>
                </a:cxnLst>
                <a:rect l="l" t="t" r="r" b="b"/>
                <a:pathLst>
                  <a:path w="18053" h="18053">
                    <a:moveTo>
                      <a:pt x="0" y="18054"/>
                    </a:moveTo>
                    <a:lnTo>
                      <a:pt x="25275" y="19859"/>
                    </a:lnTo>
                    <a:lnTo>
                      <a:pt x="18054" y="0"/>
                    </a:lnTo>
                    <a:lnTo>
                      <a:pt x="1805" y="9027"/>
                    </a:lnTo>
                    <a:close/>
                  </a:path>
                </a:pathLst>
              </a:custGeom>
              <a:solidFill>
                <a:srgbClr val="090909"/>
              </a:solidFill>
              <a:ln w="18013" cap="flat">
                <a:noFill/>
                <a:prstDash val="solid"/>
                <a:miter/>
              </a:ln>
            </p:spPr>
            <p:txBody>
              <a:bodyPr rtlCol="0" anchor="ctr"/>
              <a:lstStyle/>
              <a:p>
                <a:endParaRPr lang="zh-CN" altLang="en-US"/>
              </a:p>
            </p:txBody>
          </p:sp>
          <p:sp>
            <p:nvSpPr>
              <p:cNvPr id="103" name="任意多边形: 形状 102"/>
              <p:cNvSpPr/>
              <p:nvPr/>
            </p:nvSpPr>
            <p:spPr>
              <a:xfrm>
                <a:off x="9712483" y="6351832"/>
                <a:ext cx="379133" cy="18054"/>
              </a:xfrm>
              <a:custGeom>
                <a:avLst/>
                <a:gdLst>
                  <a:gd name="connsiteX0" fmla="*/ 7222 w 379133"/>
                  <a:gd name="connsiteY0" fmla="*/ 34303 h 18053"/>
                  <a:gd name="connsiteX1" fmla="*/ 326777 w 379133"/>
                  <a:gd name="connsiteY1" fmla="*/ 34303 h 18053"/>
                  <a:gd name="connsiteX2" fmla="*/ 346636 w 379133"/>
                  <a:gd name="connsiteY2" fmla="*/ 16249 h 18053"/>
                  <a:gd name="connsiteX3" fmla="*/ 355663 w 379133"/>
                  <a:gd name="connsiteY3" fmla="*/ 34303 h 18053"/>
                  <a:gd name="connsiteX4" fmla="*/ 384550 w 379133"/>
                  <a:gd name="connsiteY4" fmla="*/ 34303 h 18053"/>
                  <a:gd name="connsiteX5" fmla="*/ 388160 w 379133"/>
                  <a:gd name="connsiteY5" fmla="*/ 12638 h 18053"/>
                  <a:gd name="connsiteX6" fmla="*/ 388160 w 379133"/>
                  <a:gd name="connsiteY6" fmla="*/ 0 h 18053"/>
                  <a:gd name="connsiteX7" fmla="*/ 346636 w 379133"/>
                  <a:gd name="connsiteY7" fmla="*/ 9027 h 18053"/>
                  <a:gd name="connsiteX8" fmla="*/ 63189 w 379133"/>
                  <a:gd name="connsiteY8" fmla="*/ 18054 h 18053"/>
                  <a:gd name="connsiteX9" fmla="*/ 0 w 379133"/>
                  <a:gd name="connsiteY9" fmla="*/ 27081 h 18053"/>
                  <a:gd name="connsiteX10" fmla="*/ 7222 w 379133"/>
                  <a:gd name="connsiteY10" fmla="*/ 34303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9133" h="18053">
                    <a:moveTo>
                      <a:pt x="7222" y="34303"/>
                    </a:moveTo>
                    <a:cubicBezTo>
                      <a:pt x="7222" y="34303"/>
                      <a:pt x="319555" y="34303"/>
                      <a:pt x="326777" y="34303"/>
                    </a:cubicBezTo>
                    <a:cubicBezTo>
                      <a:pt x="333999" y="34303"/>
                      <a:pt x="346636" y="16249"/>
                      <a:pt x="346636" y="16249"/>
                    </a:cubicBezTo>
                    <a:cubicBezTo>
                      <a:pt x="346636" y="16249"/>
                      <a:pt x="346636" y="34303"/>
                      <a:pt x="355663" y="34303"/>
                    </a:cubicBezTo>
                    <a:cubicBezTo>
                      <a:pt x="364690" y="34303"/>
                      <a:pt x="382744" y="34303"/>
                      <a:pt x="384550" y="34303"/>
                    </a:cubicBezTo>
                    <a:cubicBezTo>
                      <a:pt x="386355" y="34303"/>
                      <a:pt x="388160" y="36108"/>
                      <a:pt x="388160" y="12638"/>
                    </a:cubicBezTo>
                    <a:cubicBezTo>
                      <a:pt x="388160" y="9027"/>
                      <a:pt x="388160" y="3611"/>
                      <a:pt x="388160" y="0"/>
                    </a:cubicBezTo>
                    <a:cubicBezTo>
                      <a:pt x="371912" y="39719"/>
                      <a:pt x="353858" y="16249"/>
                      <a:pt x="346636" y="9027"/>
                    </a:cubicBezTo>
                    <a:cubicBezTo>
                      <a:pt x="312334" y="36108"/>
                      <a:pt x="101102" y="16249"/>
                      <a:pt x="63189" y="18054"/>
                    </a:cubicBezTo>
                    <a:cubicBezTo>
                      <a:pt x="37913" y="18054"/>
                      <a:pt x="12638" y="23470"/>
                      <a:pt x="0" y="27081"/>
                    </a:cubicBezTo>
                    <a:cubicBezTo>
                      <a:pt x="3611" y="32497"/>
                      <a:pt x="7222" y="34303"/>
                      <a:pt x="7222" y="34303"/>
                    </a:cubicBezTo>
                    <a:close/>
                  </a:path>
                </a:pathLst>
              </a:custGeom>
              <a:solidFill>
                <a:srgbClr val="000000"/>
              </a:solidFill>
              <a:ln w="18013" cap="flat">
                <a:noFill/>
                <a:prstDash val="solid"/>
                <a:miter/>
              </a:ln>
            </p:spPr>
            <p:txBody>
              <a:bodyPr rtlCol="0" anchor="ctr"/>
              <a:lstStyle/>
              <a:p>
                <a:endParaRPr lang="zh-CN" altLang="en-US"/>
              </a:p>
            </p:txBody>
          </p:sp>
          <p:sp>
            <p:nvSpPr>
              <p:cNvPr id="104" name="任意多边形: 形状 103"/>
              <p:cNvSpPr/>
              <p:nvPr/>
            </p:nvSpPr>
            <p:spPr>
              <a:xfrm>
                <a:off x="9772062" y="2249970"/>
                <a:ext cx="162486" cy="180540"/>
              </a:xfrm>
              <a:custGeom>
                <a:avLst/>
                <a:gdLst>
                  <a:gd name="connsiteX0" fmla="*/ 0 w 162485"/>
                  <a:gd name="connsiteY0" fmla="*/ 104713 h 180539"/>
                  <a:gd name="connsiteX1" fmla="*/ 153459 w 162485"/>
                  <a:gd name="connsiteY1" fmla="*/ 0 h 180539"/>
                  <a:gd name="connsiteX2" fmla="*/ 97491 w 162485"/>
                  <a:gd name="connsiteY2" fmla="*/ 189567 h 180539"/>
                  <a:gd name="connsiteX3" fmla="*/ 0 w 162485"/>
                  <a:gd name="connsiteY3" fmla="*/ 104713 h 180539"/>
                </a:gdLst>
                <a:ahLst/>
                <a:cxnLst>
                  <a:cxn ang="0">
                    <a:pos x="connsiteX0" y="connsiteY0"/>
                  </a:cxn>
                  <a:cxn ang="0">
                    <a:pos x="connsiteX1" y="connsiteY1"/>
                  </a:cxn>
                  <a:cxn ang="0">
                    <a:pos x="connsiteX2" y="connsiteY2"/>
                  </a:cxn>
                  <a:cxn ang="0">
                    <a:pos x="connsiteX3" y="connsiteY3"/>
                  </a:cxn>
                </a:cxnLst>
                <a:rect l="l" t="t" r="r" b="b"/>
                <a:pathLst>
                  <a:path w="162485" h="180539">
                    <a:moveTo>
                      <a:pt x="0" y="104713"/>
                    </a:moveTo>
                    <a:cubicBezTo>
                      <a:pt x="0" y="104713"/>
                      <a:pt x="126378" y="68605"/>
                      <a:pt x="153459" y="0"/>
                    </a:cubicBezTo>
                    <a:cubicBezTo>
                      <a:pt x="204010" y="102908"/>
                      <a:pt x="111935" y="193178"/>
                      <a:pt x="97491" y="189567"/>
                    </a:cubicBezTo>
                    <a:cubicBezTo>
                      <a:pt x="83048" y="185956"/>
                      <a:pt x="32497" y="111935"/>
                      <a:pt x="0" y="104713"/>
                    </a:cubicBezTo>
                    <a:close/>
                  </a:path>
                </a:pathLst>
              </a:custGeom>
              <a:solidFill>
                <a:srgbClr val="F4EBE6"/>
              </a:solidFill>
              <a:ln w="18013" cap="flat">
                <a:noFill/>
                <a:prstDash val="solid"/>
                <a:miter/>
              </a:ln>
            </p:spPr>
            <p:txBody>
              <a:bodyPr rtlCol="0" anchor="ctr"/>
              <a:lstStyle/>
              <a:p>
                <a:endParaRPr lang="zh-CN" altLang="en-US"/>
              </a:p>
            </p:txBody>
          </p:sp>
          <p:sp>
            <p:nvSpPr>
              <p:cNvPr id="105" name="任意多边形: 形状 104"/>
              <p:cNvSpPr/>
              <p:nvPr/>
            </p:nvSpPr>
            <p:spPr>
              <a:xfrm>
                <a:off x="9630270" y="2249970"/>
                <a:ext cx="126378" cy="162486"/>
              </a:xfrm>
              <a:custGeom>
                <a:avLst/>
                <a:gdLst>
                  <a:gd name="connsiteX0" fmla="*/ 141792 w 126377"/>
                  <a:gd name="connsiteY0" fmla="*/ 104713 h 162485"/>
                  <a:gd name="connsiteX1" fmla="*/ 9998 w 126377"/>
                  <a:gd name="connsiteY1" fmla="*/ 0 h 162485"/>
                  <a:gd name="connsiteX2" fmla="*/ 60549 w 126377"/>
                  <a:gd name="connsiteY2" fmla="*/ 173318 h 162485"/>
                  <a:gd name="connsiteX3" fmla="*/ 141792 w 126377"/>
                  <a:gd name="connsiteY3" fmla="*/ 104713 h 162485"/>
                </a:gdLst>
                <a:ahLst/>
                <a:cxnLst>
                  <a:cxn ang="0">
                    <a:pos x="connsiteX0" y="connsiteY0"/>
                  </a:cxn>
                  <a:cxn ang="0">
                    <a:pos x="connsiteX1" y="connsiteY1"/>
                  </a:cxn>
                  <a:cxn ang="0">
                    <a:pos x="connsiteX2" y="connsiteY2"/>
                  </a:cxn>
                  <a:cxn ang="0">
                    <a:pos x="connsiteX3" y="connsiteY3"/>
                  </a:cxn>
                </a:cxnLst>
                <a:rect l="l" t="t" r="r" b="b"/>
                <a:pathLst>
                  <a:path w="126377" h="162485">
                    <a:moveTo>
                      <a:pt x="141792" y="104713"/>
                    </a:moveTo>
                    <a:cubicBezTo>
                      <a:pt x="141792" y="104713"/>
                      <a:pt x="37079" y="68605"/>
                      <a:pt x="9998" y="0"/>
                    </a:cubicBezTo>
                    <a:cubicBezTo>
                      <a:pt x="-26110" y="77632"/>
                      <a:pt x="46106" y="176929"/>
                      <a:pt x="60549" y="173318"/>
                    </a:cubicBezTo>
                    <a:cubicBezTo>
                      <a:pt x="74992" y="169707"/>
                      <a:pt x="109295" y="111935"/>
                      <a:pt x="141792" y="104713"/>
                    </a:cubicBezTo>
                    <a:close/>
                  </a:path>
                </a:pathLst>
              </a:custGeom>
              <a:solidFill>
                <a:srgbClr val="F4EBE6"/>
              </a:solidFill>
              <a:ln w="18013" cap="flat">
                <a:noFill/>
                <a:prstDash val="solid"/>
                <a:miter/>
              </a:ln>
            </p:spPr>
            <p:txBody>
              <a:bodyPr rtlCol="0" anchor="ctr"/>
              <a:lstStyle/>
              <a:p>
                <a:endParaRPr lang="zh-CN" altLang="en-US"/>
              </a:p>
            </p:txBody>
          </p:sp>
          <p:sp>
            <p:nvSpPr>
              <p:cNvPr id="106" name="任意多边形: 形状 105"/>
              <p:cNvSpPr/>
              <p:nvPr/>
            </p:nvSpPr>
            <p:spPr>
              <a:xfrm>
                <a:off x="9481183" y="2275245"/>
                <a:ext cx="595781" cy="956861"/>
              </a:xfrm>
              <a:custGeom>
                <a:avLst/>
                <a:gdLst>
                  <a:gd name="connsiteX0" fmla="*/ 529191 w 595781"/>
                  <a:gd name="connsiteY0" fmla="*/ 7222 h 956860"/>
                  <a:gd name="connsiteX1" fmla="*/ 482251 w 595781"/>
                  <a:gd name="connsiteY1" fmla="*/ 0 h 956860"/>
                  <a:gd name="connsiteX2" fmla="*/ 247549 w 595781"/>
                  <a:gd name="connsiteY2" fmla="*/ 886450 h 956860"/>
                  <a:gd name="connsiteX3" fmla="*/ 132004 w 595781"/>
                  <a:gd name="connsiteY3" fmla="*/ 5416 h 956860"/>
                  <a:gd name="connsiteX4" fmla="*/ 103118 w 595781"/>
                  <a:gd name="connsiteY4" fmla="*/ 10832 h 956860"/>
                  <a:gd name="connsiteX5" fmla="*/ 210 w 595781"/>
                  <a:gd name="connsiteY5" fmla="*/ 222064 h 956860"/>
                  <a:gd name="connsiteX6" fmla="*/ 94091 w 595781"/>
                  <a:gd name="connsiteY6" fmla="*/ 240118 h 956860"/>
                  <a:gd name="connsiteX7" fmla="*/ 210 w 595781"/>
                  <a:gd name="connsiteY7" fmla="*/ 330388 h 956860"/>
                  <a:gd name="connsiteX8" fmla="*/ 247549 w 595781"/>
                  <a:gd name="connsiteY8" fmla="*/ 960471 h 956860"/>
                  <a:gd name="connsiteX9" fmla="*/ 583353 w 595781"/>
                  <a:gd name="connsiteY9" fmla="*/ 306918 h 956860"/>
                  <a:gd name="connsiteX10" fmla="*/ 491278 w 595781"/>
                  <a:gd name="connsiteY10" fmla="*/ 223869 h 956860"/>
                  <a:gd name="connsiteX11" fmla="*/ 597797 w 595781"/>
                  <a:gd name="connsiteY11" fmla="*/ 214842 h 956860"/>
                  <a:gd name="connsiteX12" fmla="*/ 529191 w 595781"/>
                  <a:gd name="connsiteY12" fmla="*/ 7222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956860">
                    <a:moveTo>
                      <a:pt x="529191" y="7222"/>
                    </a:moveTo>
                    <a:cubicBezTo>
                      <a:pt x="514748" y="5416"/>
                      <a:pt x="498500" y="1805"/>
                      <a:pt x="482251" y="0"/>
                    </a:cubicBezTo>
                    <a:cubicBezTo>
                      <a:pt x="529191" y="120962"/>
                      <a:pt x="410035" y="666192"/>
                      <a:pt x="247549" y="886450"/>
                    </a:cubicBezTo>
                    <a:cubicBezTo>
                      <a:pt x="88674" y="538008"/>
                      <a:pt x="90480" y="167902"/>
                      <a:pt x="132004" y="5416"/>
                    </a:cubicBezTo>
                    <a:cubicBezTo>
                      <a:pt x="122977" y="7222"/>
                      <a:pt x="113950" y="9027"/>
                      <a:pt x="103118" y="10832"/>
                    </a:cubicBezTo>
                    <a:cubicBezTo>
                      <a:pt x="95896" y="12638"/>
                      <a:pt x="-5206" y="196788"/>
                      <a:pt x="210" y="222064"/>
                    </a:cubicBezTo>
                    <a:cubicBezTo>
                      <a:pt x="2015" y="227480"/>
                      <a:pt x="94091" y="240118"/>
                      <a:pt x="94091" y="240118"/>
                    </a:cubicBezTo>
                    <a:cubicBezTo>
                      <a:pt x="94091" y="240118"/>
                      <a:pt x="-1595" y="319555"/>
                      <a:pt x="210" y="330388"/>
                    </a:cubicBezTo>
                    <a:cubicBezTo>
                      <a:pt x="41734" y="725770"/>
                      <a:pt x="247549" y="960471"/>
                      <a:pt x="247549" y="960471"/>
                    </a:cubicBezTo>
                    <a:cubicBezTo>
                      <a:pt x="247549" y="960471"/>
                      <a:pt x="377538" y="839510"/>
                      <a:pt x="583353" y="306918"/>
                    </a:cubicBezTo>
                    <a:cubicBezTo>
                      <a:pt x="585159" y="297891"/>
                      <a:pt x="491278" y="223869"/>
                      <a:pt x="491278" y="223869"/>
                    </a:cubicBezTo>
                    <a:cubicBezTo>
                      <a:pt x="491278" y="223869"/>
                      <a:pt x="597797" y="220258"/>
                      <a:pt x="597797" y="214842"/>
                    </a:cubicBezTo>
                    <a:cubicBezTo>
                      <a:pt x="603213" y="189567"/>
                      <a:pt x="567105" y="77632"/>
                      <a:pt x="529191" y="7222"/>
                    </a:cubicBezTo>
                    <a:close/>
                  </a:path>
                </a:pathLst>
              </a:custGeom>
              <a:solidFill>
                <a:srgbClr val="2A2E31"/>
              </a:solidFill>
              <a:ln w="18013" cap="flat">
                <a:noFill/>
                <a:prstDash val="solid"/>
                <a:miter/>
              </a:ln>
            </p:spPr>
            <p:txBody>
              <a:bodyPr rtlCol="0" anchor="ctr"/>
              <a:lstStyle/>
              <a:p>
                <a:endParaRPr lang="zh-CN" altLang="en-US"/>
              </a:p>
            </p:txBody>
          </p:sp>
          <p:sp>
            <p:nvSpPr>
              <p:cNvPr id="107" name="任意多边形: 形状 106"/>
              <p:cNvSpPr/>
              <p:nvPr/>
            </p:nvSpPr>
            <p:spPr>
              <a:xfrm>
                <a:off x="9689013" y="3327792"/>
                <a:ext cx="54162" cy="54162"/>
              </a:xfrm>
              <a:custGeom>
                <a:avLst/>
                <a:gdLst>
                  <a:gd name="connsiteX0" fmla="*/ 61384 w 54161"/>
                  <a:gd name="connsiteY0" fmla="*/ 30692 h 54161"/>
                  <a:gd name="connsiteX1" fmla="*/ 30692 w 54161"/>
                  <a:gd name="connsiteY1" fmla="*/ 61383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3"/>
                      <a:pt x="30692" y="61383"/>
                    </a:cubicBezTo>
                    <a:cubicBezTo>
                      <a:pt x="14443" y="61383"/>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08" name="任意多边形: 形状 107"/>
              <p:cNvSpPr/>
              <p:nvPr/>
            </p:nvSpPr>
            <p:spPr>
              <a:xfrm>
                <a:off x="9685402" y="3533607"/>
                <a:ext cx="54162" cy="54162"/>
              </a:xfrm>
              <a:custGeom>
                <a:avLst/>
                <a:gdLst>
                  <a:gd name="connsiteX0" fmla="*/ 61384 w 54161"/>
                  <a:gd name="connsiteY0" fmla="*/ 30692 h 54161"/>
                  <a:gd name="connsiteX1" fmla="*/ 30692 w 54161"/>
                  <a:gd name="connsiteY1" fmla="*/ 61384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4"/>
                      <a:pt x="30692" y="61384"/>
                    </a:cubicBezTo>
                    <a:cubicBezTo>
                      <a:pt x="14443" y="61384"/>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09" name="任意多边形: 形状 108"/>
              <p:cNvSpPr/>
              <p:nvPr/>
            </p:nvSpPr>
            <p:spPr>
              <a:xfrm>
                <a:off x="8484813" y="2533417"/>
                <a:ext cx="180540" cy="180540"/>
              </a:xfrm>
              <a:custGeom>
                <a:avLst/>
                <a:gdLst>
                  <a:gd name="connsiteX0" fmla="*/ 37913 w 180539"/>
                  <a:gd name="connsiteY0" fmla="*/ 193177 h 180539"/>
                  <a:gd name="connsiteX1" fmla="*/ 3611 w 180539"/>
                  <a:gd name="connsiteY1" fmla="*/ 158875 h 180539"/>
                  <a:gd name="connsiteX2" fmla="*/ 0 w 180539"/>
                  <a:gd name="connsiteY2" fmla="*/ 149848 h 180539"/>
                  <a:gd name="connsiteX3" fmla="*/ 3611 w 180539"/>
                  <a:gd name="connsiteY3" fmla="*/ 139016 h 180539"/>
                  <a:gd name="connsiteX4" fmla="*/ 139016 w 180539"/>
                  <a:gd name="connsiteY4" fmla="*/ 3611 h 180539"/>
                  <a:gd name="connsiteX5" fmla="*/ 149848 w 180539"/>
                  <a:gd name="connsiteY5" fmla="*/ 0 h 180539"/>
                  <a:gd name="connsiteX6" fmla="*/ 160680 w 180539"/>
                  <a:gd name="connsiteY6" fmla="*/ 3611 h 180539"/>
                  <a:gd name="connsiteX7" fmla="*/ 194983 w 180539"/>
                  <a:gd name="connsiteY7" fmla="*/ 37913 h 180539"/>
                  <a:gd name="connsiteX8" fmla="*/ 37913 w 180539"/>
                  <a:gd name="connsiteY8"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37913" y="193177"/>
                    </a:moveTo>
                    <a:lnTo>
                      <a:pt x="3611" y="158875"/>
                    </a:lnTo>
                    <a:cubicBezTo>
                      <a:pt x="0" y="155264"/>
                      <a:pt x="0" y="153459"/>
                      <a:pt x="0" y="149848"/>
                    </a:cubicBezTo>
                    <a:cubicBezTo>
                      <a:pt x="0" y="146237"/>
                      <a:pt x="1805" y="142626"/>
                      <a:pt x="3611" y="139016"/>
                    </a:cubicBezTo>
                    <a:lnTo>
                      <a:pt x="139016" y="3611"/>
                    </a:lnTo>
                    <a:cubicBezTo>
                      <a:pt x="142626" y="0"/>
                      <a:pt x="146237" y="0"/>
                      <a:pt x="149848" y="0"/>
                    </a:cubicBezTo>
                    <a:cubicBezTo>
                      <a:pt x="153459" y="0"/>
                      <a:pt x="157070" y="1805"/>
                      <a:pt x="160680" y="3611"/>
                    </a:cubicBezTo>
                    <a:lnTo>
                      <a:pt x="194983" y="37913"/>
                    </a:lnTo>
                    <a:lnTo>
                      <a:pt x="37913" y="193177"/>
                    </a:lnTo>
                    <a:close/>
                  </a:path>
                </a:pathLst>
              </a:custGeom>
              <a:solidFill>
                <a:srgbClr val="F4EBE6"/>
              </a:solidFill>
              <a:ln w="18013" cap="flat">
                <a:noFill/>
                <a:prstDash val="solid"/>
                <a:miter/>
              </a:ln>
            </p:spPr>
            <p:txBody>
              <a:bodyPr rtlCol="0" anchor="ctr"/>
              <a:lstStyle/>
              <a:p>
                <a:endParaRPr lang="zh-CN" altLang="en-US"/>
              </a:p>
            </p:txBody>
          </p:sp>
          <p:sp>
            <p:nvSpPr>
              <p:cNvPr id="110" name="任意多边形: 形状 109"/>
              <p:cNvSpPr/>
              <p:nvPr/>
            </p:nvSpPr>
            <p:spPr>
              <a:xfrm>
                <a:off x="8484813" y="2551471"/>
                <a:ext cx="180540" cy="162486"/>
              </a:xfrm>
              <a:custGeom>
                <a:avLst/>
                <a:gdLst>
                  <a:gd name="connsiteX0" fmla="*/ 0 w 180539"/>
                  <a:gd name="connsiteY0" fmla="*/ 129989 h 162485"/>
                  <a:gd name="connsiteX1" fmla="*/ 3611 w 180539"/>
                  <a:gd name="connsiteY1" fmla="*/ 139016 h 162485"/>
                  <a:gd name="connsiteX2" fmla="*/ 37913 w 180539"/>
                  <a:gd name="connsiteY2" fmla="*/ 173318 h 162485"/>
                  <a:gd name="connsiteX3" fmla="*/ 193178 w 180539"/>
                  <a:gd name="connsiteY3" fmla="*/ 18054 h 162485"/>
                  <a:gd name="connsiteX4" fmla="*/ 175124 w 180539"/>
                  <a:gd name="connsiteY4" fmla="*/ 0 h 162485"/>
                  <a:gd name="connsiteX5" fmla="*/ 23470 w 180539"/>
                  <a:gd name="connsiteY5" fmla="*/ 133599 h 162485"/>
                  <a:gd name="connsiteX6" fmla="*/ 16249 w 180539"/>
                  <a:gd name="connsiteY6" fmla="*/ 108324 h 162485"/>
                  <a:gd name="connsiteX7" fmla="*/ 5416 w 180539"/>
                  <a:gd name="connsiteY7" fmla="*/ 119156 h 162485"/>
                  <a:gd name="connsiteX8" fmla="*/ 0 w 180539"/>
                  <a:gd name="connsiteY8" fmla="*/ 129989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62485">
                    <a:moveTo>
                      <a:pt x="0" y="129989"/>
                    </a:moveTo>
                    <a:cubicBezTo>
                      <a:pt x="0" y="133599"/>
                      <a:pt x="1805" y="137210"/>
                      <a:pt x="3611" y="139016"/>
                    </a:cubicBezTo>
                    <a:lnTo>
                      <a:pt x="37913" y="173318"/>
                    </a:lnTo>
                    <a:lnTo>
                      <a:pt x="193178" y="18054"/>
                    </a:lnTo>
                    <a:lnTo>
                      <a:pt x="175124" y="0"/>
                    </a:lnTo>
                    <a:cubicBezTo>
                      <a:pt x="184151" y="32497"/>
                      <a:pt x="46940" y="157070"/>
                      <a:pt x="23470" y="133599"/>
                    </a:cubicBezTo>
                    <a:cubicBezTo>
                      <a:pt x="14443" y="124572"/>
                      <a:pt x="12638" y="119156"/>
                      <a:pt x="16249" y="108324"/>
                    </a:cubicBezTo>
                    <a:lnTo>
                      <a:pt x="5416" y="119156"/>
                    </a:lnTo>
                    <a:cubicBezTo>
                      <a:pt x="1805" y="122767"/>
                      <a:pt x="0" y="126378"/>
                      <a:pt x="0" y="129989"/>
                    </a:cubicBezTo>
                    <a:close/>
                  </a:path>
                </a:pathLst>
              </a:custGeom>
              <a:solidFill>
                <a:srgbClr val="D3D3D3"/>
              </a:solidFill>
              <a:ln w="18013" cap="flat">
                <a:noFill/>
                <a:prstDash val="solid"/>
                <a:miter/>
              </a:ln>
            </p:spPr>
            <p:txBody>
              <a:bodyPr rtlCol="0" anchor="ctr"/>
              <a:lstStyle/>
              <a:p>
                <a:endParaRPr lang="zh-CN" altLang="en-US"/>
              </a:p>
            </p:txBody>
          </p:sp>
        </p:grpSp>
        <p:sp>
          <p:nvSpPr>
            <p:cNvPr id="9" name="任意多边形: 形状 8"/>
            <p:cNvSpPr/>
            <p:nvPr/>
          </p:nvSpPr>
          <p:spPr>
            <a:xfrm>
              <a:off x="9881486" y="1534093"/>
              <a:ext cx="147683" cy="49228"/>
            </a:xfrm>
            <a:custGeom>
              <a:avLst/>
              <a:gdLst>
                <a:gd name="connsiteX0" fmla="*/ 137838 w 147683"/>
                <a:gd name="connsiteY0" fmla="*/ 60167 h 49227"/>
                <a:gd name="connsiteX1" fmla="*/ 127992 w 147683"/>
                <a:gd name="connsiteY1" fmla="*/ 55244 h 49227"/>
                <a:gd name="connsiteX2" fmla="*/ 19691 w 147683"/>
                <a:gd name="connsiteY2" fmla="*/ 35553 h 49227"/>
                <a:gd name="connsiteX3" fmla="*/ 0 w 147683"/>
                <a:gd name="connsiteY3" fmla="*/ 20785 h 49227"/>
                <a:gd name="connsiteX4" fmla="*/ 14768 w 147683"/>
                <a:gd name="connsiteY4" fmla="*/ 1094 h 49227"/>
                <a:gd name="connsiteX5" fmla="*/ 152606 w 147683"/>
                <a:gd name="connsiteY5" fmla="*/ 30631 h 49227"/>
                <a:gd name="connsiteX6" fmla="*/ 152606 w 147683"/>
                <a:gd name="connsiteY6" fmla="*/ 55244 h 49227"/>
                <a:gd name="connsiteX7" fmla="*/ 137838 w 147683"/>
                <a:gd name="connsiteY7" fmla="*/ 60167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37838" y="60167"/>
                  </a:moveTo>
                  <a:cubicBezTo>
                    <a:pt x="132915" y="60167"/>
                    <a:pt x="127992" y="60167"/>
                    <a:pt x="127992" y="55244"/>
                  </a:cubicBezTo>
                  <a:cubicBezTo>
                    <a:pt x="98456" y="30631"/>
                    <a:pt x="39382" y="30631"/>
                    <a:pt x="19691" y="35553"/>
                  </a:cubicBezTo>
                  <a:cubicBezTo>
                    <a:pt x="9845" y="35553"/>
                    <a:pt x="0" y="30631"/>
                    <a:pt x="0" y="20785"/>
                  </a:cubicBezTo>
                  <a:cubicBezTo>
                    <a:pt x="0" y="10939"/>
                    <a:pt x="4923" y="1094"/>
                    <a:pt x="14768" y="1094"/>
                  </a:cubicBezTo>
                  <a:cubicBezTo>
                    <a:pt x="19691" y="1094"/>
                    <a:pt x="103378" y="-8752"/>
                    <a:pt x="152606" y="30631"/>
                  </a:cubicBezTo>
                  <a:cubicBezTo>
                    <a:pt x="157529" y="35553"/>
                    <a:pt x="162452" y="50322"/>
                    <a:pt x="152606" y="55244"/>
                  </a:cubicBezTo>
                  <a:cubicBezTo>
                    <a:pt x="147683" y="55244"/>
                    <a:pt x="142760" y="60167"/>
                    <a:pt x="137838" y="60167"/>
                  </a:cubicBezTo>
                  <a:close/>
                </a:path>
              </a:pathLst>
            </a:custGeom>
            <a:solidFill>
              <a:srgbClr val="191919"/>
            </a:solidFill>
            <a:ln w="49191" cap="flat">
              <a:noFill/>
              <a:prstDash val="solid"/>
              <a:miter/>
            </a:ln>
          </p:spPr>
          <p:txBody>
            <a:bodyPr rtlCol="0" anchor="ctr"/>
            <a:lstStyle/>
            <a:p>
              <a:endParaRPr lang="zh-CN" altLang="en-US"/>
            </a:p>
          </p:txBody>
        </p:sp>
        <p:sp>
          <p:nvSpPr>
            <p:cNvPr id="10" name="任意多边形: 形状 9"/>
            <p:cNvSpPr/>
            <p:nvPr/>
          </p:nvSpPr>
          <p:spPr>
            <a:xfrm>
              <a:off x="9442485" y="1534093"/>
              <a:ext cx="147683" cy="49228"/>
            </a:xfrm>
            <a:custGeom>
              <a:avLst/>
              <a:gdLst>
                <a:gd name="connsiteX0" fmla="*/ 18460 w 147683"/>
                <a:gd name="connsiteY0" fmla="*/ 61436 h 49227"/>
                <a:gd name="connsiteX1" fmla="*/ 3692 w 147683"/>
                <a:gd name="connsiteY1" fmla="*/ 56513 h 49227"/>
                <a:gd name="connsiteX2" fmla="*/ 3692 w 147683"/>
                <a:gd name="connsiteY2" fmla="*/ 31900 h 49227"/>
                <a:gd name="connsiteX3" fmla="*/ 141530 w 147683"/>
                <a:gd name="connsiteY3" fmla="*/ 2363 h 49227"/>
                <a:gd name="connsiteX4" fmla="*/ 156298 w 147683"/>
                <a:gd name="connsiteY4" fmla="*/ 22054 h 49227"/>
                <a:gd name="connsiteX5" fmla="*/ 136607 w 147683"/>
                <a:gd name="connsiteY5" fmla="*/ 36822 h 49227"/>
                <a:gd name="connsiteX6" fmla="*/ 28306 w 147683"/>
                <a:gd name="connsiteY6" fmla="*/ 56513 h 49227"/>
                <a:gd name="connsiteX7" fmla="*/ 18460 w 147683"/>
                <a:gd name="connsiteY7" fmla="*/ 61436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8460" y="61436"/>
                  </a:moveTo>
                  <a:cubicBezTo>
                    <a:pt x="13538" y="61436"/>
                    <a:pt x="8615" y="61436"/>
                    <a:pt x="3692" y="56513"/>
                  </a:cubicBezTo>
                  <a:cubicBezTo>
                    <a:pt x="-1231" y="51591"/>
                    <a:pt x="-1231" y="36822"/>
                    <a:pt x="3692" y="31900"/>
                  </a:cubicBezTo>
                  <a:cubicBezTo>
                    <a:pt x="52920" y="-12405"/>
                    <a:pt x="136607" y="2363"/>
                    <a:pt x="141530" y="2363"/>
                  </a:cubicBezTo>
                  <a:cubicBezTo>
                    <a:pt x="151375" y="2363"/>
                    <a:pt x="156298" y="12208"/>
                    <a:pt x="156298" y="22054"/>
                  </a:cubicBezTo>
                  <a:cubicBezTo>
                    <a:pt x="156298" y="31900"/>
                    <a:pt x="146453" y="36822"/>
                    <a:pt x="136607" y="36822"/>
                  </a:cubicBezTo>
                  <a:cubicBezTo>
                    <a:pt x="116916" y="31900"/>
                    <a:pt x="57843" y="31900"/>
                    <a:pt x="28306" y="56513"/>
                  </a:cubicBezTo>
                  <a:cubicBezTo>
                    <a:pt x="28306" y="61436"/>
                    <a:pt x="23383" y="61436"/>
                    <a:pt x="18460" y="61436"/>
                  </a:cubicBezTo>
                  <a:close/>
                </a:path>
              </a:pathLst>
            </a:custGeom>
            <a:solidFill>
              <a:srgbClr val="191919"/>
            </a:solidFill>
            <a:ln w="49191" cap="flat">
              <a:noFill/>
              <a:prstDash val="solid"/>
              <a:miter/>
            </a:ln>
          </p:spPr>
          <p:txBody>
            <a:bodyPr rtlCol="0" anchor="ctr"/>
            <a:lstStyle/>
            <a:p>
              <a:endParaRPr lang="zh-CN" altLang="en-US"/>
            </a:p>
          </p:txBody>
        </p:sp>
        <p:grpSp>
          <p:nvGrpSpPr>
            <p:cNvPr id="11" name="组合 10"/>
            <p:cNvGrpSpPr/>
            <p:nvPr/>
          </p:nvGrpSpPr>
          <p:grpSpPr>
            <a:xfrm>
              <a:off x="9478879" y="1612744"/>
              <a:ext cx="105728" cy="125985"/>
              <a:chOff x="11374844" y="1629587"/>
              <a:chExt cx="226342" cy="269707"/>
            </a:xfrm>
          </p:grpSpPr>
          <p:sp>
            <p:nvSpPr>
              <p:cNvPr id="15" name="椭圆 14"/>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rot="841011">
              <a:off x="9882217" y="1620260"/>
              <a:ext cx="105728" cy="125985"/>
              <a:chOff x="11374844" y="1629587"/>
              <a:chExt cx="226342" cy="269707"/>
            </a:xfrm>
          </p:grpSpPr>
          <p:sp>
            <p:nvSpPr>
              <p:cNvPr id="13" name="椭圆 12"/>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 name="文本框 2"/>
          <p:cNvSpPr txBox="1"/>
          <p:nvPr/>
        </p:nvSpPr>
        <p:spPr>
          <a:xfrm>
            <a:off x="433705" y="2326005"/>
            <a:ext cx="5031740" cy="2738120"/>
          </a:xfrm>
          <a:prstGeom prst="rect">
            <a:avLst/>
          </a:prstGeom>
          <a:noFill/>
        </p:spPr>
        <p:txBody>
          <a:bodyPr wrap="square" rtlCol="0">
            <a:spAutoFit/>
          </a:bodyPr>
          <a:p>
            <a:r>
              <a:rPr lang="zh-CN" altLang="en-US" sz="2800" b="1">
                <a:latin typeface="楷体" panose="02010609060101010101" charset="-122"/>
                <a:ea typeface="楷体" panose="02010609060101010101" charset="-122"/>
                <a:cs typeface="楷体" panose="02010609060101010101" charset="-122"/>
              </a:rPr>
              <a:t>当商品</a:t>
            </a:r>
            <a:r>
              <a:rPr lang="en-US" altLang="zh-CN" sz="2800" b="1">
                <a:latin typeface="楷体" panose="02010609060101010101" charset="-122"/>
                <a:ea typeface="楷体" panose="02010609060101010101" charset="-122"/>
                <a:cs typeface="楷体" panose="02010609060101010101" charset="-122"/>
              </a:rPr>
              <a:t>A</a:t>
            </a:r>
            <a:r>
              <a:rPr lang="zh-CN" altLang="en-US" sz="2800" b="1">
                <a:latin typeface="楷体" panose="02010609060101010101" charset="-122"/>
                <a:ea typeface="楷体" panose="02010609060101010101" charset="-122"/>
                <a:cs typeface="楷体" panose="02010609060101010101" charset="-122"/>
              </a:rPr>
              <a:t>的价格下降，如果商品</a:t>
            </a:r>
            <a:r>
              <a:rPr lang="en-US" altLang="zh-CN" sz="2800" b="1">
                <a:latin typeface="楷体" panose="02010609060101010101" charset="-122"/>
                <a:ea typeface="楷体" panose="02010609060101010101" charset="-122"/>
                <a:cs typeface="楷体" panose="02010609060101010101" charset="-122"/>
              </a:rPr>
              <a:t>B</a:t>
            </a:r>
            <a:r>
              <a:rPr lang="zh-CN" altLang="en-US" sz="2800" b="1">
                <a:latin typeface="楷体" panose="02010609060101010101" charset="-122"/>
                <a:ea typeface="楷体" panose="02010609060101010101" charset="-122"/>
                <a:cs typeface="楷体" panose="02010609060101010101" charset="-122"/>
              </a:rPr>
              <a:t>的需求量下降。</a:t>
            </a:r>
            <a:endParaRPr lang="zh-CN" altLang="en-US" sz="2800" b="1">
              <a:latin typeface="楷体" panose="02010609060101010101" charset="-122"/>
              <a:ea typeface="楷体" panose="02010609060101010101" charset="-122"/>
              <a:cs typeface="楷体" panose="02010609060101010101" charset="-122"/>
            </a:endParaRPr>
          </a:p>
          <a:p>
            <a:r>
              <a:rPr lang="zh-CN" altLang="en-US" sz="2800" b="1">
                <a:latin typeface="楷体" panose="02010609060101010101" charset="-122"/>
                <a:ea typeface="楷体" panose="02010609060101010101" charset="-122"/>
                <a:cs typeface="楷体" panose="02010609060101010101" charset="-122"/>
              </a:rPr>
              <a:t>说明</a:t>
            </a:r>
            <a:r>
              <a:rPr lang="en-US" altLang="zh-CN" sz="2800" b="1">
                <a:latin typeface="楷体" panose="02010609060101010101" charset="-122"/>
                <a:ea typeface="楷体" panose="02010609060101010101" charset="-122"/>
                <a:cs typeface="楷体" panose="02010609060101010101" charset="-122"/>
              </a:rPr>
              <a:t>A  </a:t>
            </a:r>
            <a:r>
              <a:rPr lang="zh-CN" altLang="en-US" sz="2800" b="1">
                <a:latin typeface="楷体" panose="02010609060101010101" charset="-122"/>
                <a:ea typeface="楷体" panose="02010609060101010101" charset="-122"/>
                <a:cs typeface="楷体" panose="02010609060101010101" charset="-122"/>
              </a:rPr>
              <a:t>和  </a:t>
            </a:r>
            <a:r>
              <a:rPr lang="en-US" altLang="zh-CN" sz="2800" b="1">
                <a:latin typeface="楷体" panose="02010609060101010101" charset="-122"/>
                <a:ea typeface="楷体" panose="02010609060101010101" charset="-122"/>
                <a:cs typeface="楷体" panose="02010609060101010101" charset="-122"/>
              </a:rPr>
              <a:t>B  </a:t>
            </a:r>
            <a:r>
              <a:rPr lang="zh-CN" altLang="en-US" sz="2800" b="1">
                <a:latin typeface="楷体" panose="02010609060101010101" charset="-122"/>
                <a:ea typeface="楷体" panose="02010609060101010101" charset="-122"/>
                <a:cs typeface="楷体" panose="02010609060101010101" charset="-122"/>
              </a:rPr>
              <a:t>商品是</a:t>
            </a:r>
            <a:endParaRPr lang="zh-CN" altLang="en-US" sz="2800" b="1">
              <a:latin typeface="楷体" panose="02010609060101010101" charset="-122"/>
              <a:ea typeface="楷体" panose="02010609060101010101" charset="-122"/>
              <a:cs typeface="楷体" panose="02010609060101010101" charset="-122"/>
            </a:endParaRPr>
          </a:p>
          <a:p>
            <a:endParaRPr lang="zh-CN" altLang="en-US" sz="2800" b="1">
              <a:latin typeface="楷体" panose="02010609060101010101" charset="-122"/>
              <a:ea typeface="楷体" panose="02010609060101010101" charset="-122"/>
              <a:cs typeface="楷体" panose="02010609060101010101" charset="-122"/>
            </a:endParaRPr>
          </a:p>
          <a:p>
            <a:endParaRPr lang="zh-CN" altLang="en-US" sz="2800" b="1">
              <a:latin typeface="楷体" panose="02010609060101010101" charset="-122"/>
              <a:ea typeface="楷体" panose="02010609060101010101" charset="-122"/>
              <a:cs typeface="楷体" panose="02010609060101010101" charset="-122"/>
            </a:endParaRPr>
          </a:p>
          <a:p>
            <a:r>
              <a:rPr lang="zh-CN" altLang="en-US" sz="2000" b="1"/>
              <a:t>           </a:t>
            </a:r>
            <a:r>
              <a:rPr lang="zh-CN" altLang="en-US" sz="3200" b="1">
                <a:solidFill>
                  <a:srgbClr val="FF0000"/>
                </a:solidFill>
              </a:rPr>
              <a:t>相互替代，相互转化</a:t>
            </a:r>
            <a:endParaRPr lang="zh-CN" altLang="en-US" sz="32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3042" y="1137374"/>
            <a:ext cx="11838214" cy="611798"/>
            <a:chOff x="163286" y="1137374"/>
            <a:chExt cx="11838214" cy="611798"/>
          </a:xfrm>
        </p:grpSpPr>
        <p:cxnSp>
          <p:nvCxnSpPr>
            <p:cNvPr id="5" name="直接连接符 4"/>
            <p:cNvCxnSpPr/>
            <p:nvPr/>
          </p:nvCxnSpPr>
          <p:spPr>
            <a:xfrm>
              <a:off x="163286"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6" name="平行四边形 5"/>
            <p:cNvSpPr/>
            <p:nvPr/>
          </p:nvSpPr>
          <p:spPr>
            <a:xfrm>
              <a:off x="3888124"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（三）需求的交叉弹性</a:t>
              </a:r>
              <a:endParaRPr lang="zh-CN" altLang="en-US" sz="2400" b="1" dirty="0">
                <a:solidFill>
                  <a:schemeClr val="bg1"/>
                </a:solidFill>
                <a:cs typeface="+mn-ea"/>
                <a:sym typeface="+mn-lt"/>
              </a:endParaRPr>
            </a:p>
          </p:txBody>
        </p:sp>
      </p:grpSp>
      <p:sp>
        <p:nvSpPr>
          <p:cNvPr id="3" name="文本框 2"/>
          <p:cNvSpPr txBox="1"/>
          <p:nvPr/>
        </p:nvSpPr>
        <p:spPr>
          <a:xfrm>
            <a:off x="433705" y="2326005"/>
            <a:ext cx="5031740" cy="2738120"/>
          </a:xfrm>
          <a:prstGeom prst="rect">
            <a:avLst/>
          </a:prstGeom>
          <a:noFill/>
        </p:spPr>
        <p:txBody>
          <a:bodyPr wrap="square" rtlCol="0">
            <a:spAutoFit/>
          </a:bodyPr>
          <a:p>
            <a:r>
              <a:rPr lang="zh-CN" altLang="en-US" sz="2800" b="1">
                <a:latin typeface="楷体" panose="02010609060101010101" charset="-122"/>
                <a:ea typeface="楷体" panose="02010609060101010101" charset="-122"/>
                <a:cs typeface="楷体" panose="02010609060101010101" charset="-122"/>
              </a:rPr>
              <a:t>当商品</a:t>
            </a:r>
            <a:r>
              <a:rPr lang="en-US" altLang="zh-CN" sz="2800" b="1">
                <a:latin typeface="楷体" panose="02010609060101010101" charset="-122"/>
                <a:ea typeface="楷体" panose="02010609060101010101" charset="-122"/>
                <a:cs typeface="楷体" panose="02010609060101010101" charset="-122"/>
              </a:rPr>
              <a:t>A</a:t>
            </a:r>
            <a:r>
              <a:rPr lang="zh-CN" altLang="en-US" sz="2800" b="1">
                <a:latin typeface="楷体" panose="02010609060101010101" charset="-122"/>
                <a:ea typeface="楷体" panose="02010609060101010101" charset="-122"/>
                <a:cs typeface="楷体" panose="02010609060101010101" charset="-122"/>
              </a:rPr>
              <a:t>的价格下降，如果商品</a:t>
            </a:r>
            <a:r>
              <a:rPr lang="en-US" altLang="zh-CN" sz="2800" b="1">
                <a:latin typeface="楷体" panose="02010609060101010101" charset="-122"/>
                <a:ea typeface="楷体" panose="02010609060101010101" charset="-122"/>
                <a:cs typeface="楷体" panose="02010609060101010101" charset="-122"/>
              </a:rPr>
              <a:t>B</a:t>
            </a:r>
            <a:r>
              <a:rPr lang="zh-CN" altLang="en-US" sz="2800" b="1">
                <a:latin typeface="楷体" panose="02010609060101010101" charset="-122"/>
                <a:ea typeface="楷体" panose="02010609060101010101" charset="-122"/>
                <a:cs typeface="楷体" panose="02010609060101010101" charset="-122"/>
              </a:rPr>
              <a:t>的需求量上升。</a:t>
            </a:r>
            <a:endParaRPr lang="zh-CN" altLang="en-US" sz="2800" b="1">
              <a:latin typeface="楷体" panose="02010609060101010101" charset="-122"/>
              <a:ea typeface="楷体" panose="02010609060101010101" charset="-122"/>
              <a:cs typeface="楷体" panose="02010609060101010101" charset="-122"/>
            </a:endParaRPr>
          </a:p>
          <a:p>
            <a:r>
              <a:rPr lang="zh-CN" altLang="en-US" sz="2800" b="1">
                <a:latin typeface="楷体" panose="02010609060101010101" charset="-122"/>
                <a:ea typeface="楷体" panose="02010609060101010101" charset="-122"/>
                <a:cs typeface="楷体" panose="02010609060101010101" charset="-122"/>
              </a:rPr>
              <a:t>说明</a:t>
            </a:r>
            <a:r>
              <a:rPr lang="en-US" altLang="zh-CN" sz="2800" b="1">
                <a:latin typeface="楷体" panose="02010609060101010101" charset="-122"/>
                <a:ea typeface="楷体" panose="02010609060101010101" charset="-122"/>
                <a:cs typeface="楷体" panose="02010609060101010101" charset="-122"/>
              </a:rPr>
              <a:t>A  </a:t>
            </a:r>
            <a:r>
              <a:rPr lang="zh-CN" altLang="en-US" sz="2800" b="1">
                <a:latin typeface="楷体" panose="02010609060101010101" charset="-122"/>
                <a:ea typeface="楷体" panose="02010609060101010101" charset="-122"/>
                <a:cs typeface="楷体" panose="02010609060101010101" charset="-122"/>
              </a:rPr>
              <a:t>和  </a:t>
            </a:r>
            <a:r>
              <a:rPr lang="en-US" altLang="zh-CN" sz="2800" b="1">
                <a:latin typeface="楷体" panose="02010609060101010101" charset="-122"/>
                <a:ea typeface="楷体" panose="02010609060101010101" charset="-122"/>
                <a:cs typeface="楷体" panose="02010609060101010101" charset="-122"/>
              </a:rPr>
              <a:t>B  </a:t>
            </a:r>
            <a:r>
              <a:rPr lang="zh-CN" altLang="en-US" sz="2800" b="1">
                <a:latin typeface="楷体" panose="02010609060101010101" charset="-122"/>
                <a:ea typeface="楷体" panose="02010609060101010101" charset="-122"/>
                <a:cs typeface="楷体" panose="02010609060101010101" charset="-122"/>
              </a:rPr>
              <a:t>商品是</a:t>
            </a:r>
            <a:endParaRPr lang="zh-CN" altLang="en-US" sz="2800" b="1">
              <a:latin typeface="楷体" panose="02010609060101010101" charset="-122"/>
              <a:ea typeface="楷体" panose="02010609060101010101" charset="-122"/>
              <a:cs typeface="楷体" panose="02010609060101010101" charset="-122"/>
            </a:endParaRPr>
          </a:p>
          <a:p>
            <a:endParaRPr lang="zh-CN" altLang="en-US" sz="2800" b="1">
              <a:latin typeface="楷体" panose="02010609060101010101" charset="-122"/>
              <a:ea typeface="楷体" panose="02010609060101010101" charset="-122"/>
              <a:cs typeface="楷体" panose="02010609060101010101" charset="-122"/>
            </a:endParaRPr>
          </a:p>
          <a:p>
            <a:endParaRPr lang="zh-CN" altLang="en-US" sz="2800" b="1">
              <a:latin typeface="楷体" panose="02010609060101010101" charset="-122"/>
              <a:ea typeface="楷体" panose="02010609060101010101" charset="-122"/>
              <a:cs typeface="楷体" panose="02010609060101010101" charset="-122"/>
            </a:endParaRPr>
          </a:p>
          <a:p>
            <a:r>
              <a:rPr lang="zh-CN" altLang="en-US" sz="2000" b="1"/>
              <a:t>     </a:t>
            </a:r>
            <a:r>
              <a:rPr lang="zh-CN" altLang="en-US" sz="3200" b="1">
                <a:solidFill>
                  <a:srgbClr val="FF0000"/>
                </a:solidFill>
              </a:rPr>
              <a:t>相互补充，两者一般搭配</a:t>
            </a:r>
            <a:endParaRPr lang="zh-CN" altLang="en-US" sz="3200" b="1">
              <a:solidFill>
                <a:srgbClr val="FF0000"/>
              </a:solidFill>
            </a:endParaRPr>
          </a:p>
        </p:txBody>
      </p:sp>
      <p:pic>
        <p:nvPicPr>
          <p:cNvPr id="111" name="图片 110"/>
          <p:cNvPicPr>
            <a:picLocks noChangeAspect="1"/>
          </p:cNvPicPr>
          <p:nvPr/>
        </p:nvPicPr>
        <p:blipFill>
          <a:blip r:embed="rId1"/>
          <a:stretch>
            <a:fillRect/>
          </a:stretch>
        </p:blipFill>
        <p:spPr>
          <a:xfrm>
            <a:off x="6243320" y="2278380"/>
            <a:ext cx="2872105" cy="3507105"/>
          </a:xfrm>
          <a:prstGeom prst="rect">
            <a:avLst/>
          </a:prstGeom>
        </p:spPr>
      </p:pic>
      <p:grpSp>
        <p:nvGrpSpPr>
          <p:cNvPr id="7" name="组合 6"/>
          <p:cNvGrpSpPr/>
          <p:nvPr/>
        </p:nvGrpSpPr>
        <p:grpSpPr>
          <a:xfrm>
            <a:off x="8473289" y="2068519"/>
            <a:ext cx="3343785" cy="6731057"/>
            <a:chOff x="8006383" y="1074656"/>
            <a:chExt cx="2637685" cy="5309674"/>
          </a:xfrm>
        </p:grpSpPr>
        <p:grpSp>
          <p:nvGrpSpPr>
            <p:cNvPr id="8" name="图形 3"/>
            <p:cNvGrpSpPr/>
            <p:nvPr/>
          </p:nvGrpSpPr>
          <p:grpSpPr>
            <a:xfrm>
              <a:off x="8006383" y="1074656"/>
              <a:ext cx="2637685" cy="5309674"/>
              <a:chOff x="8006383" y="1074656"/>
              <a:chExt cx="2637685" cy="5309674"/>
            </a:xfrm>
          </p:grpSpPr>
          <p:sp>
            <p:nvSpPr>
              <p:cNvPr id="17" name="任意多边形: 形状 16"/>
              <p:cNvSpPr/>
              <p:nvPr/>
            </p:nvSpPr>
            <p:spPr>
              <a:xfrm>
                <a:off x="8006383" y="2210855"/>
                <a:ext cx="631889" cy="469403"/>
              </a:xfrm>
              <a:custGeom>
                <a:avLst/>
                <a:gdLst>
                  <a:gd name="connsiteX0" fmla="*/ 462182 w 631889"/>
                  <a:gd name="connsiteY0" fmla="*/ 10228 h 469403"/>
                  <a:gd name="connsiteX1" fmla="*/ 462182 w 631889"/>
                  <a:gd name="connsiteY1" fmla="*/ 77028 h 469403"/>
                  <a:gd name="connsiteX2" fmla="*/ 552452 w 631889"/>
                  <a:gd name="connsiteY2" fmla="*/ 187157 h 469403"/>
                  <a:gd name="connsiteX3" fmla="*/ 565089 w 631889"/>
                  <a:gd name="connsiteY3" fmla="*/ 304508 h 469403"/>
                  <a:gd name="connsiteX4" fmla="*/ 642721 w 631889"/>
                  <a:gd name="connsiteY4" fmla="*/ 369502 h 469403"/>
                  <a:gd name="connsiteX5" fmla="*/ 505511 w 631889"/>
                  <a:gd name="connsiteY5" fmla="*/ 483242 h 469403"/>
                  <a:gd name="connsiteX6" fmla="*/ 420658 w 631889"/>
                  <a:gd name="connsiteY6" fmla="*/ 378529 h 469403"/>
                  <a:gd name="connsiteX7" fmla="*/ 238312 w 631889"/>
                  <a:gd name="connsiteY7" fmla="*/ 358670 h 469403"/>
                  <a:gd name="connsiteX8" fmla="*/ 102908 w 631889"/>
                  <a:gd name="connsiteY8" fmla="*/ 326173 h 469403"/>
                  <a:gd name="connsiteX9" fmla="*/ 169707 w 631889"/>
                  <a:gd name="connsiteY9" fmla="*/ 300897 h 469403"/>
                  <a:gd name="connsiteX10" fmla="*/ 16249 w 631889"/>
                  <a:gd name="connsiteY10" fmla="*/ 273816 h 469403"/>
                  <a:gd name="connsiteX11" fmla="*/ 99297 w 631889"/>
                  <a:gd name="connsiteY11" fmla="*/ 248541 h 469403"/>
                  <a:gd name="connsiteX12" fmla="*/ 0 w 631889"/>
                  <a:gd name="connsiteY12" fmla="*/ 223265 h 469403"/>
                  <a:gd name="connsiteX13" fmla="*/ 97491 w 631889"/>
                  <a:gd name="connsiteY13" fmla="*/ 196184 h 469403"/>
                  <a:gd name="connsiteX14" fmla="*/ 34303 w 631889"/>
                  <a:gd name="connsiteY14" fmla="*/ 169103 h 469403"/>
                  <a:gd name="connsiteX15" fmla="*/ 265393 w 631889"/>
                  <a:gd name="connsiteY15" fmla="*/ 129384 h 469403"/>
                  <a:gd name="connsiteX16" fmla="*/ 413436 w 631889"/>
                  <a:gd name="connsiteY16" fmla="*/ 138411 h 469403"/>
                  <a:gd name="connsiteX17" fmla="*/ 400798 w 631889"/>
                  <a:gd name="connsiteY17" fmla="*/ 37309 h 469403"/>
                  <a:gd name="connsiteX18" fmla="*/ 462182 w 631889"/>
                  <a:gd name="connsiteY18" fmla="*/ 10228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1889" h="469403">
                    <a:moveTo>
                      <a:pt x="462182" y="10228"/>
                    </a:moveTo>
                    <a:cubicBezTo>
                      <a:pt x="462182" y="15644"/>
                      <a:pt x="444128" y="51752"/>
                      <a:pt x="462182" y="77028"/>
                    </a:cubicBezTo>
                    <a:cubicBezTo>
                      <a:pt x="480236" y="102303"/>
                      <a:pt x="538008" y="142022"/>
                      <a:pt x="552452" y="187157"/>
                    </a:cubicBezTo>
                    <a:cubicBezTo>
                      <a:pt x="561479" y="216043"/>
                      <a:pt x="550646" y="282843"/>
                      <a:pt x="565089" y="304508"/>
                    </a:cubicBezTo>
                    <a:cubicBezTo>
                      <a:pt x="579533" y="326173"/>
                      <a:pt x="642721" y="369502"/>
                      <a:pt x="642721" y="369502"/>
                    </a:cubicBezTo>
                    <a:lnTo>
                      <a:pt x="505511" y="483242"/>
                    </a:lnTo>
                    <a:cubicBezTo>
                      <a:pt x="505511" y="483242"/>
                      <a:pt x="487457" y="394778"/>
                      <a:pt x="420658" y="378529"/>
                    </a:cubicBezTo>
                    <a:cubicBezTo>
                      <a:pt x="380939" y="369502"/>
                      <a:pt x="317750" y="362281"/>
                      <a:pt x="238312" y="358670"/>
                    </a:cubicBezTo>
                    <a:cubicBezTo>
                      <a:pt x="155264" y="355059"/>
                      <a:pt x="102908" y="349643"/>
                      <a:pt x="102908" y="326173"/>
                    </a:cubicBezTo>
                    <a:cubicBezTo>
                      <a:pt x="102908" y="302702"/>
                      <a:pt x="169707" y="302702"/>
                      <a:pt x="169707" y="300897"/>
                    </a:cubicBezTo>
                    <a:cubicBezTo>
                      <a:pt x="169707" y="299092"/>
                      <a:pt x="16249" y="304508"/>
                      <a:pt x="16249" y="273816"/>
                    </a:cubicBezTo>
                    <a:cubicBezTo>
                      <a:pt x="16249" y="246735"/>
                      <a:pt x="99297" y="253957"/>
                      <a:pt x="99297" y="248541"/>
                    </a:cubicBezTo>
                    <a:cubicBezTo>
                      <a:pt x="99297" y="244930"/>
                      <a:pt x="0" y="253957"/>
                      <a:pt x="0" y="223265"/>
                    </a:cubicBezTo>
                    <a:cubicBezTo>
                      <a:pt x="0" y="194379"/>
                      <a:pt x="97491" y="199795"/>
                      <a:pt x="97491" y="196184"/>
                    </a:cubicBezTo>
                    <a:cubicBezTo>
                      <a:pt x="97491" y="192573"/>
                      <a:pt x="34303" y="196184"/>
                      <a:pt x="34303" y="169103"/>
                    </a:cubicBezTo>
                    <a:cubicBezTo>
                      <a:pt x="34303" y="142022"/>
                      <a:pt x="162486" y="129384"/>
                      <a:pt x="265393" y="129384"/>
                    </a:cubicBezTo>
                    <a:cubicBezTo>
                      <a:pt x="368301" y="129384"/>
                      <a:pt x="413436" y="138411"/>
                      <a:pt x="413436" y="138411"/>
                    </a:cubicBezTo>
                    <a:cubicBezTo>
                      <a:pt x="413436" y="138411"/>
                      <a:pt x="382744" y="75222"/>
                      <a:pt x="400798" y="37309"/>
                    </a:cubicBezTo>
                    <a:cubicBezTo>
                      <a:pt x="420658" y="-9631"/>
                      <a:pt x="465792" y="-4215"/>
                      <a:pt x="462182" y="10228"/>
                    </a:cubicBezTo>
                    <a:close/>
                  </a:path>
                </a:pathLst>
              </a:custGeom>
              <a:solidFill>
                <a:srgbClr val="FFAA70"/>
              </a:solidFill>
              <a:ln w="18013" cap="flat">
                <a:noFill/>
                <a:prstDash val="solid"/>
                <a:miter/>
              </a:ln>
            </p:spPr>
            <p:txBody>
              <a:bodyPr rtlCol="0" anchor="ctr"/>
              <a:lstStyle/>
              <a:p>
                <a:endParaRPr lang="zh-CN" altLang="en-US"/>
              </a:p>
            </p:txBody>
          </p:sp>
          <p:sp>
            <p:nvSpPr>
              <p:cNvPr id="18" name="任意多边形: 形状 17"/>
              <p:cNvSpPr/>
              <p:nvPr/>
            </p:nvSpPr>
            <p:spPr>
              <a:xfrm>
                <a:off x="8109291" y="2210251"/>
                <a:ext cx="541619" cy="469403"/>
              </a:xfrm>
              <a:custGeom>
                <a:avLst/>
                <a:gdLst>
                  <a:gd name="connsiteX0" fmla="*/ 135405 w 541619"/>
                  <a:gd name="connsiteY0" fmla="*/ 359274 h 469403"/>
                  <a:gd name="connsiteX1" fmla="*/ 317750 w 541619"/>
                  <a:gd name="connsiteY1" fmla="*/ 379133 h 469403"/>
                  <a:gd name="connsiteX2" fmla="*/ 402604 w 541619"/>
                  <a:gd name="connsiteY2" fmla="*/ 483846 h 469403"/>
                  <a:gd name="connsiteX3" fmla="*/ 541619 w 541619"/>
                  <a:gd name="connsiteY3" fmla="*/ 370106 h 469403"/>
                  <a:gd name="connsiteX4" fmla="*/ 463987 w 541619"/>
                  <a:gd name="connsiteY4" fmla="*/ 305112 h 469403"/>
                  <a:gd name="connsiteX5" fmla="*/ 451349 w 541619"/>
                  <a:gd name="connsiteY5" fmla="*/ 187761 h 469403"/>
                  <a:gd name="connsiteX6" fmla="*/ 361079 w 541619"/>
                  <a:gd name="connsiteY6" fmla="*/ 77632 h 469403"/>
                  <a:gd name="connsiteX7" fmla="*/ 361079 w 541619"/>
                  <a:gd name="connsiteY7" fmla="*/ 10832 h 469403"/>
                  <a:gd name="connsiteX8" fmla="*/ 341220 w 541619"/>
                  <a:gd name="connsiteY8" fmla="*/ 0 h 469403"/>
                  <a:gd name="connsiteX9" fmla="*/ 344831 w 541619"/>
                  <a:gd name="connsiteY9" fmla="*/ 45135 h 469403"/>
                  <a:gd name="connsiteX10" fmla="*/ 409825 w 541619"/>
                  <a:gd name="connsiteY10" fmla="*/ 162486 h 469403"/>
                  <a:gd name="connsiteX11" fmla="*/ 362885 w 541619"/>
                  <a:gd name="connsiteY11" fmla="*/ 348442 h 469403"/>
                  <a:gd name="connsiteX12" fmla="*/ 66800 w 541619"/>
                  <a:gd name="connsiteY12" fmla="*/ 341220 h 469403"/>
                  <a:gd name="connsiteX13" fmla="*/ 0 w 541619"/>
                  <a:gd name="connsiteY13" fmla="*/ 333999 h 469403"/>
                  <a:gd name="connsiteX14" fmla="*/ 135405 w 541619"/>
                  <a:gd name="connsiteY14" fmla="*/ 359274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619" h="469403">
                    <a:moveTo>
                      <a:pt x="135405" y="359274"/>
                    </a:moveTo>
                    <a:cubicBezTo>
                      <a:pt x="214842" y="362885"/>
                      <a:pt x="276226" y="370106"/>
                      <a:pt x="317750" y="379133"/>
                    </a:cubicBezTo>
                    <a:cubicBezTo>
                      <a:pt x="384550" y="395382"/>
                      <a:pt x="402604" y="483846"/>
                      <a:pt x="402604" y="483846"/>
                    </a:cubicBezTo>
                    <a:lnTo>
                      <a:pt x="541619" y="370106"/>
                    </a:lnTo>
                    <a:cubicBezTo>
                      <a:pt x="541619" y="370106"/>
                      <a:pt x="478430" y="326777"/>
                      <a:pt x="463987" y="305112"/>
                    </a:cubicBezTo>
                    <a:cubicBezTo>
                      <a:pt x="449544" y="283447"/>
                      <a:pt x="460376" y="216648"/>
                      <a:pt x="451349" y="187761"/>
                    </a:cubicBezTo>
                    <a:cubicBezTo>
                      <a:pt x="436906" y="142626"/>
                      <a:pt x="379133" y="102908"/>
                      <a:pt x="361079" y="77632"/>
                    </a:cubicBezTo>
                    <a:cubicBezTo>
                      <a:pt x="343026" y="52357"/>
                      <a:pt x="361079" y="16249"/>
                      <a:pt x="361079" y="10832"/>
                    </a:cubicBezTo>
                    <a:cubicBezTo>
                      <a:pt x="362885" y="3611"/>
                      <a:pt x="353858" y="0"/>
                      <a:pt x="341220" y="0"/>
                    </a:cubicBezTo>
                    <a:cubicBezTo>
                      <a:pt x="352053" y="3611"/>
                      <a:pt x="357469" y="5416"/>
                      <a:pt x="344831" y="45135"/>
                    </a:cubicBezTo>
                    <a:cubicBezTo>
                      <a:pt x="335804" y="74021"/>
                      <a:pt x="375523" y="101102"/>
                      <a:pt x="409825" y="162486"/>
                    </a:cubicBezTo>
                    <a:cubicBezTo>
                      <a:pt x="442322" y="222064"/>
                      <a:pt x="397187" y="359274"/>
                      <a:pt x="362885" y="348442"/>
                    </a:cubicBezTo>
                    <a:cubicBezTo>
                      <a:pt x="328582" y="337609"/>
                      <a:pt x="151653" y="341220"/>
                      <a:pt x="66800" y="341220"/>
                    </a:cubicBezTo>
                    <a:cubicBezTo>
                      <a:pt x="30692" y="341220"/>
                      <a:pt x="10832" y="337609"/>
                      <a:pt x="0" y="333999"/>
                    </a:cubicBezTo>
                    <a:cubicBezTo>
                      <a:pt x="9027" y="350247"/>
                      <a:pt x="59578" y="355663"/>
                      <a:pt x="135405" y="359274"/>
                    </a:cubicBezTo>
                    <a:close/>
                  </a:path>
                </a:pathLst>
              </a:custGeom>
              <a:solidFill>
                <a:srgbClr val="FF8B49"/>
              </a:solidFill>
              <a:ln w="18013" cap="flat">
                <a:noFill/>
                <a:prstDash val="solid"/>
                <a:miter/>
              </a:ln>
            </p:spPr>
            <p:txBody>
              <a:bodyPr rtlCol="0" anchor="ctr"/>
              <a:lstStyle/>
              <a:p>
                <a:endParaRPr lang="zh-CN" altLang="en-US"/>
              </a:p>
            </p:txBody>
          </p:sp>
          <p:sp>
            <p:nvSpPr>
              <p:cNvPr id="19" name="任意多边形: 形状 18"/>
              <p:cNvSpPr/>
              <p:nvPr/>
            </p:nvSpPr>
            <p:spPr>
              <a:xfrm>
                <a:off x="8511118" y="2383569"/>
                <a:ext cx="1065184" cy="686051"/>
              </a:xfrm>
              <a:custGeom>
                <a:avLst/>
                <a:gdLst>
                  <a:gd name="connsiteX0" fmla="*/ 475596 w 1065184"/>
                  <a:gd name="connsiteY0" fmla="*/ 686051 h 686050"/>
                  <a:gd name="connsiteX1" fmla="*/ 4387 w 1065184"/>
                  <a:gd name="connsiteY1" fmla="*/ 370106 h 686050"/>
                  <a:gd name="connsiteX2" fmla="*/ 6192 w 1065184"/>
                  <a:gd name="connsiteY2" fmla="*/ 348442 h 686050"/>
                  <a:gd name="connsiteX3" fmla="*/ 177705 w 1065184"/>
                  <a:gd name="connsiteY3" fmla="*/ 176929 h 686050"/>
                  <a:gd name="connsiteX4" fmla="*/ 190343 w 1065184"/>
                  <a:gd name="connsiteY4" fmla="*/ 178734 h 686050"/>
                  <a:gd name="connsiteX5" fmla="*/ 392548 w 1065184"/>
                  <a:gd name="connsiteY5" fmla="*/ 364690 h 686050"/>
                  <a:gd name="connsiteX6" fmla="*/ 471985 w 1065184"/>
                  <a:gd name="connsiteY6" fmla="*/ 417047 h 686050"/>
                  <a:gd name="connsiteX7" fmla="*/ 695854 w 1065184"/>
                  <a:gd name="connsiteY7" fmla="*/ 207621 h 686050"/>
                  <a:gd name="connsiteX8" fmla="*/ 867367 w 1065184"/>
                  <a:gd name="connsiteY8" fmla="*/ 0 h 686050"/>
                  <a:gd name="connsiteX9" fmla="*/ 1080404 w 1065184"/>
                  <a:gd name="connsiteY9" fmla="*/ 160680 h 686050"/>
                  <a:gd name="connsiteX10" fmla="*/ 876394 w 1065184"/>
                  <a:gd name="connsiteY10" fmla="*/ 406214 h 686050"/>
                  <a:gd name="connsiteX11" fmla="*/ 697660 w 1065184"/>
                  <a:gd name="connsiteY11" fmla="*/ 581338 h 686050"/>
                  <a:gd name="connsiteX12" fmla="*/ 475596 w 1065184"/>
                  <a:gd name="connsiteY12" fmla="*/ 686051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65184" h="686050">
                    <a:moveTo>
                      <a:pt x="475596" y="686051"/>
                    </a:moveTo>
                    <a:cubicBezTo>
                      <a:pt x="361856" y="686051"/>
                      <a:pt x="242700" y="606613"/>
                      <a:pt x="4387" y="370106"/>
                    </a:cubicBezTo>
                    <a:cubicBezTo>
                      <a:pt x="-6445" y="359274"/>
                      <a:pt x="6192" y="348442"/>
                      <a:pt x="6192" y="348442"/>
                    </a:cubicBezTo>
                    <a:lnTo>
                      <a:pt x="177705" y="176929"/>
                    </a:lnTo>
                    <a:cubicBezTo>
                      <a:pt x="177705" y="176929"/>
                      <a:pt x="183121" y="169707"/>
                      <a:pt x="190343" y="178734"/>
                    </a:cubicBezTo>
                    <a:cubicBezTo>
                      <a:pt x="275197" y="263588"/>
                      <a:pt x="340191" y="323166"/>
                      <a:pt x="392548" y="364690"/>
                    </a:cubicBezTo>
                    <a:cubicBezTo>
                      <a:pt x="434072" y="397187"/>
                      <a:pt x="459347" y="411631"/>
                      <a:pt x="471985" y="417047"/>
                    </a:cubicBezTo>
                    <a:cubicBezTo>
                      <a:pt x="495455" y="404409"/>
                      <a:pt x="562255" y="359274"/>
                      <a:pt x="695854" y="207621"/>
                    </a:cubicBezTo>
                    <a:cubicBezTo>
                      <a:pt x="789735" y="102908"/>
                      <a:pt x="865562" y="0"/>
                      <a:pt x="867367" y="0"/>
                    </a:cubicBezTo>
                    <a:lnTo>
                      <a:pt x="1080404" y="160680"/>
                    </a:lnTo>
                    <a:cubicBezTo>
                      <a:pt x="1076793" y="166097"/>
                      <a:pt x="986523" y="285253"/>
                      <a:pt x="876394" y="406214"/>
                    </a:cubicBezTo>
                    <a:cubicBezTo>
                      <a:pt x="809594" y="480236"/>
                      <a:pt x="750016" y="538008"/>
                      <a:pt x="697660" y="581338"/>
                    </a:cubicBezTo>
                    <a:cubicBezTo>
                      <a:pt x="611001" y="653554"/>
                      <a:pt x="542396" y="686051"/>
                      <a:pt x="475596" y="686051"/>
                    </a:cubicBezTo>
                    <a:close/>
                  </a:path>
                </a:pathLst>
              </a:custGeom>
              <a:solidFill>
                <a:srgbClr val="34383B"/>
              </a:solidFill>
              <a:ln w="18013" cap="flat">
                <a:noFill/>
                <a:prstDash val="solid"/>
                <a:miter/>
              </a:ln>
            </p:spPr>
            <p:txBody>
              <a:bodyPr rtlCol="0" anchor="ctr"/>
              <a:lstStyle/>
              <a:p>
                <a:endParaRPr lang="zh-CN" altLang="en-US"/>
              </a:p>
            </p:txBody>
          </p:sp>
          <p:sp>
            <p:nvSpPr>
              <p:cNvPr id="20" name="任意多边形: 形状 19"/>
              <p:cNvSpPr/>
              <p:nvPr/>
            </p:nvSpPr>
            <p:spPr>
              <a:xfrm>
                <a:off x="8512923" y="2381764"/>
                <a:ext cx="938807" cy="686051"/>
              </a:xfrm>
              <a:custGeom>
                <a:avLst/>
                <a:gdLst>
                  <a:gd name="connsiteX0" fmla="*/ 159651 w 938806"/>
                  <a:gd name="connsiteY0" fmla="*/ 442322 h 686050"/>
                  <a:gd name="connsiteX1" fmla="*/ 62160 w 938806"/>
                  <a:gd name="connsiteY1" fmla="*/ 292474 h 686050"/>
                  <a:gd name="connsiteX2" fmla="*/ 6193 w 938806"/>
                  <a:gd name="connsiteY2" fmla="*/ 348442 h 686050"/>
                  <a:gd name="connsiteX3" fmla="*/ 4387 w 938806"/>
                  <a:gd name="connsiteY3" fmla="*/ 370106 h 686050"/>
                  <a:gd name="connsiteX4" fmla="*/ 475596 w 938806"/>
                  <a:gd name="connsiteY4" fmla="*/ 686051 h 686050"/>
                  <a:gd name="connsiteX5" fmla="*/ 697660 w 938806"/>
                  <a:gd name="connsiteY5" fmla="*/ 581338 h 686050"/>
                  <a:gd name="connsiteX6" fmla="*/ 876394 w 938806"/>
                  <a:gd name="connsiteY6" fmla="*/ 406214 h 686050"/>
                  <a:gd name="connsiteX7" fmla="*/ 944999 w 938806"/>
                  <a:gd name="connsiteY7" fmla="*/ 326777 h 686050"/>
                  <a:gd name="connsiteX8" fmla="*/ 865562 w 938806"/>
                  <a:gd name="connsiteY8" fmla="*/ 0 h 686050"/>
                  <a:gd name="connsiteX9" fmla="*/ 809594 w 938806"/>
                  <a:gd name="connsiteY9" fmla="*/ 77632 h 686050"/>
                  <a:gd name="connsiteX10" fmla="*/ 665163 w 938806"/>
                  <a:gd name="connsiteY10" fmla="*/ 462182 h 686050"/>
                  <a:gd name="connsiteX11" fmla="*/ 159651 w 938806"/>
                  <a:gd name="connsiteY11" fmla="*/ 442322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8806" h="686050">
                    <a:moveTo>
                      <a:pt x="159651" y="442322"/>
                    </a:moveTo>
                    <a:cubicBezTo>
                      <a:pt x="22441" y="333999"/>
                      <a:pt x="60354" y="294280"/>
                      <a:pt x="62160" y="292474"/>
                    </a:cubicBezTo>
                    <a:lnTo>
                      <a:pt x="6193" y="348442"/>
                    </a:lnTo>
                    <a:cubicBezTo>
                      <a:pt x="6193" y="348442"/>
                      <a:pt x="-6445" y="359274"/>
                      <a:pt x="4387" y="370106"/>
                    </a:cubicBezTo>
                    <a:cubicBezTo>
                      <a:pt x="240894" y="606613"/>
                      <a:pt x="361856" y="686051"/>
                      <a:pt x="475596" y="686051"/>
                    </a:cubicBezTo>
                    <a:cubicBezTo>
                      <a:pt x="542396" y="686051"/>
                      <a:pt x="611001" y="653554"/>
                      <a:pt x="697660" y="581338"/>
                    </a:cubicBezTo>
                    <a:cubicBezTo>
                      <a:pt x="750016" y="538008"/>
                      <a:pt x="809594" y="478430"/>
                      <a:pt x="876394" y="406214"/>
                    </a:cubicBezTo>
                    <a:cubicBezTo>
                      <a:pt x="899864" y="379133"/>
                      <a:pt x="923334" y="352052"/>
                      <a:pt x="944999" y="326777"/>
                    </a:cubicBezTo>
                    <a:cubicBezTo>
                      <a:pt x="932361" y="236507"/>
                      <a:pt x="908891" y="124572"/>
                      <a:pt x="865562" y="0"/>
                    </a:cubicBezTo>
                    <a:cubicBezTo>
                      <a:pt x="861951" y="3611"/>
                      <a:pt x="825843" y="50551"/>
                      <a:pt x="809594" y="77632"/>
                    </a:cubicBezTo>
                    <a:cubicBezTo>
                      <a:pt x="681411" y="287058"/>
                      <a:pt x="733768" y="346636"/>
                      <a:pt x="665163" y="462182"/>
                    </a:cubicBezTo>
                    <a:cubicBezTo>
                      <a:pt x="603779" y="563284"/>
                      <a:pt x="455736" y="678829"/>
                      <a:pt x="159651" y="442322"/>
                    </a:cubicBezTo>
                    <a:close/>
                  </a:path>
                </a:pathLst>
              </a:custGeom>
              <a:solidFill>
                <a:srgbClr val="2A2E31"/>
              </a:solidFill>
              <a:ln w="18013" cap="flat">
                <a:noFill/>
                <a:prstDash val="solid"/>
                <a:miter/>
              </a:ln>
            </p:spPr>
            <p:txBody>
              <a:bodyPr rtlCol="0" anchor="ctr"/>
              <a:lstStyle/>
              <a:p>
                <a:endParaRPr lang="zh-CN" altLang="en-US"/>
              </a:p>
            </p:txBody>
          </p:sp>
          <p:sp>
            <p:nvSpPr>
              <p:cNvPr id="21" name="任意多边形: 形状 20"/>
              <p:cNvSpPr/>
              <p:nvPr/>
            </p:nvSpPr>
            <p:spPr>
              <a:xfrm>
                <a:off x="9880385"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22" name="任意多边形: 形状 21"/>
              <p:cNvSpPr/>
              <p:nvPr/>
            </p:nvSpPr>
            <p:spPr>
              <a:xfrm>
                <a:off x="9878580" y="5895067"/>
                <a:ext cx="180540" cy="252756"/>
              </a:xfrm>
              <a:custGeom>
                <a:avLst/>
                <a:gdLst>
                  <a:gd name="connsiteX0" fmla="*/ 187761 w 180539"/>
                  <a:gd name="connsiteY0" fmla="*/ 259977 h 252755"/>
                  <a:gd name="connsiteX1" fmla="*/ 187761 w 180539"/>
                  <a:gd name="connsiteY1" fmla="*/ 0 h 252755"/>
                  <a:gd name="connsiteX2" fmla="*/ 1806 w 180539"/>
                  <a:gd name="connsiteY2" fmla="*/ 0 h 252755"/>
                  <a:gd name="connsiteX3" fmla="*/ 1806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6" y="0"/>
                    </a:lnTo>
                    <a:lnTo>
                      <a:pt x="1806"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23" name="任意多边形: 形状 22"/>
              <p:cNvSpPr/>
              <p:nvPr/>
            </p:nvSpPr>
            <p:spPr>
              <a:xfrm>
                <a:off x="9414593"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24" name="任意多边形: 形状 23"/>
              <p:cNvSpPr/>
              <p:nvPr/>
            </p:nvSpPr>
            <p:spPr>
              <a:xfrm>
                <a:off x="9412788" y="5895067"/>
                <a:ext cx="180540" cy="252756"/>
              </a:xfrm>
              <a:custGeom>
                <a:avLst/>
                <a:gdLst>
                  <a:gd name="connsiteX0" fmla="*/ 187761 w 180539"/>
                  <a:gd name="connsiteY0" fmla="*/ 259977 h 252755"/>
                  <a:gd name="connsiteX1" fmla="*/ 187761 w 180539"/>
                  <a:gd name="connsiteY1" fmla="*/ 0 h 252755"/>
                  <a:gd name="connsiteX2" fmla="*/ 1805 w 180539"/>
                  <a:gd name="connsiteY2" fmla="*/ 0 h 252755"/>
                  <a:gd name="connsiteX3" fmla="*/ 1805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5" y="0"/>
                    </a:lnTo>
                    <a:lnTo>
                      <a:pt x="1805"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25" name="任意多边形: 形状 24"/>
              <p:cNvSpPr/>
              <p:nvPr/>
            </p:nvSpPr>
            <p:spPr>
              <a:xfrm>
                <a:off x="9293631" y="3903713"/>
                <a:ext cx="866591" cy="2022045"/>
              </a:xfrm>
              <a:custGeom>
                <a:avLst/>
                <a:gdLst>
                  <a:gd name="connsiteX0" fmla="*/ 877423 w 866590"/>
                  <a:gd name="connsiteY0" fmla="*/ 0 h 2022044"/>
                  <a:gd name="connsiteX1" fmla="*/ 828677 w 866590"/>
                  <a:gd name="connsiteY1" fmla="*/ 628278 h 2022044"/>
                  <a:gd name="connsiteX2" fmla="*/ 790764 w 866590"/>
                  <a:gd name="connsiteY2" fmla="*/ 1433486 h 2022044"/>
                  <a:gd name="connsiteX3" fmla="*/ 797986 w 866590"/>
                  <a:gd name="connsiteY3" fmla="*/ 2003991 h 2022044"/>
                  <a:gd name="connsiteX4" fmla="*/ 794375 w 866590"/>
                  <a:gd name="connsiteY4" fmla="*/ 2025656 h 2022044"/>
                  <a:gd name="connsiteX5" fmla="*/ 772710 w 866590"/>
                  <a:gd name="connsiteY5" fmla="*/ 2029267 h 2022044"/>
                  <a:gd name="connsiteX6" fmla="*/ 586754 w 866590"/>
                  <a:gd name="connsiteY6" fmla="*/ 2029267 h 2022044"/>
                  <a:gd name="connsiteX7" fmla="*/ 568700 w 866590"/>
                  <a:gd name="connsiteY7" fmla="*/ 2025656 h 2022044"/>
                  <a:gd name="connsiteX8" fmla="*/ 563284 w 866590"/>
                  <a:gd name="connsiteY8" fmla="*/ 2007602 h 2022044"/>
                  <a:gd name="connsiteX9" fmla="*/ 525371 w 866590"/>
                  <a:gd name="connsiteY9" fmla="*/ 1339605 h 2022044"/>
                  <a:gd name="connsiteX10" fmla="*/ 483846 w 866590"/>
                  <a:gd name="connsiteY10" fmla="*/ 940612 h 2022044"/>
                  <a:gd name="connsiteX11" fmla="*/ 444128 w 866590"/>
                  <a:gd name="connsiteY11" fmla="*/ 469403 h 2022044"/>
                  <a:gd name="connsiteX12" fmla="*/ 397187 w 866590"/>
                  <a:gd name="connsiteY12" fmla="*/ 471209 h 2022044"/>
                  <a:gd name="connsiteX13" fmla="*/ 382744 w 866590"/>
                  <a:gd name="connsiteY13" fmla="*/ 633695 h 2022044"/>
                  <a:gd name="connsiteX14" fmla="*/ 335804 w 866590"/>
                  <a:gd name="connsiteY14" fmla="*/ 1112125 h 2022044"/>
                  <a:gd name="connsiteX15" fmla="*/ 328582 w 866590"/>
                  <a:gd name="connsiteY15" fmla="*/ 1540004 h 2022044"/>
                  <a:gd name="connsiteX16" fmla="*/ 332193 w 866590"/>
                  <a:gd name="connsiteY16" fmla="*/ 2005796 h 2022044"/>
                  <a:gd name="connsiteX17" fmla="*/ 330388 w 866590"/>
                  <a:gd name="connsiteY17" fmla="*/ 2027461 h 2022044"/>
                  <a:gd name="connsiteX18" fmla="*/ 310528 w 866590"/>
                  <a:gd name="connsiteY18" fmla="*/ 2031072 h 2022044"/>
                  <a:gd name="connsiteX19" fmla="*/ 119156 w 866590"/>
                  <a:gd name="connsiteY19" fmla="*/ 2031072 h 2022044"/>
                  <a:gd name="connsiteX20" fmla="*/ 101102 w 866590"/>
                  <a:gd name="connsiteY20" fmla="*/ 2027461 h 2022044"/>
                  <a:gd name="connsiteX21" fmla="*/ 99297 w 866590"/>
                  <a:gd name="connsiteY21" fmla="*/ 2007602 h 2022044"/>
                  <a:gd name="connsiteX22" fmla="*/ 72216 w 866590"/>
                  <a:gd name="connsiteY22" fmla="*/ 1393767 h 2022044"/>
                  <a:gd name="connsiteX23" fmla="*/ 23470 w 866590"/>
                  <a:gd name="connsiteY23" fmla="*/ 752851 h 2022044"/>
                  <a:gd name="connsiteX24" fmla="*/ 0 w 866590"/>
                  <a:gd name="connsiteY24" fmla="*/ 1806 h 2022044"/>
                  <a:gd name="connsiteX25" fmla="*/ 877423 w 866590"/>
                  <a:gd name="connsiteY25" fmla="*/ 1806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66590" h="2022044">
                    <a:moveTo>
                      <a:pt x="877423" y="0"/>
                    </a:moveTo>
                    <a:cubicBezTo>
                      <a:pt x="877423" y="0"/>
                      <a:pt x="864785" y="225675"/>
                      <a:pt x="828677" y="628278"/>
                    </a:cubicBezTo>
                    <a:cubicBezTo>
                      <a:pt x="805207" y="891866"/>
                      <a:pt x="792569" y="1169898"/>
                      <a:pt x="790764" y="1433486"/>
                    </a:cubicBezTo>
                    <a:cubicBezTo>
                      <a:pt x="788959" y="1651939"/>
                      <a:pt x="796180" y="1920943"/>
                      <a:pt x="797986" y="2003991"/>
                    </a:cubicBezTo>
                    <a:cubicBezTo>
                      <a:pt x="797986" y="2020240"/>
                      <a:pt x="797986" y="2022045"/>
                      <a:pt x="794375" y="2025656"/>
                    </a:cubicBezTo>
                    <a:cubicBezTo>
                      <a:pt x="788959" y="2031072"/>
                      <a:pt x="772710" y="2029267"/>
                      <a:pt x="772710" y="2029267"/>
                    </a:cubicBezTo>
                    <a:lnTo>
                      <a:pt x="586754" y="2029267"/>
                    </a:lnTo>
                    <a:cubicBezTo>
                      <a:pt x="586754" y="2029267"/>
                      <a:pt x="574116" y="2029267"/>
                      <a:pt x="568700" y="2025656"/>
                    </a:cubicBezTo>
                    <a:cubicBezTo>
                      <a:pt x="563284" y="2022045"/>
                      <a:pt x="563284" y="2014823"/>
                      <a:pt x="563284" y="2007602"/>
                    </a:cubicBezTo>
                    <a:cubicBezTo>
                      <a:pt x="561479" y="1740403"/>
                      <a:pt x="543425" y="1482231"/>
                      <a:pt x="525371" y="1339605"/>
                    </a:cubicBezTo>
                    <a:cubicBezTo>
                      <a:pt x="516344" y="1261973"/>
                      <a:pt x="489263" y="1131984"/>
                      <a:pt x="483846" y="940612"/>
                    </a:cubicBezTo>
                    <a:cubicBezTo>
                      <a:pt x="482041" y="812429"/>
                      <a:pt x="456765" y="527176"/>
                      <a:pt x="444128" y="469403"/>
                    </a:cubicBezTo>
                    <a:cubicBezTo>
                      <a:pt x="431490" y="471209"/>
                      <a:pt x="397187" y="471209"/>
                      <a:pt x="397187" y="471209"/>
                    </a:cubicBezTo>
                    <a:cubicBezTo>
                      <a:pt x="397187" y="471209"/>
                      <a:pt x="388160" y="552452"/>
                      <a:pt x="382744" y="633695"/>
                    </a:cubicBezTo>
                    <a:cubicBezTo>
                      <a:pt x="377328" y="713132"/>
                      <a:pt x="344831" y="987552"/>
                      <a:pt x="335804" y="1112125"/>
                    </a:cubicBezTo>
                    <a:cubicBezTo>
                      <a:pt x="323166" y="1285443"/>
                      <a:pt x="330388" y="1431680"/>
                      <a:pt x="328582" y="1540004"/>
                    </a:cubicBezTo>
                    <a:cubicBezTo>
                      <a:pt x="328582" y="1632079"/>
                      <a:pt x="330388" y="1920943"/>
                      <a:pt x="332193" y="2005796"/>
                    </a:cubicBezTo>
                    <a:cubicBezTo>
                      <a:pt x="332193" y="2022045"/>
                      <a:pt x="333999" y="2022045"/>
                      <a:pt x="330388" y="2027461"/>
                    </a:cubicBezTo>
                    <a:cubicBezTo>
                      <a:pt x="326777" y="2032877"/>
                      <a:pt x="310528" y="2031072"/>
                      <a:pt x="310528" y="2031072"/>
                    </a:cubicBezTo>
                    <a:lnTo>
                      <a:pt x="119156" y="2031072"/>
                    </a:lnTo>
                    <a:cubicBezTo>
                      <a:pt x="119156" y="2031072"/>
                      <a:pt x="104713" y="2031072"/>
                      <a:pt x="101102" y="2027461"/>
                    </a:cubicBezTo>
                    <a:cubicBezTo>
                      <a:pt x="97491" y="2023850"/>
                      <a:pt x="99297" y="2023850"/>
                      <a:pt x="99297" y="2007602"/>
                    </a:cubicBezTo>
                    <a:cubicBezTo>
                      <a:pt x="99297" y="1924553"/>
                      <a:pt x="101102" y="1633885"/>
                      <a:pt x="72216" y="1393767"/>
                    </a:cubicBezTo>
                    <a:cubicBezTo>
                      <a:pt x="39719" y="1112125"/>
                      <a:pt x="36108" y="1021855"/>
                      <a:pt x="23470" y="752851"/>
                    </a:cubicBezTo>
                    <a:cubicBezTo>
                      <a:pt x="5416" y="398993"/>
                      <a:pt x="0" y="1806"/>
                      <a:pt x="0" y="1806"/>
                    </a:cubicBezTo>
                    <a:lnTo>
                      <a:pt x="877423" y="1806"/>
                    </a:lnTo>
                    <a:close/>
                  </a:path>
                </a:pathLst>
              </a:custGeom>
              <a:solidFill>
                <a:srgbClr val="34383B"/>
              </a:solidFill>
              <a:ln w="18013" cap="flat">
                <a:noFill/>
                <a:prstDash val="solid"/>
                <a:miter/>
              </a:ln>
            </p:spPr>
            <p:txBody>
              <a:bodyPr rtlCol="0" anchor="ctr"/>
              <a:lstStyle/>
              <a:p>
                <a:endParaRPr lang="zh-CN" altLang="en-US"/>
              </a:p>
            </p:txBody>
          </p:sp>
          <p:sp>
            <p:nvSpPr>
              <p:cNvPr id="26" name="任意多边形: 形状 25"/>
              <p:cNvSpPr/>
              <p:nvPr/>
            </p:nvSpPr>
            <p:spPr>
              <a:xfrm>
                <a:off x="9602555" y="3903713"/>
                <a:ext cx="90270" cy="306918"/>
              </a:xfrm>
              <a:custGeom>
                <a:avLst/>
                <a:gdLst>
                  <a:gd name="connsiteX0" fmla="*/ 1605 w 90269"/>
                  <a:gd name="connsiteY0" fmla="*/ 0 h 306917"/>
                  <a:gd name="connsiteX1" fmla="*/ 1605 w 90269"/>
                  <a:gd name="connsiteY1" fmla="*/ 214842 h 306917"/>
                  <a:gd name="connsiteX2" fmla="*/ 99096 w 90269"/>
                  <a:gd name="connsiteY2" fmla="*/ 323166 h 306917"/>
                  <a:gd name="connsiteX3" fmla="*/ 99096 w 90269"/>
                  <a:gd name="connsiteY3" fmla="*/ 0 h 306917"/>
                  <a:gd name="connsiteX4" fmla="*/ 1605 w 90269"/>
                  <a:gd name="connsiteY4" fmla="*/ 0 h 30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306917">
                    <a:moveTo>
                      <a:pt x="1605" y="0"/>
                    </a:moveTo>
                    <a:cubicBezTo>
                      <a:pt x="1605" y="0"/>
                      <a:pt x="-2006" y="101102"/>
                      <a:pt x="1605" y="214842"/>
                    </a:cubicBezTo>
                    <a:cubicBezTo>
                      <a:pt x="5216" y="328582"/>
                      <a:pt x="99096" y="323166"/>
                      <a:pt x="99096" y="323166"/>
                    </a:cubicBezTo>
                    <a:lnTo>
                      <a:pt x="99096" y="0"/>
                    </a:lnTo>
                    <a:lnTo>
                      <a:pt x="1605" y="0"/>
                    </a:lnTo>
                    <a:close/>
                  </a:path>
                </a:pathLst>
              </a:custGeom>
              <a:solidFill>
                <a:srgbClr val="2D3134"/>
              </a:solidFill>
              <a:ln w="18013" cap="flat">
                <a:noFill/>
                <a:prstDash val="solid"/>
                <a:miter/>
              </a:ln>
            </p:spPr>
            <p:txBody>
              <a:bodyPr rtlCol="0" anchor="ctr"/>
              <a:lstStyle/>
              <a:p>
                <a:endParaRPr lang="zh-CN" altLang="en-US"/>
              </a:p>
            </p:txBody>
          </p:sp>
          <p:sp>
            <p:nvSpPr>
              <p:cNvPr id="27" name="任意多边形: 形状 26"/>
              <p:cNvSpPr/>
              <p:nvPr/>
            </p:nvSpPr>
            <p:spPr>
              <a:xfrm>
                <a:off x="9291826" y="3901908"/>
                <a:ext cx="866591" cy="2022045"/>
              </a:xfrm>
              <a:custGeom>
                <a:avLst/>
                <a:gdLst>
                  <a:gd name="connsiteX0" fmla="*/ 796180 w 866590"/>
                  <a:gd name="connsiteY0" fmla="*/ 2025655 h 2022044"/>
                  <a:gd name="connsiteX1" fmla="*/ 799791 w 866590"/>
                  <a:gd name="connsiteY1" fmla="*/ 2003991 h 2022044"/>
                  <a:gd name="connsiteX2" fmla="*/ 792569 w 866590"/>
                  <a:gd name="connsiteY2" fmla="*/ 1433485 h 2022044"/>
                  <a:gd name="connsiteX3" fmla="*/ 830483 w 866590"/>
                  <a:gd name="connsiteY3" fmla="*/ 628278 h 2022044"/>
                  <a:gd name="connsiteX4" fmla="*/ 879229 w 866590"/>
                  <a:gd name="connsiteY4" fmla="*/ 0 h 2022044"/>
                  <a:gd name="connsiteX5" fmla="*/ 0 w 866590"/>
                  <a:gd name="connsiteY5" fmla="*/ 0 h 2022044"/>
                  <a:gd name="connsiteX6" fmla="*/ 0 w 866590"/>
                  <a:gd name="connsiteY6" fmla="*/ 30692 h 2022044"/>
                  <a:gd name="connsiteX7" fmla="*/ 433295 w 866590"/>
                  <a:gd name="connsiteY7" fmla="*/ 90270 h 2022044"/>
                  <a:gd name="connsiteX8" fmla="*/ 770905 w 866590"/>
                  <a:gd name="connsiteY8" fmla="*/ 323166 h 2022044"/>
                  <a:gd name="connsiteX9" fmla="*/ 707716 w 866590"/>
                  <a:gd name="connsiteY9" fmla="*/ 1321551 h 2022044"/>
                  <a:gd name="connsiteX10" fmla="*/ 586754 w 866590"/>
                  <a:gd name="connsiteY10" fmla="*/ 2029266 h 2022044"/>
                  <a:gd name="connsiteX11" fmla="*/ 772710 w 866590"/>
                  <a:gd name="connsiteY11" fmla="*/ 2029266 h 2022044"/>
                  <a:gd name="connsiteX12" fmla="*/ 796180 w 866590"/>
                  <a:gd name="connsiteY12" fmla="*/ 2025655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66590" h="2022044">
                    <a:moveTo>
                      <a:pt x="796180" y="2025655"/>
                    </a:moveTo>
                    <a:cubicBezTo>
                      <a:pt x="799791" y="2022045"/>
                      <a:pt x="799791" y="2020240"/>
                      <a:pt x="799791" y="2003991"/>
                    </a:cubicBezTo>
                    <a:cubicBezTo>
                      <a:pt x="797986" y="1920943"/>
                      <a:pt x="790764" y="1653744"/>
                      <a:pt x="792569" y="1433485"/>
                    </a:cubicBezTo>
                    <a:cubicBezTo>
                      <a:pt x="794375" y="1169897"/>
                      <a:pt x="807013" y="891866"/>
                      <a:pt x="830483" y="628278"/>
                    </a:cubicBezTo>
                    <a:cubicBezTo>
                      <a:pt x="866591" y="225675"/>
                      <a:pt x="879229" y="0"/>
                      <a:pt x="879229" y="0"/>
                    </a:cubicBezTo>
                    <a:lnTo>
                      <a:pt x="0" y="0"/>
                    </a:lnTo>
                    <a:cubicBezTo>
                      <a:pt x="0" y="0"/>
                      <a:pt x="0" y="10832"/>
                      <a:pt x="0" y="30692"/>
                    </a:cubicBezTo>
                    <a:cubicBezTo>
                      <a:pt x="0" y="30692"/>
                      <a:pt x="131794" y="81243"/>
                      <a:pt x="433295" y="90270"/>
                    </a:cubicBezTo>
                    <a:cubicBezTo>
                      <a:pt x="734797" y="99297"/>
                      <a:pt x="778126" y="140821"/>
                      <a:pt x="770905" y="323166"/>
                    </a:cubicBezTo>
                    <a:cubicBezTo>
                      <a:pt x="763683" y="505511"/>
                      <a:pt x="707716" y="1072406"/>
                      <a:pt x="707716" y="1321551"/>
                    </a:cubicBezTo>
                    <a:cubicBezTo>
                      <a:pt x="707716" y="1570696"/>
                      <a:pt x="763683" y="2009407"/>
                      <a:pt x="586754" y="2029266"/>
                    </a:cubicBezTo>
                    <a:lnTo>
                      <a:pt x="772710" y="2029266"/>
                    </a:lnTo>
                    <a:cubicBezTo>
                      <a:pt x="774515" y="2031072"/>
                      <a:pt x="790764" y="2031072"/>
                      <a:pt x="796180" y="2025655"/>
                    </a:cubicBezTo>
                    <a:close/>
                  </a:path>
                </a:pathLst>
              </a:custGeom>
              <a:solidFill>
                <a:srgbClr val="2A2E31"/>
              </a:solidFill>
              <a:ln w="18013" cap="flat">
                <a:noFill/>
                <a:prstDash val="solid"/>
                <a:miter/>
              </a:ln>
            </p:spPr>
            <p:txBody>
              <a:bodyPr rtlCol="0" anchor="ctr"/>
              <a:lstStyle/>
              <a:p>
                <a:endParaRPr lang="zh-CN" altLang="en-US"/>
              </a:p>
            </p:txBody>
          </p:sp>
          <p:sp>
            <p:nvSpPr>
              <p:cNvPr id="28" name="任意多边形: 形状 27"/>
              <p:cNvSpPr/>
              <p:nvPr/>
            </p:nvSpPr>
            <p:spPr>
              <a:xfrm>
                <a:off x="9291826" y="3903713"/>
                <a:ext cx="866591" cy="54162"/>
              </a:xfrm>
              <a:custGeom>
                <a:avLst/>
                <a:gdLst>
                  <a:gd name="connsiteX0" fmla="*/ 288864 w 866590"/>
                  <a:gd name="connsiteY0" fmla="*/ 50551 h 54161"/>
                  <a:gd name="connsiteX1" fmla="*/ 875618 w 866590"/>
                  <a:gd name="connsiteY1" fmla="*/ 41524 h 54161"/>
                  <a:gd name="connsiteX2" fmla="*/ 875618 w 866590"/>
                  <a:gd name="connsiteY2" fmla="*/ 41524 h 54161"/>
                  <a:gd name="connsiteX3" fmla="*/ 877423 w 866590"/>
                  <a:gd name="connsiteY3" fmla="*/ 0 h 54161"/>
                  <a:gd name="connsiteX4" fmla="*/ 0 w 866590"/>
                  <a:gd name="connsiteY4" fmla="*/ 0 h 54161"/>
                  <a:gd name="connsiteX5" fmla="*/ 0 w 866590"/>
                  <a:gd name="connsiteY5" fmla="*/ 14443 h 54161"/>
                  <a:gd name="connsiteX6" fmla="*/ 0 w 866590"/>
                  <a:gd name="connsiteY6" fmla="*/ 14443 h 54161"/>
                  <a:gd name="connsiteX7" fmla="*/ 288864 w 866590"/>
                  <a:gd name="connsiteY7" fmla="*/ 5055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6590" h="54161">
                    <a:moveTo>
                      <a:pt x="288864" y="50551"/>
                    </a:moveTo>
                    <a:cubicBezTo>
                      <a:pt x="516344" y="63189"/>
                      <a:pt x="722159" y="72216"/>
                      <a:pt x="875618" y="41524"/>
                    </a:cubicBezTo>
                    <a:lnTo>
                      <a:pt x="875618" y="41524"/>
                    </a:lnTo>
                    <a:cubicBezTo>
                      <a:pt x="877423" y="14443"/>
                      <a:pt x="877423" y="0"/>
                      <a:pt x="877423" y="0"/>
                    </a:cubicBezTo>
                    <a:lnTo>
                      <a:pt x="0" y="0"/>
                    </a:lnTo>
                    <a:cubicBezTo>
                      <a:pt x="0" y="0"/>
                      <a:pt x="0" y="5416"/>
                      <a:pt x="0" y="14443"/>
                    </a:cubicBezTo>
                    <a:lnTo>
                      <a:pt x="0" y="14443"/>
                    </a:lnTo>
                    <a:cubicBezTo>
                      <a:pt x="0" y="14443"/>
                      <a:pt x="133599" y="41524"/>
                      <a:pt x="288864" y="50551"/>
                    </a:cubicBezTo>
                    <a:close/>
                  </a:path>
                </a:pathLst>
              </a:custGeom>
              <a:solidFill>
                <a:srgbClr val="191D20"/>
              </a:solidFill>
              <a:ln w="18013" cap="flat">
                <a:noFill/>
                <a:prstDash val="solid"/>
                <a:miter/>
              </a:ln>
            </p:spPr>
            <p:txBody>
              <a:bodyPr rtlCol="0" anchor="ctr"/>
              <a:lstStyle/>
              <a:p>
                <a:endParaRPr lang="zh-CN" altLang="en-US"/>
              </a:p>
            </p:txBody>
          </p:sp>
          <p:sp>
            <p:nvSpPr>
              <p:cNvPr id="29" name="任意多边形: 形状 28"/>
              <p:cNvSpPr/>
              <p:nvPr/>
            </p:nvSpPr>
            <p:spPr>
              <a:xfrm>
                <a:off x="9546322" y="2266218"/>
                <a:ext cx="487457" cy="830483"/>
              </a:xfrm>
              <a:custGeom>
                <a:avLst/>
                <a:gdLst>
                  <a:gd name="connsiteX0" fmla="*/ 173383 w 487457"/>
                  <a:gd name="connsiteY0" fmla="*/ 841315 h 830482"/>
                  <a:gd name="connsiteX1" fmla="*/ 496549 w 487457"/>
                  <a:gd name="connsiteY1" fmla="*/ 21665 h 830482"/>
                  <a:gd name="connsiteX2" fmla="*/ 391836 w 487457"/>
                  <a:gd name="connsiteY2" fmla="*/ 5416 h 830482"/>
                  <a:gd name="connsiteX3" fmla="*/ 260042 w 487457"/>
                  <a:gd name="connsiteY3" fmla="*/ 0 h 830482"/>
                  <a:gd name="connsiteX4" fmla="*/ 10897 w 487457"/>
                  <a:gd name="connsiteY4" fmla="*/ 27081 h 830482"/>
                  <a:gd name="connsiteX5" fmla="*/ 173383 w 487457"/>
                  <a:gd name="connsiteY5" fmla="*/ 841315 h 83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457" h="830482">
                    <a:moveTo>
                      <a:pt x="173383" y="841315"/>
                    </a:moveTo>
                    <a:cubicBezTo>
                      <a:pt x="379198" y="857564"/>
                      <a:pt x="473079" y="225675"/>
                      <a:pt x="496549" y="21665"/>
                    </a:cubicBezTo>
                    <a:cubicBezTo>
                      <a:pt x="465857" y="14443"/>
                      <a:pt x="431555" y="9027"/>
                      <a:pt x="391836" y="5416"/>
                    </a:cubicBezTo>
                    <a:cubicBezTo>
                      <a:pt x="353923" y="1805"/>
                      <a:pt x="308788" y="0"/>
                      <a:pt x="260042" y="0"/>
                    </a:cubicBezTo>
                    <a:cubicBezTo>
                      <a:pt x="157134" y="0"/>
                      <a:pt x="74086" y="10832"/>
                      <a:pt x="10897" y="27081"/>
                    </a:cubicBezTo>
                    <a:cubicBezTo>
                      <a:pt x="-3546" y="211231"/>
                      <a:pt x="-36043" y="825067"/>
                      <a:pt x="173383" y="841315"/>
                    </a:cubicBezTo>
                    <a:close/>
                  </a:path>
                </a:pathLst>
              </a:custGeom>
              <a:solidFill>
                <a:srgbClr val="F4EBE6"/>
              </a:solidFill>
              <a:ln w="18013" cap="flat">
                <a:noFill/>
                <a:prstDash val="solid"/>
                <a:miter/>
              </a:ln>
            </p:spPr>
            <p:txBody>
              <a:bodyPr rtlCol="0" anchor="ctr"/>
              <a:lstStyle/>
              <a:p>
                <a:endParaRPr lang="zh-CN" altLang="en-US"/>
              </a:p>
            </p:txBody>
          </p:sp>
          <p:sp>
            <p:nvSpPr>
              <p:cNvPr id="30" name="任意多边形: 形状 29"/>
              <p:cNvSpPr/>
              <p:nvPr/>
            </p:nvSpPr>
            <p:spPr>
              <a:xfrm>
                <a:off x="9582920" y="2336629"/>
                <a:ext cx="126378" cy="704105"/>
              </a:xfrm>
              <a:custGeom>
                <a:avLst/>
                <a:gdLst>
                  <a:gd name="connsiteX0" fmla="*/ 17629 w 126377"/>
                  <a:gd name="connsiteY0" fmla="*/ 0 h 704104"/>
                  <a:gd name="connsiteX1" fmla="*/ 127758 w 126377"/>
                  <a:gd name="connsiteY1" fmla="*/ 521760 h 704104"/>
                  <a:gd name="connsiteX2" fmla="*/ 80818 w 126377"/>
                  <a:gd name="connsiteY2" fmla="*/ 705910 h 704104"/>
                  <a:gd name="connsiteX3" fmla="*/ 1380 w 126377"/>
                  <a:gd name="connsiteY3" fmla="*/ 270810 h 704104"/>
                  <a:gd name="connsiteX4" fmla="*/ 17629 w 126377"/>
                  <a:gd name="connsiteY4" fmla="*/ 0 h 704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04104">
                    <a:moveTo>
                      <a:pt x="17629" y="0"/>
                    </a:moveTo>
                    <a:cubicBezTo>
                      <a:pt x="17629" y="0"/>
                      <a:pt x="-16674" y="250950"/>
                      <a:pt x="127758" y="521760"/>
                    </a:cubicBezTo>
                    <a:cubicBezTo>
                      <a:pt x="124147" y="610224"/>
                      <a:pt x="80818" y="705910"/>
                      <a:pt x="80818" y="705910"/>
                    </a:cubicBezTo>
                    <a:cubicBezTo>
                      <a:pt x="80818" y="705910"/>
                      <a:pt x="15823" y="492873"/>
                      <a:pt x="1380" y="270810"/>
                    </a:cubicBezTo>
                    <a:cubicBezTo>
                      <a:pt x="-5841" y="102908"/>
                      <a:pt x="17629" y="0"/>
                      <a:pt x="17629" y="0"/>
                    </a:cubicBezTo>
                    <a:close/>
                  </a:path>
                </a:pathLst>
              </a:custGeom>
              <a:solidFill>
                <a:srgbClr val="D3D3D3"/>
              </a:solidFill>
              <a:ln w="18013" cap="flat">
                <a:noFill/>
                <a:prstDash val="solid"/>
                <a:miter/>
              </a:ln>
            </p:spPr>
            <p:txBody>
              <a:bodyPr rtlCol="0" anchor="ctr"/>
              <a:lstStyle/>
              <a:p>
                <a:endParaRPr lang="zh-CN" altLang="en-US"/>
              </a:p>
            </p:txBody>
          </p:sp>
          <p:sp>
            <p:nvSpPr>
              <p:cNvPr id="31" name="任意多边形: 形状 30"/>
              <p:cNvSpPr/>
              <p:nvPr/>
            </p:nvSpPr>
            <p:spPr>
              <a:xfrm>
                <a:off x="9717900" y="2452174"/>
                <a:ext cx="144432" cy="1029076"/>
              </a:xfrm>
              <a:custGeom>
                <a:avLst/>
                <a:gdLst>
                  <a:gd name="connsiteX0" fmla="*/ 90270 w 144431"/>
                  <a:gd name="connsiteY0" fmla="*/ 5416 h 1029076"/>
                  <a:gd name="connsiteX1" fmla="*/ 144432 w 144431"/>
                  <a:gd name="connsiteY1" fmla="*/ 915336 h 1029076"/>
                  <a:gd name="connsiteX2" fmla="*/ 79437 w 144431"/>
                  <a:gd name="connsiteY2" fmla="*/ 1030882 h 1029076"/>
                  <a:gd name="connsiteX3" fmla="*/ 0 w 144431"/>
                  <a:gd name="connsiteY3" fmla="*/ 938807 h 1029076"/>
                  <a:gd name="connsiteX4" fmla="*/ 52356 w 144431"/>
                  <a:gd name="connsiteY4" fmla="*/ 0 h 1029076"/>
                  <a:gd name="connsiteX5" fmla="*/ 90270 w 144431"/>
                  <a:gd name="connsiteY5" fmla="*/ 5416 h 102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431" h="1029076">
                    <a:moveTo>
                      <a:pt x="90270" y="5416"/>
                    </a:moveTo>
                    <a:cubicBezTo>
                      <a:pt x="84854" y="9027"/>
                      <a:pt x="142626" y="862980"/>
                      <a:pt x="144432" y="915336"/>
                    </a:cubicBezTo>
                    <a:cubicBezTo>
                      <a:pt x="146237" y="967693"/>
                      <a:pt x="90270" y="1030882"/>
                      <a:pt x="79437" y="1030882"/>
                    </a:cubicBezTo>
                    <a:cubicBezTo>
                      <a:pt x="68605" y="1030882"/>
                      <a:pt x="0" y="938807"/>
                      <a:pt x="0" y="938807"/>
                    </a:cubicBezTo>
                    <a:lnTo>
                      <a:pt x="52356" y="0"/>
                    </a:lnTo>
                    <a:lnTo>
                      <a:pt x="90270" y="5416"/>
                    </a:lnTo>
                    <a:close/>
                  </a:path>
                </a:pathLst>
              </a:custGeom>
              <a:solidFill>
                <a:srgbClr val="D3D3D3"/>
              </a:solidFill>
              <a:ln w="18013" cap="flat">
                <a:noFill/>
                <a:prstDash val="solid"/>
                <a:miter/>
              </a:ln>
            </p:spPr>
            <p:txBody>
              <a:bodyPr rtlCol="0" anchor="ctr"/>
              <a:lstStyle/>
              <a:p>
                <a:endParaRPr lang="zh-CN" altLang="en-US"/>
              </a:p>
            </p:txBody>
          </p:sp>
          <p:sp>
            <p:nvSpPr>
              <p:cNvPr id="32" name="任意多边形: 形状 31"/>
              <p:cNvSpPr/>
              <p:nvPr/>
            </p:nvSpPr>
            <p:spPr>
              <a:xfrm>
                <a:off x="9628506" y="2271634"/>
                <a:ext cx="306918" cy="198594"/>
              </a:xfrm>
              <a:custGeom>
                <a:avLst/>
                <a:gdLst>
                  <a:gd name="connsiteX0" fmla="*/ 2735 w 306917"/>
                  <a:gd name="connsiteY0" fmla="*/ 7221 h 198593"/>
                  <a:gd name="connsiteX1" fmla="*/ 4540 w 306917"/>
                  <a:gd name="connsiteY1" fmla="*/ 72216 h 198593"/>
                  <a:gd name="connsiteX2" fmla="*/ 53286 w 306917"/>
                  <a:gd name="connsiteY2" fmla="*/ 189567 h 198593"/>
                  <a:gd name="connsiteX3" fmla="*/ 100226 w 306917"/>
                  <a:gd name="connsiteY3" fmla="*/ 187761 h 198593"/>
                  <a:gd name="connsiteX4" fmla="*/ 188691 w 306917"/>
                  <a:gd name="connsiteY4" fmla="*/ 187761 h 198593"/>
                  <a:gd name="connsiteX5" fmla="*/ 235631 w 306917"/>
                  <a:gd name="connsiteY5" fmla="*/ 204010 h 198593"/>
                  <a:gd name="connsiteX6" fmla="*/ 309652 w 306917"/>
                  <a:gd name="connsiteY6" fmla="*/ 128183 h 198593"/>
                  <a:gd name="connsiteX7" fmla="*/ 306042 w 306917"/>
                  <a:gd name="connsiteY7" fmla="*/ 0 h 198593"/>
                  <a:gd name="connsiteX8" fmla="*/ 186885 w 306917"/>
                  <a:gd name="connsiteY8" fmla="*/ 140821 h 198593"/>
                  <a:gd name="connsiteX9" fmla="*/ 49675 w 306917"/>
                  <a:gd name="connsiteY9" fmla="*/ 74021 h 198593"/>
                  <a:gd name="connsiteX10" fmla="*/ 2735 w 306917"/>
                  <a:gd name="connsiteY10" fmla="*/ 7221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917" h="198593">
                    <a:moveTo>
                      <a:pt x="2735" y="7221"/>
                    </a:moveTo>
                    <a:cubicBezTo>
                      <a:pt x="2735" y="7221"/>
                      <a:pt x="-4487" y="27081"/>
                      <a:pt x="4540" y="72216"/>
                    </a:cubicBezTo>
                    <a:cubicBezTo>
                      <a:pt x="13567" y="117351"/>
                      <a:pt x="38843" y="166097"/>
                      <a:pt x="53286" y="189567"/>
                    </a:cubicBezTo>
                    <a:cubicBezTo>
                      <a:pt x="67729" y="213037"/>
                      <a:pt x="87588" y="175123"/>
                      <a:pt x="100226" y="187761"/>
                    </a:cubicBezTo>
                    <a:cubicBezTo>
                      <a:pt x="111059" y="200399"/>
                      <a:pt x="148972" y="238312"/>
                      <a:pt x="188691" y="187761"/>
                    </a:cubicBezTo>
                    <a:cubicBezTo>
                      <a:pt x="199523" y="173318"/>
                      <a:pt x="222993" y="196788"/>
                      <a:pt x="235631" y="204010"/>
                    </a:cubicBezTo>
                    <a:cubicBezTo>
                      <a:pt x="248269" y="211231"/>
                      <a:pt x="289793" y="189567"/>
                      <a:pt x="309652" y="128183"/>
                    </a:cubicBezTo>
                    <a:cubicBezTo>
                      <a:pt x="325901" y="75827"/>
                      <a:pt x="318679" y="18054"/>
                      <a:pt x="306042" y="0"/>
                    </a:cubicBezTo>
                    <a:cubicBezTo>
                      <a:pt x="300625" y="23470"/>
                      <a:pt x="228409" y="135405"/>
                      <a:pt x="186885" y="140821"/>
                    </a:cubicBezTo>
                    <a:cubicBezTo>
                      <a:pt x="143556" y="148043"/>
                      <a:pt x="80367" y="119156"/>
                      <a:pt x="49675" y="74021"/>
                    </a:cubicBezTo>
                    <a:cubicBezTo>
                      <a:pt x="18983" y="30692"/>
                      <a:pt x="2735" y="7221"/>
                      <a:pt x="2735" y="7221"/>
                    </a:cubicBezTo>
                    <a:close/>
                  </a:path>
                </a:pathLst>
              </a:custGeom>
              <a:solidFill>
                <a:srgbClr val="D3D3D3"/>
              </a:solidFill>
              <a:ln w="18013" cap="flat">
                <a:noFill/>
                <a:prstDash val="solid"/>
                <a:miter/>
              </a:ln>
            </p:spPr>
            <p:txBody>
              <a:bodyPr rtlCol="0" anchor="ctr"/>
              <a:lstStyle/>
              <a:p>
                <a:endParaRPr lang="zh-CN" altLang="en-US"/>
              </a:p>
            </p:txBody>
          </p:sp>
          <p:sp>
            <p:nvSpPr>
              <p:cNvPr id="33" name="任意多边形: 形状 32"/>
              <p:cNvSpPr/>
              <p:nvPr/>
            </p:nvSpPr>
            <p:spPr>
              <a:xfrm>
                <a:off x="9631210" y="2428704"/>
                <a:ext cx="162486" cy="1065184"/>
              </a:xfrm>
              <a:custGeom>
                <a:avLst/>
                <a:gdLst>
                  <a:gd name="connsiteX0" fmla="*/ 173349 w 162485"/>
                  <a:gd name="connsiteY0" fmla="*/ 3611 h 1065184"/>
                  <a:gd name="connsiteX1" fmla="*/ 176960 w 162485"/>
                  <a:gd name="connsiteY1" fmla="*/ 947834 h 1065184"/>
                  <a:gd name="connsiteX2" fmla="*/ 83079 w 162485"/>
                  <a:gd name="connsiteY2" fmla="*/ 1074211 h 1065184"/>
                  <a:gd name="connsiteX3" fmla="*/ 31 w 162485"/>
                  <a:gd name="connsiteY3" fmla="*/ 946028 h 1065184"/>
                  <a:gd name="connsiteX4" fmla="*/ 101133 w 162485"/>
                  <a:gd name="connsiteY4" fmla="*/ 0 h 1065184"/>
                  <a:gd name="connsiteX5" fmla="*/ 173349 w 162485"/>
                  <a:gd name="connsiteY5"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485" h="1065184">
                    <a:moveTo>
                      <a:pt x="173349" y="3611"/>
                    </a:moveTo>
                    <a:cubicBezTo>
                      <a:pt x="173349" y="3611"/>
                      <a:pt x="169738" y="805207"/>
                      <a:pt x="176960" y="947834"/>
                    </a:cubicBezTo>
                    <a:cubicBezTo>
                      <a:pt x="175154" y="992969"/>
                      <a:pt x="90301" y="1074211"/>
                      <a:pt x="83079" y="1074211"/>
                    </a:cubicBezTo>
                    <a:cubicBezTo>
                      <a:pt x="75858" y="1074211"/>
                      <a:pt x="-1774" y="983942"/>
                      <a:pt x="31" y="946028"/>
                    </a:cubicBezTo>
                    <a:cubicBezTo>
                      <a:pt x="1836" y="908115"/>
                      <a:pt x="101133" y="0"/>
                      <a:pt x="101133" y="0"/>
                    </a:cubicBezTo>
                    <a:lnTo>
                      <a:pt x="173349" y="3611"/>
                    </a:lnTo>
                    <a:close/>
                  </a:path>
                </a:pathLst>
              </a:custGeom>
              <a:solidFill>
                <a:srgbClr val="D10006"/>
              </a:solidFill>
              <a:ln w="18013" cap="flat">
                <a:noFill/>
                <a:prstDash val="solid"/>
                <a:miter/>
              </a:ln>
            </p:spPr>
            <p:txBody>
              <a:bodyPr rtlCol="0" anchor="ctr"/>
              <a:lstStyle/>
              <a:p>
                <a:endParaRPr lang="zh-CN" altLang="en-US"/>
              </a:p>
            </p:txBody>
          </p:sp>
          <p:sp>
            <p:nvSpPr>
              <p:cNvPr id="34" name="任意多边形: 形状 33"/>
              <p:cNvSpPr/>
              <p:nvPr/>
            </p:nvSpPr>
            <p:spPr>
              <a:xfrm>
                <a:off x="9658322" y="2428704"/>
                <a:ext cx="144432" cy="1065184"/>
              </a:xfrm>
              <a:custGeom>
                <a:avLst/>
                <a:gdLst>
                  <a:gd name="connsiteX0" fmla="*/ 146237 w 144431"/>
                  <a:gd name="connsiteY0" fmla="*/ 3611 h 1065184"/>
                  <a:gd name="connsiteX1" fmla="*/ 135405 w 144431"/>
                  <a:gd name="connsiteY1" fmla="*/ 3611 h 1065184"/>
                  <a:gd name="connsiteX2" fmla="*/ 135405 w 144431"/>
                  <a:gd name="connsiteY2" fmla="*/ 0 h 1065184"/>
                  <a:gd name="connsiteX3" fmla="*/ 74021 w 144431"/>
                  <a:gd name="connsiteY3" fmla="*/ 3611 h 1065184"/>
                  <a:gd name="connsiteX4" fmla="*/ 97491 w 144431"/>
                  <a:gd name="connsiteY4" fmla="*/ 27081 h 1065184"/>
                  <a:gd name="connsiteX5" fmla="*/ 129989 w 144431"/>
                  <a:gd name="connsiteY5" fmla="*/ 30692 h 1065184"/>
                  <a:gd name="connsiteX6" fmla="*/ 129989 w 144431"/>
                  <a:gd name="connsiteY6" fmla="*/ 30692 h 1065184"/>
                  <a:gd name="connsiteX7" fmla="*/ 90270 w 144431"/>
                  <a:gd name="connsiteY7" fmla="*/ 978525 h 1065184"/>
                  <a:gd name="connsiteX8" fmla="*/ 0 w 144431"/>
                  <a:gd name="connsiteY8" fmla="*/ 1009217 h 1065184"/>
                  <a:gd name="connsiteX9" fmla="*/ 55967 w 144431"/>
                  <a:gd name="connsiteY9" fmla="*/ 1076017 h 1065184"/>
                  <a:gd name="connsiteX10" fmla="*/ 149848 w 144431"/>
                  <a:gd name="connsiteY10" fmla="*/ 949639 h 1065184"/>
                  <a:gd name="connsiteX11" fmla="*/ 146237 w 144431"/>
                  <a:gd name="connsiteY11"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431" h="1065184">
                    <a:moveTo>
                      <a:pt x="146237" y="3611"/>
                    </a:moveTo>
                    <a:lnTo>
                      <a:pt x="135405" y="3611"/>
                    </a:lnTo>
                    <a:lnTo>
                      <a:pt x="135405" y="0"/>
                    </a:lnTo>
                    <a:lnTo>
                      <a:pt x="74021" y="3611"/>
                    </a:lnTo>
                    <a:cubicBezTo>
                      <a:pt x="74021" y="3611"/>
                      <a:pt x="77632" y="18054"/>
                      <a:pt x="97491" y="27081"/>
                    </a:cubicBezTo>
                    <a:cubicBezTo>
                      <a:pt x="117351" y="36108"/>
                      <a:pt x="129989" y="30692"/>
                      <a:pt x="129989" y="30692"/>
                    </a:cubicBezTo>
                    <a:lnTo>
                      <a:pt x="129989" y="30692"/>
                    </a:lnTo>
                    <a:cubicBezTo>
                      <a:pt x="131794" y="189567"/>
                      <a:pt x="144432" y="884645"/>
                      <a:pt x="90270" y="978525"/>
                    </a:cubicBezTo>
                    <a:cubicBezTo>
                      <a:pt x="54162" y="1039909"/>
                      <a:pt x="7222" y="1018244"/>
                      <a:pt x="0" y="1009217"/>
                    </a:cubicBezTo>
                    <a:cubicBezTo>
                      <a:pt x="23470" y="1043520"/>
                      <a:pt x="52357" y="1076017"/>
                      <a:pt x="55967" y="1076017"/>
                    </a:cubicBezTo>
                    <a:cubicBezTo>
                      <a:pt x="63189" y="1076017"/>
                      <a:pt x="148043" y="994774"/>
                      <a:pt x="149848" y="949639"/>
                    </a:cubicBezTo>
                    <a:cubicBezTo>
                      <a:pt x="142626" y="805207"/>
                      <a:pt x="146237" y="3611"/>
                      <a:pt x="146237" y="3611"/>
                    </a:cubicBezTo>
                    <a:close/>
                  </a:path>
                </a:pathLst>
              </a:custGeom>
              <a:solidFill>
                <a:srgbClr val="9A0006"/>
              </a:solidFill>
              <a:ln w="18013" cap="flat">
                <a:noFill/>
                <a:prstDash val="solid"/>
                <a:miter/>
              </a:ln>
            </p:spPr>
            <p:txBody>
              <a:bodyPr rtlCol="0" anchor="ctr"/>
              <a:lstStyle/>
              <a:p>
                <a:endParaRPr lang="zh-CN" altLang="en-US"/>
              </a:p>
            </p:txBody>
          </p:sp>
          <p:sp>
            <p:nvSpPr>
              <p:cNvPr id="35" name="任意多边形: 形状 34"/>
              <p:cNvSpPr/>
              <p:nvPr/>
            </p:nvSpPr>
            <p:spPr>
              <a:xfrm>
                <a:off x="9705262" y="2354683"/>
                <a:ext cx="126378" cy="90270"/>
              </a:xfrm>
              <a:custGeom>
                <a:avLst/>
                <a:gdLst>
                  <a:gd name="connsiteX0" fmla="*/ 36108 w 126377"/>
                  <a:gd name="connsiteY0" fmla="*/ 0 h 90269"/>
                  <a:gd name="connsiteX1" fmla="*/ 95686 w 126377"/>
                  <a:gd name="connsiteY1" fmla="*/ 0 h 90269"/>
                  <a:gd name="connsiteX2" fmla="*/ 142626 w 126377"/>
                  <a:gd name="connsiteY2" fmla="*/ 30692 h 90269"/>
                  <a:gd name="connsiteX3" fmla="*/ 101102 w 126377"/>
                  <a:gd name="connsiteY3" fmla="*/ 81243 h 90269"/>
                  <a:gd name="connsiteX4" fmla="*/ 66800 w 126377"/>
                  <a:gd name="connsiteY4" fmla="*/ 95686 h 90269"/>
                  <a:gd name="connsiteX5" fmla="*/ 28886 w 126377"/>
                  <a:gd name="connsiteY5" fmla="*/ 77632 h 90269"/>
                  <a:gd name="connsiteX6" fmla="*/ 0 w 126377"/>
                  <a:gd name="connsiteY6" fmla="*/ 21665 h 90269"/>
                  <a:gd name="connsiteX7" fmla="*/ 36108 w 126377"/>
                  <a:gd name="connsiteY7" fmla="*/ 0 h 9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90269">
                    <a:moveTo>
                      <a:pt x="36108" y="0"/>
                    </a:moveTo>
                    <a:lnTo>
                      <a:pt x="95686" y="0"/>
                    </a:lnTo>
                    <a:lnTo>
                      <a:pt x="142626" y="30692"/>
                    </a:lnTo>
                    <a:cubicBezTo>
                      <a:pt x="142626" y="30692"/>
                      <a:pt x="122767" y="57773"/>
                      <a:pt x="101102" y="81243"/>
                    </a:cubicBezTo>
                    <a:cubicBezTo>
                      <a:pt x="93881" y="90270"/>
                      <a:pt x="88464" y="95686"/>
                      <a:pt x="66800" y="95686"/>
                    </a:cubicBezTo>
                    <a:cubicBezTo>
                      <a:pt x="45135" y="95686"/>
                      <a:pt x="37913" y="86659"/>
                      <a:pt x="28886" y="77632"/>
                    </a:cubicBezTo>
                    <a:cubicBezTo>
                      <a:pt x="7222" y="55967"/>
                      <a:pt x="0" y="21665"/>
                      <a:pt x="0" y="21665"/>
                    </a:cubicBezTo>
                    <a:lnTo>
                      <a:pt x="36108" y="0"/>
                    </a:lnTo>
                    <a:close/>
                  </a:path>
                </a:pathLst>
              </a:custGeom>
              <a:solidFill>
                <a:srgbClr val="D10006"/>
              </a:solidFill>
              <a:ln w="18013" cap="flat">
                <a:noFill/>
                <a:prstDash val="solid"/>
                <a:miter/>
              </a:ln>
            </p:spPr>
            <p:txBody>
              <a:bodyPr rtlCol="0" anchor="ctr"/>
              <a:lstStyle/>
              <a:p>
                <a:endParaRPr lang="zh-CN" altLang="en-US"/>
              </a:p>
            </p:txBody>
          </p:sp>
          <p:sp>
            <p:nvSpPr>
              <p:cNvPr id="36" name="任意多边形: 形状 35"/>
              <p:cNvSpPr/>
              <p:nvPr/>
            </p:nvSpPr>
            <p:spPr>
              <a:xfrm>
                <a:off x="9705262" y="2354683"/>
                <a:ext cx="126378" cy="72216"/>
              </a:xfrm>
              <a:custGeom>
                <a:avLst/>
                <a:gdLst>
                  <a:gd name="connsiteX0" fmla="*/ 95686 w 126377"/>
                  <a:gd name="connsiteY0" fmla="*/ 0 h 72215"/>
                  <a:gd name="connsiteX1" fmla="*/ 36108 w 126377"/>
                  <a:gd name="connsiteY1" fmla="*/ 0 h 72215"/>
                  <a:gd name="connsiteX2" fmla="*/ 0 w 126377"/>
                  <a:gd name="connsiteY2" fmla="*/ 23470 h 72215"/>
                  <a:gd name="connsiteX3" fmla="*/ 9027 w 126377"/>
                  <a:gd name="connsiteY3" fmla="*/ 50551 h 72215"/>
                  <a:gd name="connsiteX4" fmla="*/ 64994 w 126377"/>
                  <a:gd name="connsiteY4" fmla="*/ 10832 h 72215"/>
                  <a:gd name="connsiteX5" fmla="*/ 113740 w 126377"/>
                  <a:gd name="connsiteY5" fmla="*/ 57773 h 72215"/>
                  <a:gd name="connsiteX6" fmla="*/ 111935 w 126377"/>
                  <a:gd name="connsiteY6" fmla="*/ 72216 h 72215"/>
                  <a:gd name="connsiteX7" fmla="*/ 142626 w 126377"/>
                  <a:gd name="connsiteY7" fmla="*/ 32497 h 72215"/>
                  <a:gd name="connsiteX8" fmla="*/ 95686 w 126377"/>
                  <a:gd name="connsiteY8" fmla="*/ 0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377" h="72215">
                    <a:moveTo>
                      <a:pt x="95686" y="0"/>
                    </a:moveTo>
                    <a:lnTo>
                      <a:pt x="36108" y="0"/>
                    </a:lnTo>
                    <a:lnTo>
                      <a:pt x="0" y="23470"/>
                    </a:lnTo>
                    <a:cubicBezTo>
                      <a:pt x="0" y="23470"/>
                      <a:pt x="1805" y="36108"/>
                      <a:pt x="9027" y="50551"/>
                    </a:cubicBezTo>
                    <a:cubicBezTo>
                      <a:pt x="19859" y="41524"/>
                      <a:pt x="54162" y="10832"/>
                      <a:pt x="64994" y="10832"/>
                    </a:cubicBezTo>
                    <a:cubicBezTo>
                      <a:pt x="75827" y="10832"/>
                      <a:pt x="113740" y="45135"/>
                      <a:pt x="113740" y="57773"/>
                    </a:cubicBezTo>
                    <a:cubicBezTo>
                      <a:pt x="113740" y="63189"/>
                      <a:pt x="111935" y="66800"/>
                      <a:pt x="111935" y="72216"/>
                    </a:cubicBezTo>
                    <a:cubicBezTo>
                      <a:pt x="128183" y="52357"/>
                      <a:pt x="142626" y="32497"/>
                      <a:pt x="142626" y="32497"/>
                    </a:cubicBezTo>
                    <a:lnTo>
                      <a:pt x="95686" y="0"/>
                    </a:lnTo>
                    <a:close/>
                  </a:path>
                </a:pathLst>
              </a:custGeom>
              <a:solidFill>
                <a:srgbClr val="9A0006"/>
              </a:solidFill>
              <a:ln w="18013" cap="flat">
                <a:noFill/>
                <a:prstDash val="solid"/>
                <a:miter/>
              </a:ln>
            </p:spPr>
            <p:txBody>
              <a:bodyPr rtlCol="0" anchor="ctr"/>
              <a:lstStyle/>
              <a:p>
                <a:endParaRPr lang="zh-CN" altLang="en-US"/>
              </a:p>
            </p:txBody>
          </p:sp>
          <p:sp>
            <p:nvSpPr>
              <p:cNvPr id="37" name="任意多边形: 形状 36"/>
              <p:cNvSpPr/>
              <p:nvPr/>
            </p:nvSpPr>
            <p:spPr>
              <a:xfrm>
                <a:off x="9271899" y="2273440"/>
                <a:ext cx="956861" cy="1642912"/>
              </a:xfrm>
              <a:custGeom>
                <a:avLst/>
                <a:gdLst>
                  <a:gd name="connsiteX0" fmla="*/ 102975 w 956860"/>
                  <a:gd name="connsiteY0" fmla="*/ 111935 h 1642911"/>
                  <a:gd name="connsiteX1" fmla="*/ 16316 w 956860"/>
                  <a:gd name="connsiteY1" fmla="*/ 267199 h 1642911"/>
                  <a:gd name="connsiteX2" fmla="*/ 19927 w 956860"/>
                  <a:gd name="connsiteY2" fmla="*/ 1635690 h 1642911"/>
                  <a:gd name="connsiteX3" fmla="*/ 458639 w 956860"/>
                  <a:gd name="connsiteY3" fmla="*/ 1639301 h 1642911"/>
                  <a:gd name="connsiteX4" fmla="*/ 897350 w 956860"/>
                  <a:gd name="connsiteY4" fmla="*/ 1641106 h 1642911"/>
                  <a:gd name="connsiteX5" fmla="*/ 920820 w 956860"/>
                  <a:gd name="connsiteY5" fmla="*/ 996579 h 1642911"/>
                  <a:gd name="connsiteX6" fmla="*/ 965955 w 956860"/>
                  <a:gd name="connsiteY6" fmla="*/ 321361 h 1642911"/>
                  <a:gd name="connsiteX7" fmla="*/ 956928 w 956860"/>
                  <a:gd name="connsiteY7" fmla="*/ 110129 h 1642911"/>
                  <a:gd name="connsiteX8" fmla="*/ 689730 w 956860"/>
                  <a:gd name="connsiteY8" fmla="*/ 0 h 1642911"/>
                  <a:gd name="connsiteX9" fmla="*/ 455028 w 956860"/>
                  <a:gd name="connsiteY9" fmla="*/ 888255 h 1642911"/>
                  <a:gd name="connsiteX10" fmla="*/ 337677 w 956860"/>
                  <a:gd name="connsiteY10" fmla="*/ 7222 h 1642911"/>
                  <a:gd name="connsiteX11" fmla="*/ 102975 w 956860"/>
                  <a:gd name="connsiteY11" fmla="*/ 111935 h 164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6860" h="1642911">
                    <a:moveTo>
                      <a:pt x="102975" y="111935"/>
                    </a:moveTo>
                    <a:cubicBezTo>
                      <a:pt x="61451" y="167902"/>
                      <a:pt x="28954" y="227480"/>
                      <a:pt x="16316" y="267199"/>
                    </a:cubicBezTo>
                    <a:cubicBezTo>
                      <a:pt x="-19792" y="386355"/>
                      <a:pt x="14511" y="1635690"/>
                      <a:pt x="19927" y="1635690"/>
                    </a:cubicBezTo>
                    <a:cubicBezTo>
                      <a:pt x="68673" y="1644717"/>
                      <a:pt x="267267" y="1639301"/>
                      <a:pt x="458639" y="1639301"/>
                    </a:cubicBezTo>
                    <a:cubicBezTo>
                      <a:pt x="659038" y="1639301"/>
                      <a:pt x="846799" y="1650133"/>
                      <a:pt x="897350" y="1641106"/>
                    </a:cubicBezTo>
                    <a:cubicBezTo>
                      <a:pt x="902766" y="1639301"/>
                      <a:pt x="897350" y="1363075"/>
                      <a:pt x="920820" y="996579"/>
                    </a:cubicBezTo>
                    <a:cubicBezTo>
                      <a:pt x="929847" y="841315"/>
                      <a:pt x="964150" y="501900"/>
                      <a:pt x="965955" y="321361"/>
                    </a:cubicBezTo>
                    <a:cubicBezTo>
                      <a:pt x="967761" y="187761"/>
                      <a:pt x="956928" y="110129"/>
                      <a:pt x="956928" y="110129"/>
                    </a:cubicBezTo>
                    <a:cubicBezTo>
                      <a:pt x="956928" y="110129"/>
                      <a:pt x="915404" y="27081"/>
                      <a:pt x="689730" y="0"/>
                    </a:cubicBezTo>
                    <a:cubicBezTo>
                      <a:pt x="736670" y="120962"/>
                      <a:pt x="617514" y="667997"/>
                      <a:pt x="455028" y="888255"/>
                    </a:cubicBezTo>
                    <a:cubicBezTo>
                      <a:pt x="227548" y="431490"/>
                      <a:pt x="344899" y="5416"/>
                      <a:pt x="337677" y="7222"/>
                    </a:cubicBezTo>
                    <a:cubicBezTo>
                      <a:pt x="196856" y="32497"/>
                      <a:pt x="126445" y="81243"/>
                      <a:pt x="102975" y="111935"/>
                    </a:cubicBezTo>
                    <a:close/>
                  </a:path>
                </a:pathLst>
              </a:custGeom>
              <a:solidFill>
                <a:srgbClr val="34383B"/>
              </a:solidFill>
              <a:ln w="18013" cap="flat">
                <a:noFill/>
                <a:prstDash val="solid"/>
                <a:miter/>
              </a:ln>
            </p:spPr>
            <p:txBody>
              <a:bodyPr rtlCol="0" anchor="ctr"/>
              <a:lstStyle/>
              <a:p>
                <a:endParaRPr lang="zh-CN" altLang="en-US"/>
              </a:p>
            </p:txBody>
          </p:sp>
          <p:sp>
            <p:nvSpPr>
              <p:cNvPr id="38" name="任意多边形: 形状 37"/>
              <p:cNvSpPr/>
              <p:nvPr/>
            </p:nvSpPr>
            <p:spPr>
              <a:xfrm>
                <a:off x="9282799" y="3069620"/>
                <a:ext cx="920753" cy="866591"/>
              </a:xfrm>
              <a:custGeom>
                <a:avLst/>
                <a:gdLst>
                  <a:gd name="connsiteX0" fmla="*/ 447739 w 920752"/>
                  <a:gd name="connsiteY0" fmla="*/ 879228 h 866590"/>
                  <a:gd name="connsiteX1" fmla="*/ 886450 w 920752"/>
                  <a:gd name="connsiteY1" fmla="*/ 846731 h 866590"/>
                  <a:gd name="connsiteX2" fmla="*/ 909920 w 920752"/>
                  <a:gd name="connsiteY2" fmla="*/ 202204 h 866590"/>
                  <a:gd name="connsiteX3" fmla="*/ 926169 w 920752"/>
                  <a:gd name="connsiteY3" fmla="*/ 0 h 866590"/>
                  <a:gd name="connsiteX4" fmla="*/ 308723 w 920752"/>
                  <a:gd name="connsiteY4" fmla="*/ 718548 h 866590"/>
                  <a:gd name="connsiteX5" fmla="*/ 0 w 920752"/>
                  <a:gd name="connsiteY5" fmla="*/ 619251 h 866590"/>
                  <a:gd name="connsiteX6" fmla="*/ 9027 w 920752"/>
                  <a:gd name="connsiteY6" fmla="*/ 843121 h 866590"/>
                  <a:gd name="connsiteX7" fmla="*/ 447739 w 920752"/>
                  <a:gd name="connsiteY7" fmla="*/ 879228 h 866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0752" h="866590">
                    <a:moveTo>
                      <a:pt x="447739" y="879228"/>
                    </a:moveTo>
                    <a:cubicBezTo>
                      <a:pt x="648138" y="879228"/>
                      <a:pt x="835899" y="857564"/>
                      <a:pt x="886450" y="846731"/>
                    </a:cubicBezTo>
                    <a:cubicBezTo>
                      <a:pt x="891866" y="844926"/>
                      <a:pt x="886450" y="568700"/>
                      <a:pt x="909920" y="202204"/>
                    </a:cubicBezTo>
                    <a:cubicBezTo>
                      <a:pt x="913531" y="149848"/>
                      <a:pt x="918947" y="79438"/>
                      <a:pt x="926169" y="0"/>
                    </a:cubicBezTo>
                    <a:cubicBezTo>
                      <a:pt x="825067" y="754656"/>
                      <a:pt x="426074" y="718548"/>
                      <a:pt x="308723" y="718548"/>
                    </a:cubicBezTo>
                    <a:cubicBezTo>
                      <a:pt x="185956" y="718548"/>
                      <a:pt x="70411" y="686051"/>
                      <a:pt x="0" y="619251"/>
                    </a:cubicBezTo>
                    <a:cubicBezTo>
                      <a:pt x="3611" y="752851"/>
                      <a:pt x="7222" y="841315"/>
                      <a:pt x="9027" y="843121"/>
                    </a:cubicBezTo>
                    <a:cubicBezTo>
                      <a:pt x="57773" y="850342"/>
                      <a:pt x="256367" y="879228"/>
                      <a:pt x="447739" y="879228"/>
                    </a:cubicBezTo>
                    <a:close/>
                  </a:path>
                </a:pathLst>
              </a:custGeom>
              <a:solidFill>
                <a:srgbClr val="2A2E31"/>
              </a:solidFill>
              <a:ln w="18013" cap="flat">
                <a:noFill/>
                <a:prstDash val="solid"/>
                <a:miter/>
              </a:ln>
            </p:spPr>
            <p:txBody>
              <a:bodyPr rtlCol="0" anchor="ctr"/>
              <a:lstStyle/>
              <a:p>
                <a:endParaRPr lang="zh-CN" altLang="en-US"/>
              </a:p>
            </p:txBody>
          </p:sp>
          <p:sp>
            <p:nvSpPr>
              <p:cNvPr id="39" name="任意多边形: 形状 38"/>
              <p:cNvSpPr/>
              <p:nvPr/>
            </p:nvSpPr>
            <p:spPr>
              <a:xfrm>
                <a:off x="9958116" y="3199579"/>
                <a:ext cx="505511" cy="361079"/>
              </a:xfrm>
              <a:custGeom>
                <a:avLst/>
                <a:gdLst>
                  <a:gd name="connsiteX0" fmla="*/ 50452 w 505511"/>
                  <a:gd name="connsiteY0" fmla="*/ 102937 h 361079"/>
                  <a:gd name="connsiteX1" fmla="*/ 164192 w 505511"/>
                  <a:gd name="connsiteY1" fmla="*/ 59608 h 361079"/>
                  <a:gd name="connsiteX2" fmla="*/ 3512 w 505511"/>
                  <a:gd name="connsiteY2" fmla="*/ 240148 h 361079"/>
                  <a:gd name="connsiteX3" fmla="*/ 142527 w 505511"/>
                  <a:gd name="connsiteY3" fmla="*/ 180569 h 361079"/>
                  <a:gd name="connsiteX4" fmla="*/ 68506 w 505511"/>
                  <a:gd name="connsiteY4" fmla="*/ 310558 h 361079"/>
                  <a:gd name="connsiteX5" fmla="*/ 236408 w 505511"/>
                  <a:gd name="connsiteY5" fmla="*/ 211261 h 361079"/>
                  <a:gd name="connsiteX6" fmla="*/ 156971 w 505511"/>
                  <a:gd name="connsiteY6" fmla="*/ 328612 h 361079"/>
                  <a:gd name="connsiteX7" fmla="*/ 281543 w 505511"/>
                  <a:gd name="connsiteY7" fmla="*/ 287088 h 361079"/>
                  <a:gd name="connsiteX8" fmla="*/ 371813 w 505511"/>
                  <a:gd name="connsiteY8" fmla="*/ 373747 h 361079"/>
                  <a:gd name="connsiteX9" fmla="*/ 518050 w 505511"/>
                  <a:gd name="connsiteY9" fmla="*/ 326807 h 361079"/>
                  <a:gd name="connsiteX10" fmla="*/ 393478 w 505511"/>
                  <a:gd name="connsiteY10" fmla="*/ 202234 h 361079"/>
                  <a:gd name="connsiteX11" fmla="*/ 268905 w 505511"/>
                  <a:gd name="connsiteY11" fmla="*/ 83078 h 361079"/>
                  <a:gd name="connsiteX12" fmla="*/ 173219 w 505511"/>
                  <a:gd name="connsiteY12" fmla="*/ 30 h 361079"/>
                  <a:gd name="connsiteX13" fmla="*/ 50452 w 505511"/>
                  <a:gd name="connsiteY13" fmla="*/ 102937 h 361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5511" h="361079">
                    <a:moveTo>
                      <a:pt x="50452" y="102937"/>
                    </a:moveTo>
                    <a:cubicBezTo>
                      <a:pt x="70312" y="122797"/>
                      <a:pt x="156971" y="52386"/>
                      <a:pt x="164192" y="59608"/>
                    </a:cubicBezTo>
                    <a:cubicBezTo>
                      <a:pt x="175025" y="70440"/>
                      <a:pt x="-28985" y="209456"/>
                      <a:pt x="3512" y="240148"/>
                    </a:cubicBezTo>
                    <a:cubicBezTo>
                      <a:pt x="39620" y="276255"/>
                      <a:pt x="131695" y="169737"/>
                      <a:pt x="142527" y="180569"/>
                    </a:cubicBezTo>
                    <a:cubicBezTo>
                      <a:pt x="160581" y="198623"/>
                      <a:pt x="41425" y="281672"/>
                      <a:pt x="68506" y="310558"/>
                    </a:cubicBezTo>
                    <a:cubicBezTo>
                      <a:pt x="102809" y="344861"/>
                      <a:pt x="220160" y="195013"/>
                      <a:pt x="236408" y="211261"/>
                    </a:cubicBezTo>
                    <a:cubicBezTo>
                      <a:pt x="245435" y="220288"/>
                      <a:pt x="140722" y="312363"/>
                      <a:pt x="156971" y="328612"/>
                    </a:cubicBezTo>
                    <a:cubicBezTo>
                      <a:pt x="184052" y="355693"/>
                      <a:pt x="258073" y="270839"/>
                      <a:pt x="281543" y="287088"/>
                    </a:cubicBezTo>
                    <a:cubicBezTo>
                      <a:pt x="305013" y="303336"/>
                      <a:pt x="335705" y="357498"/>
                      <a:pt x="371813" y="373747"/>
                    </a:cubicBezTo>
                    <a:cubicBezTo>
                      <a:pt x="407921" y="388190"/>
                      <a:pt x="496385" y="353888"/>
                      <a:pt x="518050" y="326807"/>
                    </a:cubicBezTo>
                    <a:cubicBezTo>
                      <a:pt x="546936" y="290699"/>
                      <a:pt x="440418" y="155294"/>
                      <a:pt x="393478" y="202234"/>
                    </a:cubicBezTo>
                    <a:cubicBezTo>
                      <a:pt x="362786" y="171542"/>
                      <a:pt x="344732" y="126407"/>
                      <a:pt x="268905" y="83078"/>
                    </a:cubicBezTo>
                    <a:cubicBezTo>
                      <a:pt x="243630" y="41554"/>
                      <a:pt x="212938" y="30"/>
                      <a:pt x="173219" y="30"/>
                    </a:cubicBezTo>
                    <a:cubicBezTo>
                      <a:pt x="115447" y="-1776"/>
                      <a:pt x="28787" y="79467"/>
                      <a:pt x="50452" y="102937"/>
                    </a:cubicBezTo>
                    <a:close/>
                  </a:path>
                </a:pathLst>
              </a:custGeom>
              <a:solidFill>
                <a:srgbClr val="FFAA70"/>
              </a:solidFill>
              <a:ln w="18013" cap="flat">
                <a:noFill/>
                <a:prstDash val="solid"/>
                <a:miter/>
              </a:ln>
            </p:spPr>
            <p:txBody>
              <a:bodyPr rtlCol="0" anchor="ctr"/>
              <a:lstStyle/>
              <a:p>
                <a:endParaRPr lang="zh-CN" altLang="en-US"/>
              </a:p>
            </p:txBody>
          </p:sp>
          <p:sp>
            <p:nvSpPr>
              <p:cNvPr id="40" name="任意多边形: 形状 39"/>
              <p:cNvSpPr/>
              <p:nvPr/>
            </p:nvSpPr>
            <p:spPr>
              <a:xfrm>
                <a:off x="10116892" y="3390005"/>
                <a:ext cx="361079" cy="180540"/>
              </a:xfrm>
              <a:custGeom>
                <a:avLst/>
                <a:gdLst>
                  <a:gd name="connsiteX0" fmla="*/ 122767 w 361079"/>
                  <a:gd name="connsiteY0" fmla="*/ 94856 h 180539"/>
                  <a:gd name="connsiteX1" fmla="*/ 213037 w 361079"/>
                  <a:gd name="connsiteY1" fmla="*/ 181515 h 180539"/>
                  <a:gd name="connsiteX2" fmla="*/ 359274 w 361079"/>
                  <a:gd name="connsiteY2" fmla="*/ 134575 h 180539"/>
                  <a:gd name="connsiteX3" fmla="*/ 249145 w 361079"/>
                  <a:gd name="connsiteY3" fmla="*/ 976 h 180539"/>
                  <a:gd name="connsiteX4" fmla="*/ 232896 w 361079"/>
                  <a:gd name="connsiteY4" fmla="*/ 87635 h 180539"/>
                  <a:gd name="connsiteX5" fmla="*/ 129989 w 361079"/>
                  <a:gd name="connsiteY5" fmla="*/ 73191 h 180539"/>
                  <a:gd name="connsiteX6" fmla="*/ 25276 w 361079"/>
                  <a:gd name="connsiteY6" fmla="*/ 130964 h 180539"/>
                  <a:gd name="connsiteX7" fmla="*/ 0 w 361079"/>
                  <a:gd name="connsiteY7" fmla="*/ 138186 h 180539"/>
                  <a:gd name="connsiteX8" fmla="*/ 122767 w 361079"/>
                  <a:gd name="connsiteY8" fmla="*/ 94856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9" h="180539">
                    <a:moveTo>
                      <a:pt x="122767" y="94856"/>
                    </a:moveTo>
                    <a:cubicBezTo>
                      <a:pt x="146237" y="111105"/>
                      <a:pt x="176929" y="165267"/>
                      <a:pt x="213037" y="181515"/>
                    </a:cubicBezTo>
                    <a:cubicBezTo>
                      <a:pt x="249145" y="195959"/>
                      <a:pt x="337609" y="161656"/>
                      <a:pt x="359274" y="134575"/>
                    </a:cubicBezTo>
                    <a:cubicBezTo>
                      <a:pt x="386355" y="102078"/>
                      <a:pt x="299696" y="-11662"/>
                      <a:pt x="249145" y="976"/>
                    </a:cubicBezTo>
                    <a:cubicBezTo>
                      <a:pt x="269004" y="55137"/>
                      <a:pt x="249145" y="71386"/>
                      <a:pt x="232896" y="87635"/>
                    </a:cubicBezTo>
                    <a:cubicBezTo>
                      <a:pt x="211232" y="107494"/>
                      <a:pt x="158875" y="93051"/>
                      <a:pt x="129989" y="73191"/>
                    </a:cubicBezTo>
                    <a:cubicBezTo>
                      <a:pt x="101102" y="53332"/>
                      <a:pt x="59578" y="105689"/>
                      <a:pt x="25276" y="130964"/>
                    </a:cubicBezTo>
                    <a:cubicBezTo>
                      <a:pt x="14443" y="139991"/>
                      <a:pt x="7222" y="139991"/>
                      <a:pt x="0" y="138186"/>
                    </a:cubicBezTo>
                    <a:cubicBezTo>
                      <a:pt x="27081" y="159851"/>
                      <a:pt x="99297" y="78608"/>
                      <a:pt x="122767" y="94856"/>
                    </a:cubicBezTo>
                    <a:close/>
                  </a:path>
                </a:pathLst>
              </a:custGeom>
              <a:solidFill>
                <a:srgbClr val="FF8B49"/>
              </a:solidFill>
              <a:ln w="18013" cap="flat">
                <a:noFill/>
                <a:prstDash val="solid"/>
                <a:miter/>
              </a:ln>
            </p:spPr>
            <p:txBody>
              <a:bodyPr rtlCol="0" anchor="ctr"/>
              <a:lstStyle/>
              <a:p>
                <a:endParaRPr lang="zh-CN" altLang="en-US"/>
              </a:p>
            </p:txBody>
          </p:sp>
          <p:sp>
            <p:nvSpPr>
              <p:cNvPr id="41" name="任意多边形: 形状 40"/>
              <p:cNvSpPr/>
              <p:nvPr/>
            </p:nvSpPr>
            <p:spPr>
              <a:xfrm>
                <a:off x="10342567" y="3338624"/>
                <a:ext cx="180540" cy="180540"/>
              </a:xfrm>
              <a:custGeom>
                <a:avLst/>
                <a:gdLst>
                  <a:gd name="connsiteX0" fmla="*/ 193178 w 180539"/>
                  <a:gd name="connsiteY0" fmla="*/ 157070 h 180539"/>
                  <a:gd name="connsiteX1" fmla="*/ 158875 w 180539"/>
                  <a:gd name="connsiteY1" fmla="*/ 191372 h 180539"/>
                  <a:gd name="connsiteX2" fmla="*/ 149848 w 180539"/>
                  <a:gd name="connsiteY2" fmla="*/ 194983 h 180539"/>
                  <a:gd name="connsiteX3" fmla="*/ 139016 w 180539"/>
                  <a:gd name="connsiteY3" fmla="*/ 191372 h 180539"/>
                  <a:gd name="connsiteX4" fmla="*/ 3611 w 180539"/>
                  <a:gd name="connsiteY4" fmla="*/ 55967 h 180539"/>
                  <a:gd name="connsiteX5" fmla="*/ 0 w 180539"/>
                  <a:gd name="connsiteY5" fmla="*/ 45135 h 180539"/>
                  <a:gd name="connsiteX6" fmla="*/ 3611 w 180539"/>
                  <a:gd name="connsiteY6" fmla="*/ 34303 h 180539"/>
                  <a:gd name="connsiteX7" fmla="*/ 37913 w 180539"/>
                  <a:gd name="connsiteY7" fmla="*/ 0 h 180539"/>
                  <a:gd name="connsiteX8" fmla="*/ 193178 w 180539"/>
                  <a:gd name="connsiteY8" fmla="*/ 15707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193178" y="157070"/>
                    </a:moveTo>
                    <a:lnTo>
                      <a:pt x="158875" y="191372"/>
                    </a:lnTo>
                    <a:cubicBezTo>
                      <a:pt x="155264" y="194983"/>
                      <a:pt x="153459" y="194983"/>
                      <a:pt x="149848" y="194983"/>
                    </a:cubicBezTo>
                    <a:cubicBezTo>
                      <a:pt x="146237" y="194983"/>
                      <a:pt x="142627" y="193178"/>
                      <a:pt x="139016" y="191372"/>
                    </a:cubicBezTo>
                    <a:lnTo>
                      <a:pt x="3611" y="55967"/>
                    </a:lnTo>
                    <a:cubicBezTo>
                      <a:pt x="0" y="52357"/>
                      <a:pt x="0" y="48746"/>
                      <a:pt x="0" y="45135"/>
                    </a:cubicBezTo>
                    <a:cubicBezTo>
                      <a:pt x="0" y="41524"/>
                      <a:pt x="1806" y="37913"/>
                      <a:pt x="3611" y="34303"/>
                    </a:cubicBezTo>
                    <a:lnTo>
                      <a:pt x="37913" y="0"/>
                    </a:lnTo>
                    <a:lnTo>
                      <a:pt x="193178" y="157070"/>
                    </a:lnTo>
                    <a:close/>
                  </a:path>
                </a:pathLst>
              </a:custGeom>
              <a:solidFill>
                <a:srgbClr val="F4EBE6"/>
              </a:solidFill>
              <a:ln w="18013" cap="flat">
                <a:noFill/>
                <a:prstDash val="solid"/>
                <a:miter/>
              </a:ln>
            </p:spPr>
            <p:txBody>
              <a:bodyPr rtlCol="0" anchor="ctr"/>
              <a:lstStyle/>
              <a:p>
                <a:endParaRPr lang="zh-CN" altLang="en-US"/>
              </a:p>
            </p:txBody>
          </p:sp>
          <p:sp>
            <p:nvSpPr>
              <p:cNvPr id="42" name="任意多边形: 形状 41"/>
              <p:cNvSpPr/>
              <p:nvPr/>
            </p:nvSpPr>
            <p:spPr>
              <a:xfrm>
                <a:off x="10366037" y="3340430"/>
                <a:ext cx="162486" cy="180540"/>
              </a:xfrm>
              <a:custGeom>
                <a:avLst/>
                <a:gdLst>
                  <a:gd name="connsiteX0" fmla="*/ 124573 w 162485"/>
                  <a:gd name="connsiteY0" fmla="*/ 193177 h 180539"/>
                  <a:gd name="connsiteX1" fmla="*/ 133600 w 162485"/>
                  <a:gd name="connsiteY1" fmla="*/ 189567 h 180539"/>
                  <a:gd name="connsiteX2" fmla="*/ 167902 w 162485"/>
                  <a:gd name="connsiteY2" fmla="*/ 155264 h 180539"/>
                  <a:gd name="connsiteX3" fmla="*/ 12638 w 162485"/>
                  <a:gd name="connsiteY3" fmla="*/ 0 h 180539"/>
                  <a:gd name="connsiteX4" fmla="*/ 0 w 162485"/>
                  <a:gd name="connsiteY4" fmla="*/ 12638 h 180539"/>
                  <a:gd name="connsiteX5" fmla="*/ 66800 w 162485"/>
                  <a:gd name="connsiteY5" fmla="*/ 144432 h 180539"/>
                  <a:gd name="connsiteX6" fmla="*/ 113740 w 162485"/>
                  <a:gd name="connsiteY6" fmla="*/ 191372 h 180539"/>
                  <a:gd name="connsiteX7" fmla="*/ 124573 w 162485"/>
                  <a:gd name="connsiteY7"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485" h="180539">
                    <a:moveTo>
                      <a:pt x="124573" y="193177"/>
                    </a:moveTo>
                    <a:cubicBezTo>
                      <a:pt x="128183" y="193177"/>
                      <a:pt x="131794" y="191372"/>
                      <a:pt x="133600" y="189567"/>
                    </a:cubicBezTo>
                    <a:lnTo>
                      <a:pt x="167902" y="155264"/>
                    </a:lnTo>
                    <a:lnTo>
                      <a:pt x="12638" y="0"/>
                    </a:lnTo>
                    <a:lnTo>
                      <a:pt x="0" y="12638"/>
                    </a:lnTo>
                    <a:cubicBezTo>
                      <a:pt x="32497" y="46940"/>
                      <a:pt x="122767" y="151653"/>
                      <a:pt x="66800" y="144432"/>
                    </a:cubicBezTo>
                    <a:lnTo>
                      <a:pt x="113740" y="191372"/>
                    </a:lnTo>
                    <a:cubicBezTo>
                      <a:pt x="117351" y="193177"/>
                      <a:pt x="120962" y="193177"/>
                      <a:pt x="124573" y="193177"/>
                    </a:cubicBezTo>
                    <a:close/>
                  </a:path>
                </a:pathLst>
              </a:custGeom>
              <a:solidFill>
                <a:srgbClr val="D3D3D3"/>
              </a:solidFill>
              <a:ln w="18013" cap="flat">
                <a:noFill/>
                <a:prstDash val="solid"/>
                <a:miter/>
              </a:ln>
            </p:spPr>
            <p:txBody>
              <a:bodyPr rtlCol="0" anchor="ctr"/>
              <a:lstStyle/>
              <a:p>
                <a:endParaRPr lang="zh-CN" altLang="en-US"/>
              </a:p>
            </p:txBody>
          </p:sp>
          <p:sp>
            <p:nvSpPr>
              <p:cNvPr id="43" name="任意多边形: 形状 42"/>
              <p:cNvSpPr/>
              <p:nvPr/>
            </p:nvSpPr>
            <p:spPr>
              <a:xfrm>
                <a:off x="10046482" y="2329407"/>
                <a:ext cx="595781" cy="1173508"/>
              </a:xfrm>
              <a:custGeom>
                <a:avLst/>
                <a:gdLst>
                  <a:gd name="connsiteX0" fmla="*/ 500095 w 595781"/>
                  <a:gd name="connsiteY0" fmla="*/ 1178925 h 1173508"/>
                  <a:gd name="connsiteX1" fmla="*/ 324972 w 595781"/>
                  <a:gd name="connsiteY1" fmla="*/ 1003801 h 1173508"/>
                  <a:gd name="connsiteX2" fmla="*/ 324972 w 595781"/>
                  <a:gd name="connsiteY2" fmla="*/ 989358 h 1173508"/>
                  <a:gd name="connsiteX3" fmla="*/ 326777 w 595781"/>
                  <a:gd name="connsiteY3" fmla="*/ 987552 h 1173508"/>
                  <a:gd name="connsiteX4" fmla="*/ 241923 w 595781"/>
                  <a:gd name="connsiteY4" fmla="*/ 584949 h 1173508"/>
                  <a:gd name="connsiteX5" fmla="*/ 0 w 595781"/>
                  <a:gd name="connsiteY5" fmla="*/ 240118 h 1173508"/>
                  <a:gd name="connsiteX6" fmla="*/ 5416 w 595781"/>
                  <a:gd name="connsiteY6" fmla="*/ 243729 h 1173508"/>
                  <a:gd name="connsiteX7" fmla="*/ 115545 w 595781"/>
                  <a:gd name="connsiteY7" fmla="*/ 0 h 1173508"/>
                  <a:gd name="connsiteX8" fmla="*/ 483847 w 595781"/>
                  <a:gd name="connsiteY8" fmla="*/ 469403 h 1173508"/>
                  <a:gd name="connsiteX9" fmla="*/ 601197 w 595781"/>
                  <a:gd name="connsiteY9" fmla="*/ 830483 h 1173508"/>
                  <a:gd name="connsiteX10" fmla="*/ 519954 w 595781"/>
                  <a:gd name="connsiteY10" fmla="*/ 1171703 h 1173508"/>
                  <a:gd name="connsiteX11" fmla="*/ 518149 w 595781"/>
                  <a:gd name="connsiteY11" fmla="*/ 1173508 h 1173508"/>
                  <a:gd name="connsiteX12" fmla="*/ 500095 w 595781"/>
                  <a:gd name="connsiteY12" fmla="*/ 1178925 h 117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1173508">
                    <a:moveTo>
                      <a:pt x="500095" y="1178925"/>
                    </a:moveTo>
                    <a:lnTo>
                      <a:pt x="324972" y="1003801"/>
                    </a:lnTo>
                    <a:cubicBezTo>
                      <a:pt x="324972" y="1003801"/>
                      <a:pt x="319555" y="998385"/>
                      <a:pt x="324972" y="989358"/>
                    </a:cubicBezTo>
                    <a:cubicBezTo>
                      <a:pt x="324972" y="989358"/>
                      <a:pt x="324972" y="987552"/>
                      <a:pt x="326777" y="987552"/>
                    </a:cubicBezTo>
                    <a:cubicBezTo>
                      <a:pt x="355663" y="937001"/>
                      <a:pt x="343025" y="796180"/>
                      <a:pt x="241923" y="584949"/>
                    </a:cubicBezTo>
                    <a:cubicBezTo>
                      <a:pt x="110129" y="306918"/>
                      <a:pt x="1805" y="241923"/>
                      <a:pt x="0" y="240118"/>
                    </a:cubicBezTo>
                    <a:cubicBezTo>
                      <a:pt x="0" y="240118"/>
                      <a:pt x="1805" y="241923"/>
                      <a:pt x="5416" y="243729"/>
                    </a:cubicBezTo>
                    <a:lnTo>
                      <a:pt x="115545" y="0"/>
                    </a:lnTo>
                    <a:cubicBezTo>
                      <a:pt x="146237" y="14443"/>
                      <a:pt x="308723" y="101102"/>
                      <a:pt x="483847" y="469403"/>
                    </a:cubicBezTo>
                    <a:cubicBezTo>
                      <a:pt x="547035" y="603003"/>
                      <a:pt x="586754" y="725770"/>
                      <a:pt x="601197" y="830483"/>
                    </a:cubicBezTo>
                    <a:cubicBezTo>
                      <a:pt x="621057" y="974915"/>
                      <a:pt x="593976" y="1090460"/>
                      <a:pt x="519954" y="1171703"/>
                    </a:cubicBezTo>
                    <a:cubicBezTo>
                      <a:pt x="519954" y="1171703"/>
                      <a:pt x="518149" y="1173508"/>
                      <a:pt x="518149" y="1173508"/>
                    </a:cubicBezTo>
                    <a:cubicBezTo>
                      <a:pt x="507317" y="1186146"/>
                      <a:pt x="500095" y="1178925"/>
                      <a:pt x="500095" y="1178925"/>
                    </a:cubicBezTo>
                    <a:close/>
                  </a:path>
                </a:pathLst>
              </a:custGeom>
              <a:solidFill>
                <a:srgbClr val="34383B"/>
              </a:solidFill>
              <a:ln w="18013" cap="flat">
                <a:noFill/>
                <a:prstDash val="solid"/>
                <a:miter/>
              </a:ln>
            </p:spPr>
            <p:txBody>
              <a:bodyPr rtlCol="0" anchor="ctr"/>
              <a:lstStyle/>
              <a:p>
                <a:endParaRPr lang="zh-CN" altLang="en-US"/>
              </a:p>
            </p:txBody>
          </p:sp>
          <p:sp>
            <p:nvSpPr>
              <p:cNvPr id="44" name="任意多边形: 形状 43"/>
              <p:cNvSpPr/>
              <p:nvPr/>
            </p:nvSpPr>
            <p:spPr>
              <a:xfrm>
                <a:off x="10246881" y="2388985"/>
                <a:ext cx="397187" cy="1119346"/>
              </a:xfrm>
              <a:custGeom>
                <a:avLst/>
                <a:gdLst>
                  <a:gd name="connsiteX0" fmla="*/ 317750 w 397187"/>
                  <a:gd name="connsiteY0" fmla="*/ 1115736 h 1119346"/>
                  <a:gd name="connsiteX1" fmla="*/ 319555 w 397187"/>
                  <a:gd name="connsiteY1" fmla="*/ 1113930 h 1119346"/>
                  <a:gd name="connsiteX2" fmla="*/ 400798 w 397187"/>
                  <a:gd name="connsiteY2" fmla="*/ 772710 h 1119346"/>
                  <a:gd name="connsiteX3" fmla="*/ 283447 w 397187"/>
                  <a:gd name="connsiteY3" fmla="*/ 411631 h 1119346"/>
                  <a:gd name="connsiteX4" fmla="*/ 0 w 397187"/>
                  <a:gd name="connsiteY4" fmla="*/ 0 h 1119346"/>
                  <a:gd name="connsiteX5" fmla="*/ 0 w 397187"/>
                  <a:gd name="connsiteY5" fmla="*/ 0 h 1119346"/>
                  <a:gd name="connsiteX6" fmla="*/ 263588 w 397187"/>
                  <a:gd name="connsiteY6" fmla="*/ 998385 h 1119346"/>
                  <a:gd name="connsiteX7" fmla="*/ 169707 w 397187"/>
                  <a:gd name="connsiteY7" fmla="*/ 989358 h 1119346"/>
                  <a:gd name="connsiteX8" fmla="*/ 299696 w 397187"/>
                  <a:gd name="connsiteY8" fmla="*/ 1119346 h 1119346"/>
                  <a:gd name="connsiteX9" fmla="*/ 317750 w 397187"/>
                  <a:gd name="connsiteY9" fmla="*/ 1115736 h 1119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187" h="1119346">
                    <a:moveTo>
                      <a:pt x="317750" y="1115736"/>
                    </a:moveTo>
                    <a:cubicBezTo>
                      <a:pt x="317750" y="1115736"/>
                      <a:pt x="319555" y="1113930"/>
                      <a:pt x="319555" y="1113930"/>
                    </a:cubicBezTo>
                    <a:cubicBezTo>
                      <a:pt x="393577" y="1032687"/>
                      <a:pt x="420657" y="917142"/>
                      <a:pt x="400798" y="772710"/>
                    </a:cubicBezTo>
                    <a:cubicBezTo>
                      <a:pt x="386355" y="667997"/>
                      <a:pt x="346636" y="545230"/>
                      <a:pt x="283447" y="411631"/>
                    </a:cubicBezTo>
                    <a:cubicBezTo>
                      <a:pt x="175124" y="182345"/>
                      <a:pt x="70411" y="61383"/>
                      <a:pt x="0" y="0"/>
                    </a:cubicBezTo>
                    <a:cubicBezTo>
                      <a:pt x="0" y="0"/>
                      <a:pt x="0" y="0"/>
                      <a:pt x="0" y="0"/>
                    </a:cubicBezTo>
                    <a:cubicBezTo>
                      <a:pt x="330388" y="377328"/>
                      <a:pt x="379134" y="951444"/>
                      <a:pt x="263588" y="998385"/>
                    </a:cubicBezTo>
                    <a:cubicBezTo>
                      <a:pt x="216648" y="1016439"/>
                      <a:pt x="185956" y="1001996"/>
                      <a:pt x="169707" y="989358"/>
                    </a:cubicBezTo>
                    <a:lnTo>
                      <a:pt x="299696" y="1119346"/>
                    </a:lnTo>
                    <a:cubicBezTo>
                      <a:pt x="299696" y="1119346"/>
                      <a:pt x="306918" y="1126568"/>
                      <a:pt x="317750" y="1115736"/>
                    </a:cubicBezTo>
                    <a:close/>
                  </a:path>
                </a:pathLst>
              </a:custGeom>
              <a:solidFill>
                <a:srgbClr val="2A2E31"/>
              </a:solidFill>
              <a:ln w="18013" cap="flat">
                <a:noFill/>
                <a:prstDash val="solid"/>
                <a:miter/>
              </a:ln>
            </p:spPr>
            <p:txBody>
              <a:bodyPr rtlCol="0" anchor="ctr"/>
              <a:lstStyle/>
              <a:p>
                <a:endParaRPr lang="zh-CN" altLang="en-US"/>
              </a:p>
            </p:txBody>
          </p:sp>
          <p:sp>
            <p:nvSpPr>
              <p:cNvPr id="45" name="任意多边形: 形状 44"/>
              <p:cNvSpPr/>
              <p:nvPr/>
            </p:nvSpPr>
            <p:spPr>
              <a:xfrm>
                <a:off x="9728732" y="2307742"/>
                <a:ext cx="361079" cy="920753"/>
              </a:xfrm>
              <a:custGeom>
                <a:avLst/>
                <a:gdLst>
                  <a:gd name="connsiteX0" fmla="*/ 294280 w 361079"/>
                  <a:gd name="connsiteY0" fmla="*/ 0 h 920752"/>
                  <a:gd name="connsiteX1" fmla="*/ 364690 w 361079"/>
                  <a:gd name="connsiteY1" fmla="*/ 205815 h 920752"/>
                  <a:gd name="connsiteX2" fmla="*/ 245534 w 361079"/>
                  <a:gd name="connsiteY2" fmla="*/ 211231 h 920752"/>
                  <a:gd name="connsiteX3" fmla="*/ 352052 w 361079"/>
                  <a:gd name="connsiteY3" fmla="*/ 315945 h 920752"/>
                  <a:gd name="connsiteX4" fmla="*/ 0 w 361079"/>
                  <a:gd name="connsiteY4" fmla="*/ 929780 h 920752"/>
                  <a:gd name="connsiteX5" fmla="*/ 232896 w 361079"/>
                  <a:gd name="connsiteY5" fmla="*/ 231091 h 920752"/>
                  <a:gd name="connsiteX6" fmla="*/ 243729 w 361079"/>
                  <a:gd name="connsiteY6" fmla="*/ 173318 h 920752"/>
                  <a:gd name="connsiteX7" fmla="*/ 294280 w 361079"/>
                  <a:gd name="connsiteY7" fmla="*/ 0 h 920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079" h="920752">
                    <a:moveTo>
                      <a:pt x="294280" y="0"/>
                    </a:moveTo>
                    <a:cubicBezTo>
                      <a:pt x="294280" y="0"/>
                      <a:pt x="371912" y="194983"/>
                      <a:pt x="364690" y="205815"/>
                    </a:cubicBezTo>
                    <a:cubicBezTo>
                      <a:pt x="355663" y="216648"/>
                      <a:pt x="245534" y="211231"/>
                      <a:pt x="245534" y="211231"/>
                    </a:cubicBezTo>
                    <a:cubicBezTo>
                      <a:pt x="245534" y="211231"/>
                      <a:pt x="348442" y="308723"/>
                      <a:pt x="352052" y="315945"/>
                    </a:cubicBezTo>
                    <a:cubicBezTo>
                      <a:pt x="355663" y="323166"/>
                      <a:pt x="157070" y="823261"/>
                      <a:pt x="0" y="929780"/>
                    </a:cubicBezTo>
                    <a:cubicBezTo>
                      <a:pt x="227480" y="538008"/>
                      <a:pt x="232896" y="231091"/>
                      <a:pt x="232896" y="231091"/>
                    </a:cubicBezTo>
                    <a:lnTo>
                      <a:pt x="243729" y="173318"/>
                    </a:lnTo>
                    <a:lnTo>
                      <a:pt x="294280" y="0"/>
                    </a:lnTo>
                    <a:close/>
                  </a:path>
                </a:pathLst>
              </a:custGeom>
              <a:solidFill>
                <a:srgbClr val="23272A"/>
              </a:solidFill>
              <a:ln w="18013" cap="flat">
                <a:noFill/>
                <a:prstDash val="solid"/>
                <a:miter/>
              </a:ln>
            </p:spPr>
            <p:txBody>
              <a:bodyPr rtlCol="0" anchor="ctr"/>
              <a:lstStyle/>
              <a:p>
                <a:endParaRPr lang="zh-CN" altLang="en-US"/>
              </a:p>
            </p:txBody>
          </p:sp>
          <p:sp>
            <p:nvSpPr>
              <p:cNvPr id="46" name="任意多边形: 形状 45"/>
              <p:cNvSpPr/>
              <p:nvPr/>
            </p:nvSpPr>
            <p:spPr>
              <a:xfrm>
                <a:off x="9485003" y="2490087"/>
                <a:ext cx="90270" cy="18054"/>
              </a:xfrm>
              <a:custGeom>
                <a:avLst/>
                <a:gdLst>
                  <a:gd name="connsiteX0" fmla="*/ 12638 w 90269"/>
                  <a:gd name="connsiteY0" fmla="*/ 0 h 18053"/>
                  <a:gd name="connsiteX1" fmla="*/ 0 w 90269"/>
                  <a:gd name="connsiteY1" fmla="*/ 32497 h 18053"/>
                  <a:gd name="connsiteX2" fmla="*/ 95686 w 90269"/>
                  <a:gd name="connsiteY2" fmla="*/ 30692 h 18053"/>
                  <a:gd name="connsiteX3" fmla="*/ 97491 w 90269"/>
                  <a:gd name="connsiteY3" fmla="*/ 18054 h 18053"/>
                  <a:gd name="connsiteX4" fmla="*/ 12638 w 90269"/>
                  <a:gd name="connsiteY4" fmla="*/ 0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18053">
                    <a:moveTo>
                      <a:pt x="12638" y="0"/>
                    </a:moveTo>
                    <a:cubicBezTo>
                      <a:pt x="12638" y="0"/>
                      <a:pt x="0" y="28886"/>
                      <a:pt x="0" y="32497"/>
                    </a:cubicBezTo>
                    <a:cubicBezTo>
                      <a:pt x="0" y="37913"/>
                      <a:pt x="95686" y="30692"/>
                      <a:pt x="95686" y="30692"/>
                    </a:cubicBezTo>
                    <a:lnTo>
                      <a:pt x="97491" y="18054"/>
                    </a:lnTo>
                    <a:lnTo>
                      <a:pt x="12638" y="0"/>
                    </a:lnTo>
                    <a:close/>
                  </a:path>
                </a:pathLst>
              </a:custGeom>
              <a:solidFill>
                <a:srgbClr val="23272A"/>
              </a:solidFill>
              <a:ln w="18013" cap="flat">
                <a:noFill/>
                <a:prstDash val="solid"/>
                <a:miter/>
              </a:ln>
            </p:spPr>
            <p:txBody>
              <a:bodyPr rtlCol="0" anchor="ctr"/>
              <a:lstStyle/>
              <a:p>
                <a:endParaRPr lang="zh-CN" altLang="en-US"/>
              </a:p>
            </p:txBody>
          </p:sp>
          <p:sp>
            <p:nvSpPr>
              <p:cNvPr id="47" name="任意多边形: 形状 46"/>
              <p:cNvSpPr/>
              <p:nvPr/>
            </p:nvSpPr>
            <p:spPr>
              <a:xfrm>
                <a:off x="9640268" y="2219278"/>
                <a:ext cx="270810" cy="72216"/>
              </a:xfrm>
              <a:custGeom>
                <a:avLst/>
                <a:gdLst>
                  <a:gd name="connsiteX0" fmla="*/ 285253 w 270809"/>
                  <a:gd name="connsiteY0" fmla="*/ 32497 h 72215"/>
                  <a:gd name="connsiteX1" fmla="*/ 142626 w 270809"/>
                  <a:gd name="connsiteY1" fmla="*/ 0 h 72215"/>
                  <a:gd name="connsiteX2" fmla="*/ 142626 w 270809"/>
                  <a:gd name="connsiteY2" fmla="*/ 0 h 72215"/>
                  <a:gd name="connsiteX3" fmla="*/ 142626 w 270809"/>
                  <a:gd name="connsiteY3" fmla="*/ 0 h 72215"/>
                  <a:gd name="connsiteX4" fmla="*/ 142626 w 270809"/>
                  <a:gd name="connsiteY4" fmla="*/ 0 h 72215"/>
                  <a:gd name="connsiteX5" fmla="*/ 142626 w 270809"/>
                  <a:gd name="connsiteY5" fmla="*/ 0 h 72215"/>
                  <a:gd name="connsiteX6" fmla="*/ 0 w 270809"/>
                  <a:gd name="connsiteY6" fmla="*/ 32497 h 72215"/>
                  <a:gd name="connsiteX7" fmla="*/ 16249 w 270809"/>
                  <a:gd name="connsiteY7" fmla="*/ 88464 h 72215"/>
                  <a:gd name="connsiteX8" fmla="*/ 142626 w 270809"/>
                  <a:gd name="connsiteY8" fmla="*/ 81243 h 72215"/>
                  <a:gd name="connsiteX9" fmla="*/ 269004 w 270809"/>
                  <a:gd name="connsiteY9" fmla="*/ 88464 h 72215"/>
                  <a:gd name="connsiteX10" fmla="*/ 285253 w 270809"/>
                  <a:gd name="connsiteY10" fmla="*/ 32497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809" h="72215">
                    <a:moveTo>
                      <a:pt x="285253" y="32497"/>
                    </a:moveTo>
                    <a:cubicBezTo>
                      <a:pt x="285253" y="10832"/>
                      <a:pt x="151653" y="1805"/>
                      <a:pt x="142626" y="0"/>
                    </a:cubicBezTo>
                    <a:lnTo>
                      <a:pt x="142626" y="0"/>
                    </a:lnTo>
                    <a:cubicBezTo>
                      <a:pt x="142626" y="0"/>
                      <a:pt x="142626" y="0"/>
                      <a:pt x="142626" y="0"/>
                    </a:cubicBezTo>
                    <a:cubicBezTo>
                      <a:pt x="142626" y="0"/>
                      <a:pt x="142626" y="0"/>
                      <a:pt x="142626" y="0"/>
                    </a:cubicBezTo>
                    <a:lnTo>
                      <a:pt x="142626" y="0"/>
                    </a:lnTo>
                    <a:cubicBezTo>
                      <a:pt x="133599" y="0"/>
                      <a:pt x="0" y="10832"/>
                      <a:pt x="0" y="32497"/>
                    </a:cubicBezTo>
                    <a:cubicBezTo>
                      <a:pt x="0" y="54162"/>
                      <a:pt x="16249" y="88464"/>
                      <a:pt x="16249" y="88464"/>
                    </a:cubicBezTo>
                    <a:lnTo>
                      <a:pt x="142626" y="81243"/>
                    </a:lnTo>
                    <a:lnTo>
                      <a:pt x="269004" y="88464"/>
                    </a:lnTo>
                    <a:cubicBezTo>
                      <a:pt x="269004" y="88464"/>
                      <a:pt x="285253" y="54162"/>
                      <a:pt x="285253" y="32497"/>
                    </a:cubicBezTo>
                    <a:close/>
                  </a:path>
                </a:pathLst>
              </a:custGeom>
              <a:solidFill>
                <a:srgbClr val="D3D3D3"/>
              </a:solidFill>
              <a:ln w="18013" cap="flat">
                <a:noFill/>
                <a:prstDash val="solid"/>
                <a:miter/>
              </a:ln>
            </p:spPr>
            <p:txBody>
              <a:bodyPr rtlCol="0" anchor="ctr"/>
              <a:lstStyle/>
              <a:p>
                <a:endParaRPr lang="zh-CN" altLang="en-US"/>
              </a:p>
            </p:txBody>
          </p:sp>
          <p:sp>
            <p:nvSpPr>
              <p:cNvPr id="48" name="任意多边形: 形状 47"/>
              <p:cNvSpPr/>
              <p:nvPr/>
            </p:nvSpPr>
            <p:spPr>
              <a:xfrm>
                <a:off x="9665543" y="2157894"/>
                <a:ext cx="234702" cy="180540"/>
              </a:xfrm>
              <a:custGeom>
                <a:avLst/>
                <a:gdLst>
                  <a:gd name="connsiteX0" fmla="*/ 0 w 234701"/>
                  <a:gd name="connsiteY0" fmla="*/ 0 h 180539"/>
                  <a:gd name="connsiteX1" fmla="*/ 0 w 234701"/>
                  <a:gd name="connsiteY1" fmla="*/ 196788 h 180539"/>
                  <a:gd name="connsiteX2" fmla="*/ 184150 w 234701"/>
                  <a:gd name="connsiteY2" fmla="*/ 196788 h 180539"/>
                  <a:gd name="connsiteX3" fmla="*/ 202204 w 234701"/>
                  <a:gd name="connsiteY3" fmla="*/ 196788 h 180539"/>
                  <a:gd name="connsiteX4" fmla="*/ 234702 w 234701"/>
                  <a:gd name="connsiteY4" fmla="*/ 196788 h 180539"/>
                  <a:gd name="connsiteX5" fmla="*/ 234702 w 234701"/>
                  <a:gd name="connsiteY5" fmla="*/ 158875 h 180539"/>
                  <a:gd name="connsiteX6" fmla="*/ 234702 w 234701"/>
                  <a:gd name="connsiteY6" fmla="*/ 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701" h="180539">
                    <a:moveTo>
                      <a:pt x="0" y="0"/>
                    </a:moveTo>
                    <a:lnTo>
                      <a:pt x="0" y="196788"/>
                    </a:lnTo>
                    <a:lnTo>
                      <a:pt x="184150" y="196788"/>
                    </a:lnTo>
                    <a:lnTo>
                      <a:pt x="202204" y="196788"/>
                    </a:lnTo>
                    <a:lnTo>
                      <a:pt x="234702" y="196788"/>
                    </a:lnTo>
                    <a:lnTo>
                      <a:pt x="234702" y="158875"/>
                    </a:lnTo>
                    <a:lnTo>
                      <a:pt x="234702" y="0"/>
                    </a:lnTo>
                    <a:close/>
                  </a:path>
                </a:pathLst>
              </a:custGeom>
              <a:solidFill>
                <a:srgbClr val="FF8B49"/>
              </a:solidFill>
              <a:ln w="18013" cap="flat">
                <a:noFill/>
                <a:prstDash val="solid"/>
                <a:miter/>
              </a:ln>
            </p:spPr>
            <p:txBody>
              <a:bodyPr rtlCol="0" anchor="ctr"/>
              <a:lstStyle/>
              <a:p>
                <a:endParaRPr lang="zh-CN" altLang="en-US"/>
              </a:p>
            </p:txBody>
          </p:sp>
          <p:sp>
            <p:nvSpPr>
              <p:cNvPr id="49" name="任意多边形: 形状 48"/>
              <p:cNvSpPr/>
              <p:nvPr/>
            </p:nvSpPr>
            <p:spPr>
              <a:xfrm>
                <a:off x="9292456" y="1631798"/>
                <a:ext cx="144432" cy="216648"/>
              </a:xfrm>
              <a:custGeom>
                <a:avLst/>
                <a:gdLst>
                  <a:gd name="connsiteX0" fmla="*/ 138385 w 144431"/>
                  <a:gd name="connsiteY0" fmla="*/ 60304 h 216647"/>
                  <a:gd name="connsiteX1" fmla="*/ 42699 w 144431"/>
                  <a:gd name="connsiteY1" fmla="*/ 4337 h 216647"/>
                  <a:gd name="connsiteX2" fmla="*/ 147412 w 144431"/>
                  <a:gd name="connsiteY2" fmla="*/ 230012 h 216647"/>
                  <a:gd name="connsiteX3" fmla="*/ 138385 w 144431"/>
                  <a:gd name="connsiteY3" fmla="*/ 60304 h 216647"/>
                </a:gdLst>
                <a:ahLst/>
                <a:cxnLst>
                  <a:cxn ang="0">
                    <a:pos x="connsiteX0" y="connsiteY0"/>
                  </a:cxn>
                  <a:cxn ang="0">
                    <a:pos x="connsiteX1" y="connsiteY1"/>
                  </a:cxn>
                  <a:cxn ang="0">
                    <a:pos x="connsiteX2" y="connsiteY2"/>
                  </a:cxn>
                  <a:cxn ang="0">
                    <a:pos x="connsiteX3" y="connsiteY3"/>
                  </a:cxn>
                </a:cxnLst>
                <a:rect l="l" t="t" r="r" b="b"/>
                <a:pathLst>
                  <a:path w="144431" h="216647">
                    <a:moveTo>
                      <a:pt x="138385" y="60304"/>
                    </a:moveTo>
                    <a:cubicBezTo>
                      <a:pt x="138385" y="60304"/>
                      <a:pt x="96861" y="-19133"/>
                      <a:pt x="42699" y="4337"/>
                    </a:cubicBezTo>
                    <a:cubicBezTo>
                      <a:pt x="-22295" y="33223"/>
                      <a:pt x="-31322" y="188487"/>
                      <a:pt x="147412" y="230012"/>
                    </a:cubicBezTo>
                    <a:lnTo>
                      <a:pt x="138385" y="60304"/>
                    </a:lnTo>
                    <a:close/>
                  </a:path>
                </a:pathLst>
              </a:custGeom>
              <a:solidFill>
                <a:srgbClr val="FFAA70"/>
              </a:solidFill>
              <a:ln w="18013" cap="flat">
                <a:noFill/>
                <a:prstDash val="solid"/>
                <a:miter/>
              </a:ln>
            </p:spPr>
            <p:txBody>
              <a:bodyPr rtlCol="0" anchor="ctr"/>
              <a:lstStyle/>
              <a:p>
                <a:endParaRPr lang="zh-CN" altLang="en-US"/>
              </a:p>
            </p:txBody>
          </p:sp>
          <p:sp>
            <p:nvSpPr>
              <p:cNvPr id="50" name="任意多边形: 形状 49"/>
              <p:cNvSpPr/>
              <p:nvPr/>
            </p:nvSpPr>
            <p:spPr>
              <a:xfrm>
                <a:off x="9322498" y="1694650"/>
                <a:ext cx="72216" cy="72216"/>
              </a:xfrm>
              <a:custGeom>
                <a:avLst/>
                <a:gdLst>
                  <a:gd name="connsiteX0" fmla="*/ 50571 w 72215"/>
                  <a:gd name="connsiteY0" fmla="*/ 48003 h 72215"/>
                  <a:gd name="connsiteX1" fmla="*/ 61403 w 72215"/>
                  <a:gd name="connsiteY1" fmla="*/ 69668 h 72215"/>
                  <a:gd name="connsiteX2" fmla="*/ 81263 w 72215"/>
                  <a:gd name="connsiteY2" fmla="*/ 75084 h 72215"/>
                  <a:gd name="connsiteX3" fmla="*/ 27101 w 72215"/>
                  <a:gd name="connsiteY3" fmla="*/ 76890 h 72215"/>
                  <a:gd name="connsiteX4" fmla="*/ 9047 w 72215"/>
                  <a:gd name="connsiteY4" fmla="*/ 11895 h 72215"/>
                  <a:gd name="connsiteX5" fmla="*/ 70430 w 72215"/>
                  <a:gd name="connsiteY5" fmla="*/ 17312 h 72215"/>
                  <a:gd name="connsiteX6" fmla="*/ 61403 w 72215"/>
                  <a:gd name="connsiteY6" fmla="*/ 35366 h 72215"/>
                  <a:gd name="connsiteX7" fmla="*/ 50571 w 72215"/>
                  <a:gd name="connsiteY7" fmla="*/ 48003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50571" y="48003"/>
                    </a:moveTo>
                    <a:cubicBezTo>
                      <a:pt x="50571" y="58836"/>
                      <a:pt x="52376" y="64252"/>
                      <a:pt x="61403" y="69668"/>
                    </a:cubicBezTo>
                    <a:cubicBezTo>
                      <a:pt x="70430" y="75084"/>
                      <a:pt x="83068" y="71473"/>
                      <a:pt x="81263" y="75084"/>
                    </a:cubicBezTo>
                    <a:cubicBezTo>
                      <a:pt x="81263" y="78695"/>
                      <a:pt x="55987" y="94944"/>
                      <a:pt x="27101" y="76890"/>
                    </a:cubicBezTo>
                    <a:cubicBezTo>
                      <a:pt x="-1786" y="60641"/>
                      <a:pt x="-7202" y="31755"/>
                      <a:pt x="9047" y="11895"/>
                    </a:cubicBezTo>
                    <a:cubicBezTo>
                      <a:pt x="25295" y="-7964"/>
                      <a:pt x="61403" y="-742"/>
                      <a:pt x="70430" y="17312"/>
                    </a:cubicBezTo>
                    <a:cubicBezTo>
                      <a:pt x="81263" y="37171"/>
                      <a:pt x="65014" y="35366"/>
                      <a:pt x="61403" y="35366"/>
                    </a:cubicBezTo>
                    <a:cubicBezTo>
                      <a:pt x="55987" y="35366"/>
                      <a:pt x="50571" y="42587"/>
                      <a:pt x="50571" y="48003"/>
                    </a:cubicBezTo>
                    <a:close/>
                  </a:path>
                </a:pathLst>
              </a:custGeom>
              <a:solidFill>
                <a:srgbClr val="FF8B49"/>
              </a:solidFill>
              <a:ln w="18013" cap="flat">
                <a:noFill/>
                <a:prstDash val="solid"/>
                <a:miter/>
              </a:ln>
            </p:spPr>
            <p:txBody>
              <a:bodyPr rtlCol="0" anchor="ctr"/>
              <a:lstStyle/>
              <a:p>
                <a:endParaRPr lang="zh-CN" altLang="en-US"/>
              </a:p>
            </p:txBody>
          </p:sp>
          <p:sp>
            <p:nvSpPr>
              <p:cNvPr id="51" name="任意多边形: 形状 50"/>
              <p:cNvSpPr/>
              <p:nvPr/>
            </p:nvSpPr>
            <p:spPr>
              <a:xfrm>
                <a:off x="9308074" y="1776956"/>
                <a:ext cx="126378" cy="72216"/>
              </a:xfrm>
              <a:custGeom>
                <a:avLst/>
                <a:gdLst>
                  <a:gd name="connsiteX0" fmla="*/ 129989 w 126377"/>
                  <a:gd name="connsiteY0" fmla="*/ 86659 h 72215"/>
                  <a:gd name="connsiteX1" fmla="*/ 126378 w 126377"/>
                  <a:gd name="connsiteY1" fmla="*/ 3611 h 72215"/>
                  <a:gd name="connsiteX2" fmla="*/ 72216 w 126377"/>
                  <a:gd name="connsiteY2" fmla="*/ 30692 h 72215"/>
                  <a:gd name="connsiteX3" fmla="*/ 0 w 126377"/>
                  <a:gd name="connsiteY3" fmla="*/ 0 h 72215"/>
                  <a:gd name="connsiteX4" fmla="*/ 129989 w 126377"/>
                  <a:gd name="connsiteY4" fmla="*/ 86659 h 72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2215">
                    <a:moveTo>
                      <a:pt x="129989" y="86659"/>
                    </a:moveTo>
                    <a:lnTo>
                      <a:pt x="126378" y="3611"/>
                    </a:lnTo>
                    <a:cubicBezTo>
                      <a:pt x="113740" y="16249"/>
                      <a:pt x="95686" y="28886"/>
                      <a:pt x="72216" y="30692"/>
                    </a:cubicBezTo>
                    <a:cubicBezTo>
                      <a:pt x="36108" y="34303"/>
                      <a:pt x="14443" y="16249"/>
                      <a:pt x="0" y="0"/>
                    </a:cubicBezTo>
                    <a:cubicBezTo>
                      <a:pt x="18054" y="36108"/>
                      <a:pt x="59578" y="70410"/>
                      <a:pt x="129989" y="86659"/>
                    </a:cubicBezTo>
                    <a:close/>
                  </a:path>
                </a:pathLst>
              </a:custGeom>
              <a:solidFill>
                <a:srgbClr val="FF8B49"/>
              </a:solidFill>
              <a:ln w="18013" cap="flat">
                <a:noFill/>
                <a:prstDash val="solid"/>
                <a:miter/>
              </a:ln>
            </p:spPr>
            <p:txBody>
              <a:bodyPr rtlCol="0" anchor="ctr"/>
              <a:lstStyle/>
              <a:p>
                <a:endParaRPr lang="zh-CN" altLang="en-US"/>
              </a:p>
            </p:txBody>
          </p:sp>
          <p:sp>
            <p:nvSpPr>
              <p:cNvPr id="52" name="任意多边形: 形状 51"/>
              <p:cNvSpPr/>
              <p:nvPr/>
            </p:nvSpPr>
            <p:spPr>
              <a:xfrm>
                <a:off x="9369445" y="1220893"/>
                <a:ext cx="812429" cy="956861"/>
              </a:xfrm>
              <a:custGeom>
                <a:avLst/>
                <a:gdLst>
                  <a:gd name="connsiteX0" fmla="*/ 424281 w 812428"/>
                  <a:gd name="connsiteY0" fmla="*/ 0 h 956860"/>
                  <a:gd name="connsiteX1" fmla="*/ 424281 w 812428"/>
                  <a:gd name="connsiteY1" fmla="*/ 0 h 956860"/>
                  <a:gd name="connsiteX2" fmla="*/ 7235 w 812428"/>
                  <a:gd name="connsiteY2" fmla="*/ 677024 h 956860"/>
                  <a:gd name="connsiteX3" fmla="*/ 424281 w 812428"/>
                  <a:gd name="connsiteY3" fmla="*/ 971304 h 956860"/>
                  <a:gd name="connsiteX4" fmla="*/ 424281 w 812428"/>
                  <a:gd name="connsiteY4" fmla="*/ 971304 h 956860"/>
                  <a:gd name="connsiteX5" fmla="*/ 821469 w 812428"/>
                  <a:gd name="connsiteY5" fmla="*/ 677024 h 956860"/>
                  <a:gd name="connsiteX6" fmla="*/ 424281 w 812428"/>
                  <a:gd name="connsiteY6" fmla="*/ 0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428" h="956860">
                    <a:moveTo>
                      <a:pt x="424281" y="0"/>
                    </a:moveTo>
                    <a:lnTo>
                      <a:pt x="424281" y="0"/>
                    </a:lnTo>
                    <a:cubicBezTo>
                      <a:pt x="52370" y="0"/>
                      <a:pt x="-27068" y="436906"/>
                      <a:pt x="7235" y="677024"/>
                    </a:cubicBezTo>
                    <a:cubicBezTo>
                      <a:pt x="45148" y="944223"/>
                      <a:pt x="332206" y="971304"/>
                      <a:pt x="424281" y="971304"/>
                    </a:cubicBezTo>
                    <a:lnTo>
                      <a:pt x="424281" y="971304"/>
                    </a:lnTo>
                    <a:cubicBezTo>
                      <a:pt x="512746" y="971304"/>
                      <a:pt x="787166" y="944223"/>
                      <a:pt x="821469" y="677024"/>
                    </a:cubicBezTo>
                    <a:cubicBezTo>
                      <a:pt x="852161" y="436906"/>
                      <a:pt x="778139" y="0"/>
                      <a:pt x="424281" y="0"/>
                    </a:cubicBezTo>
                    <a:close/>
                  </a:path>
                </a:pathLst>
              </a:custGeom>
              <a:solidFill>
                <a:srgbClr val="FFAA70"/>
              </a:solidFill>
              <a:ln w="18013" cap="flat">
                <a:noFill/>
                <a:prstDash val="solid"/>
                <a:miter/>
              </a:ln>
            </p:spPr>
            <p:txBody>
              <a:bodyPr rtlCol="0" anchor="ctr"/>
              <a:lstStyle/>
              <a:p>
                <a:endParaRPr lang="zh-CN" altLang="en-US"/>
              </a:p>
            </p:txBody>
          </p:sp>
          <p:sp>
            <p:nvSpPr>
              <p:cNvPr id="53" name="任意多边形: 形状 52"/>
              <p:cNvSpPr/>
              <p:nvPr/>
            </p:nvSpPr>
            <p:spPr>
              <a:xfrm>
                <a:off x="9382096" y="1285093"/>
                <a:ext cx="776321" cy="343025"/>
              </a:xfrm>
              <a:custGeom>
                <a:avLst/>
                <a:gdLst>
                  <a:gd name="connsiteX0" fmla="*/ 0 w 776320"/>
                  <a:gd name="connsiteY0" fmla="*/ 349236 h 343025"/>
                  <a:gd name="connsiteX1" fmla="*/ 64994 w 776320"/>
                  <a:gd name="connsiteY1" fmla="*/ 190361 h 343025"/>
                  <a:gd name="connsiteX2" fmla="*/ 173318 w 776320"/>
                  <a:gd name="connsiteY2" fmla="*/ 56762 h 343025"/>
                  <a:gd name="connsiteX3" fmla="*/ 415241 w 776320"/>
                  <a:gd name="connsiteY3" fmla="*/ 125367 h 343025"/>
                  <a:gd name="connsiteX4" fmla="*/ 792569 w 776320"/>
                  <a:gd name="connsiteY4" fmla="*/ 320350 h 343025"/>
                  <a:gd name="connsiteX5" fmla="*/ 642722 w 776320"/>
                  <a:gd name="connsiteY5" fmla="*/ 87453 h 343025"/>
                  <a:gd name="connsiteX6" fmla="*/ 245534 w 776320"/>
                  <a:gd name="connsiteY6" fmla="*/ 35097 h 343025"/>
                  <a:gd name="connsiteX7" fmla="*/ 157070 w 776320"/>
                  <a:gd name="connsiteY7" fmla="*/ 2600 h 343025"/>
                  <a:gd name="connsiteX8" fmla="*/ 57773 w 776320"/>
                  <a:gd name="connsiteY8" fmla="*/ 118145 h 343025"/>
                  <a:gd name="connsiteX9" fmla="*/ 0 w 776320"/>
                  <a:gd name="connsiteY9" fmla="*/ 349236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6320" h="343025">
                    <a:moveTo>
                      <a:pt x="0" y="349236"/>
                    </a:moveTo>
                    <a:cubicBezTo>
                      <a:pt x="0" y="349236"/>
                      <a:pt x="27081" y="240912"/>
                      <a:pt x="64994" y="190361"/>
                    </a:cubicBezTo>
                    <a:cubicBezTo>
                      <a:pt x="106518" y="134394"/>
                      <a:pt x="166097" y="121756"/>
                      <a:pt x="173318" y="56762"/>
                    </a:cubicBezTo>
                    <a:cubicBezTo>
                      <a:pt x="193178" y="92870"/>
                      <a:pt x="285253" y="139810"/>
                      <a:pt x="415241" y="125367"/>
                    </a:cubicBezTo>
                    <a:cubicBezTo>
                      <a:pt x="568700" y="109118"/>
                      <a:pt x="734797" y="107313"/>
                      <a:pt x="792569" y="320350"/>
                    </a:cubicBezTo>
                    <a:cubicBezTo>
                      <a:pt x="788959" y="248134"/>
                      <a:pt x="751045" y="143421"/>
                      <a:pt x="642722" y="87453"/>
                    </a:cubicBezTo>
                    <a:cubicBezTo>
                      <a:pt x="534398" y="31486"/>
                      <a:pt x="306918" y="82037"/>
                      <a:pt x="245534" y="35097"/>
                    </a:cubicBezTo>
                    <a:cubicBezTo>
                      <a:pt x="184151" y="-13649"/>
                      <a:pt x="157070" y="2600"/>
                      <a:pt x="157070" y="2600"/>
                    </a:cubicBezTo>
                    <a:cubicBezTo>
                      <a:pt x="157070" y="2600"/>
                      <a:pt x="106518" y="83843"/>
                      <a:pt x="57773" y="118145"/>
                    </a:cubicBezTo>
                    <a:cubicBezTo>
                      <a:pt x="7222" y="152448"/>
                      <a:pt x="0" y="349236"/>
                      <a:pt x="0" y="349236"/>
                    </a:cubicBezTo>
                    <a:close/>
                  </a:path>
                </a:pathLst>
              </a:custGeom>
              <a:solidFill>
                <a:srgbClr val="FF8B49"/>
              </a:solidFill>
              <a:ln w="18013" cap="flat">
                <a:noFill/>
                <a:prstDash val="solid"/>
                <a:miter/>
              </a:ln>
            </p:spPr>
            <p:txBody>
              <a:bodyPr rtlCol="0" anchor="ctr"/>
              <a:lstStyle/>
              <a:p>
                <a:endParaRPr lang="zh-CN" altLang="en-US"/>
              </a:p>
            </p:txBody>
          </p:sp>
          <p:sp>
            <p:nvSpPr>
              <p:cNvPr id="54" name="任意多边形: 形状 53"/>
              <p:cNvSpPr/>
              <p:nvPr/>
            </p:nvSpPr>
            <p:spPr>
              <a:xfrm>
                <a:off x="9361845" y="1074656"/>
                <a:ext cx="884645" cy="631889"/>
              </a:xfrm>
              <a:custGeom>
                <a:avLst/>
                <a:gdLst>
                  <a:gd name="connsiteX0" fmla="*/ 18445 w 884644"/>
                  <a:gd name="connsiteY0" fmla="*/ 570506 h 631889"/>
                  <a:gd name="connsiteX1" fmla="*/ 90661 w 884644"/>
                  <a:gd name="connsiteY1" fmla="*/ 373717 h 631889"/>
                  <a:gd name="connsiteX2" fmla="*/ 184542 w 884644"/>
                  <a:gd name="connsiteY2" fmla="*/ 240118 h 631889"/>
                  <a:gd name="connsiteX3" fmla="*/ 433686 w 884644"/>
                  <a:gd name="connsiteY3" fmla="*/ 312334 h 631889"/>
                  <a:gd name="connsiteX4" fmla="*/ 715328 w 884644"/>
                  <a:gd name="connsiteY4" fmla="*/ 359274 h 631889"/>
                  <a:gd name="connsiteX5" fmla="*/ 827263 w 884644"/>
                  <a:gd name="connsiteY5" fmla="*/ 637305 h 631889"/>
                  <a:gd name="connsiteX6" fmla="*/ 872398 w 884644"/>
                  <a:gd name="connsiteY6" fmla="*/ 601197 h 631889"/>
                  <a:gd name="connsiteX7" fmla="*/ 785739 w 884644"/>
                  <a:gd name="connsiteY7" fmla="*/ 185956 h 631889"/>
                  <a:gd name="connsiteX8" fmla="*/ 444519 w 884644"/>
                  <a:gd name="connsiteY8" fmla="*/ 0 h 631889"/>
                  <a:gd name="connsiteX9" fmla="*/ 123158 w 884644"/>
                  <a:gd name="connsiteY9" fmla="*/ 160680 h 631889"/>
                  <a:gd name="connsiteX10" fmla="*/ 18445 w 884644"/>
                  <a:gd name="connsiteY10" fmla="*/ 570506 h 631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644" h="631889">
                    <a:moveTo>
                      <a:pt x="18445" y="570506"/>
                    </a:moveTo>
                    <a:cubicBezTo>
                      <a:pt x="18445" y="570506"/>
                      <a:pt x="40110" y="427879"/>
                      <a:pt x="90661" y="373717"/>
                    </a:cubicBezTo>
                    <a:cubicBezTo>
                      <a:pt x="141212" y="319555"/>
                      <a:pt x="171904" y="301501"/>
                      <a:pt x="184542" y="240118"/>
                    </a:cubicBezTo>
                    <a:cubicBezTo>
                      <a:pt x="206206" y="267199"/>
                      <a:pt x="314530" y="312334"/>
                      <a:pt x="433686" y="312334"/>
                    </a:cubicBezTo>
                    <a:cubicBezTo>
                      <a:pt x="552843" y="312334"/>
                      <a:pt x="652140" y="299696"/>
                      <a:pt x="715328" y="359274"/>
                    </a:cubicBezTo>
                    <a:cubicBezTo>
                      <a:pt x="791155" y="429685"/>
                      <a:pt x="821847" y="539814"/>
                      <a:pt x="827263" y="637305"/>
                    </a:cubicBezTo>
                    <a:cubicBezTo>
                      <a:pt x="854344" y="603003"/>
                      <a:pt x="872398" y="601197"/>
                      <a:pt x="872398" y="601197"/>
                    </a:cubicBezTo>
                    <a:cubicBezTo>
                      <a:pt x="872398" y="601197"/>
                      <a:pt x="939198" y="343025"/>
                      <a:pt x="785739" y="185956"/>
                    </a:cubicBezTo>
                    <a:cubicBezTo>
                      <a:pt x="729772" y="57773"/>
                      <a:pt x="579924" y="0"/>
                      <a:pt x="444519" y="0"/>
                    </a:cubicBezTo>
                    <a:cubicBezTo>
                      <a:pt x="309114" y="0"/>
                      <a:pt x="135796" y="41524"/>
                      <a:pt x="123158" y="160680"/>
                    </a:cubicBezTo>
                    <a:cubicBezTo>
                      <a:pt x="92466" y="157070"/>
                      <a:pt x="-50160" y="252756"/>
                      <a:pt x="18445" y="570506"/>
                    </a:cubicBezTo>
                    <a:close/>
                  </a:path>
                </a:pathLst>
              </a:custGeom>
              <a:solidFill>
                <a:srgbClr val="191919"/>
              </a:solidFill>
              <a:ln w="18013" cap="flat">
                <a:noFill/>
                <a:prstDash val="solid"/>
                <a:miter/>
              </a:ln>
            </p:spPr>
            <p:txBody>
              <a:bodyPr rtlCol="0" anchor="ctr"/>
              <a:lstStyle/>
              <a:p>
                <a:endParaRPr lang="zh-CN" altLang="en-US"/>
              </a:p>
            </p:txBody>
          </p:sp>
          <p:sp>
            <p:nvSpPr>
              <p:cNvPr id="55" name="任意多边形: 形状 54"/>
              <p:cNvSpPr/>
              <p:nvPr/>
            </p:nvSpPr>
            <p:spPr>
              <a:xfrm>
                <a:off x="9559025" y="1724599"/>
                <a:ext cx="631889" cy="451349"/>
              </a:xfrm>
              <a:custGeom>
                <a:avLst/>
                <a:gdLst>
                  <a:gd name="connsiteX0" fmla="*/ 631889 w 631889"/>
                  <a:gd name="connsiteY0" fmla="*/ 173318 h 451349"/>
                  <a:gd name="connsiteX1" fmla="*/ 635500 w 631889"/>
                  <a:gd name="connsiteY1" fmla="*/ 0 h 451349"/>
                  <a:gd name="connsiteX2" fmla="*/ 615640 w 631889"/>
                  <a:gd name="connsiteY2" fmla="*/ 41524 h 451349"/>
                  <a:gd name="connsiteX3" fmla="*/ 409825 w 631889"/>
                  <a:gd name="connsiteY3" fmla="*/ 368301 h 451349"/>
                  <a:gd name="connsiteX4" fmla="*/ 0 w 631889"/>
                  <a:gd name="connsiteY4" fmla="*/ 418852 h 451349"/>
                  <a:gd name="connsiteX5" fmla="*/ 232896 w 631889"/>
                  <a:gd name="connsiteY5" fmla="*/ 467598 h 451349"/>
                  <a:gd name="connsiteX6" fmla="*/ 631889 w 631889"/>
                  <a:gd name="connsiteY6" fmla="*/ 173318 h 45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889" h="451349">
                    <a:moveTo>
                      <a:pt x="631889" y="173318"/>
                    </a:moveTo>
                    <a:cubicBezTo>
                      <a:pt x="639111" y="122767"/>
                      <a:pt x="640916" y="63189"/>
                      <a:pt x="635500" y="0"/>
                    </a:cubicBezTo>
                    <a:lnTo>
                      <a:pt x="615640" y="41524"/>
                    </a:lnTo>
                    <a:cubicBezTo>
                      <a:pt x="615640" y="41524"/>
                      <a:pt x="577727" y="243729"/>
                      <a:pt x="409825" y="368301"/>
                    </a:cubicBezTo>
                    <a:cubicBezTo>
                      <a:pt x="292474" y="454960"/>
                      <a:pt x="93881" y="453155"/>
                      <a:pt x="0" y="418852"/>
                    </a:cubicBezTo>
                    <a:cubicBezTo>
                      <a:pt x="88464" y="460376"/>
                      <a:pt x="185956" y="467598"/>
                      <a:pt x="232896" y="467598"/>
                    </a:cubicBezTo>
                    <a:cubicBezTo>
                      <a:pt x="323166" y="467598"/>
                      <a:pt x="595781" y="440517"/>
                      <a:pt x="631889" y="173318"/>
                    </a:cubicBezTo>
                    <a:close/>
                  </a:path>
                </a:pathLst>
              </a:custGeom>
              <a:solidFill>
                <a:srgbClr val="FF8B49"/>
              </a:solidFill>
              <a:ln w="18013" cap="flat">
                <a:noFill/>
                <a:prstDash val="solid"/>
                <a:miter/>
              </a:ln>
            </p:spPr>
            <p:txBody>
              <a:bodyPr rtlCol="0" anchor="ctr"/>
              <a:lstStyle/>
              <a:p>
                <a:endParaRPr lang="zh-CN" altLang="en-US"/>
              </a:p>
            </p:txBody>
          </p:sp>
          <p:sp>
            <p:nvSpPr>
              <p:cNvPr id="56" name="任意多边形: 形状 55"/>
              <p:cNvSpPr/>
              <p:nvPr/>
            </p:nvSpPr>
            <p:spPr>
              <a:xfrm>
                <a:off x="10167443" y="1675127"/>
                <a:ext cx="144432" cy="216648"/>
              </a:xfrm>
              <a:custGeom>
                <a:avLst/>
                <a:gdLst>
                  <a:gd name="connsiteX0" fmla="*/ 104713 w 144431"/>
                  <a:gd name="connsiteY0" fmla="*/ 4337 h 216647"/>
                  <a:gd name="connsiteX1" fmla="*/ 9027 w 144431"/>
                  <a:gd name="connsiteY1" fmla="*/ 60304 h 216647"/>
                  <a:gd name="connsiteX2" fmla="*/ 0 w 144431"/>
                  <a:gd name="connsiteY2" fmla="*/ 231817 h 216647"/>
                  <a:gd name="connsiteX3" fmla="*/ 104713 w 144431"/>
                  <a:gd name="connsiteY3" fmla="*/ 4337 h 216647"/>
                </a:gdLst>
                <a:ahLst/>
                <a:cxnLst>
                  <a:cxn ang="0">
                    <a:pos x="connsiteX0" y="connsiteY0"/>
                  </a:cxn>
                  <a:cxn ang="0">
                    <a:pos x="connsiteX1" y="connsiteY1"/>
                  </a:cxn>
                  <a:cxn ang="0">
                    <a:pos x="connsiteX2" y="connsiteY2"/>
                  </a:cxn>
                  <a:cxn ang="0">
                    <a:pos x="connsiteX3" y="connsiteY3"/>
                  </a:cxn>
                </a:cxnLst>
                <a:rect l="l" t="t" r="r" b="b"/>
                <a:pathLst>
                  <a:path w="144431" h="216647">
                    <a:moveTo>
                      <a:pt x="104713" y="4337"/>
                    </a:moveTo>
                    <a:cubicBezTo>
                      <a:pt x="50551" y="-19133"/>
                      <a:pt x="9027" y="60304"/>
                      <a:pt x="9027" y="60304"/>
                    </a:cubicBezTo>
                    <a:lnTo>
                      <a:pt x="0" y="231817"/>
                    </a:lnTo>
                    <a:cubicBezTo>
                      <a:pt x="178735" y="197514"/>
                      <a:pt x="169708" y="31418"/>
                      <a:pt x="104713" y="4337"/>
                    </a:cubicBezTo>
                    <a:close/>
                  </a:path>
                </a:pathLst>
              </a:custGeom>
              <a:solidFill>
                <a:srgbClr val="FFAA70"/>
              </a:solidFill>
              <a:ln w="18013" cap="flat">
                <a:noFill/>
                <a:prstDash val="solid"/>
                <a:miter/>
              </a:ln>
            </p:spPr>
            <p:txBody>
              <a:bodyPr rtlCol="0" anchor="ctr"/>
              <a:lstStyle/>
              <a:p>
                <a:endParaRPr lang="zh-CN" altLang="en-US"/>
              </a:p>
            </p:txBody>
          </p:sp>
          <p:sp>
            <p:nvSpPr>
              <p:cNvPr id="57" name="任意多边形: 形状 56"/>
              <p:cNvSpPr/>
              <p:nvPr/>
            </p:nvSpPr>
            <p:spPr>
              <a:xfrm>
                <a:off x="9566246" y="1899723"/>
                <a:ext cx="324972" cy="144432"/>
              </a:xfrm>
              <a:custGeom>
                <a:avLst/>
                <a:gdLst>
                  <a:gd name="connsiteX0" fmla="*/ 166097 w 324971"/>
                  <a:gd name="connsiteY0" fmla="*/ 27081 h 144431"/>
                  <a:gd name="connsiteX1" fmla="*/ 9027 w 324971"/>
                  <a:gd name="connsiteY1" fmla="*/ 1805 h 144431"/>
                  <a:gd name="connsiteX2" fmla="*/ 3611 w 324971"/>
                  <a:gd name="connsiteY2" fmla="*/ 1805 h 144431"/>
                  <a:gd name="connsiteX3" fmla="*/ 0 w 324971"/>
                  <a:gd name="connsiteY3" fmla="*/ 9027 h 144431"/>
                  <a:gd name="connsiteX4" fmla="*/ 167902 w 324971"/>
                  <a:gd name="connsiteY4" fmla="*/ 155264 h 144431"/>
                  <a:gd name="connsiteX5" fmla="*/ 335804 w 324971"/>
                  <a:gd name="connsiteY5" fmla="*/ 9027 h 144431"/>
                  <a:gd name="connsiteX6" fmla="*/ 332193 w 324971"/>
                  <a:gd name="connsiteY6" fmla="*/ 1805 h 144431"/>
                  <a:gd name="connsiteX7" fmla="*/ 324972 w 324971"/>
                  <a:gd name="connsiteY7" fmla="*/ 0 h 144431"/>
                  <a:gd name="connsiteX8" fmla="*/ 166097 w 324971"/>
                  <a:gd name="connsiteY8" fmla="*/ 27081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971" h="144431">
                    <a:moveTo>
                      <a:pt x="166097" y="27081"/>
                    </a:moveTo>
                    <a:cubicBezTo>
                      <a:pt x="93881" y="27081"/>
                      <a:pt x="32497" y="9027"/>
                      <a:pt x="9027" y="1805"/>
                    </a:cubicBezTo>
                    <a:cubicBezTo>
                      <a:pt x="7222" y="1805"/>
                      <a:pt x="5416" y="1805"/>
                      <a:pt x="3611" y="1805"/>
                    </a:cubicBezTo>
                    <a:cubicBezTo>
                      <a:pt x="1805" y="3611"/>
                      <a:pt x="0" y="5416"/>
                      <a:pt x="0" y="9027"/>
                    </a:cubicBezTo>
                    <a:cubicBezTo>
                      <a:pt x="10832" y="115545"/>
                      <a:pt x="108324" y="155264"/>
                      <a:pt x="167902" y="155264"/>
                    </a:cubicBezTo>
                    <a:cubicBezTo>
                      <a:pt x="227480" y="155264"/>
                      <a:pt x="324972" y="113740"/>
                      <a:pt x="335804" y="9027"/>
                    </a:cubicBezTo>
                    <a:cubicBezTo>
                      <a:pt x="335804" y="5416"/>
                      <a:pt x="333999" y="3611"/>
                      <a:pt x="332193" y="1805"/>
                    </a:cubicBezTo>
                    <a:cubicBezTo>
                      <a:pt x="330388" y="0"/>
                      <a:pt x="326777" y="0"/>
                      <a:pt x="324972" y="0"/>
                    </a:cubicBezTo>
                    <a:cubicBezTo>
                      <a:pt x="299696" y="9027"/>
                      <a:pt x="238312" y="27081"/>
                      <a:pt x="166097" y="27081"/>
                    </a:cubicBezTo>
                    <a:close/>
                  </a:path>
                </a:pathLst>
              </a:custGeom>
              <a:solidFill>
                <a:srgbClr val="FFFFFF"/>
              </a:solidFill>
              <a:ln w="18013" cap="flat">
                <a:noFill/>
                <a:prstDash val="solid"/>
                <a:miter/>
              </a:ln>
            </p:spPr>
            <p:txBody>
              <a:bodyPr rtlCol="0" anchor="ctr"/>
              <a:lstStyle/>
              <a:p>
                <a:endParaRPr lang="zh-CN" altLang="en-US"/>
              </a:p>
            </p:txBody>
          </p:sp>
          <p:sp>
            <p:nvSpPr>
              <p:cNvPr id="58" name="任意多边形: 形状 57"/>
              <p:cNvSpPr/>
              <p:nvPr/>
            </p:nvSpPr>
            <p:spPr>
              <a:xfrm>
                <a:off x="9678181" y="1767425"/>
                <a:ext cx="36108" cy="54162"/>
              </a:xfrm>
              <a:custGeom>
                <a:avLst/>
                <a:gdLst>
                  <a:gd name="connsiteX0" fmla="*/ 43330 w 36107"/>
                  <a:gd name="connsiteY0" fmla="*/ 504 h 54161"/>
                  <a:gd name="connsiteX1" fmla="*/ 0 w 36107"/>
                  <a:gd name="connsiteY1" fmla="*/ 34806 h 54161"/>
                  <a:gd name="connsiteX2" fmla="*/ 52357 w 36107"/>
                  <a:gd name="connsiteY2" fmla="*/ 67303 h 54161"/>
                  <a:gd name="connsiteX3" fmla="*/ 16249 w 36107"/>
                  <a:gd name="connsiteY3" fmla="*/ 31196 h 54161"/>
                  <a:gd name="connsiteX4" fmla="*/ 43330 w 36107"/>
                  <a:gd name="connsiteY4" fmla="*/ 504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07" h="54161">
                    <a:moveTo>
                      <a:pt x="43330" y="504"/>
                    </a:moveTo>
                    <a:cubicBezTo>
                      <a:pt x="43330" y="-3107"/>
                      <a:pt x="0" y="13142"/>
                      <a:pt x="0" y="34806"/>
                    </a:cubicBezTo>
                    <a:cubicBezTo>
                      <a:pt x="0" y="63693"/>
                      <a:pt x="52357" y="69109"/>
                      <a:pt x="52357" y="67303"/>
                    </a:cubicBezTo>
                    <a:cubicBezTo>
                      <a:pt x="52357" y="65498"/>
                      <a:pt x="12638" y="52860"/>
                      <a:pt x="16249" y="31196"/>
                    </a:cubicBezTo>
                    <a:cubicBezTo>
                      <a:pt x="18054" y="11336"/>
                      <a:pt x="43330" y="2309"/>
                      <a:pt x="43330" y="504"/>
                    </a:cubicBezTo>
                    <a:close/>
                  </a:path>
                </a:pathLst>
              </a:custGeom>
              <a:solidFill>
                <a:srgbClr val="FFC396"/>
              </a:solidFill>
              <a:ln w="18013" cap="flat">
                <a:noFill/>
                <a:prstDash val="solid"/>
                <a:miter/>
              </a:ln>
            </p:spPr>
            <p:txBody>
              <a:bodyPr rtlCol="0" anchor="ctr"/>
              <a:lstStyle/>
              <a:p>
                <a:endParaRPr lang="zh-CN" altLang="en-US"/>
              </a:p>
            </p:txBody>
          </p:sp>
          <p:sp>
            <p:nvSpPr>
              <p:cNvPr id="59" name="任意多边形: 形状 58"/>
              <p:cNvSpPr/>
              <p:nvPr/>
            </p:nvSpPr>
            <p:spPr>
              <a:xfrm>
                <a:off x="10167443" y="1713767"/>
                <a:ext cx="144432" cy="180540"/>
              </a:xfrm>
              <a:custGeom>
                <a:avLst/>
                <a:gdLst>
                  <a:gd name="connsiteX0" fmla="*/ 148043 w 144431"/>
                  <a:gd name="connsiteY0" fmla="*/ 45135 h 180539"/>
                  <a:gd name="connsiteX1" fmla="*/ 45135 w 144431"/>
                  <a:gd name="connsiteY1" fmla="*/ 140821 h 180539"/>
                  <a:gd name="connsiteX2" fmla="*/ 23470 w 144431"/>
                  <a:gd name="connsiteY2" fmla="*/ 0 h 180539"/>
                  <a:gd name="connsiteX3" fmla="*/ 23470 w 144431"/>
                  <a:gd name="connsiteY3" fmla="*/ 0 h 180539"/>
                  <a:gd name="connsiteX4" fmla="*/ 7222 w 144431"/>
                  <a:gd name="connsiteY4" fmla="*/ 55967 h 180539"/>
                  <a:gd name="connsiteX5" fmla="*/ 0 w 144431"/>
                  <a:gd name="connsiteY5" fmla="*/ 193177 h 180539"/>
                  <a:gd name="connsiteX6" fmla="*/ 148043 w 144431"/>
                  <a:gd name="connsiteY6" fmla="*/ 45135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431" h="180539">
                    <a:moveTo>
                      <a:pt x="148043" y="45135"/>
                    </a:moveTo>
                    <a:cubicBezTo>
                      <a:pt x="148043" y="45135"/>
                      <a:pt x="129989" y="158875"/>
                      <a:pt x="45135" y="140821"/>
                    </a:cubicBezTo>
                    <a:cubicBezTo>
                      <a:pt x="-3611" y="129989"/>
                      <a:pt x="23470" y="0"/>
                      <a:pt x="23470" y="0"/>
                    </a:cubicBezTo>
                    <a:lnTo>
                      <a:pt x="23470" y="0"/>
                    </a:lnTo>
                    <a:cubicBezTo>
                      <a:pt x="23470" y="0"/>
                      <a:pt x="18054" y="21665"/>
                      <a:pt x="7222" y="55967"/>
                    </a:cubicBezTo>
                    <a:lnTo>
                      <a:pt x="0" y="193177"/>
                    </a:lnTo>
                    <a:cubicBezTo>
                      <a:pt x="110129" y="171513"/>
                      <a:pt x="148043" y="102908"/>
                      <a:pt x="148043" y="45135"/>
                    </a:cubicBezTo>
                    <a:close/>
                  </a:path>
                </a:pathLst>
              </a:custGeom>
              <a:solidFill>
                <a:srgbClr val="FF8B49"/>
              </a:solidFill>
              <a:ln w="18013" cap="flat">
                <a:noFill/>
                <a:prstDash val="solid"/>
                <a:miter/>
              </a:ln>
            </p:spPr>
            <p:txBody>
              <a:bodyPr rtlCol="0" anchor="ctr"/>
              <a:lstStyle/>
              <a:p>
                <a:endParaRPr lang="zh-CN" altLang="en-US"/>
              </a:p>
            </p:txBody>
          </p:sp>
          <p:sp>
            <p:nvSpPr>
              <p:cNvPr id="60" name="任意多边形: 形状 59"/>
              <p:cNvSpPr/>
              <p:nvPr/>
            </p:nvSpPr>
            <p:spPr>
              <a:xfrm>
                <a:off x="10203528" y="1737024"/>
                <a:ext cx="72216" cy="72216"/>
              </a:xfrm>
              <a:custGeom>
                <a:avLst/>
                <a:gdLst>
                  <a:gd name="connsiteX0" fmla="*/ 28910 w 72215"/>
                  <a:gd name="connsiteY0" fmla="*/ 48959 h 72215"/>
                  <a:gd name="connsiteX1" fmla="*/ 21688 w 72215"/>
                  <a:gd name="connsiteY1" fmla="*/ 72429 h 72215"/>
                  <a:gd name="connsiteX2" fmla="*/ 1829 w 72215"/>
                  <a:gd name="connsiteY2" fmla="*/ 81456 h 72215"/>
                  <a:gd name="connsiteX3" fmla="*/ 54186 w 72215"/>
                  <a:gd name="connsiteY3" fmla="*/ 74234 h 72215"/>
                  <a:gd name="connsiteX4" fmla="*/ 61407 w 72215"/>
                  <a:gd name="connsiteY4" fmla="*/ 7435 h 72215"/>
                  <a:gd name="connsiteX5" fmla="*/ 1829 w 72215"/>
                  <a:gd name="connsiteY5" fmla="*/ 23683 h 72215"/>
                  <a:gd name="connsiteX6" fmla="*/ 14467 w 72215"/>
                  <a:gd name="connsiteY6" fmla="*/ 39932 h 72215"/>
                  <a:gd name="connsiteX7" fmla="*/ 28910 w 72215"/>
                  <a:gd name="connsiteY7" fmla="*/ 48959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28910" y="48959"/>
                    </a:moveTo>
                    <a:cubicBezTo>
                      <a:pt x="30715" y="59791"/>
                      <a:pt x="28910" y="65207"/>
                      <a:pt x="21688" y="72429"/>
                    </a:cubicBezTo>
                    <a:cubicBezTo>
                      <a:pt x="14467" y="79651"/>
                      <a:pt x="1829" y="77845"/>
                      <a:pt x="1829" y="81456"/>
                    </a:cubicBezTo>
                    <a:cubicBezTo>
                      <a:pt x="3634" y="85067"/>
                      <a:pt x="28910" y="95899"/>
                      <a:pt x="54186" y="74234"/>
                    </a:cubicBezTo>
                    <a:cubicBezTo>
                      <a:pt x="79461" y="52570"/>
                      <a:pt x="79461" y="23683"/>
                      <a:pt x="61407" y="7435"/>
                    </a:cubicBezTo>
                    <a:cubicBezTo>
                      <a:pt x="43353" y="-8814"/>
                      <a:pt x="9051" y="3824"/>
                      <a:pt x="1829" y="23683"/>
                    </a:cubicBezTo>
                    <a:cubicBezTo>
                      <a:pt x="-5393" y="45348"/>
                      <a:pt x="10856" y="41737"/>
                      <a:pt x="14467" y="39932"/>
                    </a:cubicBezTo>
                    <a:cubicBezTo>
                      <a:pt x="19883" y="39932"/>
                      <a:pt x="27105" y="43543"/>
                      <a:pt x="28910" y="48959"/>
                    </a:cubicBezTo>
                    <a:close/>
                  </a:path>
                </a:pathLst>
              </a:custGeom>
              <a:solidFill>
                <a:srgbClr val="FF8B49"/>
              </a:solidFill>
              <a:ln w="18013" cap="flat">
                <a:noFill/>
                <a:prstDash val="solid"/>
                <a:miter/>
              </a:ln>
            </p:spPr>
            <p:txBody>
              <a:bodyPr rtlCol="0" anchor="ctr"/>
              <a:lstStyle/>
              <a:p>
                <a:endParaRPr lang="zh-CN" altLang="en-US"/>
              </a:p>
            </p:txBody>
          </p:sp>
          <p:sp>
            <p:nvSpPr>
              <p:cNvPr id="61" name="任意多边形: 形状 60"/>
              <p:cNvSpPr/>
              <p:nvPr/>
            </p:nvSpPr>
            <p:spPr>
              <a:xfrm>
                <a:off x="9400150" y="4374917"/>
                <a:ext cx="288864" cy="1552642"/>
              </a:xfrm>
              <a:custGeom>
                <a:avLst/>
                <a:gdLst>
                  <a:gd name="connsiteX0" fmla="*/ 146237 w 288863"/>
                  <a:gd name="connsiteY0" fmla="*/ 890066 h 1552641"/>
                  <a:gd name="connsiteX1" fmla="*/ 126378 w 288863"/>
                  <a:gd name="connsiteY1" fmla="*/ 1475015 h 1552641"/>
                  <a:gd name="connsiteX2" fmla="*/ 0 w 288863"/>
                  <a:gd name="connsiteY2" fmla="*/ 1558063 h 1552641"/>
                  <a:gd name="connsiteX3" fmla="*/ 10832 w 288863"/>
                  <a:gd name="connsiteY3" fmla="*/ 1559869 h 1552641"/>
                  <a:gd name="connsiteX4" fmla="*/ 204010 w 288863"/>
                  <a:gd name="connsiteY4" fmla="*/ 1559869 h 1552641"/>
                  <a:gd name="connsiteX5" fmla="*/ 223869 w 288863"/>
                  <a:gd name="connsiteY5" fmla="*/ 1556258 h 1552641"/>
                  <a:gd name="connsiteX6" fmla="*/ 225675 w 288863"/>
                  <a:gd name="connsiteY6" fmla="*/ 1534593 h 1552641"/>
                  <a:gd name="connsiteX7" fmla="*/ 222064 w 288863"/>
                  <a:gd name="connsiteY7" fmla="*/ 1068801 h 1552641"/>
                  <a:gd name="connsiteX8" fmla="*/ 229286 w 288863"/>
                  <a:gd name="connsiteY8" fmla="*/ 640921 h 1552641"/>
                  <a:gd name="connsiteX9" fmla="*/ 276226 w 288863"/>
                  <a:gd name="connsiteY9" fmla="*/ 162491 h 1552641"/>
                  <a:gd name="connsiteX10" fmla="*/ 290669 w 288863"/>
                  <a:gd name="connsiteY10" fmla="*/ 5 h 1552641"/>
                  <a:gd name="connsiteX11" fmla="*/ 290669 w 288863"/>
                  <a:gd name="connsiteY11" fmla="*/ 5 h 1552641"/>
                  <a:gd name="connsiteX12" fmla="*/ 146237 w 288863"/>
                  <a:gd name="connsiteY12" fmla="*/ 890066 h 155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863" h="1552641">
                    <a:moveTo>
                      <a:pt x="146237" y="890066"/>
                    </a:moveTo>
                    <a:cubicBezTo>
                      <a:pt x="149848" y="1117546"/>
                      <a:pt x="166097" y="1420853"/>
                      <a:pt x="126378" y="1475015"/>
                    </a:cubicBezTo>
                    <a:cubicBezTo>
                      <a:pt x="95686" y="1518344"/>
                      <a:pt x="30692" y="1552647"/>
                      <a:pt x="0" y="1558063"/>
                    </a:cubicBezTo>
                    <a:cubicBezTo>
                      <a:pt x="5416" y="1559869"/>
                      <a:pt x="10832" y="1559869"/>
                      <a:pt x="10832" y="1559869"/>
                    </a:cubicBezTo>
                    <a:lnTo>
                      <a:pt x="204010" y="1559869"/>
                    </a:lnTo>
                    <a:cubicBezTo>
                      <a:pt x="204010" y="1559869"/>
                      <a:pt x="220259" y="1561674"/>
                      <a:pt x="223869" y="1556258"/>
                    </a:cubicBezTo>
                    <a:cubicBezTo>
                      <a:pt x="227480" y="1550842"/>
                      <a:pt x="225675" y="1550842"/>
                      <a:pt x="225675" y="1534593"/>
                    </a:cubicBezTo>
                    <a:cubicBezTo>
                      <a:pt x="223869" y="1447934"/>
                      <a:pt x="222064" y="1160876"/>
                      <a:pt x="222064" y="1068801"/>
                    </a:cubicBezTo>
                    <a:cubicBezTo>
                      <a:pt x="222064" y="958671"/>
                      <a:pt x="216648" y="814239"/>
                      <a:pt x="229286" y="640921"/>
                    </a:cubicBezTo>
                    <a:cubicBezTo>
                      <a:pt x="238313" y="516349"/>
                      <a:pt x="270810" y="241928"/>
                      <a:pt x="276226" y="162491"/>
                    </a:cubicBezTo>
                    <a:cubicBezTo>
                      <a:pt x="281642" y="83053"/>
                      <a:pt x="290669" y="5"/>
                      <a:pt x="290669" y="5"/>
                    </a:cubicBezTo>
                    <a:lnTo>
                      <a:pt x="290669" y="5"/>
                    </a:lnTo>
                    <a:cubicBezTo>
                      <a:pt x="290669" y="-1800"/>
                      <a:pt x="140821" y="454965"/>
                      <a:pt x="146237" y="890066"/>
                    </a:cubicBezTo>
                    <a:close/>
                  </a:path>
                </a:pathLst>
              </a:custGeom>
              <a:solidFill>
                <a:srgbClr val="2A2E31"/>
              </a:solidFill>
              <a:ln w="18013" cap="flat">
                <a:noFill/>
                <a:prstDash val="solid"/>
                <a:miter/>
              </a:ln>
            </p:spPr>
            <p:txBody>
              <a:bodyPr rtlCol="0" anchor="ctr"/>
              <a:lstStyle/>
              <a:p>
                <a:endParaRPr lang="zh-CN" altLang="en-US"/>
              </a:p>
            </p:txBody>
          </p:sp>
          <p:sp>
            <p:nvSpPr>
              <p:cNvPr id="62" name="任意多边形: 形状 61"/>
              <p:cNvSpPr/>
              <p:nvPr/>
            </p:nvSpPr>
            <p:spPr>
              <a:xfrm>
                <a:off x="9730537" y="1362838"/>
                <a:ext cx="505511" cy="343025"/>
              </a:xfrm>
              <a:custGeom>
                <a:avLst/>
                <a:gdLst>
                  <a:gd name="connsiteX0" fmla="*/ 348442 w 505511"/>
                  <a:gd name="connsiteY0" fmla="*/ 71092 h 343025"/>
                  <a:gd name="connsiteX1" fmla="*/ 460376 w 505511"/>
                  <a:gd name="connsiteY1" fmla="*/ 349123 h 343025"/>
                  <a:gd name="connsiteX2" fmla="*/ 505511 w 505511"/>
                  <a:gd name="connsiteY2" fmla="*/ 313015 h 343025"/>
                  <a:gd name="connsiteX3" fmla="*/ 494679 w 505511"/>
                  <a:gd name="connsiteY3" fmla="*/ 22346 h 343025"/>
                  <a:gd name="connsiteX4" fmla="*/ 404409 w 505511"/>
                  <a:gd name="connsiteY4" fmla="*/ 76508 h 343025"/>
                  <a:gd name="connsiteX5" fmla="*/ 0 w 505511"/>
                  <a:gd name="connsiteY5" fmla="*/ 18735 h 343025"/>
                  <a:gd name="connsiteX6" fmla="*/ 64994 w 505511"/>
                  <a:gd name="connsiteY6" fmla="*/ 22346 h 343025"/>
                  <a:gd name="connsiteX7" fmla="*/ 348442 w 505511"/>
                  <a:gd name="connsiteY7" fmla="*/ 71092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5511" h="343025">
                    <a:moveTo>
                      <a:pt x="348442" y="71092"/>
                    </a:moveTo>
                    <a:cubicBezTo>
                      <a:pt x="424268" y="141502"/>
                      <a:pt x="454960" y="251632"/>
                      <a:pt x="460376" y="349123"/>
                    </a:cubicBezTo>
                    <a:cubicBezTo>
                      <a:pt x="487457" y="314821"/>
                      <a:pt x="505511" y="313015"/>
                      <a:pt x="505511" y="313015"/>
                    </a:cubicBezTo>
                    <a:cubicBezTo>
                      <a:pt x="505511" y="313015"/>
                      <a:pt x="545230" y="163167"/>
                      <a:pt x="494679" y="22346"/>
                    </a:cubicBezTo>
                    <a:cubicBezTo>
                      <a:pt x="503706" y="123449"/>
                      <a:pt x="501901" y="206497"/>
                      <a:pt x="404409" y="76508"/>
                    </a:cubicBezTo>
                    <a:cubicBezTo>
                      <a:pt x="308723" y="-53480"/>
                      <a:pt x="64994" y="22346"/>
                      <a:pt x="0" y="18735"/>
                    </a:cubicBezTo>
                    <a:cubicBezTo>
                      <a:pt x="21665" y="22346"/>
                      <a:pt x="43330" y="22346"/>
                      <a:pt x="64994" y="22346"/>
                    </a:cubicBezTo>
                    <a:cubicBezTo>
                      <a:pt x="184150" y="24152"/>
                      <a:pt x="283447" y="11514"/>
                      <a:pt x="348442" y="71092"/>
                    </a:cubicBezTo>
                    <a:close/>
                  </a:path>
                </a:pathLst>
              </a:custGeom>
              <a:solidFill>
                <a:srgbClr val="000000"/>
              </a:solidFill>
              <a:ln w="18013" cap="flat">
                <a:noFill/>
                <a:prstDash val="solid"/>
                <a:miter/>
              </a:ln>
            </p:spPr>
            <p:txBody>
              <a:bodyPr rtlCol="0" anchor="ctr"/>
              <a:lstStyle/>
              <a:p>
                <a:endParaRPr lang="zh-CN" altLang="en-US"/>
              </a:p>
            </p:txBody>
          </p:sp>
          <p:sp>
            <p:nvSpPr>
              <p:cNvPr id="63" name="任意多边形: 形状 62"/>
              <p:cNvSpPr/>
              <p:nvPr/>
            </p:nvSpPr>
            <p:spPr>
              <a:xfrm>
                <a:off x="9508473" y="1110474"/>
                <a:ext cx="559673" cy="180540"/>
              </a:xfrm>
              <a:custGeom>
                <a:avLst/>
                <a:gdLst>
                  <a:gd name="connsiteX0" fmla="*/ 0 w 559673"/>
                  <a:gd name="connsiteY0" fmla="*/ 123057 h 180539"/>
                  <a:gd name="connsiteX1" fmla="*/ 223869 w 559673"/>
                  <a:gd name="connsiteY1" fmla="*/ 290 h 180539"/>
                  <a:gd name="connsiteX2" fmla="*/ 68605 w 559673"/>
                  <a:gd name="connsiteY2" fmla="*/ 65284 h 180539"/>
                  <a:gd name="connsiteX3" fmla="*/ 355663 w 559673"/>
                  <a:gd name="connsiteY3" fmla="*/ 45425 h 180539"/>
                  <a:gd name="connsiteX4" fmla="*/ 131794 w 559673"/>
                  <a:gd name="connsiteY4" fmla="*/ 65284 h 180539"/>
                  <a:gd name="connsiteX5" fmla="*/ 395382 w 559673"/>
                  <a:gd name="connsiteY5" fmla="*/ 72506 h 180539"/>
                  <a:gd name="connsiteX6" fmla="*/ 563284 w 559673"/>
                  <a:gd name="connsiteY6" fmla="*/ 188051 h 180539"/>
                  <a:gd name="connsiteX7" fmla="*/ 292474 w 559673"/>
                  <a:gd name="connsiteY7" fmla="*/ 168192 h 180539"/>
                  <a:gd name="connsiteX8" fmla="*/ 0 w 559673"/>
                  <a:gd name="connsiteY8" fmla="*/ 12305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673" h="180539">
                    <a:moveTo>
                      <a:pt x="0" y="123057"/>
                    </a:moveTo>
                    <a:cubicBezTo>
                      <a:pt x="0" y="123057"/>
                      <a:pt x="34303" y="-6931"/>
                      <a:pt x="223869" y="290"/>
                    </a:cubicBezTo>
                    <a:cubicBezTo>
                      <a:pt x="139016" y="11123"/>
                      <a:pt x="92075" y="30982"/>
                      <a:pt x="68605" y="65284"/>
                    </a:cubicBezTo>
                    <a:cubicBezTo>
                      <a:pt x="144432" y="29176"/>
                      <a:pt x="193178" y="3901"/>
                      <a:pt x="355663" y="45425"/>
                    </a:cubicBezTo>
                    <a:cubicBezTo>
                      <a:pt x="198594" y="11123"/>
                      <a:pt x="131794" y="65284"/>
                      <a:pt x="131794" y="65284"/>
                    </a:cubicBezTo>
                    <a:cubicBezTo>
                      <a:pt x="131794" y="65284"/>
                      <a:pt x="243729" y="41814"/>
                      <a:pt x="395382" y="72506"/>
                    </a:cubicBezTo>
                    <a:cubicBezTo>
                      <a:pt x="494679" y="92365"/>
                      <a:pt x="563284" y="188051"/>
                      <a:pt x="563284" y="188051"/>
                    </a:cubicBezTo>
                    <a:cubicBezTo>
                      <a:pt x="563284" y="188051"/>
                      <a:pt x="433295" y="112225"/>
                      <a:pt x="292474" y="168192"/>
                    </a:cubicBezTo>
                    <a:cubicBezTo>
                      <a:pt x="205815" y="202495"/>
                      <a:pt x="28886" y="209716"/>
                      <a:pt x="0" y="123057"/>
                    </a:cubicBezTo>
                    <a:close/>
                  </a:path>
                </a:pathLst>
              </a:custGeom>
              <a:solidFill>
                <a:srgbClr val="2A2A2A"/>
              </a:solidFill>
              <a:ln w="18013" cap="flat">
                <a:noFill/>
                <a:prstDash val="solid"/>
                <a:miter/>
              </a:ln>
            </p:spPr>
            <p:txBody>
              <a:bodyPr rtlCol="0" anchor="ctr"/>
              <a:lstStyle/>
              <a:p>
                <a:endParaRPr lang="zh-CN" altLang="en-US"/>
              </a:p>
            </p:txBody>
          </p:sp>
          <p:sp>
            <p:nvSpPr>
              <p:cNvPr id="64" name="任意多边形: 形状 63"/>
              <p:cNvSpPr/>
              <p:nvPr/>
            </p:nvSpPr>
            <p:spPr>
              <a:xfrm>
                <a:off x="9396539" y="1259824"/>
                <a:ext cx="90270" cy="198594"/>
              </a:xfrm>
              <a:custGeom>
                <a:avLst/>
                <a:gdLst>
                  <a:gd name="connsiteX0" fmla="*/ 88464 w 90269"/>
                  <a:gd name="connsiteY0" fmla="*/ 2593 h 198593"/>
                  <a:gd name="connsiteX1" fmla="*/ 101102 w 90269"/>
                  <a:gd name="connsiteY1" fmla="*/ 45922 h 198593"/>
                  <a:gd name="connsiteX2" fmla="*/ 9027 w 90269"/>
                  <a:gd name="connsiteY2" fmla="*/ 202992 h 198593"/>
                  <a:gd name="connsiteX3" fmla="*/ 45135 w 90269"/>
                  <a:gd name="connsiteY3" fmla="*/ 78420 h 198593"/>
                  <a:gd name="connsiteX4" fmla="*/ 0 w 90269"/>
                  <a:gd name="connsiteY4" fmla="*/ 132582 h 198593"/>
                  <a:gd name="connsiteX5" fmla="*/ 54162 w 90269"/>
                  <a:gd name="connsiteY5" fmla="*/ 36896 h 198593"/>
                  <a:gd name="connsiteX6" fmla="*/ 1805 w 90269"/>
                  <a:gd name="connsiteY6" fmla="*/ 89252 h 198593"/>
                  <a:gd name="connsiteX7" fmla="*/ 88464 w 90269"/>
                  <a:gd name="connsiteY7" fmla="*/ 2593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269" h="198593">
                    <a:moveTo>
                      <a:pt x="88464" y="2593"/>
                    </a:moveTo>
                    <a:cubicBezTo>
                      <a:pt x="97491" y="8009"/>
                      <a:pt x="102908" y="35090"/>
                      <a:pt x="101102" y="45922"/>
                    </a:cubicBezTo>
                    <a:cubicBezTo>
                      <a:pt x="90270" y="101890"/>
                      <a:pt x="25276" y="127165"/>
                      <a:pt x="9027" y="202992"/>
                    </a:cubicBezTo>
                    <a:cubicBezTo>
                      <a:pt x="0" y="152441"/>
                      <a:pt x="32497" y="92863"/>
                      <a:pt x="45135" y="78420"/>
                    </a:cubicBezTo>
                    <a:cubicBezTo>
                      <a:pt x="28886" y="85641"/>
                      <a:pt x="3611" y="118138"/>
                      <a:pt x="0" y="132582"/>
                    </a:cubicBezTo>
                    <a:cubicBezTo>
                      <a:pt x="5416" y="92863"/>
                      <a:pt x="28886" y="53144"/>
                      <a:pt x="54162" y="36896"/>
                    </a:cubicBezTo>
                    <a:cubicBezTo>
                      <a:pt x="21665" y="49533"/>
                      <a:pt x="14443" y="69393"/>
                      <a:pt x="1805" y="89252"/>
                    </a:cubicBezTo>
                    <a:cubicBezTo>
                      <a:pt x="19859" y="24258"/>
                      <a:pt x="66800" y="-10045"/>
                      <a:pt x="88464" y="2593"/>
                    </a:cubicBezTo>
                    <a:close/>
                  </a:path>
                </a:pathLst>
              </a:custGeom>
              <a:solidFill>
                <a:srgbClr val="2A2A2A"/>
              </a:solidFill>
              <a:ln w="18013" cap="flat">
                <a:noFill/>
                <a:prstDash val="solid"/>
                <a:miter/>
              </a:ln>
            </p:spPr>
            <p:txBody>
              <a:bodyPr rtlCol="0" anchor="ctr"/>
              <a:lstStyle/>
              <a:p>
                <a:endParaRPr lang="zh-CN" altLang="en-US"/>
              </a:p>
            </p:txBody>
          </p:sp>
          <p:sp>
            <p:nvSpPr>
              <p:cNvPr id="65" name="任意多边形: 形状 64"/>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66" name="任意多边形: 形状 65"/>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67" name="任意多边形: 形状 66"/>
              <p:cNvSpPr/>
              <p:nvPr/>
            </p:nvSpPr>
            <p:spPr>
              <a:xfrm>
                <a:off x="9199825" y="6075332"/>
                <a:ext cx="252756" cy="144432"/>
              </a:xfrm>
              <a:custGeom>
                <a:avLst/>
                <a:gdLst>
                  <a:gd name="connsiteX0" fmla="*/ 1731 w 252755"/>
                  <a:gd name="connsiteY0" fmla="*/ 130263 h 144431"/>
                  <a:gd name="connsiteX1" fmla="*/ 34228 w 252755"/>
                  <a:gd name="connsiteY1" fmla="*/ 150122 h 144431"/>
                  <a:gd name="connsiteX2" fmla="*/ 138941 w 252755"/>
                  <a:gd name="connsiteY2" fmla="*/ 114014 h 144431"/>
                  <a:gd name="connsiteX3" fmla="*/ 207546 w 252755"/>
                  <a:gd name="connsiteY3" fmla="*/ 72490 h 144431"/>
                  <a:gd name="connsiteX4" fmla="*/ 243654 w 252755"/>
                  <a:gd name="connsiteY4" fmla="*/ 38188 h 144431"/>
                  <a:gd name="connsiteX5" fmla="*/ 263514 w 252755"/>
                  <a:gd name="connsiteY5" fmla="*/ 23744 h 144431"/>
                  <a:gd name="connsiteX6" fmla="*/ 198519 w 252755"/>
                  <a:gd name="connsiteY6" fmla="*/ 2080 h 144431"/>
                  <a:gd name="connsiteX7" fmla="*/ 171438 w 252755"/>
                  <a:gd name="connsiteY7" fmla="*/ 39993 h 144431"/>
                  <a:gd name="connsiteX8" fmla="*/ 1731 w 252755"/>
                  <a:gd name="connsiteY8" fmla="*/ 130263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2755" h="144431">
                    <a:moveTo>
                      <a:pt x="1731" y="130263"/>
                    </a:moveTo>
                    <a:cubicBezTo>
                      <a:pt x="-5491" y="132068"/>
                      <a:pt x="10758" y="157344"/>
                      <a:pt x="34228" y="150122"/>
                    </a:cubicBezTo>
                    <a:cubicBezTo>
                      <a:pt x="57698" y="144706"/>
                      <a:pt x="115471" y="124847"/>
                      <a:pt x="138941" y="114014"/>
                    </a:cubicBezTo>
                    <a:cubicBezTo>
                      <a:pt x="162411" y="104987"/>
                      <a:pt x="180465" y="92350"/>
                      <a:pt x="207546" y="72490"/>
                    </a:cubicBezTo>
                    <a:cubicBezTo>
                      <a:pt x="218379" y="63463"/>
                      <a:pt x="232822" y="49020"/>
                      <a:pt x="243654" y="38188"/>
                    </a:cubicBezTo>
                    <a:cubicBezTo>
                      <a:pt x="252681" y="27355"/>
                      <a:pt x="259903" y="21940"/>
                      <a:pt x="263514" y="23744"/>
                    </a:cubicBezTo>
                    <a:cubicBezTo>
                      <a:pt x="240043" y="7496"/>
                      <a:pt x="211157" y="-5141"/>
                      <a:pt x="198519" y="2080"/>
                    </a:cubicBezTo>
                    <a:cubicBezTo>
                      <a:pt x="193103" y="12913"/>
                      <a:pt x="184076" y="27355"/>
                      <a:pt x="171438" y="39993"/>
                    </a:cubicBezTo>
                    <a:cubicBezTo>
                      <a:pt x="158801" y="52631"/>
                      <a:pt x="117276" y="104987"/>
                      <a:pt x="1731" y="130263"/>
                    </a:cubicBezTo>
                    <a:close/>
                  </a:path>
                </a:pathLst>
              </a:custGeom>
              <a:solidFill>
                <a:srgbClr val="2C2C2C"/>
              </a:solidFill>
              <a:ln w="18013" cap="flat">
                <a:noFill/>
                <a:prstDash val="solid"/>
                <a:miter/>
              </a:ln>
            </p:spPr>
            <p:txBody>
              <a:bodyPr rtlCol="0" anchor="ctr"/>
              <a:lstStyle/>
              <a:p>
                <a:endParaRPr lang="zh-CN" altLang="en-US"/>
              </a:p>
            </p:txBody>
          </p:sp>
          <p:sp>
            <p:nvSpPr>
              <p:cNvPr id="68" name="任意多边形: 形状 67"/>
              <p:cNvSpPr/>
              <p:nvPr/>
            </p:nvSpPr>
            <p:spPr>
              <a:xfrm>
                <a:off x="9198020" y="6109909"/>
                <a:ext cx="234702" cy="108324"/>
              </a:xfrm>
              <a:custGeom>
                <a:avLst/>
                <a:gdLst>
                  <a:gd name="connsiteX0" fmla="*/ 212963 w 234701"/>
                  <a:gd name="connsiteY0" fmla="*/ 27081 h 108323"/>
                  <a:gd name="connsiteX1" fmla="*/ 164217 w 234701"/>
                  <a:gd name="connsiteY1" fmla="*/ 36108 h 108323"/>
                  <a:gd name="connsiteX2" fmla="*/ 173244 w 234701"/>
                  <a:gd name="connsiteY2" fmla="*/ 5417 h 108323"/>
                  <a:gd name="connsiteX3" fmla="*/ 173244 w 234701"/>
                  <a:gd name="connsiteY3" fmla="*/ 5417 h 108323"/>
                  <a:gd name="connsiteX4" fmla="*/ 171438 w 234701"/>
                  <a:gd name="connsiteY4" fmla="*/ 7221 h 108323"/>
                  <a:gd name="connsiteX5" fmla="*/ 1731 w 234701"/>
                  <a:gd name="connsiteY5" fmla="*/ 95686 h 108323"/>
                  <a:gd name="connsiteX6" fmla="*/ 34228 w 234701"/>
                  <a:gd name="connsiteY6" fmla="*/ 115545 h 108323"/>
                  <a:gd name="connsiteX7" fmla="*/ 138941 w 234701"/>
                  <a:gd name="connsiteY7" fmla="*/ 79437 h 108323"/>
                  <a:gd name="connsiteX8" fmla="*/ 207546 w 234701"/>
                  <a:gd name="connsiteY8" fmla="*/ 37913 h 108323"/>
                  <a:gd name="connsiteX9" fmla="*/ 243654 w 234701"/>
                  <a:gd name="connsiteY9" fmla="*/ 3611 h 108323"/>
                  <a:gd name="connsiteX10" fmla="*/ 247265 w 234701"/>
                  <a:gd name="connsiteY10" fmla="*/ 0 h 108323"/>
                  <a:gd name="connsiteX11" fmla="*/ 247265 w 234701"/>
                  <a:gd name="connsiteY11" fmla="*/ 0 h 108323"/>
                  <a:gd name="connsiteX12" fmla="*/ 212963 w 234701"/>
                  <a:gd name="connsiteY12" fmla="*/ 27081 h 108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701" h="108323">
                    <a:moveTo>
                      <a:pt x="212963" y="27081"/>
                    </a:moveTo>
                    <a:cubicBezTo>
                      <a:pt x="196714" y="36108"/>
                      <a:pt x="176855" y="43329"/>
                      <a:pt x="164217" y="36108"/>
                    </a:cubicBezTo>
                    <a:cubicBezTo>
                      <a:pt x="151579" y="28886"/>
                      <a:pt x="173244" y="5417"/>
                      <a:pt x="173244" y="5417"/>
                    </a:cubicBezTo>
                    <a:lnTo>
                      <a:pt x="173244" y="5417"/>
                    </a:lnTo>
                    <a:cubicBezTo>
                      <a:pt x="173244" y="5417"/>
                      <a:pt x="173244" y="5417"/>
                      <a:pt x="171438" y="7221"/>
                    </a:cubicBezTo>
                    <a:cubicBezTo>
                      <a:pt x="160606" y="18054"/>
                      <a:pt x="117276" y="70410"/>
                      <a:pt x="1731" y="95686"/>
                    </a:cubicBezTo>
                    <a:cubicBezTo>
                      <a:pt x="-5491" y="97491"/>
                      <a:pt x="10758" y="122767"/>
                      <a:pt x="34228" y="115545"/>
                    </a:cubicBezTo>
                    <a:cubicBezTo>
                      <a:pt x="57698" y="110129"/>
                      <a:pt x="115471" y="90270"/>
                      <a:pt x="138941" y="79437"/>
                    </a:cubicBezTo>
                    <a:cubicBezTo>
                      <a:pt x="162411" y="70410"/>
                      <a:pt x="180465" y="57773"/>
                      <a:pt x="207546" y="37913"/>
                    </a:cubicBezTo>
                    <a:cubicBezTo>
                      <a:pt x="218379" y="28886"/>
                      <a:pt x="232822" y="14444"/>
                      <a:pt x="243654" y="3611"/>
                    </a:cubicBezTo>
                    <a:cubicBezTo>
                      <a:pt x="245460" y="1806"/>
                      <a:pt x="245460" y="1806"/>
                      <a:pt x="247265" y="0"/>
                    </a:cubicBezTo>
                    <a:lnTo>
                      <a:pt x="247265" y="0"/>
                    </a:lnTo>
                    <a:cubicBezTo>
                      <a:pt x="243654" y="3611"/>
                      <a:pt x="229211" y="18054"/>
                      <a:pt x="212963" y="27081"/>
                    </a:cubicBezTo>
                    <a:close/>
                  </a:path>
                </a:pathLst>
              </a:custGeom>
              <a:solidFill>
                <a:srgbClr val="252525"/>
              </a:solidFill>
              <a:ln w="18013" cap="flat">
                <a:noFill/>
                <a:prstDash val="solid"/>
                <a:miter/>
              </a:ln>
            </p:spPr>
            <p:txBody>
              <a:bodyPr rtlCol="0" anchor="ctr"/>
              <a:lstStyle/>
              <a:p>
                <a:endParaRPr lang="zh-CN" altLang="en-US"/>
              </a:p>
            </p:txBody>
          </p:sp>
          <p:sp>
            <p:nvSpPr>
              <p:cNvPr id="69" name="任意多边形: 形状 68"/>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E0E0E"/>
              </a:solidFill>
              <a:ln w="18013" cap="flat">
                <a:noFill/>
                <a:prstDash val="solid"/>
                <a:miter/>
              </a:ln>
            </p:spPr>
            <p:txBody>
              <a:bodyPr rtlCol="0" anchor="ctr"/>
              <a:lstStyle/>
              <a:p>
                <a:endParaRPr lang="zh-CN" altLang="en-US"/>
              </a:p>
            </p:txBody>
          </p:sp>
          <p:sp>
            <p:nvSpPr>
              <p:cNvPr id="70" name="任意多边形: 形状 69"/>
              <p:cNvSpPr/>
              <p:nvPr/>
            </p:nvSpPr>
            <p:spPr>
              <a:xfrm>
                <a:off x="9450701" y="6359054"/>
                <a:ext cx="36108" cy="18054"/>
              </a:xfrm>
              <a:custGeom>
                <a:avLst/>
                <a:gdLst>
                  <a:gd name="connsiteX0" fmla="*/ 0 w 36107"/>
                  <a:gd name="connsiteY0" fmla="*/ 12637 h 18053"/>
                  <a:gd name="connsiteX1" fmla="*/ 43330 w 36107"/>
                  <a:gd name="connsiteY1" fmla="*/ 23470 h 18053"/>
                  <a:gd name="connsiteX2" fmla="*/ 37913 w 36107"/>
                  <a:gd name="connsiteY2" fmla="*/ 0 h 18053"/>
                </a:gdLst>
                <a:ahLst/>
                <a:cxnLst>
                  <a:cxn ang="0">
                    <a:pos x="connsiteX0" y="connsiteY0"/>
                  </a:cxn>
                  <a:cxn ang="0">
                    <a:pos x="connsiteX1" y="connsiteY1"/>
                  </a:cxn>
                  <a:cxn ang="0">
                    <a:pos x="connsiteX2" y="connsiteY2"/>
                  </a:cxn>
                </a:cxnLst>
                <a:rect l="l" t="t" r="r" b="b"/>
                <a:pathLst>
                  <a:path w="36107" h="18053">
                    <a:moveTo>
                      <a:pt x="0" y="12637"/>
                    </a:moveTo>
                    <a:lnTo>
                      <a:pt x="43330" y="23470"/>
                    </a:lnTo>
                    <a:lnTo>
                      <a:pt x="37913" y="0"/>
                    </a:lnTo>
                    <a:close/>
                  </a:path>
                </a:pathLst>
              </a:custGeom>
              <a:solidFill>
                <a:srgbClr val="090909"/>
              </a:solidFill>
              <a:ln w="18013" cap="flat">
                <a:noFill/>
                <a:prstDash val="solid"/>
                <a:miter/>
              </a:ln>
            </p:spPr>
            <p:txBody>
              <a:bodyPr rtlCol="0" anchor="ctr"/>
              <a:lstStyle/>
              <a:p>
                <a:endParaRPr lang="zh-CN" altLang="en-US"/>
              </a:p>
            </p:txBody>
          </p:sp>
          <p:sp>
            <p:nvSpPr>
              <p:cNvPr id="71" name="任意多边形: 形状 70"/>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90909"/>
              </a:solidFill>
              <a:ln w="18013" cap="flat">
                <a:noFill/>
                <a:prstDash val="solid"/>
                <a:miter/>
              </a:ln>
            </p:spPr>
            <p:txBody>
              <a:bodyPr rtlCol="0" anchor="ctr"/>
              <a:lstStyle/>
              <a:p>
                <a:endParaRPr lang="zh-CN" altLang="en-US"/>
              </a:p>
            </p:txBody>
          </p:sp>
          <p:sp>
            <p:nvSpPr>
              <p:cNvPr id="72" name="任意多边形: 形状 71"/>
              <p:cNvSpPr/>
              <p:nvPr/>
            </p:nvSpPr>
            <p:spPr>
              <a:xfrm>
                <a:off x="9232248" y="624170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2" y="0"/>
                      <a:pt x="14443" y="0"/>
                    </a:cubicBezTo>
                    <a:cubicBezTo>
                      <a:pt x="21665" y="1805"/>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73" name="任意多边形: 形状 72"/>
              <p:cNvSpPr/>
              <p:nvPr/>
            </p:nvSpPr>
            <p:spPr>
              <a:xfrm>
                <a:off x="9302658" y="6225454"/>
                <a:ext cx="18054" cy="18054"/>
              </a:xfrm>
              <a:custGeom>
                <a:avLst/>
                <a:gdLst>
                  <a:gd name="connsiteX0" fmla="*/ 27081 w 18053"/>
                  <a:gd name="connsiteY0" fmla="*/ 14444 h 18053"/>
                  <a:gd name="connsiteX1" fmla="*/ 12638 w 18053"/>
                  <a:gd name="connsiteY1" fmla="*/ 27081 h 18053"/>
                  <a:gd name="connsiteX2" fmla="*/ 0 w 18053"/>
                  <a:gd name="connsiteY2" fmla="*/ 12638 h 18053"/>
                  <a:gd name="connsiteX3" fmla="*/ 14443 w 18053"/>
                  <a:gd name="connsiteY3" fmla="*/ 0 h 18053"/>
                  <a:gd name="connsiteX4" fmla="*/ 27081 w 18053"/>
                  <a:gd name="connsiteY4" fmla="*/ 14444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4"/>
                    </a:moveTo>
                    <a:cubicBezTo>
                      <a:pt x="27081" y="21665"/>
                      <a:pt x="19859" y="27081"/>
                      <a:pt x="12638" y="27081"/>
                    </a:cubicBezTo>
                    <a:cubicBezTo>
                      <a:pt x="5416" y="27081"/>
                      <a:pt x="0" y="19859"/>
                      <a:pt x="0" y="12638"/>
                    </a:cubicBezTo>
                    <a:cubicBezTo>
                      <a:pt x="0" y="5417"/>
                      <a:pt x="7221" y="0"/>
                      <a:pt x="14443" y="0"/>
                    </a:cubicBezTo>
                    <a:cubicBezTo>
                      <a:pt x="23470" y="0"/>
                      <a:pt x="28886" y="7222"/>
                      <a:pt x="27081" y="14444"/>
                    </a:cubicBezTo>
                    <a:close/>
                  </a:path>
                </a:pathLst>
              </a:custGeom>
              <a:solidFill>
                <a:srgbClr val="111111"/>
              </a:solidFill>
              <a:ln w="18013" cap="flat">
                <a:noFill/>
                <a:prstDash val="solid"/>
                <a:miter/>
              </a:ln>
            </p:spPr>
            <p:txBody>
              <a:bodyPr rtlCol="0" anchor="ctr"/>
              <a:lstStyle/>
              <a:p>
                <a:endParaRPr lang="zh-CN" altLang="en-US"/>
              </a:p>
            </p:txBody>
          </p:sp>
          <p:sp>
            <p:nvSpPr>
              <p:cNvPr id="74" name="任意多边形: 形状 73"/>
              <p:cNvSpPr/>
              <p:nvPr/>
            </p:nvSpPr>
            <p:spPr>
              <a:xfrm>
                <a:off x="9365847" y="619476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1" y="0"/>
                      <a:pt x="14443" y="0"/>
                    </a:cubicBezTo>
                    <a:cubicBezTo>
                      <a:pt x="21665" y="0"/>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75" name="任意多边形: 形状 74"/>
              <p:cNvSpPr/>
              <p:nvPr/>
            </p:nvSpPr>
            <p:spPr>
              <a:xfrm>
                <a:off x="9228637" y="6236287"/>
                <a:ext cx="36108" cy="36108"/>
              </a:xfrm>
              <a:custGeom>
                <a:avLst/>
                <a:gdLst>
                  <a:gd name="connsiteX0" fmla="*/ 16249 w 36107"/>
                  <a:gd name="connsiteY0" fmla="*/ 37913 h 36107"/>
                  <a:gd name="connsiteX1" fmla="*/ 0 w 36107"/>
                  <a:gd name="connsiteY1" fmla="*/ 18054 h 36107"/>
                  <a:gd name="connsiteX2" fmla="*/ 19859 w 36107"/>
                  <a:gd name="connsiteY2" fmla="*/ 0 h 36107"/>
                  <a:gd name="connsiteX3" fmla="*/ 37913 w 36107"/>
                  <a:gd name="connsiteY3" fmla="*/ 19859 h 36107"/>
                  <a:gd name="connsiteX4" fmla="*/ 16249 w 36107"/>
                  <a:gd name="connsiteY4" fmla="*/ 37913 h 36107"/>
                  <a:gd name="connsiteX5" fmla="*/ 16249 w 36107"/>
                  <a:gd name="connsiteY5" fmla="*/ 37913 h 36107"/>
                  <a:gd name="connsiteX6" fmla="*/ 18054 w 36107"/>
                  <a:gd name="connsiteY6" fmla="*/ 9027 h 36107"/>
                  <a:gd name="connsiteX7" fmla="*/ 18054 w 36107"/>
                  <a:gd name="connsiteY7" fmla="*/ 9027 h 36107"/>
                  <a:gd name="connsiteX8" fmla="*/ 5416 w 36107"/>
                  <a:gd name="connsiteY8" fmla="*/ 19859 h 36107"/>
                  <a:gd name="connsiteX9" fmla="*/ 16249 w 36107"/>
                  <a:gd name="connsiteY9" fmla="*/ 30692 h 36107"/>
                  <a:gd name="connsiteX10" fmla="*/ 27081 w 36107"/>
                  <a:gd name="connsiteY10" fmla="*/ 19859 h 36107"/>
                  <a:gd name="connsiteX11" fmla="*/ 18054 w 36107"/>
                  <a:gd name="connsiteY11" fmla="*/ 902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07" h="36107">
                    <a:moveTo>
                      <a:pt x="16249" y="37913"/>
                    </a:moveTo>
                    <a:cubicBezTo>
                      <a:pt x="7222" y="36108"/>
                      <a:pt x="0" y="28886"/>
                      <a:pt x="0" y="18054"/>
                    </a:cubicBezTo>
                    <a:cubicBezTo>
                      <a:pt x="0" y="7221"/>
                      <a:pt x="9027" y="0"/>
                      <a:pt x="19859" y="0"/>
                    </a:cubicBezTo>
                    <a:cubicBezTo>
                      <a:pt x="30692" y="0"/>
                      <a:pt x="37913" y="9027"/>
                      <a:pt x="37913" y="19859"/>
                    </a:cubicBezTo>
                    <a:cubicBezTo>
                      <a:pt x="36108" y="30692"/>
                      <a:pt x="27081" y="37913"/>
                      <a:pt x="16249" y="37913"/>
                    </a:cubicBezTo>
                    <a:cubicBezTo>
                      <a:pt x="16249" y="37913"/>
                      <a:pt x="16249" y="37913"/>
                      <a:pt x="16249" y="37913"/>
                    </a:cubicBezTo>
                    <a:close/>
                    <a:moveTo>
                      <a:pt x="18054" y="9027"/>
                    </a:moveTo>
                    <a:cubicBezTo>
                      <a:pt x="18054" y="9027"/>
                      <a:pt x="18054" y="9027"/>
                      <a:pt x="18054" y="9027"/>
                    </a:cubicBezTo>
                    <a:cubicBezTo>
                      <a:pt x="10832" y="9027"/>
                      <a:pt x="7222" y="12638"/>
                      <a:pt x="5416" y="19859"/>
                    </a:cubicBezTo>
                    <a:cubicBezTo>
                      <a:pt x="5416" y="25275"/>
                      <a:pt x="9027" y="30692"/>
                      <a:pt x="16249" y="30692"/>
                    </a:cubicBezTo>
                    <a:cubicBezTo>
                      <a:pt x="21665" y="30692"/>
                      <a:pt x="27081" y="27081"/>
                      <a:pt x="27081" y="19859"/>
                    </a:cubicBezTo>
                    <a:cubicBezTo>
                      <a:pt x="28886" y="14444"/>
                      <a:pt x="23470" y="9027"/>
                      <a:pt x="18054" y="9027"/>
                    </a:cubicBezTo>
                    <a:close/>
                  </a:path>
                </a:pathLst>
              </a:custGeom>
              <a:solidFill>
                <a:srgbClr val="2E2E2E"/>
              </a:solidFill>
              <a:ln w="18013" cap="flat">
                <a:noFill/>
                <a:prstDash val="solid"/>
                <a:miter/>
              </a:ln>
            </p:spPr>
            <p:txBody>
              <a:bodyPr rtlCol="0" anchor="ctr"/>
              <a:lstStyle/>
              <a:p>
                <a:endParaRPr lang="zh-CN" altLang="en-US"/>
              </a:p>
            </p:txBody>
          </p:sp>
          <p:sp>
            <p:nvSpPr>
              <p:cNvPr id="76" name="任意多边形: 形状 75"/>
              <p:cNvSpPr/>
              <p:nvPr/>
            </p:nvSpPr>
            <p:spPr>
              <a:xfrm>
                <a:off x="9297242" y="6220038"/>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5416 w 36107"/>
                  <a:gd name="connsiteY3" fmla="*/ 5416 h 36107"/>
                  <a:gd name="connsiteX4" fmla="*/ 18054 w 36107"/>
                  <a:gd name="connsiteY4" fmla="*/ 0 h 36107"/>
                  <a:gd name="connsiteX5" fmla="*/ 30692 w 36107"/>
                  <a:gd name="connsiteY5" fmla="*/ 5416 h 36107"/>
                  <a:gd name="connsiteX6" fmla="*/ 36108 w 36107"/>
                  <a:gd name="connsiteY6" fmla="*/ 18054 h 36107"/>
                  <a:gd name="connsiteX7" fmla="*/ 30692 w 36107"/>
                  <a:gd name="connsiteY7" fmla="*/ 30692 h 36107"/>
                  <a:gd name="connsiteX8" fmla="*/ 18054 w 36107"/>
                  <a:gd name="connsiteY8" fmla="*/ 36108 h 36107"/>
                  <a:gd name="connsiteX9" fmla="*/ 18054 w 36107"/>
                  <a:gd name="connsiteY9" fmla="*/ 36108 h 36107"/>
                  <a:gd name="connsiteX10" fmla="*/ 19859 w 36107"/>
                  <a:gd name="connsiteY10" fmla="*/ 7221 h 36107"/>
                  <a:gd name="connsiteX11" fmla="*/ 19859 w 36107"/>
                  <a:gd name="connsiteY11" fmla="*/ 7221 h 36107"/>
                  <a:gd name="connsiteX12" fmla="*/ 10832 w 36107"/>
                  <a:gd name="connsiteY12" fmla="*/ 10832 h 36107"/>
                  <a:gd name="connsiteX13" fmla="*/ 7222 w 36107"/>
                  <a:gd name="connsiteY13" fmla="*/ 18054 h 36107"/>
                  <a:gd name="connsiteX14" fmla="*/ 10832 w 36107"/>
                  <a:gd name="connsiteY14" fmla="*/ 25275 h 36107"/>
                  <a:gd name="connsiteX15" fmla="*/ 18054 w 36107"/>
                  <a:gd name="connsiteY15" fmla="*/ 28886 h 36107"/>
                  <a:gd name="connsiteX16" fmla="*/ 25276 w 36107"/>
                  <a:gd name="connsiteY16" fmla="*/ 25275 h 36107"/>
                  <a:gd name="connsiteX17" fmla="*/ 28886 w 36107"/>
                  <a:gd name="connsiteY17" fmla="*/ 18054 h 36107"/>
                  <a:gd name="connsiteX18" fmla="*/ 28886 w 36107"/>
                  <a:gd name="connsiteY18" fmla="*/ 18054 h 36107"/>
                  <a:gd name="connsiteX19" fmla="*/ 25276 w 36107"/>
                  <a:gd name="connsiteY19" fmla="*/ 10832 h 36107"/>
                  <a:gd name="connsiteX20" fmla="*/ 19859 w 36107"/>
                  <a:gd name="connsiteY20" fmla="*/ 7221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107" h="36107">
                    <a:moveTo>
                      <a:pt x="18054" y="36108"/>
                    </a:moveTo>
                    <a:cubicBezTo>
                      <a:pt x="14443" y="36108"/>
                      <a:pt x="9027" y="34302"/>
                      <a:pt x="5416" y="30692"/>
                    </a:cubicBezTo>
                    <a:cubicBezTo>
                      <a:pt x="1805" y="27081"/>
                      <a:pt x="0" y="21665"/>
                      <a:pt x="0" y="18054"/>
                    </a:cubicBezTo>
                    <a:cubicBezTo>
                      <a:pt x="0" y="12638"/>
                      <a:pt x="1805" y="9027"/>
                      <a:pt x="5416" y="5416"/>
                    </a:cubicBezTo>
                    <a:cubicBezTo>
                      <a:pt x="9027" y="1806"/>
                      <a:pt x="14443" y="0"/>
                      <a:pt x="18054" y="0"/>
                    </a:cubicBezTo>
                    <a:cubicBezTo>
                      <a:pt x="23470" y="0"/>
                      <a:pt x="27081" y="1806"/>
                      <a:pt x="30692" y="5416"/>
                    </a:cubicBezTo>
                    <a:cubicBezTo>
                      <a:pt x="34303" y="9027"/>
                      <a:pt x="36108" y="14443"/>
                      <a:pt x="36108" y="18054"/>
                    </a:cubicBezTo>
                    <a:cubicBezTo>
                      <a:pt x="36108" y="23470"/>
                      <a:pt x="34303" y="27081"/>
                      <a:pt x="30692" y="30692"/>
                    </a:cubicBezTo>
                    <a:cubicBezTo>
                      <a:pt x="28886" y="34302"/>
                      <a:pt x="23470" y="36108"/>
                      <a:pt x="18054" y="36108"/>
                    </a:cubicBezTo>
                    <a:cubicBezTo>
                      <a:pt x="18054" y="36108"/>
                      <a:pt x="18054" y="36108"/>
                      <a:pt x="18054" y="36108"/>
                    </a:cubicBezTo>
                    <a:close/>
                    <a:moveTo>
                      <a:pt x="19859" y="7221"/>
                    </a:moveTo>
                    <a:cubicBezTo>
                      <a:pt x="19859" y="7221"/>
                      <a:pt x="19859" y="7221"/>
                      <a:pt x="19859" y="7221"/>
                    </a:cubicBezTo>
                    <a:cubicBezTo>
                      <a:pt x="16249" y="7221"/>
                      <a:pt x="14443" y="7221"/>
                      <a:pt x="10832" y="10832"/>
                    </a:cubicBezTo>
                    <a:cubicBezTo>
                      <a:pt x="9027" y="12638"/>
                      <a:pt x="7222" y="16248"/>
                      <a:pt x="7222" y="18054"/>
                    </a:cubicBezTo>
                    <a:cubicBezTo>
                      <a:pt x="7222" y="21665"/>
                      <a:pt x="9027" y="23470"/>
                      <a:pt x="10832" y="25275"/>
                    </a:cubicBezTo>
                    <a:cubicBezTo>
                      <a:pt x="12638" y="27081"/>
                      <a:pt x="16249" y="28886"/>
                      <a:pt x="18054" y="28886"/>
                    </a:cubicBezTo>
                    <a:cubicBezTo>
                      <a:pt x="21665" y="28886"/>
                      <a:pt x="23470" y="27081"/>
                      <a:pt x="25276" y="25275"/>
                    </a:cubicBezTo>
                    <a:cubicBezTo>
                      <a:pt x="27081" y="23470"/>
                      <a:pt x="28886" y="19859"/>
                      <a:pt x="28886" y="18054"/>
                    </a:cubicBezTo>
                    <a:lnTo>
                      <a:pt x="28886" y="18054"/>
                    </a:lnTo>
                    <a:cubicBezTo>
                      <a:pt x="28886" y="14443"/>
                      <a:pt x="27081" y="12638"/>
                      <a:pt x="25276" y="10832"/>
                    </a:cubicBezTo>
                    <a:cubicBezTo>
                      <a:pt x="25276" y="9027"/>
                      <a:pt x="23470" y="7221"/>
                      <a:pt x="19859" y="7221"/>
                    </a:cubicBezTo>
                    <a:close/>
                  </a:path>
                </a:pathLst>
              </a:custGeom>
              <a:solidFill>
                <a:srgbClr val="2E2E2E"/>
              </a:solidFill>
              <a:ln w="18013" cap="flat">
                <a:noFill/>
                <a:prstDash val="solid"/>
                <a:miter/>
              </a:ln>
            </p:spPr>
            <p:txBody>
              <a:bodyPr rtlCol="0" anchor="ctr"/>
              <a:lstStyle/>
              <a:p>
                <a:endParaRPr lang="zh-CN" altLang="en-US"/>
              </a:p>
            </p:txBody>
          </p:sp>
          <p:sp>
            <p:nvSpPr>
              <p:cNvPr id="77" name="任意多边形: 形状 76"/>
              <p:cNvSpPr/>
              <p:nvPr/>
            </p:nvSpPr>
            <p:spPr>
              <a:xfrm>
                <a:off x="9358626" y="6191152"/>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19859 w 36107"/>
                  <a:gd name="connsiteY3" fmla="*/ 0 h 36107"/>
                  <a:gd name="connsiteX4" fmla="*/ 37913 w 36107"/>
                  <a:gd name="connsiteY4" fmla="*/ 19859 h 36107"/>
                  <a:gd name="connsiteX5" fmla="*/ 37913 w 36107"/>
                  <a:gd name="connsiteY5" fmla="*/ 19859 h 36107"/>
                  <a:gd name="connsiteX6" fmla="*/ 18054 w 36107"/>
                  <a:gd name="connsiteY6" fmla="*/ 36108 h 36107"/>
                  <a:gd name="connsiteX7" fmla="*/ 18054 w 36107"/>
                  <a:gd name="connsiteY7" fmla="*/ 36108 h 36107"/>
                  <a:gd name="connsiteX8" fmla="*/ 21665 w 36107"/>
                  <a:gd name="connsiteY8" fmla="*/ 5417 h 36107"/>
                  <a:gd name="connsiteX9" fmla="*/ 21665 w 36107"/>
                  <a:gd name="connsiteY9" fmla="*/ 5417 h 36107"/>
                  <a:gd name="connsiteX10" fmla="*/ 9027 w 36107"/>
                  <a:gd name="connsiteY10" fmla="*/ 16248 h 36107"/>
                  <a:gd name="connsiteX11" fmla="*/ 12638 w 36107"/>
                  <a:gd name="connsiteY11" fmla="*/ 23470 h 36107"/>
                  <a:gd name="connsiteX12" fmla="*/ 19859 w 36107"/>
                  <a:gd name="connsiteY12" fmla="*/ 27081 h 36107"/>
                  <a:gd name="connsiteX13" fmla="*/ 30692 w 36107"/>
                  <a:gd name="connsiteY13" fmla="*/ 16248 h 36107"/>
                  <a:gd name="connsiteX14" fmla="*/ 30692 w 36107"/>
                  <a:gd name="connsiteY14" fmla="*/ 16248 h 36107"/>
                  <a:gd name="connsiteX15" fmla="*/ 27081 w 36107"/>
                  <a:gd name="connsiteY15" fmla="*/ 9027 h 36107"/>
                  <a:gd name="connsiteX16" fmla="*/ 21665 w 36107"/>
                  <a:gd name="connsiteY16" fmla="*/ 541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107" h="36107">
                    <a:moveTo>
                      <a:pt x="18054" y="36108"/>
                    </a:moveTo>
                    <a:cubicBezTo>
                      <a:pt x="14443" y="36108"/>
                      <a:pt x="9027" y="34302"/>
                      <a:pt x="5416" y="30692"/>
                    </a:cubicBezTo>
                    <a:cubicBezTo>
                      <a:pt x="1805" y="27081"/>
                      <a:pt x="0" y="21665"/>
                      <a:pt x="0" y="18054"/>
                    </a:cubicBezTo>
                    <a:cubicBezTo>
                      <a:pt x="0" y="7221"/>
                      <a:pt x="9027" y="0"/>
                      <a:pt x="19859" y="0"/>
                    </a:cubicBezTo>
                    <a:cubicBezTo>
                      <a:pt x="30692" y="0"/>
                      <a:pt x="37913" y="9027"/>
                      <a:pt x="37913" y="19859"/>
                    </a:cubicBezTo>
                    <a:lnTo>
                      <a:pt x="37913" y="19859"/>
                    </a:lnTo>
                    <a:cubicBezTo>
                      <a:pt x="37913" y="27081"/>
                      <a:pt x="28886" y="36108"/>
                      <a:pt x="18054" y="36108"/>
                    </a:cubicBezTo>
                    <a:cubicBezTo>
                      <a:pt x="19859" y="36108"/>
                      <a:pt x="18054" y="36108"/>
                      <a:pt x="18054" y="36108"/>
                    </a:cubicBezTo>
                    <a:close/>
                    <a:moveTo>
                      <a:pt x="21665" y="5417"/>
                    </a:moveTo>
                    <a:cubicBezTo>
                      <a:pt x="21665" y="5417"/>
                      <a:pt x="21665" y="5417"/>
                      <a:pt x="21665" y="5417"/>
                    </a:cubicBezTo>
                    <a:cubicBezTo>
                      <a:pt x="14443" y="5417"/>
                      <a:pt x="10832" y="9027"/>
                      <a:pt x="9027" y="16248"/>
                    </a:cubicBezTo>
                    <a:cubicBezTo>
                      <a:pt x="9027" y="19859"/>
                      <a:pt x="10832" y="21665"/>
                      <a:pt x="12638" y="23470"/>
                    </a:cubicBezTo>
                    <a:cubicBezTo>
                      <a:pt x="14443" y="25275"/>
                      <a:pt x="18054" y="27081"/>
                      <a:pt x="19859" y="27081"/>
                    </a:cubicBezTo>
                    <a:cubicBezTo>
                      <a:pt x="25276" y="27081"/>
                      <a:pt x="30692" y="23470"/>
                      <a:pt x="30692" y="16248"/>
                    </a:cubicBezTo>
                    <a:lnTo>
                      <a:pt x="30692" y="16248"/>
                    </a:lnTo>
                    <a:cubicBezTo>
                      <a:pt x="30692" y="12638"/>
                      <a:pt x="28886" y="10832"/>
                      <a:pt x="27081" y="9027"/>
                    </a:cubicBezTo>
                    <a:cubicBezTo>
                      <a:pt x="27081" y="7221"/>
                      <a:pt x="23470" y="7221"/>
                      <a:pt x="21665" y="5417"/>
                    </a:cubicBezTo>
                    <a:close/>
                  </a:path>
                </a:pathLst>
              </a:custGeom>
              <a:solidFill>
                <a:srgbClr val="2E2E2E"/>
              </a:solidFill>
              <a:ln w="18013" cap="flat">
                <a:noFill/>
                <a:prstDash val="solid"/>
                <a:miter/>
              </a:ln>
            </p:spPr>
            <p:txBody>
              <a:bodyPr rtlCol="0" anchor="ctr"/>
              <a:lstStyle/>
              <a:p>
                <a:endParaRPr lang="zh-CN" altLang="en-US"/>
              </a:p>
            </p:txBody>
          </p:sp>
          <p:sp>
            <p:nvSpPr>
              <p:cNvPr id="78" name="任意多边形: 形状 77"/>
              <p:cNvSpPr/>
              <p:nvPr/>
            </p:nvSpPr>
            <p:spPr>
              <a:xfrm>
                <a:off x="9315296" y="6153238"/>
                <a:ext cx="54162" cy="36108"/>
              </a:xfrm>
              <a:custGeom>
                <a:avLst/>
                <a:gdLst>
                  <a:gd name="connsiteX0" fmla="*/ 55967 w 54161"/>
                  <a:gd name="connsiteY0" fmla="*/ 21665 h 36107"/>
                  <a:gd name="connsiteX1" fmla="*/ 14443 w 54161"/>
                  <a:gd name="connsiteY1" fmla="*/ 0 h 36107"/>
                  <a:gd name="connsiteX2" fmla="*/ 0 w 54161"/>
                  <a:gd name="connsiteY2" fmla="*/ 9027 h 36107"/>
                  <a:gd name="connsiteX3" fmla="*/ 46940 w 54161"/>
                  <a:gd name="connsiteY3" fmla="*/ 27081 h 36107"/>
                  <a:gd name="connsiteX4" fmla="*/ 57773 w 54161"/>
                  <a:gd name="connsiteY4" fmla="*/ 48746 h 36107"/>
                  <a:gd name="connsiteX5" fmla="*/ 63189 w 54161"/>
                  <a:gd name="connsiteY5" fmla="*/ 52357 h 36107"/>
                  <a:gd name="connsiteX6" fmla="*/ 68605 w 54161"/>
                  <a:gd name="connsiteY6" fmla="*/ 48746 h 36107"/>
                  <a:gd name="connsiteX7" fmla="*/ 55967 w 54161"/>
                  <a:gd name="connsiteY7" fmla="*/ 21665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61" h="36107">
                    <a:moveTo>
                      <a:pt x="55967" y="21665"/>
                    </a:moveTo>
                    <a:cubicBezTo>
                      <a:pt x="46940" y="10832"/>
                      <a:pt x="32497" y="3611"/>
                      <a:pt x="14443" y="0"/>
                    </a:cubicBezTo>
                    <a:cubicBezTo>
                      <a:pt x="9027" y="3611"/>
                      <a:pt x="5416" y="7222"/>
                      <a:pt x="0" y="9027"/>
                    </a:cubicBezTo>
                    <a:cubicBezTo>
                      <a:pt x="21665" y="9027"/>
                      <a:pt x="36108" y="18054"/>
                      <a:pt x="46940" y="27081"/>
                    </a:cubicBezTo>
                    <a:cubicBezTo>
                      <a:pt x="54162" y="34303"/>
                      <a:pt x="57773" y="43330"/>
                      <a:pt x="57773" y="48746"/>
                    </a:cubicBezTo>
                    <a:cubicBezTo>
                      <a:pt x="57773" y="48746"/>
                      <a:pt x="57773" y="52357"/>
                      <a:pt x="63189" y="52357"/>
                    </a:cubicBezTo>
                    <a:cubicBezTo>
                      <a:pt x="68605" y="52357"/>
                      <a:pt x="68605" y="48746"/>
                      <a:pt x="68605" y="48746"/>
                    </a:cubicBezTo>
                    <a:cubicBezTo>
                      <a:pt x="68605" y="41524"/>
                      <a:pt x="64994" y="30692"/>
                      <a:pt x="55967" y="21665"/>
                    </a:cubicBezTo>
                    <a:close/>
                  </a:path>
                </a:pathLst>
              </a:custGeom>
              <a:solidFill>
                <a:srgbClr val="1D1D1D"/>
              </a:solidFill>
              <a:ln w="18013" cap="flat">
                <a:noFill/>
                <a:prstDash val="solid"/>
                <a:miter/>
              </a:ln>
            </p:spPr>
            <p:txBody>
              <a:bodyPr rtlCol="0" anchor="ctr"/>
              <a:lstStyle/>
              <a:p>
                <a:endParaRPr lang="zh-CN" altLang="en-US"/>
              </a:p>
            </p:txBody>
          </p:sp>
          <p:sp>
            <p:nvSpPr>
              <p:cNvPr id="79" name="任意多边形: 形状 78"/>
              <p:cNvSpPr/>
              <p:nvPr/>
            </p:nvSpPr>
            <p:spPr>
              <a:xfrm>
                <a:off x="9261134" y="6180319"/>
                <a:ext cx="54162" cy="54162"/>
              </a:xfrm>
              <a:custGeom>
                <a:avLst/>
                <a:gdLst>
                  <a:gd name="connsiteX0" fmla="*/ 52357 w 54161"/>
                  <a:gd name="connsiteY0" fmla="*/ 21665 h 54161"/>
                  <a:gd name="connsiteX1" fmla="*/ 46940 w 54161"/>
                  <a:gd name="connsiteY1" fmla="*/ 14444 h 54161"/>
                  <a:gd name="connsiteX2" fmla="*/ 21665 w 54161"/>
                  <a:gd name="connsiteY2" fmla="*/ 0 h 54161"/>
                  <a:gd name="connsiteX3" fmla="*/ 0 w 54161"/>
                  <a:gd name="connsiteY3" fmla="*/ 9027 h 54161"/>
                  <a:gd name="connsiteX4" fmla="*/ 39719 w 54161"/>
                  <a:gd name="connsiteY4" fmla="*/ 21665 h 54161"/>
                  <a:gd name="connsiteX5" fmla="*/ 43330 w 54161"/>
                  <a:gd name="connsiteY5" fmla="*/ 25276 h 54161"/>
                  <a:gd name="connsiteX6" fmla="*/ 52357 w 54161"/>
                  <a:gd name="connsiteY6" fmla="*/ 50551 h 54161"/>
                  <a:gd name="connsiteX7" fmla="*/ 57773 w 54161"/>
                  <a:gd name="connsiteY7" fmla="*/ 54162 h 54161"/>
                  <a:gd name="connsiteX8" fmla="*/ 63189 w 54161"/>
                  <a:gd name="connsiteY8" fmla="*/ 50551 h 54161"/>
                  <a:gd name="connsiteX9" fmla="*/ 52357 w 54161"/>
                  <a:gd name="connsiteY9" fmla="*/ 21665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61" h="54161">
                    <a:moveTo>
                      <a:pt x="52357" y="21665"/>
                    </a:moveTo>
                    <a:cubicBezTo>
                      <a:pt x="50551" y="19859"/>
                      <a:pt x="48746" y="16249"/>
                      <a:pt x="46940" y="14444"/>
                    </a:cubicBezTo>
                    <a:cubicBezTo>
                      <a:pt x="39719" y="7222"/>
                      <a:pt x="30692" y="3611"/>
                      <a:pt x="21665" y="0"/>
                    </a:cubicBezTo>
                    <a:cubicBezTo>
                      <a:pt x="14443" y="3611"/>
                      <a:pt x="7222" y="5417"/>
                      <a:pt x="0" y="9027"/>
                    </a:cubicBezTo>
                    <a:cubicBezTo>
                      <a:pt x="18054" y="9027"/>
                      <a:pt x="30692" y="12638"/>
                      <a:pt x="39719" y="21665"/>
                    </a:cubicBezTo>
                    <a:cubicBezTo>
                      <a:pt x="41524" y="23470"/>
                      <a:pt x="41524" y="23470"/>
                      <a:pt x="43330" y="25276"/>
                    </a:cubicBezTo>
                    <a:cubicBezTo>
                      <a:pt x="52357" y="36108"/>
                      <a:pt x="52357" y="50551"/>
                      <a:pt x="52357" y="50551"/>
                    </a:cubicBezTo>
                    <a:cubicBezTo>
                      <a:pt x="52357" y="50551"/>
                      <a:pt x="52357" y="54162"/>
                      <a:pt x="57773" y="54162"/>
                    </a:cubicBezTo>
                    <a:cubicBezTo>
                      <a:pt x="63189" y="54162"/>
                      <a:pt x="63189" y="50551"/>
                      <a:pt x="63189" y="50551"/>
                    </a:cubicBezTo>
                    <a:cubicBezTo>
                      <a:pt x="61384" y="48746"/>
                      <a:pt x="61384" y="34303"/>
                      <a:pt x="52357" y="21665"/>
                    </a:cubicBezTo>
                    <a:close/>
                  </a:path>
                </a:pathLst>
              </a:custGeom>
              <a:solidFill>
                <a:srgbClr val="1D1D1D"/>
              </a:solidFill>
              <a:ln w="18013" cap="flat">
                <a:noFill/>
                <a:prstDash val="solid"/>
                <a:miter/>
              </a:ln>
            </p:spPr>
            <p:txBody>
              <a:bodyPr rtlCol="0" anchor="ctr"/>
              <a:lstStyle/>
              <a:p>
                <a:endParaRPr lang="zh-CN" altLang="en-US"/>
              </a:p>
            </p:txBody>
          </p:sp>
          <p:sp>
            <p:nvSpPr>
              <p:cNvPr id="80" name="任意多边形: 形状 79"/>
              <p:cNvSpPr/>
              <p:nvPr/>
            </p:nvSpPr>
            <p:spPr>
              <a:xfrm>
                <a:off x="9212388" y="6198373"/>
                <a:ext cx="36108" cy="36108"/>
              </a:xfrm>
              <a:custGeom>
                <a:avLst/>
                <a:gdLst>
                  <a:gd name="connsiteX0" fmla="*/ 36108 w 36107"/>
                  <a:gd name="connsiteY0" fmla="*/ 23470 h 36107"/>
                  <a:gd name="connsiteX1" fmla="*/ 14443 w 36107"/>
                  <a:gd name="connsiteY1" fmla="*/ 0 h 36107"/>
                  <a:gd name="connsiteX2" fmla="*/ 0 w 36107"/>
                  <a:gd name="connsiteY2" fmla="*/ 3611 h 36107"/>
                  <a:gd name="connsiteX3" fmla="*/ 18054 w 36107"/>
                  <a:gd name="connsiteY3" fmla="*/ 10832 h 36107"/>
                  <a:gd name="connsiteX4" fmla="*/ 25275 w 36107"/>
                  <a:gd name="connsiteY4" fmla="*/ 25276 h 36107"/>
                  <a:gd name="connsiteX5" fmla="*/ 27081 w 36107"/>
                  <a:gd name="connsiteY5" fmla="*/ 46940 h 36107"/>
                  <a:gd name="connsiteX6" fmla="*/ 32497 w 36107"/>
                  <a:gd name="connsiteY6" fmla="*/ 50551 h 36107"/>
                  <a:gd name="connsiteX7" fmla="*/ 37913 w 36107"/>
                  <a:gd name="connsiteY7" fmla="*/ 46940 h 36107"/>
                  <a:gd name="connsiteX8" fmla="*/ 36108 w 36107"/>
                  <a:gd name="connsiteY8" fmla="*/ 234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 h="36107">
                    <a:moveTo>
                      <a:pt x="36108" y="23470"/>
                    </a:moveTo>
                    <a:cubicBezTo>
                      <a:pt x="30692" y="3611"/>
                      <a:pt x="16248" y="0"/>
                      <a:pt x="14443" y="0"/>
                    </a:cubicBezTo>
                    <a:cubicBezTo>
                      <a:pt x="9027" y="1806"/>
                      <a:pt x="5416" y="1806"/>
                      <a:pt x="0" y="3611"/>
                    </a:cubicBezTo>
                    <a:cubicBezTo>
                      <a:pt x="7221" y="3611"/>
                      <a:pt x="14443" y="7222"/>
                      <a:pt x="18054" y="10832"/>
                    </a:cubicBezTo>
                    <a:cubicBezTo>
                      <a:pt x="21665" y="14444"/>
                      <a:pt x="23470" y="19859"/>
                      <a:pt x="25275" y="25276"/>
                    </a:cubicBezTo>
                    <a:cubicBezTo>
                      <a:pt x="28886" y="36108"/>
                      <a:pt x="27081" y="46940"/>
                      <a:pt x="27081" y="46940"/>
                    </a:cubicBezTo>
                    <a:cubicBezTo>
                      <a:pt x="27081" y="46940"/>
                      <a:pt x="27081" y="50551"/>
                      <a:pt x="32497" y="50551"/>
                    </a:cubicBezTo>
                    <a:cubicBezTo>
                      <a:pt x="37913" y="50551"/>
                      <a:pt x="37913" y="46940"/>
                      <a:pt x="37913" y="46940"/>
                    </a:cubicBezTo>
                    <a:cubicBezTo>
                      <a:pt x="39719" y="48746"/>
                      <a:pt x="39719" y="37913"/>
                      <a:pt x="36108" y="23470"/>
                    </a:cubicBezTo>
                    <a:close/>
                  </a:path>
                </a:pathLst>
              </a:custGeom>
              <a:solidFill>
                <a:srgbClr val="1D1D1D"/>
              </a:solidFill>
              <a:ln w="18013" cap="flat">
                <a:noFill/>
                <a:prstDash val="solid"/>
                <a:miter/>
              </a:ln>
            </p:spPr>
            <p:txBody>
              <a:bodyPr rtlCol="0" anchor="ctr"/>
              <a:lstStyle/>
              <a:p>
                <a:endParaRPr lang="zh-CN" altLang="en-US"/>
              </a:p>
            </p:txBody>
          </p:sp>
          <p:sp>
            <p:nvSpPr>
              <p:cNvPr id="81" name="任意多边形: 形状 80"/>
              <p:cNvSpPr/>
              <p:nvPr/>
            </p:nvSpPr>
            <p:spPr>
              <a:xfrm>
                <a:off x="9277220" y="6169487"/>
                <a:ext cx="72216" cy="18054"/>
              </a:xfrm>
              <a:custGeom>
                <a:avLst/>
                <a:gdLst>
                  <a:gd name="connsiteX0" fmla="*/ 3774 w 72215"/>
                  <a:gd name="connsiteY0" fmla="*/ 10832 h 18053"/>
                  <a:gd name="connsiteX1" fmla="*/ 68768 w 72215"/>
                  <a:gd name="connsiteY1" fmla="*/ 19859 h 18053"/>
                  <a:gd name="connsiteX2" fmla="*/ 83211 w 72215"/>
                  <a:gd name="connsiteY2" fmla="*/ 12637 h 18053"/>
                  <a:gd name="connsiteX3" fmla="*/ 27244 w 72215"/>
                  <a:gd name="connsiteY3" fmla="*/ 0 h 18053"/>
                  <a:gd name="connsiteX4" fmla="*/ 1968 w 72215"/>
                  <a:gd name="connsiteY4" fmla="*/ 7221 h 18053"/>
                  <a:gd name="connsiteX5" fmla="*/ 3774 w 72215"/>
                  <a:gd name="connsiteY5" fmla="*/ 10832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215" h="18053">
                    <a:moveTo>
                      <a:pt x="3774" y="10832"/>
                    </a:moveTo>
                    <a:cubicBezTo>
                      <a:pt x="27244" y="9027"/>
                      <a:pt x="52519" y="14443"/>
                      <a:pt x="68768" y="19859"/>
                    </a:cubicBezTo>
                    <a:cubicBezTo>
                      <a:pt x="74184" y="18054"/>
                      <a:pt x="77795" y="14443"/>
                      <a:pt x="83211" y="12637"/>
                    </a:cubicBezTo>
                    <a:cubicBezTo>
                      <a:pt x="72379" y="9027"/>
                      <a:pt x="50714" y="1805"/>
                      <a:pt x="27244" y="0"/>
                    </a:cubicBezTo>
                    <a:cubicBezTo>
                      <a:pt x="23633" y="0"/>
                      <a:pt x="9190" y="1805"/>
                      <a:pt x="1968" y="7221"/>
                    </a:cubicBezTo>
                    <a:cubicBezTo>
                      <a:pt x="-1643" y="9027"/>
                      <a:pt x="163" y="10832"/>
                      <a:pt x="3774" y="10832"/>
                    </a:cubicBezTo>
                    <a:close/>
                  </a:path>
                </a:pathLst>
              </a:custGeom>
              <a:solidFill>
                <a:srgbClr val="1D1D1D"/>
              </a:solidFill>
              <a:ln w="18013" cap="flat">
                <a:noFill/>
                <a:prstDash val="solid"/>
                <a:miter/>
              </a:ln>
            </p:spPr>
            <p:txBody>
              <a:bodyPr rtlCol="0" anchor="ctr"/>
              <a:lstStyle/>
              <a:p>
                <a:endParaRPr lang="zh-CN" altLang="en-US"/>
              </a:p>
            </p:txBody>
          </p:sp>
          <p:sp>
            <p:nvSpPr>
              <p:cNvPr id="82" name="任意多边形: 形状 81"/>
              <p:cNvSpPr/>
              <p:nvPr/>
            </p:nvSpPr>
            <p:spPr>
              <a:xfrm>
                <a:off x="9226552" y="6188854"/>
                <a:ext cx="54162" cy="18054"/>
              </a:xfrm>
              <a:custGeom>
                <a:avLst/>
                <a:gdLst>
                  <a:gd name="connsiteX0" fmla="*/ 2085 w 54161"/>
                  <a:gd name="connsiteY0" fmla="*/ 9519 h 18053"/>
                  <a:gd name="connsiteX1" fmla="*/ 56247 w 54161"/>
                  <a:gd name="connsiteY1" fmla="*/ 22157 h 18053"/>
                  <a:gd name="connsiteX2" fmla="*/ 70690 w 54161"/>
                  <a:gd name="connsiteY2" fmla="*/ 16741 h 18053"/>
                  <a:gd name="connsiteX3" fmla="*/ 29166 w 54161"/>
                  <a:gd name="connsiteY3" fmla="*/ 492 h 18053"/>
                  <a:gd name="connsiteX4" fmla="*/ 2085 w 54161"/>
                  <a:gd name="connsiteY4" fmla="*/ 4103 h 18053"/>
                  <a:gd name="connsiteX5" fmla="*/ 2085 w 54161"/>
                  <a:gd name="connsiteY5" fmla="*/ 9519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161" h="18053">
                    <a:moveTo>
                      <a:pt x="2085" y="9519"/>
                    </a:moveTo>
                    <a:cubicBezTo>
                      <a:pt x="23750" y="7714"/>
                      <a:pt x="43609" y="14935"/>
                      <a:pt x="56247" y="22157"/>
                    </a:cubicBezTo>
                    <a:cubicBezTo>
                      <a:pt x="61663" y="20351"/>
                      <a:pt x="65274" y="18546"/>
                      <a:pt x="70690" y="16741"/>
                    </a:cubicBezTo>
                    <a:cubicBezTo>
                      <a:pt x="61663" y="11324"/>
                      <a:pt x="45414" y="4103"/>
                      <a:pt x="29166" y="492"/>
                    </a:cubicBezTo>
                    <a:cubicBezTo>
                      <a:pt x="14723" y="-1313"/>
                      <a:pt x="3890" y="2297"/>
                      <a:pt x="2085" y="4103"/>
                    </a:cubicBezTo>
                    <a:cubicBezTo>
                      <a:pt x="-1526" y="7714"/>
                      <a:pt x="279" y="9519"/>
                      <a:pt x="2085" y="9519"/>
                    </a:cubicBezTo>
                    <a:close/>
                  </a:path>
                </a:pathLst>
              </a:custGeom>
              <a:solidFill>
                <a:srgbClr val="1D1D1D"/>
              </a:solidFill>
              <a:ln w="18013" cap="flat">
                <a:noFill/>
                <a:prstDash val="solid"/>
                <a:miter/>
              </a:ln>
            </p:spPr>
            <p:txBody>
              <a:bodyPr rtlCol="0" anchor="ctr"/>
              <a:lstStyle/>
              <a:p>
                <a:endParaRPr lang="zh-CN" altLang="en-US"/>
              </a:p>
            </p:txBody>
          </p:sp>
          <p:sp>
            <p:nvSpPr>
              <p:cNvPr id="83" name="任意多边形: 形状 82"/>
              <p:cNvSpPr/>
              <p:nvPr/>
            </p:nvSpPr>
            <p:spPr>
              <a:xfrm>
                <a:off x="8995741" y="6223649"/>
                <a:ext cx="631889" cy="126378"/>
              </a:xfrm>
              <a:custGeom>
                <a:avLst/>
                <a:gdLst>
                  <a:gd name="connsiteX0" fmla="*/ 213037 w 631889"/>
                  <a:gd name="connsiteY0" fmla="*/ 135405 h 126377"/>
                  <a:gd name="connsiteX1" fmla="*/ 640916 w 631889"/>
                  <a:gd name="connsiteY1" fmla="*/ 95686 h 126377"/>
                  <a:gd name="connsiteX2" fmla="*/ 646332 w 631889"/>
                  <a:gd name="connsiteY2" fmla="*/ 0 h 126377"/>
                  <a:gd name="connsiteX3" fmla="*/ 492873 w 631889"/>
                  <a:gd name="connsiteY3" fmla="*/ 90270 h 126377"/>
                  <a:gd name="connsiteX4" fmla="*/ 57773 w 631889"/>
                  <a:gd name="connsiteY4" fmla="*/ 99297 h 126377"/>
                  <a:gd name="connsiteX5" fmla="*/ 0 w 631889"/>
                  <a:gd name="connsiteY5" fmla="*/ 84853 h 126377"/>
                  <a:gd name="connsiteX6" fmla="*/ 1805 w 631889"/>
                  <a:gd name="connsiteY6" fmla="*/ 90270 h 126377"/>
                  <a:gd name="connsiteX7" fmla="*/ 213037 w 631889"/>
                  <a:gd name="connsiteY7" fmla="*/ 135405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126377">
                    <a:moveTo>
                      <a:pt x="213037" y="135405"/>
                    </a:moveTo>
                    <a:cubicBezTo>
                      <a:pt x="370107" y="139015"/>
                      <a:pt x="604808" y="111934"/>
                      <a:pt x="640916" y="95686"/>
                    </a:cubicBezTo>
                    <a:cubicBezTo>
                      <a:pt x="646332" y="55967"/>
                      <a:pt x="646332" y="25275"/>
                      <a:pt x="646332" y="0"/>
                    </a:cubicBezTo>
                    <a:cubicBezTo>
                      <a:pt x="639111" y="46940"/>
                      <a:pt x="583143" y="79437"/>
                      <a:pt x="492873" y="90270"/>
                    </a:cubicBezTo>
                    <a:cubicBezTo>
                      <a:pt x="402604" y="102907"/>
                      <a:pt x="124572" y="111934"/>
                      <a:pt x="57773" y="99297"/>
                    </a:cubicBezTo>
                    <a:cubicBezTo>
                      <a:pt x="21665" y="92075"/>
                      <a:pt x="7222" y="88464"/>
                      <a:pt x="0" y="84853"/>
                    </a:cubicBezTo>
                    <a:cubicBezTo>
                      <a:pt x="0" y="88464"/>
                      <a:pt x="1805" y="90270"/>
                      <a:pt x="1805" y="90270"/>
                    </a:cubicBezTo>
                    <a:cubicBezTo>
                      <a:pt x="1805" y="90270"/>
                      <a:pt x="55967" y="131794"/>
                      <a:pt x="213037" y="135405"/>
                    </a:cubicBezTo>
                    <a:close/>
                  </a:path>
                </a:pathLst>
              </a:custGeom>
              <a:solidFill>
                <a:srgbClr val="131313"/>
              </a:solidFill>
              <a:ln w="18013" cap="flat">
                <a:noFill/>
                <a:prstDash val="solid"/>
                <a:miter/>
              </a:ln>
            </p:spPr>
            <p:txBody>
              <a:bodyPr rtlCol="0" anchor="ctr"/>
              <a:lstStyle/>
              <a:p>
                <a:endParaRPr lang="zh-CN" altLang="en-US"/>
              </a:p>
            </p:txBody>
          </p:sp>
          <p:sp>
            <p:nvSpPr>
              <p:cNvPr id="84" name="任意多边形: 形状 83"/>
              <p:cNvSpPr/>
              <p:nvPr/>
            </p:nvSpPr>
            <p:spPr>
              <a:xfrm>
                <a:off x="9001157" y="6330168"/>
                <a:ext cx="631889" cy="54162"/>
              </a:xfrm>
              <a:custGeom>
                <a:avLst/>
                <a:gdLst>
                  <a:gd name="connsiteX0" fmla="*/ 21665 w 631889"/>
                  <a:gd name="connsiteY0" fmla="*/ 39718 h 54161"/>
                  <a:gd name="connsiteX1" fmla="*/ 487457 w 631889"/>
                  <a:gd name="connsiteY1" fmla="*/ 32497 h 54161"/>
                  <a:gd name="connsiteX2" fmla="*/ 510928 w 631889"/>
                  <a:gd name="connsiteY2" fmla="*/ 55967 h 54161"/>
                  <a:gd name="connsiteX3" fmla="*/ 639111 w 631889"/>
                  <a:gd name="connsiteY3" fmla="*/ 39718 h 54161"/>
                  <a:gd name="connsiteX4" fmla="*/ 639111 w 631889"/>
                  <a:gd name="connsiteY4" fmla="*/ 0 h 54161"/>
                  <a:gd name="connsiteX5" fmla="*/ 574116 w 631889"/>
                  <a:gd name="connsiteY5" fmla="*/ 46940 h 54161"/>
                  <a:gd name="connsiteX6" fmla="*/ 489263 w 631889"/>
                  <a:gd name="connsiteY6" fmla="*/ 30691 h 54161"/>
                  <a:gd name="connsiteX7" fmla="*/ 160680 w 631889"/>
                  <a:gd name="connsiteY7" fmla="*/ 45135 h 54161"/>
                  <a:gd name="connsiteX8" fmla="*/ 0 w 631889"/>
                  <a:gd name="connsiteY8" fmla="*/ 25275 h 54161"/>
                  <a:gd name="connsiteX9" fmla="*/ 21665 w 631889"/>
                  <a:gd name="connsiteY9" fmla="*/ 39718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54161">
                    <a:moveTo>
                      <a:pt x="21665" y="39718"/>
                    </a:moveTo>
                    <a:cubicBezTo>
                      <a:pt x="52357" y="50551"/>
                      <a:pt x="373717" y="72216"/>
                      <a:pt x="487457" y="32497"/>
                    </a:cubicBezTo>
                    <a:cubicBezTo>
                      <a:pt x="487457" y="54162"/>
                      <a:pt x="491068" y="55967"/>
                      <a:pt x="510928" y="55967"/>
                    </a:cubicBezTo>
                    <a:cubicBezTo>
                      <a:pt x="530787" y="55967"/>
                      <a:pt x="633694" y="64994"/>
                      <a:pt x="639111" y="39718"/>
                    </a:cubicBezTo>
                    <a:cubicBezTo>
                      <a:pt x="642721" y="23470"/>
                      <a:pt x="640916" y="9027"/>
                      <a:pt x="639111" y="0"/>
                    </a:cubicBezTo>
                    <a:cubicBezTo>
                      <a:pt x="639111" y="0"/>
                      <a:pt x="633694" y="39718"/>
                      <a:pt x="574116" y="46940"/>
                    </a:cubicBezTo>
                    <a:cubicBezTo>
                      <a:pt x="512733" y="54162"/>
                      <a:pt x="496484" y="37913"/>
                      <a:pt x="489263" y="30691"/>
                    </a:cubicBezTo>
                    <a:cubicBezTo>
                      <a:pt x="444128" y="41524"/>
                      <a:pt x="341220" y="50551"/>
                      <a:pt x="160680" y="45135"/>
                    </a:cubicBezTo>
                    <a:cubicBezTo>
                      <a:pt x="57773" y="41524"/>
                      <a:pt x="16249" y="32497"/>
                      <a:pt x="0" y="25275"/>
                    </a:cubicBezTo>
                    <a:cubicBezTo>
                      <a:pt x="3611" y="30691"/>
                      <a:pt x="10832" y="36108"/>
                      <a:pt x="21665" y="39718"/>
                    </a:cubicBezTo>
                    <a:close/>
                  </a:path>
                </a:pathLst>
              </a:custGeom>
              <a:solidFill>
                <a:srgbClr val="000000"/>
              </a:solidFill>
              <a:ln w="18013" cap="flat">
                <a:noFill/>
                <a:prstDash val="solid"/>
                <a:miter/>
              </a:ln>
            </p:spPr>
            <p:txBody>
              <a:bodyPr rtlCol="0" anchor="ctr"/>
              <a:lstStyle/>
              <a:p>
                <a:endParaRPr lang="zh-CN" altLang="en-US"/>
              </a:p>
            </p:txBody>
          </p:sp>
          <p:sp>
            <p:nvSpPr>
              <p:cNvPr id="85" name="任意多边形: 形状 84"/>
              <p:cNvSpPr/>
              <p:nvPr/>
            </p:nvSpPr>
            <p:spPr>
              <a:xfrm>
                <a:off x="9703440" y="6081022"/>
                <a:ext cx="397187" cy="288864"/>
              </a:xfrm>
              <a:custGeom>
                <a:avLst/>
                <a:gdLst>
                  <a:gd name="connsiteX0" fmla="*/ 16 w 397187"/>
                  <a:gd name="connsiteY0" fmla="*/ 272615 h 288863"/>
                  <a:gd name="connsiteX1" fmla="*/ 32514 w 397187"/>
                  <a:gd name="connsiteY1" fmla="*/ 178735 h 288863"/>
                  <a:gd name="connsiteX2" fmla="*/ 124589 w 397187"/>
                  <a:gd name="connsiteY2" fmla="*/ 68605 h 288863"/>
                  <a:gd name="connsiteX3" fmla="*/ 213053 w 397187"/>
                  <a:gd name="connsiteY3" fmla="*/ 0 h 288863"/>
                  <a:gd name="connsiteX4" fmla="*/ 310545 w 397187"/>
                  <a:gd name="connsiteY4" fmla="*/ 55967 h 288863"/>
                  <a:gd name="connsiteX5" fmla="*/ 373734 w 397187"/>
                  <a:gd name="connsiteY5" fmla="*/ 54162 h 288863"/>
                  <a:gd name="connsiteX6" fmla="*/ 397204 w 397187"/>
                  <a:gd name="connsiteY6" fmla="*/ 234702 h 288863"/>
                  <a:gd name="connsiteX7" fmla="*/ 388177 w 397187"/>
                  <a:gd name="connsiteY7" fmla="*/ 267199 h 288863"/>
                  <a:gd name="connsiteX8" fmla="*/ 326793 w 397187"/>
                  <a:gd name="connsiteY8" fmla="*/ 279837 h 288863"/>
                  <a:gd name="connsiteX9" fmla="*/ 200415 w 397187"/>
                  <a:gd name="connsiteY9" fmla="*/ 288864 h 288863"/>
                  <a:gd name="connsiteX10" fmla="*/ 48762 w 397187"/>
                  <a:gd name="connsiteY10" fmla="*/ 290669 h 288863"/>
                  <a:gd name="connsiteX11" fmla="*/ 16 w 397187"/>
                  <a:gd name="connsiteY11" fmla="*/ 272615 h 28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7187" h="288863">
                    <a:moveTo>
                      <a:pt x="16" y="272615"/>
                    </a:moveTo>
                    <a:cubicBezTo>
                      <a:pt x="16" y="272615"/>
                      <a:pt x="-1789" y="218453"/>
                      <a:pt x="32514" y="178735"/>
                    </a:cubicBezTo>
                    <a:cubicBezTo>
                      <a:pt x="68622" y="139016"/>
                      <a:pt x="119173" y="108324"/>
                      <a:pt x="124589" y="68605"/>
                    </a:cubicBezTo>
                    <a:cubicBezTo>
                      <a:pt x="130005" y="28886"/>
                      <a:pt x="160697" y="0"/>
                      <a:pt x="213053" y="0"/>
                    </a:cubicBezTo>
                    <a:cubicBezTo>
                      <a:pt x="265410" y="0"/>
                      <a:pt x="299712" y="43330"/>
                      <a:pt x="310545" y="55967"/>
                    </a:cubicBezTo>
                    <a:cubicBezTo>
                      <a:pt x="323183" y="68605"/>
                      <a:pt x="370123" y="57773"/>
                      <a:pt x="373734" y="54162"/>
                    </a:cubicBezTo>
                    <a:cubicBezTo>
                      <a:pt x="377344" y="50551"/>
                      <a:pt x="404425" y="77632"/>
                      <a:pt x="397204" y="234702"/>
                    </a:cubicBezTo>
                    <a:lnTo>
                      <a:pt x="388177" y="267199"/>
                    </a:lnTo>
                    <a:cubicBezTo>
                      <a:pt x="388177" y="267199"/>
                      <a:pt x="330404" y="278032"/>
                      <a:pt x="326793" y="279837"/>
                    </a:cubicBezTo>
                    <a:cubicBezTo>
                      <a:pt x="324988" y="281642"/>
                      <a:pt x="213053" y="287059"/>
                      <a:pt x="200415" y="288864"/>
                    </a:cubicBezTo>
                    <a:cubicBezTo>
                      <a:pt x="187778" y="290669"/>
                      <a:pt x="48762" y="290669"/>
                      <a:pt x="48762" y="290669"/>
                    </a:cubicBezTo>
                    <a:lnTo>
                      <a:pt x="16" y="272615"/>
                    </a:lnTo>
                    <a:close/>
                  </a:path>
                </a:pathLst>
              </a:custGeom>
              <a:solidFill>
                <a:srgbClr val="1A1A1A"/>
              </a:solidFill>
              <a:ln w="18013" cap="flat">
                <a:noFill/>
                <a:prstDash val="solid"/>
                <a:miter/>
              </a:ln>
            </p:spPr>
            <p:txBody>
              <a:bodyPr rtlCol="0" anchor="ctr"/>
              <a:lstStyle/>
              <a:p>
                <a:endParaRPr lang="zh-CN" altLang="en-US"/>
              </a:p>
            </p:txBody>
          </p:sp>
          <p:sp>
            <p:nvSpPr>
              <p:cNvPr id="86" name="任意多边形: 形状 85"/>
              <p:cNvSpPr/>
              <p:nvPr/>
            </p:nvSpPr>
            <p:spPr>
              <a:xfrm>
                <a:off x="9703456" y="6301281"/>
                <a:ext cx="397187" cy="54162"/>
              </a:xfrm>
              <a:custGeom>
                <a:avLst/>
                <a:gdLst>
                  <a:gd name="connsiteX0" fmla="*/ 0 w 397187"/>
                  <a:gd name="connsiteY0" fmla="*/ 52356 h 54161"/>
                  <a:gd name="connsiteX1" fmla="*/ 48746 w 397187"/>
                  <a:gd name="connsiteY1" fmla="*/ 70410 h 54161"/>
                  <a:gd name="connsiteX2" fmla="*/ 200399 w 397187"/>
                  <a:gd name="connsiteY2" fmla="*/ 68605 h 54161"/>
                  <a:gd name="connsiteX3" fmla="*/ 326777 w 397187"/>
                  <a:gd name="connsiteY3" fmla="*/ 59578 h 54161"/>
                  <a:gd name="connsiteX4" fmla="*/ 388160 w 397187"/>
                  <a:gd name="connsiteY4" fmla="*/ 46940 h 54161"/>
                  <a:gd name="connsiteX5" fmla="*/ 397187 w 397187"/>
                  <a:gd name="connsiteY5" fmla="*/ 14443 h 54161"/>
                  <a:gd name="connsiteX6" fmla="*/ 397187 w 397187"/>
                  <a:gd name="connsiteY6" fmla="*/ 0 h 54161"/>
                  <a:gd name="connsiteX7" fmla="*/ 317750 w 397187"/>
                  <a:gd name="connsiteY7" fmla="*/ 28886 h 54161"/>
                  <a:gd name="connsiteX8" fmla="*/ 120962 w 397187"/>
                  <a:gd name="connsiteY8" fmla="*/ 10832 h 54161"/>
                  <a:gd name="connsiteX9" fmla="*/ 0 w 397187"/>
                  <a:gd name="connsiteY9" fmla="*/ 39719 h 54161"/>
                  <a:gd name="connsiteX10" fmla="*/ 0 w 397187"/>
                  <a:gd name="connsiteY10" fmla="*/ 52356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0" y="52356"/>
                    </a:moveTo>
                    <a:lnTo>
                      <a:pt x="48746" y="70410"/>
                    </a:lnTo>
                    <a:cubicBezTo>
                      <a:pt x="48746" y="70410"/>
                      <a:pt x="187761" y="68605"/>
                      <a:pt x="200399" y="68605"/>
                    </a:cubicBezTo>
                    <a:cubicBezTo>
                      <a:pt x="213037" y="66800"/>
                      <a:pt x="324972" y="61383"/>
                      <a:pt x="326777" y="59578"/>
                    </a:cubicBezTo>
                    <a:cubicBezTo>
                      <a:pt x="328582" y="57773"/>
                      <a:pt x="388160" y="46940"/>
                      <a:pt x="388160" y="46940"/>
                    </a:cubicBezTo>
                    <a:lnTo>
                      <a:pt x="397187" y="14443"/>
                    </a:lnTo>
                    <a:cubicBezTo>
                      <a:pt x="397187" y="9027"/>
                      <a:pt x="397187" y="5416"/>
                      <a:pt x="397187" y="0"/>
                    </a:cubicBezTo>
                    <a:cubicBezTo>
                      <a:pt x="393577" y="10832"/>
                      <a:pt x="353858" y="27081"/>
                      <a:pt x="317750" y="28886"/>
                    </a:cubicBezTo>
                    <a:cubicBezTo>
                      <a:pt x="281642" y="30692"/>
                      <a:pt x="232896" y="10832"/>
                      <a:pt x="120962" y="10832"/>
                    </a:cubicBezTo>
                    <a:cubicBezTo>
                      <a:pt x="43330" y="10832"/>
                      <a:pt x="10832" y="28886"/>
                      <a:pt x="0" y="39719"/>
                    </a:cubicBezTo>
                    <a:cubicBezTo>
                      <a:pt x="0" y="46940"/>
                      <a:pt x="0" y="52356"/>
                      <a:pt x="0" y="52356"/>
                    </a:cubicBezTo>
                    <a:close/>
                  </a:path>
                </a:pathLst>
              </a:custGeom>
              <a:solidFill>
                <a:srgbClr val="131313"/>
              </a:solidFill>
              <a:ln w="18013" cap="flat">
                <a:noFill/>
                <a:prstDash val="solid"/>
                <a:miter/>
              </a:ln>
            </p:spPr>
            <p:txBody>
              <a:bodyPr rtlCol="0" anchor="ctr"/>
              <a:lstStyle/>
              <a:p>
                <a:endParaRPr lang="zh-CN" altLang="en-US"/>
              </a:p>
            </p:txBody>
          </p:sp>
          <p:sp>
            <p:nvSpPr>
              <p:cNvPr id="87" name="任意多边形: 形状 86"/>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88" name="任意多边形: 形状 87"/>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89" name="任意多边形: 形状 88"/>
              <p:cNvSpPr/>
              <p:nvPr/>
            </p:nvSpPr>
            <p:spPr>
              <a:xfrm>
                <a:off x="9950796" y="6171293"/>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90" name="任意多边形: 形状 89"/>
              <p:cNvSpPr/>
              <p:nvPr/>
            </p:nvSpPr>
            <p:spPr>
              <a:xfrm>
                <a:off x="9929131" y="6201984"/>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8"/>
                      <a:pt x="19617" y="25276"/>
                      <a:pt x="12638" y="25276"/>
                    </a:cubicBezTo>
                    <a:cubicBezTo>
                      <a:pt x="5658" y="25276"/>
                      <a:pt x="0" y="19618"/>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91" name="任意多边形: 形状 90"/>
              <p:cNvSpPr/>
              <p:nvPr/>
            </p:nvSpPr>
            <p:spPr>
              <a:xfrm>
                <a:off x="9905661" y="6232676"/>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92" name="任意多边形: 形状 91"/>
              <p:cNvSpPr/>
              <p:nvPr/>
            </p:nvSpPr>
            <p:spPr>
              <a:xfrm>
                <a:off x="9899497" y="6229517"/>
                <a:ext cx="18054" cy="18054"/>
              </a:xfrm>
              <a:custGeom>
                <a:avLst/>
                <a:gdLst>
                  <a:gd name="connsiteX0" fmla="*/ 20607 w 18053"/>
                  <a:gd name="connsiteY0" fmla="*/ 32046 h 18053"/>
                  <a:gd name="connsiteX1" fmla="*/ 13386 w 18053"/>
                  <a:gd name="connsiteY1" fmla="*/ 30241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4 h 18053"/>
                  <a:gd name="connsiteX8" fmla="*/ 26023 w 18053"/>
                  <a:gd name="connsiteY8" fmla="*/ 30241 h 18053"/>
                  <a:gd name="connsiteX9" fmla="*/ 20607 w 18053"/>
                  <a:gd name="connsiteY9" fmla="*/ 32046 h 18053"/>
                  <a:gd name="connsiteX10" fmla="*/ 15191 w 18053"/>
                  <a:gd name="connsiteY10" fmla="*/ 8576 h 18053"/>
                  <a:gd name="connsiteX11" fmla="*/ 11580 w 18053"/>
                  <a:gd name="connsiteY11" fmla="*/ 8576 h 18053"/>
                  <a:gd name="connsiteX12" fmla="*/ 7969 w 18053"/>
                  <a:gd name="connsiteY12" fmla="*/ 12187 h 18053"/>
                  <a:gd name="connsiteX13" fmla="*/ 9775 w 18053"/>
                  <a:gd name="connsiteY13" fmla="*/ 17603 h 18053"/>
                  <a:gd name="connsiteX14" fmla="*/ 16996 w 18053"/>
                  <a:gd name="connsiteY14" fmla="*/ 23019 h 18053"/>
                  <a:gd name="connsiteX15" fmla="*/ 26023 w 18053"/>
                  <a:gd name="connsiteY15" fmla="*/ 23019 h 18053"/>
                  <a:gd name="connsiteX16" fmla="*/ 29634 w 18053"/>
                  <a:gd name="connsiteY16" fmla="*/ 19408 h 18053"/>
                  <a:gd name="connsiteX17" fmla="*/ 29634 w 18053"/>
                  <a:gd name="connsiteY17" fmla="*/ 19408 h 18053"/>
                  <a:gd name="connsiteX18" fmla="*/ 27829 w 18053"/>
                  <a:gd name="connsiteY18" fmla="*/ 13992 h 18053"/>
                  <a:gd name="connsiteX19" fmla="*/ 20607 w 18053"/>
                  <a:gd name="connsiteY19" fmla="*/ 8576 h 18053"/>
                  <a:gd name="connsiteX20" fmla="*/ 15191 w 18053"/>
                  <a:gd name="connsiteY20"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053" h="18053">
                    <a:moveTo>
                      <a:pt x="20607" y="32046"/>
                    </a:moveTo>
                    <a:cubicBezTo>
                      <a:pt x="18802" y="32046"/>
                      <a:pt x="15191" y="32046"/>
                      <a:pt x="13386" y="30241"/>
                    </a:cubicBezTo>
                    <a:cubicBezTo>
                      <a:pt x="9775" y="28435"/>
                      <a:pt x="4359" y="26630"/>
                      <a:pt x="2553" y="23019"/>
                    </a:cubicBezTo>
                    <a:cubicBezTo>
                      <a:pt x="748" y="19408"/>
                      <a:pt x="-1058" y="13992"/>
                      <a:pt x="748" y="10381"/>
                    </a:cubicBezTo>
                    <a:cubicBezTo>
                      <a:pt x="2553" y="6770"/>
                      <a:pt x="6164" y="3160"/>
                      <a:pt x="9775" y="1354"/>
                    </a:cubicBezTo>
                    <a:cubicBezTo>
                      <a:pt x="13386" y="-451"/>
                      <a:pt x="18802" y="-451"/>
                      <a:pt x="22413" y="1354"/>
                    </a:cubicBezTo>
                    <a:cubicBezTo>
                      <a:pt x="26023" y="3160"/>
                      <a:pt x="31440" y="4965"/>
                      <a:pt x="33245" y="8576"/>
                    </a:cubicBezTo>
                    <a:cubicBezTo>
                      <a:pt x="35050" y="12187"/>
                      <a:pt x="36856" y="17603"/>
                      <a:pt x="35050" y="21214"/>
                    </a:cubicBezTo>
                    <a:cubicBezTo>
                      <a:pt x="33245" y="24824"/>
                      <a:pt x="29634" y="28435"/>
                      <a:pt x="26023" y="30241"/>
                    </a:cubicBezTo>
                    <a:cubicBezTo>
                      <a:pt x="24218" y="32046"/>
                      <a:pt x="22413" y="32046"/>
                      <a:pt x="20607" y="32046"/>
                    </a:cubicBezTo>
                    <a:close/>
                    <a:moveTo>
                      <a:pt x="15191" y="8576"/>
                    </a:moveTo>
                    <a:cubicBezTo>
                      <a:pt x="13386" y="8576"/>
                      <a:pt x="13386" y="8576"/>
                      <a:pt x="11580" y="8576"/>
                    </a:cubicBezTo>
                    <a:cubicBezTo>
                      <a:pt x="9775" y="8576"/>
                      <a:pt x="7969" y="10381"/>
                      <a:pt x="7969" y="12187"/>
                    </a:cubicBezTo>
                    <a:cubicBezTo>
                      <a:pt x="7969" y="13992"/>
                      <a:pt x="7969" y="15797"/>
                      <a:pt x="9775" y="17603"/>
                    </a:cubicBezTo>
                    <a:cubicBezTo>
                      <a:pt x="11580" y="19408"/>
                      <a:pt x="13386" y="21214"/>
                      <a:pt x="16996" y="23019"/>
                    </a:cubicBezTo>
                    <a:cubicBezTo>
                      <a:pt x="20607" y="24824"/>
                      <a:pt x="22413" y="24824"/>
                      <a:pt x="26023" y="23019"/>
                    </a:cubicBezTo>
                    <a:cubicBezTo>
                      <a:pt x="27829" y="23019"/>
                      <a:pt x="29634" y="21214"/>
                      <a:pt x="29634" y="19408"/>
                    </a:cubicBezTo>
                    <a:lnTo>
                      <a:pt x="29634" y="19408"/>
                    </a:lnTo>
                    <a:cubicBezTo>
                      <a:pt x="29634" y="17603"/>
                      <a:pt x="29634" y="15797"/>
                      <a:pt x="27829" y="13992"/>
                    </a:cubicBezTo>
                    <a:cubicBezTo>
                      <a:pt x="26023" y="12187"/>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93" name="任意多边形: 形状 92"/>
              <p:cNvSpPr/>
              <p:nvPr/>
            </p:nvSpPr>
            <p:spPr>
              <a:xfrm>
                <a:off x="9922967" y="6197020"/>
                <a:ext cx="18054" cy="18054"/>
              </a:xfrm>
              <a:custGeom>
                <a:avLst/>
                <a:gdLst>
                  <a:gd name="connsiteX0" fmla="*/ 20607 w 18053"/>
                  <a:gd name="connsiteY0" fmla="*/ 32046 h 18053"/>
                  <a:gd name="connsiteX1" fmla="*/ 13386 w 18053"/>
                  <a:gd name="connsiteY1" fmla="*/ 30240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3 h 18053"/>
                  <a:gd name="connsiteX8" fmla="*/ 20607 w 18053"/>
                  <a:gd name="connsiteY8" fmla="*/ 32046 h 18053"/>
                  <a:gd name="connsiteX9" fmla="*/ 15191 w 18053"/>
                  <a:gd name="connsiteY9" fmla="*/ 8576 h 18053"/>
                  <a:gd name="connsiteX10" fmla="*/ 11580 w 18053"/>
                  <a:gd name="connsiteY10" fmla="*/ 8576 h 18053"/>
                  <a:gd name="connsiteX11" fmla="*/ 7969 w 18053"/>
                  <a:gd name="connsiteY11" fmla="*/ 12186 h 18053"/>
                  <a:gd name="connsiteX12" fmla="*/ 9775 w 18053"/>
                  <a:gd name="connsiteY12" fmla="*/ 17603 h 18053"/>
                  <a:gd name="connsiteX13" fmla="*/ 16996 w 18053"/>
                  <a:gd name="connsiteY13" fmla="*/ 23019 h 18053"/>
                  <a:gd name="connsiteX14" fmla="*/ 29634 w 18053"/>
                  <a:gd name="connsiteY14" fmla="*/ 19408 h 18053"/>
                  <a:gd name="connsiteX15" fmla="*/ 29634 w 18053"/>
                  <a:gd name="connsiteY15" fmla="*/ 19408 h 18053"/>
                  <a:gd name="connsiteX16" fmla="*/ 27829 w 18053"/>
                  <a:gd name="connsiteY16" fmla="*/ 13992 h 18053"/>
                  <a:gd name="connsiteX17" fmla="*/ 20607 w 18053"/>
                  <a:gd name="connsiteY17" fmla="*/ 8576 h 18053"/>
                  <a:gd name="connsiteX18" fmla="*/ 15191 w 18053"/>
                  <a:gd name="connsiteY18"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053" h="18053">
                    <a:moveTo>
                      <a:pt x="20607" y="32046"/>
                    </a:moveTo>
                    <a:cubicBezTo>
                      <a:pt x="18802" y="32046"/>
                      <a:pt x="15191" y="32046"/>
                      <a:pt x="13386" y="30240"/>
                    </a:cubicBezTo>
                    <a:cubicBezTo>
                      <a:pt x="9775" y="28435"/>
                      <a:pt x="4359" y="26630"/>
                      <a:pt x="2553" y="23019"/>
                    </a:cubicBezTo>
                    <a:cubicBezTo>
                      <a:pt x="748" y="19408"/>
                      <a:pt x="-1058" y="13992"/>
                      <a:pt x="748" y="10381"/>
                    </a:cubicBezTo>
                    <a:cubicBezTo>
                      <a:pt x="2553" y="6770"/>
                      <a:pt x="6164" y="3159"/>
                      <a:pt x="9775" y="1354"/>
                    </a:cubicBezTo>
                    <a:cubicBezTo>
                      <a:pt x="13386" y="-451"/>
                      <a:pt x="18802" y="-451"/>
                      <a:pt x="22413" y="1354"/>
                    </a:cubicBezTo>
                    <a:cubicBezTo>
                      <a:pt x="26023" y="3159"/>
                      <a:pt x="31440" y="4965"/>
                      <a:pt x="33245" y="8576"/>
                    </a:cubicBezTo>
                    <a:cubicBezTo>
                      <a:pt x="35050" y="12186"/>
                      <a:pt x="36856" y="17603"/>
                      <a:pt x="35050" y="21213"/>
                    </a:cubicBezTo>
                    <a:cubicBezTo>
                      <a:pt x="33245" y="28435"/>
                      <a:pt x="26023" y="32046"/>
                      <a:pt x="20607" y="32046"/>
                    </a:cubicBezTo>
                    <a:close/>
                    <a:moveTo>
                      <a:pt x="15191" y="8576"/>
                    </a:moveTo>
                    <a:cubicBezTo>
                      <a:pt x="13386" y="8576"/>
                      <a:pt x="13386" y="8576"/>
                      <a:pt x="11580" y="8576"/>
                    </a:cubicBezTo>
                    <a:cubicBezTo>
                      <a:pt x="9775" y="8576"/>
                      <a:pt x="7969" y="10381"/>
                      <a:pt x="7969" y="12186"/>
                    </a:cubicBezTo>
                    <a:cubicBezTo>
                      <a:pt x="7969" y="13992"/>
                      <a:pt x="7969" y="15797"/>
                      <a:pt x="9775" y="17603"/>
                    </a:cubicBezTo>
                    <a:cubicBezTo>
                      <a:pt x="11580" y="19408"/>
                      <a:pt x="13386" y="21213"/>
                      <a:pt x="16996" y="23019"/>
                    </a:cubicBezTo>
                    <a:cubicBezTo>
                      <a:pt x="22413" y="24824"/>
                      <a:pt x="27829" y="23019"/>
                      <a:pt x="29634" y="19408"/>
                    </a:cubicBezTo>
                    <a:lnTo>
                      <a:pt x="29634" y="19408"/>
                    </a:lnTo>
                    <a:cubicBezTo>
                      <a:pt x="29634" y="17603"/>
                      <a:pt x="29634" y="15797"/>
                      <a:pt x="27829" y="13992"/>
                    </a:cubicBezTo>
                    <a:cubicBezTo>
                      <a:pt x="26023" y="12186"/>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94" name="任意多边形: 形状 93"/>
              <p:cNvSpPr/>
              <p:nvPr/>
            </p:nvSpPr>
            <p:spPr>
              <a:xfrm>
                <a:off x="9946839" y="6166532"/>
                <a:ext cx="18054" cy="18054"/>
              </a:xfrm>
              <a:custGeom>
                <a:avLst/>
                <a:gdLst>
                  <a:gd name="connsiteX0" fmla="*/ 20205 w 18053"/>
                  <a:gd name="connsiteY0" fmla="*/ 31841 h 18053"/>
                  <a:gd name="connsiteX1" fmla="*/ 12984 w 18053"/>
                  <a:gd name="connsiteY1" fmla="*/ 30036 h 18053"/>
                  <a:gd name="connsiteX2" fmla="*/ 346 w 18053"/>
                  <a:gd name="connsiteY2" fmla="*/ 10176 h 18053"/>
                  <a:gd name="connsiteX3" fmla="*/ 22011 w 18053"/>
                  <a:gd name="connsiteY3" fmla="*/ 1149 h 18053"/>
                  <a:gd name="connsiteX4" fmla="*/ 34648 w 18053"/>
                  <a:gd name="connsiteY4" fmla="*/ 21009 h 18053"/>
                  <a:gd name="connsiteX5" fmla="*/ 34648 w 18053"/>
                  <a:gd name="connsiteY5" fmla="*/ 21009 h 18053"/>
                  <a:gd name="connsiteX6" fmla="*/ 20205 w 18053"/>
                  <a:gd name="connsiteY6" fmla="*/ 31841 h 18053"/>
                  <a:gd name="connsiteX7" fmla="*/ 14789 w 18053"/>
                  <a:gd name="connsiteY7" fmla="*/ 8371 h 18053"/>
                  <a:gd name="connsiteX8" fmla="*/ 5762 w 18053"/>
                  <a:gd name="connsiteY8" fmla="*/ 13787 h 18053"/>
                  <a:gd name="connsiteX9" fmla="*/ 12984 w 18053"/>
                  <a:gd name="connsiteY9" fmla="*/ 24619 h 18053"/>
                  <a:gd name="connsiteX10" fmla="*/ 25622 w 18053"/>
                  <a:gd name="connsiteY10" fmla="*/ 21009 h 18053"/>
                  <a:gd name="connsiteX11" fmla="*/ 18400 w 18053"/>
                  <a:gd name="connsiteY11" fmla="*/ 10176 h 18053"/>
                  <a:gd name="connsiteX12" fmla="*/ 14789 w 18053"/>
                  <a:gd name="connsiteY12" fmla="*/ 8371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53" h="18053">
                    <a:moveTo>
                      <a:pt x="20205" y="31841"/>
                    </a:moveTo>
                    <a:cubicBezTo>
                      <a:pt x="18400" y="31841"/>
                      <a:pt x="14789" y="31841"/>
                      <a:pt x="12984" y="30036"/>
                    </a:cubicBezTo>
                    <a:cubicBezTo>
                      <a:pt x="3957" y="26425"/>
                      <a:pt x="-1459" y="17398"/>
                      <a:pt x="346" y="10176"/>
                    </a:cubicBezTo>
                    <a:cubicBezTo>
                      <a:pt x="3957" y="2955"/>
                      <a:pt x="12984" y="-2462"/>
                      <a:pt x="22011" y="1149"/>
                    </a:cubicBezTo>
                    <a:cubicBezTo>
                      <a:pt x="31038" y="4760"/>
                      <a:pt x="36454" y="13787"/>
                      <a:pt x="34648" y="21009"/>
                    </a:cubicBezTo>
                    <a:lnTo>
                      <a:pt x="34648" y="21009"/>
                    </a:lnTo>
                    <a:cubicBezTo>
                      <a:pt x="32843" y="28230"/>
                      <a:pt x="25622" y="31841"/>
                      <a:pt x="20205" y="31841"/>
                    </a:cubicBezTo>
                    <a:close/>
                    <a:moveTo>
                      <a:pt x="14789" y="8371"/>
                    </a:moveTo>
                    <a:cubicBezTo>
                      <a:pt x="11178" y="8371"/>
                      <a:pt x="7568" y="10176"/>
                      <a:pt x="5762" y="13787"/>
                    </a:cubicBezTo>
                    <a:cubicBezTo>
                      <a:pt x="3957" y="17398"/>
                      <a:pt x="7568" y="22814"/>
                      <a:pt x="12984" y="24619"/>
                    </a:cubicBezTo>
                    <a:cubicBezTo>
                      <a:pt x="18400" y="26425"/>
                      <a:pt x="23816" y="24619"/>
                      <a:pt x="25622" y="21009"/>
                    </a:cubicBezTo>
                    <a:cubicBezTo>
                      <a:pt x="27427" y="17398"/>
                      <a:pt x="23816" y="11982"/>
                      <a:pt x="18400" y="10176"/>
                    </a:cubicBezTo>
                    <a:cubicBezTo>
                      <a:pt x="18400" y="8371"/>
                      <a:pt x="16595" y="8371"/>
                      <a:pt x="14789" y="8371"/>
                    </a:cubicBezTo>
                    <a:close/>
                  </a:path>
                </a:pathLst>
              </a:custGeom>
              <a:solidFill>
                <a:srgbClr val="2E2E2E"/>
              </a:solidFill>
              <a:ln w="18013" cap="flat">
                <a:noFill/>
                <a:prstDash val="solid"/>
                <a:miter/>
              </a:ln>
            </p:spPr>
            <p:txBody>
              <a:bodyPr rtlCol="0" anchor="ctr"/>
              <a:lstStyle/>
              <a:p>
                <a:endParaRPr lang="zh-CN" altLang="en-US"/>
              </a:p>
            </p:txBody>
          </p:sp>
          <p:sp>
            <p:nvSpPr>
              <p:cNvPr id="95" name="任意多边形: 形状 94"/>
              <p:cNvSpPr/>
              <p:nvPr/>
            </p:nvSpPr>
            <p:spPr>
              <a:xfrm>
                <a:off x="9797337" y="6073801"/>
                <a:ext cx="180540" cy="162486"/>
              </a:xfrm>
              <a:custGeom>
                <a:avLst/>
                <a:gdLst>
                  <a:gd name="connsiteX0" fmla="*/ 45135 w 180539"/>
                  <a:gd name="connsiteY0" fmla="*/ 68605 h 162485"/>
                  <a:gd name="connsiteX1" fmla="*/ 0 w 180539"/>
                  <a:gd name="connsiteY1" fmla="*/ 151653 h 162485"/>
                  <a:gd name="connsiteX2" fmla="*/ 27081 w 180539"/>
                  <a:gd name="connsiteY2" fmla="*/ 167902 h 162485"/>
                  <a:gd name="connsiteX3" fmla="*/ 92075 w 180539"/>
                  <a:gd name="connsiteY3" fmla="*/ 149848 h 162485"/>
                  <a:gd name="connsiteX4" fmla="*/ 193178 w 180539"/>
                  <a:gd name="connsiteY4" fmla="*/ 39719 h 162485"/>
                  <a:gd name="connsiteX5" fmla="*/ 119156 w 180539"/>
                  <a:gd name="connsiteY5" fmla="*/ 0 h 162485"/>
                  <a:gd name="connsiteX6" fmla="*/ 45135 w 180539"/>
                  <a:gd name="connsiteY6" fmla="*/ 39719 h 162485"/>
                  <a:gd name="connsiteX7" fmla="*/ 45135 w 180539"/>
                  <a:gd name="connsiteY7" fmla="*/ 68605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539" h="162485">
                    <a:moveTo>
                      <a:pt x="45135" y="68605"/>
                    </a:moveTo>
                    <a:cubicBezTo>
                      <a:pt x="32497" y="119156"/>
                      <a:pt x="0" y="142626"/>
                      <a:pt x="0" y="151653"/>
                    </a:cubicBezTo>
                    <a:cubicBezTo>
                      <a:pt x="0" y="155264"/>
                      <a:pt x="1806" y="162486"/>
                      <a:pt x="27081" y="167902"/>
                    </a:cubicBezTo>
                    <a:cubicBezTo>
                      <a:pt x="54162" y="173318"/>
                      <a:pt x="75827" y="169707"/>
                      <a:pt x="92075" y="149848"/>
                    </a:cubicBezTo>
                    <a:cubicBezTo>
                      <a:pt x="110129" y="131794"/>
                      <a:pt x="185956" y="30692"/>
                      <a:pt x="193178" y="39719"/>
                    </a:cubicBezTo>
                    <a:cubicBezTo>
                      <a:pt x="182345" y="19859"/>
                      <a:pt x="151653" y="0"/>
                      <a:pt x="119156" y="0"/>
                    </a:cubicBezTo>
                    <a:cubicBezTo>
                      <a:pt x="70411" y="0"/>
                      <a:pt x="48746" y="23470"/>
                      <a:pt x="45135" y="39719"/>
                    </a:cubicBezTo>
                    <a:cubicBezTo>
                      <a:pt x="45135" y="41524"/>
                      <a:pt x="48746" y="54162"/>
                      <a:pt x="45135" y="68605"/>
                    </a:cubicBezTo>
                    <a:close/>
                  </a:path>
                </a:pathLst>
              </a:custGeom>
              <a:solidFill>
                <a:srgbClr val="2C2C2C"/>
              </a:solidFill>
              <a:ln w="18013" cap="flat">
                <a:noFill/>
                <a:prstDash val="solid"/>
                <a:miter/>
              </a:ln>
            </p:spPr>
            <p:txBody>
              <a:bodyPr rtlCol="0" anchor="ctr"/>
              <a:lstStyle/>
              <a:p>
                <a:endParaRPr lang="zh-CN" altLang="en-US"/>
              </a:p>
            </p:txBody>
          </p:sp>
          <p:sp>
            <p:nvSpPr>
              <p:cNvPr id="96" name="任意多边形: 形状 95"/>
              <p:cNvSpPr/>
              <p:nvPr/>
            </p:nvSpPr>
            <p:spPr>
              <a:xfrm>
                <a:off x="9795532" y="6112718"/>
                <a:ext cx="180540" cy="126378"/>
              </a:xfrm>
              <a:custGeom>
                <a:avLst/>
                <a:gdLst>
                  <a:gd name="connsiteX0" fmla="*/ 140821 w 180539"/>
                  <a:gd name="connsiteY0" fmla="*/ 18856 h 126377"/>
                  <a:gd name="connsiteX1" fmla="*/ 66800 w 180539"/>
                  <a:gd name="connsiteY1" fmla="*/ 24272 h 126377"/>
                  <a:gd name="connsiteX2" fmla="*/ 46940 w 180539"/>
                  <a:gd name="connsiteY2" fmla="*/ 9829 h 126377"/>
                  <a:gd name="connsiteX3" fmla="*/ 46940 w 180539"/>
                  <a:gd name="connsiteY3" fmla="*/ 9829 h 126377"/>
                  <a:gd name="connsiteX4" fmla="*/ 45135 w 180539"/>
                  <a:gd name="connsiteY4" fmla="*/ 29689 h 126377"/>
                  <a:gd name="connsiteX5" fmla="*/ 0 w 180539"/>
                  <a:gd name="connsiteY5" fmla="*/ 112737 h 126377"/>
                  <a:gd name="connsiteX6" fmla="*/ 27081 w 180539"/>
                  <a:gd name="connsiteY6" fmla="*/ 128986 h 126377"/>
                  <a:gd name="connsiteX7" fmla="*/ 92075 w 180539"/>
                  <a:gd name="connsiteY7" fmla="*/ 110932 h 126377"/>
                  <a:gd name="connsiteX8" fmla="*/ 189567 w 180539"/>
                  <a:gd name="connsiteY8" fmla="*/ 802 h 126377"/>
                  <a:gd name="connsiteX9" fmla="*/ 189567 w 180539"/>
                  <a:gd name="connsiteY9" fmla="*/ 802 h 126377"/>
                  <a:gd name="connsiteX10" fmla="*/ 140821 w 180539"/>
                  <a:gd name="connsiteY10" fmla="*/ 18856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539" h="126377">
                    <a:moveTo>
                      <a:pt x="140821" y="18856"/>
                    </a:moveTo>
                    <a:cubicBezTo>
                      <a:pt x="120962" y="31494"/>
                      <a:pt x="81243" y="26078"/>
                      <a:pt x="66800" y="24272"/>
                    </a:cubicBezTo>
                    <a:cubicBezTo>
                      <a:pt x="52357" y="20662"/>
                      <a:pt x="46940" y="9829"/>
                      <a:pt x="46940" y="9829"/>
                    </a:cubicBezTo>
                    <a:lnTo>
                      <a:pt x="46940" y="9829"/>
                    </a:lnTo>
                    <a:cubicBezTo>
                      <a:pt x="46940" y="15245"/>
                      <a:pt x="46940" y="22467"/>
                      <a:pt x="45135" y="29689"/>
                    </a:cubicBezTo>
                    <a:cubicBezTo>
                      <a:pt x="32497" y="80240"/>
                      <a:pt x="0" y="103710"/>
                      <a:pt x="0" y="112737"/>
                    </a:cubicBezTo>
                    <a:cubicBezTo>
                      <a:pt x="0" y="116348"/>
                      <a:pt x="1805" y="123569"/>
                      <a:pt x="27081" y="128986"/>
                    </a:cubicBezTo>
                    <a:cubicBezTo>
                      <a:pt x="54162" y="134402"/>
                      <a:pt x="75827" y="130791"/>
                      <a:pt x="92075" y="110932"/>
                    </a:cubicBezTo>
                    <a:cubicBezTo>
                      <a:pt x="108324" y="92878"/>
                      <a:pt x="173318" y="6218"/>
                      <a:pt x="189567" y="802"/>
                    </a:cubicBezTo>
                    <a:cubicBezTo>
                      <a:pt x="189567" y="802"/>
                      <a:pt x="189567" y="802"/>
                      <a:pt x="189567" y="802"/>
                    </a:cubicBezTo>
                    <a:cubicBezTo>
                      <a:pt x="182345" y="-2809"/>
                      <a:pt x="162486" y="6218"/>
                      <a:pt x="140821" y="18856"/>
                    </a:cubicBezTo>
                    <a:close/>
                  </a:path>
                </a:pathLst>
              </a:custGeom>
              <a:solidFill>
                <a:srgbClr val="252525"/>
              </a:solidFill>
              <a:ln w="18013" cap="flat">
                <a:noFill/>
                <a:prstDash val="solid"/>
                <a:miter/>
              </a:ln>
            </p:spPr>
            <p:txBody>
              <a:bodyPr rtlCol="0" anchor="ctr"/>
              <a:lstStyle/>
              <a:p>
                <a:endParaRPr lang="zh-CN" altLang="en-US"/>
              </a:p>
            </p:txBody>
          </p:sp>
          <p:sp>
            <p:nvSpPr>
              <p:cNvPr id="97" name="任意多边形: 形状 96"/>
              <p:cNvSpPr/>
              <p:nvPr/>
            </p:nvSpPr>
            <p:spPr>
              <a:xfrm>
                <a:off x="9802753" y="6200024"/>
                <a:ext cx="108324" cy="36108"/>
              </a:xfrm>
              <a:custGeom>
                <a:avLst/>
                <a:gdLst>
                  <a:gd name="connsiteX0" fmla="*/ 10832 w 108323"/>
                  <a:gd name="connsiteY0" fmla="*/ 154 h 36107"/>
                  <a:gd name="connsiteX1" fmla="*/ 0 w 108323"/>
                  <a:gd name="connsiteY1" fmla="*/ 14598 h 36107"/>
                  <a:gd name="connsiteX2" fmla="*/ 77632 w 108323"/>
                  <a:gd name="connsiteY2" fmla="*/ 30846 h 36107"/>
                  <a:gd name="connsiteX3" fmla="*/ 104713 w 108323"/>
                  <a:gd name="connsiteY3" fmla="*/ 47095 h 36107"/>
                  <a:gd name="connsiteX4" fmla="*/ 110129 w 108323"/>
                  <a:gd name="connsiteY4" fmla="*/ 43484 h 36107"/>
                  <a:gd name="connsiteX5" fmla="*/ 110129 w 108323"/>
                  <a:gd name="connsiteY5" fmla="*/ 36262 h 36107"/>
                  <a:gd name="connsiteX6" fmla="*/ 84854 w 108323"/>
                  <a:gd name="connsiteY6" fmla="*/ 21819 h 36107"/>
                  <a:gd name="connsiteX7" fmla="*/ 10832 w 108323"/>
                  <a:gd name="connsiteY7" fmla="*/ 154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10832" y="154"/>
                    </a:moveTo>
                    <a:cubicBezTo>
                      <a:pt x="7222" y="5571"/>
                      <a:pt x="3611" y="10987"/>
                      <a:pt x="0" y="14598"/>
                    </a:cubicBezTo>
                    <a:cubicBezTo>
                      <a:pt x="19859" y="5571"/>
                      <a:pt x="52357" y="18208"/>
                      <a:pt x="77632" y="30846"/>
                    </a:cubicBezTo>
                    <a:cubicBezTo>
                      <a:pt x="88464" y="36262"/>
                      <a:pt x="99297" y="41679"/>
                      <a:pt x="104713" y="47095"/>
                    </a:cubicBezTo>
                    <a:cubicBezTo>
                      <a:pt x="104713" y="47095"/>
                      <a:pt x="106518" y="48900"/>
                      <a:pt x="110129" y="43484"/>
                    </a:cubicBezTo>
                    <a:cubicBezTo>
                      <a:pt x="113740" y="38068"/>
                      <a:pt x="110129" y="36262"/>
                      <a:pt x="110129" y="36262"/>
                    </a:cubicBezTo>
                    <a:cubicBezTo>
                      <a:pt x="108324" y="36262"/>
                      <a:pt x="99297" y="29041"/>
                      <a:pt x="84854" y="21819"/>
                    </a:cubicBezTo>
                    <a:cubicBezTo>
                      <a:pt x="64994" y="12792"/>
                      <a:pt x="36108" y="-1651"/>
                      <a:pt x="10832" y="154"/>
                    </a:cubicBezTo>
                    <a:close/>
                  </a:path>
                </a:pathLst>
              </a:custGeom>
              <a:solidFill>
                <a:srgbClr val="1D1D1D"/>
              </a:solidFill>
              <a:ln w="18013" cap="flat">
                <a:noFill/>
                <a:prstDash val="solid"/>
                <a:miter/>
              </a:ln>
            </p:spPr>
            <p:txBody>
              <a:bodyPr rtlCol="0" anchor="ctr"/>
              <a:lstStyle/>
              <a:p>
                <a:endParaRPr lang="zh-CN" altLang="en-US"/>
              </a:p>
            </p:txBody>
          </p:sp>
          <p:sp>
            <p:nvSpPr>
              <p:cNvPr id="98" name="任意多边形: 形状 97"/>
              <p:cNvSpPr/>
              <p:nvPr/>
            </p:nvSpPr>
            <p:spPr>
              <a:xfrm>
                <a:off x="9824418" y="6170722"/>
                <a:ext cx="108324" cy="36108"/>
              </a:xfrm>
              <a:custGeom>
                <a:avLst/>
                <a:gdLst>
                  <a:gd name="connsiteX0" fmla="*/ 7222 w 108323"/>
                  <a:gd name="connsiteY0" fmla="*/ 570 h 36107"/>
                  <a:gd name="connsiteX1" fmla="*/ 0 w 108323"/>
                  <a:gd name="connsiteY1" fmla="*/ 15013 h 36107"/>
                  <a:gd name="connsiteX2" fmla="*/ 84854 w 108323"/>
                  <a:gd name="connsiteY2" fmla="*/ 29456 h 36107"/>
                  <a:gd name="connsiteX3" fmla="*/ 110129 w 108323"/>
                  <a:gd name="connsiteY3" fmla="*/ 42094 h 36107"/>
                  <a:gd name="connsiteX4" fmla="*/ 115545 w 108323"/>
                  <a:gd name="connsiteY4" fmla="*/ 38483 h 36107"/>
                  <a:gd name="connsiteX5" fmla="*/ 115545 w 108323"/>
                  <a:gd name="connsiteY5" fmla="*/ 31262 h 36107"/>
                  <a:gd name="connsiteX6" fmla="*/ 92075 w 108323"/>
                  <a:gd name="connsiteY6" fmla="*/ 18624 h 36107"/>
                  <a:gd name="connsiteX7" fmla="*/ 7222 w 108323"/>
                  <a:gd name="connsiteY7" fmla="*/ 5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7222" y="570"/>
                    </a:moveTo>
                    <a:cubicBezTo>
                      <a:pt x="5416" y="5986"/>
                      <a:pt x="1806" y="11402"/>
                      <a:pt x="0" y="15013"/>
                    </a:cubicBezTo>
                    <a:cubicBezTo>
                      <a:pt x="19859" y="4181"/>
                      <a:pt x="57773" y="16819"/>
                      <a:pt x="84854" y="29456"/>
                    </a:cubicBezTo>
                    <a:cubicBezTo>
                      <a:pt x="95686" y="34873"/>
                      <a:pt x="102908" y="38483"/>
                      <a:pt x="110129" y="42094"/>
                    </a:cubicBezTo>
                    <a:cubicBezTo>
                      <a:pt x="110129" y="42094"/>
                      <a:pt x="113740" y="43900"/>
                      <a:pt x="115545" y="38483"/>
                    </a:cubicBezTo>
                    <a:cubicBezTo>
                      <a:pt x="119156" y="33067"/>
                      <a:pt x="115545" y="31262"/>
                      <a:pt x="115545" y="31262"/>
                    </a:cubicBezTo>
                    <a:cubicBezTo>
                      <a:pt x="113740" y="31262"/>
                      <a:pt x="104713" y="25846"/>
                      <a:pt x="92075" y="18624"/>
                    </a:cubicBezTo>
                    <a:cubicBezTo>
                      <a:pt x="68605" y="11402"/>
                      <a:pt x="32497" y="-3041"/>
                      <a:pt x="7222" y="570"/>
                    </a:cubicBezTo>
                    <a:close/>
                  </a:path>
                </a:pathLst>
              </a:custGeom>
              <a:solidFill>
                <a:srgbClr val="1D1D1D"/>
              </a:solidFill>
              <a:ln w="18013" cap="flat">
                <a:noFill/>
                <a:prstDash val="solid"/>
                <a:miter/>
              </a:ln>
            </p:spPr>
            <p:txBody>
              <a:bodyPr rtlCol="0" anchor="ctr"/>
              <a:lstStyle/>
              <a:p>
                <a:endParaRPr lang="zh-CN" altLang="en-US"/>
              </a:p>
            </p:txBody>
          </p:sp>
          <p:sp>
            <p:nvSpPr>
              <p:cNvPr id="99" name="任意多边形: 形状 98"/>
              <p:cNvSpPr/>
              <p:nvPr/>
            </p:nvSpPr>
            <p:spPr>
              <a:xfrm>
                <a:off x="9835250" y="6143179"/>
                <a:ext cx="126378" cy="36108"/>
              </a:xfrm>
              <a:custGeom>
                <a:avLst/>
                <a:gdLst>
                  <a:gd name="connsiteX0" fmla="*/ 104713 w 126377"/>
                  <a:gd name="connsiteY0" fmla="*/ 19087 h 36107"/>
                  <a:gd name="connsiteX1" fmla="*/ 5416 w 126377"/>
                  <a:gd name="connsiteY1" fmla="*/ 2838 h 36107"/>
                  <a:gd name="connsiteX2" fmla="*/ 0 w 126377"/>
                  <a:gd name="connsiteY2" fmla="*/ 19087 h 36107"/>
                  <a:gd name="connsiteX3" fmla="*/ 97491 w 126377"/>
                  <a:gd name="connsiteY3" fmla="*/ 28114 h 36107"/>
                  <a:gd name="connsiteX4" fmla="*/ 120962 w 126377"/>
                  <a:gd name="connsiteY4" fmla="*/ 38946 h 36107"/>
                  <a:gd name="connsiteX5" fmla="*/ 126378 w 126377"/>
                  <a:gd name="connsiteY5" fmla="*/ 35336 h 36107"/>
                  <a:gd name="connsiteX6" fmla="*/ 126378 w 126377"/>
                  <a:gd name="connsiteY6" fmla="*/ 28114 h 36107"/>
                  <a:gd name="connsiteX7" fmla="*/ 104713 w 126377"/>
                  <a:gd name="connsiteY7" fmla="*/ 1908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36107">
                    <a:moveTo>
                      <a:pt x="104713" y="19087"/>
                    </a:moveTo>
                    <a:cubicBezTo>
                      <a:pt x="77632" y="8255"/>
                      <a:pt x="34302" y="-6189"/>
                      <a:pt x="5416" y="2838"/>
                    </a:cubicBezTo>
                    <a:cubicBezTo>
                      <a:pt x="3611" y="8255"/>
                      <a:pt x="1805" y="13671"/>
                      <a:pt x="0" y="19087"/>
                    </a:cubicBezTo>
                    <a:cubicBezTo>
                      <a:pt x="18054" y="1033"/>
                      <a:pt x="64994" y="15476"/>
                      <a:pt x="97491" y="28114"/>
                    </a:cubicBezTo>
                    <a:cubicBezTo>
                      <a:pt x="106518" y="31725"/>
                      <a:pt x="115545" y="35336"/>
                      <a:pt x="120962" y="38946"/>
                    </a:cubicBezTo>
                    <a:cubicBezTo>
                      <a:pt x="120962" y="38946"/>
                      <a:pt x="124572" y="40752"/>
                      <a:pt x="126378" y="35336"/>
                    </a:cubicBezTo>
                    <a:cubicBezTo>
                      <a:pt x="128183" y="29919"/>
                      <a:pt x="126378" y="28114"/>
                      <a:pt x="126378" y="28114"/>
                    </a:cubicBezTo>
                    <a:cubicBezTo>
                      <a:pt x="122767" y="28114"/>
                      <a:pt x="115545" y="24503"/>
                      <a:pt x="104713" y="19087"/>
                    </a:cubicBezTo>
                    <a:close/>
                  </a:path>
                </a:pathLst>
              </a:custGeom>
              <a:solidFill>
                <a:srgbClr val="1D1D1D"/>
              </a:solidFill>
              <a:ln w="18013" cap="flat">
                <a:noFill/>
                <a:prstDash val="solid"/>
                <a:miter/>
              </a:ln>
            </p:spPr>
            <p:txBody>
              <a:bodyPr rtlCol="0" anchor="ctr"/>
              <a:lstStyle/>
              <a:p>
                <a:endParaRPr lang="zh-CN" altLang="en-US"/>
              </a:p>
            </p:txBody>
          </p:sp>
          <p:sp>
            <p:nvSpPr>
              <p:cNvPr id="100" name="任意多边形: 形状 99"/>
              <p:cNvSpPr/>
              <p:nvPr/>
            </p:nvSpPr>
            <p:spPr>
              <a:xfrm>
                <a:off x="9820302" y="6163929"/>
                <a:ext cx="108324" cy="18054"/>
              </a:xfrm>
              <a:custGeom>
                <a:avLst/>
                <a:gdLst>
                  <a:gd name="connsiteX0" fmla="*/ 13143 w 108323"/>
                  <a:gd name="connsiteY0" fmla="*/ 1947 h 18053"/>
                  <a:gd name="connsiteX1" fmla="*/ 2311 w 108323"/>
                  <a:gd name="connsiteY1" fmla="*/ 5558 h 18053"/>
                  <a:gd name="connsiteX2" fmla="*/ 506 w 108323"/>
                  <a:gd name="connsiteY2" fmla="*/ 12780 h 18053"/>
                  <a:gd name="connsiteX3" fmla="*/ 5922 w 108323"/>
                  <a:gd name="connsiteY3" fmla="*/ 16390 h 18053"/>
                  <a:gd name="connsiteX4" fmla="*/ 5922 w 108323"/>
                  <a:gd name="connsiteY4" fmla="*/ 16390 h 18053"/>
                  <a:gd name="connsiteX5" fmla="*/ 103413 w 108323"/>
                  <a:gd name="connsiteY5" fmla="*/ 18196 h 18053"/>
                  <a:gd name="connsiteX6" fmla="*/ 112440 w 108323"/>
                  <a:gd name="connsiteY6" fmla="*/ 7363 h 18053"/>
                  <a:gd name="connsiteX7" fmla="*/ 13143 w 108323"/>
                  <a:gd name="connsiteY7" fmla="*/ 1947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18053">
                    <a:moveTo>
                      <a:pt x="13143" y="1947"/>
                    </a:moveTo>
                    <a:cubicBezTo>
                      <a:pt x="9532" y="1947"/>
                      <a:pt x="5922" y="3753"/>
                      <a:pt x="2311" y="5558"/>
                    </a:cubicBezTo>
                    <a:cubicBezTo>
                      <a:pt x="2311" y="5558"/>
                      <a:pt x="-1300" y="7363"/>
                      <a:pt x="506" y="12780"/>
                    </a:cubicBezTo>
                    <a:cubicBezTo>
                      <a:pt x="2311" y="18196"/>
                      <a:pt x="5922" y="16390"/>
                      <a:pt x="5922" y="16390"/>
                    </a:cubicBezTo>
                    <a:cubicBezTo>
                      <a:pt x="5922" y="16390"/>
                      <a:pt x="5922" y="16390"/>
                      <a:pt x="5922" y="16390"/>
                    </a:cubicBezTo>
                    <a:cubicBezTo>
                      <a:pt x="29392" y="7363"/>
                      <a:pt x="79943" y="14585"/>
                      <a:pt x="103413" y="18196"/>
                    </a:cubicBezTo>
                    <a:cubicBezTo>
                      <a:pt x="107024" y="14585"/>
                      <a:pt x="108829" y="10974"/>
                      <a:pt x="112440" y="7363"/>
                    </a:cubicBezTo>
                    <a:cubicBezTo>
                      <a:pt x="96192" y="3753"/>
                      <a:pt x="45640" y="-3469"/>
                      <a:pt x="13143" y="1947"/>
                    </a:cubicBezTo>
                    <a:close/>
                  </a:path>
                </a:pathLst>
              </a:custGeom>
              <a:solidFill>
                <a:srgbClr val="1D1D1D"/>
              </a:solidFill>
              <a:ln w="18013" cap="flat">
                <a:noFill/>
                <a:prstDash val="solid"/>
                <a:miter/>
              </a:ln>
            </p:spPr>
            <p:txBody>
              <a:bodyPr rtlCol="0" anchor="ctr"/>
              <a:lstStyle/>
              <a:p>
                <a:endParaRPr lang="zh-CN" altLang="en-US"/>
              </a:p>
            </p:txBody>
          </p:sp>
          <p:sp>
            <p:nvSpPr>
              <p:cNvPr id="101" name="任意多边形: 形状 100"/>
              <p:cNvSpPr/>
              <p:nvPr/>
            </p:nvSpPr>
            <p:spPr>
              <a:xfrm>
                <a:off x="9793927" y="6195354"/>
                <a:ext cx="108324" cy="18054"/>
              </a:xfrm>
              <a:custGeom>
                <a:avLst/>
                <a:gdLst>
                  <a:gd name="connsiteX0" fmla="*/ 23270 w 108323"/>
                  <a:gd name="connsiteY0" fmla="*/ 1215 h 0"/>
                  <a:gd name="connsiteX1" fmla="*/ 1605 w 108323"/>
                  <a:gd name="connsiteY1" fmla="*/ 8436 h 0"/>
                  <a:gd name="connsiteX2" fmla="*/ 1605 w 108323"/>
                  <a:gd name="connsiteY2" fmla="*/ 13852 h 0"/>
                  <a:gd name="connsiteX3" fmla="*/ 8826 w 108323"/>
                  <a:gd name="connsiteY3" fmla="*/ 17463 h 0"/>
                  <a:gd name="connsiteX4" fmla="*/ 14243 w 108323"/>
                  <a:gd name="connsiteY4" fmla="*/ 15658 h 0"/>
                  <a:gd name="connsiteX5" fmla="*/ 108123 w 108323"/>
                  <a:gd name="connsiteY5" fmla="*/ 15658 h 0"/>
                  <a:gd name="connsiteX6" fmla="*/ 117150 w 108323"/>
                  <a:gd name="connsiteY6" fmla="*/ 4825 h 0"/>
                  <a:gd name="connsiteX7" fmla="*/ 23270 w 108323"/>
                  <a:gd name="connsiteY7" fmla="*/ 1215 h 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a:moveTo>
                      <a:pt x="23270" y="1215"/>
                    </a:moveTo>
                    <a:cubicBezTo>
                      <a:pt x="14243" y="3020"/>
                      <a:pt x="5216" y="4825"/>
                      <a:pt x="1605" y="8436"/>
                    </a:cubicBezTo>
                    <a:cubicBezTo>
                      <a:pt x="1605" y="8436"/>
                      <a:pt x="-2006" y="10242"/>
                      <a:pt x="1605" y="13852"/>
                    </a:cubicBezTo>
                    <a:cubicBezTo>
                      <a:pt x="5216" y="19269"/>
                      <a:pt x="8826" y="17463"/>
                      <a:pt x="8826" y="17463"/>
                    </a:cubicBezTo>
                    <a:cubicBezTo>
                      <a:pt x="10632" y="15658"/>
                      <a:pt x="12437" y="15658"/>
                      <a:pt x="14243" y="15658"/>
                    </a:cubicBezTo>
                    <a:cubicBezTo>
                      <a:pt x="32297" y="10242"/>
                      <a:pt x="75626" y="12047"/>
                      <a:pt x="108123" y="15658"/>
                    </a:cubicBezTo>
                    <a:cubicBezTo>
                      <a:pt x="109929" y="12047"/>
                      <a:pt x="113539" y="8436"/>
                      <a:pt x="117150" y="4825"/>
                    </a:cubicBezTo>
                    <a:cubicBezTo>
                      <a:pt x="97291" y="3020"/>
                      <a:pt x="52156" y="-2396"/>
                      <a:pt x="23270" y="1215"/>
                    </a:cubicBezTo>
                    <a:close/>
                  </a:path>
                </a:pathLst>
              </a:custGeom>
              <a:solidFill>
                <a:srgbClr val="1D1D1D"/>
              </a:solidFill>
              <a:ln w="18013" cap="flat">
                <a:noFill/>
                <a:prstDash val="solid"/>
                <a:miter/>
              </a:ln>
            </p:spPr>
            <p:txBody>
              <a:bodyPr rtlCol="0" anchor="ctr"/>
              <a:lstStyle/>
              <a:p>
                <a:endParaRPr lang="zh-CN" altLang="en-US"/>
              </a:p>
            </p:txBody>
          </p:sp>
          <p:sp>
            <p:nvSpPr>
              <p:cNvPr id="102" name="任意多边形: 形状 101"/>
              <p:cNvSpPr/>
              <p:nvPr/>
            </p:nvSpPr>
            <p:spPr>
              <a:xfrm>
                <a:off x="10042871" y="6366276"/>
                <a:ext cx="18054" cy="18054"/>
              </a:xfrm>
              <a:custGeom>
                <a:avLst/>
                <a:gdLst>
                  <a:gd name="connsiteX0" fmla="*/ 0 w 18053"/>
                  <a:gd name="connsiteY0" fmla="*/ 18054 h 18053"/>
                  <a:gd name="connsiteX1" fmla="*/ 25275 w 18053"/>
                  <a:gd name="connsiteY1" fmla="*/ 19859 h 18053"/>
                  <a:gd name="connsiteX2" fmla="*/ 18054 w 18053"/>
                  <a:gd name="connsiteY2" fmla="*/ 0 h 18053"/>
                  <a:gd name="connsiteX3" fmla="*/ 1805 w 18053"/>
                  <a:gd name="connsiteY3" fmla="*/ 9027 h 18053"/>
                </a:gdLst>
                <a:ahLst/>
                <a:cxnLst>
                  <a:cxn ang="0">
                    <a:pos x="connsiteX0" y="connsiteY0"/>
                  </a:cxn>
                  <a:cxn ang="0">
                    <a:pos x="connsiteX1" y="connsiteY1"/>
                  </a:cxn>
                  <a:cxn ang="0">
                    <a:pos x="connsiteX2" y="connsiteY2"/>
                  </a:cxn>
                  <a:cxn ang="0">
                    <a:pos x="connsiteX3" y="connsiteY3"/>
                  </a:cxn>
                </a:cxnLst>
                <a:rect l="l" t="t" r="r" b="b"/>
                <a:pathLst>
                  <a:path w="18053" h="18053">
                    <a:moveTo>
                      <a:pt x="0" y="18054"/>
                    </a:moveTo>
                    <a:lnTo>
                      <a:pt x="25275" y="19859"/>
                    </a:lnTo>
                    <a:lnTo>
                      <a:pt x="18054" y="0"/>
                    </a:lnTo>
                    <a:lnTo>
                      <a:pt x="1805" y="9027"/>
                    </a:lnTo>
                    <a:close/>
                  </a:path>
                </a:pathLst>
              </a:custGeom>
              <a:solidFill>
                <a:srgbClr val="090909"/>
              </a:solidFill>
              <a:ln w="18013" cap="flat">
                <a:noFill/>
                <a:prstDash val="solid"/>
                <a:miter/>
              </a:ln>
            </p:spPr>
            <p:txBody>
              <a:bodyPr rtlCol="0" anchor="ctr"/>
              <a:lstStyle/>
              <a:p>
                <a:endParaRPr lang="zh-CN" altLang="en-US"/>
              </a:p>
            </p:txBody>
          </p:sp>
          <p:sp>
            <p:nvSpPr>
              <p:cNvPr id="103" name="任意多边形: 形状 102"/>
              <p:cNvSpPr/>
              <p:nvPr/>
            </p:nvSpPr>
            <p:spPr>
              <a:xfrm>
                <a:off x="9712483" y="6351832"/>
                <a:ext cx="379133" cy="18054"/>
              </a:xfrm>
              <a:custGeom>
                <a:avLst/>
                <a:gdLst>
                  <a:gd name="connsiteX0" fmla="*/ 7222 w 379133"/>
                  <a:gd name="connsiteY0" fmla="*/ 34303 h 18053"/>
                  <a:gd name="connsiteX1" fmla="*/ 326777 w 379133"/>
                  <a:gd name="connsiteY1" fmla="*/ 34303 h 18053"/>
                  <a:gd name="connsiteX2" fmla="*/ 346636 w 379133"/>
                  <a:gd name="connsiteY2" fmla="*/ 16249 h 18053"/>
                  <a:gd name="connsiteX3" fmla="*/ 355663 w 379133"/>
                  <a:gd name="connsiteY3" fmla="*/ 34303 h 18053"/>
                  <a:gd name="connsiteX4" fmla="*/ 384550 w 379133"/>
                  <a:gd name="connsiteY4" fmla="*/ 34303 h 18053"/>
                  <a:gd name="connsiteX5" fmla="*/ 388160 w 379133"/>
                  <a:gd name="connsiteY5" fmla="*/ 12638 h 18053"/>
                  <a:gd name="connsiteX6" fmla="*/ 388160 w 379133"/>
                  <a:gd name="connsiteY6" fmla="*/ 0 h 18053"/>
                  <a:gd name="connsiteX7" fmla="*/ 346636 w 379133"/>
                  <a:gd name="connsiteY7" fmla="*/ 9027 h 18053"/>
                  <a:gd name="connsiteX8" fmla="*/ 63189 w 379133"/>
                  <a:gd name="connsiteY8" fmla="*/ 18054 h 18053"/>
                  <a:gd name="connsiteX9" fmla="*/ 0 w 379133"/>
                  <a:gd name="connsiteY9" fmla="*/ 27081 h 18053"/>
                  <a:gd name="connsiteX10" fmla="*/ 7222 w 379133"/>
                  <a:gd name="connsiteY10" fmla="*/ 34303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9133" h="18053">
                    <a:moveTo>
                      <a:pt x="7222" y="34303"/>
                    </a:moveTo>
                    <a:cubicBezTo>
                      <a:pt x="7222" y="34303"/>
                      <a:pt x="319555" y="34303"/>
                      <a:pt x="326777" y="34303"/>
                    </a:cubicBezTo>
                    <a:cubicBezTo>
                      <a:pt x="333999" y="34303"/>
                      <a:pt x="346636" y="16249"/>
                      <a:pt x="346636" y="16249"/>
                    </a:cubicBezTo>
                    <a:cubicBezTo>
                      <a:pt x="346636" y="16249"/>
                      <a:pt x="346636" y="34303"/>
                      <a:pt x="355663" y="34303"/>
                    </a:cubicBezTo>
                    <a:cubicBezTo>
                      <a:pt x="364690" y="34303"/>
                      <a:pt x="382744" y="34303"/>
                      <a:pt x="384550" y="34303"/>
                    </a:cubicBezTo>
                    <a:cubicBezTo>
                      <a:pt x="386355" y="34303"/>
                      <a:pt x="388160" y="36108"/>
                      <a:pt x="388160" y="12638"/>
                    </a:cubicBezTo>
                    <a:cubicBezTo>
                      <a:pt x="388160" y="9027"/>
                      <a:pt x="388160" y="3611"/>
                      <a:pt x="388160" y="0"/>
                    </a:cubicBezTo>
                    <a:cubicBezTo>
                      <a:pt x="371912" y="39719"/>
                      <a:pt x="353858" y="16249"/>
                      <a:pt x="346636" y="9027"/>
                    </a:cubicBezTo>
                    <a:cubicBezTo>
                      <a:pt x="312334" y="36108"/>
                      <a:pt x="101102" y="16249"/>
                      <a:pt x="63189" y="18054"/>
                    </a:cubicBezTo>
                    <a:cubicBezTo>
                      <a:pt x="37913" y="18054"/>
                      <a:pt x="12638" y="23470"/>
                      <a:pt x="0" y="27081"/>
                    </a:cubicBezTo>
                    <a:cubicBezTo>
                      <a:pt x="3611" y="32497"/>
                      <a:pt x="7222" y="34303"/>
                      <a:pt x="7222" y="34303"/>
                    </a:cubicBezTo>
                    <a:close/>
                  </a:path>
                </a:pathLst>
              </a:custGeom>
              <a:solidFill>
                <a:srgbClr val="000000"/>
              </a:solidFill>
              <a:ln w="18013" cap="flat">
                <a:noFill/>
                <a:prstDash val="solid"/>
                <a:miter/>
              </a:ln>
            </p:spPr>
            <p:txBody>
              <a:bodyPr rtlCol="0" anchor="ctr"/>
              <a:lstStyle/>
              <a:p>
                <a:endParaRPr lang="zh-CN" altLang="en-US"/>
              </a:p>
            </p:txBody>
          </p:sp>
          <p:sp>
            <p:nvSpPr>
              <p:cNvPr id="104" name="任意多边形: 形状 103"/>
              <p:cNvSpPr/>
              <p:nvPr/>
            </p:nvSpPr>
            <p:spPr>
              <a:xfrm>
                <a:off x="9772062" y="2249970"/>
                <a:ext cx="162486" cy="180540"/>
              </a:xfrm>
              <a:custGeom>
                <a:avLst/>
                <a:gdLst>
                  <a:gd name="connsiteX0" fmla="*/ 0 w 162485"/>
                  <a:gd name="connsiteY0" fmla="*/ 104713 h 180539"/>
                  <a:gd name="connsiteX1" fmla="*/ 153459 w 162485"/>
                  <a:gd name="connsiteY1" fmla="*/ 0 h 180539"/>
                  <a:gd name="connsiteX2" fmla="*/ 97491 w 162485"/>
                  <a:gd name="connsiteY2" fmla="*/ 189567 h 180539"/>
                  <a:gd name="connsiteX3" fmla="*/ 0 w 162485"/>
                  <a:gd name="connsiteY3" fmla="*/ 104713 h 180539"/>
                </a:gdLst>
                <a:ahLst/>
                <a:cxnLst>
                  <a:cxn ang="0">
                    <a:pos x="connsiteX0" y="connsiteY0"/>
                  </a:cxn>
                  <a:cxn ang="0">
                    <a:pos x="connsiteX1" y="connsiteY1"/>
                  </a:cxn>
                  <a:cxn ang="0">
                    <a:pos x="connsiteX2" y="connsiteY2"/>
                  </a:cxn>
                  <a:cxn ang="0">
                    <a:pos x="connsiteX3" y="connsiteY3"/>
                  </a:cxn>
                </a:cxnLst>
                <a:rect l="l" t="t" r="r" b="b"/>
                <a:pathLst>
                  <a:path w="162485" h="180539">
                    <a:moveTo>
                      <a:pt x="0" y="104713"/>
                    </a:moveTo>
                    <a:cubicBezTo>
                      <a:pt x="0" y="104713"/>
                      <a:pt x="126378" y="68605"/>
                      <a:pt x="153459" y="0"/>
                    </a:cubicBezTo>
                    <a:cubicBezTo>
                      <a:pt x="204010" y="102908"/>
                      <a:pt x="111935" y="193178"/>
                      <a:pt x="97491" y="189567"/>
                    </a:cubicBezTo>
                    <a:cubicBezTo>
                      <a:pt x="83048" y="185956"/>
                      <a:pt x="32497" y="111935"/>
                      <a:pt x="0" y="104713"/>
                    </a:cubicBezTo>
                    <a:close/>
                  </a:path>
                </a:pathLst>
              </a:custGeom>
              <a:solidFill>
                <a:srgbClr val="F4EBE6"/>
              </a:solidFill>
              <a:ln w="18013" cap="flat">
                <a:noFill/>
                <a:prstDash val="solid"/>
                <a:miter/>
              </a:ln>
            </p:spPr>
            <p:txBody>
              <a:bodyPr rtlCol="0" anchor="ctr"/>
              <a:lstStyle/>
              <a:p>
                <a:endParaRPr lang="zh-CN" altLang="en-US"/>
              </a:p>
            </p:txBody>
          </p:sp>
          <p:sp>
            <p:nvSpPr>
              <p:cNvPr id="105" name="任意多边形: 形状 104"/>
              <p:cNvSpPr/>
              <p:nvPr/>
            </p:nvSpPr>
            <p:spPr>
              <a:xfrm>
                <a:off x="9630270" y="2249970"/>
                <a:ext cx="126378" cy="162486"/>
              </a:xfrm>
              <a:custGeom>
                <a:avLst/>
                <a:gdLst>
                  <a:gd name="connsiteX0" fmla="*/ 141792 w 126377"/>
                  <a:gd name="connsiteY0" fmla="*/ 104713 h 162485"/>
                  <a:gd name="connsiteX1" fmla="*/ 9998 w 126377"/>
                  <a:gd name="connsiteY1" fmla="*/ 0 h 162485"/>
                  <a:gd name="connsiteX2" fmla="*/ 60549 w 126377"/>
                  <a:gd name="connsiteY2" fmla="*/ 173318 h 162485"/>
                  <a:gd name="connsiteX3" fmla="*/ 141792 w 126377"/>
                  <a:gd name="connsiteY3" fmla="*/ 104713 h 162485"/>
                </a:gdLst>
                <a:ahLst/>
                <a:cxnLst>
                  <a:cxn ang="0">
                    <a:pos x="connsiteX0" y="connsiteY0"/>
                  </a:cxn>
                  <a:cxn ang="0">
                    <a:pos x="connsiteX1" y="connsiteY1"/>
                  </a:cxn>
                  <a:cxn ang="0">
                    <a:pos x="connsiteX2" y="connsiteY2"/>
                  </a:cxn>
                  <a:cxn ang="0">
                    <a:pos x="connsiteX3" y="connsiteY3"/>
                  </a:cxn>
                </a:cxnLst>
                <a:rect l="l" t="t" r="r" b="b"/>
                <a:pathLst>
                  <a:path w="126377" h="162485">
                    <a:moveTo>
                      <a:pt x="141792" y="104713"/>
                    </a:moveTo>
                    <a:cubicBezTo>
                      <a:pt x="141792" y="104713"/>
                      <a:pt x="37079" y="68605"/>
                      <a:pt x="9998" y="0"/>
                    </a:cubicBezTo>
                    <a:cubicBezTo>
                      <a:pt x="-26110" y="77632"/>
                      <a:pt x="46106" y="176929"/>
                      <a:pt x="60549" y="173318"/>
                    </a:cubicBezTo>
                    <a:cubicBezTo>
                      <a:pt x="74992" y="169707"/>
                      <a:pt x="109295" y="111935"/>
                      <a:pt x="141792" y="104713"/>
                    </a:cubicBezTo>
                    <a:close/>
                  </a:path>
                </a:pathLst>
              </a:custGeom>
              <a:solidFill>
                <a:srgbClr val="F4EBE6"/>
              </a:solidFill>
              <a:ln w="18013" cap="flat">
                <a:noFill/>
                <a:prstDash val="solid"/>
                <a:miter/>
              </a:ln>
            </p:spPr>
            <p:txBody>
              <a:bodyPr rtlCol="0" anchor="ctr"/>
              <a:lstStyle/>
              <a:p>
                <a:endParaRPr lang="zh-CN" altLang="en-US"/>
              </a:p>
            </p:txBody>
          </p:sp>
          <p:sp>
            <p:nvSpPr>
              <p:cNvPr id="106" name="任意多边形: 形状 105"/>
              <p:cNvSpPr/>
              <p:nvPr/>
            </p:nvSpPr>
            <p:spPr>
              <a:xfrm>
                <a:off x="9481183" y="2275245"/>
                <a:ext cx="595781" cy="956861"/>
              </a:xfrm>
              <a:custGeom>
                <a:avLst/>
                <a:gdLst>
                  <a:gd name="connsiteX0" fmla="*/ 529191 w 595781"/>
                  <a:gd name="connsiteY0" fmla="*/ 7222 h 956860"/>
                  <a:gd name="connsiteX1" fmla="*/ 482251 w 595781"/>
                  <a:gd name="connsiteY1" fmla="*/ 0 h 956860"/>
                  <a:gd name="connsiteX2" fmla="*/ 247549 w 595781"/>
                  <a:gd name="connsiteY2" fmla="*/ 886450 h 956860"/>
                  <a:gd name="connsiteX3" fmla="*/ 132004 w 595781"/>
                  <a:gd name="connsiteY3" fmla="*/ 5416 h 956860"/>
                  <a:gd name="connsiteX4" fmla="*/ 103118 w 595781"/>
                  <a:gd name="connsiteY4" fmla="*/ 10832 h 956860"/>
                  <a:gd name="connsiteX5" fmla="*/ 210 w 595781"/>
                  <a:gd name="connsiteY5" fmla="*/ 222064 h 956860"/>
                  <a:gd name="connsiteX6" fmla="*/ 94091 w 595781"/>
                  <a:gd name="connsiteY6" fmla="*/ 240118 h 956860"/>
                  <a:gd name="connsiteX7" fmla="*/ 210 w 595781"/>
                  <a:gd name="connsiteY7" fmla="*/ 330388 h 956860"/>
                  <a:gd name="connsiteX8" fmla="*/ 247549 w 595781"/>
                  <a:gd name="connsiteY8" fmla="*/ 960471 h 956860"/>
                  <a:gd name="connsiteX9" fmla="*/ 583353 w 595781"/>
                  <a:gd name="connsiteY9" fmla="*/ 306918 h 956860"/>
                  <a:gd name="connsiteX10" fmla="*/ 491278 w 595781"/>
                  <a:gd name="connsiteY10" fmla="*/ 223869 h 956860"/>
                  <a:gd name="connsiteX11" fmla="*/ 597797 w 595781"/>
                  <a:gd name="connsiteY11" fmla="*/ 214842 h 956860"/>
                  <a:gd name="connsiteX12" fmla="*/ 529191 w 595781"/>
                  <a:gd name="connsiteY12" fmla="*/ 7222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956860">
                    <a:moveTo>
                      <a:pt x="529191" y="7222"/>
                    </a:moveTo>
                    <a:cubicBezTo>
                      <a:pt x="514748" y="5416"/>
                      <a:pt x="498500" y="1805"/>
                      <a:pt x="482251" y="0"/>
                    </a:cubicBezTo>
                    <a:cubicBezTo>
                      <a:pt x="529191" y="120962"/>
                      <a:pt x="410035" y="666192"/>
                      <a:pt x="247549" y="886450"/>
                    </a:cubicBezTo>
                    <a:cubicBezTo>
                      <a:pt x="88674" y="538008"/>
                      <a:pt x="90480" y="167902"/>
                      <a:pt x="132004" y="5416"/>
                    </a:cubicBezTo>
                    <a:cubicBezTo>
                      <a:pt x="122977" y="7222"/>
                      <a:pt x="113950" y="9027"/>
                      <a:pt x="103118" y="10832"/>
                    </a:cubicBezTo>
                    <a:cubicBezTo>
                      <a:pt x="95896" y="12638"/>
                      <a:pt x="-5206" y="196788"/>
                      <a:pt x="210" y="222064"/>
                    </a:cubicBezTo>
                    <a:cubicBezTo>
                      <a:pt x="2015" y="227480"/>
                      <a:pt x="94091" y="240118"/>
                      <a:pt x="94091" y="240118"/>
                    </a:cubicBezTo>
                    <a:cubicBezTo>
                      <a:pt x="94091" y="240118"/>
                      <a:pt x="-1595" y="319555"/>
                      <a:pt x="210" y="330388"/>
                    </a:cubicBezTo>
                    <a:cubicBezTo>
                      <a:pt x="41734" y="725770"/>
                      <a:pt x="247549" y="960471"/>
                      <a:pt x="247549" y="960471"/>
                    </a:cubicBezTo>
                    <a:cubicBezTo>
                      <a:pt x="247549" y="960471"/>
                      <a:pt x="377538" y="839510"/>
                      <a:pt x="583353" y="306918"/>
                    </a:cubicBezTo>
                    <a:cubicBezTo>
                      <a:pt x="585159" y="297891"/>
                      <a:pt x="491278" y="223869"/>
                      <a:pt x="491278" y="223869"/>
                    </a:cubicBezTo>
                    <a:cubicBezTo>
                      <a:pt x="491278" y="223869"/>
                      <a:pt x="597797" y="220258"/>
                      <a:pt x="597797" y="214842"/>
                    </a:cubicBezTo>
                    <a:cubicBezTo>
                      <a:pt x="603213" y="189567"/>
                      <a:pt x="567105" y="77632"/>
                      <a:pt x="529191" y="7222"/>
                    </a:cubicBezTo>
                    <a:close/>
                  </a:path>
                </a:pathLst>
              </a:custGeom>
              <a:solidFill>
                <a:srgbClr val="2A2E31"/>
              </a:solidFill>
              <a:ln w="18013" cap="flat">
                <a:noFill/>
                <a:prstDash val="solid"/>
                <a:miter/>
              </a:ln>
            </p:spPr>
            <p:txBody>
              <a:bodyPr rtlCol="0" anchor="ctr"/>
              <a:lstStyle/>
              <a:p>
                <a:endParaRPr lang="zh-CN" altLang="en-US"/>
              </a:p>
            </p:txBody>
          </p:sp>
          <p:sp>
            <p:nvSpPr>
              <p:cNvPr id="107" name="任意多边形: 形状 106"/>
              <p:cNvSpPr/>
              <p:nvPr/>
            </p:nvSpPr>
            <p:spPr>
              <a:xfrm>
                <a:off x="9689013" y="3327792"/>
                <a:ext cx="54162" cy="54162"/>
              </a:xfrm>
              <a:custGeom>
                <a:avLst/>
                <a:gdLst>
                  <a:gd name="connsiteX0" fmla="*/ 61384 w 54161"/>
                  <a:gd name="connsiteY0" fmla="*/ 30692 h 54161"/>
                  <a:gd name="connsiteX1" fmla="*/ 30692 w 54161"/>
                  <a:gd name="connsiteY1" fmla="*/ 61383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3"/>
                      <a:pt x="30692" y="61383"/>
                    </a:cubicBezTo>
                    <a:cubicBezTo>
                      <a:pt x="14443" y="61383"/>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08" name="任意多边形: 形状 107"/>
              <p:cNvSpPr/>
              <p:nvPr/>
            </p:nvSpPr>
            <p:spPr>
              <a:xfrm>
                <a:off x="9685402" y="3533607"/>
                <a:ext cx="54162" cy="54162"/>
              </a:xfrm>
              <a:custGeom>
                <a:avLst/>
                <a:gdLst>
                  <a:gd name="connsiteX0" fmla="*/ 61384 w 54161"/>
                  <a:gd name="connsiteY0" fmla="*/ 30692 h 54161"/>
                  <a:gd name="connsiteX1" fmla="*/ 30692 w 54161"/>
                  <a:gd name="connsiteY1" fmla="*/ 61384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4"/>
                      <a:pt x="30692" y="61384"/>
                    </a:cubicBezTo>
                    <a:cubicBezTo>
                      <a:pt x="14443" y="61384"/>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09" name="任意多边形: 形状 108"/>
              <p:cNvSpPr/>
              <p:nvPr/>
            </p:nvSpPr>
            <p:spPr>
              <a:xfrm>
                <a:off x="8484813" y="2533417"/>
                <a:ext cx="180540" cy="180540"/>
              </a:xfrm>
              <a:custGeom>
                <a:avLst/>
                <a:gdLst>
                  <a:gd name="connsiteX0" fmla="*/ 37913 w 180539"/>
                  <a:gd name="connsiteY0" fmla="*/ 193177 h 180539"/>
                  <a:gd name="connsiteX1" fmla="*/ 3611 w 180539"/>
                  <a:gd name="connsiteY1" fmla="*/ 158875 h 180539"/>
                  <a:gd name="connsiteX2" fmla="*/ 0 w 180539"/>
                  <a:gd name="connsiteY2" fmla="*/ 149848 h 180539"/>
                  <a:gd name="connsiteX3" fmla="*/ 3611 w 180539"/>
                  <a:gd name="connsiteY3" fmla="*/ 139016 h 180539"/>
                  <a:gd name="connsiteX4" fmla="*/ 139016 w 180539"/>
                  <a:gd name="connsiteY4" fmla="*/ 3611 h 180539"/>
                  <a:gd name="connsiteX5" fmla="*/ 149848 w 180539"/>
                  <a:gd name="connsiteY5" fmla="*/ 0 h 180539"/>
                  <a:gd name="connsiteX6" fmla="*/ 160680 w 180539"/>
                  <a:gd name="connsiteY6" fmla="*/ 3611 h 180539"/>
                  <a:gd name="connsiteX7" fmla="*/ 194983 w 180539"/>
                  <a:gd name="connsiteY7" fmla="*/ 37913 h 180539"/>
                  <a:gd name="connsiteX8" fmla="*/ 37913 w 180539"/>
                  <a:gd name="connsiteY8"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37913" y="193177"/>
                    </a:moveTo>
                    <a:lnTo>
                      <a:pt x="3611" y="158875"/>
                    </a:lnTo>
                    <a:cubicBezTo>
                      <a:pt x="0" y="155264"/>
                      <a:pt x="0" y="153459"/>
                      <a:pt x="0" y="149848"/>
                    </a:cubicBezTo>
                    <a:cubicBezTo>
                      <a:pt x="0" y="146237"/>
                      <a:pt x="1805" y="142626"/>
                      <a:pt x="3611" y="139016"/>
                    </a:cubicBezTo>
                    <a:lnTo>
                      <a:pt x="139016" y="3611"/>
                    </a:lnTo>
                    <a:cubicBezTo>
                      <a:pt x="142626" y="0"/>
                      <a:pt x="146237" y="0"/>
                      <a:pt x="149848" y="0"/>
                    </a:cubicBezTo>
                    <a:cubicBezTo>
                      <a:pt x="153459" y="0"/>
                      <a:pt x="157070" y="1805"/>
                      <a:pt x="160680" y="3611"/>
                    </a:cubicBezTo>
                    <a:lnTo>
                      <a:pt x="194983" y="37913"/>
                    </a:lnTo>
                    <a:lnTo>
                      <a:pt x="37913" y="193177"/>
                    </a:lnTo>
                    <a:close/>
                  </a:path>
                </a:pathLst>
              </a:custGeom>
              <a:solidFill>
                <a:srgbClr val="F4EBE6"/>
              </a:solidFill>
              <a:ln w="18013" cap="flat">
                <a:noFill/>
                <a:prstDash val="solid"/>
                <a:miter/>
              </a:ln>
            </p:spPr>
            <p:txBody>
              <a:bodyPr rtlCol="0" anchor="ctr"/>
              <a:lstStyle/>
              <a:p>
                <a:endParaRPr lang="zh-CN" altLang="en-US"/>
              </a:p>
            </p:txBody>
          </p:sp>
          <p:sp>
            <p:nvSpPr>
              <p:cNvPr id="110" name="任意多边形: 形状 109"/>
              <p:cNvSpPr/>
              <p:nvPr/>
            </p:nvSpPr>
            <p:spPr>
              <a:xfrm>
                <a:off x="8484813" y="2551471"/>
                <a:ext cx="180540" cy="162486"/>
              </a:xfrm>
              <a:custGeom>
                <a:avLst/>
                <a:gdLst>
                  <a:gd name="connsiteX0" fmla="*/ 0 w 180539"/>
                  <a:gd name="connsiteY0" fmla="*/ 129989 h 162485"/>
                  <a:gd name="connsiteX1" fmla="*/ 3611 w 180539"/>
                  <a:gd name="connsiteY1" fmla="*/ 139016 h 162485"/>
                  <a:gd name="connsiteX2" fmla="*/ 37913 w 180539"/>
                  <a:gd name="connsiteY2" fmla="*/ 173318 h 162485"/>
                  <a:gd name="connsiteX3" fmla="*/ 193178 w 180539"/>
                  <a:gd name="connsiteY3" fmla="*/ 18054 h 162485"/>
                  <a:gd name="connsiteX4" fmla="*/ 175124 w 180539"/>
                  <a:gd name="connsiteY4" fmla="*/ 0 h 162485"/>
                  <a:gd name="connsiteX5" fmla="*/ 23470 w 180539"/>
                  <a:gd name="connsiteY5" fmla="*/ 133599 h 162485"/>
                  <a:gd name="connsiteX6" fmla="*/ 16249 w 180539"/>
                  <a:gd name="connsiteY6" fmla="*/ 108324 h 162485"/>
                  <a:gd name="connsiteX7" fmla="*/ 5416 w 180539"/>
                  <a:gd name="connsiteY7" fmla="*/ 119156 h 162485"/>
                  <a:gd name="connsiteX8" fmla="*/ 0 w 180539"/>
                  <a:gd name="connsiteY8" fmla="*/ 129989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62485">
                    <a:moveTo>
                      <a:pt x="0" y="129989"/>
                    </a:moveTo>
                    <a:cubicBezTo>
                      <a:pt x="0" y="133599"/>
                      <a:pt x="1805" y="137210"/>
                      <a:pt x="3611" y="139016"/>
                    </a:cubicBezTo>
                    <a:lnTo>
                      <a:pt x="37913" y="173318"/>
                    </a:lnTo>
                    <a:lnTo>
                      <a:pt x="193178" y="18054"/>
                    </a:lnTo>
                    <a:lnTo>
                      <a:pt x="175124" y="0"/>
                    </a:lnTo>
                    <a:cubicBezTo>
                      <a:pt x="184151" y="32497"/>
                      <a:pt x="46940" y="157070"/>
                      <a:pt x="23470" y="133599"/>
                    </a:cubicBezTo>
                    <a:cubicBezTo>
                      <a:pt x="14443" y="124572"/>
                      <a:pt x="12638" y="119156"/>
                      <a:pt x="16249" y="108324"/>
                    </a:cubicBezTo>
                    <a:lnTo>
                      <a:pt x="5416" y="119156"/>
                    </a:lnTo>
                    <a:cubicBezTo>
                      <a:pt x="1805" y="122767"/>
                      <a:pt x="0" y="126378"/>
                      <a:pt x="0" y="129989"/>
                    </a:cubicBezTo>
                    <a:close/>
                  </a:path>
                </a:pathLst>
              </a:custGeom>
              <a:solidFill>
                <a:srgbClr val="D3D3D3"/>
              </a:solidFill>
              <a:ln w="18013" cap="flat">
                <a:noFill/>
                <a:prstDash val="solid"/>
                <a:miter/>
              </a:ln>
            </p:spPr>
            <p:txBody>
              <a:bodyPr rtlCol="0" anchor="ctr"/>
              <a:lstStyle/>
              <a:p>
                <a:endParaRPr lang="zh-CN" altLang="en-US"/>
              </a:p>
            </p:txBody>
          </p:sp>
        </p:grpSp>
        <p:sp>
          <p:nvSpPr>
            <p:cNvPr id="9" name="任意多边形: 形状 8"/>
            <p:cNvSpPr/>
            <p:nvPr/>
          </p:nvSpPr>
          <p:spPr>
            <a:xfrm>
              <a:off x="9881486" y="1534093"/>
              <a:ext cx="147683" cy="49228"/>
            </a:xfrm>
            <a:custGeom>
              <a:avLst/>
              <a:gdLst>
                <a:gd name="connsiteX0" fmla="*/ 137838 w 147683"/>
                <a:gd name="connsiteY0" fmla="*/ 60167 h 49227"/>
                <a:gd name="connsiteX1" fmla="*/ 127992 w 147683"/>
                <a:gd name="connsiteY1" fmla="*/ 55244 h 49227"/>
                <a:gd name="connsiteX2" fmla="*/ 19691 w 147683"/>
                <a:gd name="connsiteY2" fmla="*/ 35553 h 49227"/>
                <a:gd name="connsiteX3" fmla="*/ 0 w 147683"/>
                <a:gd name="connsiteY3" fmla="*/ 20785 h 49227"/>
                <a:gd name="connsiteX4" fmla="*/ 14768 w 147683"/>
                <a:gd name="connsiteY4" fmla="*/ 1094 h 49227"/>
                <a:gd name="connsiteX5" fmla="*/ 152606 w 147683"/>
                <a:gd name="connsiteY5" fmla="*/ 30631 h 49227"/>
                <a:gd name="connsiteX6" fmla="*/ 152606 w 147683"/>
                <a:gd name="connsiteY6" fmla="*/ 55244 h 49227"/>
                <a:gd name="connsiteX7" fmla="*/ 137838 w 147683"/>
                <a:gd name="connsiteY7" fmla="*/ 60167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37838" y="60167"/>
                  </a:moveTo>
                  <a:cubicBezTo>
                    <a:pt x="132915" y="60167"/>
                    <a:pt x="127992" y="60167"/>
                    <a:pt x="127992" y="55244"/>
                  </a:cubicBezTo>
                  <a:cubicBezTo>
                    <a:pt x="98456" y="30631"/>
                    <a:pt x="39382" y="30631"/>
                    <a:pt x="19691" y="35553"/>
                  </a:cubicBezTo>
                  <a:cubicBezTo>
                    <a:pt x="9845" y="35553"/>
                    <a:pt x="0" y="30631"/>
                    <a:pt x="0" y="20785"/>
                  </a:cubicBezTo>
                  <a:cubicBezTo>
                    <a:pt x="0" y="10939"/>
                    <a:pt x="4923" y="1094"/>
                    <a:pt x="14768" y="1094"/>
                  </a:cubicBezTo>
                  <a:cubicBezTo>
                    <a:pt x="19691" y="1094"/>
                    <a:pt x="103378" y="-8752"/>
                    <a:pt x="152606" y="30631"/>
                  </a:cubicBezTo>
                  <a:cubicBezTo>
                    <a:pt x="157529" y="35553"/>
                    <a:pt x="162452" y="50322"/>
                    <a:pt x="152606" y="55244"/>
                  </a:cubicBezTo>
                  <a:cubicBezTo>
                    <a:pt x="147683" y="55244"/>
                    <a:pt x="142760" y="60167"/>
                    <a:pt x="137838" y="60167"/>
                  </a:cubicBezTo>
                  <a:close/>
                </a:path>
              </a:pathLst>
            </a:custGeom>
            <a:solidFill>
              <a:srgbClr val="191919"/>
            </a:solidFill>
            <a:ln w="49191" cap="flat">
              <a:noFill/>
              <a:prstDash val="solid"/>
              <a:miter/>
            </a:ln>
          </p:spPr>
          <p:txBody>
            <a:bodyPr rtlCol="0" anchor="ctr"/>
            <a:lstStyle/>
            <a:p>
              <a:endParaRPr lang="zh-CN" altLang="en-US"/>
            </a:p>
          </p:txBody>
        </p:sp>
        <p:sp>
          <p:nvSpPr>
            <p:cNvPr id="10" name="任意多边形: 形状 9"/>
            <p:cNvSpPr/>
            <p:nvPr/>
          </p:nvSpPr>
          <p:spPr>
            <a:xfrm>
              <a:off x="9442485" y="1534093"/>
              <a:ext cx="147683" cy="49228"/>
            </a:xfrm>
            <a:custGeom>
              <a:avLst/>
              <a:gdLst>
                <a:gd name="connsiteX0" fmla="*/ 18460 w 147683"/>
                <a:gd name="connsiteY0" fmla="*/ 61436 h 49227"/>
                <a:gd name="connsiteX1" fmla="*/ 3692 w 147683"/>
                <a:gd name="connsiteY1" fmla="*/ 56513 h 49227"/>
                <a:gd name="connsiteX2" fmla="*/ 3692 w 147683"/>
                <a:gd name="connsiteY2" fmla="*/ 31900 h 49227"/>
                <a:gd name="connsiteX3" fmla="*/ 141530 w 147683"/>
                <a:gd name="connsiteY3" fmla="*/ 2363 h 49227"/>
                <a:gd name="connsiteX4" fmla="*/ 156298 w 147683"/>
                <a:gd name="connsiteY4" fmla="*/ 22054 h 49227"/>
                <a:gd name="connsiteX5" fmla="*/ 136607 w 147683"/>
                <a:gd name="connsiteY5" fmla="*/ 36822 h 49227"/>
                <a:gd name="connsiteX6" fmla="*/ 28306 w 147683"/>
                <a:gd name="connsiteY6" fmla="*/ 56513 h 49227"/>
                <a:gd name="connsiteX7" fmla="*/ 18460 w 147683"/>
                <a:gd name="connsiteY7" fmla="*/ 61436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8460" y="61436"/>
                  </a:moveTo>
                  <a:cubicBezTo>
                    <a:pt x="13538" y="61436"/>
                    <a:pt x="8615" y="61436"/>
                    <a:pt x="3692" y="56513"/>
                  </a:cubicBezTo>
                  <a:cubicBezTo>
                    <a:pt x="-1231" y="51591"/>
                    <a:pt x="-1231" y="36822"/>
                    <a:pt x="3692" y="31900"/>
                  </a:cubicBezTo>
                  <a:cubicBezTo>
                    <a:pt x="52920" y="-12405"/>
                    <a:pt x="136607" y="2363"/>
                    <a:pt x="141530" y="2363"/>
                  </a:cubicBezTo>
                  <a:cubicBezTo>
                    <a:pt x="151375" y="2363"/>
                    <a:pt x="156298" y="12208"/>
                    <a:pt x="156298" y="22054"/>
                  </a:cubicBezTo>
                  <a:cubicBezTo>
                    <a:pt x="156298" y="31900"/>
                    <a:pt x="146453" y="36822"/>
                    <a:pt x="136607" y="36822"/>
                  </a:cubicBezTo>
                  <a:cubicBezTo>
                    <a:pt x="116916" y="31900"/>
                    <a:pt x="57843" y="31900"/>
                    <a:pt x="28306" y="56513"/>
                  </a:cubicBezTo>
                  <a:cubicBezTo>
                    <a:pt x="28306" y="61436"/>
                    <a:pt x="23383" y="61436"/>
                    <a:pt x="18460" y="61436"/>
                  </a:cubicBezTo>
                  <a:close/>
                </a:path>
              </a:pathLst>
            </a:custGeom>
            <a:solidFill>
              <a:srgbClr val="191919"/>
            </a:solidFill>
            <a:ln w="49191" cap="flat">
              <a:noFill/>
              <a:prstDash val="solid"/>
              <a:miter/>
            </a:ln>
          </p:spPr>
          <p:txBody>
            <a:bodyPr rtlCol="0" anchor="ctr"/>
            <a:lstStyle/>
            <a:p>
              <a:endParaRPr lang="zh-CN" altLang="en-US"/>
            </a:p>
          </p:txBody>
        </p:sp>
        <p:grpSp>
          <p:nvGrpSpPr>
            <p:cNvPr id="11" name="组合 10"/>
            <p:cNvGrpSpPr/>
            <p:nvPr/>
          </p:nvGrpSpPr>
          <p:grpSpPr>
            <a:xfrm>
              <a:off x="9478879" y="1612744"/>
              <a:ext cx="105728" cy="125985"/>
              <a:chOff x="11374844" y="1629587"/>
              <a:chExt cx="226342" cy="269707"/>
            </a:xfrm>
          </p:grpSpPr>
          <p:sp>
            <p:nvSpPr>
              <p:cNvPr id="15" name="椭圆 14"/>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rot="841011">
              <a:off x="9882217" y="1620260"/>
              <a:ext cx="105728" cy="125985"/>
              <a:chOff x="11374844" y="1629587"/>
              <a:chExt cx="226342" cy="269707"/>
            </a:xfrm>
          </p:grpSpPr>
          <p:sp>
            <p:nvSpPr>
              <p:cNvPr id="13" name="椭圆 12"/>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barn(inVertical)">
                                      <p:cBhvr>
                                        <p:cTn id="7"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1013826" y="2062239"/>
            <a:ext cx="7982140" cy="525657"/>
          </a:xfrm>
        </p:spPr>
        <p:txBody>
          <a:bodyPr wrap="square">
            <a:spAutoFit/>
          </a:bodyPr>
          <a:lstStyle/>
          <a:p>
            <a:pPr marL="0" indent="0">
              <a:lnSpc>
                <a:spcPct val="130000"/>
              </a:lnSpc>
              <a:spcBef>
                <a:spcPts val="0"/>
              </a:spcBef>
              <a:buNone/>
            </a:pPr>
            <a:r>
              <a:rPr lang="zh-CN" altLang="en-US" sz="2400" b="1" dirty="0">
                <a:solidFill>
                  <a:srgbClr val="FA5D58"/>
                </a:solidFill>
                <a:latin typeface="+mn-ea"/>
              </a:rPr>
              <a:t>表示一种商品的需求量对另一种商品价格变化的反应程度。</a:t>
            </a:r>
            <a:endParaRPr lang="en-US" altLang="zh-CN" sz="2400" b="1" dirty="0">
              <a:solidFill>
                <a:srgbClr val="FA5D58"/>
              </a:solidFill>
              <a:latin typeface="+mn-ea"/>
            </a:endParaRPr>
          </a:p>
        </p:txBody>
      </p:sp>
      <p:grpSp>
        <p:nvGrpSpPr>
          <p:cNvPr id="4" name="组合 3"/>
          <p:cNvGrpSpPr/>
          <p:nvPr/>
        </p:nvGrpSpPr>
        <p:grpSpPr>
          <a:xfrm>
            <a:off x="203042" y="1137374"/>
            <a:ext cx="11838214" cy="611798"/>
            <a:chOff x="163286" y="1137374"/>
            <a:chExt cx="11838214" cy="611798"/>
          </a:xfrm>
        </p:grpSpPr>
        <p:cxnSp>
          <p:nvCxnSpPr>
            <p:cNvPr id="5" name="直接连接符 4"/>
            <p:cNvCxnSpPr/>
            <p:nvPr/>
          </p:nvCxnSpPr>
          <p:spPr>
            <a:xfrm>
              <a:off x="163286"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6" name="平行四边形 5"/>
            <p:cNvSpPr/>
            <p:nvPr/>
          </p:nvSpPr>
          <p:spPr>
            <a:xfrm>
              <a:off x="3888124"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（三）需求的交叉弹性</a:t>
              </a:r>
              <a:endParaRPr lang="zh-CN" altLang="en-US" sz="2400" b="1" dirty="0">
                <a:solidFill>
                  <a:schemeClr val="bg1"/>
                </a:solidFill>
                <a:cs typeface="+mn-ea"/>
                <a:sym typeface="+mn-lt"/>
              </a:endParaRPr>
            </a:p>
          </p:txBody>
        </p:sp>
      </p:grpSp>
      <p:grpSp>
        <p:nvGrpSpPr>
          <p:cNvPr id="113" name="组合 112"/>
          <p:cNvGrpSpPr/>
          <p:nvPr/>
        </p:nvGrpSpPr>
        <p:grpSpPr>
          <a:xfrm>
            <a:off x="677331" y="2653849"/>
            <a:ext cx="8448903" cy="2998768"/>
            <a:chOff x="677331" y="2653849"/>
            <a:chExt cx="8448903" cy="2998768"/>
          </a:xfrm>
        </p:grpSpPr>
        <p:sp>
          <p:nvSpPr>
            <p:cNvPr id="112" name="矩形: 圆角 111"/>
            <p:cNvSpPr/>
            <p:nvPr/>
          </p:nvSpPr>
          <p:spPr>
            <a:xfrm>
              <a:off x="677331" y="2992866"/>
              <a:ext cx="8448903" cy="2659751"/>
            </a:xfrm>
            <a:prstGeom prst="roundRect">
              <a:avLst>
                <a:gd name="adj" fmla="val 5127"/>
              </a:avLst>
            </a:prstGeom>
            <a:solidFill>
              <a:srgbClr val="FEEBE6"/>
            </a:solidFill>
            <a:ln>
              <a:solidFill>
                <a:srgbClr val="FA5D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054503" y="3436788"/>
              <a:ext cx="7803733" cy="2063835"/>
            </a:xfrm>
            <a:prstGeom prst="rect">
              <a:avLst/>
            </a:prstGeom>
          </p:spPr>
          <p:txBody>
            <a:bodyPr wrap="square">
              <a:spAutoFit/>
            </a:bodyPr>
            <a:lstStyle/>
            <a:p>
              <a:pPr algn="just">
                <a:lnSpc>
                  <a:spcPct val="150000"/>
                </a:lnSpc>
              </a:pPr>
              <a:r>
                <a:rPr lang="en-US" altLang="zh-CN" sz="2200" dirty="0">
                  <a:latin typeface="+mn-ea"/>
                </a:rPr>
                <a:t>(1)</a:t>
              </a:r>
              <a:r>
                <a:rPr lang="en-US" altLang="zh-CN" sz="2200" b="1" dirty="0" err="1">
                  <a:latin typeface="+mn-ea"/>
                </a:rPr>
                <a:t>E</a:t>
              </a:r>
              <a:r>
                <a:rPr lang="en-US" altLang="zh-CN" sz="2200" b="1" baseline="-25000" dirty="0" err="1">
                  <a:latin typeface="+mn-ea"/>
                </a:rPr>
                <a:t>xy</a:t>
              </a:r>
              <a:r>
                <a:rPr lang="zh-CN" altLang="en-US" sz="2200" b="1" dirty="0">
                  <a:latin typeface="+mn-ea"/>
                </a:rPr>
                <a:t>＞</a:t>
              </a:r>
              <a:r>
                <a:rPr lang="en-US" altLang="zh-CN" sz="2200" b="1" dirty="0">
                  <a:latin typeface="+mn-ea"/>
                </a:rPr>
                <a:t>0</a:t>
              </a:r>
              <a:r>
                <a:rPr lang="zh-CN" altLang="en-US" sz="2200" b="1" dirty="0">
                  <a:latin typeface="+mn-ea"/>
                </a:rPr>
                <a:t>时</a:t>
              </a:r>
              <a:r>
                <a:rPr lang="zh-CN" altLang="en-US" sz="2200" dirty="0">
                  <a:latin typeface="+mn-ea"/>
                </a:rPr>
                <a:t>，两种商品</a:t>
              </a:r>
              <a:r>
                <a:rPr lang="en-US" altLang="zh-CN" sz="2200" dirty="0">
                  <a:latin typeface="+mn-ea"/>
                </a:rPr>
                <a:t>XY</a:t>
              </a:r>
              <a:r>
                <a:rPr lang="zh-CN" altLang="en-US" sz="2200" dirty="0">
                  <a:latin typeface="+mn-ea"/>
                </a:rPr>
                <a:t>存在替代关系，即为互替商品。 </a:t>
              </a:r>
              <a:endParaRPr lang="zh-CN" altLang="en-US" sz="2200" dirty="0">
                <a:latin typeface="+mn-ea"/>
              </a:endParaRPr>
            </a:p>
            <a:p>
              <a:pPr algn="just">
                <a:lnSpc>
                  <a:spcPct val="150000"/>
                </a:lnSpc>
              </a:pPr>
              <a:r>
                <a:rPr lang="en-US" altLang="zh-CN" sz="2200" dirty="0">
                  <a:latin typeface="+mn-ea"/>
                </a:rPr>
                <a:t>(2)</a:t>
              </a:r>
              <a:r>
                <a:rPr lang="en-US" altLang="zh-CN" sz="2200" b="1" dirty="0" err="1">
                  <a:latin typeface="+mn-ea"/>
                </a:rPr>
                <a:t>E</a:t>
              </a:r>
              <a:r>
                <a:rPr lang="en-US" altLang="zh-CN" sz="2200" b="1" baseline="-25000" dirty="0" err="1">
                  <a:latin typeface="+mn-ea"/>
                </a:rPr>
                <a:t>xy</a:t>
              </a:r>
              <a:r>
                <a:rPr lang="zh-CN" altLang="en-US" sz="2200" b="1" dirty="0">
                  <a:latin typeface="+mn-ea"/>
                </a:rPr>
                <a:t>＜</a:t>
              </a:r>
              <a:r>
                <a:rPr lang="en-US" altLang="zh-CN" sz="2200" b="1" dirty="0">
                  <a:latin typeface="+mn-ea"/>
                </a:rPr>
                <a:t>0</a:t>
              </a:r>
              <a:r>
                <a:rPr lang="zh-CN" altLang="en-US" sz="2200" b="1" dirty="0">
                  <a:latin typeface="+mn-ea"/>
                </a:rPr>
                <a:t>时</a:t>
              </a:r>
              <a:r>
                <a:rPr lang="zh-CN" altLang="en-US" sz="2200" dirty="0">
                  <a:latin typeface="+mn-ea"/>
                </a:rPr>
                <a:t>，两种商品</a:t>
              </a:r>
              <a:r>
                <a:rPr lang="en-US" altLang="zh-CN" sz="2200" dirty="0">
                  <a:latin typeface="+mn-ea"/>
                </a:rPr>
                <a:t>XY</a:t>
              </a:r>
              <a:r>
                <a:rPr lang="zh-CN" altLang="en-US" sz="2200" dirty="0">
                  <a:latin typeface="+mn-ea"/>
                </a:rPr>
                <a:t>存在互补关系，即为互补商品。 </a:t>
              </a:r>
              <a:endParaRPr lang="zh-CN" altLang="en-US" sz="2200" dirty="0">
                <a:latin typeface="+mn-ea"/>
              </a:endParaRPr>
            </a:p>
            <a:p>
              <a:pPr algn="just">
                <a:lnSpc>
                  <a:spcPct val="150000"/>
                </a:lnSpc>
              </a:pPr>
              <a:r>
                <a:rPr lang="en-US" altLang="zh-CN" sz="2200" dirty="0">
                  <a:latin typeface="+mn-ea"/>
                </a:rPr>
                <a:t>(3)</a:t>
              </a:r>
              <a:r>
                <a:rPr lang="en-US" altLang="zh-CN" sz="2200" b="1" dirty="0" err="1">
                  <a:latin typeface="+mn-ea"/>
                </a:rPr>
                <a:t>E</a:t>
              </a:r>
              <a:r>
                <a:rPr lang="en-US" altLang="zh-CN" sz="2200" b="1" baseline="-25000" dirty="0" err="1">
                  <a:latin typeface="+mn-ea"/>
                </a:rPr>
                <a:t>xy</a:t>
              </a:r>
              <a:r>
                <a:rPr lang="en-US" altLang="zh-CN" sz="2200" b="1" dirty="0">
                  <a:latin typeface="+mn-ea"/>
                </a:rPr>
                <a:t>=0</a:t>
              </a:r>
              <a:r>
                <a:rPr lang="zh-CN" altLang="en-US" sz="2200" b="1" dirty="0">
                  <a:latin typeface="+mn-ea"/>
                </a:rPr>
                <a:t>时</a:t>
              </a:r>
              <a:r>
                <a:rPr lang="zh-CN" altLang="en-US" sz="2200" dirty="0">
                  <a:latin typeface="+mn-ea"/>
                </a:rPr>
                <a:t>，表明两种商品</a:t>
              </a:r>
              <a:r>
                <a:rPr lang="en-US" altLang="zh-CN" sz="2200" dirty="0">
                  <a:latin typeface="+mn-ea"/>
                </a:rPr>
                <a:t>x</a:t>
              </a:r>
              <a:r>
                <a:rPr lang="zh-CN" altLang="en-US" sz="2200" dirty="0">
                  <a:latin typeface="+mn-ea"/>
                </a:rPr>
                <a:t>、</a:t>
              </a:r>
              <a:r>
                <a:rPr lang="en-US" altLang="zh-CN" sz="2200" dirty="0">
                  <a:latin typeface="+mn-ea"/>
                </a:rPr>
                <a:t>y</a:t>
              </a:r>
              <a:r>
                <a:rPr lang="zh-CN" altLang="en-US" sz="2200" dirty="0">
                  <a:latin typeface="+mn-ea"/>
                </a:rPr>
                <a:t>无交叉关系，称为相互独立的商品。</a:t>
              </a:r>
              <a:endParaRPr lang="zh-CN" altLang="en-US" sz="2200" dirty="0">
                <a:latin typeface="+mn-ea"/>
              </a:endParaRPr>
            </a:p>
          </p:txBody>
        </p:sp>
        <p:sp>
          <p:nvSpPr>
            <p:cNvPr id="111" name="矩形: 圆角 110"/>
            <p:cNvSpPr/>
            <p:nvPr/>
          </p:nvSpPr>
          <p:spPr>
            <a:xfrm>
              <a:off x="1013826" y="2653849"/>
              <a:ext cx="7781193" cy="720000"/>
            </a:xfrm>
            <a:prstGeom prst="roundRect">
              <a:avLst>
                <a:gd name="adj" fmla="val 23664"/>
              </a:avLst>
            </a:prstGeom>
            <a:solidFill>
              <a:srgbClr val="FA5D58"/>
            </a:solidFill>
          </p:spPr>
          <p:txBody>
            <a:bodyPr wrap="square" anchor="ctr">
              <a:noAutofit/>
            </a:bodyPr>
            <a:lstStyle/>
            <a:p>
              <a:pPr algn="ctr"/>
              <a:r>
                <a:rPr lang="en-US" altLang="zh-CN" sz="2200" b="1" dirty="0" err="1">
                  <a:solidFill>
                    <a:schemeClr val="bg1"/>
                  </a:solidFill>
                </a:rPr>
                <a:t>Exy</a:t>
              </a:r>
              <a:r>
                <a:rPr lang="en-US" altLang="zh-CN" sz="2200" b="1" dirty="0">
                  <a:solidFill>
                    <a:schemeClr val="bg1"/>
                  </a:solidFill>
                </a:rPr>
                <a:t>=X</a:t>
              </a:r>
              <a:r>
                <a:rPr lang="zh-CN" altLang="en-US" sz="2200" b="1" dirty="0">
                  <a:solidFill>
                    <a:schemeClr val="bg1"/>
                  </a:solidFill>
                </a:rPr>
                <a:t>商品需求量变动的百分比</a:t>
              </a:r>
              <a:r>
                <a:rPr lang="en-US" altLang="zh-CN" sz="2200" b="1" dirty="0">
                  <a:solidFill>
                    <a:schemeClr val="bg1"/>
                  </a:solidFill>
                </a:rPr>
                <a:t>/Y</a:t>
              </a:r>
              <a:r>
                <a:rPr lang="zh-CN" altLang="en-US" sz="2200" b="1" dirty="0">
                  <a:solidFill>
                    <a:schemeClr val="bg1"/>
                  </a:solidFill>
                </a:rPr>
                <a:t>商品价格变动的百分比</a:t>
              </a:r>
              <a:endParaRPr lang="zh-CN" altLang="en-US" sz="2200" b="1" dirty="0">
                <a:solidFill>
                  <a:schemeClr val="bg1"/>
                </a:solidFill>
              </a:endParaRPr>
            </a:p>
          </p:txBody>
        </p:sp>
      </p:grpSp>
      <p:grpSp>
        <p:nvGrpSpPr>
          <p:cNvPr id="7" name="组合 6"/>
          <p:cNvGrpSpPr/>
          <p:nvPr/>
        </p:nvGrpSpPr>
        <p:grpSpPr>
          <a:xfrm>
            <a:off x="8473289" y="2068519"/>
            <a:ext cx="3343785" cy="6731057"/>
            <a:chOff x="8006383" y="1074656"/>
            <a:chExt cx="2637685" cy="5309674"/>
          </a:xfrm>
        </p:grpSpPr>
        <p:grpSp>
          <p:nvGrpSpPr>
            <p:cNvPr id="8" name="图形 3"/>
            <p:cNvGrpSpPr/>
            <p:nvPr/>
          </p:nvGrpSpPr>
          <p:grpSpPr>
            <a:xfrm>
              <a:off x="8006383" y="1074656"/>
              <a:ext cx="2637685" cy="5309674"/>
              <a:chOff x="8006383" y="1074656"/>
              <a:chExt cx="2637685" cy="5309674"/>
            </a:xfrm>
          </p:grpSpPr>
          <p:sp>
            <p:nvSpPr>
              <p:cNvPr id="17" name="任意多边形: 形状 16"/>
              <p:cNvSpPr/>
              <p:nvPr/>
            </p:nvSpPr>
            <p:spPr>
              <a:xfrm>
                <a:off x="8006383" y="2210855"/>
                <a:ext cx="631889" cy="469403"/>
              </a:xfrm>
              <a:custGeom>
                <a:avLst/>
                <a:gdLst>
                  <a:gd name="connsiteX0" fmla="*/ 462182 w 631889"/>
                  <a:gd name="connsiteY0" fmla="*/ 10228 h 469403"/>
                  <a:gd name="connsiteX1" fmla="*/ 462182 w 631889"/>
                  <a:gd name="connsiteY1" fmla="*/ 77028 h 469403"/>
                  <a:gd name="connsiteX2" fmla="*/ 552452 w 631889"/>
                  <a:gd name="connsiteY2" fmla="*/ 187157 h 469403"/>
                  <a:gd name="connsiteX3" fmla="*/ 565089 w 631889"/>
                  <a:gd name="connsiteY3" fmla="*/ 304508 h 469403"/>
                  <a:gd name="connsiteX4" fmla="*/ 642721 w 631889"/>
                  <a:gd name="connsiteY4" fmla="*/ 369502 h 469403"/>
                  <a:gd name="connsiteX5" fmla="*/ 505511 w 631889"/>
                  <a:gd name="connsiteY5" fmla="*/ 483242 h 469403"/>
                  <a:gd name="connsiteX6" fmla="*/ 420658 w 631889"/>
                  <a:gd name="connsiteY6" fmla="*/ 378529 h 469403"/>
                  <a:gd name="connsiteX7" fmla="*/ 238312 w 631889"/>
                  <a:gd name="connsiteY7" fmla="*/ 358670 h 469403"/>
                  <a:gd name="connsiteX8" fmla="*/ 102908 w 631889"/>
                  <a:gd name="connsiteY8" fmla="*/ 326173 h 469403"/>
                  <a:gd name="connsiteX9" fmla="*/ 169707 w 631889"/>
                  <a:gd name="connsiteY9" fmla="*/ 300897 h 469403"/>
                  <a:gd name="connsiteX10" fmla="*/ 16249 w 631889"/>
                  <a:gd name="connsiteY10" fmla="*/ 273816 h 469403"/>
                  <a:gd name="connsiteX11" fmla="*/ 99297 w 631889"/>
                  <a:gd name="connsiteY11" fmla="*/ 248541 h 469403"/>
                  <a:gd name="connsiteX12" fmla="*/ 0 w 631889"/>
                  <a:gd name="connsiteY12" fmla="*/ 223265 h 469403"/>
                  <a:gd name="connsiteX13" fmla="*/ 97491 w 631889"/>
                  <a:gd name="connsiteY13" fmla="*/ 196184 h 469403"/>
                  <a:gd name="connsiteX14" fmla="*/ 34303 w 631889"/>
                  <a:gd name="connsiteY14" fmla="*/ 169103 h 469403"/>
                  <a:gd name="connsiteX15" fmla="*/ 265393 w 631889"/>
                  <a:gd name="connsiteY15" fmla="*/ 129384 h 469403"/>
                  <a:gd name="connsiteX16" fmla="*/ 413436 w 631889"/>
                  <a:gd name="connsiteY16" fmla="*/ 138411 h 469403"/>
                  <a:gd name="connsiteX17" fmla="*/ 400798 w 631889"/>
                  <a:gd name="connsiteY17" fmla="*/ 37309 h 469403"/>
                  <a:gd name="connsiteX18" fmla="*/ 462182 w 631889"/>
                  <a:gd name="connsiteY18" fmla="*/ 10228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1889" h="469403">
                    <a:moveTo>
                      <a:pt x="462182" y="10228"/>
                    </a:moveTo>
                    <a:cubicBezTo>
                      <a:pt x="462182" y="15644"/>
                      <a:pt x="444128" y="51752"/>
                      <a:pt x="462182" y="77028"/>
                    </a:cubicBezTo>
                    <a:cubicBezTo>
                      <a:pt x="480236" y="102303"/>
                      <a:pt x="538008" y="142022"/>
                      <a:pt x="552452" y="187157"/>
                    </a:cubicBezTo>
                    <a:cubicBezTo>
                      <a:pt x="561479" y="216043"/>
                      <a:pt x="550646" y="282843"/>
                      <a:pt x="565089" y="304508"/>
                    </a:cubicBezTo>
                    <a:cubicBezTo>
                      <a:pt x="579533" y="326173"/>
                      <a:pt x="642721" y="369502"/>
                      <a:pt x="642721" y="369502"/>
                    </a:cubicBezTo>
                    <a:lnTo>
                      <a:pt x="505511" y="483242"/>
                    </a:lnTo>
                    <a:cubicBezTo>
                      <a:pt x="505511" y="483242"/>
                      <a:pt x="487457" y="394778"/>
                      <a:pt x="420658" y="378529"/>
                    </a:cubicBezTo>
                    <a:cubicBezTo>
                      <a:pt x="380939" y="369502"/>
                      <a:pt x="317750" y="362281"/>
                      <a:pt x="238312" y="358670"/>
                    </a:cubicBezTo>
                    <a:cubicBezTo>
                      <a:pt x="155264" y="355059"/>
                      <a:pt x="102908" y="349643"/>
                      <a:pt x="102908" y="326173"/>
                    </a:cubicBezTo>
                    <a:cubicBezTo>
                      <a:pt x="102908" y="302702"/>
                      <a:pt x="169707" y="302702"/>
                      <a:pt x="169707" y="300897"/>
                    </a:cubicBezTo>
                    <a:cubicBezTo>
                      <a:pt x="169707" y="299092"/>
                      <a:pt x="16249" y="304508"/>
                      <a:pt x="16249" y="273816"/>
                    </a:cubicBezTo>
                    <a:cubicBezTo>
                      <a:pt x="16249" y="246735"/>
                      <a:pt x="99297" y="253957"/>
                      <a:pt x="99297" y="248541"/>
                    </a:cubicBezTo>
                    <a:cubicBezTo>
                      <a:pt x="99297" y="244930"/>
                      <a:pt x="0" y="253957"/>
                      <a:pt x="0" y="223265"/>
                    </a:cubicBezTo>
                    <a:cubicBezTo>
                      <a:pt x="0" y="194379"/>
                      <a:pt x="97491" y="199795"/>
                      <a:pt x="97491" y="196184"/>
                    </a:cubicBezTo>
                    <a:cubicBezTo>
                      <a:pt x="97491" y="192573"/>
                      <a:pt x="34303" y="196184"/>
                      <a:pt x="34303" y="169103"/>
                    </a:cubicBezTo>
                    <a:cubicBezTo>
                      <a:pt x="34303" y="142022"/>
                      <a:pt x="162486" y="129384"/>
                      <a:pt x="265393" y="129384"/>
                    </a:cubicBezTo>
                    <a:cubicBezTo>
                      <a:pt x="368301" y="129384"/>
                      <a:pt x="413436" y="138411"/>
                      <a:pt x="413436" y="138411"/>
                    </a:cubicBezTo>
                    <a:cubicBezTo>
                      <a:pt x="413436" y="138411"/>
                      <a:pt x="382744" y="75222"/>
                      <a:pt x="400798" y="37309"/>
                    </a:cubicBezTo>
                    <a:cubicBezTo>
                      <a:pt x="420658" y="-9631"/>
                      <a:pt x="465792" y="-4215"/>
                      <a:pt x="462182" y="10228"/>
                    </a:cubicBezTo>
                    <a:close/>
                  </a:path>
                </a:pathLst>
              </a:custGeom>
              <a:solidFill>
                <a:srgbClr val="FFAA70"/>
              </a:solidFill>
              <a:ln w="18013" cap="flat">
                <a:noFill/>
                <a:prstDash val="solid"/>
                <a:miter/>
              </a:ln>
            </p:spPr>
            <p:txBody>
              <a:bodyPr rtlCol="0" anchor="ctr"/>
              <a:lstStyle/>
              <a:p>
                <a:endParaRPr lang="zh-CN" altLang="en-US"/>
              </a:p>
            </p:txBody>
          </p:sp>
          <p:sp>
            <p:nvSpPr>
              <p:cNvPr id="18" name="任意多边形: 形状 17"/>
              <p:cNvSpPr/>
              <p:nvPr/>
            </p:nvSpPr>
            <p:spPr>
              <a:xfrm>
                <a:off x="8109291" y="2210251"/>
                <a:ext cx="541619" cy="469403"/>
              </a:xfrm>
              <a:custGeom>
                <a:avLst/>
                <a:gdLst>
                  <a:gd name="connsiteX0" fmla="*/ 135405 w 541619"/>
                  <a:gd name="connsiteY0" fmla="*/ 359274 h 469403"/>
                  <a:gd name="connsiteX1" fmla="*/ 317750 w 541619"/>
                  <a:gd name="connsiteY1" fmla="*/ 379133 h 469403"/>
                  <a:gd name="connsiteX2" fmla="*/ 402604 w 541619"/>
                  <a:gd name="connsiteY2" fmla="*/ 483846 h 469403"/>
                  <a:gd name="connsiteX3" fmla="*/ 541619 w 541619"/>
                  <a:gd name="connsiteY3" fmla="*/ 370106 h 469403"/>
                  <a:gd name="connsiteX4" fmla="*/ 463987 w 541619"/>
                  <a:gd name="connsiteY4" fmla="*/ 305112 h 469403"/>
                  <a:gd name="connsiteX5" fmla="*/ 451349 w 541619"/>
                  <a:gd name="connsiteY5" fmla="*/ 187761 h 469403"/>
                  <a:gd name="connsiteX6" fmla="*/ 361079 w 541619"/>
                  <a:gd name="connsiteY6" fmla="*/ 77632 h 469403"/>
                  <a:gd name="connsiteX7" fmla="*/ 361079 w 541619"/>
                  <a:gd name="connsiteY7" fmla="*/ 10832 h 469403"/>
                  <a:gd name="connsiteX8" fmla="*/ 341220 w 541619"/>
                  <a:gd name="connsiteY8" fmla="*/ 0 h 469403"/>
                  <a:gd name="connsiteX9" fmla="*/ 344831 w 541619"/>
                  <a:gd name="connsiteY9" fmla="*/ 45135 h 469403"/>
                  <a:gd name="connsiteX10" fmla="*/ 409825 w 541619"/>
                  <a:gd name="connsiteY10" fmla="*/ 162486 h 469403"/>
                  <a:gd name="connsiteX11" fmla="*/ 362885 w 541619"/>
                  <a:gd name="connsiteY11" fmla="*/ 348442 h 469403"/>
                  <a:gd name="connsiteX12" fmla="*/ 66800 w 541619"/>
                  <a:gd name="connsiteY12" fmla="*/ 341220 h 469403"/>
                  <a:gd name="connsiteX13" fmla="*/ 0 w 541619"/>
                  <a:gd name="connsiteY13" fmla="*/ 333999 h 469403"/>
                  <a:gd name="connsiteX14" fmla="*/ 135405 w 541619"/>
                  <a:gd name="connsiteY14" fmla="*/ 359274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619" h="469403">
                    <a:moveTo>
                      <a:pt x="135405" y="359274"/>
                    </a:moveTo>
                    <a:cubicBezTo>
                      <a:pt x="214842" y="362885"/>
                      <a:pt x="276226" y="370106"/>
                      <a:pt x="317750" y="379133"/>
                    </a:cubicBezTo>
                    <a:cubicBezTo>
                      <a:pt x="384550" y="395382"/>
                      <a:pt x="402604" y="483846"/>
                      <a:pt x="402604" y="483846"/>
                    </a:cubicBezTo>
                    <a:lnTo>
                      <a:pt x="541619" y="370106"/>
                    </a:lnTo>
                    <a:cubicBezTo>
                      <a:pt x="541619" y="370106"/>
                      <a:pt x="478430" y="326777"/>
                      <a:pt x="463987" y="305112"/>
                    </a:cubicBezTo>
                    <a:cubicBezTo>
                      <a:pt x="449544" y="283447"/>
                      <a:pt x="460376" y="216648"/>
                      <a:pt x="451349" y="187761"/>
                    </a:cubicBezTo>
                    <a:cubicBezTo>
                      <a:pt x="436906" y="142626"/>
                      <a:pt x="379133" y="102908"/>
                      <a:pt x="361079" y="77632"/>
                    </a:cubicBezTo>
                    <a:cubicBezTo>
                      <a:pt x="343026" y="52357"/>
                      <a:pt x="361079" y="16249"/>
                      <a:pt x="361079" y="10832"/>
                    </a:cubicBezTo>
                    <a:cubicBezTo>
                      <a:pt x="362885" y="3611"/>
                      <a:pt x="353858" y="0"/>
                      <a:pt x="341220" y="0"/>
                    </a:cubicBezTo>
                    <a:cubicBezTo>
                      <a:pt x="352053" y="3611"/>
                      <a:pt x="357469" y="5416"/>
                      <a:pt x="344831" y="45135"/>
                    </a:cubicBezTo>
                    <a:cubicBezTo>
                      <a:pt x="335804" y="74021"/>
                      <a:pt x="375523" y="101102"/>
                      <a:pt x="409825" y="162486"/>
                    </a:cubicBezTo>
                    <a:cubicBezTo>
                      <a:pt x="442322" y="222064"/>
                      <a:pt x="397187" y="359274"/>
                      <a:pt x="362885" y="348442"/>
                    </a:cubicBezTo>
                    <a:cubicBezTo>
                      <a:pt x="328582" y="337609"/>
                      <a:pt x="151653" y="341220"/>
                      <a:pt x="66800" y="341220"/>
                    </a:cubicBezTo>
                    <a:cubicBezTo>
                      <a:pt x="30692" y="341220"/>
                      <a:pt x="10832" y="337609"/>
                      <a:pt x="0" y="333999"/>
                    </a:cubicBezTo>
                    <a:cubicBezTo>
                      <a:pt x="9027" y="350247"/>
                      <a:pt x="59578" y="355663"/>
                      <a:pt x="135405" y="359274"/>
                    </a:cubicBezTo>
                    <a:close/>
                  </a:path>
                </a:pathLst>
              </a:custGeom>
              <a:solidFill>
                <a:srgbClr val="FF8B49"/>
              </a:solidFill>
              <a:ln w="18013" cap="flat">
                <a:noFill/>
                <a:prstDash val="solid"/>
                <a:miter/>
              </a:ln>
            </p:spPr>
            <p:txBody>
              <a:bodyPr rtlCol="0" anchor="ctr"/>
              <a:lstStyle/>
              <a:p>
                <a:endParaRPr lang="zh-CN" altLang="en-US"/>
              </a:p>
            </p:txBody>
          </p:sp>
          <p:sp>
            <p:nvSpPr>
              <p:cNvPr id="19" name="任意多边形: 形状 18"/>
              <p:cNvSpPr/>
              <p:nvPr/>
            </p:nvSpPr>
            <p:spPr>
              <a:xfrm>
                <a:off x="8511118" y="2383569"/>
                <a:ext cx="1065184" cy="686051"/>
              </a:xfrm>
              <a:custGeom>
                <a:avLst/>
                <a:gdLst>
                  <a:gd name="connsiteX0" fmla="*/ 475596 w 1065184"/>
                  <a:gd name="connsiteY0" fmla="*/ 686051 h 686050"/>
                  <a:gd name="connsiteX1" fmla="*/ 4387 w 1065184"/>
                  <a:gd name="connsiteY1" fmla="*/ 370106 h 686050"/>
                  <a:gd name="connsiteX2" fmla="*/ 6192 w 1065184"/>
                  <a:gd name="connsiteY2" fmla="*/ 348442 h 686050"/>
                  <a:gd name="connsiteX3" fmla="*/ 177705 w 1065184"/>
                  <a:gd name="connsiteY3" fmla="*/ 176929 h 686050"/>
                  <a:gd name="connsiteX4" fmla="*/ 190343 w 1065184"/>
                  <a:gd name="connsiteY4" fmla="*/ 178734 h 686050"/>
                  <a:gd name="connsiteX5" fmla="*/ 392548 w 1065184"/>
                  <a:gd name="connsiteY5" fmla="*/ 364690 h 686050"/>
                  <a:gd name="connsiteX6" fmla="*/ 471985 w 1065184"/>
                  <a:gd name="connsiteY6" fmla="*/ 417047 h 686050"/>
                  <a:gd name="connsiteX7" fmla="*/ 695854 w 1065184"/>
                  <a:gd name="connsiteY7" fmla="*/ 207621 h 686050"/>
                  <a:gd name="connsiteX8" fmla="*/ 867367 w 1065184"/>
                  <a:gd name="connsiteY8" fmla="*/ 0 h 686050"/>
                  <a:gd name="connsiteX9" fmla="*/ 1080404 w 1065184"/>
                  <a:gd name="connsiteY9" fmla="*/ 160680 h 686050"/>
                  <a:gd name="connsiteX10" fmla="*/ 876394 w 1065184"/>
                  <a:gd name="connsiteY10" fmla="*/ 406214 h 686050"/>
                  <a:gd name="connsiteX11" fmla="*/ 697660 w 1065184"/>
                  <a:gd name="connsiteY11" fmla="*/ 581338 h 686050"/>
                  <a:gd name="connsiteX12" fmla="*/ 475596 w 1065184"/>
                  <a:gd name="connsiteY12" fmla="*/ 686051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65184" h="686050">
                    <a:moveTo>
                      <a:pt x="475596" y="686051"/>
                    </a:moveTo>
                    <a:cubicBezTo>
                      <a:pt x="361856" y="686051"/>
                      <a:pt x="242700" y="606613"/>
                      <a:pt x="4387" y="370106"/>
                    </a:cubicBezTo>
                    <a:cubicBezTo>
                      <a:pt x="-6445" y="359274"/>
                      <a:pt x="6192" y="348442"/>
                      <a:pt x="6192" y="348442"/>
                    </a:cubicBezTo>
                    <a:lnTo>
                      <a:pt x="177705" y="176929"/>
                    </a:lnTo>
                    <a:cubicBezTo>
                      <a:pt x="177705" y="176929"/>
                      <a:pt x="183121" y="169707"/>
                      <a:pt x="190343" y="178734"/>
                    </a:cubicBezTo>
                    <a:cubicBezTo>
                      <a:pt x="275197" y="263588"/>
                      <a:pt x="340191" y="323166"/>
                      <a:pt x="392548" y="364690"/>
                    </a:cubicBezTo>
                    <a:cubicBezTo>
                      <a:pt x="434072" y="397187"/>
                      <a:pt x="459347" y="411631"/>
                      <a:pt x="471985" y="417047"/>
                    </a:cubicBezTo>
                    <a:cubicBezTo>
                      <a:pt x="495455" y="404409"/>
                      <a:pt x="562255" y="359274"/>
                      <a:pt x="695854" y="207621"/>
                    </a:cubicBezTo>
                    <a:cubicBezTo>
                      <a:pt x="789735" y="102908"/>
                      <a:pt x="865562" y="0"/>
                      <a:pt x="867367" y="0"/>
                    </a:cubicBezTo>
                    <a:lnTo>
                      <a:pt x="1080404" y="160680"/>
                    </a:lnTo>
                    <a:cubicBezTo>
                      <a:pt x="1076793" y="166097"/>
                      <a:pt x="986523" y="285253"/>
                      <a:pt x="876394" y="406214"/>
                    </a:cubicBezTo>
                    <a:cubicBezTo>
                      <a:pt x="809594" y="480236"/>
                      <a:pt x="750016" y="538008"/>
                      <a:pt x="697660" y="581338"/>
                    </a:cubicBezTo>
                    <a:cubicBezTo>
                      <a:pt x="611001" y="653554"/>
                      <a:pt x="542396" y="686051"/>
                      <a:pt x="475596" y="686051"/>
                    </a:cubicBezTo>
                    <a:close/>
                  </a:path>
                </a:pathLst>
              </a:custGeom>
              <a:solidFill>
                <a:srgbClr val="34383B"/>
              </a:solidFill>
              <a:ln w="18013" cap="flat">
                <a:noFill/>
                <a:prstDash val="solid"/>
                <a:miter/>
              </a:ln>
            </p:spPr>
            <p:txBody>
              <a:bodyPr rtlCol="0" anchor="ctr"/>
              <a:lstStyle/>
              <a:p>
                <a:endParaRPr lang="zh-CN" altLang="en-US"/>
              </a:p>
            </p:txBody>
          </p:sp>
          <p:sp>
            <p:nvSpPr>
              <p:cNvPr id="20" name="任意多边形: 形状 19"/>
              <p:cNvSpPr/>
              <p:nvPr/>
            </p:nvSpPr>
            <p:spPr>
              <a:xfrm>
                <a:off x="8512923" y="2381764"/>
                <a:ext cx="938807" cy="686051"/>
              </a:xfrm>
              <a:custGeom>
                <a:avLst/>
                <a:gdLst>
                  <a:gd name="connsiteX0" fmla="*/ 159651 w 938806"/>
                  <a:gd name="connsiteY0" fmla="*/ 442322 h 686050"/>
                  <a:gd name="connsiteX1" fmla="*/ 62160 w 938806"/>
                  <a:gd name="connsiteY1" fmla="*/ 292474 h 686050"/>
                  <a:gd name="connsiteX2" fmla="*/ 6193 w 938806"/>
                  <a:gd name="connsiteY2" fmla="*/ 348442 h 686050"/>
                  <a:gd name="connsiteX3" fmla="*/ 4387 w 938806"/>
                  <a:gd name="connsiteY3" fmla="*/ 370106 h 686050"/>
                  <a:gd name="connsiteX4" fmla="*/ 475596 w 938806"/>
                  <a:gd name="connsiteY4" fmla="*/ 686051 h 686050"/>
                  <a:gd name="connsiteX5" fmla="*/ 697660 w 938806"/>
                  <a:gd name="connsiteY5" fmla="*/ 581338 h 686050"/>
                  <a:gd name="connsiteX6" fmla="*/ 876394 w 938806"/>
                  <a:gd name="connsiteY6" fmla="*/ 406214 h 686050"/>
                  <a:gd name="connsiteX7" fmla="*/ 944999 w 938806"/>
                  <a:gd name="connsiteY7" fmla="*/ 326777 h 686050"/>
                  <a:gd name="connsiteX8" fmla="*/ 865562 w 938806"/>
                  <a:gd name="connsiteY8" fmla="*/ 0 h 686050"/>
                  <a:gd name="connsiteX9" fmla="*/ 809594 w 938806"/>
                  <a:gd name="connsiteY9" fmla="*/ 77632 h 686050"/>
                  <a:gd name="connsiteX10" fmla="*/ 665163 w 938806"/>
                  <a:gd name="connsiteY10" fmla="*/ 462182 h 686050"/>
                  <a:gd name="connsiteX11" fmla="*/ 159651 w 938806"/>
                  <a:gd name="connsiteY11" fmla="*/ 442322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8806" h="686050">
                    <a:moveTo>
                      <a:pt x="159651" y="442322"/>
                    </a:moveTo>
                    <a:cubicBezTo>
                      <a:pt x="22441" y="333999"/>
                      <a:pt x="60354" y="294280"/>
                      <a:pt x="62160" y="292474"/>
                    </a:cubicBezTo>
                    <a:lnTo>
                      <a:pt x="6193" y="348442"/>
                    </a:lnTo>
                    <a:cubicBezTo>
                      <a:pt x="6193" y="348442"/>
                      <a:pt x="-6445" y="359274"/>
                      <a:pt x="4387" y="370106"/>
                    </a:cubicBezTo>
                    <a:cubicBezTo>
                      <a:pt x="240894" y="606613"/>
                      <a:pt x="361856" y="686051"/>
                      <a:pt x="475596" y="686051"/>
                    </a:cubicBezTo>
                    <a:cubicBezTo>
                      <a:pt x="542396" y="686051"/>
                      <a:pt x="611001" y="653554"/>
                      <a:pt x="697660" y="581338"/>
                    </a:cubicBezTo>
                    <a:cubicBezTo>
                      <a:pt x="750016" y="538008"/>
                      <a:pt x="809594" y="478430"/>
                      <a:pt x="876394" y="406214"/>
                    </a:cubicBezTo>
                    <a:cubicBezTo>
                      <a:pt x="899864" y="379133"/>
                      <a:pt x="923334" y="352052"/>
                      <a:pt x="944999" y="326777"/>
                    </a:cubicBezTo>
                    <a:cubicBezTo>
                      <a:pt x="932361" y="236507"/>
                      <a:pt x="908891" y="124572"/>
                      <a:pt x="865562" y="0"/>
                    </a:cubicBezTo>
                    <a:cubicBezTo>
                      <a:pt x="861951" y="3611"/>
                      <a:pt x="825843" y="50551"/>
                      <a:pt x="809594" y="77632"/>
                    </a:cubicBezTo>
                    <a:cubicBezTo>
                      <a:pt x="681411" y="287058"/>
                      <a:pt x="733768" y="346636"/>
                      <a:pt x="665163" y="462182"/>
                    </a:cubicBezTo>
                    <a:cubicBezTo>
                      <a:pt x="603779" y="563284"/>
                      <a:pt x="455736" y="678829"/>
                      <a:pt x="159651" y="442322"/>
                    </a:cubicBezTo>
                    <a:close/>
                  </a:path>
                </a:pathLst>
              </a:custGeom>
              <a:solidFill>
                <a:srgbClr val="2A2E31"/>
              </a:solidFill>
              <a:ln w="18013" cap="flat">
                <a:noFill/>
                <a:prstDash val="solid"/>
                <a:miter/>
              </a:ln>
            </p:spPr>
            <p:txBody>
              <a:bodyPr rtlCol="0" anchor="ctr"/>
              <a:lstStyle/>
              <a:p>
                <a:endParaRPr lang="zh-CN" altLang="en-US"/>
              </a:p>
            </p:txBody>
          </p:sp>
          <p:sp>
            <p:nvSpPr>
              <p:cNvPr id="21" name="任意多边形: 形状 20"/>
              <p:cNvSpPr/>
              <p:nvPr/>
            </p:nvSpPr>
            <p:spPr>
              <a:xfrm>
                <a:off x="9880385"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22" name="任意多边形: 形状 21"/>
              <p:cNvSpPr/>
              <p:nvPr/>
            </p:nvSpPr>
            <p:spPr>
              <a:xfrm>
                <a:off x="9878580" y="5895067"/>
                <a:ext cx="180540" cy="252756"/>
              </a:xfrm>
              <a:custGeom>
                <a:avLst/>
                <a:gdLst>
                  <a:gd name="connsiteX0" fmla="*/ 187761 w 180539"/>
                  <a:gd name="connsiteY0" fmla="*/ 259977 h 252755"/>
                  <a:gd name="connsiteX1" fmla="*/ 187761 w 180539"/>
                  <a:gd name="connsiteY1" fmla="*/ 0 h 252755"/>
                  <a:gd name="connsiteX2" fmla="*/ 1806 w 180539"/>
                  <a:gd name="connsiteY2" fmla="*/ 0 h 252755"/>
                  <a:gd name="connsiteX3" fmla="*/ 1806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6" y="0"/>
                    </a:lnTo>
                    <a:lnTo>
                      <a:pt x="1806"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23" name="任意多边形: 形状 22"/>
              <p:cNvSpPr/>
              <p:nvPr/>
            </p:nvSpPr>
            <p:spPr>
              <a:xfrm>
                <a:off x="9414593"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24" name="任意多边形: 形状 23"/>
              <p:cNvSpPr/>
              <p:nvPr/>
            </p:nvSpPr>
            <p:spPr>
              <a:xfrm>
                <a:off x="9412788" y="5895067"/>
                <a:ext cx="180540" cy="252756"/>
              </a:xfrm>
              <a:custGeom>
                <a:avLst/>
                <a:gdLst>
                  <a:gd name="connsiteX0" fmla="*/ 187761 w 180539"/>
                  <a:gd name="connsiteY0" fmla="*/ 259977 h 252755"/>
                  <a:gd name="connsiteX1" fmla="*/ 187761 w 180539"/>
                  <a:gd name="connsiteY1" fmla="*/ 0 h 252755"/>
                  <a:gd name="connsiteX2" fmla="*/ 1805 w 180539"/>
                  <a:gd name="connsiteY2" fmla="*/ 0 h 252755"/>
                  <a:gd name="connsiteX3" fmla="*/ 1805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5" y="0"/>
                    </a:lnTo>
                    <a:lnTo>
                      <a:pt x="1805"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25" name="任意多边形: 形状 24"/>
              <p:cNvSpPr/>
              <p:nvPr/>
            </p:nvSpPr>
            <p:spPr>
              <a:xfrm>
                <a:off x="9293631" y="3903713"/>
                <a:ext cx="866591" cy="2022045"/>
              </a:xfrm>
              <a:custGeom>
                <a:avLst/>
                <a:gdLst>
                  <a:gd name="connsiteX0" fmla="*/ 877423 w 866590"/>
                  <a:gd name="connsiteY0" fmla="*/ 0 h 2022044"/>
                  <a:gd name="connsiteX1" fmla="*/ 828677 w 866590"/>
                  <a:gd name="connsiteY1" fmla="*/ 628278 h 2022044"/>
                  <a:gd name="connsiteX2" fmla="*/ 790764 w 866590"/>
                  <a:gd name="connsiteY2" fmla="*/ 1433486 h 2022044"/>
                  <a:gd name="connsiteX3" fmla="*/ 797986 w 866590"/>
                  <a:gd name="connsiteY3" fmla="*/ 2003991 h 2022044"/>
                  <a:gd name="connsiteX4" fmla="*/ 794375 w 866590"/>
                  <a:gd name="connsiteY4" fmla="*/ 2025656 h 2022044"/>
                  <a:gd name="connsiteX5" fmla="*/ 772710 w 866590"/>
                  <a:gd name="connsiteY5" fmla="*/ 2029267 h 2022044"/>
                  <a:gd name="connsiteX6" fmla="*/ 586754 w 866590"/>
                  <a:gd name="connsiteY6" fmla="*/ 2029267 h 2022044"/>
                  <a:gd name="connsiteX7" fmla="*/ 568700 w 866590"/>
                  <a:gd name="connsiteY7" fmla="*/ 2025656 h 2022044"/>
                  <a:gd name="connsiteX8" fmla="*/ 563284 w 866590"/>
                  <a:gd name="connsiteY8" fmla="*/ 2007602 h 2022044"/>
                  <a:gd name="connsiteX9" fmla="*/ 525371 w 866590"/>
                  <a:gd name="connsiteY9" fmla="*/ 1339605 h 2022044"/>
                  <a:gd name="connsiteX10" fmla="*/ 483846 w 866590"/>
                  <a:gd name="connsiteY10" fmla="*/ 940612 h 2022044"/>
                  <a:gd name="connsiteX11" fmla="*/ 444128 w 866590"/>
                  <a:gd name="connsiteY11" fmla="*/ 469403 h 2022044"/>
                  <a:gd name="connsiteX12" fmla="*/ 397187 w 866590"/>
                  <a:gd name="connsiteY12" fmla="*/ 471209 h 2022044"/>
                  <a:gd name="connsiteX13" fmla="*/ 382744 w 866590"/>
                  <a:gd name="connsiteY13" fmla="*/ 633695 h 2022044"/>
                  <a:gd name="connsiteX14" fmla="*/ 335804 w 866590"/>
                  <a:gd name="connsiteY14" fmla="*/ 1112125 h 2022044"/>
                  <a:gd name="connsiteX15" fmla="*/ 328582 w 866590"/>
                  <a:gd name="connsiteY15" fmla="*/ 1540004 h 2022044"/>
                  <a:gd name="connsiteX16" fmla="*/ 332193 w 866590"/>
                  <a:gd name="connsiteY16" fmla="*/ 2005796 h 2022044"/>
                  <a:gd name="connsiteX17" fmla="*/ 330388 w 866590"/>
                  <a:gd name="connsiteY17" fmla="*/ 2027461 h 2022044"/>
                  <a:gd name="connsiteX18" fmla="*/ 310528 w 866590"/>
                  <a:gd name="connsiteY18" fmla="*/ 2031072 h 2022044"/>
                  <a:gd name="connsiteX19" fmla="*/ 119156 w 866590"/>
                  <a:gd name="connsiteY19" fmla="*/ 2031072 h 2022044"/>
                  <a:gd name="connsiteX20" fmla="*/ 101102 w 866590"/>
                  <a:gd name="connsiteY20" fmla="*/ 2027461 h 2022044"/>
                  <a:gd name="connsiteX21" fmla="*/ 99297 w 866590"/>
                  <a:gd name="connsiteY21" fmla="*/ 2007602 h 2022044"/>
                  <a:gd name="connsiteX22" fmla="*/ 72216 w 866590"/>
                  <a:gd name="connsiteY22" fmla="*/ 1393767 h 2022044"/>
                  <a:gd name="connsiteX23" fmla="*/ 23470 w 866590"/>
                  <a:gd name="connsiteY23" fmla="*/ 752851 h 2022044"/>
                  <a:gd name="connsiteX24" fmla="*/ 0 w 866590"/>
                  <a:gd name="connsiteY24" fmla="*/ 1806 h 2022044"/>
                  <a:gd name="connsiteX25" fmla="*/ 877423 w 866590"/>
                  <a:gd name="connsiteY25" fmla="*/ 1806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66590" h="2022044">
                    <a:moveTo>
                      <a:pt x="877423" y="0"/>
                    </a:moveTo>
                    <a:cubicBezTo>
                      <a:pt x="877423" y="0"/>
                      <a:pt x="864785" y="225675"/>
                      <a:pt x="828677" y="628278"/>
                    </a:cubicBezTo>
                    <a:cubicBezTo>
                      <a:pt x="805207" y="891866"/>
                      <a:pt x="792569" y="1169898"/>
                      <a:pt x="790764" y="1433486"/>
                    </a:cubicBezTo>
                    <a:cubicBezTo>
                      <a:pt x="788959" y="1651939"/>
                      <a:pt x="796180" y="1920943"/>
                      <a:pt x="797986" y="2003991"/>
                    </a:cubicBezTo>
                    <a:cubicBezTo>
                      <a:pt x="797986" y="2020240"/>
                      <a:pt x="797986" y="2022045"/>
                      <a:pt x="794375" y="2025656"/>
                    </a:cubicBezTo>
                    <a:cubicBezTo>
                      <a:pt x="788959" y="2031072"/>
                      <a:pt x="772710" y="2029267"/>
                      <a:pt x="772710" y="2029267"/>
                    </a:cubicBezTo>
                    <a:lnTo>
                      <a:pt x="586754" y="2029267"/>
                    </a:lnTo>
                    <a:cubicBezTo>
                      <a:pt x="586754" y="2029267"/>
                      <a:pt x="574116" y="2029267"/>
                      <a:pt x="568700" y="2025656"/>
                    </a:cubicBezTo>
                    <a:cubicBezTo>
                      <a:pt x="563284" y="2022045"/>
                      <a:pt x="563284" y="2014823"/>
                      <a:pt x="563284" y="2007602"/>
                    </a:cubicBezTo>
                    <a:cubicBezTo>
                      <a:pt x="561479" y="1740403"/>
                      <a:pt x="543425" y="1482231"/>
                      <a:pt x="525371" y="1339605"/>
                    </a:cubicBezTo>
                    <a:cubicBezTo>
                      <a:pt x="516344" y="1261973"/>
                      <a:pt x="489263" y="1131984"/>
                      <a:pt x="483846" y="940612"/>
                    </a:cubicBezTo>
                    <a:cubicBezTo>
                      <a:pt x="482041" y="812429"/>
                      <a:pt x="456765" y="527176"/>
                      <a:pt x="444128" y="469403"/>
                    </a:cubicBezTo>
                    <a:cubicBezTo>
                      <a:pt x="431490" y="471209"/>
                      <a:pt x="397187" y="471209"/>
                      <a:pt x="397187" y="471209"/>
                    </a:cubicBezTo>
                    <a:cubicBezTo>
                      <a:pt x="397187" y="471209"/>
                      <a:pt x="388160" y="552452"/>
                      <a:pt x="382744" y="633695"/>
                    </a:cubicBezTo>
                    <a:cubicBezTo>
                      <a:pt x="377328" y="713132"/>
                      <a:pt x="344831" y="987552"/>
                      <a:pt x="335804" y="1112125"/>
                    </a:cubicBezTo>
                    <a:cubicBezTo>
                      <a:pt x="323166" y="1285443"/>
                      <a:pt x="330388" y="1431680"/>
                      <a:pt x="328582" y="1540004"/>
                    </a:cubicBezTo>
                    <a:cubicBezTo>
                      <a:pt x="328582" y="1632079"/>
                      <a:pt x="330388" y="1920943"/>
                      <a:pt x="332193" y="2005796"/>
                    </a:cubicBezTo>
                    <a:cubicBezTo>
                      <a:pt x="332193" y="2022045"/>
                      <a:pt x="333999" y="2022045"/>
                      <a:pt x="330388" y="2027461"/>
                    </a:cubicBezTo>
                    <a:cubicBezTo>
                      <a:pt x="326777" y="2032877"/>
                      <a:pt x="310528" y="2031072"/>
                      <a:pt x="310528" y="2031072"/>
                    </a:cubicBezTo>
                    <a:lnTo>
                      <a:pt x="119156" y="2031072"/>
                    </a:lnTo>
                    <a:cubicBezTo>
                      <a:pt x="119156" y="2031072"/>
                      <a:pt x="104713" y="2031072"/>
                      <a:pt x="101102" y="2027461"/>
                    </a:cubicBezTo>
                    <a:cubicBezTo>
                      <a:pt x="97491" y="2023850"/>
                      <a:pt x="99297" y="2023850"/>
                      <a:pt x="99297" y="2007602"/>
                    </a:cubicBezTo>
                    <a:cubicBezTo>
                      <a:pt x="99297" y="1924553"/>
                      <a:pt x="101102" y="1633885"/>
                      <a:pt x="72216" y="1393767"/>
                    </a:cubicBezTo>
                    <a:cubicBezTo>
                      <a:pt x="39719" y="1112125"/>
                      <a:pt x="36108" y="1021855"/>
                      <a:pt x="23470" y="752851"/>
                    </a:cubicBezTo>
                    <a:cubicBezTo>
                      <a:pt x="5416" y="398993"/>
                      <a:pt x="0" y="1806"/>
                      <a:pt x="0" y="1806"/>
                    </a:cubicBezTo>
                    <a:lnTo>
                      <a:pt x="877423" y="1806"/>
                    </a:lnTo>
                    <a:close/>
                  </a:path>
                </a:pathLst>
              </a:custGeom>
              <a:solidFill>
                <a:srgbClr val="34383B"/>
              </a:solidFill>
              <a:ln w="18013" cap="flat">
                <a:noFill/>
                <a:prstDash val="solid"/>
                <a:miter/>
              </a:ln>
            </p:spPr>
            <p:txBody>
              <a:bodyPr rtlCol="0" anchor="ctr"/>
              <a:lstStyle/>
              <a:p>
                <a:endParaRPr lang="zh-CN" altLang="en-US"/>
              </a:p>
            </p:txBody>
          </p:sp>
          <p:sp>
            <p:nvSpPr>
              <p:cNvPr id="26" name="任意多边形: 形状 25"/>
              <p:cNvSpPr/>
              <p:nvPr/>
            </p:nvSpPr>
            <p:spPr>
              <a:xfrm>
                <a:off x="9602555" y="3903713"/>
                <a:ext cx="90270" cy="306918"/>
              </a:xfrm>
              <a:custGeom>
                <a:avLst/>
                <a:gdLst>
                  <a:gd name="connsiteX0" fmla="*/ 1605 w 90269"/>
                  <a:gd name="connsiteY0" fmla="*/ 0 h 306917"/>
                  <a:gd name="connsiteX1" fmla="*/ 1605 w 90269"/>
                  <a:gd name="connsiteY1" fmla="*/ 214842 h 306917"/>
                  <a:gd name="connsiteX2" fmla="*/ 99096 w 90269"/>
                  <a:gd name="connsiteY2" fmla="*/ 323166 h 306917"/>
                  <a:gd name="connsiteX3" fmla="*/ 99096 w 90269"/>
                  <a:gd name="connsiteY3" fmla="*/ 0 h 306917"/>
                  <a:gd name="connsiteX4" fmla="*/ 1605 w 90269"/>
                  <a:gd name="connsiteY4" fmla="*/ 0 h 30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306917">
                    <a:moveTo>
                      <a:pt x="1605" y="0"/>
                    </a:moveTo>
                    <a:cubicBezTo>
                      <a:pt x="1605" y="0"/>
                      <a:pt x="-2006" y="101102"/>
                      <a:pt x="1605" y="214842"/>
                    </a:cubicBezTo>
                    <a:cubicBezTo>
                      <a:pt x="5216" y="328582"/>
                      <a:pt x="99096" y="323166"/>
                      <a:pt x="99096" y="323166"/>
                    </a:cubicBezTo>
                    <a:lnTo>
                      <a:pt x="99096" y="0"/>
                    </a:lnTo>
                    <a:lnTo>
                      <a:pt x="1605" y="0"/>
                    </a:lnTo>
                    <a:close/>
                  </a:path>
                </a:pathLst>
              </a:custGeom>
              <a:solidFill>
                <a:srgbClr val="2D3134"/>
              </a:solidFill>
              <a:ln w="18013" cap="flat">
                <a:noFill/>
                <a:prstDash val="solid"/>
                <a:miter/>
              </a:ln>
            </p:spPr>
            <p:txBody>
              <a:bodyPr rtlCol="0" anchor="ctr"/>
              <a:lstStyle/>
              <a:p>
                <a:endParaRPr lang="zh-CN" altLang="en-US"/>
              </a:p>
            </p:txBody>
          </p:sp>
          <p:sp>
            <p:nvSpPr>
              <p:cNvPr id="27" name="任意多边形: 形状 26"/>
              <p:cNvSpPr/>
              <p:nvPr/>
            </p:nvSpPr>
            <p:spPr>
              <a:xfrm>
                <a:off x="9291826" y="3901908"/>
                <a:ext cx="866591" cy="2022045"/>
              </a:xfrm>
              <a:custGeom>
                <a:avLst/>
                <a:gdLst>
                  <a:gd name="connsiteX0" fmla="*/ 796180 w 866590"/>
                  <a:gd name="connsiteY0" fmla="*/ 2025655 h 2022044"/>
                  <a:gd name="connsiteX1" fmla="*/ 799791 w 866590"/>
                  <a:gd name="connsiteY1" fmla="*/ 2003991 h 2022044"/>
                  <a:gd name="connsiteX2" fmla="*/ 792569 w 866590"/>
                  <a:gd name="connsiteY2" fmla="*/ 1433485 h 2022044"/>
                  <a:gd name="connsiteX3" fmla="*/ 830483 w 866590"/>
                  <a:gd name="connsiteY3" fmla="*/ 628278 h 2022044"/>
                  <a:gd name="connsiteX4" fmla="*/ 879229 w 866590"/>
                  <a:gd name="connsiteY4" fmla="*/ 0 h 2022044"/>
                  <a:gd name="connsiteX5" fmla="*/ 0 w 866590"/>
                  <a:gd name="connsiteY5" fmla="*/ 0 h 2022044"/>
                  <a:gd name="connsiteX6" fmla="*/ 0 w 866590"/>
                  <a:gd name="connsiteY6" fmla="*/ 30692 h 2022044"/>
                  <a:gd name="connsiteX7" fmla="*/ 433295 w 866590"/>
                  <a:gd name="connsiteY7" fmla="*/ 90270 h 2022044"/>
                  <a:gd name="connsiteX8" fmla="*/ 770905 w 866590"/>
                  <a:gd name="connsiteY8" fmla="*/ 323166 h 2022044"/>
                  <a:gd name="connsiteX9" fmla="*/ 707716 w 866590"/>
                  <a:gd name="connsiteY9" fmla="*/ 1321551 h 2022044"/>
                  <a:gd name="connsiteX10" fmla="*/ 586754 w 866590"/>
                  <a:gd name="connsiteY10" fmla="*/ 2029266 h 2022044"/>
                  <a:gd name="connsiteX11" fmla="*/ 772710 w 866590"/>
                  <a:gd name="connsiteY11" fmla="*/ 2029266 h 2022044"/>
                  <a:gd name="connsiteX12" fmla="*/ 796180 w 866590"/>
                  <a:gd name="connsiteY12" fmla="*/ 2025655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66590" h="2022044">
                    <a:moveTo>
                      <a:pt x="796180" y="2025655"/>
                    </a:moveTo>
                    <a:cubicBezTo>
                      <a:pt x="799791" y="2022045"/>
                      <a:pt x="799791" y="2020240"/>
                      <a:pt x="799791" y="2003991"/>
                    </a:cubicBezTo>
                    <a:cubicBezTo>
                      <a:pt x="797986" y="1920943"/>
                      <a:pt x="790764" y="1653744"/>
                      <a:pt x="792569" y="1433485"/>
                    </a:cubicBezTo>
                    <a:cubicBezTo>
                      <a:pt x="794375" y="1169897"/>
                      <a:pt x="807013" y="891866"/>
                      <a:pt x="830483" y="628278"/>
                    </a:cubicBezTo>
                    <a:cubicBezTo>
                      <a:pt x="866591" y="225675"/>
                      <a:pt x="879229" y="0"/>
                      <a:pt x="879229" y="0"/>
                    </a:cubicBezTo>
                    <a:lnTo>
                      <a:pt x="0" y="0"/>
                    </a:lnTo>
                    <a:cubicBezTo>
                      <a:pt x="0" y="0"/>
                      <a:pt x="0" y="10832"/>
                      <a:pt x="0" y="30692"/>
                    </a:cubicBezTo>
                    <a:cubicBezTo>
                      <a:pt x="0" y="30692"/>
                      <a:pt x="131794" y="81243"/>
                      <a:pt x="433295" y="90270"/>
                    </a:cubicBezTo>
                    <a:cubicBezTo>
                      <a:pt x="734797" y="99297"/>
                      <a:pt x="778126" y="140821"/>
                      <a:pt x="770905" y="323166"/>
                    </a:cubicBezTo>
                    <a:cubicBezTo>
                      <a:pt x="763683" y="505511"/>
                      <a:pt x="707716" y="1072406"/>
                      <a:pt x="707716" y="1321551"/>
                    </a:cubicBezTo>
                    <a:cubicBezTo>
                      <a:pt x="707716" y="1570696"/>
                      <a:pt x="763683" y="2009407"/>
                      <a:pt x="586754" y="2029266"/>
                    </a:cubicBezTo>
                    <a:lnTo>
                      <a:pt x="772710" y="2029266"/>
                    </a:lnTo>
                    <a:cubicBezTo>
                      <a:pt x="774515" y="2031072"/>
                      <a:pt x="790764" y="2031072"/>
                      <a:pt x="796180" y="2025655"/>
                    </a:cubicBezTo>
                    <a:close/>
                  </a:path>
                </a:pathLst>
              </a:custGeom>
              <a:solidFill>
                <a:srgbClr val="2A2E31"/>
              </a:solidFill>
              <a:ln w="18013" cap="flat">
                <a:noFill/>
                <a:prstDash val="solid"/>
                <a:miter/>
              </a:ln>
            </p:spPr>
            <p:txBody>
              <a:bodyPr rtlCol="0" anchor="ctr"/>
              <a:lstStyle/>
              <a:p>
                <a:endParaRPr lang="zh-CN" altLang="en-US"/>
              </a:p>
            </p:txBody>
          </p:sp>
          <p:sp>
            <p:nvSpPr>
              <p:cNvPr id="28" name="任意多边形: 形状 27"/>
              <p:cNvSpPr/>
              <p:nvPr/>
            </p:nvSpPr>
            <p:spPr>
              <a:xfrm>
                <a:off x="9291826" y="3903713"/>
                <a:ext cx="866591" cy="54162"/>
              </a:xfrm>
              <a:custGeom>
                <a:avLst/>
                <a:gdLst>
                  <a:gd name="connsiteX0" fmla="*/ 288864 w 866590"/>
                  <a:gd name="connsiteY0" fmla="*/ 50551 h 54161"/>
                  <a:gd name="connsiteX1" fmla="*/ 875618 w 866590"/>
                  <a:gd name="connsiteY1" fmla="*/ 41524 h 54161"/>
                  <a:gd name="connsiteX2" fmla="*/ 875618 w 866590"/>
                  <a:gd name="connsiteY2" fmla="*/ 41524 h 54161"/>
                  <a:gd name="connsiteX3" fmla="*/ 877423 w 866590"/>
                  <a:gd name="connsiteY3" fmla="*/ 0 h 54161"/>
                  <a:gd name="connsiteX4" fmla="*/ 0 w 866590"/>
                  <a:gd name="connsiteY4" fmla="*/ 0 h 54161"/>
                  <a:gd name="connsiteX5" fmla="*/ 0 w 866590"/>
                  <a:gd name="connsiteY5" fmla="*/ 14443 h 54161"/>
                  <a:gd name="connsiteX6" fmla="*/ 0 w 866590"/>
                  <a:gd name="connsiteY6" fmla="*/ 14443 h 54161"/>
                  <a:gd name="connsiteX7" fmla="*/ 288864 w 866590"/>
                  <a:gd name="connsiteY7" fmla="*/ 5055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6590" h="54161">
                    <a:moveTo>
                      <a:pt x="288864" y="50551"/>
                    </a:moveTo>
                    <a:cubicBezTo>
                      <a:pt x="516344" y="63189"/>
                      <a:pt x="722159" y="72216"/>
                      <a:pt x="875618" y="41524"/>
                    </a:cubicBezTo>
                    <a:lnTo>
                      <a:pt x="875618" y="41524"/>
                    </a:lnTo>
                    <a:cubicBezTo>
                      <a:pt x="877423" y="14443"/>
                      <a:pt x="877423" y="0"/>
                      <a:pt x="877423" y="0"/>
                    </a:cubicBezTo>
                    <a:lnTo>
                      <a:pt x="0" y="0"/>
                    </a:lnTo>
                    <a:cubicBezTo>
                      <a:pt x="0" y="0"/>
                      <a:pt x="0" y="5416"/>
                      <a:pt x="0" y="14443"/>
                    </a:cubicBezTo>
                    <a:lnTo>
                      <a:pt x="0" y="14443"/>
                    </a:lnTo>
                    <a:cubicBezTo>
                      <a:pt x="0" y="14443"/>
                      <a:pt x="133599" y="41524"/>
                      <a:pt x="288864" y="50551"/>
                    </a:cubicBezTo>
                    <a:close/>
                  </a:path>
                </a:pathLst>
              </a:custGeom>
              <a:solidFill>
                <a:srgbClr val="191D20"/>
              </a:solidFill>
              <a:ln w="18013" cap="flat">
                <a:noFill/>
                <a:prstDash val="solid"/>
                <a:miter/>
              </a:ln>
            </p:spPr>
            <p:txBody>
              <a:bodyPr rtlCol="0" anchor="ctr"/>
              <a:lstStyle/>
              <a:p>
                <a:endParaRPr lang="zh-CN" altLang="en-US"/>
              </a:p>
            </p:txBody>
          </p:sp>
          <p:sp>
            <p:nvSpPr>
              <p:cNvPr id="29" name="任意多边形: 形状 28"/>
              <p:cNvSpPr/>
              <p:nvPr/>
            </p:nvSpPr>
            <p:spPr>
              <a:xfrm>
                <a:off x="9546322" y="2266218"/>
                <a:ext cx="487457" cy="830483"/>
              </a:xfrm>
              <a:custGeom>
                <a:avLst/>
                <a:gdLst>
                  <a:gd name="connsiteX0" fmla="*/ 173383 w 487457"/>
                  <a:gd name="connsiteY0" fmla="*/ 841315 h 830482"/>
                  <a:gd name="connsiteX1" fmla="*/ 496549 w 487457"/>
                  <a:gd name="connsiteY1" fmla="*/ 21665 h 830482"/>
                  <a:gd name="connsiteX2" fmla="*/ 391836 w 487457"/>
                  <a:gd name="connsiteY2" fmla="*/ 5416 h 830482"/>
                  <a:gd name="connsiteX3" fmla="*/ 260042 w 487457"/>
                  <a:gd name="connsiteY3" fmla="*/ 0 h 830482"/>
                  <a:gd name="connsiteX4" fmla="*/ 10897 w 487457"/>
                  <a:gd name="connsiteY4" fmla="*/ 27081 h 830482"/>
                  <a:gd name="connsiteX5" fmla="*/ 173383 w 487457"/>
                  <a:gd name="connsiteY5" fmla="*/ 841315 h 83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457" h="830482">
                    <a:moveTo>
                      <a:pt x="173383" y="841315"/>
                    </a:moveTo>
                    <a:cubicBezTo>
                      <a:pt x="379198" y="857564"/>
                      <a:pt x="473079" y="225675"/>
                      <a:pt x="496549" y="21665"/>
                    </a:cubicBezTo>
                    <a:cubicBezTo>
                      <a:pt x="465857" y="14443"/>
                      <a:pt x="431555" y="9027"/>
                      <a:pt x="391836" y="5416"/>
                    </a:cubicBezTo>
                    <a:cubicBezTo>
                      <a:pt x="353923" y="1805"/>
                      <a:pt x="308788" y="0"/>
                      <a:pt x="260042" y="0"/>
                    </a:cubicBezTo>
                    <a:cubicBezTo>
                      <a:pt x="157134" y="0"/>
                      <a:pt x="74086" y="10832"/>
                      <a:pt x="10897" y="27081"/>
                    </a:cubicBezTo>
                    <a:cubicBezTo>
                      <a:pt x="-3546" y="211231"/>
                      <a:pt x="-36043" y="825067"/>
                      <a:pt x="173383" y="841315"/>
                    </a:cubicBezTo>
                    <a:close/>
                  </a:path>
                </a:pathLst>
              </a:custGeom>
              <a:solidFill>
                <a:srgbClr val="F4EBE6"/>
              </a:solidFill>
              <a:ln w="18013" cap="flat">
                <a:noFill/>
                <a:prstDash val="solid"/>
                <a:miter/>
              </a:ln>
            </p:spPr>
            <p:txBody>
              <a:bodyPr rtlCol="0" anchor="ctr"/>
              <a:lstStyle/>
              <a:p>
                <a:endParaRPr lang="zh-CN" altLang="en-US"/>
              </a:p>
            </p:txBody>
          </p:sp>
          <p:sp>
            <p:nvSpPr>
              <p:cNvPr id="30" name="任意多边形: 形状 29"/>
              <p:cNvSpPr/>
              <p:nvPr/>
            </p:nvSpPr>
            <p:spPr>
              <a:xfrm>
                <a:off x="9582920" y="2336629"/>
                <a:ext cx="126378" cy="704105"/>
              </a:xfrm>
              <a:custGeom>
                <a:avLst/>
                <a:gdLst>
                  <a:gd name="connsiteX0" fmla="*/ 17629 w 126377"/>
                  <a:gd name="connsiteY0" fmla="*/ 0 h 704104"/>
                  <a:gd name="connsiteX1" fmla="*/ 127758 w 126377"/>
                  <a:gd name="connsiteY1" fmla="*/ 521760 h 704104"/>
                  <a:gd name="connsiteX2" fmla="*/ 80818 w 126377"/>
                  <a:gd name="connsiteY2" fmla="*/ 705910 h 704104"/>
                  <a:gd name="connsiteX3" fmla="*/ 1380 w 126377"/>
                  <a:gd name="connsiteY3" fmla="*/ 270810 h 704104"/>
                  <a:gd name="connsiteX4" fmla="*/ 17629 w 126377"/>
                  <a:gd name="connsiteY4" fmla="*/ 0 h 704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04104">
                    <a:moveTo>
                      <a:pt x="17629" y="0"/>
                    </a:moveTo>
                    <a:cubicBezTo>
                      <a:pt x="17629" y="0"/>
                      <a:pt x="-16674" y="250950"/>
                      <a:pt x="127758" y="521760"/>
                    </a:cubicBezTo>
                    <a:cubicBezTo>
                      <a:pt x="124147" y="610224"/>
                      <a:pt x="80818" y="705910"/>
                      <a:pt x="80818" y="705910"/>
                    </a:cubicBezTo>
                    <a:cubicBezTo>
                      <a:pt x="80818" y="705910"/>
                      <a:pt x="15823" y="492873"/>
                      <a:pt x="1380" y="270810"/>
                    </a:cubicBezTo>
                    <a:cubicBezTo>
                      <a:pt x="-5841" y="102908"/>
                      <a:pt x="17629" y="0"/>
                      <a:pt x="17629" y="0"/>
                    </a:cubicBezTo>
                    <a:close/>
                  </a:path>
                </a:pathLst>
              </a:custGeom>
              <a:solidFill>
                <a:srgbClr val="D3D3D3"/>
              </a:solidFill>
              <a:ln w="18013" cap="flat">
                <a:noFill/>
                <a:prstDash val="solid"/>
                <a:miter/>
              </a:ln>
            </p:spPr>
            <p:txBody>
              <a:bodyPr rtlCol="0" anchor="ctr"/>
              <a:lstStyle/>
              <a:p>
                <a:endParaRPr lang="zh-CN" altLang="en-US"/>
              </a:p>
            </p:txBody>
          </p:sp>
          <p:sp>
            <p:nvSpPr>
              <p:cNvPr id="31" name="任意多边形: 形状 30"/>
              <p:cNvSpPr/>
              <p:nvPr/>
            </p:nvSpPr>
            <p:spPr>
              <a:xfrm>
                <a:off x="9717900" y="2452174"/>
                <a:ext cx="144432" cy="1029076"/>
              </a:xfrm>
              <a:custGeom>
                <a:avLst/>
                <a:gdLst>
                  <a:gd name="connsiteX0" fmla="*/ 90270 w 144431"/>
                  <a:gd name="connsiteY0" fmla="*/ 5416 h 1029076"/>
                  <a:gd name="connsiteX1" fmla="*/ 144432 w 144431"/>
                  <a:gd name="connsiteY1" fmla="*/ 915336 h 1029076"/>
                  <a:gd name="connsiteX2" fmla="*/ 79437 w 144431"/>
                  <a:gd name="connsiteY2" fmla="*/ 1030882 h 1029076"/>
                  <a:gd name="connsiteX3" fmla="*/ 0 w 144431"/>
                  <a:gd name="connsiteY3" fmla="*/ 938807 h 1029076"/>
                  <a:gd name="connsiteX4" fmla="*/ 52356 w 144431"/>
                  <a:gd name="connsiteY4" fmla="*/ 0 h 1029076"/>
                  <a:gd name="connsiteX5" fmla="*/ 90270 w 144431"/>
                  <a:gd name="connsiteY5" fmla="*/ 5416 h 102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431" h="1029076">
                    <a:moveTo>
                      <a:pt x="90270" y="5416"/>
                    </a:moveTo>
                    <a:cubicBezTo>
                      <a:pt x="84854" y="9027"/>
                      <a:pt x="142626" y="862980"/>
                      <a:pt x="144432" y="915336"/>
                    </a:cubicBezTo>
                    <a:cubicBezTo>
                      <a:pt x="146237" y="967693"/>
                      <a:pt x="90270" y="1030882"/>
                      <a:pt x="79437" y="1030882"/>
                    </a:cubicBezTo>
                    <a:cubicBezTo>
                      <a:pt x="68605" y="1030882"/>
                      <a:pt x="0" y="938807"/>
                      <a:pt x="0" y="938807"/>
                    </a:cubicBezTo>
                    <a:lnTo>
                      <a:pt x="52356" y="0"/>
                    </a:lnTo>
                    <a:lnTo>
                      <a:pt x="90270" y="5416"/>
                    </a:lnTo>
                    <a:close/>
                  </a:path>
                </a:pathLst>
              </a:custGeom>
              <a:solidFill>
                <a:srgbClr val="D3D3D3"/>
              </a:solidFill>
              <a:ln w="18013" cap="flat">
                <a:noFill/>
                <a:prstDash val="solid"/>
                <a:miter/>
              </a:ln>
            </p:spPr>
            <p:txBody>
              <a:bodyPr rtlCol="0" anchor="ctr"/>
              <a:lstStyle/>
              <a:p>
                <a:endParaRPr lang="zh-CN" altLang="en-US"/>
              </a:p>
            </p:txBody>
          </p:sp>
          <p:sp>
            <p:nvSpPr>
              <p:cNvPr id="32" name="任意多边形: 形状 31"/>
              <p:cNvSpPr/>
              <p:nvPr/>
            </p:nvSpPr>
            <p:spPr>
              <a:xfrm>
                <a:off x="9628506" y="2271634"/>
                <a:ext cx="306918" cy="198594"/>
              </a:xfrm>
              <a:custGeom>
                <a:avLst/>
                <a:gdLst>
                  <a:gd name="connsiteX0" fmla="*/ 2735 w 306917"/>
                  <a:gd name="connsiteY0" fmla="*/ 7221 h 198593"/>
                  <a:gd name="connsiteX1" fmla="*/ 4540 w 306917"/>
                  <a:gd name="connsiteY1" fmla="*/ 72216 h 198593"/>
                  <a:gd name="connsiteX2" fmla="*/ 53286 w 306917"/>
                  <a:gd name="connsiteY2" fmla="*/ 189567 h 198593"/>
                  <a:gd name="connsiteX3" fmla="*/ 100226 w 306917"/>
                  <a:gd name="connsiteY3" fmla="*/ 187761 h 198593"/>
                  <a:gd name="connsiteX4" fmla="*/ 188691 w 306917"/>
                  <a:gd name="connsiteY4" fmla="*/ 187761 h 198593"/>
                  <a:gd name="connsiteX5" fmla="*/ 235631 w 306917"/>
                  <a:gd name="connsiteY5" fmla="*/ 204010 h 198593"/>
                  <a:gd name="connsiteX6" fmla="*/ 309652 w 306917"/>
                  <a:gd name="connsiteY6" fmla="*/ 128183 h 198593"/>
                  <a:gd name="connsiteX7" fmla="*/ 306042 w 306917"/>
                  <a:gd name="connsiteY7" fmla="*/ 0 h 198593"/>
                  <a:gd name="connsiteX8" fmla="*/ 186885 w 306917"/>
                  <a:gd name="connsiteY8" fmla="*/ 140821 h 198593"/>
                  <a:gd name="connsiteX9" fmla="*/ 49675 w 306917"/>
                  <a:gd name="connsiteY9" fmla="*/ 74021 h 198593"/>
                  <a:gd name="connsiteX10" fmla="*/ 2735 w 306917"/>
                  <a:gd name="connsiteY10" fmla="*/ 7221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917" h="198593">
                    <a:moveTo>
                      <a:pt x="2735" y="7221"/>
                    </a:moveTo>
                    <a:cubicBezTo>
                      <a:pt x="2735" y="7221"/>
                      <a:pt x="-4487" y="27081"/>
                      <a:pt x="4540" y="72216"/>
                    </a:cubicBezTo>
                    <a:cubicBezTo>
                      <a:pt x="13567" y="117351"/>
                      <a:pt x="38843" y="166097"/>
                      <a:pt x="53286" y="189567"/>
                    </a:cubicBezTo>
                    <a:cubicBezTo>
                      <a:pt x="67729" y="213037"/>
                      <a:pt x="87588" y="175123"/>
                      <a:pt x="100226" y="187761"/>
                    </a:cubicBezTo>
                    <a:cubicBezTo>
                      <a:pt x="111059" y="200399"/>
                      <a:pt x="148972" y="238312"/>
                      <a:pt x="188691" y="187761"/>
                    </a:cubicBezTo>
                    <a:cubicBezTo>
                      <a:pt x="199523" y="173318"/>
                      <a:pt x="222993" y="196788"/>
                      <a:pt x="235631" y="204010"/>
                    </a:cubicBezTo>
                    <a:cubicBezTo>
                      <a:pt x="248269" y="211231"/>
                      <a:pt x="289793" y="189567"/>
                      <a:pt x="309652" y="128183"/>
                    </a:cubicBezTo>
                    <a:cubicBezTo>
                      <a:pt x="325901" y="75827"/>
                      <a:pt x="318679" y="18054"/>
                      <a:pt x="306042" y="0"/>
                    </a:cubicBezTo>
                    <a:cubicBezTo>
                      <a:pt x="300625" y="23470"/>
                      <a:pt x="228409" y="135405"/>
                      <a:pt x="186885" y="140821"/>
                    </a:cubicBezTo>
                    <a:cubicBezTo>
                      <a:pt x="143556" y="148043"/>
                      <a:pt x="80367" y="119156"/>
                      <a:pt x="49675" y="74021"/>
                    </a:cubicBezTo>
                    <a:cubicBezTo>
                      <a:pt x="18983" y="30692"/>
                      <a:pt x="2735" y="7221"/>
                      <a:pt x="2735" y="7221"/>
                    </a:cubicBezTo>
                    <a:close/>
                  </a:path>
                </a:pathLst>
              </a:custGeom>
              <a:solidFill>
                <a:srgbClr val="D3D3D3"/>
              </a:solidFill>
              <a:ln w="18013" cap="flat">
                <a:noFill/>
                <a:prstDash val="solid"/>
                <a:miter/>
              </a:ln>
            </p:spPr>
            <p:txBody>
              <a:bodyPr rtlCol="0" anchor="ctr"/>
              <a:lstStyle/>
              <a:p>
                <a:endParaRPr lang="zh-CN" altLang="en-US"/>
              </a:p>
            </p:txBody>
          </p:sp>
          <p:sp>
            <p:nvSpPr>
              <p:cNvPr id="33" name="任意多边形: 形状 32"/>
              <p:cNvSpPr/>
              <p:nvPr/>
            </p:nvSpPr>
            <p:spPr>
              <a:xfrm>
                <a:off x="9631210" y="2428704"/>
                <a:ext cx="162486" cy="1065184"/>
              </a:xfrm>
              <a:custGeom>
                <a:avLst/>
                <a:gdLst>
                  <a:gd name="connsiteX0" fmla="*/ 173349 w 162485"/>
                  <a:gd name="connsiteY0" fmla="*/ 3611 h 1065184"/>
                  <a:gd name="connsiteX1" fmla="*/ 176960 w 162485"/>
                  <a:gd name="connsiteY1" fmla="*/ 947834 h 1065184"/>
                  <a:gd name="connsiteX2" fmla="*/ 83079 w 162485"/>
                  <a:gd name="connsiteY2" fmla="*/ 1074211 h 1065184"/>
                  <a:gd name="connsiteX3" fmla="*/ 31 w 162485"/>
                  <a:gd name="connsiteY3" fmla="*/ 946028 h 1065184"/>
                  <a:gd name="connsiteX4" fmla="*/ 101133 w 162485"/>
                  <a:gd name="connsiteY4" fmla="*/ 0 h 1065184"/>
                  <a:gd name="connsiteX5" fmla="*/ 173349 w 162485"/>
                  <a:gd name="connsiteY5"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485" h="1065184">
                    <a:moveTo>
                      <a:pt x="173349" y="3611"/>
                    </a:moveTo>
                    <a:cubicBezTo>
                      <a:pt x="173349" y="3611"/>
                      <a:pt x="169738" y="805207"/>
                      <a:pt x="176960" y="947834"/>
                    </a:cubicBezTo>
                    <a:cubicBezTo>
                      <a:pt x="175154" y="992969"/>
                      <a:pt x="90301" y="1074211"/>
                      <a:pt x="83079" y="1074211"/>
                    </a:cubicBezTo>
                    <a:cubicBezTo>
                      <a:pt x="75858" y="1074211"/>
                      <a:pt x="-1774" y="983942"/>
                      <a:pt x="31" y="946028"/>
                    </a:cubicBezTo>
                    <a:cubicBezTo>
                      <a:pt x="1836" y="908115"/>
                      <a:pt x="101133" y="0"/>
                      <a:pt x="101133" y="0"/>
                    </a:cubicBezTo>
                    <a:lnTo>
                      <a:pt x="173349" y="3611"/>
                    </a:lnTo>
                    <a:close/>
                  </a:path>
                </a:pathLst>
              </a:custGeom>
              <a:solidFill>
                <a:srgbClr val="D10006"/>
              </a:solidFill>
              <a:ln w="18013" cap="flat">
                <a:noFill/>
                <a:prstDash val="solid"/>
                <a:miter/>
              </a:ln>
            </p:spPr>
            <p:txBody>
              <a:bodyPr rtlCol="0" anchor="ctr"/>
              <a:lstStyle/>
              <a:p>
                <a:endParaRPr lang="zh-CN" altLang="en-US"/>
              </a:p>
            </p:txBody>
          </p:sp>
          <p:sp>
            <p:nvSpPr>
              <p:cNvPr id="34" name="任意多边形: 形状 33"/>
              <p:cNvSpPr/>
              <p:nvPr/>
            </p:nvSpPr>
            <p:spPr>
              <a:xfrm>
                <a:off x="9658322" y="2428704"/>
                <a:ext cx="144432" cy="1065184"/>
              </a:xfrm>
              <a:custGeom>
                <a:avLst/>
                <a:gdLst>
                  <a:gd name="connsiteX0" fmla="*/ 146237 w 144431"/>
                  <a:gd name="connsiteY0" fmla="*/ 3611 h 1065184"/>
                  <a:gd name="connsiteX1" fmla="*/ 135405 w 144431"/>
                  <a:gd name="connsiteY1" fmla="*/ 3611 h 1065184"/>
                  <a:gd name="connsiteX2" fmla="*/ 135405 w 144431"/>
                  <a:gd name="connsiteY2" fmla="*/ 0 h 1065184"/>
                  <a:gd name="connsiteX3" fmla="*/ 74021 w 144431"/>
                  <a:gd name="connsiteY3" fmla="*/ 3611 h 1065184"/>
                  <a:gd name="connsiteX4" fmla="*/ 97491 w 144431"/>
                  <a:gd name="connsiteY4" fmla="*/ 27081 h 1065184"/>
                  <a:gd name="connsiteX5" fmla="*/ 129989 w 144431"/>
                  <a:gd name="connsiteY5" fmla="*/ 30692 h 1065184"/>
                  <a:gd name="connsiteX6" fmla="*/ 129989 w 144431"/>
                  <a:gd name="connsiteY6" fmla="*/ 30692 h 1065184"/>
                  <a:gd name="connsiteX7" fmla="*/ 90270 w 144431"/>
                  <a:gd name="connsiteY7" fmla="*/ 978525 h 1065184"/>
                  <a:gd name="connsiteX8" fmla="*/ 0 w 144431"/>
                  <a:gd name="connsiteY8" fmla="*/ 1009217 h 1065184"/>
                  <a:gd name="connsiteX9" fmla="*/ 55967 w 144431"/>
                  <a:gd name="connsiteY9" fmla="*/ 1076017 h 1065184"/>
                  <a:gd name="connsiteX10" fmla="*/ 149848 w 144431"/>
                  <a:gd name="connsiteY10" fmla="*/ 949639 h 1065184"/>
                  <a:gd name="connsiteX11" fmla="*/ 146237 w 144431"/>
                  <a:gd name="connsiteY11"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431" h="1065184">
                    <a:moveTo>
                      <a:pt x="146237" y="3611"/>
                    </a:moveTo>
                    <a:lnTo>
                      <a:pt x="135405" y="3611"/>
                    </a:lnTo>
                    <a:lnTo>
                      <a:pt x="135405" y="0"/>
                    </a:lnTo>
                    <a:lnTo>
                      <a:pt x="74021" y="3611"/>
                    </a:lnTo>
                    <a:cubicBezTo>
                      <a:pt x="74021" y="3611"/>
                      <a:pt x="77632" y="18054"/>
                      <a:pt x="97491" y="27081"/>
                    </a:cubicBezTo>
                    <a:cubicBezTo>
                      <a:pt x="117351" y="36108"/>
                      <a:pt x="129989" y="30692"/>
                      <a:pt x="129989" y="30692"/>
                    </a:cubicBezTo>
                    <a:lnTo>
                      <a:pt x="129989" y="30692"/>
                    </a:lnTo>
                    <a:cubicBezTo>
                      <a:pt x="131794" y="189567"/>
                      <a:pt x="144432" y="884645"/>
                      <a:pt x="90270" y="978525"/>
                    </a:cubicBezTo>
                    <a:cubicBezTo>
                      <a:pt x="54162" y="1039909"/>
                      <a:pt x="7222" y="1018244"/>
                      <a:pt x="0" y="1009217"/>
                    </a:cubicBezTo>
                    <a:cubicBezTo>
                      <a:pt x="23470" y="1043520"/>
                      <a:pt x="52357" y="1076017"/>
                      <a:pt x="55967" y="1076017"/>
                    </a:cubicBezTo>
                    <a:cubicBezTo>
                      <a:pt x="63189" y="1076017"/>
                      <a:pt x="148043" y="994774"/>
                      <a:pt x="149848" y="949639"/>
                    </a:cubicBezTo>
                    <a:cubicBezTo>
                      <a:pt x="142626" y="805207"/>
                      <a:pt x="146237" y="3611"/>
                      <a:pt x="146237" y="3611"/>
                    </a:cubicBezTo>
                    <a:close/>
                  </a:path>
                </a:pathLst>
              </a:custGeom>
              <a:solidFill>
                <a:srgbClr val="9A0006"/>
              </a:solidFill>
              <a:ln w="18013" cap="flat">
                <a:noFill/>
                <a:prstDash val="solid"/>
                <a:miter/>
              </a:ln>
            </p:spPr>
            <p:txBody>
              <a:bodyPr rtlCol="0" anchor="ctr"/>
              <a:lstStyle/>
              <a:p>
                <a:endParaRPr lang="zh-CN" altLang="en-US"/>
              </a:p>
            </p:txBody>
          </p:sp>
          <p:sp>
            <p:nvSpPr>
              <p:cNvPr id="35" name="任意多边形: 形状 34"/>
              <p:cNvSpPr/>
              <p:nvPr/>
            </p:nvSpPr>
            <p:spPr>
              <a:xfrm>
                <a:off x="9705262" y="2354683"/>
                <a:ext cx="126378" cy="90270"/>
              </a:xfrm>
              <a:custGeom>
                <a:avLst/>
                <a:gdLst>
                  <a:gd name="connsiteX0" fmla="*/ 36108 w 126377"/>
                  <a:gd name="connsiteY0" fmla="*/ 0 h 90269"/>
                  <a:gd name="connsiteX1" fmla="*/ 95686 w 126377"/>
                  <a:gd name="connsiteY1" fmla="*/ 0 h 90269"/>
                  <a:gd name="connsiteX2" fmla="*/ 142626 w 126377"/>
                  <a:gd name="connsiteY2" fmla="*/ 30692 h 90269"/>
                  <a:gd name="connsiteX3" fmla="*/ 101102 w 126377"/>
                  <a:gd name="connsiteY3" fmla="*/ 81243 h 90269"/>
                  <a:gd name="connsiteX4" fmla="*/ 66800 w 126377"/>
                  <a:gd name="connsiteY4" fmla="*/ 95686 h 90269"/>
                  <a:gd name="connsiteX5" fmla="*/ 28886 w 126377"/>
                  <a:gd name="connsiteY5" fmla="*/ 77632 h 90269"/>
                  <a:gd name="connsiteX6" fmla="*/ 0 w 126377"/>
                  <a:gd name="connsiteY6" fmla="*/ 21665 h 90269"/>
                  <a:gd name="connsiteX7" fmla="*/ 36108 w 126377"/>
                  <a:gd name="connsiteY7" fmla="*/ 0 h 9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90269">
                    <a:moveTo>
                      <a:pt x="36108" y="0"/>
                    </a:moveTo>
                    <a:lnTo>
                      <a:pt x="95686" y="0"/>
                    </a:lnTo>
                    <a:lnTo>
                      <a:pt x="142626" y="30692"/>
                    </a:lnTo>
                    <a:cubicBezTo>
                      <a:pt x="142626" y="30692"/>
                      <a:pt x="122767" y="57773"/>
                      <a:pt x="101102" y="81243"/>
                    </a:cubicBezTo>
                    <a:cubicBezTo>
                      <a:pt x="93881" y="90270"/>
                      <a:pt x="88464" y="95686"/>
                      <a:pt x="66800" y="95686"/>
                    </a:cubicBezTo>
                    <a:cubicBezTo>
                      <a:pt x="45135" y="95686"/>
                      <a:pt x="37913" y="86659"/>
                      <a:pt x="28886" y="77632"/>
                    </a:cubicBezTo>
                    <a:cubicBezTo>
                      <a:pt x="7222" y="55967"/>
                      <a:pt x="0" y="21665"/>
                      <a:pt x="0" y="21665"/>
                    </a:cubicBezTo>
                    <a:lnTo>
                      <a:pt x="36108" y="0"/>
                    </a:lnTo>
                    <a:close/>
                  </a:path>
                </a:pathLst>
              </a:custGeom>
              <a:solidFill>
                <a:srgbClr val="D10006"/>
              </a:solidFill>
              <a:ln w="18013" cap="flat">
                <a:noFill/>
                <a:prstDash val="solid"/>
                <a:miter/>
              </a:ln>
            </p:spPr>
            <p:txBody>
              <a:bodyPr rtlCol="0" anchor="ctr"/>
              <a:lstStyle/>
              <a:p>
                <a:endParaRPr lang="zh-CN" altLang="en-US"/>
              </a:p>
            </p:txBody>
          </p:sp>
          <p:sp>
            <p:nvSpPr>
              <p:cNvPr id="36" name="任意多边形: 形状 35"/>
              <p:cNvSpPr/>
              <p:nvPr/>
            </p:nvSpPr>
            <p:spPr>
              <a:xfrm>
                <a:off x="9705262" y="2354683"/>
                <a:ext cx="126378" cy="72216"/>
              </a:xfrm>
              <a:custGeom>
                <a:avLst/>
                <a:gdLst>
                  <a:gd name="connsiteX0" fmla="*/ 95686 w 126377"/>
                  <a:gd name="connsiteY0" fmla="*/ 0 h 72215"/>
                  <a:gd name="connsiteX1" fmla="*/ 36108 w 126377"/>
                  <a:gd name="connsiteY1" fmla="*/ 0 h 72215"/>
                  <a:gd name="connsiteX2" fmla="*/ 0 w 126377"/>
                  <a:gd name="connsiteY2" fmla="*/ 23470 h 72215"/>
                  <a:gd name="connsiteX3" fmla="*/ 9027 w 126377"/>
                  <a:gd name="connsiteY3" fmla="*/ 50551 h 72215"/>
                  <a:gd name="connsiteX4" fmla="*/ 64994 w 126377"/>
                  <a:gd name="connsiteY4" fmla="*/ 10832 h 72215"/>
                  <a:gd name="connsiteX5" fmla="*/ 113740 w 126377"/>
                  <a:gd name="connsiteY5" fmla="*/ 57773 h 72215"/>
                  <a:gd name="connsiteX6" fmla="*/ 111935 w 126377"/>
                  <a:gd name="connsiteY6" fmla="*/ 72216 h 72215"/>
                  <a:gd name="connsiteX7" fmla="*/ 142626 w 126377"/>
                  <a:gd name="connsiteY7" fmla="*/ 32497 h 72215"/>
                  <a:gd name="connsiteX8" fmla="*/ 95686 w 126377"/>
                  <a:gd name="connsiteY8" fmla="*/ 0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377" h="72215">
                    <a:moveTo>
                      <a:pt x="95686" y="0"/>
                    </a:moveTo>
                    <a:lnTo>
                      <a:pt x="36108" y="0"/>
                    </a:lnTo>
                    <a:lnTo>
                      <a:pt x="0" y="23470"/>
                    </a:lnTo>
                    <a:cubicBezTo>
                      <a:pt x="0" y="23470"/>
                      <a:pt x="1805" y="36108"/>
                      <a:pt x="9027" y="50551"/>
                    </a:cubicBezTo>
                    <a:cubicBezTo>
                      <a:pt x="19859" y="41524"/>
                      <a:pt x="54162" y="10832"/>
                      <a:pt x="64994" y="10832"/>
                    </a:cubicBezTo>
                    <a:cubicBezTo>
                      <a:pt x="75827" y="10832"/>
                      <a:pt x="113740" y="45135"/>
                      <a:pt x="113740" y="57773"/>
                    </a:cubicBezTo>
                    <a:cubicBezTo>
                      <a:pt x="113740" y="63189"/>
                      <a:pt x="111935" y="66800"/>
                      <a:pt x="111935" y="72216"/>
                    </a:cubicBezTo>
                    <a:cubicBezTo>
                      <a:pt x="128183" y="52357"/>
                      <a:pt x="142626" y="32497"/>
                      <a:pt x="142626" y="32497"/>
                    </a:cubicBezTo>
                    <a:lnTo>
                      <a:pt x="95686" y="0"/>
                    </a:lnTo>
                    <a:close/>
                  </a:path>
                </a:pathLst>
              </a:custGeom>
              <a:solidFill>
                <a:srgbClr val="9A0006"/>
              </a:solidFill>
              <a:ln w="18013" cap="flat">
                <a:noFill/>
                <a:prstDash val="solid"/>
                <a:miter/>
              </a:ln>
            </p:spPr>
            <p:txBody>
              <a:bodyPr rtlCol="0" anchor="ctr"/>
              <a:lstStyle/>
              <a:p>
                <a:endParaRPr lang="zh-CN" altLang="en-US"/>
              </a:p>
            </p:txBody>
          </p:sp>
          <p:sp>
            <p:nvSpPr>
              <p:cNvPr id="37" name="任意多边形: 形状 36"/>
              <p:cNvSpPr/>
              <p:nvPr/>
            </p:nvSpPr>
            <p:spPr>
              <a:xfrm>
                <a:off x="9271899" y="2273440"/>
                <a:ext cx="956861" cy="1642912"/>
              </a:xfrm>
              <a:custGeom>
                <a:avLst/>
                <a:gdLst>
                  <a:gd name="connsiteX0" fmla="*/ 102975 w 956860"/>
                  <a:gd name="connsiteY0" fmla="*/ 111935 h 1642911"/>
                  <a:gd name="connsiteX1" fmla="*/ 16316 w 956860"/>
                  <a:gd name="connsiteY1" fmla="*/ 267199 h 1642911"/>
                  <a:gd name="connsiteX2" fmla="*/ 19927 w 956860"/>
                  <a:gd name="connsiteY2" fmla="*/ 1635690 h 1642911"/>
                  <a:gd name="connsiteX3" fmla="*/ 458639 w 956860"/>
                  <a:gd name="connsiteY3" fmla="*/ 1639301 h 1642911"/>
                  <a:gd name="connsiteX4" fmla="*/ 897350 w 956860"/>
                  <a:gd name="connsiteY4" fmla="*/ 1641106 h 1642911"/>
                  <a:gd name="connsiteX5" fmla="*/ 920820 w 956860"/>
                  <a:gd name="connsiteY5" fmla="*/ 996579 h 1642911"/>
                  <a:gd name="connsiteX6" fmla="*/ 965955 w 956860"/>
                  <a:gd name="connsiteY6" fmla="*/ 321361 h 1642911"/>
                  <a:gd name="connsiteX7" fmla="*/ 956928 w 956860"/>
                  <a:gd name="connsiteY7" fmla="*/ 110129 h 1642911"/>
                  <a:gd name="connsiteX8" fmla="*/ 689730 w 956860"/>
                  <a:gd name="connsiteY8" fmla="*/ 0 h 1642911"/>
                  <a:gd name="connsiteX9" fmla="*/ 455028 w 956860"/>
                  <a:gd name="connsiteY9" fmla="*/ 888255 h 1642911"/>
                  <a:gd name="connsiteX10" fmla="*/ 337677 w 956860"/>
                  <a:gd name="connsiteY10" fmla="*/ 7222 h 1642911"/>
                  <a:gd name="connsiteX11" fmla="*/ 102975 w 956860"/>
                  <a:gd name="connsiteY11" fmla="*/ 111935 h 164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6860" h="1642911">
                    <a:moveTo>
                      <a:pt x="102975" y="111935"/>
                    </a:moveTo>
                    <a:cubicBezTo>
                      <a:pt x="61451" y="167902"/>
                      <a:pt x="28954" y="227480"/>
                      <a:pt x="16316" y="267199"/>
                    </a:cubicBezTo>
                    <a:cubicBezTo>
                      <a:pt x="-19792" y="386355"/>
                      <a:pt x="14511" y="1635690"/>
                      <a:pt x="19927" y="1635690"/>
                    </a:cubicBezTo>
                    <a:cubicBezTo>
                      <a:pt x="68673" y="1644717"/>
                      <a:pt x="267267" y="1639301"/>
                      <a:pt x="458639" y="1639301"/>
                    </a:cubicBezTo>
                    <a:cubicBezTo>
                      <a:pt x="659038" y="1639301"/>
                      <a:pt x="846799" y="1650133"/>
                      <a:pt x="897350" y="1641106"/>
                    </a:cubicBezTo>
                    <a:cubicBezTo>
                      <a:pt x="902766" y="1639301"/>
                      <a:pt x="897350" y="1363075"/>
                      <a:pt x="920820" y="996579"/>
                    </a:cubicBezTo>
                    <a:cubicBezTo>
                      <a:pt x="929847" y="841315"/>
                      <a:pt x="964150" y="501900"/>
                      <a:pt x="965955" y="321361"/>
                    </a:cubicBezTo>
                    <a:cubicBezTo>
                      <a:pt x="967761" y="187761"/>
                      <a:pt x="956928" y="110129"/>
                      <a:pt x="956928" y="110129"/>
                    </a:cubicBezTo>
                    <a:cubicBezTo>
                      <a:pt x="956928" y="110129"/>
                      <a:pt x="915404" y="27081"/>
                      <a:pt x="689730" y="0"/>
                    </a:cubicBezTo>
                    <a:cubicBezTo>
                      <a:pt x="736670" y="120962"/>
                      <a:pt x="617514" y="667997"/>
                      <a:pt x="455028" y="888255"/>
                    </a:cubicBezTo>
                    <a:cubicBezTo>
                      <a:pt x="227548" y="431490"/>
                      <a:pt x="344899" y="5416"/>
                      <a:pt x="337677" y="7222"/>
                    </a:cubicBezTo>
                    <a:cubicBezTo>
                      <a:pt x="196856" y="32497"/>
                      <a:pt x="126445" y="81243"/>
                      <a:pt x="102975" y="111935"/>
                    </a:cubicBezTo>
                    <a:close/>
                  </a:path>
                </a:pathLst>
              </a:custGeom>
              <a:solidFill>
                <a:srgbClr val="34383B"/>
              </a:solidFill>
              <a:ln w="18013" cap="flat">
                <a:noFill/>
                <a:prstDash val="solid"/>
                <a:miter/>
              </a:ln>
            </p:spPr>
            <p:txBody>
              <a:bodyPr rtlCol="0" anchor="ctr"/>
              <a:lstStyle/>
              <a:p>
                <a:endParaRPr lang="zh-CN" altLang="en-US"/>
              </a:p>
            </p:txBody>
          </p:sp>
          <p:sp>
            <p:nvSpPr>
              <p:cNvPr id="38" name="任意多边形: 形状 37"/>
              <p:cNvSpPr/>
              <p:nvPr/>
            </p:nvSpPr>
            <p:spPr>
              <a:xfrm>
                <a:off x="9282799" y="3069620"/>
                <a:ext cx="920753" cy="866591"/>
              </a:xfrm>
              <a:custGeom>
                <a:avLst/>
                <a:gdLst>
                  <a:gd name="connsiteX0" fmla="*/ 447739 w 920752"/>
                  <a:gd name="connsiteY0" fmla="*/ 879228 h 866590"/>
                  <a:gd name="connsiteX1" fmla="*/ 886450 w 920752"/>
                  <a:gd name="connsiteY1" fmla="*/ 846731 h 866590"/>
                  <a:gd name="connsiteX2" fmla="*/ 909920 w 920752"/>
                  <a:gd name="connsiteY2" fmla="*/ 202204 h 866590"/>
                  <a:gd name="connsiteX3" fmla="*/ 926169 w 920752"/>
                  <a:gd name="connsiteY3" fmla="*/ 0 h 866590"/>
                  <a:gd name="connsiteX4" fmla="*/ 308723 w 920752"/>
                  <a:gd name="connsiteY4" fmla="*/ 718548 h 866590"/>
                  <a:gd name="connsiteX5" fmla="*/ 0 w 920752"/>
                  <a:gd name="connsiteY5" fmla="*/ 619251 h 866590"/>
                  <a:gd name="connsiteX6" fmla="*/ 9027 w 920752"/>
                  <a:gd name="connsiteY6" fmla="*/ 843121 h 866590"/>
                  <a:gd name="connsiteX7" fmla="*/ 447739 w 920752"/>
                  <a:gd name="connsiteY7" fmla="*/ 879228 h 866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0752" h="866590">
                    <a:moveTo>
                      <a:pt x="447739" y="879228"/>
                    </a:moveTo>
                    <a:cubicBezTo>
                      <a:pt x="648138" y="879228"/>
                      <a:pt x="835899" y="857564"/>
                      <a:pt x="886450" y="846731"/>
                    </a:cubicBezTo>
                    <a:cubicBezTo>
                      <a:pt x="891866" y="844926"/>
                      <a:pt x="886450" y="568700"/>
                      <a:pt x="909920" y="202204"/>
                    </a:cubicBezTo>
                    <a:cubicBezTo>
                      <a:pt x="913531" y="149848"/>
                      <a:pt x="918947" y="79438"/>
                      <a:pt x="926169" y="0"/>
                    </a:cubicBezTo>
                    <a:cubicBezTo>
                      <a:pt x="825067" y="754656"/>
                      <a:pt x="426074" y="718548"/>
                      <a:pt x="308723" y="718548"/>
                    </a:cubicBezTo>
                    <a:cubicBezTo>
                      <a:pt x="185956" y="718548"/>
                      <a:pt x="70411" y="686051"/>
                      <a:pt x="0" y="619251"/>
                    </a:cubicBezTo>
                    <a:cubicBezTo>
                      <a:pt x="3611" y="752851"/>
                      <a:pt x="7222" y="841315"/>
                      <a:pt x="9027" y="843121"/>
                    </a:cubicBezTo>
                    <a:cubicBezTo>
                      <a:pt x="57773" y="850342"/>
                      <a:pt x="256367" y="879228"/>
                      <a:pt x="447739" y="879228"/>
                    </a:cubicBezTo>
                    <a:close/>
                  </a:path>
                </a:pathLst>
              </a:custGeom>
              <a:solidFill>
                <a:srgbClr val="2A2E31"/>
              </a:solidFill>
              <a:ln w="18013" cap="flat">
                <a:noFill/>
                <a:prstDash val="solid"/>
                <a:miter/>
              </a:ln>
            </p:spPr>
            <p:txBody>
              <a:bodyPr rtlCol="0" anchor="ctr"/>
              <a:lstStyle/>
              <a:p>
                <a:endParaRPr lang="zh-CN" altLang="en-US"/>
              </a:p>
            </p:txBody>
          </p:sp>
          <p:sp>
            <p:nvSpPr>
              <p:cNvPr id="39" name="任意多边形: 形状 38"/>
              <p:cNvSpPr/>
              <p:nvPr/>
            </p:nvSpPr>
            <p:spPr>
              <a:xfrm>
                <a:off x="9958116" y="3199579"/>
                <a:ext cx="505511" cy="361079"/>
              </a:xfrm>
              <a:custGeom>
                <a:avLst/>
                <a:gdLst>
                  <a:gd name="connsiteX0" fmla="*/ 50452 w 505511"/>
                  <a:gd name="connsiteY0" fmla="*/ 102937 h 361079"/>
                  <a:gd name="connsiteX1" fmla="*/ 164192 w 505511"/>
                  <a:gd name="connsiteY1" fmla="*/ 59608 h 361079"/>
                  <a:gd name="connsiteX2" fmla="*/ 3512 w 505511"/>
                  <a:gd name="connsiteY2" fmla="*/ 240148 h 361079"/>
                  <a:gd name="connsiteX3" fmla="*/ 142527 w 505511"/>
                  <a:gd name="connsiteY3" fmla="*/ 180569 h 361079"/>
                  <a:gd name="connsiteX4" fmla="*/ 68506 w 505511"/>
                  <a:gd name="connsiteY4" fmla="*/ 310558 h 361079"/>
                  <a:gd name="connsiteX5" fmla="*/ 236408 w 505511"/>
                  <a:gd name="connsiteY5" fmla="*/ 211261 h 361079"/>
                  <a:gd name="connsiteX6" fmla="*/ 156971 w 505511"/>
                  <a:gd name="connsiteY6" fmla="*/ 328612 h 361079"/>
                  <a:gd name="connsiteX7" fmla="*/ 281543 w 505511"/>
                  <a:gd name="connsiteY7" fmla="*/ 287088 h 361079"/>
                  <a:gd name="connsiteX8" fmla="*/ 371813 w 505511"/>
                  <a:gd name="connsiteY8" fmla="*/ 373747 h 361079"/>
                  <a:gd name="connsiteX9" fmla="*/ 518050 w 505511"/>
                  <a:gd name="connsiteY9" fmla="*/ 326807 h 361079"/>
                  <a:gd name="connsiteX10" fmla="*/ 393478 w 505511"/>
                  <a:gd name="connsiteY10" fmla="*/ 202234 h 361079"/>
                  <a:gd name="connsiteX11" fmla="*/ 268905 w 505511"/>
                  <a:gd name="connsiteY11" fmla="*/ 83078 h 361079"/>
                  <a:gd name="connsiteX12" fmla="*/ 173219 w 505511"/>
                  <a:gd name="connsiteY12" fmla="*/ 30 h 361079"/>
                  <a:gd name="connsiteX13" fmla="*/ 50452 w 505511"/>
                  <a:gd name="connsiteY13" fmla="*/ 102937 h 361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5511" h="361079">
                    <a:moveTo>
                      <a:pt x="50452" y="102937"/>
                    </a:moveTo>
                    <a:cubicBezTo>
                      <a:pt x="70312" y="122797"/>
                      <a:pt x="156971" y="52386"/>
                      <a:pt x="164192" y="59608"/>
                    </a:cubicBezTo>
                    <a:cubicBezTo>
                      <a:pt x="175025" y="70440"/>
                      <a:pt x="-28985" y="209456"/>
                      <a:pt x="3512" y="240148"/>
                    </a:cubicBezTo>
                    <a:cubicBezTo>
                      <a:pt x="39620" y="276255"/>
                      <a:pt x="131695" y="169737"/>
                      <a:pt x="142527" y="180569"/>
                    </a:cubicBezTo>
                    <a:cubicBezTo>
                      <a:pt x="160581" y="198623"/>
                      <a:pt x="41425" y="281672"/>
                      <a:pt x="68506" y="310558"/>
                    </a:cubicBezTo>
                    <a:cubicBezTo>
                      <a:pt x="102809" y="344861"/>
                      <a:pt x="220160" y="195013"/>
                      <a:pt x="236408" y="211261"/>
                    </a:cubicBezTo>
                    <a:cubicBezTo>
                      <a:pt x="245435" y="220288"/>
                      <a:pt x="140722" y="312363"/>
                      <a:pt x="156971" y="328612"/>
                    </a:cubicBezTo>
                    <a:cubicBezTo>
                      <a:pt x="184052" y="355693"/>
                      <a:pt x="258073" y="270839"/>
                      <a:pt x="281543" y="287088"/>
                    </a:cubicBezTo>
                    <a:cubicBezTo>
                      <a:pt x="305013" y="303336"/>
                      <a:pt x="335705" y="357498"/>
                      <a:pt x="371813" y="373747"/>
                    </a:cubicBezTo>
                    <a:cubicBezTo>
                      <a:pt x="407921" y="388190"/>
                      <a:pt x="496385" y="353888"/>
                      <a:pt x="518050" y="326807"/>
                    </a:cubicBezTo>
                    <a:cubicBezTo>
                      <a:pt x="546936" y="290699"/>
                      <a:pt x="440418" y="155294"/>
                      <a:pt x="393478" y="202234"/>
                    </a:cubicBezTo>
                    <a:cubicBezTo>
                      <a:pt x="362786" y="171542"/>
                      <a:pt x="344732" y="126407"/>
                      <a:pt x="268905" y="83078"/>
                    </a:cubicBezTo>
                    <a:cubicBezTo>
                      <a:pt x="243630" y="41554"/>
                      <a:pt x="212938" y="30"/>
                      <a:pt x="173219" y="30"/>
                    </a:cubicBezTo>
                    <a:cubicBezTo>
                      <a:pt x="115447" y="-1776"/>
                      <a:pt x="28787" y="79467"/>
                      <a:pt x="50452" y="102937"/>
                    </a:cubicBezTo>
                    <a:close/>
                  </a:path>
                </a:pathLst>
              </a:custGeom>
              <a:solidFill>
                <a:srgbClr val="FFAA70"/>
              </a:solidFill>
              <a:ln w="18013" cap="flat">
                <a:noFill/>
                <a:prstDash val="solid"/>
                <a:miter/>
              </a:ln>
            </p:spPr>
            <p:txBody>
              <a:bodyPr rtlCol="0" anchor="ctr"/>
              <a:lstStyle/>
              <a:p>
                <a:endParaRPr lang="zh-CN" altLang="en-US"/>
              </a:p>
            </p:txBody>
          </p:sp>
          <p:sp>
            <p:nvSpPr>
              <p:cNvPr id="40" name="任意多边形: 形状 39"/>
              <p:cNvSpPr/>
              <p:nvPr/>
            </p:nvSpPr>
            <p:spPr>
              <a:xfrm>
                <a:off x="10116892" y="3390005"/>
                <a:ext cx="361079" cy="180540"/>
              </a:xfrm>
              <a:custGeom>
                <a:avLst/>
                <a:gdLst>
                  <a:gd name="connsiteX0" fmla="*/ 122767 w 361079"/>
                  <a:gd name="connsiteY0" fmla="*/ 94856 h 180539"/>
                  <a:gd name="connsiteX1" fmla="*/ 213037 w 361079"/>
                  <a:gd name="connsiteY1" fmla="*/ 181515 h 180539"/>
                  <a:gd name="connsiteX2" fmla="*/ 359274 w 361079"/>
                  <a:gd name="connsiteY2" fmla="*/ 134575 h 180539"/>
                  <a:gd name="connsiteX3" fmla="*/ 249145 w 361079"/>
                  <a:gd name="connsiteY3" fmla="*/ 976 h 180539"/>
                  <a:gd name="connsiteX4" fmla="*/ 232896 w 361079"/>
                  <a:gd name="connsiteY4" fmla="*/ 87635 h 180539"/>
                  <a:gd name="connsiteX5" fmla="*/ 129989 w 361079"/>
                  <a:gd name="connsiteY5" fmla="*/ 73191 h 180539"/>
                  <a:gd name="connsiteX6" fmla="*/ 25276 w 361079"/>
                  <a:gd name="connsiteY6" fmla="*/ 130964 h 180539"/>
                  <a:gd name="connsiteX7" fmla="*/ 0 w 361079"/>
                  <a:gd name="connsiteY7" fmla="*/ 138186 h 180539"/>
                  <a:gd name="connsiteX8" fmla="*/ 122767 w 361079"/>
                  <a:gd name="connsiteY8" fmla="*/ 94856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9" h="180539">
                    <a:moveTo>
                      <a:pt x="122767" y="94856"/>
                    </a:moveTo>
                    <a:cubicBezTo>
                      <a:pt x="146237" y="111105"/>
                      <a:pt x="176929" y="165267"/>
                      <a:pt x="213037" y="181515"/>
                    </a:cubicBezTo>
                    <a:cubicBezTo>
                      <a:pt x="249145" y="195959"/>
                      <a:pt x="337609" y="161656"/>
                      <a:pt x="359274" y="134575"/>
                    </a:cubicBezTo>
                    <a:cubicBezTo>
                      <a:pt x="386355" y="102078"/>
                      <a:pt x="299696" y="-11662"/>
                      <a:pt x="249145" y="976"/>
                    </a:cubicBezTo>
                    <a:cubicBezTo>
                      <a:pt x="269004" y="55137"/>
                      <a:pt x="249145" y="71386"/>
                      <a:pt x="232896" y="87635"/>
                    </a:cubicBezTo>
                    <a:cubicBezTo>
                      <a:pt x="211232" y="107494"/>
                      <a:pt x="158875" y="93051"/>
                      <a:pt x="129989" y="73191"/>
                    </a:cubicBezTo>
                    <a:cubicBezTo>
                      <a:pt x="101102" y="53332"/>
                      <a:pt x="59578" y="105689"/>
                      <a:pt x="25276" y="130964"/>
                    </a:cubicBezTo>
                    <a:cubicBezTo>
                      <a:pt x="14443" y="139991"/>
                      <a:pt x="7222" y="139991"/>
                      <a:pt x="0" y="138186"/>
                    </a:cubicBezTo>
                    <a:cubicBezTo>
                      <a:pt x="27081" y="159851"/>
                      <a:pt x="99297" y="78608"/>
                      <a:pt x="122767" y="94856"/>
                    </a:cubicBezTo>
                    <a:close/>
                  </a:path>
                </a:pathLst>
              </a:custGeom>
              <a:solidFill>
                <a:srgbClr val="FF8B49"/>
              </a:solidFill>
              <a:ln w="18013" cap="flat">
                <a:noFill/>
                <a:prstDash val="solid"/>
                <a:miter/>
              </a:ln>
            </p:spPr>
            <p:txBody>
              <a:bodyPr rtlCol="0" anchor="ctr"/>
              <a:lstStyle/>
              <a:p>
                <a:endParaRPr lang="zh-CN" altLang="en-US"/>
              </a:p>
            </p:txBody>
          </p:sp>
          <p:sp>
            <p:nvSpPr>
              <p:cNvPr id="41" name="任意多边形: 形状 40"/>
              <p:cNvSpPr/>
              <p:nvPr/>
            </p:nvSpPr>
            <p:spPr>
              <a:xfrm>
                <a:off x="10342567" y="3338624"/>
                <a:ext cx="180540" cy="180540"/>
              </a:xfrm>
              <a:custGeom>
                <a:avLst/>
                <a:gdLst>
                  <a:gd name="connsiteX0" fmla="*/ 193178 w 180539"/>
                  <a:gd name="connsiteY0" fmla="*/ 157070 h 180539"/>
                  <a:gd name="connsiteX1" fmla="*/ 158875 w 180539"/>
                  <a:gd name="connsiteY1" fmla="*/ 191372 h 180539"/>
                  <a:gd name="connsiteX2" fmla="*/ 149848 w 180539"/>
                  <a:gd name="connsiteY2" fmla="*/ 194983 h 180539"/>
                  <a:gd name="connsiteX3" fmla="*/ 139016 w 180539"/>
                  <a:gd name="connsiteY3" fmla="*/ 191372 h 180539"/>
                  <a:gd name="connsiteX4" fmla="*/ 3611 w 180539"/>
                  <a:gd name="connsiteY4" fmla="*/ 55967 h 180539"/>
                  <a:gd name="connsiteX5" fmla="*/ 0 w 180539"/>
                  <a:gd name="connsiteY5" fmla="*/ 45135 h 180539"/>
                  <a:gd name="connsiteX6" fmla="*/ 3611 w 180539"/>
                  <a:gd name="connsiteY6" fmla="*/ 34303 h 180539"/>
                  <a:gd name="connsiteX7" fmla="*/ 37913 w 180539"/>
                  <a:gd name="connsiteY7" fmla="*/ 0 h 180539"/>
                  <a:gd name="connsiteX8" fmla="*/ 193178 w 180539"/>
                  <a:gd name="connsiteY8" fmla="*/ 15707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193178" y="157070"/>
                    </a:moveTo>
                    <a:lnTo>
                      <a:pt x="158875" y="191372"/>
                    </a:lnTo>
                    <a:cubicBezTo>
                      <a:pt x="155264" y="194983"/>
                      <a:pt x="153459" y="194983"/>
                      <a:pt x="149848" y="194983"/>
                    </a:cubicBezTo>
                    <a:cubicBezTo>
                      <a:pt x="146237" y="194983"/>
                      <a:pt x="142627" y="193178"/>
                      <a:pt x="139016" y="191372"/>
                    </a:cubicBezTo>
                    <a:lnTo>
                      <a:pt x="3611" y="55967"/>
                    </a:lnTo>
                    <a:cubicBezTo>
                      <a:pt x="0" y="52357"/>
                      <a:pt x="0" y="48746"/>
                      <a:pt x="0" y="45135"/>
                    </a:cubicBezTo>
                    <a:cubicBezTo>
                      <a:pt x="0" y="41524"/>
                      <a:pt x="1806" y="37913"/>
                      <a:pt x="3611" y="34303"/>
                    </a:cubicBezTo>
                    <a:lnTo>
                      <a:pt x="37913" y="0"/>
                    </a:lnTo>
                    <a:lnTo>
                      <a:pt x="193178" y="157070"/>
                    </a:lnTo>
                    <a:close/>
                  </a:path>
                </a:pathLst>
              </a:custGeom>
              <a:solidFill>
                <a:srgbClr val="F4EBE6"/>
              </a:solidFill>
              <a:ln w="18013" cap="flat">
                <a:noFill/>
                <a:prstDash val="solid"/>
                <a:miter/>
              </a:ln>
            </p:spPr>
            <p:txBody>
              <a:bodyPr rtlCol="0" anchor="ctr"/>
              <a:lstStyle/>
              <a:p>
                <a:endParaRPr lang="zh-CN" altLang="en-US"/>
              </a:p>
            </p:txBody>
          </p:sp>
          <p:sp>
            <p:nvSpPr>
              <p:cNvPr id="42" name="任意多边形: 形状 41"/>
              <p:cNvSpPr/>
              <p:nvPr/>
            </p:nvSpPr>
            <p:spPr>
              <a:xfrm>
                <a:off x="10366037" y="3340430"/>
                <a:ext cx="162486" cy="180540"/>
              </a:xfrm>
              <a:custGeom>
                <a:avLst/>
                <a:gdLst>
                  <a:gd name="connsiteX0" fmla="*/ 124573 w 162485"/>
                  <a:gd name="connsiteY0" fmla="*/ 193177 h 180539"/>
                  <a:gd name="connsiteX1" fmla="*/ 133600 w 162485"/>
                  <a:gd name="connsiteY1" fmla="*/ 189567 h 180539"/>
                  <a:gd name="connsiteX2" fmla="*/ 167902 w 162485"/>
                  <a:gd name="connsiteY2" fmla="*/ 155264 h 180539"/>
                  <a:gd name="connsiteX3" fmla="*/ 12638 w 162485"/>
                  <a:gd name="connsiteY3" fmla="*/ 0 h 180539"/>
                  <a:gd name="connsiteX4" fmla="*/ 0 w 162485"/>
                  <a:gd name="connsiteY4" fmla="*/ 12638 h 180539"/>
                  <a:gd name="connsiteX5" fmla="*/ 66800 w 162485"/>
                  <a:gd name="connsiteY5" fmla="*/ 144432 h 180539"/>
                  <a:gd name="connsiteX6" fmla="*/ 113740 w 162485"/>
                  <a:gd name="connsiteY6" fmla="*/ 191372 h 180539"/>
                  <a:gd name="connsiteX7" fmla="*/ 124573 w 162485"/>
                  <a:gd name="connsiteY7"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485" h="180539">
                    <a:moveTo>
                      <a:pt x="124573" y="193177"/>
                    </a:moveTo>
                    <a:cubicBezTo>
                      <a:pt x="128183" y="193177"/>
                      <a:pt x="131794" y="191372"/>
                      <a:pt x="133600" y="189567"/>
                    </a:cubicBezTo>
                    <a:lnTo>
                      <a:pt x="167902" y="155264"/>
                    </a:lnTo>
                    <a:lnTo>
                      <a:pt x="12638" y="0"/>
                    </a:lnTo>
                    <a:lnTo>
                      <a:pt x="0" y="12638"/>
                    </a:lnTo>
                    <a:cubicBezTo>
                      <a:pt x="32497" y="46940"/>
                      <a:pt x="122767" y="151653"/>
                      <a:pt x="66800" y="144432"/>
                    </a:cubicBezTo>
                    <a:lnTo>
                      <a:pt x="113740" y="191372"/>
                    </a:lnTo>
                    <a:cubicBezTo>
                      <a:pt x="117351" y="193177"/>
                      <a:pt x="120962" y="193177"/>
                      <a:pt x="124573" y="193177"/>
                    </a:cubicBezTo>
                    <a:close/>
                  </a:path>
                </a:pathLst>
              </a:custGeom>
              <a:solidFill>
                <a:srgbClr val="D3D3D3"/>
              </a:solidFill>
              <a:ln w="18013" cap="flat">
                <a:noFill/>
                <a:prstDash val="solid"/>
                <a:miter/>
              </a:ln>
            </p:spPr>
            <p:txBody>
              <a:bodyPr rtlCol="0" anchor="ctr"/>
              <a:lstStyle/>
              <a:p>
                <a:endParaRPr lang="zh-CN" altLang="en-US"/>
              </a:p>
            </p:txBody>
          </p:sp>
          <p:sp>
            <p:nvSpPr>
              <p:cNvPr id="43" name="任意多边形: 形状 42"/>
              <p:cNvSpPr/>
              <p:nvPr/>
            </p:nvSpPr>
            <p:spPr>
              <a:xfrm>
                <a:off x="10046482" y="2329407"/>
                <a:ext cx="595781" cy="1173508"/>
              </a:xfrm>
              <a:custGeom>
                <a:avLst/>
                <a:gdLst>
                  <a:gd name="connsiteX0" fmla="*/ 500095 w 595781"/>
                  <a:gd name="connsiteY0" fmla="*/ 1178925 h 1173508"/>
                  <a:gd name="connsiteX1" fmla="*/ 324972 w 595781"/>
                  <a:gd name="connsiteY1" fmla="*/ 1003801 h 1173508"/>
                  <a:gd name="connsiteX2" fmla="*/ 324972 w 595781"/>
                  <a:gd name="connsiteY2" fmla="*/ 989358 h 1173508"/>
                  <a:gd name="connsiteX3" fmla="*/ 326777 w 595781"/>
                  <a:gd name="connsiteY3" fmla="*/ 987552 h 1173508"/>
                  <a:gd name="connsiteX4" fmla="*/ 241923 w 595781"/>
                  <a:gd name="connsiteY4" fmla="*/ 584949 h 1173508"/>
                  <a:gd name="connsiteX5" fmla="*/ 0 w 595781"/>
                  <a:gd name="connsiteY5" fmla="*/ 240118 h 1173508"/>
                  <a:gd name="connsiteX6" fmla="*/ 5416 w 595781"/>
                  <a:gd name="connsiteY6" fmla="*/ 243729 h 1173508"/>
                  <a:gd name="connsiteX7" fmla="*/ 115545 w 595781"/>
                  <a:gd name="connsiteY7" fmla="*/ 0 h 1173508"/>
                  <a:gd name="connsiteX8" fmla="*/ 483847 w 595781"/>
                  <a:gd name="connsiteY8" fmla="*/ 469403 h 1173508"/>
                  <a:gd name="connsiteX9" fmla="*/ 601197 w 595781"/>
                  <a:gd name="connsiteY9" fmla="*/ 830483 h 1173508"/>
                  <a:gd name="connsiteX10" fmla="*/ 519954 w 595781"/>
                  <a:gd name="connsiteY10" fmla="*/ 1171703 h 1173508"/>
                  <a:gd name="connsiteX11" fmla="*/ 518149 w 595781"/>
                  <a:gd name="connsiteY11" fmla="*/ 1173508 h 1173508"/>
                  <a:gd name="connsiteX12" fmla="*/ 500095 w 595781"/>
                  <a:gd name="connsiteY12" fmla="*/ 1178925 h 117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1173508">
                    <a:moveTo>
                      <a:pt x="500095" y="1178925"/>
                    </a:moveTo>
                    <a:lnTo>
                      <a:pt x="324972" y="1003801"/>
                    </a:lnTo>
                    <a:cubicBezTo>
                      <a:pt x="324972" y="1003801"/>
                      <a:pt x="319555" y="998385"/>
                      <a:pt x="324972" y="989358"/>
                    </a:cubicBezTo>
                    <a:cubicBezTo>
                      <a:pt x="324972" y="989358"/>
                      <a:pt x="324972" y="987552"/>
                      <a:pt x="326777" y="987552"/>
                    </a:cubicBezTo>
                    <a:cubicBezTo>
                      <a:pt x="355663" y="937001"/>
                      <a:pt x="343025" y="796180"/>
                      <a:pt x="241923" y="584949"/>
                    </a:cubicBezTo>
                    <a:cubicBezTo>
                      <a:pt x="110129" y="306918"/>
                      <a:pt x="1805" y="241923"/>
                      <a:pt x="0" y="240118"/>
                    </a:cubicBezTo>
                    <a:cubicBezTo>
                      <a:pt x="0" y="240118"/>
                      <a:pt x="1805" y="241923"/>
                      <a:pt x="5416" y="243729"/>
                    </a:cubicBezTo>
                    <a:lnTo>
                      <a:pt x="115545" y="0"/>
                    </a:lnTo>
                    <a:cubicBezTo>
                      <a:pt x="146237" y="14443"/>
                      <a:pt x="308723" y="101102"/>
                      <a:pt x="483847" y="469403"/>
                    </a:cubicBezTo>
                    <a:cubicBezTo>
                      <a:pt x="547035" y="603003"/>
                      <a:pt x="586754" y="725770"/>
                      <a:pt x="601197" y="830483"/>
                    </a:cubicBezTo>
                    <a:cubicBezTo>
                      <a:pt x="621057" y="974915"/>
                      <a:pt x="593976" y="1090460"/>
                      <a:pt x="519954" y="1171703"/>
                    </a:cubicBezTo>
                    <a:cubicBezTo>
                      <a:pt x="519954" y="1171703"/>
                      <a:pt x="518149" y="1173508"/>
                      <a:pt x="518149" y="1173508"/>
                    </a:cubicBezTo>
                    <a:cubicBezTo>
                      <a:pt x="507317" y="1186146"/>
                      <a:pt x="500095" y="1178925"/>
                      <a:pt x="500095" y="1178925"/>
                    </a:cubicBezTo>
                    <a:close/>
                  </a:path>
                </a:pathLst>
              </a:custGeom>
              <a:solidFill>
                <a:srgbClr val="34383B"/>
              </a:solidFill>
              <a:ln w="18013" cap="flat">
                <a:noFill/>
                <a:prstDash val="solid"/>
                <a:miter/>
              </a:ln>
            </p:spPr>
            <p:txBody>
              <a:bodyPr rtlCol="0" anchor="ctr"/>
              <a:lstStyle/>
              <a:p>
                <a:endParaRPr lang="zh-CN" altLang="en-US"/>
              </a:p>
            </p:txBody>
          </p:sp>
          <p:sp>
            <p:nvSpPr>
              <p:cNvPr id="44" name="任意多边形: 形状 43"/>
              <p:cNvSpPr/>
              <p:nvPr/>
            </p:nvSpPr>
            <p:spPr>
              <a:xfrm>
                <a:off x="10246881" y="2388985"/>
                <a:ext cx="397187" cy="1119346"/>
              </a:xfrm>
              <a:custGeom>
                <a:avLst/>
                <a:gdLst>
                  <a:gd name="connsiteX0" fmla="*/ 317750 w 397187"/>
                  <a:gd name="connsiteY0" fmla="*/ 1115736 h 1119346"/>
                  <a:gd name="connsiteX1" fmla="*/ 319555 w 397187"/>
                  <a:gd name="connsiteY1" fmla="*/ 1113930 h 1119346"/>
                  <a:gd name="connsiteX2" fmla="*/ 400798 w 397187"/>
                  <a:gd name="connsiteY2" fmla="*/ 772710 h 1119346"/>
                  <a:gd name="connsiteX3" fmla="*/ 283447 w 397187"/>
                  <a:gd name="connsiteY3" fmla="*/ 411631 h 1119346"/>
                  <a:gd name="connsiteX4" fmla="*/ 0 w 397187"/>
                  <a:gd name="connsiteY4" fmla="*/ 0 h 1119346"/>
                  <a:gd name="connsiteX5" fmla="*/ 0 w 397187"/>
                  <a:gd name="connsiteY5" fmla="*/ 0 h 1119346"/>
                  <a:gd name="connsiteX6" fmla="*/ 263588 w 397187"/>
                  <a:gd name="connsiteY6" fmla="*/ 998385 h 1119346"/>
                  <a:gd name="connsiteX7" fmla="*/ 169707 w 397187"/>
                  <a:gd name="connsiteY7" fmla="*/ 989358 h 1119346"/>
                  <a:gd name="connsiteX8" fmla="*/ 299696 w 397187"/>
                  <a:gd name="connsiteY8" fmla="*/ 1119346 h 1119346"/>
                  <a:gd name="connsiteX9" fmla="*/ 317750 w 397187"/>
                  <a:gd name="connsiteY9" fmla="*/ 1115736 h 1119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187" h="1119346">
                    <a:moveTo>
                      <a:pt x="317750" y="1115736"/>
                    </a:moveTo>
                    <a:cubicBezTo>
                      <a:pt x="317750" y="1115736"/>
                      <a:pt x="319555" y="1113930"/>
                      <a:pt x="319555" y="1113930"/>
                    </a:cubicBezTo>
                    <a:cubicBezTo>
                      <a:pt x="393577" y="1032687"/>
                      <a:pt x="420657" y="917142"/>
                      <a:pt x="400798" y="772710"/>
                    </a:cubicBezTo>
                    <a:cubicBezTo>
                      <a:pt x="386355" y="667997"/>
                      <a:pt x="346636" y="545230"/>
                      <a:pt x="283447" y="411631"/>
                    </a:cubicBezTo>
                    <a:cubicBezTo>
                      <a:pt x="175124" y="182345"/>
                      <a:pt x="70411" y="61383"/>
                      <a:pt x="0" y="0"/>
                    </a:cubicBezTo>
                    <a:cubicBezTo>
                      <a:pt x="0" y="0"/>
                      <a:pt x="0" y="0"/>
                      <a:pt x="0" y="0"/>
                    </a:cubicBezTo>
                    <a:cubicBezTo>
                      <a:pt x="330388" y="377328"/>
                      <a:pt x="379134" y="951444"/>
                      <a:pt x="263588" y="998385"/>
                    </a:cubicBezTo>
                    <a:cubicBezTo>
                      <a:pt x="216648" y="1016439"/>
                      <a:pt x="185956" y="1001996"/>
                      <a:pt x="169707" y="989358"/>
                    </a:cubicBezTo>
                    <a:lnTo>
                      <a:pt x="299696" y="1119346"/>
                    </a:lnTo>
                    <a:cubicBezTo>
                      <a:pt x="299696" y="1119346"/>
                      <a:pt x="306918" y="1126568"/>
                      <a:pt x="317750" y="1115736"/>
                    </a:cubicBezTo>
                    <a:close/>
                  </a:path>
                </a:pathLst>
              </a:custGeom>
              <a:solidFill>
                <a:srgbClr val="2A2E31"/>
              </a:solidFill>
              <a:ln w="18013" cap="flat">
                <a:noFill/>
                <a:prstDash val="solid"/>
                <a:miter/>
              </a:ln>
            </p:spPr>
            <p:txBody>
              <a:bodyPr rtlCol="0" anchor="ctr"/>
              <a:lstStyle/>
              <a:p>
                <a:endParaRPr lang="zh-CN" altLang="en-US"/>
              </a:p>
            </p:txBody>
          </p:sp>
          <p:sp>
            <p:nvSpPr>
              <p:cNvPr id="45" name="任意多边形: 形状 44"/>
              <p:cNvSpPr/>
              <p:nvPr/>
            </p:nvSpPr>
            <p:spPr>
              <a:xfrm>
                <a:off x="9728732" y="2307742"/>
                <a:ext cx="361079" cy="920753"/>
              </a:xfrm>
              <a:custGeom>
                <a:avLst/>
                <a:gdLst>
                  <a:gd name="connsiteX0" fmla="*/ 294280 w 361079"/>
                  <a:gd name="connsiteY0" fmla="*/ 0 h 920752"/>
                  <a:gd name="connsiteX1" fmla="*/ 364690 w 361079"/>
                  <a:gd name="connsiteY1" fmla="*/ 205815 h 920752"/>
                  <a:gd name="connsiteX2" fmla="*/ 245534 w 361079"/>
                  <a:gd name="connsiteY2" fmla="*/ 211231 h 920752"/>
                  <a:gd name="connsiteX3" fmla="*/ 352052 w 361079"/>
                  <a:gd name="connsiteY3" fmla="*/ 315945 h 920752"/>
                  <a:gd name="connsiteX4" fmla="*/ 0 w 361079"/>
                  <a:gd name="connsiteY4" fmla="*/ 929780 h 920752"/>
                  <a:gd name="connsiteX5" fmla="*/ 232896 w 361079"/>
                  <a:gd name="connsiteY5" fmla="*/ 231091 h 920752"/>
                  <a:gd name="connsiteX6" fmla="*/ 243729 w 361079"/>
                  <a:gd name="connsiteY6" fmla="*/ 173318 h 920752"/>
                  <a:gd name="connsiteX7" fmla="*/ 294280 w 361079"/>
                  <a:gd name="connsiteY7" fmla="*/ 0 h 920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079" h="920752">
                    <a:moveTo>
                      <a:pt x="294280" y="0"/>
                    </a:moveTo>
                    <a:cubicBezTo>
                      <a:pt x="294280" y="0"/>
                      <a:pt x="371912" y="194983"/>
                      <a:pt x="364690" y="205815"/>
                    </a:cubicBezTo>
                    <a:cubicBezTo>
                      <a:pt x="355663" y="216648"/>
                      <a:pt x="245534" y="211231"/>
                      <a:pt x="245534" y="211231"/>
                    </a:cubicBezTo>
                    <a:cubicBezTo>
                      <a:pt x="245534" y="211231"/>
                      <a:pt x="348442" y="308723"/>
                      <a:pt x="352052" y="315945"/>
                    </a:cubicBezTo>
                    <a:cubicBezTo>
                      <a:pt x="355663" y="323166"/>
                      <a:pt x="157070" y="823261"/>
                      <a:pt x="0" y="929780"/>
                    </a:cubicBezTo>
                    <a:cubicBezTo>
                      <a:pt x="227480" y="538008"/>
                      <a:pt x="232896" y="231091"/>
                      <a:pt x="232896" y="231091"/>
                    </a:cubicBezTo>
                    <a:lnTo>
                      <a:pt x="243729" y="173318"/>
                    </a:lnTo>
                    <a:lnTo>
                      <a:pt x="294280" y="0"/>
                    </a:lnTo>
                    <a:close/>
                  </a:path>
                </a:pathLst>
              </a:custGeom>
              <a:solidFill>
                <a:srgbClr val="23272A"/>
              </a:solidFill>
              <a:ln w="18013" cap="flat">
                <a:noFill/>
                <a:prstDash val="solid"/>
                <a:miter/>
              </a:ln>
            </p:spPr>
            <p:txBody>
              <a:bodyPr rtlCol="0" anchor="ctr"/>
              <a:lstStyle/>
              <a:p>
                <a:endParaRPr lang="zh-CN" altLang="en-US"/>
              </a:p>
            </p:txBody>
          </p:sp>
          <p:sp>
            <p:nvSpPr>
              <p:cNvPr id="46" name="任意多边形: 形状 45"/>
              <p:cNvSpPr/>
              <p:nvPr/>
            </p:nvSpPr>
            <p:spPr>
              <a:xfrm>
                <a:off x="9485003" y="2490087"/>
                <a:ext cx="90270" cy="18054"/>
              </a:xfrm>
              <a:custGeom>
                <a:avLst/>
                <a:gdLst>
                  <a:gd name="connsiteX0" fmla="*/ 12638 w 90269"/>
                  <a:gd name="connsiteY0" fmla="*/ 0 h 18053"/>
                  <a:gd name="connsiteX1" fmla="*/ 0 w 90269"/>
                  <a:gd name="connsiteY1" fmla="*/ 32497 h 18053"/>
                  <a:gd name="connsiteX2" fmla="*/ 95686 w 90269"/>
                  <a:gd name="connsiteY2" fmla="*/ 30692 h 18053"/>
                  <a:gd name="connsiteX3" fmla="*/ 97491 w 90269"/>
                  <a:gd name="connsiteY3" fmla="*/ 18054 h 18053"/>
                  <a:gd name="connsiteX4" fmla="*/ 12638 w 90269"/>
                  <a:gd name="connsiteY4" fmla="*/ 0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18053">
                    <a:moveTo>
                      <a:pt x="12638" y="0"/>
                    </a:moveTo>
                    <a:cubicBezTo>
                      <a:pt x="12638" y="0"/>
                      <a:pt x="0" y="28886"/>
                      <a:pt x="0" y="32497"/>
                    </a:cubicBezTo>
                    <a:cubicBezTo>
                      <a:pt x="0" y="37913"/>
                      <a:pt x="95686" y="30692"/>
                      <a:pt x="95686" y="30692"/>
                    </a:cubicBezTo>
                    <a:lnTo>
                      <a:pt x="97491" y="18054"/>
                    </a:lnTo>
                    <a:lnTo>
                      <a:pt x="12638" y="0"/>
                    </a:lnTo>
                    <a:close/>
                  </a:path>
                </a:pathLst>
              </a:custGeom>
              <a:solidFill>
                <a:srgbClr val="23272A"/>
              </a:solidFill>
              <a:ln w="18013" cap="flat">
                <a:noFill/>
                <a:prstDash val="solid"/>
                <a:miter/>
              </a:ln>
            </p:spPr>
            <p:txBody>
              <a:bodyPr rtlCol="0" anchor="ctr"/>
              <a:lstStyle/>
              <a:p>
                <a:endParaRPr lang="zh-CN" altLang="en-US"/>
              </a:p>
            </p:txBody>
          </p:sp>
          <p:sp>
            <p:nvSpPr>
              <p:cNvPr id="47" name="任意多边形: 形状 46"/>
              <p:cNvSpPr/>
              <p:nvPr/>
            </p:nvSpPr>
            <p:spPr>
              <a:xfrm>
                <a:off x="9640268" y="2219278"/>
                <a:ext cx="270810" cy="72216"/>
              </a:xfrm>
              <a:custGeom>
                <a:avLst/>
                <a:gdLst>
                  <a:gd name="connsiteX0" fmla="*/ 285253 w 270809"/>
                  <a:gd name="connsiteY0" fmla="*/ 32497 h 72215"/>
                  <a:gd name="connsiteX1" fmla="*/ 142626 w 270809"/>
                  <a:gd name="connsiteY1" fmla="*/ 0 h 72215"/>
                  <a:gd name="connsiteX2" fmla="*/ 142626 w 270809"/>
                  <a:gd name="connsiteY2" fmla="*/ 0 h 72215"/>
                  <a:gd name="connsiteX3" fmla="*/ 142626 w 270809"/>
                  <a:gd name="connsiteY3" fmla="*/ 0 h 72215"/>
                  <a:gd name="connsiteX4" fmla="*/ 142626 w 270809"/>
                  <a:gd name="connsiteY4" fmla="*/ 0 h 72215"/>
                  <a:gd name="connsiteX5" fmla="*/ 142626 w 270809"/>
                  <a:gd name="connsiteY5" fmla="*/ 0 h 72215"/>
                  <a:gd name="connsiteX6" fmla="*/ 0 w 270809"/>
                  <a:gd name="connsiteY6" fmla="*/ 32497 h 72215"/>
                  <a:gd name="connsiteX7" fmla="*/ 16249 w 270809"/>
                  <a:gd name="connsiteY7" fmla="*/ 88464 h 72215"/>
                  <a:gd name="connsiteX8" fmla="*/ 142626 w 270809"/>
                  <a:gd name="connsiteY8" fmla="*/ 81243 h 72215"/>
                  <a:gd name="connsiteX9" fmla="*/ 269004 w 270809"/>
                  <a:gd name="connsiteY9" fmla="*/ 88464 h 72215"/>
                  <a:gd name="connsiteX10" fmla="*/ 285253 w 270809"/>
                  <a:gd name="connsiteY10" fmla="*/ 32497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809" h="72215">
                    <a:moveTo>
                      <a:pt x="285253" y="32497"/>
                    </a:moveTo>
                    <a:cubicBezTo>
                      <a:pt x="285253" y="10832"/>
                      <a:pt x="151653" y="1805"/>
                      <a:pt x="142626" y="0"/>
                    </a:cubicBezTo>
                    <a:lnTo>
                      <a:pt x="142626" y="0"/>
                    </a:lnTo>
                    <a:cubicBezTo>
                      <a:pt x="142626" y="0"/>
                      <a:pt x="142626" y="0"/>
                      <a:pt x="142626" y="0"/>
                    </a:cubicBezTo>
                    <a:cubicBezTo>
                      <a:pt x="142626" y="0"/>
                      <a:pt x="142626" y="0"/>
                      <a:pt x="142626" y="0"/>
                    </a:cubicBezTo>
                    <a:lnTo>
                      <a:pt x="142626" y="0"/>
                    </a:lnTo>
                    <a:cubicBezTo>
                      <a:pt x="133599" y="0"/>
                      <a:pt x="0" y="10832"/>
                      <a:pt x="0" y="32497"/>
                    </a:cubicBezTo>
                    <a:cubicBezTo>
                      <a:pt x="0" y="54162"/>
                      <a:pt x="16249" y="88464"/>
                      <a:pt x="16249" y="88464"/>
                    </a:cubicBezTo>
                    <a:lnTo>
                      <a:pt x="142626" y="81243"/>
                    </a:lnTo>
                    <a:lnTo>
                      <a:pt x="269004" y="88464"/>
                    </a:lnTo>
                    <a:cubicBezTo>
                      <a:pt x="269004" y="88464"/>
                      <a:pt x="285253" y="54162"/>
                      <a:pt x="285253" y="32497"/>
                    </a:cubicBezTo>
                    <a:close/>
                  </a:path>
                </a:pathLst>
              </a:custGeom>
              <a:solidFill>
                <a:srgbClr val="D3D3D3"/>
              </a:solidFill>
              <a:ln w="18013" cap="flat">
                <a:noFill/>
                <a:prstDash val="solid"/>
                <a:miter/>
              </a:ln>
            </p:spPr>
            <p:txBody>
              <a:bodyPr rtlCol="0" anchor="ctr"/>
              <a:lstStyle/>
              <a:p>
                <a:endParaRPr lang="zh-CN" altLang="en-US"/>
              </a:p>
            </p:txBody>
          </p:sp>
          <p:sp>
            <p:nvSpPr>
              <p:cNvPr id="48" name="任意多边形: 形状 47"/>
              <p:cNvSpPr/>
              <p:nvPr/>
            </p:nvSpPr>
            <p:spPr>
              <a:xfrm>
                <a:off x="9665543" y="2157894"/>
                <a:ext cx="234702" cy="180540"/>
              </a:xfrm>
              <a:custGeom>
                <a:avLst/>
                <a:gdLst>
                  <a:gd name="connsiteX0" fmla="*/ 0 w 234701"/>
                  <a:gd name="connsiteY0" fmla="*/ 0 h 180539"/>
                  <a:gd name="connsiteX1" fmla="*/ 0 w 234701"/>
                  <a:gd name="connsiteY1" fmla="*/ 196788 h 180539"/>
                  <a:gd name="connsiteX2" fmla="*/ 184150 w 234701"/>
                  <a:gd name="connsiteY2" fmla="*/ 196788 h 180539"/>
                  <a:gd name="connsiteX3" fmla="*/ 202204 w 234701"/>
                  <a:gd name="connsiteY3" fmla="*/ 196788 h 180539"/>
                  <a:gd name="connsiteX4" fmla="*/ 234702 w 234701"/>
                  <a:gd name="connsiteY4" fmla="*/ 196788 h 180539"/>
                  <a:gd name="connsiteX5" fmla="*/ 234702 w 234701"/>
                  <a:gd name="connsiteY5" fmla="*/ 158875 h 180539"/>
                  <a:gd name="connsiteX6" fmla="*/ 234702 w 234701"/>
                  <a:gd name="connsiteY6" fmla="*/ 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701" h="180539">
                    <a:moveTo>
                      <a:pt x="0" y="0"/>
                    </a:moveTo>
                    <a:lnTo>
                      <a:pt x="0" y="196788"/>
                    </a:lnTo>
                    <a:lnTo>
                      <a:pt x="184150" y="196788"/>
                    </a:lnTo>
                    <a:lnTo>
                      <a:pt x="202204" y="196788"/>
                    </a:lnTo>
                    <a:lnTo>
                      <a:pt x="234702" y="196788"/>
                    </a:lnTo>
                    <a:lnTo>
                      <a:pt x="234702" y="158875"/>
                    </a:lnTo>
                    <a:lnTo>
                      <a:pt x="234702" y="0"/>
                    </a:lnTo>
                    <a:close/>
                  </a:path>
                </a:pathLst>
              </a:custGeom>
              <a:solidFill>
                <a:srgbClr val="FF8B49"/>
              </a:solidFill>
              <a:ln w="18013" cap="flat">
                <a:noFill/>
                <a:prstDash val="solid"/>
                <a:miter/>
              </a:ln>
            </p:spPr>
            <p:txBody>
              <a:bodyPr rtlCol="0" anchor="ctr"/>
              <a:lstStyle/>
              <a:p>
                <a:endParaRPr lang="zh-CN" altLang="en-US"/>
              </a:p>
            </p:txBody>
          </p:sp>
          <p:sp>
            <p:nvSpPr>
              <p:cNvPr id="49" name="任意多边形: 形状 48"/>
              <p:cNvSpPr/>
              <p:nvPr/>
            </p:nvSpPr>
            <p:spPr>
              <a:xfrm>
                <a:off x="9292456" y="1631798"/>
                <a:ext cx="144432" cy="216648"/>
              </a:xfrm>
              <a:custGeom>
                <a:avLst/>
                <a:gdLst>
                  <a:gd name="connsiteX0" fmla="*/ 138385 w 144431"/>
                  <a:gd name="connsiteY0" fmla="*/ 60304 h 216647"/>
                  <a:gd name="connsiteX1" fmla="*/ 42699 w 144431"/>
                  <a:gd name="connsiteY1" fmla="*/ 4337 h 216647"/>
                  <a:gd name="connsiteX2" fmla="*/ 147412 w 144431"/>
                  <a:gd name="connsiteY2" fmla="*/ 230012 h 216647"/>
                  <a:gd name="connsiteX3" fmla="*/ 138385 w 144431"/>
                  <a:gd name="connsiteY3" fmla="*/ 60304 h 216647"/>
                </a:gdLst>
                <a:ahLst/>
                <a:cxnLst>
                  <a:cxn ang="0">
                    <a:pos x="connsiteX0" y="connsiteY0"/>
                  </a:cxn>
                  <a:cxn ang="0">
                    <a:pos x="connsiteX1" y="connsiteY1"/>
                  </a:cxn>
                  <a:cxn ang="0">
                    <a:pos x="connsiteX2" y="connsiteY2"/>
                  </a:cxn>
                  <a:cxn ang="0">
                    <a:pos x="connsiteX3" y="connsiteY3"/>
                  </a:cxn>
                </a:cxnLst>
                <a:rect l="l" t="t" r="r" b="b"/>
                <a:pathLst>
                  <a:path w="144431" h="216647">
                    <a:moveTo>
                      <a:pt x="138385" y="60304"/>
                    </a:moveTo>
                    <a:cubicBezTo>
                      <a:pt x="138385" y="60304"/>
                      <a:pt x="96861" y="-19133"/>
                      <a:pt x="42699" y="4337"/>
                    </a:cubicBezTo>
                    <a:cubicBezTo>
                      <a:pt x="-22295" y="33223"/>
                      <a:pt x="-31322" y="188487"/>
                      <a:pt x="147412" y="230012"/>
                    </a:cubicBezTo>
                    <a:lnTo>
                      <a:pt x="138385" y="60304"/>
                    </a:lnTo>
                    <a:close/>
                  </a:path>
                </a:pathLst>
              </a:custGeom>
              <a:solidFill>
                <a:srgbClr val="FFAA70"/>
              </a:solidFill>
              <a:ln w="18013" cap="flat">
                <a:noFill/>
                <a:prstDash val="solid"/>
                <a:miter/>
              </a:ln>
            </p:spPr>
            <p:txBody>
              <a:bodyPr rtlCol="0" anchor="ctr"/>
              <a:lstStyle/>
              <a:p>
                <a:endParaRPr lang="zh-CN" altLang="en-US"/>
              </a:p>
            </p:txBody>
          </p:sp>
          <p:sp>
            <p:nvSpPr>
              <p:cNvPr id="50" name="任意多边形: 形状 49"/>
              <p:cNvSpPr/>
              <p:nvPr/>
            </p:nvSpPr>
            <p:spPr>
              <a:xfrm>
                <a:off x="9322498" y="1694650"/>
                <a:ext cx="72216" cy="72216"/>
              </a:xfrm>
              <a:custGeom>
                <a:avLst/>
                <a:gdLst>
                  <a:gd name="connsiteX0" fmla="*/ 50571 w 72215"/>
                  <a:gd name="connsiteY0" fmla="*/ 48003 h 72215"/>
                  <a:gd name="connsiteX1" fmla="*/ 61403 w 72215"/>
                  <a:gd name="connsiteY1" fmla="*/ 69668 h 72215"/>
                  <a:gd name="connsiteX2" fmla="*/ 81263 w 72215"/>
                  <a:gd name="connsiteY2" fmla="*/ 75084 h 72215"/>
                  <a:gd name="connsiteX3" fmla="*/ 27101 w 72215"/>
                  <a:gd name="connsiteY3" fmla="*/ 76890 h 72215"/>
                  <a:gd name="connsiteX4" fmla="*/ 9047 w 72215"/>
                  <a:gd name="connsiteY4" fmla="*/ 11895 h 72215"/>
                  <a:gd name="connsiteX5" fmla="*/ 70430 w 72215"/>
                  <a:gd name="connsiteY5" fmla="*/ 17312 h 72215"/>
                  <a:gd name="connsiteX6" fmla="*/ 61403 w 72215"/>
                  <a:gd name="connsiteY6" fmla="*/ 35366 h 72215"/>
                  <a:gd name="connsiteX7" fmla="*/ 50571 w 72215"/>
                  <a:gd name="connsiteY7" fmla="*/ 48003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50571" y="48003"/>
                    </a:moveTo>
                    <a:cubicBezTo>
                      <a:pt x="50571" y="58836"/>
                      <a:pt x="52376" y="64252"/>
                      <a:pt x="61403" y="69668"/>
                    </a:cubicBezTo>
                    <a:cubicBezTo>
                      <a:pt x="70430" y="75084"/>
                      <a:pt x="83068" y="71473"/>
                      <a:pt x="81263" y="75084"/>
                    </a:cubicBezTo>
                    <a:cubicBezTo>
                      <a:pt x="81263" y="78695"/>
                      <a:pt x="55987" y="94944"/>
                      <a:pt x="27101" y="76890"/>
                    </a:cubicBezTo>
                    <a:cubicBezTo>
                      <a:pt x="-1786" y="60641"/>
                      <a:pt x="-7202" y="31755"/>
                      <a:pt x="9047" y="11895"/>
                    </a:cubicBezTo>
                    <a:cubicBezTo>
                      <a:pt x="25295" y="-7964"/>
                      <a:pt x="61403" y="-742"/>
                      <a:pt x="70430" y="17312"/>
                    </a:cubicBezTo>
                    <a:cubicBezTo>
                      <a:pt x="81263" y="37171"/>
                      <a:pt x="65014" y="35366"/>
                      <a:pt x="61403" y="35366"/>
                    </a:cubicBezTo>
                    <a:cubicBezTo>
                      <a:pt x="55987" y="35366"/>
                      <a:pt x="50571" y="42587"/>
                      <a:pt x="50571" y="48003"/>
                    </a:cubicBezTo>
                    <a:close/>
                  </a:path>
                </a:pathLst>
              </a:custGeom>
              <a:solidFill>
                <a:srgbClr val="FF8B49"/>
              </a:solidFill>
              <a:ln w="18013" cap="flat">
                <a:noFill/>
                <a:prstDash val="solid"/>
                <a:miter/>
              </a:ln>
            </p:spPr>
            <p:txBody>
              <a:bodyPr rtlCol="0" anchor="ctr"/>
              <a:lstStyle/>
              <a:p>
                <a:endParaRPr lang="zh-CN" altLang="en-US"/>
              </a:p>
            </p:txBody>
          </p:sp>
          <p:sp>
            <p:nvSpPr>
              <p:cNvPr id="51" name="任意多边形: 形状 50"/>
              <p:cNvSpPr/>
              <p:nvPr/>
            </p:nvSpPr>
            <p:spPr>
              <a:xfrm>
                <a:off x="9308074" y="1776956"/>
                <a:ext cx="126378" cy="72216"/>
              </a:xfrm>
              <a:custGeom>
                <a:avLst/>
                <a:gdLst>
                  <a:gd name="connsiteX0" fmla="*/ 129989 w 126377"/>
                  <a:gd name="connsiteY0" fmla="*/ 86659 h 72215"/>
                  <a:gd name="connsiteX1" fmla="*/ 126378 w 126377"/>
                  <a:gd name="connsiteY1" fmla="*/ 3611 h 72215"/>
                  <a:gd name="connsiteX2" fmla="*/ 72216 w 126377"/>
                  <a:gd name="connsiteY2" fmla="*/ 30692 h 72215"/>
                  <a:gd name="connsiteX3" fmla="*/ 0 w 126377"/>
                  <a:gd name="connsiteY3" fmla="*/ 0 h 72215"/>
                  <a:gd name="connsiteX4" fmla="*/ 129989 w 126377"/>
                  <a:gd name="connsiteY4" fmla="*/ 86659 h 72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2215">
                    <a:moveTo>
                      <a:pt x="129989" y="86659"/>
                    </a:moveTo>
                    <a:lnTo>
                      <a:pt x="126378" y="3611"/>
                    </a:lnTo>
                    <a:cubicBezTo>
                      <a:pt x="113740" y="16249"/>
                      <a:pt x="95686" y="28886"/>
                      <a:pt x="72216" y="30692"/>
                    </a:cubicBezTo>
                    <a:cubicBezTo>
                      <a:pt x="36108" y="34303"/>
                      <a:pt x="14443" y="16249"/>
                      <a:pt x="0" y="0"/>
                    </a:cubicBezTo>
                    <a:cubicBezTo>
                      <a:pt x="18054" y="36108"/>
                      <a:pt x="59578" y="70410"/>
                      <a:pt x="129989" y="86659"/>
                    </a:cubicBezTo>
                    <a:close/>
                  </a:path>
                </a:pathLst>
              </a:custGeom>
              <a:solidFill>
                <a:srgbClr val="FF8B49"/>
              </a:solidFill>
              <a:ln w="18013" cap="flat">
                <a:noFill/>
                <a:prstDash val="solid"/>
                <a:miter/>
              </a:ln>
            </p:spPr>
            <p:txBody>
              <a:bodyPr rtlCol="0" anchor="ctr"/>
              <a:lstStyle/>
              <a:p>
                <a:endParaRPr lang="zh-CN" altLang="en-US"/>
              </a:p>
            </p:txBody>
          </p:sp>
          <p:sp>
            <p:nvSpPr>
              <p:cNvPr id="52" name="任意多边形: 形状 51"/>
              <p:cNvSpPr/>
              <p:nvPr/>
            </p:nvSpPr>
            <p:spPr>
              <a:xfrm>
                <a:off x="9369445" y="1220893"/>
                <a:ext cx="812429" cy="956861"/>
              </a:xfrm>
              <a:custGeom>
                <a:avLst/>
                <a:gdLst>
                  <a:gd name="connsiteX0" fmla="*/ 424281 w 812428"/>
                  <a:gd name="connsiteY0" fmla="*/ 0 h 956860"/>
                  <a:gd name="connsiteX1" fmla="*/ 424281 w 812428"/>
                  <a:gd name="connsiteY1" fmla="*/ 0 h 956860"/>
                  <a:gd name="connsiteX2" fmla="*/ 7235 w 812428"/>
                  <a:gd name="connsiteY2" fmla="*/ 677024 h 956860"/>
                  <a:gd name="connsiteX3" fmla="*/ 424281 w 812428"/>
                  <a:gd name="connsiteY3" fmla="*/ 971304 h 956860"/>
                  <a:gd name="connsiteX4" fmla="*/ 424281 w 812428"/>
                  <a:gd name="connsiteY4" fmla="*/ 971304 h 956860"/>
                  <a:gd name="connsiteX5" fmla="*/ 821469 w 812428"/>
                  <a:gd name="connsiteY5" fmla="*/ 677024 h 956860"/>
                  <a:gd name="connsiteX6" fmla="*/ 424281 w 812428"/>
                  <a:gd name="connsiteY6" fmla="*/ 0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428" h="956860">
                    <a:moveTo>
                      <a:pt x="424281" y="0"/>
                    </a:moveTo>
                    <a:lnTo>
                      <a:pt x="424281" y="0"/>
                    </a:lnTo>
                    <a:cubicBezTo>
                      <a:pt x="52370" y="0"/>
                      <a:pt x="-27068" y="436906"/>
                      <a:pt x="7235" y="677024"/>
                    </a:cubicBezTo>
                    <a:cubicBezTo>
                      <a:pt x="45148" y="944223"/>
                      <a:pt x="332206" y="971304"/>
                      <a:pt x="424281" y="971304"/>
                    </a:cubicBezTo>
                    <a:lnTo>
                      <a:pt x="424281" y="971304"/>
                    </a:lnTo>
                    <a:cubicBezTo>
                      <a:pt x="512746" y="971304"/>
                      <a:pt x="787166" y="944223"/>
                      <a:pt x="821469" y="677024"/>
                    </a:cubicBezTo>
                    <a:cubicBezTo>
                      <a:pt x="852161" y="436906"/>
                      <a:pt x="778139" y="0"/>
                      <a:pt x="424281" y="0"/>
                    </a:cubicBezTo>
                    <a:close/>
                  </a:path>
                </a:pathLst>
              </a:custGeom>
              <a:solidFill>
                <a:srgbClr val="FFAA70"/>
              </a:solidFill>
              <a:ln w="18013" cap="flat">
                <a:noFill/>
                <a:prstDash val="solid"/>
                <a:miter/>
              </a:ln>
            </p:spPr>
            <p:txBody>
              <a:bodyPr rtlCol="0" anchor="ctr"/>
              <a:lstStyle/>
              <a:p>
                <a:endParaRPr lang="zh-CN" altLang="en-US"/>
              </a:p>
            </p:txBody>
          </p:sp>
          <p:sp>
            <p:nvSpPr>
              <p:cNvPr id="53" name="任意多边形: 形状 52"/>
              <p:cNvSpPr/>
              <p:nvPr/>
            </p:nvSpPr>
            <p:spPr>
              <a:xfrm>
                <a:off x="9382096" y="1285093"/>
                <a:ext cx="776321" cy="343025"/>
              </a:xfrm>
              <a:custGeom>
                <a:avLst/>
                <a:gdLst>
                  <a:gd name="connsiteX0" fmla="*/ 0 w 776320"/>
                  <a:gd name="connsiteY0" fmla="*/ 349236 h 343025"/>
                  <a:gd name="connsiteX1" fmla="*/ 64994 w 776320"/>
                  <a:gd name="connsiteY1" fmla="*/ 190361 h 343025"/>
                  <a:gd name="connsiteX2" fmla="*/ 173318 w 776320"/>
                  <a:gd name="connsiteY2" fmla="*/ 56762 h 343025"/>
                  <a:gd name="connsiteX3" fmla="*/ 415241 w 776320"/>
                  <a:gd name="connsiteY3" fmla="*/ 125367 h 343025"/>
                  <a:gd name="connsiteX4" fmla="*/ 792569 w 776320"/>
                  <a:gd name="connsiteY4" fmla="*/ 320350 h 343025"/>
                  <a:gd name="connsiteX5" fmla="*/ 642722 w 776320"/>
                  <a:gd name="connsiteY5" fmla="*/ 87453 h 343025"/>
                  <a:gd name="connsiteX6" fmla="*/ 245534 w 776320"/>
                  <a:gd name="connsiteY6" fmla="*/ 35097 h 343025"/>
                  <a:gd name="connsiteX7" fmla="*/ 157070 w 776320"/>
                  <a:gd name="connsiteY7" fmla="*/ 2600 h 343025"/>
                  <a:gd name="connsiteX8" fmla="*/ 57773 w 776320"/>
                  <a:gd name="connsiteY8" fmla="*/ 118145 h 343025"/>
                  <a:gd name="connsiteX9" fmla="*/ 0 w 776320"/>
                  <a:gd name="connsiteY9" fmla="*/ 349236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6320" h="343025">
                    <a:moveTo>
                      <a:pt x="0" y="349236"/>
                    </a:moveTo>
                    <a:cubicBezTo>
                      <a:pt x="0" y="349236"/>
                      <a:pt x="27081" y="240912"/>
                      <a:pt x="64994" y="190361"/>
                    </a:cubicBezTo>
                    <a:cubicBezTo>
                      <a:pt x="106518" y="134394"/>
                      <a:pt x="166097" y="121756"/>
                      <a:pt x="173318" y="56762"/>
                    </a:cubicBezTo>
                    <a:cubicBezTo>
                      <a:pt x="193178" y="92870"/>
                      <a:pt x="285253" y="139810"/>
                      <a:pt x="415241" y="125367"/>
                    </a:cubicBezTo>
                    <a:cubicBezTo>
                      <a:pt x="568700" y="109118"/>
                      <a:pt x="734797" y="107313"/>
                      <a:pt x="792569" y="320350"/>
                    </a:cubicBezTo>
                    <a:cubicBezTo>
                      <a:pt x="788959" y="248134"/>
                      <a:pt x="751045" y="143421"/>
                      <a:pt x="642722" y="87453"/>
                    </a:cubicBezTo>
                    <a:cubicBezTo>
                      <a:pt x="534398" y="31486"/>
                      <a:pt x="306918" y="82037"/>
                      <a:pt x="245534" y="35097"/>
                    </a:cubicBezTo>
                    <a:cubicBezTo>
                      <a:pt x="184151" y="-13649"/>
                      <a:pt x="157070" y="2600"/>
                      <a:pt x="157070" y="2600"/>
                    </a:cubicBezTo>
                    <a:cubicBezTo>
                      <a:pt x="157070" y="2600"/>
                      <a:pt x="106518" y="83843"/>
                      <a:pt x="57773" y="118145"/>
                    </a:cubicBezTo>
                    <a:cubicBezTo>
                      <a:pt x="7222" y="152448"/>
                      <a:pt x="0" y="349236"/>
                      <a:pt x="0" y="349236"/>
                    </a:cubicBezTo>
                    <a:close/>
                  </a:path>
                </a:pathLst>
              </a:custGeom>
              <a:solidFill>
                <a:srgbClr val="FF8B49"/>
              </a:solidFill>
              <a:ln w="18013" cap="flat">
                <a:noFill/>
                <a:prstDash val="solid"/>
                <a:miter/>
              </a:ln>
            </p:spPr>
            <p:txBody>
              <a:bodyPr rtlCol="0" anchor="ctr"/>
              <a:lstStyle/>
              <a:p>
                <a:endParaRPr lang="zh-CN" altLang="en-US"/>
              </a:p>
            </p:txBody>
          </p:sp>
          <p:sp>
            <p:nvSpPr>
              <p:cNvPr id="54" name="任意多边形: 形状 53"/>
              <p:cNvSpPr/>
              <p:nvPr/>
            </p:nvSpPr>
            <p:spPr>
              <a:xfrm>
                <a:off x="9361845" y="1074656"/>
                <a:ext cx="884645" cy="631889"/>
              </a:xfrm>
              <a:custGeom>
                <a:avLst/>
                <a:gdLst>
                  <a:gd name="connsiteX0" fmla="*/ 18445 w 884644"/>
                  <a:gd name="connsiteY0" fmla="*/ 570506 h 631889"/>
                  <a:gd name="connsiteX1" fmla="*/ 90661 w 884644"/>
                  <a:gd name="connsiteY1" fmla="*/ 373717 h 631889"/>
                  <a:gd name="connsiteX2" fmla="*/ 184542 w 884644"/>
                  <a:gd name="connsiteY2" fmla="*/ 240118 h 631889"/>
                  <a:gd name="connsiteX3" fmla="*/ 433686 w 884644"/>
                  <a:gd name="connsiteY3" fmla="*/ 312334 h 631889"/>
                  <a:gd name="connsiteX4" fmla="*/ 715328 w 884644"/>
                  <a:gd name="connsiteY4" fmla="*/ 359274 h 631889"/>
                  <a:gd name="connsiteX5" fmla="*/ 827263 w 884644"/>
                  <a:gd name="connsiteY5" fmla="*/ 637305 h 631889"/>
                  <a:gd name="connsiteX6" fmla="*/ 872398 w 884644"/>
                  <a:gd name="connsiteY6" fmla="*/ 601197 h 631889"/>
                  <a:gd name="connsiteX7" fmla="*/ 785739 w 884644"/>
                  <a:gd name="connsiteY7" fmla="*/ 185956 h 631889"/>
                  <a:gd name="connsiteX8" fmla="*/ 444519 w 884644"/>
                  <a:gd name="connsiteY8" fmla="*/ 0 h 631889"/>
                  <a:gd name="connsiteX9" fmla="*/ 123158 w 884644"/>
                  <a:gd name="connsiteY9" fmla="*/ 160680 h 631889"/>
                  <a:gd name="connsiteX10" fmla="*/ 18445 w 884644"/>
                  <a:gd name="connsiteY10" fmla="*/ 570506 h 631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644" h="631889">
                    <a:moveTo>
                      <a:pt x="18445" y="570506"/>
                    </a:moveTo>
                    <a:cubicBezTo>
                      <a:pt x="18445" y="570506"/>
                      <a:pt x="40110" y="427879"/>
                      <a:pt x="90661" y="373717"/>
                    </a:cubicBezTo>
                    <a:cubicBezTo>
                      <a:pt x="141212" y="319555"/>
                      <a:pt x="171904" y="301501"/>
                      <a:pt x="184542" y="240118"/>
                    </a:cubicBezTo>
                    <a:cubicBezTo>
                      <a:pt x="206206" y="267199"/>
                      <a:pt x="314530" y="312334"/>
                      <a:pt x="433686" y="312334"/>
                    </a:cubicBezTo>
                    <a:cubicBezTo>
                      <a:pt x="552843" y="312334"/>
                      <a:pt x="652140" y="299696"/>
                      <a:pt x="715328" y="359274"/>
                    </a:cubicBezTo>
                    <a:cubicBezTo>
                      <a:pt x="791155" y="429685"/>
                      <a:pt x="821847" y="539814"/>
                      <a:pt x="827263" y="637305"/>
                    </a:cubicBezTo>
                    <a:cubicBezTo>
                      <a:pt x="854344" y="603003"/>
                      <a:pt x="872398" y="601197"/>
                      <a:pt x="872398" y="601197"/>
                    </a:cubicBezTo>
                    <a:cubicBezTo>
                      <a:pt x="872398" y="601197"/>
                      <a:pt x="939198" y="343025"/>
                      <a:pt x="785739" y="185956"/>
                    </a:cubicBezTo>
                    <a:cubicBezTo>
                      <a:pt x="729772" y="57773"/>
                      <a:pt x="579924" y="0"/>
                      <a:pt x="444519" y="0"/>
                    </a:cubicBezTo>
                    <a:cubicBezTo>
                      <a:pt x="309114" y="0"/>
                      <a:pt x="135796" y="41524"/>
                      <a:pt x="123158" y="160680"/>
                    </a:cubicBezTo>
                    <a:cubicBezTo>
                      <a:pt x="92466" y="157070"/>
                      <a:pt x="-50160" y="252756"/>
                      <a:pt x="18445" y="570506"/>
                    </a:cubicBezTo>
                    <a:close/>
                  </a:path>
                </a:pathLst>
              </a:custGeom>
              <a:solidFill>
                <a:srgbClr val="191919"/>
              </a:solidFill>
              <a:ln w="18013" cap="flat">
                <a:noFill/>
                <a:prstDash val="solid"/>
                <a:miter/>
              </a:ln>
            </p:spPr>
            <p:txBody>
              <a:bodyPr rtlCol="0" anchor="ctr"/>
              <a:lstStyle/>
              <a:p>
                <a:endParaRPr lang="zh-CN" altLang="en-US"/>
              </a:p>
            </p:txBody>
          </p:sp>
          <p:sp>
            <p:nvSpPr>
              <p:cNvPr id="55" name="任意多边形: 形状 54"/>
              <p:cNvSpPr/>
              <p:nvPr/>
            </p:nvSpPr>
            <p:spPr>
              <a:xfrm>
                <a:off x="9559025" y="1724599"/>
                <a:ext cx="631889" cy="451349"/>
              </a:xfrm>
              <a:custGeom>
                <a:avLst/>
                <a:gdLst>
                  <a:gd name="connsiteX0" fmla="*/ 631889 w 631889"/>
                  <a:gd name="connsiteY0" fmla="*/ 173318 h 451349"/>
                  <a:gd name="connsiteX1" fmla="*/ 635500 w 631889"/>
                  <a:gd name="connsiteY1" fmla="*/ 0 h 451349"/>
                  <a:gd name="connsiteX2" fmla="*/ 615640 w 631889"/>
                  <a:gd name="connsiteY2" fmla="*/ 41524 h 451349"/>
                  <a:gd name="connsiteX3" fmla="*/ 409825 w 631889"/>
                  <a:gd name="connsiteY3" fmla="*/ 368301 h 451349"/>
                  <a:gd name="connsiteX4" fmla="*/ 0 w 631889"/>
                  <a:gd name="connsiteY4" fmla="*/ 418852 h 451349"/>
                  <a:gd name="connsiteX5" fmla="*/ 232896 w 631889"/>
                  <a:gd name="connsiteY5" fmla="*/ 467598 h 451349"/>
                  <a:gd name="connsiteX6" fmla="*/ 631889 w 631889"/>
                  <a:gd name="connsiteY6" fmla="*/ 173318 h 45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889" h="451349">
                    <a:moveTo>
                      <a:pt x="631889" y="173318"/>
                    </a:moveTo>
                    <a:cubicBezTo>
                      <a:pt x="639111" y="122767"/>
                      <a:pt x="640916" y="63189"/>
                      <a:pt x="635500" y="0"/>
                    </a:cubicBezTo>
                    <a:lnTo>
                      <a:pt x="615640" y="41524"/>
                    </a:lnTo>
                    <a:cubicBezTo>
                      <a:pt x="615640" y="41524"/>
                      <a:pt x="577727" y="243729"/>
                      <a:pt x="409825" y="368301"/>
                    </a:cubicBezTo>
                    <a:cubicBezTo>
                      <a:pt x="292474" y="454960"/>
                      <a:pt x="93881" y="453155"/>
                      <a:pt x="0" y="418852"/>
                    </a:cubicBezTo>
                    <a:cubicBezTo>
                      <a:pt x="88464" y="460376"/>
                      <a:pt x="185956" y="467598"/>
                      <a:pt x="232896" y="467598"/>
                    </a:cubicBezTo>
                    <a:cubicBezTo>
                      <a:pt x="323166" y="467598"/>
                      <a:pt x="595781" y="440517"/>
                      <a:pt x="631889" y="173318"/>
                    </a:cubicBezTo>
                    <a:close/>
                  </a:path>
                </a:pathLst>
              </a:custGeom>
              <a:solidFill>
                <a:srgbClr val="FF8B49"/>
              </a:solidFill>
              <a:ln w="18013" cap="flat">
                <a:noFill/>
                <a:prstDash val="solid"/>
                <a:miter/>
              </a:ln>
            </p:spPr>
            <p:txBody>
              <a:bodyPr rtlCol="0" anchor="ctr"/>
              <a:lstStyle/>
              <a:p>
                <a:endParaRPr lang="zh-CN" altLang="en-US"/>
              </a:p>
            </p:txBody>
          </p:sp>
          <p:sp>
            <p:nvSpPr>
              <p:cNvPr id="56" name="任意多边形: 形状 55"/>
              <p:cNvSpPr/>
              <p:nvPr/>
            </p:nvSpPr>
            <p:spPr>
              <a:xfrm>
                <a:off x="10167443" y="1675127"/>
                <a:ext cx="144432" cy="216648"/>
              </a:xfrm>
              <a:custGeom>
                <a:avLst/>
                <a:gdLst>
                  <a:gd name="connsiteX0" fmla="*/ 104713 w 144431"/>
                  <a:gd name="connsiteY0" fmla="*/ 4337 h 216647"/>
                  <a:gd name="connsiteX1" fmla="*/ 9027 w 144431"/>
                  <a:gd name="connsiteY1" fmla="*/ 60304 h 216647"/>
                  <a:gd name="connsiteX2" fmla="*/ 0 w 144431"/>
                  <a:gd name="connsiteY2" fmla="*/ 231817 h 216647"/>
                  <a:gd name="connsiteX3" fmla="*/ 104713 w 144431"/>
                  <a:gd name="connsiteY3" fmla="*/ 4337 h 216647"/>
                </a:gdLst>
                <a:ahLst/>
                <a:cxnLst>
                  <a:cxn ang="0">
                    <a:pos x="connsiteX0" y="connsiteY0"/>
                  </a:cxn>
                  <a:cxn ang="0">
                    <a:pos x="connsiteX1" y="connsiteY1"/>
                  </a:cxn>
                  <a:cxn ang="0">
                    <a:pos x="connsiteX2" y="connsiteY2"/>
                  </a:cxn>
                  <a:cxn ang="0">
                    <a:pos x="connsiteX3" y="connsiteY3"/>
                  </a:cxn>
                </a:cxnLst>
                <a:rect l="l" t="t" r="r" b="b"/>
                <a:pathLst>
                  <a:path w="144431" h="216647">
                    <a:moveTo>
                      <a:pt x="104713" y="4337"/>
                    </a:moveTo>
                    <a:cubicBezTo>
                      <a:pt x="50551" y="-19133"/>
                      <a:pt x="9027" y="60304"/>
                      <a:pt x="9027" y="60304"/>
                    </a:cubicBezTo>
                    <a:lnTo>
                      <a:pt x="0" y="231817"/>
                    </a:lnTo>
                    <a:cubicBezTo>
                      <a:pt x="178735" y="197514"/>
                      <a:pt x="169708" y="31418"/>
                      <a:pt x="104713" y="4337"/>
                    </a:cubicBezTo>
                    <a:close/>
                  </a:path>
                </a:pathLst>
              </a:custGeom>
              <a:solidFill>
                <a:srgbClr val="FFAA70"/>
              </a:solidFill>
              <a:ln w="18013" cap="flat">
                <a:noFill/>
                <a:prstDash val="solid"/>
                <a:miter/>
              </a:ln>
            </p:spPr>
            <p:txBody>
              <a:bodyPr rtlCol="0" anchor="ctr"/>
              <a:lstStyle/>
              <a:p>
                <a:endParaRPr lang="zh-CN" altLang="en-US"/>
              </a:p>
            </p:txBody>
          </p:sp>
          <p:sp>
            <p:nvSpPr>
              <p:cNvPr id="57" name="任意多边形: 形状 56"/>
              <p:cNvSpPr/>
              <p:nvPr/>
            </p:nvSpPr>
            <p:spPr>
              <a:xfrm>
                <a:off x="9566246" y="1899723"/>
                <a:ext cx="324972" cy="144432"/>
              </a:xfrm>
              <a:custGeom>
                <a:avLst/>
                <a:gdLst>
                  <a:gd name="connsiteX0" fmla="*/ 166097 w 324971"/>
                  <a:gd name="connsiteY0" fmla="*/ 27081 h 144431"/>
                  <a:gd name="connsiteX1" fmla="*/ 9027 w 324971"/>
                  <a:gd name="connsiteY1" fmla="*/ 1805 h 144431"/>
                  <a:gd name="connsiteX2" fmla="*/ 3611 w 324971"/>
                  <a:gd name="connsiteY2" fmla="*/ 1805 h 144431"/>
                  <a:gd name="connsiteX3" fmla="*/ 0 w 324971"/>
                  <a:gd name="connsiteY3" fmla="*/ 9027 h 144431"/>
                  <a:gd name="connsiteX4" fmla="*/ 167902 w 324971"/>
                  <a:gd name="connsiteY4" fmla="*/ 155264 h 144431"/>
                  <a:gd name="connsiteX5" fmla="*/ 335804 w 324971"/>
                  <a:gd name="connsiteY5" fmla="*/ 9027 h 144431"/>
                  <a:gd name="connsiteX6" fmla="*/ 332193 w 324971"/>
                  <a:gd name="connsiteY6" fmla="*/ 1805 h 144431"/>
                  <a:gd name="connsiteX7" fmla="*/ 324972 w 324971"/>
                  <a:gd name="connsiteY7" fmla="*/ 0 h 144431"/>
                  <a:gd name="connsiteX8" fmla="*/ 166097 w 324971"/>
                  <a:gd name="connsiteY8" fmla="*/ 27081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971" h="144431">
                    <a:moveTo>
                      <a:pt x="166097" y="27081"/>
                    </a:moveTo>
                    <a:cubicBezTo>
                      <a:pt x="93881" y="27081"/>
                      <a:pt x="32497" y="9027"/>
                      <a:pt x="9027" y="1805"/>
                    </a:cubicBezTo>
                    <a:cubicBezTo>
                      <a:pt x="7222" y="1805"/>
                      <a:pt x="5416" y="1805"/>
                      <a:pt x="3611" y="1805"/>
                    </a:cubicBezTo>
                    <a:cubicBezTo>
                      <a:pt x="1805" y="3611"/>
                      <a:pt x="0" y="5416"/>
                      <a:pt x="0" y="9027"/>
                    </a:cubicBezTo>
                    <a:cubicBezTo>
                      <a:pt x="10832" y="115545"/>
                      <a:pt x="108324" y="155264"/>
                      <a:pt x="167902" y="155264"/>
                    </a:cubicBezTo>
                    <a:cubicBezTo>
                      <a:pt x="227480" y="155264"/>
                      <a:pt x="324972" y="113740"/>
                      <a:pt x="335804" y="9027"/>
                    </a:cubicBezTo>
                    <a:cubicBezTo>
                      <a:pt x="335804" y="5416"/>
                      <a:pt x="333999" y="3611"/>
                      <a:pt x="332193" y="1805"/>
                    </a:cubicBezTo>
                    <a:cubicBezTo>
                      <a:pt x="330388" y="0"/>
                      <a:pt x="326777" y="0"/>
                      <a:pt x="324972" y="0"/>
                    </a:cubicBezTo>
                    <a:cubicBezTo>
                      <a:pt x="299696" y="9027"/>
                      <a:pt x="238312" y="27081"/>
                      <a:pt x="166097" y="27081"/>
                    </a:cubicBezTo>
                    <a:close/>
                  </a:path>
                </a:pathLst>
              </a:custGeom>
              <a:solidFill>
                <a:srgbClr val="FFFFFF"/>
              </a:solidFill>
              <a:ln w="18013" cap="flat">
                <a:noFill/>
                <a:prstDash val="solid"/>
                <a:miter/>
              </a:ln>
            </p:spPr>
            <p:txBody>
              <a:bodyPr rtlCol="0" anchor="ctr"/>
              <a:lstStyle/>
              <a:p>
                <a:endParaRPr lang="zh-CN" altLang="en-US"/>
              </a:p>
            </p:txBody>
          </p:sp>
          <p:sp>
            <p:nvSpPr>
              <p:cNvPr id="58" name="任意多边形: 形状 57"/>
              <p:cNvSpPr/>
              <p:nvPr/>
            </p:nvSpPr>
            <p:spPr>
              <a:xfrm>
                <a:off x="9678181" y="1767425"/>
                <a:ext cx="36108" cy="54162"/>
              </a:xfrm>
              <a:custGeom>
                <a:avLst/>
                <a:gdLst>
                  <a:gd name="connsiteX0" fmla="*/ 43330 w 36107"/>
                  <a:gd name="connsiteY0" fmla="*/ 504 h 54161"/>
                  <a:gd name="connsiteX1" fmla="*/ 0 w 36107"/>
                  <a:gd name="connsiteY1" fmla="*/ 34806 h 54161"/>
                  <a:gd name="connsiteX2" fmla="*/ 52357 w 36107"/>
                  <a:gd name="connsiteY2" fmla="*/ 67303 h 54161"/>
                  <a:gd name="connsiteX3" fmla="*/ 16249 w 36107"/>
                  <a:gd name="connsiteY3" fmla="*/ 31196 h 54161"/>
                  <a:gd name="connsiteX4" fmla="*/ 43330 w 36107"/>
                  <a:gd name="connsiteY4" fmla="*/ 504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07" h="54161">
                    <a:moveTo>
                      <a:pt x="43330" y="504"/>
                    </a:moveTo>
                    <a:cubicBezTo>
                      <a:pt x="43330" y="-3107"/>
                      <a:pt x="0" y="13142"/>
                      <a:pt x="0" y="34806"/>
                    </a:cubicBezTo>
                    <a:cubicBezTo>
                      <a:pt x="0" y="63693"/>
                      <a:pt x="52357" y="69109"/>
                      <a:pt x="52357" y="67303"/>
                    </a:cubicBezTo>
                    <a:cubicBezTo>
                      <a:pt x="52357" y="65498"/>
                      <a:pt x="12638" y="52860"/>
                      <a:pt x="16249" y="31196"/>
                    </a:cubicBezTo>
                    <a:cubicBezTo>
                      <a:pt x="18054" y="11336"/>
                      <a:pt x="43330" y="2309"/>
                      <a:pt x="43330" y="504"/>
                    </a:cubicBezTo>
                    <a:close/>
                  </a:path>
                </a:pathLst>
              </a:custGeom>
              <a:solidFill>
                <a:srgbClr val="FFC396"/>
              </a:solidFill>
              <a:ln w="18013" cap="flat">
                <a:noFill/>
                <a:prstDash val="solid"/>
                <a:miter/>
              </a:ln>
            </p:spPr>
            <p:txBody>
              <a:bodyPr rtlCol="0" anchor="ctr"/>
              <a:lstStyle/>
              <a:p>
                <a:endParaRPr lang="zh-CN" altLang="en-US"/>
              </a:p>
            </p:txBody>
          </p:sp>
          <p:sp>
            <p:nvSpPr>
              <p:cNvPr id="59" name="任意多边形: 形状 58"/>
              <p:cNvSpPr/>
              <p:nvPr/>
            </p:nvSpPr>
            <p:spPr>
              <a:xfrm>
                <a:off x="10167443" y="1713767"/>
                <a:ext cx="144432" cy="180540"/>
              </a:xfrm>
              <a:custGeom>
                <a:avLst/>
                <a:gdLst>
                  <a:gd name="connsiteX0" fmla="*/ 148043 w 144431"/>
                  <a:gd name="connsiteY0" fmla="*/ 45135 h 180539"/>
                  <a:gd name="connsiteX1" fmla="*/ 45135 w 144431"/>
                  <a:gd name="connsiteY1" fmla="*/ 140821 h 180539"/>
                  <a:gd name="connsiteX2" fmla="*/ 23470 w 144431"/>
                  <a:gd name="connsiteY2" fmla="*/ 0 h 180539"/>
                  <a:gd name="connsiteX3" fmla="*/ 23470 w 144431"/>
                  <a:gd name="connsiteY3" fmla="*/ 0 h 180539"/>
                  <a:gd name="connsiteX4" fmla="*/ 7222 w 144431"/>
                  <a:gd name="connsiteY4" fmla="*/ 55967 h 180539"/>
                  <a:gd name="connsiteX5" fmla="*/ 0 w 144431"/>
                  <a:gd name="connsiteY5" fmla="*/ 193177 h 180539"/>
                  <a:gd name="connsiteX6" fmla="*/ 148043 w 144431"/>
                  <a:gd name="connsiteY6" fmla="*/ 45135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431" h="180539">
                    <a:moveTo>
                      <a:pt x="148043" y="45135"/>
                    </a:moveTo>
                    <a:cubicBezTo>
                      <a:pt x="148043" y="45135"/>
                      <a:pt x="129989" y="158875"/>
                      <a:pt x="45135" y="140821"/>
                    </a:cubicBezTo>
                    <a:cubicBezTo>
                      <a:pt x="-3611" y="129989"/>
                      <a:pt x="23470" y="0"/>
                      <a:pt x="23470" y="0"/>
                    </a:cubicBezTo>
                    <a:lnTo>
                      <a:pt x="23470" y="0"/>
                    </a:lnTo>
                    <a:cubicBezTo>
                      <a:pt x="23470" y="0"/>
                      <a:pt x="18054" y="21665"/>
                      <a:pt x="7222" y="55967"/>
                    </a:cubicBezTo>
                    <a:lnTo>
                      <a:pt x="0" y="193177"/>
                    </a:lnTo>
                    <a:cubicBezTo>
                      <a:pt x="110129" y="171513"/>
                      <a:pt x="148043" y="102908"/>
                      <a:pt x="148043" y="45135"/>
                    </a:cubicBezTo>
                    <a:close/>
                  </a:path>
                </a:pathLst>
              </a:custGeom>
              <a:solidFill>
                <a:srgbClr val="FF8B49"/>
              </a:solidFill>
              <a:ln w="18013" cap="flat">
                <a:noFill/>
                <a:prstDash val="solid"/>
                <a:miter/>
              </a:ln>
            </p:spPr>
            <p:txBody>
              <a:bodyPr rtlCol="0" anchor="ctr"/>
              <a:lstStyle/>
              <a:p>
                <a:endParaRPr lang="zh-CN" altLang="en-US"/>
              </a:p>
            </p:txBody>
          </p:sp>
          <p:sp>
            <p:nvSpPr>
              <p:cNvPr id="60" name="任意多边形: 形状 59"/>
              <p:cNvSpPr/>
              <p:nvPr/>
            </p:nvSpPr>
            <p:spPr>
              <a:xfrm>
                <a:off x="10203528" y="1737024"/>
                <a:ext cx="72216" cy="72216"/>
              </a:xfrm>
              <a:custGeom>
                <a:avLst/>
                <a:gdLst>
                  <a:gd name="connsiteX0" fmla="*/ 28910 w 72215"/>
                  <a:gd name="connsiteY0" fmla="*/ 48959 h 72215"/>
                  <a:gd name="connsiteX1" fmla="*/ 21688 w 72215"/>
                  <a:gd name="connsiteY1" fmla="*/ 72429 h 72215"/>
                  <a:gd name="connsiteX2" fmla="*/ 1829 w 72215"/>
                  <a:gd name="connsiteY2" fmla="*/ 81456 h 72215"/>
                  <a:gd name="connsiteX3" fmla="*/ 54186 w 72215"/>
                  <a:gd name="connsiteY3" fmla="*/ 74234 h 72215"/>
                  <a:gd name="connsiteX4" fmla="*/ 61407 w 72215"/>
                  <a:gd name="connsiteY4" fmla="*/ 7435 h 72215"/>
                  <a:gd name="connsiteX5" fmla="*/ 1829 w 72215"/>
                  <a:gd name="connsiteY5" fmla="*/ 23683 h 72215"/>
                  <a:gd name="connsiteX6" fmla="*/ 14467 w 72215"/>
                  <a:gd name="connsiteY6" fmla="*/ 39932 h 72215"/>
                  <a:gd name="connsiteX7" fmla="*/ 28910 w 72215"/>
                  <a:gd name="connsiteY7" fmla="*/ 48959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28910" y="48959"/>
                    </a:moveTo>
                    <a:cubicBezTo>
                      <a:pt x="30715" y="59791"/>
                      <a:pt x="28910" y="65207"/>
                      <a:pt x="21688" y="72429"/>
                    </a:cubicBezTo>
                    <a:cubicBezTo>
                      <a:pt x="14467" y="79651"/>
                      <a:pt x="1829" y="77845"/>
                      <a:pt x="1829" y="81456"/>
                    </a:cubicBezTo>
                    <a:cubicBezTo>
                      <a:pt x="3634" y="85067"/>
                      <a:pt x="28910" y="95899"/>
                      <a:pt x="54186" y="74234"/>
                    </a:cubicBezTo>
                    <a:cubicBezTo>
                      <a:pt x="79461" y="52570"/>
                      <a:pt x="79461" y="23683"/>
                      <a:pt x="61407" y="7435"/>
                    </a:cubicBezTo>
                    <a:cubicBezTo>
                      <a:pt x="43353" y="-8814"/>
                      <a:pt x="9051" y="3824"/>
                      <a:pt x="1829" y="23683"/>
                    </a:cubicBezTo>
                    <a:cubicBezTo>
                      <a:pt x="-5393" y="45348"/>
                      <a:pt x="10856" y="41737"/>
                      <a:pt x="14467" y="39932"/>
                    </a:cubicBezTo>
                    <a:cubicBezTo>
                      <a:pt x="19883" y="39932"/>
                      <a:pt x="27105" y="43543"/>
                      <a:pt x="28910" y="48959"/>
                    </a:cubicBezTo>
                    <a:close/>
                  </a:path>
                </a:pathLst>
              </a:custGeom>
              <a:solidFill>
                <a:srgbClr val="FF8B49"/>
              </a:solidFill>
              <a:ln w="18013" cap="flat">
                <a:noFill/>
                <a:prstDash val="solid"/>
                <a:miter/>
              </a:ln>
            </p:spPr>
            <p:txBody>
              <a:bodyPr rtlCol="0" anchor="ctr"/>
              <a:lstStyle/>
              <a:p>
                <a:endParaRPr lang="zh-CN" altLang="en-US"/>
              </a:p>
            </p:txBody>
          </p:sp>
          <p:sp>
            <p:nvSpPr>
              <p:cNvPr id="61" name="任意多边形: 形状 60"/>
              <p:cNvSpPr/>
              <p:nvPr/>
            </p:nvSpPr>
            <p:spPr>
              <a:xfrm>
                <a:off x="9400150" y="4374917"/>
                <a:ext cx="288864" cy="1552642"/>
              </a:xfrm>
              <a:custGeom>
                <a:avLst/>
                <a:gdLst>
                  <a:gd name="connsiteX0" fmla="*/ 146237 w 288863"/>
                  <a:gd name="connsiteY0" fmla="*/ 890066 h 1552641"/>
                  <a:gd name="connsiteX1" fmla="*/ 126378 w 288863"/>
                  <a:gd name="connsiteY1" fmla="*/ 1475015 h 1552641"/>
                  <a:gd name="connsiteX2" fmla="*/ 0 w 288863"/>
                  <a:gd name="connsiteY2" fmla="*/ 1558063 h 1552641"/>
                  <a:gd name="connsiteX3" fmla="*/ 10832 w 288863"/>
                  <a:gd name="connsiteY3" fmla="*/ 1559869 h 1552641"/>
                  <a:gd name="connsiteX4" fmla="*/ 204010 w 288863"/>
                  <a:gd name="connsiteY4" fmla="*/ 1559869 h 1552641"/>
                  <a:gd name="connsiteX5" fmla="*/ 223869 w 288863"/>
                  <a:gd name="connsiteY5" fmla="*/ 1556258 h 1552641"/>
                  <a:gd name="connsiteX6" fmla="*/ 225675 w 288863"/>
                  <a:gd name="connsiteY6" fmla="*/ 1534593 h 1552641"/>
                  <a:gd name="connsiteX7" fmla="*/ 222064 w 288863"/>
                  <a:gd name="connsiteY7" fmla="*/ 1068801 h 1552641"/>
                  <a:gd name="connsiteX8" fmla="*/ 229286 w 288863"/>
                  <a:gd name="connsiteY8" fmla="*/ 640921 h 1552641"/>
                  <a:gd name="connsiteX9" fmla="*/ 276226 w 288863"/>
                  <a:gd name="connsiteY9" fmla="*/ 162491 h 1552641"/>
                  <a:gd name="connsiteX10" fmla="*/ 290669 w 288863"/>
                  <a:gd name="connsiteY10" fmla="*/ 5 h 1552641"/>
                  <a:gd name="connsiteX11" fmla="*/ 290669 w 288863"/>
                  <a:gd name="connsiteY11" fmla="*/ 5 h 1552641"/>
                  <a:gd name="connsiteX12" fmla="*/ 146237 w 288863"/>
                  <a:gd name="connsiteY12" fmla="*/ 890066 h 155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863" h="1552641">
                    <a:moveTo>
                      <a:pt x="146237" y="890066"/>
                    </a:moveTo>
                    <a:cubicBezTo>
                      <a:pt x="149848" y="1117546"/>
                      <a:pt x="166097" y="1420853"/>
                      <a:pt x="126378" y="1475015"/>
                    </a:cubicBezTo>
                    <a:cubicBezTo>
                      <a:pt x="95686" y="1518344"/>
                      <a:pt x="30692" y="1552647"/>
                      <a:pt x="0" y="1558063"/>
                    </a:cubicBezTo>
                    <a:cubicBezTo>
                      <a:pt x="5416" y="1559869"/>
                      <a:pt x="10832" y="1559869"/>
                      <a:pt x="10832" y="1559869"/>
                    </a:cubicBezTo>
                    <a:lnTo>
                      <a:pt x="204010" y="1559869"/>
                    </a:lnTo>
                    <a:cubicBezTo>
                      <a:pt x="204010" y="1559869"/>
                      <a:pt x="220259" y="1561674"/>
                      <a:pt x="223869" y="1556258"/>
                    </a:cubicBezTo>
                    <a:cubicBezTo>
                      <a:pt x="227480" y="1550842"/>
                      <a:pt x="225675" y="1550842"/>
                      <a:pt x="225675" y="1534593"/>
                    </a:cubicBezTo>
                    <a:cubicBezTo>
                      <a:pt x="223869" y="1447934"/>
                      <a:pt x="222064" y="1160876"/>
                      <a:pt x="222064" y="1068801"/>
                    </a:cubicBezTo>
                    <a:cubicBezTo>
                      <a:pt x="222064" y="958671"/>
                      <a:pt x="216648" y="814239"/>
                      <a:pt x="229286" y="640921"/>
                    </a:cubicBezTo>
                    <a:cubicBezTo>
                      <a:pt x="238313" y="516349"/>
                      <a:pt x="270810" y="241928"/>
                      <a:pt x="276226" y="162491"/>
                    </a:cubicBezTo>
                    <a:cubicBezTo>
                      <a:pt x="281642" y="83053"/>
                      <a:pt x="290669" y="5"/>
                      <a:pt x="290669" y="5"/>
                    </a:cubicBezTo>
                    <a:lnTo>
                      <a:pt x="290669" y="5"/>
                    </a:lnTo>
                    <a:cubicBezTo>
                      <a:pt x="290669" y="-1800"/>
                      <a:pt x="140821" y="454965"/>
                      <a:pt x="146237" y="890066"/>
                    </a:cubicBezTo>
                    <a:close/>
                  </a:path>
                </a:pathLst>
              </a:custGeom>
              <a:solidFill>
                <a:srgbClr val="2A2E31"/>
              </a:solidFill>
              <a:ln w="18013" cap="flat">
                <a:noFill/>
                <a:prstDash val="solid"/>
                <a:miter/>
              </a:ln>
            </p:spPr>
            <p:txBody>
              <a:bodyPr rtlCol="0" anchor="ctr"/>
              <a:lstStyle/>
              <a:p>
                <a:endParaRPr lang="zh-CN" altLang="en-US"/>
              </a:p>
            </p:txBody>
          </p:sp>
          <p:sp>
            <p:nvSpPr>
              <p:cNvPr id="62" name="任意多边形: 形状 61"/>
              <p:cNvSpPr/>
              <p:nvPr/>
            </p:nvSpPr>
            <p:spPr>
              <a:xfrm>
                <a:off x="9730537" y="1362838"/>
                <a:ext cx="505511" cy="343025"/>
              </a:xfrm>
              <a:custGeom>
                <a:avLst/>
                <a:gdLst>
                  <a:gd name="connsiteX0" fmla="*/ 348442 w 505511"/>
                  <a:gd name="connsiteY0" fmla="*/ 71092 h 343025"/>
                  <a:gd name="connsiteX1" fmla="*/ 460376 w 505511"/>
                  <a:gd name="connsiteY1" fmla="*/ 349123 h 343025"/>
                  <a:gd name="connsiteX2" fmla="*/ 505511 w 505511"/>
                  <a:gd name="connsiteY2" fmla="*/ 313015 h 343025"/>
                  <a:gd name="connsiteX3" fmla="*/ 494679 w 505511"/>
                  <a:gd name="connsiteY3" fmla="*/ 22346 h 343025"/>
                  <a:gd name="connsiteX4" fmla="*/ 404409 w 505511"/>
                  <a:gd name="connsiteY4" fmla="*/ 76508 h 343025"/>
                  <a:gd name="connsiteX5" fmla="*/ 0 w 505511"/>
                  <a:gd name="connsiteY5" fmla="*/ 18735 h 343025"/>
                  <a:gd name="connsiteX6" fmla="*/ 64994 w 505511"/>
                  <a:gd name="connsiteY6" fmla="*/ 22346 h 343025"/>
                  <a:gd name="connsiteX7" fmla="*/ 348442 w 505511"/>
                  <a:gd name="connsiteY7" fmla="*/ 71092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5511" h="343025">
                    <a:moveTo>
                      <a:pt x="348442" y="71092"/>
                    </a:moveTo>
                    <a:cubicBezTo>
                      <a:pt x="424268" y="141502"/>
                      <a:pt x="454960" y="251632"/>
                      <a:pt x="460376" y="349123"/>
                    </a:cubicBezTo>
                    <a:cubicBezTo>
                      <a:pt x="487457" y="314821"/>
                      <a:pt x="505511" y="313015"/>
                      <a:pt x="505511" y="313015"/>
                    </a:cubicBezTo>
                    <a:cubicBezTo>
                      <a:pt x="505511" y="313015"/>
                      <a:pt x="545230" y="163167"/>
                      <a:pt x="494679" y="22346"/>
                    </a:cubicBezTo>
                    <a:cubicBezTo>
                      <a:pt x="503706" y="123449"/>
                      <a:pt x="501901" y="206497"/>
                      <a:pt x="404409" y="76508"/>
                    </a:cubicBezTo>
                    <a:cubicBezTo>
                      <a:pt x="308723" y="-53480"/>
                      <a:pt x="64994" y="22346"/>
                      <a:pt x="0" y="18735"/>
                    </a:cubicBezTo>
                    <a:cubicBezTo>
                      <a:pt x="21665" y="22346"/>
                      <a:pt x="43330" y="22346"/>
                      <a:pt x="64994" y="22346"/>
                    </a:cubicBezTo>
                    <a:cubicBezTo>
                      <a:pt x="184150" y="24152"/>
                      <a:pt x="283447" y="11514"/>
                      <a:pt x="348442" y="71092"/>
                    </a:cubicBezTo>
                    <a:close/>
                  </a:path>
                </a:pathLst>
              </a:custGeom>
              <a:solidFill>
                <a:srgbClr val="000000"/>
              </a:solidFill>
              <a:ln w="18013" cap="flat">
                <a:noFill/>
                <a:prstDash val="solid"/>
                <a:miter/>
              </a:ln>
            </p:spPr>
            <p:txBody>
              <a:bodyPr rtlCol="0" anchor="ctr"/>
              <a:lstStyle/>
              <a:p>
                <a:endParaRPr lang="zh-CN" altLang="en-US"/>
              </a:p>
            </p:txBody>
          </p:sp>
          <p:sp>
            <p:nvSpPr>
              <p:cNvPr id="63" name="任意多边形: 形状 62"/>
              <p:cNvSpPr/>
              <p:nvPr/>
            </p:nvSpPr>
            <p:spPr>
              <a:xfrm>
                <a:off x="9508473" y="1110474"/>
                <a:ext cx="559673" cy="180540"/>
              </a:xfrm>
              <a:custGeom>
                <a:avLst/>
                <a:gdLst>
                  <a:gd name="connsiteX0" fmla="*/ 0 w 559673"/>
                  <a:gd name="connsiteY0" fmla="*/ 123057 h 180539"/>
                  <a:gd name="connsiteX1" fmla="*/ 223869 w 559673"/>
                  <a:gd name="connsiteY1" fmla="*/ 290 h 180539"/>
                  <a:gd name="connsiteX2" fmla="*/ 68605 w 559673"/>
                  <a:gd name="connsiteY2" fmla="*/ 65284 h 180539"/>
                  <a:gd name="connsiteX3" fmla="*/ 355663 w 559673"/>
                  <a:gd name="connsiteY3" fmla="*/ 45425 h 180539"/>
                  <a:gd name="connsiteX4" fmla="*/ 131794 w 559673"/>
                  <a:gd name="connsiteY4" fmla="*/ 65284 h 180539"/>
                  <a:gd name="connsiteX5" fmla="*/ 395382 w 559673"/>
                  <a:gd name="connsiteY5" fmla="*/ 72506 h 180539"/>
                  <a:gd name="connsiteX6" fmla="*/ 563284 w 559673"/>
                  <a:gd name="connsiteY6" fmla="*/ 188051 h 180539"/>
                  <a:gd name="connsiteX7" fmla="*/ 292474 w 559673"/>
                  <a:gd name="connsiteY7" fmla="*/ 168192 h 180539"/>
                  <a:gd name="connsiteX8" fmla="*/ 0 w 559673"/>
                  <a:gd name="connsiteY8" fmla="*/ 12305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673" h="180539">
                    <a:moveTo>
                      <a:pt x="0" y="123057"/>
                    </a:moveTo>
                    <a:cubicBezTo>
                      <a:pt x="0" y="123057"/>
                      <a:pt x="34303" y="-6931"/>
                      <a:pt x="223869" y="290"/>
                    </a:cubicBezTo>
                    <a:cubicBezTo>
                      <a:pt x="139016" y="11123"/>
                      <a:pt x="92075" y="30982"/>
                      <a:pt x="68605" y="65284"/>
                    </a:cubicBezTo>
                    <a:cubicBezTo>
                      <a:pt x="144432" y="29176"/>
                      <a:pt x="193178" y="3901"/>
                      <a:pt x="355663" y="45425"/>
                    </a:cubicBezTo>
                    <a:cubicBezTo>
                      <a:pt x="198594" y="11123"/>
                      <a:pt x="131794" y="65284"/>
                      <a:pt x="131794" y="65284"/>
                    </a:cubicBezTo>
                    <a:cubicBezTo>
                      <a:pt x="131794" y="65284"/>
                      <a:pt x="243729" y="41814"/>
                      <a:pt x="395382" y="72506"/>
                    </a:cubicBezTo>
                    <a:cubicBezTo>
                      <a:pt x="494679" y="92365"/>
                      <a:pt x="563284" y="188051"/>
                      <a:pt x="563284" y="188051"/>
                    </a:cubicBezTo>
                    <a:cubicBezTo>
                      <a:pt x="563284" y="188051"/>
                      <a:pt x="433295" y="112225"/>
                      <a:pt x="292474" y="168192"/>
                    </a:cubicBezTo>
                    <a:cubicBezTo>
                      <a:pt x="205815" y="202495"/>
                      <a:pt x="28886" y="209716"/>
                      <a:pt x="0" y="123057"/>
                    </a:cubicBezTo>
                    <a:close/>
                  </a:path>
                </a:pathLst>
              </a:custGeom>
              <a:solidFill>
                <a:srgbClr val="2A2A2A"/>
              </a:solidFill>
              <a:ln w="18013" cap="flat">
                <a:noFill/>
                <a:prstDash val="solid"/>
                <a:miter/>
              </a:ln>
            </p:spPr>
            <p:txBody>
              <a:bodyPr rtlCol="0" anchor="ctr"/>
              <a:lstStyle/>
              <a:p>
                <a:endParaRPr lang="zh-CN" altLang="en-US"/>
              </a:p>
            </p:txBody>
          </p:sp>
          <p:sp>
            <p:nvSpPr>
              <p:cNvPr id="64" name="任意多边形: 形状 63"/>
              <p:cNvSpPr/>
              <p:nvPr/>
            </p:nvSpPr>
            <p:spPr>
              <a:xfrm>
                <a:off x="9396539" y="1259824"/>
                <a:ext cx="90270" cy="198594"/>
              </a:xfrm>
              <a:custGeom>
                <a:avLst/>
                <a:gdLst>
                  <a:gd name="connsiteX0" fmla="*/ 88464 w 90269"/>
                  <a:gd name="connsiteY0" fmla="*/ 2593 h 198593"/>
                  <a:gd name="connsiteX1" fmla="*/ 101102 w 90269"/>
                  <a:gd name="connsiteY1" fmla="*/ 45922 h 198593"/>
                  <a:gd name="connsiteX2" fmla="*/ 9027 w 90269"/>
                  <a:gd name="connsiteY2" fmla="*/ 202992 h 198593"/>
                  <a:gd name="connsiteX3" fmla="*/ 45135 w 90269"/>
                  <a:gd name="connsiteY3" fmla="*/ 78420 h 198593"/>
                  <a:gd name="connsiteX4" fmla="*/ 0 w 90269"/>
                  <a:gd name="connsiteY4" fmla="*/ 132582 h 198593"/>
                  <a:gd name="connsiteX5" fmla="*/ 54162 w 90269"/>
                  <a:gd name="connsiteY5" fmla="*/ 36896 h 198593"/>
                  <a:gd name="connsiteX6" fmla="*/ 1805 w 90269"/>
                  <a:gd name="connsiteY6" fmla="*/ 89252 h 198593"/>
                  <a:gd name="connsiteX7" fmla="*/ 88464 w 90269"/>
                  <a:gd name="connsiteY7" fmla="*/ 2593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269" h="198593">
                    <a:moveTo>
                      <a:pt x="88464" y="2593"/>
                    </a:moveTo>
                    <a:cubicBezTo>
                      <a:pt x="97491" y="8009"/>
                      <a:pt x="102908" y="35090"/>
                      <a:pt x="101102" y="45922"/>
                    </a:cubicBezTo>
                    <a:cubicBezTo>
                      <a:pt x="90270" y="101890"/>
                      <a:pt x="25276" y="127165"/>
                      <a:pt x="9027" y="202992"/>
                    </a:cubicBezTo>
                    <a:cubicBezTo>
                      <a:pt x="0" y="152441"/>
                      <a:pt x="32497" y="92863"/>
                      <a:pt x="45135" y="78420"/>
                    </a:cubicBezTo>
                    <a:cubicBezTo>
                      <a:pt x="28886" y="85641"/>
                      <a:pt x="3611" y="118138"/>
                      <a:pt x="0" y="132582"/>
                    </a:cubicBezTo>
                    <a:cubicBezTo>
                      <a:pt x="5416" y="92863"/>
                      <a:pt x="28886" y="53144"/>
                      <a:pt x="54162" y="36896"/>
                    </a:cubicBezTo>
                    <a:cubicBezTo>
                      <a:pt x="21665" y="49533"/>
                      <a:pt x="14443" y="69393"/>
                      <a:pt x="1805" y="89252"/>
                    </a:cubicBezTo>
                    <a:cubicBezTo>
                      <a:pt x="19859" y="24258"/>
                      <a:pt x="66800" y="-10045"/>
                      <a:pt x="88464" y="2593"/>
                    </a:cubicBezTo>
                    <a:close/>
                  </a:path>
                </a:pathLst>
              </a:custGeom>
              <a:solidFill>
                <a:srgbClr val="2A2A2A"/>
              </a:solidFill>
              <a:ln w="18013" cap="flat">
                <a:noFill/>
                <a:prstDash val="solid"/>
                <a:miter/>
              </a:ln>
            </p:spPr>
            <p:txBody>
              <a:bodyPr rtlCol="0" anchor="ctr"/>
              <a:lstStyle/>
              <a:p>
                <a:endParaRPr lang="zh-CN" altLang="en-US"/>
              </a:p>
            </p:txBody>
          </p:sp>
          <p:sp>
            <p:nvSpPr>
              <p:cNvPr id="65" name="任意多边形: 形状 64"/>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66" name="任意多边形: 形状 65"/>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67" name="任意多边形: 形状 66"/>
              <p:cNvSpPr/>
              <p:nvPr/>
            </p:nvSpPr>
            <p:spPr>
              <a:xfrm>
                <a:off x="9199825" y="6075332"/>
                <a:ext cx="252756" cy="144432"/>
              </a:xfrm>
              <a:custGeom>
                <a:avLst/>
                <a:gdLst>
                  <a:gd name="connsiteX0" fmla="*/ 1731 w 252755"/>
                  <a:gd name="connsiteY0" fmla="*/ 130263 h 144431"/>
                  <a:gd name="connsiteX1" fmla="*/ 34228 w 252755"/>
                  <a:gd name="connsiteY1" fmla="*/ 150122 h 144431"/>
                  <a:gd name="connsiteX2" fmla="*/ 138941 w 252755"/>
                  <a:gd name="connsiteY2" fmla="*/ 114014 h 144431"/>
                  <a:gd name="connsiteX3" fmla="*/ 207546 w 252755"/>
                  <a:gd name="connsiteY3" fmla="*/ 72490 h 144431"/>
                  <a:gd name="connsiteX4" fmla="*/ 243654 w 252755"/>
                  <a:gd name="connsiteY4" fmla="*/ 38188 h 144431"/>
                  <a:gd name="connsiteX5" fmla="*/ 263514 w 252755"/>
                  <a:gd name="connsiteY5" fmla="*/ 23744 h 144431"/>
                  <a:gd name="connsiteX6" fmla="*/ 198519 w 252755"/>
                  <a:gd name="connsiteY6" fmla="*/ 2080 h 144431"/>
                  <a:gd name="connsiteX7" fmla="*/ 171438 w 252755"/>
                  <a:gd name="connsiteY7" fmla="*/ 39993 h 144431"/>
                  <a:gd name="connsiteX8" fmla="*/ 1731 w 252755"/>
                  <a:gd name="connsiteY8" fmla="*/ 130263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2755" h="144431">
                    <a:moveTo>
                      <a:pt x="1731" y="130263"/>
                    </a:moveTo>
                    <a:cubicBezTo>
                      <a:pt x="-5491" y="132068"/>
                      <a:pt x="10758" y="157344"/>
                      <a:pt x="34228" y="150122"/>
                    </a:cubicBezTo>
                    <a:cubicBezTo>
                      <a:pt x="57698" y="144706"/>
                      <a:pt x="115471" y="124847"/>
                      <a:pt x="138941" y="114014"/>
                    </a:cubicBezTo>
                    <a:cubicBezTo>
                      <a:pt x="162411" y="104987"/>
                      <a:pt x="180465" y="92350"/>
                      <a:pt x="207546" y="72490"/>
                    </a:cubicBezTo>
                    <a:cubicBezTo>
                      <a:pt x="218379" y="63463"/>
                      <a:pt x="232822" y="49020"/>
                      <a:pt x="243654" y="38188"/>
                    </a:cubicBezTo>
                    <a:cubicBezTo>
                      <a:pt x="252681" y="27355"/>
                      <a:pt x="259903" y="21940"/>
                      <a:pt x="263514" y="23744"/>
                    </a:cubicBezTo>
                    <a:cubicBezTo>
                      <a:pt x="240043" y="7496"/>
                      <a:pt x="211157" y="-5141"/>
                      <a:pt x="198519" y="2080"/>
                    </a:cubicBezTo>
                    <a:cubicBezTo>
                      <a:pt x="193103" y="12913"/>
                      <a:pt x="184076" y="27355"/>
                      <a:pt x="171438" y="39993"/>
                    </a:cubicBezTo>
                    <a:cubicBezTo>
                      <a:pt x="158801" y="52631"/>
                      <a:pt x="117276" y="104987"/>
                      <a:pt x="1731" y="130263"/>
                    </a:cubicBezTo>
                    <a:close/>
                  </a:path>
                </a:pathLst>
              </a:custGeom>
              <a:solidFill>
                <a:srgbClr val="2C2C2C"/>
              </a:solidFill>
              <a:ln w="18013" cap="flat">
                <a:noFill/>
                <a:prstDash val="solid"/>
                <a:miter/>
              </a:ln>
            </p:spPr>
            <p:txBody>
              <a:bodyPr rtlCol="0" anchor="ctr"/>
              <a:lstStyle/>
              <a:p>
                <a:endParaRPr lang="zh-CN" altLang="en-US"/>
              </a:p>
            </p:txBody>
          </p:sp>
          <p:sp>
            <p:nvSpPr>
              <p:cNvPr id="68" name="任意多边形: 形状 67"/>
              <p:cNvSpPr/>
              <p:nvPr/>
            </p:nvSpPr>
            <p:spPr>
              <a:xfrm>
                <a:off x="9198020" y="6109909"/>
                <a:ext cx="234702" cy="108324"/>
              </a:xfrm>
              <a:custGeom>
                <a:avLst/>
                <a:gdLst>
                  <a:gd name="connsiteX0" fmla="*/ 212963 w 234701"/>
                  <a:gd name="connsiteY0" fmla="*/ 27081 h 108323"/>
                  <a:gd name="connsiteX1" fmla="*/ 164217 w 234701"/>
                  <a:gd name="connsiteY1" fmla="*/ 36108 h 108323"/>
                  <a:gd name="connsiteX2" fmla="*/ 173244 w 234701"/>
                  <a:gd name="connsiteY2" fmla="*/ 5417 h 108323"/>
                  <a:gd name="connsiteX3" fmla="*/ 173244 w 234701"/>
                  <a:gd name="connsiteY3" fmla="*/ 5417 h 108323"/>
                  <a:gd name="connsiteX4" fmla="*/ 171438 w 234701"/>
                  <a:gd name="connsiteY4" fmla="*/ 7221 h 108323"/>
                  <a:gd name="connsiteX5" fmla="*/ 1731 w 234701"/>
                  <a:gd name="connsiteY5" fmla="*/ 95686 h 108323"/>
                  <a:gd name="connsiteX6" fmla="*/ 34228 w 234701"/>
                  <a:gd name="connsiteY6" fmla="*/ 115545 h 108323"/>
                  <a:gd name="connsiteX7" fmla="*/ 138941 w 234701"/>
                  <a:gd name="connsiteY7" fmla="*/ 79437 h 108323"/>
                  <a:gd name="connsiteX8" fmla="*/ 207546 w 234701"/>
                  <a:gd name="connsiteY8" fmla="*/ 37913 h 108323"/>
                  <a:gd name="connsiteX9" fmla="*/ 243654 w 234701"/>
                  <a:gd name="connsiteY9" fmla="*/ 3611 h 108323"/>
                  <a:gd name="connsiteX10" fmla="*/ 247265 w 234701"/>
                  <a:gd name="connsiteY10" fmla="*/ 0 h 108323"/>
                  <a:gd name="connsiteX11" fmla="*/ 247265 w 234701"/>
                  <a:gd name="connsiteY11" fmla="*/ 0 h 108323"/>
                  <a:gd name="connsiteX12" fmla="*/ 212963 w 234701"/>
                  <a:gd name="connsiteY12" fmla="*/ 27081 h 108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701" h="108323">
                    <a:moveTo>
                      <a:pt x="212963" y="27081"/>
                    </a:moveTo>
                    <a:cubicBezTo>
                      <a:pt x="196714" y="36108"/>
                      <a:pt x="176855" y="43329"/>
                      <a:pt x="164217" y="36108"/>
                    </a:cubicBezTo>
                    <a:cubicBezTo>
                      <a:pt x="151579" y="28886"/>
                      <a:pt x="173244" y="5417"/>
                      <a:pt x="173244" y="5417"/>
                    </a:cubicBezTo>
                    <a:lnTo>
                      <a:pt x="173244" y="5417"/>
                    </a:lnTo>
                    <a:cubicBezTo>
                      <a:pt x="173244" y="5417"/>
                      <a:pt x="173244" y="5417"/>
                      <a:pt x="171438" y="7221"/>
                    </a:cubicBezTo>
                    <a:cubicBezTo>
                      <a:pt x="160606" y="18054"/>
                      <a:pt x="117276" y="70410"/>
                      <a:pt x="1731" y="95686"/>
                    </a:cubicBezTo>
                    <a:cubicBezTo>
                      <a:pt x="-5491" y="97491"/>
                      <a:pt x="10758" y="122767"/>
                      <a:pt x="34228" y="115545"/>
                    </a:cubicBezTo>
                    <a:cubicBezTo>
                      <a:pt x="57698" y="110129"/>
                      <a:pt x="115471" y="90270"/>
                      <a:pt x="138941" y="79437"/>
                    </a:cubicBezTo>
                    <a:cubicBezTo>
                      <a:pt x="162411" y="70410"/>
                      <a:pt x="180465" y="57773"/>
                      <a:pt x="207546" y="37913"/>
                    </a:cubicBezTo>
                    <a:cubicBezTo>
                      <a:pt x="218379" y="28886"/>
                      <a:pt x="232822" y="14444"/>
                      <a:pt x="243654" y="3611"/>
                    </a:cubicBezTo>
                    <a:cubicBezTo>
                      <a:pt x="245460" y="1806"/>
                      <a:pt x="245460" y="1806"/>
                      <a:pt x="247265" y="0"/>
                    </a:cubicBezTo>
                    <a:lnTo>
                      <a:pt x="247265" y="0"/>
                    </a:lnTo>
                    <a:cubicBezTo>
                      <a:pt x="243654" y="3611"/>
                      <a:pt x="229211" y="18054"/>
                      <a:pt x="212963" y="27081"/>
                    </a:cubicBezTo>
                    <a:close/>
                  </a:path>
                </a:pathLst>
              </a:custGeom>
              <a:solidFill>
                <a:srgbClr val="252525"/>
              </a:solidFill>
              <a:ln w="18013" cap="flat">
                <a:noFill/>
                <a:prstDash val="solid"/>
                <a:miter/>
              </a:ln>
            </p:spPr>
            <p:txBody>
              <a:bodyPr rtlCol="0" anchor="ctr"/>
              <a:lstStyle/>
              <a:p>
                <a:endParaRPr lang="zh-CN" altLang="en-US"/>
              </a:p>
            </p:txBody>
          </p:sp>
          <p:sp>
            <p:nvSpPr>
              <p:cNvPr id="69" name="任意多边形: 形状 68"/>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E0E0E"/>
              </a:solidFill>
              <a:ln w="18013" cap="flat">
                <a:noFill/>
                <a:prstDash val="solid"/>
                <a:miter/>
              </a:ln>
            </p:spPr>
            <p:txBody>
              <a:bodyPr rtlCol="0" anchor="ctr"/>
              <a:lstStyle/>
              <a:p>
                <a:endParaRPr lang="zh-CN" altLang="en-US"/>
              </a:p>
            </p:txBody>
          </p:sp>
          <p:sp>
            <p:nvSpPr>
              <p:cNvPr id="70" name="任意多边形: 形状 69"/>
              <p:cNvSpPr/>
              <p:nvPr/>
            </p:nvSpPr>
            <p:spPr>
              <a:xfrm>
                <a:off x="9450701" y="6359054"/>
                <a:ext cx="36108" cy="18054"/>
              </a:xfrm>
              <a:custGeom>
                <a:avLst/>
                <a:gdLst>
                  <a:gd name="connsiteX0" fmla="*/ 0 w 36107"/>
                  <a:gd name="connsiteY0" fmla="*/ 12637 h 18053"/>
                  <a:gd name="connsiteX1" fmla="*/ 43330 w 36107"/>
                  <a:gd name="connsiteY1" fmla="*/ 23470 h 18053"/>
                  <a:gd name="connsiteX2" fmla="*/ 37913 w 36107"/>
                  <a:gd name="connsiteY2" fmla="*/ 0 h 18053"/>
                </a:gdLst>
                <a:ahLst/>
                <a:cxnLst>
                  <a:cxn ang="0">
                    <a:pos x="connsiteX0" y="connsiteY0"/>
                  </a:cxn>
                  <a:cxn ang="0">
                    <a:pos x="connsiteX1" y="connsiteY1"/>
                  </a:cxn>
                  <a:cxn ang="0">
                    <a:pos x="connsiteX2" y="connsiteY2"/>
                  </a:cxn>
                </a:cxnLst>
                <a:rect l="l" t="t" r="r" b="b"/>
                <a:pathLst>
                  <a:path w="36107" h="18053">
                    <a:moveTo>
                      <a:pt x="0" y="12637"/>
                    </a:moveTo>
                    <a:lnTo>
                      <a:pt x="43330" y="23470"/>
                    </a:lnTo>
                    <a:lnTo>
                      <a:pt x="37913" y="0"/>
                    </a:lnTo>
                    <a:close/>
                  </a:path>
                </a:pathLst>
              </a:custGeom>
              <a:solidFill>
                <a:srgbClr val="090909"/>
              </a:solidFill>
              <a:ln w="18013" cap="flat">
                <a:noFill/>
                <a:prstDash val="solid"/>
                <a:miter/>
              </a:ln>
            </p:spPr>
            <p:txBody>
              <a:bodyPr rtlCol="0" anchor="ctr"/>
              <a:lstStyle/>
              <a:p>
                <a:endParaRPr lang="zh-CN" altLang="en-US"/>
              </a:p>
            </p:txBody>
          </p:sp>
          <p:sp>
            <p:nvSpPr>
              <p:cNvPr id="71" name="任意多边形: 形状 70"/>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90909"/>
              </a:solidFill>
              <a:ln w="18013" cap="flat">
                <a:noFill/>
                <a:prstDash val="solid"/>
                <a:miter/>
              </a:ln>
            </p:spPr>
            <p:txBody>
              <a:bodyPr rtlCol="0" anchor="ctr"/>
              <a:lstStyle/>
              <a:p>
                <a:endParaRPr lang="zh-CN" altLang="en-US"/>
              </a:p>
            </p:txBody>
          </p:sp>
          <p:sp>
            <p:nvSpPr>
              <p:cNvPr id="72" name="任意多边形: 形状 71"/>
              <p:cNvSpPr/>
              <p:nvPr/>
            </p:nvSpPr>
            <p:spPr>
              <a:xfrm>
                <a:off x="9232248" y="624170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2" y="0"/>
                      <a:pt x="14443" y="0"/>
                    </a:cubicBezTo>
                    <a:cubicBezTo>
                      <a:pt x="21665" y="1805"/>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73" name="任意多边形: 形状 72"/>
              <p:cNvSpPr/>
              <p:nvPr/>
            </p:nvSpPr>
            <p:spPr>
              <a:xfrm>
                <a:off x="9302658" y="6225454"/>
                <a:ext cx="18054" cy="18054"/>
              </a:xfrm>
              <a:custGeom>
                <a:avLst/>
                <a:gdLst>
                  <a:gd name="connsiteX0" fmla="*/ 27081 w 18053"/>
                  <a:gd name="connsiteY0" fmla="*/ 14444 h 18053"/>
                  <a:gd name="connsiteX1" fmla="*/ 12638 w 18053"/>
                  <a:gd name="connsiteY1" fmla="*/ 27081 h 18053"/>
                  <a:gd name="connsiteX2" fmla="*/ 0 w 18053"/>
                  <a:gd name="connsiteY2" fmla="*/ 12638 h 18053"/>
                  <a:gd name="connsiteX3" fmla="*/ 14443 w 18053"/>
                  <a:gd name="connsiteY3" fmla="*/ 0 h 18053"/>
                  <a:gd name="connsiteX4" fmla="*/ 27081 w 18053"/>
                  <a:gd name="connsiteY4" fmla="*/ 14444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4"/>
                    </a:moveTo>
                    <a:cubicBezTo>
                      <a:pt x="27081" y="21665"/>
                      <a:pt x="19859" y="27081"/>
                      <a:pt x="12638" y="27081"/>
                    </a:cubicBezTo>
                    <a:cubicBezTo>
                      <a:pt x="5416" y="27081"/>
                      <a:pt x="0" y="19859"/>
                      <a:pt x="0" y="12638"/>
                    </a:cubicBezTo>
                    <a:cubicBezTo>
                      <a:pt x="0" y="5417"/>
                      <a:pt x="7221" y="0"/>
                      <a:pt x="14443" y="0"/>
                    </a:cubicBezTo>
                    <a:cubicBezTo>
                      <a:pt x="23470" y="0"/>
                      <a:pt x="28886" y="7222"/>
                      <a:pt x="27081" y="14444"/>
                    </a:cubicBezTo>
                    <a:close/>
                  </a:path>
                </a:pathLst>
              </a:custGeom>
              <a:solidFill>
                <a:srgbClr val="111111"/>
              </a:solidFill>
              <a:ln w="18013" cap="flat">
                <a:noFill/>
                <a:prstDash val="solid"/>
                <a:miter/>
              </a:ln>
            </p:spPr>
            <p:txBody>
              <a:bodyPr rtlCol="0" anchor="ctr"/>
              <a:lstStyle/>
              <a:p>
                <a:endParaRPr lang="zh-CN" altLang="en-US"/>
              </a:p>
            </p:txBody>
          </p:sp>
          <p:sp>
            <p:nvSpPr>
              <p:cNvPr id="74" name="任意多边形: 形状 73"/>
              <p:cNvSpPr/>
              <p:nvPr/>
            </p:nvSpPr>
            <p:spPr>
              <a:xfrm>
                <a:off x="9365847" y="619476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1" y="0"/>
                      <a:pt x="14443" y="0"/>
                    </a:cubicBezTo>
                    <a:cubicBezTo>
                      <a:pt x="21665" y="0"/>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75" name="任意多边形: 形状 74"/>
              <p:cNvSpPr/>
              <p:nvPr/>
            </p:nvSpPr>
            <p:spPr>
              <a:xfrm>
                <a:off x="9228637" y="6236287"/>
                <a:ext cx="36108" cy="36108"/>
              </a:xfrm>
              <a:custGeom>
                <a:avLst/>
                <a:gdLst>
                  <a:gd name="connsiteX0" fmla="*/ 16249 w 36107"/>
                  <a:gd name="connsiteY0" fmla="*/ 37913 h 36107"/>
                  <a:gd name="connsiteX1" fmla="*/ 0 w 36107"/>
                  <a:gd name="connsiteY1" fmla="*/ 18054 h 36107"/>
                  <a:gd name="connsiteX2" fmla="*/ 19859 w 36107"/>
                  <a:gd name="connsiteY2" fmla="*/ 0 h 36107"/>
                  <a:gd name="connsiteX3" fmla="*/ 37913 w 36107"/>
                  <a:gd name="connsiteY3" fmla="*/ 19859 h 36107"/>
                  <a:gd name="connsiteX4" fmla="*/ 16249 w 36107"/>
                  <a:gd name="connsiteY4" fmla="*/ 37913 h 36107"/>
                  <a:gd name="connsiteX5" fmla="*/ 16249 w 36107"/>
                  <a:gd name="connsiteY5" fmla="*/ 37913 h 36107"/>
                  <a:gd name="connsiteX6" fmla="*/ 18054 w 36107"/>
                  <a:gd name="connsiteY6" fmla="*/ 9027 h 36107"/>
                  <a:gd name="connsiteX7" fmla="*/ 18054 w 36107"/>
                  <a:gd name="connsiteY7" fmla="*/ 9027 h 36107"/>
                  <a:gd name="connsiteX8" fmla="*/ 5416 w 36107"/>
                  <a:gd name="connsiteY8" fmla="*/ 19859 h 36107"/>
                  <a:gd name="connsiteX9" fmla="*/ 16249 w 36107"/>
                  <a:gd name="connsiteY9" fmla="*/ 30692 h 36107"/>
                  <a:gd name="connsiteX10" fmla="*/ 27081 w 36107"/>
                  <a:gd name="connsiteY10" fmla="*/ 19859 h 36107"/>
                  <a:gd name="connsiteX11" fmla="*/ 18054 w 36107"/>
                  <a:gd name="connsiteY11" fmla="*/ 902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07" h="36107">
                    <a:moveTo>
                      <a:pt x="16249" y="37913"/>
                    </a:moveTo>
                    <a:cubicBezTo>
                      <a:pt x="7222" y="36108"/>
                      <a:pt x="0" y="28886"/>
                      <a:pt x="0" y="18054"/>
                    </a:cubicBezTo>
                    <a:cubicBezTo>
                      <a:pt x="0" y="7221"/>
                      <a:pt x="9027" y="0"/>
                      <a:pt x="19859" y="0"/>
                    </a:cubicBezTo>
                    <a:cubicBezTo>
                      <a:pt x="30692" y="0"/>
                      <a:pt x="37913" y="9027"/>
                      <a:pt x="37913" y="19859"/>
                    </a:cubicBezTo>
                    <a:cubicBezTo>
                      <a:pt x="36108" y="30692"/>
                      <a:pt x="27081" y="37913"/>
                      <a:pt x="16249" y="37913"/>
                    </a:cubicBezTo>
                    <a:cubicBezTo>
                      <a:pt x="16249" y="37913"/>
                      <a:pt x="16249" y="37913"/>
                      <a:pt x="16249" y="37913"/>
                    </a:cubicBezTo>
                    <a:close/>
                    <a:moveTo>
                      <a:pt x="18054" y="9027"/>
                    </a:moveTo>
                    <a:cubicBezTo>
                      <a:pt x="18054" y="9027"/>
                      <a:pt x="18054" y="9027"/>
                      <a:pt x="18054" y="9027"/>
                    </a:cubicBezTo>
                    <a:cubicBezTo>
                      <a:pt x="10832" y="9027"/>
                      <a:pt x="7222" y="12638"/>
                      <a:pt x="5416" y="19859"/>
                    </a:cubicBezTo>
                    <a:cubicBezTo>
                      <a:pt x="5416" y="25275"/>
                      <a:pt x="9027" y="30692"/>
                      <a:pt x="16249" y="30692"/>
                    </a:cubicBezTo>
                    <a:cubicBezTo>
                      <a:pt x="21665" y="30692"/>
                      <a:pt x="27081" y="27081"/>
                      <a:pt x="27081" y="19859"/>
                    </a:cubicBezTo>
                    <a:cubicBezTo>
                      <a:pt x="28886" y="14444"/>
                      <a:pt x="23470" y="9027"/>
                      <a:pt x="18054" y="9027"/>
                    </a:cubicBezTo>
                    <a:close/>
                  </a:path>
                </a:pathLst>
              </a:custGeom>
              <a:solidFill>
                <a:srgbClr val="2E2E2E"/>
              </a:solidFill>
              <a:ln w="18013" cap="flat">
                <a:noFill/>
                <a:prstDash val="solid"/>
                <a:miter/>
              </a:ln>
            </p:spPr>
            <p:txBody>
              <a:bodyPr rtlCol="0" anchor="ctr"/>
              <a:lstStyle/>
              <a:p>
                <a:endParaRPr lang="zh-CN" altLang="en-US"/>
              </a:p>
            </p:txBody>
          </p:sp>
          <p:sp>
            <p:nvSpPr>
              <p:cNvPr id="76" name="任意多边形: 形状 75"/>
              <p:cNvSpPr/>
              <p:nvPr/>
            </p:nvSpPr>
            <p:spPr>
              <a:xfrm>
                <a:off x="9297242" y="6220038"/>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5416 w 36107"/>
                  <a:gd name="connsiteY3" fmla="*/ 5416 h 36107"/>
                  <a:gd name="connsiteX4" fmla="*/ 18054 w 36107"/>
                  <a:gd name="connsiteY4" fmla="*/ 0 h 36107"/>
                  <a:gd name="connsiteX5" fmla="*/ 30692 w 36107"/>
                  <a:gd name="connsiteY5" fmla="*/ 5416 h 36107"/>
                  <a:gd name="connsiteX6" fmla="*/ 36108 w 36107"/>
                  <a:gd name="connsiteY6" fmla="*/ 18054 h 36107"/>
                  <a:gd name="connsiteX7" fmla="*/ 30692 w 36107"/>
                  <a:gd name="connsiteY7" fmla="*/ 30692 h 36107"/>
                  <a:gd name="connsiteX8" fmla="*/ 18054 w 36107"/>
                  <a:gd name="connsiteY8" fmla="*/ 36108 h 36107"/>
                  <a:gd name="connsiteX9" fmla="*/ 18054 w 36107"/>
                  <a:gd name="connsiteY9" fmla="*/ 36108 h 36107"/>
                  <a:gd name="connsiteX10" fmla="*/ 19859 w 36107"/>
                  <a:gd name="connsiteY10" fmla="*/ 7221 h 36107"/>
                  <a:gd name="connsiteX11" fmla="*/ 19859 w 36107"/>
                  <a:gd name="connsiteY11" fmla="*/ 7221 h 36107"/>
                  <a:gd name="connsiteX12" fmla="*/ 10832 w 36107"/>
                  <a:gd name="connsiteY12" fmla="*/ 10832 h 36107"/>
                  <a:gd name="connsiteX13" fmla="*/ 7222 w 36107"/>
                  <a:gd name="connsiteY13" fmla="*/ 18054 h 36107"/>
                  <a:gd name="connsiteX14" fmla="*/ 10832 w 36107"/>
                  <a:gd name="connsiteY14" fmla="*/ 25275 h 36107"/>
                  <a:gd name="connsiteX15" fmla="*/ 18054 w 36107"/>
                  <a:gd name="connsiteY15" fmla="*/ 28886 h 36107"/>
                  <a:gd name="connsiteX16" fmla="*/ 25276 w 36107"/>
                  <a:gd name="connsiteY16" fmla="*/ 25275 h 36107"/>
                  <a:gd name="connsiteX17" fmla="*/ 28886 w 36107"/>
                  <a:gd name="connsiteY17" fmla="*/ 18054 h 36107"/>
                  <a:gd name="connsiteX18" fmla="*/ 28886 w 36107"/>
                  <a:gd name="connsiteY18" fmla="*/ 18054 h 36107"/>
                  <a:gd name="connsiteX19" fmla="*/ 25276 w 36107"/>
                  <a:gd name="connsiteY19" fmla="*/ 10832 h 36107"/>
                  <a:gd name="connsiteX20" fmla="*/ 19859 w 36107"/>
                  <a:gd name="connsiteY20" fmla="*/ 7221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107" h="36107">
                    <a:moveTo>
                      <a:pt x="18054" y="36108"/>
                    </a:moveTo>
                    <a:cubicBezTo>
                      <a:pt x="14443" y="36108"/>
                      <a:pt x="9027" y="34302"/>
                      <a:pt x="5416" y="30692"/>
                    </a:cubicBezTo>
                    <a:cubicBezTo>
                      <a:pt x="1805" y="27081"/>
                      <a:pt x="0" y="21665"/>
                      <a:pt x="0" y="18054"/>
                    </a:cubicBezTo>
                    <a:cubicBezTo>
                      <a:pt x="0" y="12638"/>
                      <a:pt x="1805" y="9027"/>
                      <a:pt x="5416" y="5416"/>
                    </a:cubicBezTo>
                    <a:cubicBezTo>
                      <a:pt x="9027" y="1806"/>
                      <a:pt x="14443" y="0"/>
                      <a:pt x="18054" y="0"/>
                    </a:cubicBezTo>
                    <a:cubicBezTo>
                      <a:pt x="23470" y="0"/>
                      <a:pt x="27081" y="1806"/>
                      <a:pt x="30692" y="5416"/>
                    </a:cubicBezTo>
                    <a:cubicBezTo>
                      <a:pt x="34303" y="9027"/>
                      <a:pt x="36108" y="14443"/>
                      <a:pt x="36108" y="18054"/>
                    </a:cubicBezTo>
                    <a:cubicBezTo>
                      <a:pt x="36108" y="23470"/>
                      <a:pt x="34303" y="27081"/>
                      <a:pt x="30692" y="30692"/>
                    </a:cubicBezTo>
                    <a:cubicBezTo>
                      <a:pt x="28886" y="34302"/>
                      <a:pt x="23470" y="36108"/>
                      <a:pt x="18054" y="36108"/>
                    </a:cubicBezTo>
                    <a:cubicBezTo>
                      <a:pt x="18054" y="36108"/>
                      <a:pt x="18054" y="36108"/>
                      <a:pt x="18054" y="36108"/>
                    </a:cubicBezTo>
                    <a:close/>
                    <a:moveTo>
                      <a:pt x="19859" y="7221"/>
                    </a:moveTo>
                    <a:cubicBezTo>
                      <a:pt x="19859" y="7221"/>
                      <a:pt x="19859" y="7221"/>
                      <a:pt x="19859" y="7221"/>
                    </a:cubicBezTo>
                    <a:cubicBezTo>
                      <a:pt x="16249" y="7221"/>
                      <a:pt x="14443" y="7221"/>
                      <a:pt x="10832" y="10832"/>
                    </a:cubicBezTo>
                    <a:cubicBezTo>
                      <a:pt x="9027" y="12638"/>
                      <a:pt x="7222" y="16248"/>
                      <a:pt x="7222" y="18054"/>
                    </a:cubicBezTo>
                    <a:cubicBezTo>
                      <a:pt x="7222" y="21665"/>
                      <a:pt x="9027" y="23470"/>
                      <a:pt x="10832" y="25275"/>
                    </a:cubicBezTo>
                    <a:cubicBezTo>
                      <a:pt x="12638" y="27081"/>
                      <a:pt x="16249" y="28886"/>
                      <a:pt x="18054" y="28886"/>
                    </a:cubicBezTo>
                    <a:cubicBezTo>
                      <a:pt x="21665" y="28886"/>
                      <a:pt x="23470" y="27081"/>
                      <a:pt x="25276" y="25275"/>
                    </a:cubicBezTo>
                    <a:cubicBezTo>
                      <a:pt x="27081" y="23470"/>
                      <a:pt x="28886" y="19859"/>
                      <a:pt x="28886" y="18054"/>
                    </a:cubicBezTo>
                    <a:lnTo>
                      <a:pt x="28886" y="18054"/>
                    </a:lnTo>
                    <a:cubicBezTo>
                      <a:pt x="28886" y="14443"/>
                      <a:pt x="27081" y="12638"/>
                      <a:pt x="25276" y="10832"/>
                    </a:cubicBezTo>
                    <a:cubicBezTo>
                      <a:pt x="25276" y="9027"/>
                      <a:pt x="23470" y="7221"/>
                      <a:pt x="19859" y="7221"/>
                    </a:cubicBezTo>
                    <a:close/>
                  </a:path>
                </a:pathLst>
              </a:custGeom>
              <a:solidFill>
                <a:srgbClr val="2E2E2E"/>
              </a:solidFill>
              <a:ln w="18013" cap="flat">
                <a:noFill/>
                <a:prstDash val="solid"/>
                <a:miter/>
              </a:ln>
            </p:spPr>
            <p:txBody>
              <a:bodyPr rtlCol="0" anchor="ctr"/>
              <a:lstStyle/>
              <a:p>
                <a:endParaRPr lang="zh-CN" altLang="en-US"/>
              </a:p>
            </p:txBody>
          </p:sp>
          <p:sp>
            <p:nvSpPr>
              <p:cNvPr id="77" name="任意多边形: 形状 76"/>
              <p:cNvSpPr/>
              <p:nvPr/>
            </p:nvSpPr>
            <p:spPr>
              <a:xfrm>
                <a:off x="9358626" y="6191152"/>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19859 w 36107"/>
                  <a:gd name="connsiteY3" fmla="*/ 0 h 36107"/>
                  <a:gd name="connsiteX4" fmla="*/ 37913 w 36107"/>
                  <a:gd name="connsiteY4" fmla="*/ 19859 h 36107"/>
                  <a:gd name="connsiteX5" fmla="*/ 37913 w 36107"/>
                  <a:gd name="connsiteY5" fmla="*/ 19859 h 36107"/>
                  <a:gd name="connsiteX6" fmla="*/ 18054 w 36107"/>
                  <a:gd name="connsiteY6" fmla="*/ 36108 h 36107"/>
                  <a:gd name="connsiteX7" fmla="*/ 18054 w 36107"/>
                  <a:gd name="connsiteY7" fmla="*/ 36108 h 36107"/>
                  <a:gd name="connsiteX8" fmla="*/ 21665 w 36107"/>
                  <a:gd name="connsiteY8" fmla="*/ 5417 h 36107"/>
                  <a:gd name="connsiteX9" fmla="*/ 21665 w 36107"/>
                  <a:gd name="connsiteY9" fmla="*/ 5417 h 36107"/>
                  <a:gd name="connsiteX10" fmla="*/ 9027 w 36107"/>
                  <a:gd name="connsiteY10" fmla="*/ 16248 h 36107"/>
                  <a:gd name="connsiteX11" fmla="*/ 12638 w 36107"/>
                  <a:gd name="connsiteY11" fmla="*/ 23470 h 36107"/>
                  <a:gd name="connsiteX12" fmla="*/ 19859 w 36107"/>
                  <a:gd name="connsiteY12" fmla="*/ 27081 h 36107"/>
                  <a:gd name="connsiteX13" fmla="*/ 30692 w 36107"/>
                  <a:gd name="connsiteY13" fmla="*/ 16248 h 36107"/>
                  <a:gd name="connsiteX14" fmla="*/ 30692 w 36107"/>
                  <a:gd name="connsiteY14" fmla="*/ 16248 h 36107"/>
                  <a:gd name="connsiteX15" fmla="*/ 27081 w 36107"/>
                  <a:gd name="connsiteY15" fmla="*/ 9027 h 36107"/>
                  <a:gd name="connsiteX16" fmla="*/ 21665 w 36107"/>
                  <a:gd name="connsiteY16" fmla="*/ 541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107" h="36107">
                    <a:moveTo>
                      <a:pt x="18054" y="36108"/>
                    </a:moveTo>
                    <a:cubicBezTo>
                      <a:pt x="14443" y="36108"/>
                      <a:pt x="9027" y="34302"/>
                      <a:pt x="5416" y="30692"/>
                    </a:cubicBezTo>
                    <a:cubicBezTo>
                      <a:pt x="1805" y="27081"/>
                      <a:pt x="0" y="21665"/>
                      <a:pt x="0" y="18054"/>
                    </a:cubicBezTo>
                    <a:cubicBezTo>
                      <a:pt x="0" y="7221"/>
                      <a:pt x="9027" y="0"/>
                      <a:pt x="19859" y="0"/>
                    </a:cubicBezTo>
                    <a:cubicBezTo>
                      <a:pt x="30692" y="0"/>
                      <a:pt x="37913" y="9027"/>
                      <a:pt x="37913" y="19859"/>
                    </a:cubicBezTo>
                    <a:lnTo>
                      <a:pt x="37913" y="19859"/>
                    </a:lnTo>
                    <a:cubicBezTo>
                      <a:pt x="37913" y="27081"/>
                      <a:pt x="28886" y="36108"/>
                      <a:pt x="18054" y="36108"/>
                    </a:cubicBezTo>
                    <a:cubicBezTo>
                      <a:pt x="19859" y="36108"/>
                      <a:pt x="18054" y="36108"/>
                      <a:pt x="18054" y="36108"/>
                    </a:cubicBezTo>
                    <a:close/>
                    <a:moveTo>
                      <a:pt x="21665" y="5417"/>
                    </a:moveTo>
                    <a:cubicBezTo>
                      <a:pt x="21665" y="5417"/>
                      <a:pt x="21665" y="5417"/>
                      <a:pt x="21665" y="5417"/>
                    </a:cubicBezTo>
                    <a:cubicBezTo>
                      <a:pt x="14443" y="5417"/>
                      <a:pt x="10832" y="9027"/>
                      <a:pt x="9027" y="16248"/>
                    </a:cubicBezTo>
                    <a:cubicBezTo>
                      <a:pt x="9027" y="19859"/>
                      <a:pt x="10832" y="21665"/>
                      <a:pt x="12638" y="23470"/>
                    </a:cubicBezTo>
                    <a:cubicBezTo>
                      <a:pt x="14443" y="25275"/>
                      <a:pt x="18054" y="27081"/>
                      <a:pt x="19859" y="27081"/>
                    </a:cubicBezTo>
                    <a:cubicBezTo>
                      <a:pt x="25276" y="27081"/>
                      <a:pt x="30692" y="23470"/>
                      <a:pt x="30692" y="16248"/>
                    </a:cubicBezTo>
                    <a:lnTo>
                      <a:pt x="30692" y="16248"/>
                    </a:lnTo>
                    <a:cubicBezTo>
                      <a:pt x="30692" y="12638"/>
                      <a:pt x="28886" y="10832"/>
                      <a:pt x="27081" y="9027"/>
                    </a:cubicBezTo>
                    <a:cubicBezTo>
                      <a:pt x="27081" y="7221"/>
                      <a:pt x="23470" y="7221"/>
                      <a:pt x="21665" y="5417"/>
                    </a:cubicBezTo>
                    <a:close/>
                  </a:path>
                </a:pathLst>
              </a:custGeom>
              <a:solidFill>
                <a:srgbClr val="2E2E2E"/>
              </a:solidFill>
              <a:ln w="18013" cap="flat">
                <a:noFill/>
                <a:prstDash val="solid"/>
                <a:miter/>
              </a:ln>
            </p:spPr>
            <p:txBody>
              <a:bodyPr rtlCol="0" anchor="ctr"/>
              <a:lstStyle/>
              <a:p>
                <a:endParaRPr lang="zh-CN" altLang="en-US"/>
              </a:p>
            </p:txBody>
          </p:sp>
          <p:sp>
            <p:nvSpPr>
              <p:cNvPr id="78" name="任意多边形: 形状 77"/>
              <p:cNvSpPr/>
              <p:nvPr/>
            </p:nvSpPr>
            <p:spPr>
              <a:xfrm>
                <a:off x="9315296" y="6153238"/>
                <a:ext cx="54162" cy="36108"/>
              </a:xfrm>
              <a:custGeom>
                <a:avLst/>
                <a:gdLst>
                  <a:gd name="connsiteX0" fmla="*/ 55967 w 54161"/>
                  <a:gd name="connsiteY0" fmla="*/ 21665 h 36107"/>
                  <a:gd name="connsiteX1" fmla="*/ 14443 w 54161"/>
                  <a:gd name="connsiteY1" fmla="*/ 0 h 36107"/>
                  <a:gd name="connsiteX2" fmla="*/ 0 w 54161"/>
                  <a:gd name="connsiteY2" fmla="*/ 9027 h 36107"/>
                  <a:gd name="connsiteX3" fmla="*/ 46940 w 54161"/>
                  <a:gd name="connsiteY3" fmla="*/ 27081 h 36107"/>
                  <a:gd name="connsiteX4" fmla="*/ 57773 w 54161"/>
                  <a:gd name="connsiteY4" fmla="*/ 48746 h 36107"/>
                  <a:gd name="connsiteX5" fmla="*/ 63189 w 54161"/>
                  <a:gd name="connsiteY5" fmla="*/ 52357 h 36107"/>
                  <a:gd name="connsiteX6" fmla="*/ 68605 w 54161"/>
                  <a:gd name="connsiteY6" fmla="*/ 48746 h 36107"/>
                  <a:gd name="connsiteX7" fmla="*/ 55967 w 54161"/>
                  <a:gd name="connsiteY7" fmla="*/ 21665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61" h="36107">
                    <a:moveTo>
                      <a:pt x="55967" y="21665"/>
                    </a:moveTo>
                    <a:cubicBezTo>
                      <a:pt x="46940" y="10832"/>
                      <a:pt x="32497" y="3611"/>
                      <a:pt x="14443" y="0"/>
                    </a:cubicBezTo>
                    <a:cubicBezTo>
                      <a:pt x="9027" y="3611"/>
                      <a:pt x="5416" y="7222"/>
                      <a:pt x="0" y="9027"/>
                    </a:cubicBezTo>
                    <a:cubicBezTo>
                      <a:pt x="21665" y="9027"/>
                      <a:pt x="36108" y="18054"/>
                      <a:pt x="46940" y="27081"/>
                    </a:cubicBezTo>
                    <a:cubicBezTo>
                      <a:pt x="54162" y="34303"/>
                      <a:pt x="57773" y="43330"/>
                      <a:pt x="57773" y="48746"/>
                    </a:cubicBezTo>
                    <a:cubicBezTo>
                      <a:pt x="57773" y="48746"/>
                      <a:pt x="57773" y="52357"/>
                      <a:pt x="63189" y="52357"/>
                    </a:cubicBezTo>
                    <a:cubicBezTo>
                      <a:pt x="68605" y="52357"/>
                      <a:pt x="68605" y="48746"/>
                      <a:pt x="68605" y="48746"/>
                    </a:cubicBezTo>
                    <a:cubicBezTo>
                      <a:pt x="68605" y="41524"/>
                      <a:pt x="64994" y="30692"/>
                      <a:pt x="55967" y="21665"/>
                    </a:cubicBezTo>
                    <a:close/>
                  </a:path>
                </a:pathLst>
              </a:custGeom>
              <a:solidFill>
                <a:srgbClr val="1D1D1D"/>
              </a:solidFill>
              <a:ln w="18013" cap="flat">
                <a:noFill/>
                <a:prstDash val="solid"/>
                <a:miter/>
              </a:ln>
            </p:spPr>
            <p:txBody>
              <a:bodyPr rtlCol="0" anchor="ctr"/>
              <a:lstStyle/>
              <a:p>
                <a:endParaRPr lang="zh-CN" altLang="en-US"/>
              </a:p>
            </p:txBody>
          </p:sp>
          <p:sp>
            <p:nvSpPr>
              <p:cNvPr id="79" name="任意多边形: 形状 78"/>
              <p:cNvSpPr/>
              <p:nvPr/>
            </p:nvSpPr>
            <p:spPr>
              <a:xfrm>
                <a:off x="9261134" y="6180319"/>
                <a:ext cx="54162" cy="54162"/>
              </a:xfrm>
              <a:custGeom>
                <a:avLst/>
                <a:gdLst>
                  <a:gd name="connsiteX0" fmla="*/ 52357 w 54161"/>
                  <a:gd name="connsiteY0" fmla="*/ 21665 h 54161"/>
                  <a:gd name="connsiteX1" fmla="*/ 46940 w 54161"/>
                  <a:gd name="connsiteY1" fmla="*/ 14444 h 54161"/>
                  <a:gd name="connsiteX2" fmla="*/ 21665 w 54161"/>
                  <a:gd name="connsiteY2" fmla="*/ 0 h 54161"/>
                  <a:gd name="connsiteX3" fmla="*/ 0 w 54161"/>
                  <a:gd name="connsiteY3" fmla="*/ 9027 h 54161"/>
                  <a:gd name="connsiteX4" fmla="*/ 39719 w 54161"/>
                  <a:gd name="connsiteY4" fmla="*/ 21665 h 54161"/>
                  <a:gd name="connsiteX5" fmla="*/ 43330 w 54161"/>
                  <a:gd name="connsiteY5" fmla="*/ 25276 h 54161"/>
                  <a:gd name="connsiteX6" fmla="*/ 52357 w 54161"/>
                  <a:gd name="connsiteY6" fmla="*/ 50551 h 54161"/>
                  <a:gd name="connsiteX7" fmla="*/ 57773 w 54161"/>
                  <a:gd name="connsiteY7" fmla="*/ 54162 h 54161"/>
                  <a:gd name="connsiteX8" fmla="*/ 63189 w 54161"/>
                  <a:gd name="connsiteY8" fmla="*/ 50551 h 54161"/>
                  <a:gd name="connsiteX9" fmla="*/ 52357 w 54161"/>
                  <a:gd name="connsiteY9" fmla="*/ 21665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61" h="54161">
                    <a:moveTo>
                      <a:pt x="52357" y="21665"/>
                    </a:moveTo>
                    <a:cubicBezTo>
                      <a:pt x="50551" y="19859"/>
                      <a:pt x="48746" y="16249"/>
                      <a:pt x="46940" y="14444"/>
                    </a:cubicBezTo>
                    <a:cubicBezTo>
                      <a:pt x="39719" y="7222"/>
                      <a:pt x="30692" y="3611"/>
                      <a:pt x="21665" y="0"/>
                    </a:cubicBezTo>
                    <a:cubicBezTo>
                      <a:pt x="14443" y="3611"/>
                      <a:pt x="7222" y="5417"/>
                      <a:pt x="0" y="9027"/>
                    </a:cubicBezTo>
                    <a:cubicBezTo>
                      <a:pt x="18054" y="9027"/>
                      <a:pt x="30692" y="12638"/>
                      <a:pt x="39719" y="21665"/>
                    </a:cubicBezTo>
                    <a:cubicBezTo>
                      <a:pt x="41524" y="23470"/>
                      <a:pt x="41524" y="23470"/>
                      <a:pt x="43330" y="25276"/>
                    </a:cubicBezTo>
                    <a:cubicBezTo>
                      <a:pt x="52357" y="36108"/>
                      <a:pt x="52357" y="50551"/>
                      <a:pt x="52357" y="50551"/>
                    </a:cubicBezTo>
                    <a:cubicBezTo>
                      <a:pt x="52357" y="50551"/>
                      <a:pt x="52357" y="54162"/>
                      <a:pt x="57773" y="54162"/>
                    </a:cubicBezTo>
                    <a:cubicBezTo>
                      <a:pt x="63189" y="54162"/>
                      <a:pt x="63189" y="50551"/>
                      <a:pt x="63189" y="50551"/>
                    </a:cubicBezTo>
                    <a:cubicBezTo>
                      <a:pt x="61384" y="48746"/>
                      <a:pt x="61384" y="34303"/>
                      <a:pt x="52357" y="21665"/>
                    </a:cubicBezTo>
                    <a:close/>
                  </a:path>
                </a:pathLst>
              </a:custGeom>
              <a:solidFill>
                <a:srgbClr val="1D1D1D"/>
              </a:solidFill>
              <a:ln w="18013" cap="flat">
                <a:noFill/>
                <a:prstDash val="solid"/>
                <a:miter/>
              </a:ln>
            </p:spPr>
            <p:txBody>
              <a:bodyPr rtlCol="0" anchor="ctr"/>
              <a:lstStyle/>
              <a:p>
                <a:endParaRPr lang="zh-CN" altLang="en-US"/>
              </a:p>
            </p:txBody>
          </p:sp>
          <p:sp>
            <p:nvSpPr>
              <p:cNvPr id="80" name="任意多边形: 形状 79"/>
              <p:cNvSpPr/>
              <p:nvPr/>
            </p:nvSpPr>
            <p:spPr>
              <a:xfrm>
                <a:off x="9212388" y="6198373"/>
                <a:ext cx="36108" cy="36108"/>
              </a:xfrm>
              <a:custGeom>
                <a:avLst/>
                <a:gdLst>
                  <a:gd name="connsiteX0" fmla="*/ 36108 w 36107"/>
                  <a:gd name="connsiteY0" fmla="*/ 23470 h 36107"/>
                  <a:gd name="connsiteX1" fmla="*/ 14443 w 36107"/>
                  <a:gd name="connsiteY1" fmla="*/ 0 h 36107"/>
                  <a:gd name="connsiteX2" fmla="*/ 0 w 36107"/>
                  <a:gd name="connsiteY2" fmla="*/ 3611 h 36107"/>
                  <a:gd name="connsiteX3" fmla="*/ 18054 w 36107"/>
                  <a:gd name="connsiteY3" fmla="*/ 10832 h 36107"/>
                  <a:gd name="connsiteX4" fmla="*/ 25275 w 36107"/>
                  <a:gd name="connsiteY4" fmla="*/ 25276 h 36107"/>
                  <a:gd name="connsiteX5" fmla="*/ 27081 w 36107"/>
                  <a:gd name="connsiteY5" fmla="*/ 46940 h 36107"/>
                  <a:gd name="connsiteX6" fmla="*/ 32497 w 36107"/>
                  <a:gd name="connsiteY6" fmla="*/ 50551 h 36107"/>
                  <a:gd name="connsiteX7" fmla="*/ 37913 w 36107"/>
                  <a:gd name="connsiteY7" fmla="*/ 46940 h 36107"/>
                  <a:gd name="connsiteX8" fmla="*/ 36108 w 36107"/>
                  <a:gd name="connsiteY8" fmla="*/ 234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 h="36107">
                    <a:moveTo>
                      <a:pt x="36108" y="23470"/>
                    </a:moveTo>
                    <a:cubicBezTo>
                      <a:pt x="30692" y="3611"/>
                      <a:pt x="16248" y="0"/>
                      <a:pt x="14443" y="0"/>
                    </a:cubicBezTo>
                    <a:cubicBezTo>
                      <a:pt x="9027" y="1806"/>
                      <a:pt x="5416" y="1806"/>
                      <a:pt x="0" y="3611"/>
                    </a:cubicBezTo>
                    <a:cubicBezTo>
                      <a:pt x="7221" y="3611"/>
                      <a:pt x="14443" y="7222"/>
                      <a:pt x="18054" y="10832"/>
                    </a:cubicBezTo>
                    <a:cubicBezTo>
                      <a:pt x="21665" y="14444"/>
                      <a:pt x="23470" y="19859"/>
                      <a:pt x="25275" y="25276"/>
                    </a:cubicBezTo>
                    <a:cubicBezTo>
                      <a:pt x="28886" y="36108"/>
                      <a:pt x="27081" y="46940"/>
                      <a:pt x="27081" y="46940"/>
                    </a:cubicBezTo>
                    <a:cubicBezTo>
                      <a:pt x="27081" y="46940"/>
                      <a:pt x="27081" y="50551"/>
                      <a:pt x="32497" y="50551"/>
                    </a:cubicBezTo>
                    <a:cubicBezTo>
                      <a:pt x="37913" y="50551"/>
                      <a:pt x="37913" y="46940"/>
                      <a:pt x="37913" y="46940"/>
                    </a:cubicBezTo>
                    <a:cubicBezTo>
                      <a:pt x="39719" y="48746"/>
                      <a:pt x="39719" y="37913"/>
                      <a:pt x="36108" y="23470"/>
                    </a:cubicBezTo>
                    <a:close/>
                  </a:path>
                </a:pathLst>
              </a:custGeom>
              <a:solidFill>
                <a:srgbClr val="1D1D1D"/>
              </a:solidFill>
              <a:ln w="18013" cap="flat">
                <a:noFill/>
                <a:prstDash val="solid"/>
                <a:miter/>
              </a:ln>
            </p:spPr>
            <p:txBody>
              <a:bodyPr rtlCol="0" anchor="ctr"/>
              <a:lstStyle/>
              <a:p>
                <a:endParaRPr lang="zh-CN" altLang="en-US"/>
              </a:p>
            </p:txBody>
          </p:sp>
          <p:sp>
            <p:nvSpPr>
              <p:cNvPr id="81" name="任意多边形: 形状 80"/>
              <p:cNvSpPr/>
              <p:nvPr/>
            </p:nvSpPr>
            <p:spPr>
              <a:xfrm>
                <a:off x="9277220" y="6169487"/>
                <a:ext cx="72216" cy="18054"/>
              </a:xfrm>
              <a:custGeom>
                <a:avLst/>
                <a:gdLst>
                  <a:gd name="connsiteX0" fmla="*/ 3774 w 72215"/>
                  <a:gd name="connsiteY0" fmla="*/ 10832 h 18053"/>
                  <a:gd name="connsiteX1" fmla="*/ 68768 w 72215"/>
                  <a:gd name="connsiteY1" fmla="*/ 19859 h 18053"/>
                  <a:gd name="connsiteX2" fmla="*/ 83211 w 72215"/>
                  <a:gd name="connsiteY2" fmla="*/ 12637 h 18053"/>
                  <a:gd name="connsiteX3" fmla="*/ 27244 w 72215"/>
                  <a:gd name="connsiteY3" fmla="*/ 0 h 18053"/>
                  <a:gd name="connsiteX4" fmla="*/ 1968 w 72215"/>
                  <a:gd name="connsiteY4" fmla="*/ 7221 h 18053"/>
                  <a:gd name="connsiteX5" fmla="*/ 3774 w 72215"/>
                  <a:gd name="connsiteY5" fmla="*/ 10832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215" h="18053">
                    <a:moveTo>
                      <a:pt x="3774" y="10832"/>
                    </a:moveTo>
                    <a:cubicBezTo>
                      <a:pt x="27244" y="9027"/>
                      <a:pt x="52519" y="14443"/>
                      <a:pt x="68768" y="19859"/>
                    </a:cubicBezTo>
                    <a:cubicBezTo>
                      <a:pt x="74184" y="18054"/>
                      <a:pt x="77795" y="14443"/>
                      <a:pt x="83211" y="12637"/>
                    </a:cubicBezTo>
                    <a:cubicBezTo>
                      <a:pt x="72379" y="9027"/>
                      <a:pt x="50714" y="1805"/>
                      <a:pt x="27244" y="0"/>
                    </a:cubicBezTo>
                    <a:cubicBezTo>
                      <a:pt x="23633" y="0"/>
                      <a:pt x="9190" y="1805"/>
                      <a:pt x="1968" y="7221"/>
                    </a:cubicBezTo>
                    <a:cubicBezTo>
                      <a:pt x="-1643" y="9027"/>
                      <a:pt x="163" y="10832"/>
                      <a:pt x="3774" y="10832"/>
                    </a:cubicBezTo>
                    <a:close/>
                  </a:path>
                </a:pathLst>
              </a:custGeom>
              <a:solidFill>
                <a:srgbClr val="1D1D1D"/>
              </a:solidFill>
              <a:ln w="18013" cap="flat">
                <a:noFill/>
                <a:prstDash val="solid"/>
                <a:miter/>
              </a:ln>
            </p:spPr>
            <p:txBody>
              <a:bodyPr rtlCol="0" anchor="ctr"/>
              <a:lstStyle/>
              <a:p>
                <a:endParaRPr lang="zh-CN" altLang="en-US"/>
              </a:p>
            </p:txBody>
          </p:sp>
          <p:sp>
            <p:nvSpPr>
              <p:cNvPr id="82" name="任意多边形: 形状 81"/>
              <p:cNvSpPr/>
              <p:nvPr/>
            </p:nvSpPr>
            <p:spPr>
              <a:xfrm>
                <a:off x="9226552" y="6188854"/>
                <a:ext cx="54162" cy="18054"/>
              </a:xfrm>
              <a:custGeom>
                <a:avLst/>
                <a:gdLst>
                  <a:gd name="connsiteX0" fmla="*/ 2085 w 54161"/>
                  <a:gd name="connsiteY0" fmla="*/ 9519 h 18053"/>
                  <a:gd name="connsiteX1" fmla="*/ 56247 w 54161"/>
                  <a:gd name="connsiteY1" fmla="*/ 22157 h 18053"/>
                  <a:gd name="connsiteX2" fmla="*/ 70690 w 54161"/>
                  <a:gd name="connsiteY2" fmla="*/ 16741 h 18053"/>
                  <a:gd name="connsiteX3" fmla="*/ 29166 w 54161"/>
                  <a:gd name="connsiteY3" fmla="*/ 492 h 18053"/>
                  <a:gd name="connsiteX4" fmla="*/ 2085 w 54161"/>
                  <a:gd name="connsiteY4" fmla="*/ 4103 h 18053"/>
                  <a:gd name="connsiteX5" fmla="*/ 2085 w 54161"/>
                  <a:gd name="connsiteY5" fmla="*/ 9519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161" h="18053">
                    <a:moveTo>
                      <a:pt x="2085" y="9519"/>
                    </a:moveTo>
                    <a:cubicBezTo>
                      <a:pt x="23750" y="7714"/>
                      <a:pt x="43609" y="14935"/>
                      <a:pt x="56247" y="22157"/>
                    </a:cubicBezTo>
                    <a:cubicBezTo>
                      <a:pt x="61663" y="20351"/>
                      <a:pt x="65274" y="18546"/>
                      <a:pt x="70690" y="16741"/>
                    </a:cubicBezTo>
                    <a:cubicBezTo>
                      <a:pt x="61663" y="11324"/>
                      <a:pt x="45414" y="4103"/>
                      <a:pt x="29166" y="492"/>
                    </a:cubicBezTo>
                    <a:cubicBezTo>
                      <a:pt x="14723" y="-1313"/>
                      <a:pt x="3890" y="2297"/>
                      <a:pt x="2085" y="4103"/>
                    </a:cubicBezTo>
                    <a:cubicBezTo>
                      <a:pt x="-1526" y="7714"/>
                      <a:pt x="279" y="9519"/>
                      <a:pt x="2085" y="9519"/>
                    </a:cubicBezTo>
                    <a:close/>
                  </a:path>
                </a:pathLst>
              </a:custGeom>
              <a:solidFill>
                <a:srgbClr val="1D1D1D"/>
              </a:solidFill>
              <a:ln w="18013" cap="flat">
                <a:noFill/>
                <a:prstDash val="solid"/>
                <a:miter/>
              </a:ln>
            </p:spPr>
            <p:txBody>
              <a:bodyPr rtlCol="0" anchor="ctr"/>
              <a:lstStyle/>
              <a:p>
                <a:endParaRPr lang="zh-CN" altLang="en-US"/>
              </a:p>
            </p:txBody>
          </p:sp>
          <p:sp>
            <p:nvSpPr>
              <p:cNvPr id="83" name="任意多边形: 形状 82"/>
              <p:cNvSpPr/>
              <p:nvPr/>
            </p:nvSpPr>
            <p:spPr>
              <a:xfrm>
                <a:off x="8995741" y="6223649"/>
                <a:ext cx="631889" cy="126378"/>
              </a:xfrm>
              <a:custGeom>
                <a:avLst/>
                <a:gdLst>
                  <a:gd name="connsiteX0" fmla="*/ 213037 w 631889"/>
                  <a:gd name="connsiteY0" fmla="*/ 135405 h 126377"/>
                  <a:gd name="connsiteX1" fmla="*/ 640916 w 631889"/>
                  <a:gd name="connsiteY1" fmla="*/ 95686 h 126377"/>
                  <a:gd name="connsiteX2" fmla="*/ 646332 w 631889"/>
                  <a:gd name="connsiteY2" fmla="*/ 0 h 126377"/>
                  <a:gd name="connsiteX3" fmla="*/ 492873 w 631889"/>
                  <a:gd name="connsiteY3" fmla="*/ 90270 h 126377"/>
                  <a:gd name="connsiteX4" fmla="*/ 57773 w 631889"/>
                  <a:gd name="connsiteY4" fmla="*/ 99297 h 126377"/>
                  <a:gd name="connsiteX5" fmla="*/ 0 w 631889"/>
                  <a:gd name="connsiteY5" fmla="*/ 84853 h 126377"/>
                  <a:gd name="connsiteX6" fmla="*/ 1805 w 631889"/>
                  <a:gd name="connsiteY6" fmla="*/ 90270 h 126377"/>
                  <a:gd name="connsiteX7" fmla="*/ 213037 w 631889"/>
                  <a:gd name="connsiteY7" fmla="*/ 135405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126377">
                    <a:moveTo>
                      <a:pt x="213037" y="135405"/>
                    </a:moveTo>
                    <a:cubicBezTo>
                      <a:pt x="370107" y="139015"/>
                      <a:pt x="604808" y="111934"/>
                      <a:pt x="640916" y="95686"/>
                    </a:cubicBezTo>
                    <a:cubicBezTo>
                      <a:pt x="646332" y="55967"/>
                      <a:pt x="646332" y="25275"/>
                      <a:pt x="646332" y="0"/>
                    </a:cubicBezTo>
                    <a:cubicBezTo>
                      <a:pt x="639111" y="46940"/>
                      <a:pt x="583143" y="79437"/>
                      <a:pt x="492873" y="90270"/>
                    </a:cubicBezTo>
                    <a:cubicBezTo>
                      <a:pt x="402604" y="102907"/>
                      <a:pt x="124572" y="111934"/>
                      <a:pt x="57773" y="99297"/>
                    </a:cubicBezTo>
                    <a:cubicBezTo>
                      <a:pt x="21665" y="92075"/>
                      <a:pt x="7222" y="88464"/>
                      <a:pt x="0" y="84853"/>
                    </a:cubicBezTo>
                    <a:cubicBezTo>
                      <a:pt x="0" y="88464"/>
                      <a:pt x="1805" y="90270"/>
                      <a:pt x="1805" y="90270"/>
                    </a:cubicBezTo>
                    <a:cubicBezTo>
                      <a:pt x="1805" y="90270"/>
                      <a:pt x="55967" y="131794"/>
                      <a:pt x="213037" y="135405"/>
                    </a:cubicBezTo>
                    <a:close/>
                  </a:path>
                </a:pathLst>
              </a:custGeom>
              <a:solidFill>
                <a:srgbClr val="131313"/>
              </a:solidFill>
              <a:ln w="18013" cap="flat">
                <a:noFill/>
                <a:prstDash val="solid"/>
                <a:miter/>
              </a:ln>
            </p:spPr>
            <p:txBody>
              <a:bodyPr rtlCol="0" anchor="ctr"/>
              <a:lstStyle/>
              <a:p>
                <a:endParaRPr lang="zh-CN" altLang="en-US"/>
              </a:p>
            </p:txBody>
          </p:sp>
          <p:sp>
            <p:nvSpPr>
              <p:cNvPr id="84" name="任意多边形: 形状 83"/>
              <p:cNvSpPr/>
              <p:nvPr/>
            </p:nvSpPr>
            <p:spPr>
              <a:xfrm>
                <a:off x="9001157" y="6330168"/>
                <a:ext cx="631889" cy="54162"/>
              </a:xfrm>
              <a:custGeom>
                <a:avLst/>
                <a:gdLst>
                  <a:gd name="connsiteX0" fmla="*/ 21665 w 631889"/>
                  <a:gd name="connsiteY0" fmla="*/ 39718 h 54161"/>
                  <a:gd name="connsiteX1" fmla="*/ 487457 w 631889"/>
                  <a:gd name="connsiteY1" fmla="*/ 32497 h 54161"/>
                  <a:gd name="connsiteX2" fmla="*/ 510928 w 631889"/>
                  <a:gd name="connsiteY2" fmla="*/ 55967 h 54161"/>
                  <a:gd name="connsiteX3" fmla="*/ 639111 w 631889"/>
                  <a:gd name="connsiteY3" fmla="*/ 39718 h 54161"/>
                  <a:gd name="connsiteX4" fmla="*/ 639111 w 631889"/>
                  <a:gd name="connsiteY4" fmla="*/ 0 h 54161"/>
                  <a:gd name="connsiteX5" fmla="*/ 574116 w 631889"/>
                  <a:gd name="connsiteY5" fmla="*/ 46940 h 54161"/>
                  <a:gd name="connsiteX6" fmla="*/ 489263 w 631889"/>
                  <a:gd name="connsiteY6" fmla="*/ 30691 h 54161"/>
                  <a:gd name="connsiteX7" fmla="*/ 160680 w 631889"/>
                  <a:gd name="connsiteY7" fmla="*/ 45135 h 54161"/>
                  <a:gd name="connsiteX8" fmla="*/ 0 w 631889"/>
                  <a:gd name="connsiteY8" fmla="*/ 25275 h 54161"/>
                  <a:gd name="connsiteX9" fmla="*/ 21665 w 631889"/>
                  <a:gd name="connsiteY9" fmla="*/ 39718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54161">
                    <a:moveTo>
                      <a:pt x="21665" y="39718"/>
                    </a:moveTo>
                    <a:cubicBezTo>
                      <a:pt x="52357" y="50551"/>
                      <a:pt x="373717" y="72216"/>
                      <a:pt x="487457" y="32497"/>
                    </a:cubicBezTo>
                    <a:cubicBezTo>
                      <a:pt x="487457" y="54162"/>
                      <a:pt x="491068" y="55967"/>
                      <a:pt x="510928" y="55967"/>
                    </a:cubicBezTo>
                    <a:cubicBezTo>
                      <a:pt x="530787" y="55967"/>
                      <a:pt x="633694" y="64994"/>
                      <a:pt x="639111" y="39718"/>
                    </a:cubicBezTo>
                    <a:cubicBezTo>
                      <a:pt x="642721" y="23470"/>
                      <a:pt x="640916" y="9027"/>
                      <a:pt x="639111" y="0"/>
                    </a:cubicBezTo>
                    <a:cubicBezTo>
                      <a:pt x="639111" y="0"/>
                      <a:pt x="633694" y="39718"/>
                      <a:pt x="574116" y="46940"/>
                    </a:cubicBezTo>
                    <a:cubicBezTo>
                      <a:pt x="512733" y="54162"/>
                      <a:pt x="496484" y="37913"/>
                      <a:pt x="489263" y="30691"/>
                    </a:cubicBezTo>
                    <a:cubicBezTo>
                      <a:pt x="444128" y="41524"/>
                      <a:pt x="341220" y="50551"/>
                      <a:pt x="160680" y="45135"/>
                    </a:cubicBezTo>
                    <a:cubicBezTo>
                      <a:pt x="57773" y="41524"/>
                      <a:pt x="16249" y="32497"/>
                      <a:pt x="0" y="25275"/>
                    </a:cubicBezTo>
                    <a:cubicBezTo>
                      <a:pt x="3611" y="30691"/>
                      <a:pt x="10832" y="36108"/>
                      <a:pt x="21665" y="39718"/>
                    </a:cubicBezTo>
                    <a:close/>
                  </a:path>
                </a:pathLst>
              </a:custGeom>
              <a:solidFill>
                <a:srgbClr val="000000"/>
              </a:solidFill>
              <a:ln w="18013" cap="flat">
                <a:noFill/>
                <a:prstDash val="solid"/>
                <a:miter/>
              </a:ln>
            </p:spPr>
            <p:txBody>
              <a:bodyPr rtlCol="0" anchor="ctr"/>
              <a:lstStyle/>
              <a:p>
                <a:endParaRPr lang="zh-CN" altLang="en-US"/>
              </a:p>
            </p:txBody>
          </p:sp>
          <p:sp>
            <p:nvSpPr>
              <p:cNvPr id="85" name="任意多边形: 形状 84"/>
              <p:cNvSpPr/>
              <p:nvPr/>
            </p:nvSpPr>
            <p:spPr>
              <a:xfrm>
                <a:off x="9703440" y="6081022"/>
                <a:ext cx="397187" cy="288864"/>
              </a:xfrm>
              <a:custGeom>
                <a:avLst/>
                <a:gdLst>
                  <a:gd name="connsiteX0" fmla="*/ 16 w 397187"/>
                  <a:gd name="connsiteY0" fmla="*/ 272615 h 288863"/>
                  <a:gd name="connsiteX1" fmla="*/ 32514 w 397187"/>
                  <a:gd name="connsiteY1" fmla="*/ 178735 h 288863"/>
                  <a:gd name="connsiteX2" fmla="*/ 124589 w 397187"/>
                  <a:gd name="connsiteY2" fmla="*/ 68605 h 288863"/>
                  <a:gd name="connsiteX3" fmla="*/ 213053 w 397187"/>
                  <a:gd name="connsiteY3" fmla="*/ 0 h 288863"/>
                  <a:gd name="connsiteX4" fmla="*/ 310545 w 397187"/>
                  <a:gd name="connsiteY4" fmla="*/ 55967 h 288863"/>
                  <a:gd name="connsiteX5" fmla="*/ 373734 w 397187"/>
                  <a:gd name="connsiteY5" fmla="*/ 54162 h 288863"/>
                  <a:gd name="connsiteX6" fmla="*/ 397204 w 397187"/>
                  <a:gd name="connsiteY6" fmla="*/ 234702 h 288863"/>
                  <a:gd name="connsiteX7" fmla="*/ 388177 w 397187"/>
                  <a:gd name="connsiteY7" fmla="*/ 267199 h 288863"/>
                  <a:gd name="connsiteX8" fmla="*/ 326793 w 397187"/>
                  <a:gd name="connsiteY8" fmla="*/ 279837 h 288863"/>
                  <a:gd name="connsiteX9" fmla="*/ 200415 w 397187"/>
                  <a:gd name="connsiteY9" fmla="*/ 288864 h 288863"/>
                  <a:gd name="connsiteX10" fmla="*/ 48762 w 397187"/>
                  <a:gd name="connsiteY10" fmla="*/ 290669 h 288863"/>
                  <a:gd name="connsiteX11" fmla="*/ 16 w 397187"/>
                  <a:gd name="connsiteY11" fmla="*/ 272615 h 28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7187" h="288863">
                    <a:moveTo>
                      <a:pt x="16" y="272615"/>
                    </a:moveTo>
                    <a:cubicBezTo>
                      <a:pt x="16" y="272615"/>
                      <a:pt x="-1789" y="218453"/>
                      <a:pt x="32514" y="178735"/>
                    </a:cubicBezTo>
                    <a:cubicBezTo>
                      <a:pt x="68622" y="139016"/>
                      <a:pt x="119173" y="108324"/>
                      <a:pt x="124589" y="68605"/>
                    </a:cubicBezTo>
                    <a:cubicBezTo>
                      <a:pt x="130005" y="28886"/>
                      <a:pt x="160697" y="0"/>
                      <a:pt x="213053" y="0"/>
                    </a:cubicBezTo>
                    <a:cubicBezTo>
                      <a:pt x="265410" y="0"/>
                      <a:pt x="299712" y="43330"/>
                      <a:pt x="310545" y="55967"/>
                    </a:cubicBezTo>
                    <a:cubicBezTo>
                      <a:pt x="323183" y="68605"/>
                      <a:pt x="370123" y="57773"/>
                      <a:pt x="373734" y="54162"/>
                    </a:cubicBezTo>
                    <a:cubicBezTo>
                      <a:pt x="377344" y="50551"/>
                      <a:pt x="404425" y="77632"/>
                      <a:pt x="397204" y="234702"/>
                    </a:cubicBezTo>
                    <a:lnTo>
                      <a:pt x="388177" y="267199"/>
                    </a:lnTo>
                    <a:cubicBezTo>
                      <a:pt x="388177" y="267199"/>
                      <a:pt x="330404" y="278032"/>
                      <a:pt x="326793" y="279837"/>
                    </a:cubicBezTo>
                    <a:cubicBezTo>
                      <a:pt x="324988" y="281642"/>
                      <a:pt x="213053" y="287059"/>
                      <a:pt x="200415" y="288864"/>
                    </a:cubicBezTo>
                    <a:cubicBezTo>
                      <a:pt x="187778" y="290669"/>
                      <a:pt x="48762" y="290669"/>
                      <a:pt x="48762" y="290669"/>
                    </a:cubicBezTo>
                    <a:lnTo>
                      <a:pt x="16" y="272615"/>
                    </a:lnTo>
                    <a:close/>
                  </a:path>
                </a:pathLst>
              </a:custGeom>
              <a:solidFill>
                <a:srgbClr val="1A1A1A"/>
              </a:solidFill>
              <a:ln w="18013" cap="flat">
                <a:noFill/>
                <a:prstDash val="solid"/>
                <a:miter/>
              </a:ln>
            </p:spPr>
            <p:txBody>
              <a:bodyPr rtlCol="0" anchor="ctr"/>
              <a:lstStyle/>
              <a:p>
                <a:endParaRPr lang="zh-CN" altLang="en-US"/>
              </a:p>
            </p:txBody>
          </p:sp>
          <p:sp>
            <p:nvSpPr>
              <p:cNvPr id="86" name="任意多边形: 形状 85"/>
              <p:cNvSpPr/>
              <p:nvPr/>
            </p:nvSpPr>
            <p:spPr>
              <a:xfrm>
                <a:off x="9703456" y="6301281"/>
                <a:ext cx="397187" cy="54162"/>
              </a:xfrm>
              <a:custGeom>
                <a:avLst/>
                <a:gdLst>
                  <a:gd name="connsiteX0" fmla="*/ 0 w 397187"/>
                  <a:gd name="connsiteY0" fmla="*/ 52356 h 54161"/>
                  <a:gd name="connsiteX1" fmla="*/ 48746 w 397187"/>
                  <a:gd name="connsiteY1" fmla="*/ 70410 h 54161"/>
                  <a:gd name="connsiteX2" fmla="*/ 200399 w 397187"/>
                  <a:gd name="connsiteY2" fmla="*/ 68605 h 54161"/>
                  <a:gd name="connsiteX3" fmla="*/ 326777 w 397187"/>
                  <a:gd name="connsiteY3" fmla="*/ 59578 h 54161"/>
                  <a:gd name="connsiteX4" fmla="*/ 388160 w 397187"/>
                  <a:gd name="connsiteY4" fmla="*/ 46940 h 54161"/>
                  <a:gd name="connsiteX5" fmla="*/ 397187 w 397187"/>
                  <a:gd name="connsiteY5" fmla="*/ 14443 h 54161"/>
                  <a:gd name="connsiteX6" fmla="*/ 397187 w 397187"/>
                  <a:gd name="connsiteY6" fmla="*/ 0 h 54161"/>
                  <a:gd name="connsiteX7" fmla="*/ 317750 w 397187"/>
                  <a:gd name="connsiteY7" fmla="*/ 28886 h 54161"/>
                  <a:gd name="connsiteX8" fmla="*/ 120962 w 397187"/>
                  <a:gd name="connsiteY8" fmla="*/ 10832 h 54161"/>
                  <a:gd name="connsiteX9" fmla="*/ 0 w 397187"/>
                  <a:gd name="connsiteY9" fmla="*/ 39719 h 54161"/>
                  <a:gd name="connsiteX10" fmla="*/ 0 w 397187"/>
                  <a:gd name="connsiteY10" fmla="*/ 52356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0" y="52356"/>
                    </a:moveTo>
                    <a:lnTo>
                      <a:pt x="48746" y="70410"/>
                    </a:lnTo>
                    <a:cubicBezTo>
                      <a:pt x="48746" y="70410"/>
                      <a:pt x="187761" y="68605"/>
                      <a:pt x="200399" y="68605"/>
                    </a:cubicBezTo>
                    <a:cubicBezTo>
                      <a:pt x="213037" y="66800"/>
                      <a:pt x="324972" y="61383"/>
                      <a:pt x="326777" y="59578"/>
                    </a:cubicBezTo>
                    <a:cubicBezTo>
                      <a:pt x="328582" y="57773"/>
                      <a:pt x="388160" y="46940"/>
                      <a:pt x="388160" y="46940"/>
                    </a:cubicBezTo>
                    <a:lnTo>
                      <a:pt x="397187" y="14443"/>
                    </a:lnTo>
                    <a:cubicBezTo>
                      <a:pt x="397187" y="9027"/>
                      <a:pt x="397187" y="5416"/>
                      <a:pt x="397187" y="0"/>
                    </a:cubicBezTo>
                    <a:cubicBezTo>
                      <a:pt x="393577" y="10832"/>
                      <a:pt x="353858" y="27081"/>
                      <a:pt x="317750" y="28886"/>
                    </a:cubicBezTo>
                    <a:cubicBezTo>
                      <a:pt x="281642" y="30692"/>
                      <a:pt x="232896" y="10832"/>
                      <a:pt x="120962" y="10832"/>
                    </a:cubicBezTo>
                    <a:cubicBezTo>
                      <a:pt x="43330" y="10832"/>
                      <a:pt x="10832" y="28886"/>
                      <a:pt x="0" y="39719"/>
                    </a:cubicBezTo>
                    <a:cubicBezTo>
                      <a:pt x="0" y="46940"/>
                      <a:pt x="0" y="52356"/>
                      <a:pt x="0" y="52356"/>
                    </a:cubicBezTo>
                    <a:close/>
                  </a:path>
                </a:pathLst>
              </a:custGeom>
              <a:solidFill>
                <a:srgbClr val="131313"/>
              </a:solidFill>
              <a:ln w="18013" cap="flat">
                <a:noFill/>
                <a:prstDash val="solid"/>
                <a:miter/>
              </a:ln>
            </p:spPr>
            <p:txBody>
              <a:bodyPr rtlCol="0" anchor="ctr"/>
              <a:lstStyle/>
              <a:p>
                <a:endParaRPr lang="zh-CN" altLang="en-US"/>
              </a:p>
            </p:txBody>
          </p:sp>
          <p:sp>
            <p:nvSpPr>
              <p:cNvPr id="87" name="任意多边形: 形状 86"/>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88" name="任意多边形: 形状 87"/>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89" name="任意多边形: 形状 88"/>
              <p:cNvSpPr/>
              <p:nvPr/>
            </p:nvSpPr>
            <p:spPr>
              <a:xfrm>
                <a:off x="9950796" y="6171293"/>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90" name="任意多边形: 形状 89"/>
              <p:cNvSpPr/>
              <p:nvPr/>
            </p:nvSpPr>
            <p:spPr>
              <a:xfrm>
                <a:off x="9929131" y="6201984"/>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8"/>
                      <a:pt x="19617" y="25276"/>
                      <a:pt x="12638" y="25276"/>
                    </a:cubicBezTo>
                    <a:cubicBezTo>
                      <a:pt x="5658" y="25276"/>
                      <a:pt x="0" y="19618"/>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91" name="任意多边形: 形状 90"/>
              <p:cNvSpPr/>
              <p:nvPr/>
            </p:nvSpPr>
            <p:spPr>
              <a:xfrm>
                <a:off x="9905661" y="6232676"/>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92" name="任意多边形: 形状 91"/>
              <p:cNvSpPr/>
              <p:nvPr/>
            </p:nvSpPr>
            <p:spPr>
              <a:xfrm>
                <a:off x="9899497" y="6229517"/>
                <a:ext cx="18054" cy="18054"/>
              </a:xfrm>
              <a:custGeom>
                <a:avLst/>
                <a:gdLst>
                  <a:gd name="connsiteX0" fmla="*/ 20607 w 18053"/>
                  <a:gd name="connsiteY0" fmla="*/ 32046 h 18053"/>
                  <a:gd name="connsiteX1" fmla="*/ 13386 w 18053"/>
                  <a:gd name="connsiteY1" fmla="*/ 30241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4 h 18053"/>
                  <a:gd name="connsiteX8" fmla="*/ 26023 w 18053"/>
                  <a:gd name="connsiteY8" fmla="*/ 30241 h 18053"/>
                  <a:gd name="connsiteX9" fmla="*/ 20607 w 18053"/>
                  <a:gd name="connsiteY9" fmla="*/ 32046 h 18053"/>
                  <a:gd name="connsiteX10" fmla="*/ 15191 w 18053"/>
                  <a:gd name="connsiteY10" fmla="*/ 8576 h 18053"/>
                  <a:gd name="connsiteX11" fmla="*/ 11580 w 18053"/>
                  <a:gd name="connsiteY11" fmla="*/ 8576 h 18053"/>
                  <a:gd name="connsiteX12" fmla="*/ 7969 w 18053"/>
                  <a:gd name="connsiteY12" fmla="*/ 12187 h 18053"/>
                  <a:gd name="connsiteX13" fmla="*/ 9775 w 18053"/>
                  <a:gd name="connsiteY13" fmla="*/ 17603 h 18053"/>
                  <a:gd name="connsiteX14" fmla="*/ 16996 w 18053"/>
                  <a:gd name="connsiteY14" fmla="*/ 23019 h 18053"/>
                  <a:gd name="connsiteX15" fmla="*/ 26023 w 18053"/>
                  <a:gd name="connsiteY15" fmla="*/ 23019 h 18053"/>
                  <a:gd name="connsiteX16" fmla="*/ 29634 w 18053"/>
                  <a:gd name="connsiteY16" fmla="*/ 19408 h 18053"/>
                  <a:gd name="connsiteX17" fmla="*/ 29634 w 18053"/>
                  <a:gd name="connsiteY17" fmla="*/ 19408 h 18053"/>
                  <a:gd name="connsiteX18" fmla="*/ 27829 w 18053"/>
                  <a:gd name="connsiteY18" fmla="*/ 13992 h 18053"/>
                  <a:gd name="connsiteX19" fmla="*/ 20607 w 18053"/>
                  <a:gd name="connsiteY19" fmla="*/ 8576 h 18053"/>
                  <a:gd name="connsiteX20" fmla="*/ 15191 w 18053"/>
                  <a:gd name="connsiteY20"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053" h="18053">
                    <a:moveTo>
                      <a:pt x="20607" y="32046"/>
                    </a:moveTo>
                    <a:cubicBezTo>
                      <a:pt x="18802" y="32046"/>
                      <a:pt x="15191" y="32046"/>
                      <a:pt x="13386" y="30241"/>
                    </a:cubicBezTo>
                    <a:cubicBezTo>
                      <a:pt x="9775" y="28435"/>
                      <a:pt x="4359" y="26630"/>
                      <a:pt x="2553" y="23019"/>
                    </a:cubicBezTo>
                    <a:cubicBezTo>
                      <a:pt x="748" y="19408"/>
                      <a:pt x="-1058" y="13992"/>
                      <a:pt x="748" y="10381"/>
                    </a:cubicBezTo>
                    <a:cubicBezTo>
                      <a:pt x="2553" y="6770"/>
                      <a:pt x="6164" y="3160"/>
                      <a:pt x="9775" y="1354"/>
                    </a:cubicBezTo>
                    <a:cubicBezTo>
                      <a:pt x="13386" y="-451"/>
                      <a:pt x="18802" y="-451"/>
                      <a:pt x="22413" y="1354"/>
                    </a:cubicBezTo>
                    <a:cubicBezTo>
                      <a:pt x="26023" y="3160"/>
                      <a:pt x="31440" y="4965"/>
                      <a:pt x="33245" y="8576"/>
                    </a:cubicBezTo>
                    <a:cubicBezTo>
                      <a:pt x="35050" y="12187"/>
                      <a:pt x="36856" y="17603"/>
                      <a:pt x="35050" y="21214"/>
                    </a:cubicBezTo>
                    <a:cubicBezTo>
                      <a:pt x="33245" y="24824"/>
                      <a:pt x="29634" y="28435"/>
                      <a:pt x="26023" y="30241"/>
                    </a:cubicBezTo>
                    <a:cubicBezTo>
                      <a:pt x="24218" y="32046"/>
                      <a:pt x="22413" y="32046"/>
                      <a:pt x="20607" y="32046"/>
                    </a:cubicBezTo>
                    <a:close/>
                    <a:moveTo>
                      <a:pt x="15191" y="8576"/>
                    </a:moveTo>
                    <a:cubicBezTo>
                      <a:pt x="13386" y="8576"/>
                      <a:pt x="13386" y="8576"/>
                      <a:pt x="11580" y="8576"/>
                    </a:cubicBezTo>
                    <a:cubicBezTo>
                      <a:pt x="9775" y="8576"/>
                      <a:pt x="7969" y="10381"/>
                      <a:pt x="7969" y="12187"/>
                    </a:cubicBezTo>
                    <a:cubicBezTo>
                      <a:pt x="7969" y="13992"/>
                      <a:pt x="7969" y="15797"/>
                      <a:pt x="9775" y="17603"/>
                    </a:cubicBezTo>
                    <a:cubicBezTo>
                      <a:pt x="11580" y="19408"/>
                      <a:pt x="13386" y="21214"/>
                      <a:pt x="16996" y="23019"/>
                    </a:cubicBezTo>
                    <a:cubicBezTo>
                      <a:pt x="20607" y="24824"/>
                      <a:pt x="22413" y="24824"/>
                      <a:pt x="26023" y="23019"/>
                    </a:cubicBezTo>
                    <a:cubicBezTo>
                      <a:pt x="27829" y="23019"/>
                      <a:pt x="29634" y="21214"/>
                      <a:pt x="29634" y="19408"/>
                    </a:cubicBezTo>
                    <a:lnTo>
                      <a:pt x="29634" y="19408"/>
                    </a:lnTo>
                    <a:cubicBezTo>
                      <a:pt x="29634" y="17603"/>
                      <a:pt x="29634" y="15797"/>
                      <a:pt x="27829" y="13992"/>
                    </a:cubicBezTo>
                    <a:cubicBezTo>
                      <a:pt x="26023" y="12187"/>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93" name="任意多边形: 形状 92"/>
              <p:cNvSpPr/>
              <p:nvPr/>
            </p:nvSpPr>
            <p:spPr>
              <a:xfrm>
                <a:off x="9922967" y="6197020"/>
                <a:ext cx="18054" cy="18054"/>
              </a:xfrm>
              <a:custGeom>
                <a:avLst/>
                <a:gdLst>
                  <a:gd name="connsiteX0" fmla="*/ 20607 w 18053"/>
                  <a:gd name="connsiteY0" fmla="*/ 32046 h 18053"/>
                  <a:gd name="connsiteX1" fmla="*/ 13386 w 18053"/>
                  <a:gd name="connsiteY1" fmla="*/ 30240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3 h 18053"/>
                  <a:gd name="connsiteX8" fmla="*/ 20607 w 18053"/>
                  <a:gd name="connsiteY8" fmla="*/ 32046 h 18053"/>
                  <a:gd name="connsiteX9" fmla="*/ 15191 w 18053"/>
                  <a:gd name="connsiteY9" fmla="*/ 8576 h 18053"/>
                  <a:gd name="connsiteX10" fmla="*/ 11580 w 18053"/>
                  <a:gd name="connsiteY10" fmla="*/ 8576 h 18053"/>
                  <a:gd name="connsiteX11" fmla="*/ 7969 w 18053"/>
                  <a:gd name="connsiteY11" fmla="*/ 12186 h 18053"/>
                  <a:gd name="connsiteX12" fmla="*/ 9775 w 18053"/>
                  <a:gd name="connsiteY12" fmla="*/ 17603 h 18053"/>
                  <a:gd name="connsiteX13" fmla="*/ 16996 w 18053"/>
                  <a:gd name="connsiteY13" fmla="*/ 23019 h 18053"/>
                  <a:gd name="connsiteX14" fmla="*/ 29634 w 18053"/>
                  <a:gd name="connsiteY14" fmla="*/ 19408 h 18053"/>
                  <a:gd name="connsiteX15" fmla="*/ 29634 w 18053"/>
                  <a:gd name="connsiteY15" fmla="*/ 19408 h 18053"/>
                  <a:gd name="connsiteX16" fmla="*/ 27829 w 18053"/>
                  <a:gd name="connsiteY16" fmla="*/ 13992 h 18053"/>
                  <a:gd name="connsiteX17" fmla="*/ 20607 w 18053"/>
                  <a:gd name="connsiteY17" fmla="*/ 8576 h 18053"/>
                  <a:gd name="connsiteX18" fmla="*/ 15191 w 18053"/>
                  <a:gd name="connsiteY18"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053" h="18053">
                    <a:moveTo>
                      <a:pt x="20607" y="32046"/>
                    </a:moveTo>
                    <a:cubicBezTo>
                      <a:pt x="18802" y="32046"/>
                      <a:pt x="15191" y="32046"/>
                      <a:pt x="13386" y="30240"/>
                    </a:cubicBezTo>
                    <a:cubicBezTo>
                      <a:pt x="9775" y="28435"/>
                      <a:pt x="4359" y="26630"/>
                      <a:pt x="2553" y="23019"/>
                    </a:cubicBezTo>
                    <a:cubicBezTo>
                      <a:pt x="748" y="19408"/>
                      <a:pt x="-1058" y="13992"/>
                      <a:pt x="748" y="10381"/>
                    </a:cubicBezTo>
                    <a:cubicBezTo>
                      <a:pt x="2553" y="6770"/>
                      <a:pt x="6164" y="3159"/>
                      <a:pt x="9775" y="1354"/>
                    </a:cubicBezTo>
                    <a:cubicBezTo>
                      <a:pt x="13386" y="-451"/>
                      <a:pt x="18802" y="-451"/>
                      <a:pt x="22413" y="1354"/>
                    </a:cubicBezTo>
                    <a:cubicBezTo>
                      <a:pt x="26023" y="3159"/>
                      <a:pt x="31440" y="4965"/>
                      <a:pt x="33245" y="8576"/>
                    </a:cubicBezTo>
                    <a:cubicBezTo>
                      <a:pt x="35050" y="12186"/>
                      <a:pt x="36856" y="17603"/>
                      <a:pt x="35050" y="21213"/>
                    </a:cubicBezTo>
                    <a:cubicBezTo>
                      <a:pt x="33245" y="28435"/>
                      <a:pt x="26023" y="32046"/>
                      <a:pt x="20607" y="32046"/>
                    </a:cubicBezTo>
                    <a:close/>
                    <a:moveTo>
                      <a:pt x="15191" y="8576"/>
                    </a:moveTo>
                    <a:cubicBezTo>
                      <a:pt x="13386" y="8576"/>
                      <a:pt x="13386" y="8576"/>
                      <a:pt x="11580" y="8576"/>
                    </a:cubicBezTo>
                    <a:cubicBezTo>
                      <a:pt x="9775" y="8576"/>
                      <a:pt x="7969" y="10381"/>
                      <a:pt x="7969" y="12186"/>
                    </a:cubicBezTo>
                    <a:cubicBezTo>
                      <a:pt x="7969" y="13992"/>
                      <a:pt x="7969" y="15797"/>
                      <a:pt x="9775" y="17603"/>
                    </a:cubicBezTo>
                    <a:cubicBezTo>
                      <a:pt x="11580" y="19408"/>
                      <a:pt x="13386" y="21213"/>
                      <a:pt x="16996" y="23019"/>
                    </a:cubicBezTo>
                    <a:cubicBezTo>
                      <a:pt x="22413" y="24824"/>
                      <a:pt x="27829" y="23019"/>
                      <a:pt x="29634" y="19408"/>
                    </a:cubicBezTo>
                    <a:lnTo>
                      <a:pt x="29634" y="19408"/>
                    </a:lnTo>
                    <a:cubicBezTo>
                      <a:pt x="29634" y="17603"/>
                      <a:pt x="29634" y="15797"/>
                      <a:pt x="27829" y="13992"/>
                    </a:cubicBezTo>
                    <a:cubicBezTo>
                      <a:pt x="26023" y="12186"/>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94" name="任意多边形: 形状 93"/>
              <p:cNvSpPr/>
              <p:nvPr/>
            </p:nvSpPr>
            <p:spPr>
              <a:xfrm>
                <a:off x="9946839" y="6166532"/>
                <a:ext cx="18054" cy="18054"/>
              </a:xfrm>
              <a:custGeom>
                <a:avLst/>
                <a:gdLst>
                  <a:gd name="connsiteX0" fmla="*/ 20205 w 18053"/>
                  <a:gd name="connsiteY0" fmla="*/ 31841 h 18053"/>
                  <a:gd name="connsiteX1" fmla="*/ 12984 w 18053"/>
                  <a:gd name="connsiteY1" fmla="*/ 30036 h 18053"/>
                  <a:gd name="connsiteX2" fmla="*/ 346 w 18053"/>
                  <a:gd name="connsiteY2" fmla="*/ 10176 h 18053"/>
                  <a:gd name="connsiteX3" fmla="*/ 22011 w 18053"/>
                  <a:gd name="connsiteY3" fmla="*/ 1149 h 18053"/>
                  <a:gd name="connsiteX4" fmla="*/ 34648 w 18053"/>
                  <a:gd name="connsiteY4" fmla="*/ 21009 h 18053"/>
                  <a:gd name="connsiteX5" fmla="*/ 34648 w 18053"/>
                  <a:gd name="connsiteY5" fmla="*/ 21009 h 18053"/>
                  <a:gd name="connsiteX6" fmla="*/ 20205 w 18053"/>
                  <a:gd name="connsiteY6" fmla="*/ 31841 h 18053"/>
                  <a:gd name="connsiteX7" fmla="*/ 14789 w 18053"/>
                  <a:gd name="connsiteY7" fmla="*/ 8371 h 18053"/>
                  <a:gd name="connsiteX8" fmla="*/ 5762 w 18053"/>
                  <a:gd name="connsiteY8" fmla="*/ 13787 h 18053"/>
                  <a:gd name="connsiteX9" fmla="*/ 12984 w 18053"/>
                  <a:gd name="connsiteY9" fmla="*/ 24619 h 18053"/>
                  <a:gd name="connsiteX10" fmla="*/ 25622 w 18053"/>
                  <a:gd name="connsiteY10" fmla="*/ 21009 h 18053"/>
                  <a:gd name="connsiteX11" fmla="*/ 18400 w 18053"/>
                  <a:gd name="connsiteY11" fmla="*/ 10176 h 18053"/>
                  <a:gd name="connsiteX12" fmla="*/ 14789 w 18053"/>
                  <a:gd name="connsiteY12" fmla="*/ 8371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53" h="18053">
                    <a:moveTo>
                      <a:pt x="20205" y="31841"/>
                    </a:moveTo>
                    <a:cubicBezTo>
                      <a:pt x="18400" y="31841"/>
                      <a:pt x="14789" y="31841"/>
                      <a:pt x="12984" y="30036"/>
                    </a:cubicBezTo>
                    <a:cubicBezTo>
                      <a:pt x="3957" y="26425"/>
                      <a:pt x="-1459" y="17398"/>
                      <a:pt x="346" y="10176"/>
                    </a:cubicBezTo>
                    <a:cubicBezTo>
                      <a:pt x="3957" y="2955"/>
                      <a:pt x="12984" y="-2462"/>
                      <a:pt x="22011" y="1149"/>
                    </a:cubicBezTo>
                    <a:cubicBezTo>
                      <a:pt x="31038" y="4760"/>
                      <a:pt x="36454" y="13787"/>
                      <a:pt x="34648" y="21009"/>
                    </a:cubicBezTo>
                    <a:lnTo>
                      <a:pt x="34648" y="21009"/>
                    </a:lnTo>
                    <a:cubicBezTo>
                      <a:pt x="32843" y="28230"/>
                      <a:pt x="25622" y="31841"/>
                      <a:pt x="20205" y="31841"/>
                    </a:cubicBezTo>
                    <a:close/>
                    <a:moveTo>
                      <a:pt x="14789" y="8371"/>
                    </a:moveTo>
                    <a:cubicBezTo>
                      <a:pt x="11178" y="8371"/>
                      <a:pt x="7568" y="10176"/>
                      <a:pt x="5762" y="13787"/>
                    </a:cubicBezTo>
                    <a:cubicBezTo>
                      <a:pt x="3957" y="17398"/>
                      <a:pt x="7568" y="22814"/>
                      <a:pt x="12984" y="24619"/>
                    </a:cubicBezTo>
                    <a:cubicBezTo>
                      <a:pt x="18400" y="26425"/>
                      <a:pt x="23816" y="24619"/>
                      <a:pt x="25622" y="21009"/>
                    </a:cubicBezTo>
                    <a:cubicBezTo>
                      <a:pt x="27427" y="17398"/>
                      <a:pt x="23816" y="11982"/>
                      <a:pt x="18400" y="10176"/>
                    </a:cubicBezTo>
                    <a:cubicBezTo>
                      <a:pt x="18400" y="8371"/>
                      <a:pt x="16595" y="8371"/>
                      <a:pt x="14789" y="8371"/>
                    </a:cubicBezTo>
                    <a:close/>
                  </a:path>
                </a:pathLst>
              </a:custGeom>
              <a:solidFill>
                <a:srgbClr val="2E2E2E"/>
              </a:solidFill>
              <a:ln w="18013" cap="flat">
                <a:noFill/>
                <a:prstDash val="solid"/>
                <a:miter/>
              </a:ln>
            </p:spPr>
            <p:txBody>
              <a:bodyPr rtlCol="0" anchor="ctr"/>
              <a:lstStyle/>
              <a:p>
                <a:endParaRPr lang="zh-CN" altLang="en-US"/>
              </a:p>
            </p:txBody>
          </p:sp>
          <p:sp>
            <p:nvSpPr>
              <p:cNvPr id="95" name="任意多边形: 形状 94"/>
              <p:cNvSpPr/>
              <p:nvPr/>
            </p:nvSpPr>
            <p:spPr>
              <a:xfrm>
                <a:off x="9797337" y="6073801"/>
                <a:ext cx="180540" cy="162486"/>
              </a:xfrm>
              <a:custGeom>
                <a:avLst/>
                <a:gdLst>
                  <a:gd name="connsiteX0" fmla="*/ 45135 w 180539"/>
                  <a:gd name="connsiteY0" fmla="*/ 68605 h 162485"/>
                  <a:gd name="connsiteX1" fmla="*/ 0 w 180539"/>
                  <a:gd name="connsiteY1" fmla="*/ 151653 h 162485"/>
                  <a:gd name="connsiteX2" fmla="*/ 27081 w 180539"/>
                  <a:gd name="connsiteY2" fmla="*/ 167902 h 162485"/>
                  <a:gd name="connsiteX3" fmla="*/ 92075 w 180539"/>
                  <a:gd name="connsiteY3" fmla="*/ 149848 h 162485"/>
                  <a:gd name="connsiteX4" fmla="*/ 193178 w 180539"/>
                  <a:gd name="connsiteY4" fmla="*/ 39719 h 162485"/>
                  <a:gd name="connsiteX5" fmla="*/ 119156 w 180539"/>
                  <a:gd name="connsiteY5" fmla="*/ 0 h 162485"/>
                  <a:gd name="connsiteX6" fmla="*/ 45135 w 180539"/>
                  <a:gd name="connsiteY6" fmla="*/ 39719 h 162485"/>
                  <a:gd name="connsiteX7" fmla="*/ 45135 w 180539"/>
                  <a:gd name="connsiteY7" fmla="*/ 68605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539" h="162485">
                    <a:moveTo>
                      <a:pt x="45135" y="68605"/>
                    </a:moveTo>
                    <a:cubicBezTo>
                      <a:pt x="32497" y="119156"/>
                      <a:pt x="0" y="142626"/>
                      <a:pt x="0" y="151653"/>
                    </a:cubicBezTo>
                    <a:cubicBezTo>
                      <a:pt x="0" y="155264"/>
                      <a:pt x="1806" y="162486"/>
                      <a:pt x="27081" y="167902"/>
                    </a:cubicBezTo>
                    <a:cubicBezTo>
                      <a:pt x="54162" y="173318"/>
                      <a:pt x="75827" y="169707"/>
                      <a:pt x="92075" y="149848"/>
                    </a:cubicBezTo>
                    <a:cubicBezTo>
                      <a:pt x="110129" y="131794"/>
                      <a:pt x="185956" y="30692"/>
                      <a:pt x="193178" y="39719"/>
                    </a:cubicBezTo>
                    <a:cubicBezTo>
                      <a:pt x="182345" y="19859"/>
                      <a:pt x="151653" y="0"/>
                      <a:pt x="119156" y="0"/>
                    </a:cubicBezTo>
                    <a:cubicBezTo>
                      <a:pt x="70411" y="0"/>
                      <a:pt x="48746" y="23470"/>
                      <a:pt x="45135" y="39719"/>
                    </a:cubicBezTo>
                    <a:cubicBezTo>
                      <a:pt x="45135" y="41524"/>
                      <a:pt x="48746" y="54162"/>
                      <a:pt x="45135" y="68605"/>
                    </a:cubicBezTo>
                    <a:close/>
                  </a:path>
                </a:pathLst>
              </a:custGeom>
              <a:solidFill>
                <a:srgbClr val="2C2C2C"/>
              </a:solidFill>
              <a:ln w="18013" cap="flat">
                <a:noFill/>
                <a:prstDash val="solid"/>
                <a:miter/>
              </a:ln>
            </p:spPr>
            <p:txBody>
              <a:bodyPr rtlCol="0" anchor="ctr"/>
              <a:lstStyle/>
              <a:p>
                <a:endParaRPr lang="zh-CN" altLang="en-US"/>
              </a:p>
            </p:txBody>
          </p:sp>
          <p:sp>
            <p:nvSpPr>
              <p:cNvPr id="96" name="任意多边形: 形状 95"/>
              <p:cNvSpPr/>
              <p:nvPr/>
            </p:nvSpPr>
            <p:spPr>
              <a:xfrm>
                <a:off x="9795532" y="6112718"/>
                <a:ext cx="180540" cy="126378"/>
              </a:xfrm>
              <a:custGeom>
                <a:avLst/>
                <a:gdLst>
                  <a:gd name="connsiteX0" fmla="*/ 140821 w 180539"/>
                  <a:gd name="connsiteY0" fmla="*/ 18856 h 126377"/>
                  <a:gd name="connsiteX1" fmla="*/ 66800 w 180539"/>
                  <a:gd name="connsiteY1" fmla="*/ 24272 h 126377"/>
                  <a:gd name="connsiteX2" fmla="*/ 46940 w 180539"/>
                  <a:gd name="connsiteY2" fmla="*/ 9829 h 126377"/>
                  <a:gd name="connsiteX3" fmla="*/ 46940 w 180539"/>
                  <a:gd name="connsiteY3" fmla="*/ 9829 h 126377"/>
                  <a:gd name="connsiteX4" fmla="*/ 45135 w 180539"/>
                  <a:gd name="connsiteY4" fmla="*/ 29689 h 126377"/>
                  <a:gd name="connsiteX5" fmla="*/ 0 w 180539"/>
                  <a:gd name="connsiteY5" fmla="*/ 112737 h 126377"/>
                  <a:gd name="connsiteX6" fmla="*/ 27081 w 180539"/>
                  <a:gd name="connsiteY6" fmla="*/ 128986 h 126377"/>
                  <a:gd name="connsiteX7" fmla="*/ 92075 w 180539"/>
                  <a:gd name="connsiteY7" fmla="*/ 110932 h 126377"/>
                  <a:gd name="connsiteX8" fmla="*/ 189567 w 180539"/>
                  <a:gd name="connsiteY8" fmla="*/ 802 h 126377"/>
                  <a:gd name="connsiteX9" fmla="*/ 189567 w 180539"/>
                  <a:gd name="connsiteY9" fmla="*/ 802 h 126377"/>
                  <a:gd name="connsiteX10" fmla="*/ 140821 w 180539"/>
                  <a:gd name="connsiteY10" fmla="*/ 18856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539" h="126377">
                    <a:moveTo>
                      <a:pt x="140821" y="18856"/>
                    </a:moveTo>
                    <a:cubicBezTo>
                      <a:pt x="120962" y="31494"/>
                      <a:pt x="81243" y="26078"/>
                      <a:pt x="66800" y="24272"/>
                    </a:cubicBezTo>
                    <a:cubicBezTo>
                      <a:pt x="52357" y="20662"/>
                      <a:pt x="46940" y="9829"/>
                      <a:pt x="46940" y="9829"/>
                    </a:cubicBezTo>
                    <a:lnTo>
                      <a:pt x="46940" y="9829"/>
                    </a:lnTo>
                    <a:cubicBezTo>
                      <a:pt x="46940" y="15245"/>
                      <a:pt x="46940" y="22467"/>
                      <a:pt x="45135" y="29689"/>
                    </a:cubicBezTo>
                    <a:cubicBezTo>
                      <a:pt x="32497" y="80240"/>
                      <a:pt x="0" y="103710"/>
                      <a:pt x="0" y="112737"/>
                    </a:cubicBezTo>
                    <a:cubicBezTo>
                      <a:pt x="0" y="116348"/>
                      <a:pt x="1805" y="123569"/>
                      <a:pt x="27081" y="128986"/>
                    </a:cubicBezTo>
                    <a:cubicBezTo>
                      <a:pt x="54162" y="134402"/>
                      <a:pt x="75827" y="130791"/>
                      <a:pt x="92075" y="110932"/>
                    </a:cubicBezTo>
                    <a:cubicBezTo>
                      <a:pt x="108324" y="92878"/>
                      <a:pt x="173318" y="6218"/>
                      <a:pt x="189567" y="802"/>
                    </a:cubicBezTo>
                    <a:cubicBezTo>
                      <a:pt x="189567" y="802"/>
                      <a:pt x="189567" y="802"/>
                      <a:pt x="189567" y="802"/>
                    </a:cubicBezTo>
                    <a:cubicBezTo>
                      <a:pt x="182345" y="-2809"/>
                      <a:pt x="162486" y="6218"/>
                      <a:pt x="140821" y="18856"/>
                    </a:cubicBezTo>
                    <a:close/>
                  </a:path>
                </a:pathLst>
              </a:custGeom>
              <a:solidFill>
                <a:srgbClr val="252525"/>
              </a:solidFill>
              <a:ln w="18013" cap="flat">
                <a:noFill/>
                <a:prstDash val="solid"/>
                <a:miter/>
              </a:ln>
            </p:spPr>
            <p:txBody>
              <a:bodyPr rtlCol="0" anchor="ctr"/>
              <a:lstStyle/>
              <a:p>
                <a:endParaRPr lang="zh-CN" altLang="en-US"/>
              </a:p>
            </p:txBody>
          </p:sp>
          <p:sp>
            <p:nvSpPr>
              <p:cNvPr id="97" name="任意多边形: 形状 96"/>
              <p:cNvSpPr/>
              <p:nvPr/>
            </p:nvSpPr>
            <p:spPr>
              <a:xfrm>
                <a:off x="9802753" y="6200024"/>
                <a:ext cx="108324" cy="36108"/>
              </a:xfrm>
              <a:custGeom>
                <a:avLst/>
                <a:gdLst>
                  <a:gd name="connsiteX0" fmla="*/ 10832 w 108323"/>
                  <a:gd name="connsiteY0" fmla="*/ 154 h 36107"/>
                  <a:gd name="connsiteX1" fmla="*/ 0 w 108323"/>
                  <a:gd name="connsiteY1" fmla="*/ 14598 h 36107"/>
                  <a:gd name="connsiteX2" fmla="*/ 77632 w 108323"/>
                  <a:gd name="connsiteY2" fmla="*/ 30846 h 36107"/>
                  <a:gd name="connsiteX3" fmla="*/ 104713 w 108323"/>
                  <a:gd name="connsiteY3" fmla="*/ 47095 h 36107"/>
                  <a:gd name="connsiteX4" fmla="*/ 110129 w 108323"/>
                  <a:gd name="connsiteY4" fmla="*/ 43484 h 36107"/>
                  <a:gd name="connsiteX5" fmla="*/ 110129 w 108323"/>
                  <a:gd name="connsiteY5" fmla="*/ 36262 h 36107"/>
                  <a:gd name="connsiteX6" fmla="*/ 84854 w 108323"/>
                  <a:gd name="connsiteY6" fmla="*/ 21819 h 36107"/>
                  <a:gd name="connsiteX7" fmla="*/ 10832 w 108323"/>
                  <a:gd name="connsiteY7" fmla="*/ 154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10832" y="154"/>
                    </a:moveTo>
                    <a:cubicBezTo>
                      <a:pt x="7222" y="5571"/>
                      <a:pt x="3611" y="10987"/>
                      <a:pt x="0" y="14598"/>
                    </a:cubicBezTo>
                    <a:cubicBezTo>
                      <a:pt x="19859" y="5571"/>
                      <a:pt x="52357" y="18208"/>
                      <a:pt x="77632" y="30846"/>
                    </a:cubicBezTo>
                    <a:cubicBezTo>
                      <a:pt x="88464" y="36262"/>
                      <a:pt x="99297" y="41679"/>
                      <a:pt x="104713" y="47095"/>
                    </a:cubicBezTo>
                    <a:cubicBezTo>
                      <a:pt x="104713" y="47095"/>
                      <a:pt x="106518" y="48900"/>
                      <a:pt x="110129" y="43484"/>
                    </a:cubicBezTo>
                    <a:cubicBezTo>
                      <a:pt x="113740" y="38068"/>
                      <a:pt x="110129" y="36262"/>
                      <a:pt x="110129" y="36262"/>
                    </a:cubicBezTo>
                    <a:cubicBezTo>
                      <a:pt x="108324" y="36262"/>
                      <a:pt x="99297" y="29041"/>
                      <a:pt x="84854" y="21819"/>
                    </a:cubicBezTo>
                    <a:cubicBezTo>
                      <a:pt x="64994" y="12792"/>
                      <a:pt x="36108" y="-1651"/>
                      <a:pt x="10832" y="154"/>
                    </a:cubicBezTo>
                    <a:close/>
                  </a:path>
                </a:pathLst>
              </a:custGeom>
              <a:solidFill>
                <a:srgbClr val="1D1D1D"/>
              </a:solidFill>
              <a:ln w="18013" cap="flat">
                <a:noFill/>
                <a:prstDash val="solid"/>
                <a:miter/>
              </a:ln>
            </p:spPr>
            <p:txBody>
              <a:bodyPr rtlCol="0" anchor="ctr"/>
              <a:lstStyle/>
              <a:p>
                <a:endParaRPr lang="zh-CN" altLang="en-US"/>
              </a:p>
            </p:txBody>
          </p:sp>
          <p:sp>
            <p:nvSpPr>
              <p:cNvPr id="98" name="任意多边形: 形状 97"/>
              <p:cNvSpPr/>
              <p:nvPr/>
            </p:nvSpPr>
            <p:spPr>
              <a:xfrm>
                <a:off x="9824418" y="6170722"/>
                <a:ext cx="108324" cy="36108"/>
              </a:xfrm>
              <a:custGeom>
                <a:avLst/>
                <a:gdLst>
                  <a:gd name="connsiteX0" fmla="*/ 7222 w 108323"/>
                  <a:gd name="connsiteY0" fmla="*/ 570 h 36107"/>
                  <a:gd name="connsiteX1" fmla="*/ 0 w 108323"/>
                  <a:gd name="connsiteY1" fmla="*/ 15013 h 36107"/>
                  <a:gd name="connsiteX2" fmla="*/ 84854 w 108323"/>
                  <a:gd name="connsiteY2" fmla="*/ 29456 h 36107"/>
                  <a:gd name="connsiteX3" fmla="*/ 110129 w 108323"/>
                  <a:gd name="connsiteY3" fmla="*/ 42094 h 36107"/>
                  <a:gd name="connsiteX4" fmla="*/ 115545 w 108323"/>
                  <a:gd name="connsiteY4" fmla="*/ 38483 h 36107"/>
                  <a:gd name="connsiteX5" fmla="*/ 115545 w 108323"/>
                  <a:gd name="connsiteY5" fmla="*/ 31262 h 36107"/>
                  <a:gd name="connsiteX6" fmla="*/ 92075 w 108323"/>
                  <a:gd name="connsiteY6" fmla="*/ 18624 h 36107"/>
                  <a:gd name="connsiteX7" fmla="*/ 7222 w 108323"/>
                  <a:gd name="connsiteY7" fmla="*/ 5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7222" y="570"/>
                    </a:moveTo>
                    <a:cubicBezTo>
                      <a:pt x="5416" y="5986"/>
                      <a:pt x="1806" y="11402"/>
                      <a:pt x="0" y="15013"/>
                    </a:cubicBezTo>
                    <a:cubicBezTo>
                      <a:pt x="19859" y="4181"/>
                      <a:pt x="57773" y="16819"/>
                      <a:pt x="84854" y="29456"/>
                    </a:cubicBezTo>
                    <a:cubicBezTo>
                      <a:pt x="95686" y="34873"/>
                      <a:pt x="102908" y="38483"/>
                      <a:pt x="110129" y="42094"/>
                    </a:cubicBezTo>
                    <a:cubicBezTo>
                      <a:pt x="110129" y="42094"/>
                      <a:pt x="113740" y="43900"/>
                      <a:pt x="115545" y="38483"/>
                    </a:cubicBezTo>
                    <a:cubicBezTo>
                      <a:pt x="119156" y="33067"/>
                      <a:pt x="115545" y="31262"/>
                      <a:pt x="115545" y="31262"/>
                    </a:cubicBezTo>
                    <a:cubicBezTo>
                      <a:pt x="113740" y="31262"/>
                      <a:pt x="104713" y="25846"/>
                      <a:pt x="92075" y="18624"/>
                    </a:cubicBezTo>
                    <a:cubicBezTo>
                      <a:pt x="68605" y="11402"/>
                      <a:pt x="32497" y="-3041"/>
                      <a:pt x="7222" y="570"/>
                    </a:cubicBezTo>
                    <a:close/>
                  </a:path>
                </a:pathLst>
              </a:custGeom>
              <a:solidFill>
                <a:srgbClr val="1D1D1D"/>
              </a:solidFill>
              <a:ln w="18013" cap="flat">
                <a:noFill/>
                <a:prstDash val="solid"/>
                <a:miter/>
              </a:ln>
            </p:spPr>
            <p:txBody>
              <a:bodyPr rtlCol="0" anchor="ctr"/>
              <a:lstStyle/>
              <a:p>
                <a:endParaRPr lang="zh-CN" altLang="en-US"/>
              </a:p>
            </p:txBody>
          </p:sp>
          <p:sp>
            <p:nvSpPr>
              <p:cNvPr id="99" name="任意多边形: 形状 98"/>
              <p:cNvSpPr/>
              <p:nvPr/>
            </p:nvSpPr>
            <p:spPr>
              <a:xfrm>
                <a:off x="9835250" y="6143179"/>
                <a:ext cx="126378" cy="36108"/>
              </a:xfrm>
              <a:custGeom>
                <a:avLst/>
                <a:gdLst>
                  <a:gd name="connsiteX0" fmla="*/ 104713 w 126377"/>
                  <a:gd name="connsiteY0" fmla="*/ 19087 h 36107"/>
                  <a:gd name="connsiteX1" fmla="*/ 5416 w 126377"/>
                  <a:gd name="connsiteY1" fmla="*/ 2838 h 36107"/>
                  <a:gd name="connsiteX2" fmla="*/ 0 w 126377"/>
                  <a:gd name="connsiteY2" fmla="*/ 19087 h 36107"/>
                  <a:gd name="connsiteX3" fmla="*/ 97491 w 126377"/>
                  <a:gd name="connsiteY3" fmla="*/ 28114 h 36107"/>
                  <a:gd name="connsiteX4" fmla="*/ 120962 w 126377"/>
                  <a:gd name="connsiteY4" fmla="*/ 38946 h 36107"/>
                  <a:gd name="connsiteX5" fmla="*/ 126378 w 126377"/>
                  <a:gd name="connsiteY5" fmla="*/ 35336 h 36107"/>
                  <a:gd name="connsiteX6" fmla="*/ 126378 w 126377"/>
                  <a:gd name="connsiteY6" fmla="*/ 28114 h 36107"/>
                  <a:gd name="connsiteX7" fmla="*/ 104713 w 126377"/>
                  <a:gd name="connsiteY7" fmla="*/ 1908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36107">
                    <a:moveTo>
                      <a:pt x="104713" y="19087"/>
                    </a:moveTo>
                    <a:cubicBezTo>
                      <a:pt x="77632" y="8255"/>
                      <a:pt x="34302" y="-6189"/>
                      <a:pt x="5416" y="2838"/>
                    </a:cubicBezTo>
                    <a:cubicBezTo>
                      <a:pt x="3611" y="8255"/>
                      <a:pt x="1805" y="13671"/>
                      <a:pt x="0" y="19087"/>
                    </a:cubicBezTo>
                    <a:cubicBezTo>
                      <a:pt x="18054" y="1033"/>
                      <a:pt x="64994" y="15476"/>
                      <a:pt x="97491" y="28114"/>
                    </a:cubicBezTo>
                    <a:cubicBezTo>
                      <a:pt x="106518" y="31725"/>
                      <a:pt x="115545" y="35336"/>
                      <a:pt x="120962" y="38946"/>
                    </a:cubicBezTo>
                    <a:cubicBezTo>
                      <a:pt x="120962" y="38946"/>
                      <a:pt x="124572" y="40752"/>
                      <a:pt x="126378" y="35336"/>
                    </a:cubicBezTo>
                    <a:cubicBezTo>
                      <a:pt x="128183" y="29919"/>
                      <a:pt x="126378" y="28114"/>
                      <a:pt x="126378" y="28114"/>
                    </a:cubicBezTo>
                    <a:cubicBezTo>
                      <a:pt x="122767" y="28114"/>
                      <a:pt x="115545" y="24503"/>
                      <a:pt x="104713" y="19087"/>
                    </a:cubicBezTo>
                    <a:close/>
                  </a:path>
                </a:pathLst>
              </a:custGeom>
              <a:solidFill>
                <a:srgbClr val="1D1D1D"/>
              </a:solidFill>
              <a:ln w="18013" cap="flat">
                <a:noFill/>
                <a:prstDash val="solid"/>
                <a:miter/>
              </a:ln>
            </p:spPr>
            <p:txBody>
              <a:bodyPr rtlCol="0" anchor="ctr"/>
              <a:lstStyle/>
              <a:p>
                <a:endParaRPr lang="zh-CN" altLang="en-US"/>
              </a:p>
            </p:txBody>
          </p:sp>
          <p:sp>
            <p:nvSpPr>
              <p:cNvPr id="100" name="任意多边形: 形状 99"/>
              <p:cNvSpPr/>
              <p:nvPr/>
            </p:nvSpPr>
            <p:spPr>
              <a:xfrm>
                <a:off x="9820302" y="6163929"/>
                <a:ext cx="108324" cy="18054"/>
              </a:xfrm>
              <a:custGeom>
                <a:avLst/>
                <a:gdLst>
                  <a:gd name="connsiteX0" fmla="*/ 13143 w 108323"/>
                  <a:gd name="connsiteY0" fmla="*/ 1947 h 18053"/>
                  <a:gd name="connsiteX1" fmla="*/ 2311 w 108323"/>
                  <a:gd name="connsiteY1" fmla="*/ 5558 h 18053"/>
                  <a:gd name="connsiteX2" fmla="*/ 506 w 108323"/>
                  <a:gd name="connsiteY2" fmla="*/ 12780 h 18053"/>
                  <a:gd name="connsiteX3" fmla="*/ 5922 w 108323"/>
                  <a:gd name="connsiteY3" fmla="*/ 16390 h 18053"/>
                  <a:gd name="connsiteX4" fmla="*/ 5922 w 108323"/>
                  <a:gd name="connsiteY4" fmla="*/ 16390 h 18053"/>
                  <a:gd name="connsiteX5" fmla="*/ 103413 w 108323"/>
                  <a:gd name="connsiteY5" fmla="*/ 18196 h 18053"/>
                  <a:gd name="connsiteX6" fmla="*/ 112440 w 108323"/>
                  <a:gd name="connsiteY6" fmla="*/ 7363 h 18053"/>
                  <a:gd name="connsiteX7" fmla="*/ 13143 w 108323"/>
                  <a:gd name="connsiteY7" fmla="*/ 1947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18053">
                    <a:moveTo>
                      <a:pt x="13143" y="1947"/>
                    </a:moveTo>
                    <a:cubicBezTo>
                      <a:pt x="9532" y="1947"/>
                      <a:pt x="5922" y="3753"/>
                      <a:pt x="2311" y="5558"/>
                    </a:cubicBezTo>
                    <a:cubicBezTo>
                      <a:pt x="2311" y="5558"/>
                      <a:pt x="-1300" y="7363"/>
                      <a:pt x="506" y="12780"/>
                    </a:cubicBezTo>
                    <a:cubicBezTo>
                      <a:pt x="2311" y="18196"/>
                      <a:pt x="5922" y="16390"/>
                      <a:pt x="5922" y="16390"/>
                    </a:cubicBezTo>
                    <a:cubicBezTo>
                      <a:pt x="5922" y="16390"/>
                      <a:pt x="5922" y="16390"/>
                      <a:pt x="5922" y="16390"/>
                    </a:cubicBezTo>
                    <a:cubicBezTo>
                      <a:pt x="29392" y="7363"/>
                      <a:pt x="79943" y="14585"/>
                      <a:pt x="103413" y="18196"/>
                    </a:cubicBezTo>
                    <a:cubicBezTo>
                      <a:pt x="107024" y="14585"/>
                      <a:pt x="108829" y="10974"/>
                      <a:pt x="112440" y="7363"/>
                    </a:cubicBezTo>
                    <a:cubicBezTo>
                      <a:pt x="96192" y="3753"/>
                      <a:pt x="45640" y="-3469"/>
                      <a:pt x="13143" y="1947"/>
                    </a:cubicBezTo>
                    <a:close/>
                  </a:path>
                </a:pathLst>
              </a:custGeom>
              <a:solidFill>
                <a:srgbClr val="1D1D1D"/>
              </a:solidFill>
              <a:ln w="18013" cap="flat">
                <a:noFill/>
                <a:prstDash val="solid"/>
                <a:miter/>
              </a:ln>
            </p:spPr>
            <p:txBody>
              <a:bodyPr rtlCol="0" anchor="ctr"/>
              <a:lstStyle/>
              <a:p>
                <a:endParaRPr lang="zh-CN" altLang="en-US"/>
              </a:p>
            </p:txBody>
          </p:sp>
          <p:sp>
            <p:nvSpPr>
              <p:cNvPr id="101" name="任意多边形: 形状 100"/>
              <p:cNvSpPr/>
              <p:nvPr/>
            </p:nvSpPr>
            <p:spPr>
              <a:xfrm>
                <a:off x="9793927" y="6195354"/>
                <a:ext cx="108324" cy="18054"/>
              </a:xfrm>
              <a:custGeom>
                <a:avLst/>
                <a:gdLst>
                  <a:gd name="connsiteX0" fmla="*/ 23270 w 108323"/>
                  <a:gd name="connsiteY0" fmla="*/ 1215 h 0"/>
                  <a:gd name="connsiteX1" fmla="*/ 1605 w 108323"/>
                  <a:gd name="connsiteY1" fmla="*/ 8436 h 0"/>
                  <a:gd name="connsiteX2" fmla="*/ 1605 w 108323"/>
                  <a:gd name="connsiteY2" fmla="*/ 13852 h 0"/>
                  <a:gd name="connsiteX3" fmla="*/ 8826 w 108323"/>
                  <a:gd name="connsiteY3" fmla="*/ 17463 h 0"/>
                  <a:gd name="connsiteX4" fmla="*/ 14243 w 108323"/>
                  <a:gd name="connsiteY4" fmla="*/ 15658 h 0"/>
                  <a:gd name="connsiteX5" fmla="*/ 108123 w 108323"/>
                  <a:gd name="connsiteY5" fmla="*/ 15658 h 0"/>
                  <a:gd name="connsiteX6" fmla="*/ 117150 w 108323"/>
                  <a:gd name="connsiteY6" fmla="*/ 4825 h 0"/>
                  <a:gd name="connsiteX7" fmla="*/ 23270 w 108323"/>
                  <a:gd name="connsiteY7" fmla="*/ 1215 h 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a:moveTo>
                      <a:pt x="23270" y="1215"/>
                    </a:moveTo>
                    <a:cubicBezTo>
                      <a:pt x="14243" y="3020"/>
                      <a:pt x="5216" y="4825"/>
                      <a:pt x="1605" y="8436"/>
                    </a:cubicBezTo>
                    <a:cubicBezTo>
                      <a:pt x="1605" y="8436"/>
                      <a:pt x="-2006" y="10242"/>
                      <a:pt x="1605" y="13852"/>
                    </a:cubicBezTo>
                    <a:cubicBezTo>
                      <a:pt x="5216" y="19269"/>
                      <a:pt x="8826" y="17463"/>
                      <a:pt x="8826" y="17463"/>
                    </a:cubicBezTo>
                    <a:cubicBezTo>
                      <a:pt x="10632" y="15658"/>
                      <a:pt x="12437" y="15658"/>
                      <a:pt x="14243" y="15658"/>
                    </a:cubicBezTo>
                    <a:cubicBezTo>
                      <a:pt x="32297" y="10242"/>
                      <a:pt x="75626" y="12047"/>
                      <a:pt x="108123" y="15658"/>
                    </a:cubicBezTo>
                    <a:cubicBezTo>
                      <a:pt x="109929" y="12047"/>
                      <a:pt x="113539" y="8436"/>
                      <a:pt x="117150" y="4825"/>
                    </a:cubicBezTo>
                    <a:cubicBezTo>
                      <a:pt x="97291" y="3020"/>
                      <a:pt x="52156" y="-2396"/>
                      <a:pt x="23270" y="1215"/>
                    </a:cubicBezTo>
                    <a:close/>
                  </a:path>
                </a:pathLst>
              </a:custGeom>
              <a:solidFill>
                <a:srgbClr val="1D1D1D"/>
              </a:solidFill>
              <a:ln w="18013" cap="flat">
                <a:noFill/>
                <a:prstDash val="solid"/>
                <a:miter/>
              </a:ln>
            </p:spPr>
            <p:txBody>
              <a:bodyPr rtlCol="0" anchor="ctr"/>
              <a:lstStyle/>
              <a:p>
                <a:endParaRPr lang="zh-CN" altLang="en-US"/>
              </a:p>
            </p:txBody>
          </p:sp>
          <p:sp>
            <p:nvSpPr>
              <p:cNvPr id="102" name="任意多边形: 形状 101"/>
              <p:cNvSpPr/>
              <p:nvPr/>
            </p:nvSpPr>
            <p:spPr>
              <a:xfrm>
                <a:off x="10042871" y="6366276"/>
                <a:ext cx="18054" cy="18054"/>
              </a:xfrm>
              <a:custGeom>
                <a:avLst/>
                <a:gdLst>
                  <a:gd name="connsiteX0" fmla="*/ 0 w 18053"/>
                  <a:gd name="connsiteY0" fmla="*/ 18054 h 18053"/>
                  <a:gd name="connsiteX1" fmla="*/ 25275 w 18053"/>
                  <a:gd name="connsiteY1" fmla="*/ 19859 h 18053"/>
                  <a:gd name="connsiteX2" fmla="*/ 18054 w 18053"/>
                  <a:gd name="connsiteY2" fmla="*/ 0 h 18053"/>
                  <a:gd name="connsiteX3" fmla="*/ 1805 w 18053"/>
                  <a:gd name="connsiteY3" fmla="*/ 9027 h 18053"/>
                </a:gdLst>
                <a:ahLst/>
                <a:cxnLst>
                  <a:cxn ang="0">
                    <a:pos x="connsiteX0" y="connsiteY0"/>
                  </a:cxn>
                  <a:cxn ang="0">
                    <a:pos x="connsiteX1" y="connsiteY1"/>
                  </a:cxn>
                  <a:cxn ang="0">
                    <a:pos x="connsiteX2" y="connsiteY2"/>
                  </a:cxn>
                  <a:cxn ang="0">
                    <a:pos x="connsiteX3" y="connsiteY3"/>
                  </a:cxn>
                </a:cxnLst>
                <a:rect l="l" t="t" r="r" b="b"/>
                <a:pathLst>
                  <a:path w="18053" h="18053">
                    <a:moveTo>
                      <a:pt x="0" y="18054"/>
                    </a:moveTo>
                    <a:lnTo>
                      <a:pt x="25275" y="19859"/>
                    </a:lnTo>
                    <a:lnTo>
                      <a:pt x="18054" y="0"/>
                    </a:lnTo>
                    <a:lnTo>
                      <a:pt x="1805" y="9027"/>
                    </a:lnTo>
                    <a:close/>
                  </a:path>
                </a:pathLst>
              </a:custGeom>
              <a:solidFill>
                <a:srgbClr val="090909"/>
              </a:solidFill>
              <a:ln w="18013" cap="flat">
                <a:noFill/>
                <a:prstDash val="solid"/>
                <a:miter/>
              </a:ln>
            </p:spPr>
            <p:txBody>
              <a:bodyPr rtlCol="0" anchor="ctr"/>
              <a:lstStyle/>
              <a:p>
                <a:endParaRPr lang="zh-CN" altLang="en-US"/>
              </a:p>
            </p:txBody>
          </p:sp>
          <p:sp>
            <p:nvSpPr>
              <p:cNvPr id="103" name="任意多边形: 形状 102"/>
              <p:cNvSpPr/>
              <p:nvPr/>
            </p:nvSpPr>
            <p:spPr>
              <a:xfrm>
                <a:off x="9712483" y="6351832"/>
                <a:ext cx="379133" cy="18054"/>
              </a:xfrm>
              <a:custGeom>
                <a:avLst/>
                <a:gdLst>
                  <a:gd name="connsiteX0" fmla="*/ 7222 w 379133"/>
                  <a:gd name="connsiteY0" fmla="*/ 34303 h 18053"/>
                  <a:gd name="connsiteX1" fmla="*/ 326777 w 379133"/>
                  <a:gd name="connsiteY1" fmla="*/ 34303 h 18053"/>
                  <a:gd name="connsiteX2" fmla="*/ 346636 w 379133"/>
                  <a:gd name="connsiteY2" fmla="*/ 16249 h 18053"/>
                  <a:gd name="connsiteX3" fmla="*/ 355663 w 379133"/>
                  <a:gd name="connsiteY3" fmla="*/ 34303 h 18053"/>
                  <a:gd name="connsiteX4" fmla="*/ 384550 w 379133"/>
                  <a:gd name="connsiteY4" fmla="*/ 34303 h 18053"/>
                  <a:gd name="connsiteX5" fmla="*/ 388160 w 379133"/>
                  <a:gd name="connsiteY5" fmla="*/ 12638 h 18053"/>
                  <a:gd name="connsiteX6" fmla="*/ 388160 w 379133"/>
                  <a:gd name="connsiteY6" fmla="*/ 0 h 18053"/>
                  <a:gd name="connsiteX7" fmla="*/ 346636 w 379133"/>
                  <a:gd name="connsiteY7" fmla="*/ 9027 h 18053"/>
                  <a:gd name="connsiteX8" fmla="*/ 63189 w 379133"/>
                  <a:gd name="connsiteY8" fmla="*/ 18054 h 18053"/>
                  <a:gd name="connsiteX9" fmla="*/ 0 w 379133"/>
                  <a:gd name="connsiteY9" fmla="*/ 27081 h 18053"/>
                  <a:gd name="connsiteX10" fmla="*/ 7222 w 379133"/>
                  <a:gd name="connsiteY10" fmla="*/ 34303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9133" h="18053">
                    <a:moveTo>
                      <a:pt x="7222" y="34303"/>
                    </a:moveTo>
                    <a:cubicBezTo>
                      <a:pt x="7222" y="34303"/>
                      <a:pt x="319555" y="34303"/>
                      <a:pt x="326777" y="34303"/>
                    </a:cubicBezTo>
                    <a:cubicBezTo>
                      <a:pt x="333999" y="34303"/>
                      <a:pt x="346636" y="16249"/>
                      <a:pt x="346636" y="16249"/>
                    </a:cubicBezTo>
                    <a:cubicBezTo>
                      <a:pt x="346636" y="16249"/>
                      <a:pt x="346636" y="34303"/>
                      <a:pt x="355663" y="34303"/>
                    </a:cubicBezTo>
                    <a:cubicBezTo>
                      <a:pt x="364690" y="34303"/>
                      <a:pt x="382744" y="34303"/>
                      <a:pt x="384550" y="34303"/>
                    </a:cubicBezTo>
                    <a:cubicBezTo>
                      <a:pt x="386355" y="34303"/>
                      <a:pt x="388160" y="36108"/>
                      <a:pt x="388160" y="12638"/>
                    </a:cubicBezTo>
                    <a:cubicBezTo>
                      <a:pt x="388160" y="9027"/>
                      <a:pt x="388160" y="3611"/>
                      <a:pt x="388160" y="0"/>
                    </a:cubicBezTo>
                    <a:cubicBezTo>
                      <a:pt x="371912" y="39719"/>
                      <a:pt x="353858" y="16249"/>
                      <a:pt x="346636" y="9027"/>
                    </a:cubicBezTo>
                    <a:cubicBezTo>
                      <a:pt x="312334" y="36108"/>
                      <a:pt x="101102" y="16249"/>
                      <a:pt x="63189" y="18054"/>
                    </a:cubicBezTo>
                    <a:cubicBezTo>
                      <a:pt x="37913" y="18054"/>
                      <a:pt x="12638" y="23470"/>
                      <a:pt x="0" y="27081"/>
                    </a:cubicBezTo>
                    <a:cubicBezTo>
                      <a:pt x="3611" y="32497"/>
                      <a:pt x="7222" y="34303"/>
                      <a:pt x="7222" y="34303"/>
                    </a:cubicBezTo>
                    <a:close/>
                  </a:path>
                </a:pathLst>
              </a:custGeom>
              <a:solidFill>
                <a:srgbClr val="000000"/>
              </a:solidFill>
              <a:ln w="18013" cap="flat">
                <a:noFill/>
                <a:prstDash val="solid"/>
                <a:miter/>
              </a:ln>
            </p:spPr>
            <p:txBody>
              <a:bodyPr rtlCol="0" anchor="ctr"/>
              <a:lstStyle/>
              <a:p>
                <a:endParaRPr lang="zh-CN" altLang="en-US"/>
              </a:p>
            </p:txBody>
          </p:sp>
          <p:sp>
            <p:nvSpPr>
              <p:cNvPr id="104" name="任意多边形: 形状 103"/>
              <p:cNvSpPr/>
              <p:nvPr/>
            </p:nvSpPr>
            <p:spPr>
              <a:xfrm>
                <a:off x="9772062" y="2249970"/>
                <a:ext cx="162486" cy="180540"/>
              </a:xfrm>
              <a:custGeom>
                <a:avLst/>
                <a:gdLst>
                  <a:gd name="connsiteX0" fmla="*/ 0 w 162485"/>
                  <a:gd name="connsiteY0" fmla="*/ 104713 h 180539"/>
                  <a:gd name="connsiteX1" fmla="*/ 153459 w 162485"/>
                  <a:gd name="connsiteY1" fmla="*/ 0 h 180539"/>
                  <a:gd name="connsiteX2" fmla="*/ 97491 w 162485"/>
                  <a:gd name="connsiteY2" fmla="*/ 189567 h 180539"/>
                  <a:gd name="connsiteX3" fmla="*/ 0 w 162485"/>
                  <a:gd name="connsiteY3" fmla="*/ 104713 h 180539"/>
                </a:gdLst>
                <a:ahLst/>
                <a:cxnLst>
                  <a:cxn ang="0">
                    <a:pos x="connsiteX0" y="connsiteY0"/>
                  </a:cxn>
                  <a:cxn ang="0">
                    <a:pos x="connsiteX1" y="connsiteY1"/>
                  </a:cxn>
                  <a:cxn ang="0">
                    <a:pos x="connsiteX2" y="connsiteY2"/>
                  </a:cxn>
                  <a:cxn ang="0">
                    <a:pos x="connsiteX3" y="connsiteY3"/>
                  </a:cxn>
                </a:cxnLst>
                <a:rect l="l" t="t" r="r" b="b"/>
                <a:pathLst>
                  <a:path w="162485" h="180539">
                    <a:moveTo>
                      <a:pt x="0" y="104713"/>
                    </a:moveTo>
                    <a:cubicBezTo>
                      <a:pt x="0" y="104713"/>
                      <a:pt x="126378" y="68605"/>
                      <a:pt x="153459" y="0"/>
                    </a:cubicBezTo>
                    <a:cubicBezTo>
                      <a:pt x="204010" y="102908"/>
                      <a:pt x="111935" y="193178"/>
                      <a:pt x="97491" y="189567"/>
                    </a:cubicBezTo>
                    <a:cubicBezTo>
                      <a:pt x="83048" y="185956"/>
                      <a:pt x="32497" y="111935"/>
                      <a:pt x="0" y="104713"/>
                    </a:cubicBezTo>
                    <a:close/>
                  </a:path>
                </a:pathLst>
              </a:custGeom>
              <a:solidFill>
                <a:srgbClr val="F4EBE6"/>
              </a:solidFill>
              <a:ln w="18013" cap="flat">
                <a:noFill/>
                <a:prstDash val="solid"/>
                <a:miter/>
              </a:ln>
            </p:spPr>
            <p:txBody>
              <a:bodyPr rtlCol="0" anchor="ctr"/>
              <a:lstStyle/>
              <a:p>
                <a:endParaRPr lang="zh-CN" altLang="en-US"/>
              </a:p>
            </p:txBody>
          </p:sp>
          <p:sp>
            <p:nvSpPr>
              <p:cNvPr id="105" name="任意多边形: 形状 104"/>
              <p:cNvSpPr/>
              <p:nvPr/>
            </p:nvSpPr>
            <p:spPr>
              <a:xfrm>
                <a:off x="9630270" y="2249970"/>
                <a:ext cx="126378" cy="162486"/>
              </a:xfrm>
              <a:custGeom>
                <a:avLst/>
                <a:gdLst>
                  <a:gd name="connsiteX0" fmla="*/ 141792 w 126377"/>
                  <a:gd name="connsiteY0" fmla="*/ 104713 h 162485"/>
                  <a:gd name="connsiteX1" fmla="*/ 9998 w 126377"/>
                  <a:gd name="connsiteY1" fmla="*/ 0 h 162485"/>
                  <a:gd name="connsiteX2" fmla="*/ 60549 w 126377"/>
                  <a:gd name="connsiteY2" fmla="*/ 173318 h 162485"/>
                  <a:gd name="connsiteX3" fmla="*/ 141792 w 126377"/>
                  <a:gd name="connsiteY3" fmla="*/ 104713 h 162485"/>
                </a:gdLst>
                <a:ahLst/>
                <a:cxnLst>
                  <a:cxn ang="0">
                    <a:pos x="connsiteX0" y="connsiteY0"/>
                  </a:cxn>
                  <a:cxn ang="0">
                    <a:pos x="connsiteX1" y="connsiteY1"/>
                  </a:cxn>
                  <a:cxn ang="0">
                    <a:pos x="connsiteX2" y="connsiteY2"/>
                  </a:cxn>
                  <a:cxn ang="0">
                    <a:pos x="connsiteX3" y="connsiteY3"/>
                  </a:cxn>
                </a:cxnLst>
                <a:rect l="l" t="t" r="r" b="b"/>
                <a:pathLst>
                  <a:path w="126377" h="162485">
                    <a:moveTo>
                      <a:pt x="141792" y="104713"/>
                    </a:moveTo>
                    <a:cubicBezTo>
                      <a:pt x="141792" y="104713"/>
                      <a:pt x="37079" y="68605"/>
                      <a:pt x="9998" y="0"/>
                    </a:cubicBezTo>
                    <a:cubicBezTo>
                      <a:pt x="-26110" y="77632"/>
                      <a:pt x="46106" y="176929"/>
                      <a:pt x="60549" y="173318"/>
                    </a:cubicBezTo>
                    <a:cubicBezTo>
                      <a:pt x="74992" y="169707"/>
                      <a:pt x="109295" y="111935"/>
                      <a:pt x="141792" y="104713"/>
                    </a:cubicBezTo>
                    <a:close/>
                  </a:path>
                </a:pathLst>
              </a:custGeom>
              <a:solidFill>
                <a:srgbClr val="F4EBE6"/>
              </a:solidFill>
              <a:ln w="18013" cap="flat">
                <a:noFill/>
                <a:prstDash val="solid"/>
                <a:miter/>
              </a:ln>
            </p:spPr>
            <p:txBody>
              <a:bodyPr rtlCol="0" anchor="ctr"/>
              <a:lstStyle/>
              <a:p>
                <a:endParaRPr lang="zh-CN" altLang="en-US"/>
              </a:p>
            </p:txBody>
          </p:sp>
          <p:sp>
            <p:nvSpPr>
              <p:cNvPr id="106" name="任意多边形: 形状 105"/>
              <p:cNvSpPr/>
              <p:nvPr/>
            </p:nvSpPr>
            <p:spPr>
              <a:xfrm>
                <a:off x="9481183" y="2275245"/>
                <a:ext cx="595781" cy="956861"/>
              </a:xfrm>
              <a:custGeom>
                <a:avLst/>
                <a:gdLst>
                  <a:gd name="connsiteX0" fmla="*/ 529191 w 595781"/>
                  <a:gd name="connsiteY0" fmla="*/ 7222 h 956860"/>
                  <a:gd name="connsiteX1" fmla="*/ 482251 w 595781"/>
                  <a:gd name="connsiteY1" fmla="*/ 0 h 956860"/>
                  <a:gd name="connsiteX2" fmla="*/ 247549 w 595781"/>
                  <a:gd name="connsiteY2" fmla="*/ 886450 h 956860"/>
                  <a:gd name="connsiteX3" fmla="*/ 132004 w 595781"/>
                  <a:gd name="connsiteY3" fmla="*/ 5416 h 956860"/>
                  <a:gd name="connsiteX4" fmla="*/ 103118 w 595781"/>
                  <a:gd name="connsiteY4" fmla="*/ 10832 h 956860"/>
                  <a:gd name="connsiteX5" fmla="*/ 210 w 595781"/>
                  <a:gd name="connsiteY5" fmla="*/ 222064 h 956860"/>
                  <a:gd name="connsiteX6" fmla="*/ 94091 w 595781"/>
                  <a:gd name="connsiteY6" fmla="*/ 240118 h 956860"/>
                  <a:gd name="connsiteX7" fmla="*/ 210 w 595781"/>
                  <a:gd name="connsiteY7" fmla="*/ 330388 h 956860"/>
                  <a:gd name="connsiteX8" fmla="*/ 247549 w 595781"/>
                  <a:gd name="connsiteY8" fmla="*/ 960471 h 956860"/>
                  <a:gd name="connsiteX9" fmla="*/ 583353 w 595781"/>
                  <a:gd name="connsiteY9" fmla="*/ 306918 h 956860"/>
                  <a:gd name="connsiteX10" fmla="*/ 491278 w 595781"/>
                  <a:gd name="connsiteY10" fmla="*/ 223869 h 956860"/>
                  <a:gd name="connsiteX11" fmla="*/ 597797 w 595781"/>
                  <a:gd name="connsiteY11" fmla="*/ 214842 h 956860"/>
                  <a:gd name="connsiteX12" fmla="*/ 529191 w 595781"/>
                  <a:gd name="connsiteY12" fmla="*/ 7222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956860">
                    <a:moveTo>
                      <a:pt x="529191" y="7222"/>
                    </a:moveTo>
                    <a:cubicBezTo>
                      <a:pt x="514748" y="5416"/>
                      <a:pt x="498500" y="1805"/>
                      <a:pt x="482251" y="0"/>
                    </a:cubicBezTo>
                    <a:cubicBezTo>
                      <a:pt x="529191" y="120962"/>
                      <a:pt x="410035" y="666192"/>
                      <a:pt x="247549" y="886450"/>
                    </a:cubicBezTo>
                    <a:cubicBezTo>
                      <a:pt x="88674" y="538008"/>
                      <a:pt x="90480" y="167902"/>
                      <a:pt x="132004" y="5416"/>
                    </a:cubicBezTo>
                    <a:cubicBezTo>
                      <a:pt x="122977" y="7222"/>
                      <a:pt x="113950" y="9027"/>
                      <a:pt x="103118" y="10832"/>
                    </a:cubicBezTo>
                    <a:cubicBezTo>
                      <a:pt x="95896" y="12638"/>
                      <a:pt x="-5206" y="196788"/>
                      <a:pt x="210" y="222064"/>
                    </a:cubicBezTo>
                    <a:cubicBezTo>
                      <a:pt x="2015" y="227480"/>
                      <a:pt x="94091" y="240118"/>
                      <a:pt x="94091" y="240118"/>
                    </a:cubicBezTo>
                    <a:cubicBezTo>
                      <a:pt x="94091" y="240118"/>
                      <a:pt x="-1595" y="319555"/>
                      <a:pt x="210" y="330388"/>
                    </a:cubicBezTo>
                    <a:cubicBezTo>
                      <a:pt x="41734" y="725770"/>
                      <a:pt x="247549" y="960471"/>
                      <a:pt x="247549" y="960471"/>
                    </a:cubicBezTo>
                    <a:cubicBezTo>
                      <a:pt x="247549" y="960471"/>
                      <a:pt x="377538" y="839510"/>
                      <a:pt x="583353" y="306918"/>
                    </a:cubicBezTo>
                    <a:cubicBezTo>
                      <a:pt x="585159" y="297891"/>
                      <a:pt x="491278" y="223869"/>
                      <a:pt x="491278" y="223869"/>
                    </a:cubicBezTo>
                    <a:cubicBezTo>
                      <a:pt x="491278" y="223869"/>
                      <a:pt x="597797" y="220258"/>
                      <a:pt x="597797" y="214842"/>
                    </a:cubicBezTo>
                    <a:cubicBezTo>
                      <a:pt x="603213" y="189567"/>
                      <a:pt x="567105" y="77632"/>
                      <a:pt x="529191" y="7222"/>
                    </a:cubicBezTo>
                    <a:close/>
                  </a:path>
                </a:pathLst>
              </a:custGeom>
              <a:solidFill>
                <a:srgbClr val="2A2E31"/>
              </a:solidFill>
              <a:ln w="18013" cap="flat">
                <a:noFill/>
                <a:prstDash val="solid"/>
                <a:miter/>
              </a:ln>
            </p:spPr>
            <p:txBody>
              <a:bodyPr rtlCol="0" anchor="ctr"/>
              <a:lstStyle/>
              <a:p>
                <a:endParaRPr lang="zh-CN" altLang="en-US"/>
              </a:p>
            </p:txBody>
          </p:sp>
          <p:sp>
            <p:nvSpPr>
              <p:cNvPr id="107" name="任意多边形: 形状 106"/>
              <p:cNvSpPr/>
              <p:nvPr/>
            </p:nvSpPr>
            <p:spPr>
              <a:xfrm>
                <a:off x="9689013" y="3327792"/>
                <a:ext cx="54162" cy="54162"/>
              </a:xfrm>
              <a:custGeom>
                <a:avLst/>
                <a:gdLst>
                  <a:gd name="connsiteX0" fmla="*/ 61384 w 54161"/>
                  <a:gd name="connsiteY0" fmla="*/ 30692 h 54161"/>
                  <a:gd name="connsiteX1" fmla="*/ 30692 w 54161"/>
                  <a:gd name="connsiteY1" fmla="*/ 61383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3"/>
                      <a:pt x="30692" y="61383"/>
                    </a:cubicBezTo>
                    <a:cubicBezTo>
                      <a:pt x="14443" y="61383"/>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08" name="任意多边形: 形状 107"/>
              <p:cNvSpPr/>
              <p:nvPr/>
            </p:nvSpPr>
            <p:spPr>
              <a:xfrm>
                <a:off x="9685402" y="3533607"/>
                <a:ext cx="54162" cy="54162"/>
              </a:xfrm>
              <a:custGeom>
                <a:avLst/>
                <a:gdLst>
                  <a:gd name="connsiteX0" fmla="*/ 61384 w 54161"/>
                  <a:gd name="connsiteY0" fmla="*/ 30692 h 54161"/>
                  <a:gd name="connsiteX1" fmla="*/ 30692 w 54161"/>
                  <a:gd name="connsiteY1" fmla="*/ 61384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4"/>
                      <a:pt x="30692" y="61384"/>
                    </a:cubicBezTo>
                    <a:cubicBezTo>
                      <a:pt x="14443" y="61384"/>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09" name="任意多边形: 形状 108"/>
              <p:cNvSpPr/>
              <p:nvPr/>
            </p:nvSpPr>
            <p:spPr>
              <a:xfrm>
                <a:off x="8484813" y="2533417"/>
                <a:ext cx="180540" cy="180540"/>
              </a:xfrm>
              <a:custGeom>
                <a:avLst/>
                <a:gdLst>
                  <a:gd name="connsiteX0" fmla="*/ 37913 w 180539"/>
                  <a:gd name="connsiteY0" fmla="*/ 193177 h 180539"/>
                  <a:gd name="connsiteX1" fmla="*/ 3611 w 180539"/>
                  <a:gd name="connsiteY1" fmla="*/ 158875 h 180539"/>
                  <a:gd name="connsiteX2" fmla="*/ 0 w 180539"/>
                  <a:gd name="connsiteY2" fmla="*/ 149848 h 180539"/>
                  <a:gd name="connsiteX3" fmla="*/ 3611 w 180539"/>
                  <a:gd name="connsiteY3" fmla="*/ 139016 h 180539"/>
                  <a:gd name="connsiteX4" fmla="*/ 139016 w 180539"/>
                  <a:gd name="connsiteY4" fmla="*/ 3611 h 180539"/>
                  <a:gd name="connsiteX5" fmla="*/ 149848 w 180539"/>
                  <a:gd name="connsiteY5" fmla="*/ 0 h 180539"/>
                  <a:gd name="connsiteX6" fmla="*/ 160680 w 180539"/>
                  <a:gd name="connsiteY6" fmla="*/ 3611 h 180539"/>
                  <a:gd name="connsiteX7" fmla="*/ 194983 w 180539"/>
                  <a:gd name="connsiteY7" fmla="*/ 37913 h 180539"/>
                  <a:gd name="connsiteX8" fmla="*/ 37913 w 180539"/>
                  <a:gd name="connsiteY8"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37913" y="193177"/>
                    </a:moveTo>
                    <a:lnTo>
                      <a:pt x="3611" y="158875"/>
                    </a:lnTo>
                    <a:cubicBezTo>
                      <a:pt x="0" y="155264"/>
                      <a:pt x="0" y="153459"/>
                      <a:pt x="0" y="149848"/>
                    </a:cubicBezTo>
                    <a:cubicBezTo>
                      <a:pt x="0" y="146237"/>
                      <a:pt x="1805" y="142626"/>
                      <a:pt x="3611" y="139016"/>
                    </a:cubicBezTo>
                    <a:lnTo>
                      <a:pt x="139016" y="3611"/>
                    </a:lnTo>
                    <a:cubicBezTo>
                      <a:pt x="142626" y="0"/>
                      <a:pt x="146237" y="0"/>
                      <a:pt x="149848" y="0"/>
                    </a:cubicBezTo>
                    <a:cubicBezTo>
                      <a:pt x="153459" y="0"/>
                      <a:pt x="157070" y="1805"/>
                      <a:pt x="160680" y="3611"/>
                    </a:cubicBezTo>
                    <a:lnTo>
                      <a:pt x="194983" y="37913"/>
                    </a:lnTo>
                    <a:lnTo>
                      <a:pt x="37913" y="193177"/>
                    </a:lnTo>
                    <a:close/>
                  </a:path>
                </a:pathLst>
              </a:custGeom>
              <a:solidFill>
                <a:srgbClr val="F4EBE6"/>
              </a:solidFill>
              <a:ln w="18013" cap="flat">
                <a:noFill/>
                <a:prstDash val="solid"/>
                <a:miter/>
              </a:ln>
            </p:spPr>
            <p:txBody>
              <a:bodyPr rtlCol="0" anchor="ctr"/>
              <a:lstStyle/>
              <a:p>
                <a:endParaRPr lang="zh-CN" altLang="en-US"/>
              </a:p>
            </p:txBody>
          </p:sp>
          <p:sp>
            <p:nvSpPr>
              <p:cNvPr id="110" name="任意多边形: 形状 109"/>
              <p:cNvSpPr/>
              <p:nvPr/>
            </p:nvSpPr>
            <p:spPr>
              <a:xfrm>
                <a:off x="8484813" y="2551471"/>
                <a:ext cx="180540" cy="162486"/>
              </a:xfrm>
              <a:custGeom>
                <a:avLst/>
                <a:gdLst>
                  <a:gd name="connsiteX0" fmla="*/ 0 w 180539"/>
                  <a:gd name="connsiteY0" fmla="*/ 129989 h 162485"/>
                  <a:gd name="connsiteX1" fmla="*/ 3611 w 180539"/>
                  <a:gd name="connsiteY1" fmla="*/ 139016 h 162485"/>
                  <a:gd name="connsiteX2" fmla="*/ 37913 w 180539"/>
                  <a:gd name="connsiteY2" fmla="*/ 173318 h 162485"/>
                  <a:gd name="connsiteX3" fmla="*/ 193178 w 180539"/>
                  <a:gd name="connsiteY3" fmla="*/ 18054 h 162485"/>
                  <a:gd name="connsiteX4" fmla="*/ 175124 w 180539"/>
                  <a:gd name="connsiteY4" fmla="*/ 0 h 162485"/>
                  <a:gd name="connsiteX5" fmla="*/ 23470 w 180539"/>
                  <a:gd name="connsiteY5" fmla="*/ 133599 h 162485"/>
                  <a:gd name="connsiteX6" fmla="*/ 16249 w 180539"/>
                  <a:gd name="connsiteY6" fmla="*/ 108324 h 162485"/>
                  <a:gd name="connsiteX7" fmla="*/ 5416 w 180539"/>
                  <a:gd name="connsiteY7" fmla="*/ 119156 h 162485"/>
                  <a:gd name="connsiteX8" fmla="*/ 0 w 180539"/>
                  <a:gd name="connsiteY8" fmla="*/ 129989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62485">
                    <a:moveTo>
                      <a:pt x="0" y="129989"/>
                    </a:moveTo>
                    <a:cubicBezTo>
                      <a:pt x="0" y="133599"/>
                      <a:pt x="1805" y="137210"/>
                      <a:pt x="3611" y="139016"/>
                    </a:cubicBezTo>
                    <a:lnTo>
                      <a:pt x="37913" y="173318"/>
                    </a:lnTo>
                    <a:lnTo>
                      <a:pt x="193178" y="18054"/>
                    </a:lnTo>
                    <a:lnTo>
                      <a:pt x="175124" y="0"/>
                    </a:lnTo>
                    <a:cubicBezTo>
                      <a:pt x="184151" y="32497"/>
                      <a:pt x="46940" y="157070"/>
                      <a:pt x="23470" y="133599"/>
                    </a:cubicBezTo>
                    <a:cubicBezTo>
                      <a:pt x="14443" y="124572"/>
                      <a:pt x="12638" y="119156"/>
                      <a:pt x="16249" y="108324"/>
                    </a:cubicBezTo>
                    <a:lnTo>
                      <a:pt x="5416" y="119156"/>
                    </a:lnTo>
                    <a:cubicBezTo>
                      <a:pt x="1805" y="122767"/>
                      <a:pt x="0" y="126378"/>
                      <a:pt x="0" y="129989"/>
                    </a:cubicBezTo>
                    <a:close/>
                  </a:path>
                </a:pathLst>
              </a:custGeom>
              <a:solidFill>
                <a:srgbClr val="D3D3D3"/>
              </a:solidFill>
              <a:ln w="18013" cap="flat">
                <a:noFill/>
                <a:prstDash val="solid"/>
                <a:miter/>
              </a:ln>
            </p:spPr>
            <p:txBody>
              <a:bodyPr rtlCol="0" anchor="ctr"/>
              <a:lstStyle/>
              <a:p>
                <a:endParaRPr lang="zh-CN" altLang="en-US"/>
              </a:p>
            </p:txBody>
          </p:sp>
        </p:grpSp>
        <p:sp>
          <p:nvSpPr>
            <p:cNvPr id="9" name="任意多边形: 形状 8"/>
            <p:cNvSpPr/>
            <p:nvPr/>
          </p:nvSpPr>
          <p:spPr>
            <a:xfrm>
              <a:off x="9881486" y="1534093"/>
              <a:ext cx="147683" cy="49228"/>
            </a:xfrm>
            <a:custGeom>
              <a:avLst/>
              <a:gdLst>
                <a:gd name="connsiteX0" fmla="*/ 137838 w 147683"/>
                <a:gd name="connsiteY0" fmla="*/ 60167 h 49227"/>
                <a:gd name="connsiteX1" fmla="*/ 127992 w 147683"/>
                <a:gd name="connsiteY1" fmla="*/ 55244 h 49227"/>
                <a:gd name="connsiteX2" fmla="*/ 19691 w 147683"/>
                <a:gd name="connsiteY2" fmla="*/ 35553 h 49227"/>
                <a:gd name="connsiteX3" fmla="*/ 0 w 147683"/>
                <a:gd name="connsiteY3" fmla="*/ 20785 h 49227"/>
                <a:gd name="connsiteX4" fmla="*/ 14768 w 147683"/>
                <a:gd name="connsiteY4" fmla="*/ 1094 h 49227"/>
                <a:gd name="connsiteX5" fmla="*/ 152606 w 147683"/>
                <a:gd name="connsiteY5" fmla="*/ 30631 h 49227"/>
                <a:gd name="connsiteX6" fmla="*/ 152606 w 147683"/>
                <a:gd name="connsiteY6" fmla="*/ 55244 h 49227"/>
                <a:gd name="connsiteX7" fmla="*/ 137838 w 147683"/>
                <a:gd name="connsiteY7" fmla="*/ 60167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37838" y="60167"/>
                  </a:moveTo>
                  <a:cubicBezTo>
                    <a:pt x="132915" y="60167"/>
                    <a:pt x="127992" y="60167"/>
                    <a:pt x="127992" y="55244"/>
                  </a:cubicBezTo>
                  <a:cubicBezTo>
                    <a:pt x="98456" y="30631"/>
                    <a:pt x="39382" y="30631"/>
                    <a:pt x="19691" y="35553"/>
                  </a:cubicBezTo>
                  <a:cubicBezTo>
                    <a:pt x="9845" y="35553"/>
                    <a:pt x="0" y="30631"/>
                    <a:pt x="0" y="20785"/>
                  </a:cubicBezTo>
                  <a:cubicBezTo>
                    <a:pt x="0" y="10939"/>
                    <a:pt x="4923" y="1094"/>
                    <a:pt x="14768" y="1094"/>
                  </a:cubicBezTo>
                  <a:cubicBezTo>
                    <a:pt x="19691" y="1094"/>
                    <a:pt x="103378" y="-8752"/>
                    <a:pt x="152606" y="30631"/>
                  </a:cubicBezTo>
                  <a:cubicBezTo>
                    <a:pt x="157529" y="35553"/>
                    <a:pt x="162452" y="50322"/>
                    <a:pt x="152606" y="55244"/>
                  </a:cubicBezTo>
                  <a:cubicBezTo>
                    <a:pt x="147683" y="55244"/>
                    <a:pt x="142760" y="60167"/>
                    <a:pt x="137838" y="60167"/>
                  </a:cubicBezTo>
                  <a:close/>
                </a:path>
              </a:pathLst>
            </a:custGeom>
            <a:solidFill>
              <a:srgbClr val="191919"/>
            </a:solidFill>
            <a:ln w="49191" cap="flat">
              <a:noFill/>
              <a:prstDash val="solid"/>
              <a:miter/>
            </a:ln>
          </p:spPr>
          <p:txBody>
            <a:bodyPr rtlCol="0" anchor="ctr"/>
            <a:lstStyle/>
            <a:p>
              <a:endParaRPr lang="zh-CN" altLang="en-US"/>
            </a:p>
          </p:txBody>
        </p:sp>
        <p:sp>
          <p:nvSpPr>
            <p:cNvPr id="10" name="任意多边形: 形状 9"/>
            <p:cNvSpPr/>
            <p:nvPr/>
          </p:nvSpPr>
          <p:spPr>
            <a:xfrm>
              <a:off x="9442485" y="1534093"/>
              <a:ext cx="147683" cy="49228"/>
            </a:xfrm>
            <a:custGeom>
              <a:avLst/>
              <a:gdLst>
                <a:gd name="connsiteX0" fmla="*/ 18460 w 147683"/>
                <a:gd name="connsiteY0" fmla="*/ 61436 h 49227"/>
                <a:gd name="connsiteX1" fmla="*/ 3692 w 147683"/>
                <a:gd name="connsiteY1" fmla="*/ 56513 h 49227"/>
                <a:gd name="connsiteX2" fmla="*/ 3692 w 147683"/>
                <a:gd name="connsiteY2" fmla="*/ 31900 h 49227"/>
                <a:gd name="connsiteX3" fmla="*/ 141530 w 147683"/>
                <a:gd name="connsiteY3" fmla="*/ 2363 h 49227"/>
                <a:gd name="connsiteX4" fmla="*/ 156298 w 147683"/>
                <a:gd name="connsiteY4" fmla="*/ 22054 h 49227"/>
                <a:gd name="connsiteX5" fmla="*/ 136607 w 147683"/>
                <a:gd name="connsiteY5" fmla="*/ 36822 h 49227"/>
                <a:gd name="connsiteX6" fmla="*/ 28306 w 147683"/>
                <a:gd name="connsiteY6" fmla="*/ 56513 h 49227"/>
                <a:gd name="connsiteX7" fmla="*/ 18460 w 147683"/>
                <a:gd name="connsiteY7" fmla="*/ 61436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8460" y="61436"/>
                  </a:moveTo>
                  <a:cubicBezTo>
                    <a:pt x="13538" y="61436"/>
                    <a:pt x="8615" y="61436"/>
                    <a:pt x="3692" y="56513"/>
                  </a:cubicBezTo>
                  <a:cubicBezTo>
                    <a:pt x="-1231" y="51591"/>
                    <a:pt x="-1231" y="36822"/>
                    <a:pt x="3692" y="31900"/>
                  </a:cubicBezTo>
                  <a:cubicBezTo>
                    <a:pt x="52920" y="-12405"/>
                    <a:pt x="136607" y="2363"/>
                    <a:pt x="141530" y="2363"/>
                  </a:cubicBezTo>
                  <a:cubicBezTo>
                    <a:pt x="151375" y="2363"/>
                    <a:pt x="156298" y="12208"/>
                    <a:pt x="156298" y="22054"/>
                  </a:cubicBezTo>
                  <a:cubicBezTo>
                    <a:pt x="156298" y="31900"/>
                    <a:pt x="146453" y="36822"/>
                    <a:pt x="136607" y="36822"/>
                  </a:cubicBezTo>
                  <a:cubicBezTo>
                    <a:pt x="116916" y="31900"/>
                    <a:pt x="57843" y="31900"/>
                    <a:pt x="28306" y="56513"/>
                  </a:cubicBezTo>
                  <a:cubicBezTo>
                    <a:pt x="28306" y="61436"/>
                    <a:pt x="23383" y="61436"/>
                    <a:pt x="18460" y="61436"/>
                  </a:cubicBezTo>
                  <a:close/>
                </a:path>
              </a:pathLst>
            </a:custGeom>
            <a:solidFill>
              <a:srgbClr val="191919"/>
            </a:solidFill>
            <a:ln w="49191" cap="flat">
              <a:noFill/>
              <a:prstDash val="solid"/>
              <a:miter/>
            </a:ln>
          </p:spPr>
          <p:txBody>
            <a:bodyPr rtlCol="0" anchor="ctr"/>
            <a:lstStyle/>
            <a:p>
              <a:endParaRPr lang="zh-CN" altLang="en-US"/>
            </a:p>
          </p:txBody>
        </p:sp>
        <p:grpSp>
          <p:nvGrpSpPr>
            <p:cNvPr id="11" name="组合 10"/>
            <p:cNvGrpSpPr/>
            <p:nvPr/>
          </p:nvGrpSpPr>
          <p:grpSpPr>
            <a:xfrm>
              <a:off x="9478879" y="1612744"/>
              <a:ext cx="105728" cy="125985"/>
              <a:chOff x="11374844" y="1629587"/>
              <a:chExt cx="226342" cy="269707"/>
            </a:xfrm>
          </p:grpSpPr>
          <p:sp>
            <p:nvSpPr>
              <p:cNvPr id="15" name="椭圆 14"/>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rot="841011">
              <a:off x="9882217" y="1620260"/>
              <a:ext cx="105728" cy="125985"/>
              <a:chOff x="11374844" y="1629587"/>
              <a:chExt cx="226342" cy="269707"/>
            </a:xfrm>
          </p:grpSpPr>
          <p:sp>
            <p:nvSpPr>
              <p:cNvPr id="13" name="椭圆 12"/>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3042" y="1137374"/>
            <a:ext cx="11838214" cy="611798"/>
            <a:chOff x="163286" y="1137374"/>
            <a:chExt cx="11838214" cy="611798"/>
          </a:xfrm>
        </p:grpSpPr>
        <p:cxnSp>
          <p:nvCxnSpPr>
            <p:cNvPr id="5" name="直接连接符 4"/>
            <p:cNvCxnSpPr/>
            <p:nvPr/>
          </p:nvCxnSpPr>
          <p:spPr>
            <a:xfrm>
              <a:off x="163286"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6" name="平行四边形 5"/>
            <p:cNvSpPr/>
            <p:nvPr/>
          </p:nvSpPr>
          <p:spPr>
            <a:xfrm>
              <a:off x="3888124"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（三）需求的交叉弹性</a:t>
              </a:r>
              <a:endParaRPr lang="zh-CN" altLang="en-US" sz="2400" b="1" dirty="0">
                <a:solidFill>
                  <a:schemeClr val="bg1"/>
                </a:solidFill>
                <a:cs typeface="+mn-ea"/>
                <a:sym typeface="+mn-lt"/>
              </a:endParaRPr>
            </a:p>
          </p:txBody>
        </p:sp>
      </p:grpSp>
      <p:sp>
        <p:nvSpPr>
          <p:cNvPr id="114" name="文本框 113"/>
          <p:cNvSpPr txBox="1"/>
          <p:nvPr/>
        </p:nvSpPr>
        <p:spPr>
          <a:xfrm>
            <a:off x="961390" y="2488565"/>
            <a:ext cx="7209790" cy="2061210"/>
          </a:xfrm>
          <a:prstGeom prst="rect">
            <a:avLst/>
          </a:prstGeom>
          <a:noFill/>
        </p:spPr>
        <p:txBody>
          <a:bodyPr wrap="square" rtlCol="0">
            <a:spAutoFit/>
          </a:bodyPr>
          <a:p>
            <a:r>
              <a:rPr lang="zh-CN" altLang="en-US" sz="2800" b="1"/>
              <a:t>小结：</a:t>
            </a:r>
            <a:endParaRPr lang="zh-CN" altLang="en-US" sz="2800" b="1"/>
          </a:p>
          <a:p>
            <a:endParaRPr lang="zh-CN" altLang="en-US" sz="2800" b="1"/>
          </a:p>
          <a:p>
            <a:r>
              <a:rPr lang="zh-CN" altLang="en-US"/>
              <a:t>         </a:t>
            </a:r>
            <a:r>
              <a:rPr lang="zh-CN" altLang="en-US" sz="2400">
                <a:solidFill>
                  <a:srgbClr val="FF0000"/>
                </a:solidFill>
              </a:rPr>
              <a:t>两个箭头是同向时，</a:t>
            </a:r>
            <a:r>
              <a:rPr lang="en-US" altLang="zh-CN" sz="2400">
                <a:solidFill>
                  <a:srgbClr val="FF0000"/>
                </a:solidFill>
              </a:rPr>
              <a:t>E </a:t>
            </a:r>
            <a:r>
              <a:rPr lang="zh-CN" altLang="en-US" sz="2400">
                <a:solidFill>
                  <a:srgbClr val="FF0000"/>
                </a:solidFill>
              </a:rPr>
              <a:t>交叉</a:t>
            </a:r>
            <a:r>
              <a:rPr lang="en-US" altLang="zh-CN" sz="2400">
                <a:solidFill>
                  <a:srgbClr val="FF0000"/>
                </a:solidFill>
              </a:rPr>
              <a:t>&gt;0</a:t>
            </a:r>
            <a:endParaRPr lang="en-US" altLang="zh-CN" sz="2400">
              <a:solidFill>
                <a:srgbClr val="FF0000"/>
              </a:solidFill>
            </a:endParaRPr>
          </a:p>
          <a:p>
            <a:endParaRPr lang="en-US" altLang="zh-CN" sz="2400">
              <a:solidFill>
                <a:srgbClr val="FF0000"/>
              </a:solidFill>
            </a:endParaRPr>
          </a:p>
          <a:p>
            <a:r>
              <a:rPr lang="en-US" altLang="zh-CN" sz="2400">
                <a:solidFill>
                  <a:srgbClr val="FF0000"/>
                </a:solidFill>
              </a:rPr>
              <a:t>       </a:t>
            </a:r>
            <a:r>
              <a:rPr lang="zh-CN" altLang="en-US" sz="2400">
                <a:solidFill>
                  <a:srgbClr val="FF0000"/>
                </a:solidFill>
                <a:sym typeface="+mn-ea"/>
              </a:rPr>
              <a:t>两个箭头是反向时，</a:t>
            </a:r>
            <a:r>
              <a:rPr lang="en-US" altLang="zh-CN" sz="2400">
                <a:solidFill>
                  <a:srgbClr val="FF0000"/>
                </a:solidFill>
                <a:sym typeface="+mn-ea"/>
              </a:rPr>
              <a:t>E </a:t>
            </a:r>
            <a:r>
              <a:rPr lang="zh-CN" altLang="en-US" sz="2400">
                <a:solidFill>
                  <a:srgbClr val="FF0000"/>
                </a:solidFill>
                <a:sym typeface="+mn-ea"/>
              </a:rPr>
              <a:t>交叉</a:t>
            </a:r>
            <a:r>
              <a:rPr lang="en-US" altLang="zh-CN" sz="2400">
                <a:solidFill>
                  <a:srgbClr val="FF0000"/>
                </a:solidFill>
                <a:sym typeface="+mn-ea"/>
              </a:rPr>
              <a:t>&lt;0</a:t>
            </a:r>
            <a:endParaRPr lang="en-US" altLang="zh-CN" sz="2400">
              <a:solidFill>
                <a:srgbClr val="FF0000"/>
              </a:solidFill>
            </a:endParaRPr>
          </a:p>
        </p:txBody>
      </p:sp>
      <p:pic>
        <p:nvPicPr>
          <p:cNvPr id="116" name="图片 115" descr="&amp;pky97172380411&amp;39&amp;"/>
          <p:cNvPicPr>
            <a:picLocks noChangeAspect="1"/>
          </p:cNvPicPr>
          <p:nvPr/>
        </p:nvPicPr>
        <p:blipFill>
          <a:blip r:embed="rId1"/>
          <a:stretch>
            <a:fillRect/>
          </a:stretch>
        </p:blipFill>
        <p:spPr>
          <a:xfrm>
            <a:off x="4451985" y="1912620"/>
            <a:ext cx="7981950" cy="4526915"/>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3042" y="1071334"/>
            <a:ext cx="11838214" cy="611505"/>
            <a:chOff x="163286" y="1071334"/>
            <a:chExt cx="11838214" cy="611505"/>
          </a:xfrm>
        </p:grpSpPr>
        <p:cxnSp>
          <p:nvCxnSpPr>
            <p:cNvPr id="5" name="直接连接符 4"/>
            <p:cNvCxnSpPr/>
            <p:nvPr/>
          </p:nvCxnSpPr>
          <p:spPr>
            <a:xfrm>
              <a:off x="163286"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6" name="平行四边形 5"/>
            <p:cNvSpPr/>
            <p:nvPr/>
          </p:nvSpPr>
          <p:spPr>
            <a:xfrm>
              <a:off x="3509101" y="1071334"/>
              <a:ext cx="5308600" cy="611505"/>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（三）需求的交叉弹性的应用</a:t>
              </a:r>
              <a:endParaRPr lang="en-US" altLang="zh-CN" sz="2400" b="1" dirty="0">
                <a:solidFill>
                  <a:schemeClr val="bg1"/>
                </a:solidFill>
                <a:cs typeface="+mn-ea"/>
                <a:sym typeface="+mn-lt"/>
              </a:endParaRPr>
            </a:p>
          </p:txBody>
        </p:sp>
      </p:grpSp>
      <p:pic>
        <p:nvPicPr>
          <p:cNvPr id="2" name="图片 1" descr="&amp;pky95172373804&amp;39&amp;"/>
          <p:cNvPicPr>
            <a:picLocks noChangeAspect="1"/>
          </p:cNvPicPr>
          <p:nvPr/>
        </p:nvPicPr>
        <p:blipFill>
          <a:blip r:embed="rId1"/>
          <a:srcRect l="22216" t="5511" r="19691" b="6268"/>
          <a:stretch>
            <a:fillRect/>
          </a:stretch>
        </p:blipFill>
        <p:spPr>
          <a:xfrm>
            <a:off x="8099425" y="2121535"/>
            <a:ext cx="3942080" cy="3394710"/>
          </a:xfrm>
          <a:prstGeom prst="rect">
            <a:avLst/>
          </a:prstGeom>
        </p:spPr>
      </p:pic>
      <p:sp>
        <p:nvSpPr>
          <p:cNvPr id="3" name="文本框 2"/>
          <p:cNvSpPr txBox="1"/>
          <p:nvPr/>
        </p:nvSpPr>
        <p:spPr>
          <a:xfrm>
            <a:off x="717550" y="2271395"/>
            <a:ext cx="7115175" cy="1568450"/>
          </a:xfrm>
          <a:prstGeom prst="rect">
            <a:avLst/>
          </a:prstGeom>
          <a:noFill/>
        </p:spPr>
        <p:txBody>
          <a:bodyPr wrap="square" rtlCol="0">
            <a:spAutoFit/>
          </a:bodyPr>
          <a:p>
            <a:r>
              <a:rPr lang="zh-CN" altLang="en-US" sz="2400"/>
              <a:t>只要有潜在的需求、应用前景和盈利的空间。那么人们就会寻求解决问题的方法、途径。</a:t>
            </a:r>
            <a:endParaRPr lang="zh-CN" altLang="en-US" sz="2400"/>
          </a:p>
          <a:p>
            <a:endParaRPr lang="zh-CN" altLang="en-US" sz="2400"/>
          </a:p>
          <a:p>
            <a:r>
              <a:rPr lang="zh-CN" altLang="en-US" sz="2400"/>
              <a:t>也因此人类的文明不断前进。</a:t>
            </a:r>
            <a:endParaRPr lang="zh-CN" altLang="en-US" sz="240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3042" y="1071334"/>
            <a:ext cx="11838214" cy="611505"/>
            <a:chOff x="163286" y="1071334"/>
            <a:chExt cx="11838214" cy="611505"/>
          </a:xfrm>
        </p:grpSpPr>
        <p:cxnSp>
          <p:nvCxnSpPr>
            <p:cNvPr id="5" name="直接连接符 4"/>
            <p:cNvCxnSpPr/>
            <p:nvPr/>
          </p:nvCxnSpPr>
          <p:spPr>
            <a:xfrm>
              <a:off x="163286"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6" name="平行四边形 5"/>
            <p:cNvSpPr/>
            <p:nvPr/>
          </p:nvSpPr>
          <p:spPr>
            <a:xfrm>
              <a:off x="3509101" y="1071334"/>
              <a:ext cx="5308600" cy="611505"/>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（三）需求的交叉弹性的应用</a:t>
              </a:r>
              <a:endParaRPr lang="en-US" altLang="zh-CN" sz="2400" b="1" dirty="0">
                <a:solidFill>
                  <a:schemeClr val="bg1"/>
                </a:solidFill>
                <a:cs typeface="+mn-ea"/>
                <a:sym typeface="+mn-lt"/>
              </a:endParaRPr>
            </a:p>
          </p:txBody>
        </p:sp>
      </p:grpSp>
      <p:pic>
        <p:nvPicPr>
          <p:cNvPr id="7" name="图片 6"/>
          <p:cNvPicPr>
            <a:picLocks noChangeAspect="1"/>
          </p:cNvPicPr>
          <p:nvPr/>
        </p:nvPicPr>
        <p:blipFill>
          <a:blip r:embed="rId1"/>
          <a:stretch>
            <a:fillRect/>
          </a:stretch>
        </p:blipFill>
        <p:spPr>
          <a:xfrm>
            <a:off x="1100455" y="2438400"/>
            <a:ext cx="5417820" cy="3541395"/>
          </a:xfrm>
          <a:prstGeom prst="rect">
            <a:avLst/>
          </a:prstGeom>
        </p:spPr>
      </p:pic>
      <p:sp>
        <p:nvSpPr>
          <p:cNvPr id="9" name="文本框 8"/>
          <p:cNvSpPr txBox="1"/>
          <p:nvPr/>
        </p:nvSpPr>
        <p:spPr>
          <a:xfrm>
            <a:off x="7061835" y="3229610"/>
            <a:ext cx="4639945" cy="398780"/>
          </a:xfrm>
          <a:prstGeom prst="rect">
            <a:avLst/>
          </a:prstGeom>
          <a:noFill/>
        </p:spPr>
        <p:txBody>
          <a:bodyPr wrap="square" rtlCol="0">
            <a:spAutoFit/>
          </a:bodyPr>
          <a:p>
            <a:r>
              <a:rPr lang="zh-CN" altLang="en-US" sz="2000"/>
              <a:t>更健康、更环保的方式满足人类的需求</a:t>
            </a:r>
            <a:endParaRPr lang="zh-CN" altLang="en-US" sz="200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3042" y="1071334"/>
            <a:ext cx="11838214" cy="611505"/>
            <a:chOff x="163286" y="1071334"/>
            <a:chExt cx="11838214" cy="611505"/>
          </a:xfrm>
        </p:grpSpPr>
        <p:cxnSp>
          <p:nvCxnSpPr>
            <p:cNvPr id="5" name="直接连接符 4"/>
            <p:cNvCxnSpPr/>
            <p:nvPr/>
          </p:nvCxnSpPr>
          <p:spPr>
            <a:xfrm>
              <a:off x="163286"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6" name="平行四边形 5"/>
            <p:cNvSpPr/>
            <p:nvPr/>
          </p:nvSpPr>
          <p:spPr>
            <a:xfrm>
              <a:off x="3509101" y="1071334"/>
              <a:ext cx="5308600" cy="611505"/>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（三）需求的交叉弹性的应用</a:t>
              </a:r>
              <a:endParaRPr lang="en-US" altLang="zh-CN" sz="2400" b="1" dirty="0">
                <a:solidFill>
                  <a:schemeClr val="bg1"/>
                </a:solidFill>
                <a:cs typeface="+mn-ea"/>
                <a:sym typeface="+mn-lt"/>
              </a:endParaRPr>
            </a:p>
          </p:txBody>
        </p:sp>
      </p:grpSp>
      <p:sp>
        <p:nvSpPr>
          <p:cNvPr id="9" name="文本框 8"/>
          <p:cNvSpPr txBox="1"/>
          <p:nvPr/>
        </p:nvSpPr>
        <p:spPr>
          <a:xfrm>
            <a:off x="6574790" y="3229610"/>
            <a:ext cx="4639945" cy="460375"/>
          </a:xfrm>
          <a:prstGeom prst="rect">
            <a:avLst/>
          </a:prstGeom>
          <a:noFill/>
        </p:spPr>
        <p:txBody>
          <a:bodyPr wrap="square" rtlCol="0">
            <a:spAutoFit/>
          </a:bodyPr>
          <a:p>
            <a:r>
              <a:rPr lang="zh-CN" altLang="en-US" sz="2400" b="1"/>
              <a:t>石油是不可再生资源</a:t>
            </a:r>
            <a:endParaRPr lang="zh-CN" altLang="en-US" sz="2400" b="1"/>
          </a:p>
        </p:txBody>
      </p:sp>
      <p:pic>
        <p:nvPicPr>
          <p:cNvPr id="2" name="图片 1"/>
          <p:cNvPicPr>
            <a:picLocks noChangeAspect="1"/>
          </p:cNvPicPr>
          <p:nvPr/>
        </p:nvPicPr>
        <p:blipFill>
          <a:blip r:embed="rId1"/>
          <a:stretch>
            <a:fillRect/>
          </a:stretch>
        </p:blipFill>
        <p:spPr>
          <a:xfrm>
            <a:off x="928370" y="2324735"/>
            <a:ext cx="4854575" cy="356108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1399490" y="2058386"/>
            <a:ext cx="9403974" cy="941155"/>
          </a:xfrm>
        </p:spPr>
        <p:txBody>
          <a:bodyPr wrap="square">
            <a:spAutoFit/>
          </a:bodyPr>
          <a:lstStyle/>
          <a:p>
            <a:pPr marL="0" indent="0" algn="just">
              <a:lnSpc>
                <a:spcPct val="120000"/>
              </a:lnSpc>
              <a:spcBef>
                <a:spcPts val="0"/>
              </a:spcBef>
              <a:buNone/>
            </a:pPr>
            <a:r>
              <a:rPr lang="zh-CN" altLang="en-US" sz="2400" dirty="0"/>
              <a:t>供给弹性是指</a:t>
            </a:r>
            <a:r>
              <a:rPr lang="zh-CN" altLang="en-US" sz="2400" b="1" dirty="0"/>
              <a:t>在一定时期内一种商品的供给量的变动对其价格变动的反应程度</a:t>
            </a:r>
            <a:r>
              <a:rPr lang="zh-CN" altLang="en-US" sz="2400" dirty="0"/>
              <a:t>。即当价格变动</a:t>
            </a:r>
            <a:r>
              <a:rPr lang="en-US" altLang="zh-CN" sz="2400" dirty="0"/>
              <a:t>1%</a:t>
            </a:r>
            <a:r>
              <a:rPr lang="zh-CN" altLang="en-US" sz="2400" dirty="0"/>
              <a:t>时，供给量相应变动的百分比。</a:t>
            </a:r>
            <a:endParaRPr lang="zh-CN" altLang="en-US" sz="2400" dirty="0"/>
          </a:p>
        </p:txBody>
      </p:sp>
      <p:grpSp>
        <p:nvGrpSpPr>
          <p:cNvPr id="10" name="组合 9"/>
          <p:cNvGrpSpPr/>
          <p:nvPr/>
        </p:nvGrpSpPr>
        <p:grpSpPr>
          <a:xfrm>
            <a:off x="203042" y="1137374"/>
            <a:ext cx="11838214" cy="611798"/>
            <a:chOff x="163286" y="1137374"/>
            <a:chExt cx="11838214" cy="611798"/>
          </a:xfrm>
        </p:grpSpPr>
        <p:cxnSp>
          <p:nvCxnSpPr>
            <p:cNvPr id="11" name="直接连接符 10"/>
            <p:cNvCxnSpPr/>
            <p:nvPr/>
          </p:nvCxnSpPr>
          <p:spPr>
            <a:xfrm>
              <a:off x="163286"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12" name="平行四边形 11"/>
            <p:cNvSpPr/>
            <p:nvPr/>
          </p:nvSpPr>
          <p:spPr>
            <a:xfrm>
              <a:off x="3888124"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（一）定义及计算方法</a:t>
              </a:r>
              <a:endParaRPr lang="zh-CN" altLang="en-US" sz="2400" b="1" dirty="0">
                <a:solidFill>
                  <a:schemeClr val="bg1"/>
                </a:solidFill>
                <a:cs typeface="+mn-ea"/>
                <a:sym typeface="+mn-lt"/>
              </a:endParaRPr>
            </a:p>
          </p:txBody>
        </p:sp>
      </p:grpSp>
      <p:grpSp>
        <p:nvGrpSpPr>
          <p:cNvPr id="16" name="组合 15"/>
          <p:cNvGrpSpPr/>
          <p:nvPr/>
        </p:nvGrpSpPr>
        <p:grpSpPr>
          <a:xfrm>
            <a:off x="1794243" y="3430737"/>
            <a:ext cx="9183845" cy="2509513"/>
            <a:chOff x="1518018" y="3098209"/>
            <a:chExt cx="9183845" cy="2509513"/>
          </a:xfrm>
        </p:grpSpPr>
        <p:sp>
          <p:nvSpPr>
            <p:cNvPr id="9" name="矩形: 圆角 8"/>
            <p:cNvSpPr/>
            <p:nvPr/>
          </p:nvSpPr>
          <p:spPr>
            <a:xfrm>
              <a:off x="1518018" y="3098209"/>
              <a:ext cx="9183845" cy="2509513"/>
            </a:xfrm>
            <a:prstGeom prst="roundRect">
              <a:avLst>
                <a:gd name="adj" fmla="val 9494"/>
              </a:avLst>
            </a:prstGeom>
            <a:solidFill>
              <a:srgbClr val="E7F7FF"/>
            </a:solidFill>
            <a:ln>
              <a:solidFill>
                <a:srgbClr val="0097E2"/>
              </a:solidFill>
            </a:ln>
          </p:spPr>
          <p:txBody>
            <a:bodyPr wrap="square" anchor="ctr">
              <a:noAutofit/>
            </a:bodyPr>
            <a:lstStyle/>
            <a:p>
              <a:pPr algn="ctr"/>
              <a:endParaRPr lang="zh-CN" altLang="en-US" sz="2200" b="1" dirty="0">
                <a:solidFill>
                  <a:schemeClr val="bg1"/>
                </a:solidFill>
              </a:endParaRPr>
            </a:p>
          </p:txBody>
        </p:sp>
        <p:grpSp>
          <p:nvGrpSpPr>
            <p:cNvPr id="15" name="组合 14"/>
            <p:cNvGrpSpPr/>
            <p:nvPr/>
          </p:nvGrpSpPr>
          <p:grpSpPr>
            <a:xfrm>
              <a:off x="2189541" y="3268133"/>
              <a:ext cx="7840799" cy="2218267"/>
              <a:chOff x="2209643" y="3268133"/>
              <a:chExt cx="7840799" cy="2218267"/>
            </a:xfrm>
          </p:grpSpPr>
          <p:grpSp>
            <p:nvGrpSpPr>
              <p:cNvPr id="14" name="组合 13"/>
              <p:cNvGrpSpPr/>
              <p:nvPr/>
            </p:nvGrpSpPr>
            <p:grpSpPr>
              <a:xfrm>
                <a:off x="6754074" y="3472136"/>
                <a:ext cx="3296368" cy="1872645"/>
                <a:chOff x="6754074" y="3472136"/>
                <a:chExt cx="3296368" cy="1872645"/>
              </a:xfrm>
            </p:grpSpPr>
            <p:graphicFrame>
              <p:nvGraphicFramePr>
                <p:cNvPr id="6" name="Object 6"/>
                <p:cNvGraphicFramePr>
                  <a:graphicFrameLocks noChangeAspect="1"/>
                </p:cNvGraphicFramePr>
                <p:nvPr/>
              </p:nvGraphicFramePr>
              <p:xfrm>
                <a:off x="6754074" y="3959537"/>
                <a:ext cx="3296368" cy="1385244"/>
              </p:xfrm>
              <a:graphic>
                <a:graphicData uri="http://schemas.openxmlformats.org/presentationml/2006/ole">
                  <mc:AlternateContent xmlns:mc="http://schemas.openxmlformats.org/markup-compatibility/2006">
                    <mc:Choice xmlns:v="urn:schemas-microsoft-com:vml" Requires="v">
                      <p:oleObj spid="_x0000_s3218" name="公式" r:id="rId1" imgW="1612900" imgH="723900" progId="Equation.3">
                        <p:embed/>
                      </p:oleObj>
                    </mc:Choice>
                    <mc:Fallback>
                      <p:oleObj name="公式" r:id="rId1" imgW="1612900" imgH="723900" progId="Equation.3">
                        <p:embed/>
                        <p:pic>
                          <p:nvPicPr>
                            <p:cNvPr id="0" name="Object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54074" y="3959537"/>
                              <a:ext cx="3296368" cy="1385244"/>
                            </a:xfrm>
                            <a:prstGeom prst="rect">
                              <a:avLst/>
                            </a:prstGeom>
                            <a:noFill/>
                            <a:ln>
                              <a:noFill/>
                            </a:ln>
                          </p:spPr>
                        </p:pic>
                      </p:oleObj>
                    </mc:Fallback>
                  </mc:AlternateContent>
                </a:graphicData>
              </a:graphic>
            </p:graphicFrame>
            <p:sp>
              <p:nvSpPr>
                <p:cNvPr id="13" name="矩形 12"/>
                <p:cNvSpPr/>
                <p:nvPr/>
              </p:nvSpPr>
              <p:spPr>
                <a:xfrm>
                  <a:off x="6754075" y="3472136"/>
                  <a:ext cx="3296367" cy="461665"/>
                </a:xfrm>
                <a:prstGeom prst="rect">
                  <a:avLst/>
                </a:prstGeom>
              </p:spPr>
              <p:txBody>
                <a:bodyPr wrap="square">
                  <a:spAutoFit/>
                </a:bodyPr>
                <a:lstStyle/>
                <a:p>
                  <a:r>
                    <a:rPr lang="zh-CN" altLang="en-US" sz="2400" b="1" dirty="0">
                      <a:solidFill>
                        <a:schemeClr val="accent2"/>
                      </a:solidFill>
                    </a:rPr>
                    <a:t>弧弹性计算公式：</a:t>
                  </a:r>
                  <a:r>
                    <a:rPr lang="en-US" altLang="zh-CN" sz="2400" b="1" dirty="0">
                      <a:solidFill>
                        <a:schemeClr val="accent2"/>
                      </a:solidFill>
                    </a:rPr>
                    <a:t>Es = </a:t>
                  </a:r>
                  <a:endParaRPr lang="en-US" altLang="zh-CN" sz="2400" b="1" dirty="0">
                    <a:solidFill>
                      <a:schemeClr val="accent2"/>
                    </a:solidFill>
                  </a:endParaRPr>
                </a:p>
              </p:txBody>
            </p:sp>
          </p:grpSp>
          <p:grpSp>
            <p:nvGrpSpPr>
              <p:cNvPr id="8" name="组合 7"/>
              <p:cNvGrpSpPr/>
              <p:nvPr/>
            </p:nvGrpSpPr>
            <p:grpSpPr>
              <a:xfrm>
                <a:off x="2209643" y="3472136"/>
                <a:ext cx="3225955" cy="1744328"/>
                <a:chOff x="2209643" y="3472136"/>
                <a:chExt cx="3225955" cy="1744328"/>
              </a:xfrm>
            </p:grpSpPr>
            <p:sp>
              <p:nvSpPr>
                <p:cNvPr id="2" name="矩形 1"/>
                <p:cNvSpPr/>
                <p:nvPr/>
              </p:nvSpPr>
              <p:spPr>
                <a:xfrm>
                  <a:off x="2209643" y="3472136"/>
                  <a:ext cx="3225955" cy="461665"/>
                </a:xfrm>
                <a:prstGeom prst="rect">
                  <a:avLst/>
                </a:prstGeom>
              </p:spPr>
              <p:txBody>
                <a:bodyPr wrap="square">
                  <a:spAutoFit/>
                </a:bodyPr>
                <a:lstStyle/>
                <a:p>
                  <a:r>
                    <a:rPr lang="zh-CN" altLang="en-US" sz="2400" b="1" dirty="0">
                      <a:solidFill>
                        <a:schemeClr val="accent2"/>
                      </a:solidFill>
                    </a:rPr>
                    <a:t>点弹性计算公式：</a:t>
                  </a:r>
                  <a:r>
                    <a:rPr lang="en-US" altLang="zh-CN" sz="2400" b="1" dirty="0">
                      <a:solidFill>
                        <a:schemeClr val="accent2"/>
                      </a:solidFill>
                    </a:rPr>
                    <a:t>E</a:t>
                  </a:r>
                  <a:r>
                    <a:rPr lang="en-US" altLang="zh-CN" sz="2400" b="1" baseline="-25000" dirty="0">
                      <a:solidFill>
                        <a:schemeClr val="accent2"/>
                      </a:solidFill>
                    </a:rPr>
                    <a:t>s</a:t>
                  </a:r>
                  <a:r>
                    <a:rPr lang="en-US" altLang="zh-CN" sz="2400" b="1" dirty="0">
                      <a:solidFill>
                        <a:schemeClr val="accent2"/>
                      </a:solidFill>
                    </a:rPr>
                    <a:t> =                                </a:t>
                  </a:r>
                  <a:endParaRPr lang="en-US" altLang="zh-CN" sz="2400" b="1" dirty="0">
                    <a:solidFill>
                      <a:schemeClr val="accent2"/>
                    </a:solidFill>
                  </a:endParaRPr>
                </a:p>
              </p:txBody>
            </p:sp>
            <p:graphicFrame>
              <p:nvGraphicFramePr>
                <p:cNvPr id="5" name="Object 4"/>
                <p:cNvGraphicFramePr>
                  <a:graphicFrameLocks noChangeAspect="1"/>
                </p:cNvGraphicFramePr>
                <p:nvPr/>
              </p:nvGraphicFramePr>
              <p:xfrm>
                <a:off x="2366301" y="4136464"/>
                <a:ext cx="2912637" cy="1080000"/>
              </p:xfrm>
              <a:graphic>
                <a:graphicData uri="http://schemas.openxmlformats.org/presentationml/2006/ole">
                  <mc:AlternateContent xmlns:mc="http://schemas.openxmlformats.org/markup-compatibility/2006">
                    <mc:Choice xmlns:v="urn:schemas-microsoft-com:vml" Requires="v">
                      <p:oleObj spid="_x0000_s3219" name="公式" r:id="rId3" imgW="926465" imgH="355600" progId="Equation.3">
                        <p:embed/>
                      </p:oleObj>
                    </mc:Choice>
                    <mc:Fallback>
                      <p:oleObj name="公式" r:id="rId3" imgW="926465" imgH="35560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6301" y="4136464"/>
                              <a:ext cx="2912637" cy="1080000"/>
                            </a:xfrm>
                            <a:prstGeom prst="rect">
                              <a:avLst/>
                            </a:prstGeom>
                            <a:noFill/>
                            <a:ln>
                              <a:noFill/>
                            </a:ln>
                          </p:spPr>
                        </p:pic>
                      </p:oleObj>
                    </mc:Fallback>
                  </mc:AlternateContent>
                </a:graphicData>
              </a:graphic>
            </p:graphicFrame>
          </p:grpSp>
          <p:cxnSp>
            <p:nvCxnSpPr>
              <p:cNvPr id="7" name="直接连接符 6"/>
              <p:cNvCxnSpPr/>
              <p:nvPr/>
            </p:nvCxnSpPr>
            <p:spPr>
              <a:xfrm>
                <a:off x="6094836" y="3268133"/>
                <a:ext cx="0" cy="2218267"/>
              </a:xfrm>
              <a:prstGeom prst="line">
                <a:avLst/>
              </a:prstGeom>
              <a:ln w="19050">
                <a:solidFill>
                  <a:srgbClr val="0097E2"/>
                </a:solidFill>
                <a:prstDash val="dashDot"/>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1978" y="1334530"/>
            <a:ext cx="5449330" cy="460375"/>
          </a:xfrm>
          <a:prstGeom prst="rect">
            <a:avLst/>
          </a:prstGeom>
          <a:noFill/>
        </p:spPr>
        <p:txBody>
          <a:bodyPr wrap="square" rtlCol="0">
            <a:spAutoFit/>
          </a:bodyPr>
          <a:lstStyle/>
          <a:p>
            <a:r>
              <a:rPr lang="zh-CN" altLang="en-US" sz="2400" b="1" dirty="0" smtClean="0"/>
              <a:t>何为弹性？</a:t>
            </a:r>
            <a:endParaRPr lang="zh-CN" altLang="en-US" sz="2400" b="1" dirty="0" smtClean="0"/>
          </a:p>
        </p:txBody>
      </p:sp>
      <p:pic>
        <p:nvPicPr>
          <p:cNvPr id="3" name="图片 2"/>
          <p:cNvPicPr>
            <a:picLocks noChangeAspect="1"/>
          </p:cNvPicPr>
          <p:nvPr/>
        </p:nvPicPr>
        <p:blipFill>
          <a:blip r:embed="rId1"/>
          <a:stretch>
            <a:fillRect/>
          </a:stretch>
        </p:blipFill>
        <p:spPr>
          <a:xfrm>
            <a:off x="4119176" y="1426433"/>
            <a:ext cx="2763538" cy="1839009"/>
          </a:xfrm>
          <a:prstGeom prst="rect">
            <a:avLst/>
          </a:prstGeom>
        </p:spPr>
      </p:pic>
      <p:cxnSp>
        <p:nvCxnSpPr>
          <p:cNvPr id="5" name="直接箭头连接符 4"/>
          <p:cNvCxnSpPr/>
          <p:nvPr/>
        </p:nvCxnSpPr>
        <p:spPr>
          <a:xfrm flipH="1">
            <a:off x="3212757" y="3373395"/>
            <a:ext cx="1507524" cy="87732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a:off x="6030097" y="3357345"/>
            <a:ext cx="1532238" cy="89337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2"/>
          <a:stretch>
            <a:fillRect/>
          </a:stretch>
        </p:blipFill>
        <p:spPr>
          <a:xfrm>
            <a:off x="1993557" y="4358677"/>
            <a:ext cx="1423086" cy="2006551"/>
          </a:xfrm>
          <a:prstGeom prst="rect">
            <a:avLst/>
          </a:prstGeom>
        </p:spPr>
      </p:pic>
      <p:pic>
        <p:nvPicPr>
          <p:cNvPr id="9" name="图片 8"/>
          <p:cNvPicPr>
            <a:picLocks noChangeAspect="1"/>
          </p:cNvPicPr>
          <p:nvPr/>
        </p:nvPicPr>
        <p:blipFill rotWithShape="1">
          <a:blip r:embed="rId3"/>
          <a:srcRect l="16847" r="23693" b="450"/>
          <a:stretch>
            <a:fillRect/>
          </a:stretch>
        </p:blipFill>
        <p:spPr>
          <a:xfrm>
            <a:off x="6882714" y="4250724"/>
            <a:ext cx="2104936" cy="2114504"/>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203042" y="1137374"/>
            <a:ext cx="11838214" cy="611798"/>
            <a:chOff x="163286" y="1137374"/>
            <a:chExt cx="11838214" cy="611798"/>
          </a:xfrm>
        </p:grpSpPr>
        <p:cxnSp>
          <p:nvCxnSpPr>
            <p:cNvPr id="33" name="直接连接符 32"/>
            <p:cNvCxnSpPr/>
            <p:nvPr/>
          </p:nvCxnSpPr>
          <p:spPr>
            <a:xfrm>
              <a:off x="163286"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34" name="平行四边形 33"/>
            <p:cNvSpPr/>
            <p:nvPr/>
          </p:nvSpPr>
          <p:spPr>
            <a:xfrm>
              <a:off x="3888124"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（二）主要类别</a:t>
              </a:r>
              <a:endParaRPr lang="zh-CN" altLang="en-US" sz="2400" b="1" dirty="0">
                <a:solidFill>
                  <a:schemeClr val="bg1"/>
                </a:solidFill>
                <a:cs typeface="+mn-ea"/>
                <a:sym typeface="+mn-lt"/>
              </a:endParaRPr>
            </a:p>
          </p:txBody>
        </p:sp>
      </p:grpSp>
      <p:grpSp>
        <p:nvGrpSpPr>
          <p:cNvPr id="2" name="组合 1"/>
          <p:cNvGrpSpPr/>
          <p:nvPr/>
        </p:nvGrpSpPr>
        <p:grpSpPr>
          <a:xfrm>
            <a:off x="6756598" y="2205700"/>
            <a:ext cx="4470088" cy="3646140"/>
            <a:chOff x="7416999" y="2324231"/>
            <a:chExt cx="4470088" cy="3646140"/>
          </a:xfrm>
        </p:grpSpPr>
        <p:sp>
          <p:nvSpPr>
            <p:cNvPr id="10" name="Text Box 6"/>
            <p:cNvSpPr txBox="1">
              <a:spLocks noChangeArrowheads="1"/>
            </p:cNvSpPr>
            <p:nvPr/>
          </p:nvSpPr>
          <p:spPr bwMode="auto">
            <a:xfrm>
              <a:off x="9967661" y="3851762"/>
              <a:ext cx="287399" cy="236984"/>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defRPr>
                  <a:solidFill>
                    <a:schemeClr val="tx1"/>
                  </a:solidFill>
                  <a:latin typeface="Arial" panose="020B0604020202090204" pitchFamily="34" charset="0"/>
                  <a:ea typeface="宋体" panose="02010600030101010101" pitchFamily="2" charset="-122"/>
                </a:defRPr>
              </a:lvl1pPr>
              <a:lvl2pPr marL="742950" indent="-285750" eaLnBrk="0" hangingPunct="0">
                <a:defRPr>
                  <a:solidFill>
                    <a:schemeClr val="tx1"/>
                  </a:solidFill>
                  <a:latin typeface="Arial" panose="020B0604020202090204" pitchFamily="34" charset="0"/>
                  <a:ea typeface="宋体" panose="02010600030101010101" pitchFamily="2" charset="-122"/>
                </a:defRPr>
              </a:lvl2pPr>
              <a:lvl3pPr marL="1143000" indent="-228600" eaLnBrk="0" hangingPunct="0">
                <a:defRPr>
                  <a:solidFill>
                    <a:schemeClr val="tx1"/>
                  </a:solidFill>
                  <a:latin typeface="Arial" panose="020B0604020202090204" pitchFamily="34" charset="0"/>
                  <a:ea typeface="宋体" panose="02010600030101010101" pitchFamily="2" charset="-122"/>
                </a:defRPr>
              </a:lvl3pPr>
              <a:lvl4pPr marL="1600200" indent="-228600" eaLnBrk="0" hangingPunct="0">
                <a:defRPr>
                  <a:solidFill>
                    <a:schemeClr val="tx1"/>
                  </a:solidFill>
                  <a:latin typeface="Arial" panose="020B0604020202090204" pitchFamily="34" charset="0"/>
                  <a:ea typeface="宋体" panose="02010600030101010101" pitchFamily="2" charset="-122"/>
                </a:defRPr>
              </a:lvl4pPr>
              <a:lvl5pPr marL="2057400" indent="-228600" eaLnBrk="0" hangingPunct="0">
                <a:defRPr>
                  <a:solidFill>
                    <a:schemeClr val="tx1"/>
                  </a:solidFill>
                  <a:latin typeface="Arial" panose="020B060402020209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9pPr>
            </a:lstStyle>
            <a:p>
              <a:pPr algn="ctr" eaLnBrk="1" hangingPunct="1">
                <a:lnSpc>
                  <a:spcPct val="120000"/>
                </a:lnSpc>
              </a:pPr>
              <a:r>
                <a:rPr lang="en-US" altLang="zh-CN" sz="1400" dirty="0">
                  <a:latin typeface="+mn-ea"/>
                  <a:ea typeface="+mn-ea"/>
                </a:rPr>
                <a:t>C</a:t>
              </a:r>
              <a:endParaRPr lang="en-US" altLang="zh-CN" sz="1400" dirty="0">
                <a:latin typeface="+mn-ea"/>
                <a:ea typeface="+mn-ea"/>
              </a:endParaRPr>
            </a:p>
          </p:txBody>
        </p:sp>
        <p:sp>
          <p:nvSpPr>
            <p:cNvPr id="17" name="Text Box 8"/>
            <p:cNvSpPr txBox="1">
              <a:spLocks noChangeArrowheads="1"/>
            </p:cNvSpPr>
            <p:nvPr/>
          </p:nvSpPr>
          <p:spPr bwMode="auto">
            <a:xfrm>
              <a:off x="7416999" y="2325585"/>
              <a:ext cx="248908" cy="27083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90204" pitchFamily="34" charset="0"/>
                  <a:ea typeface="宋体" panose="02010600030101010101" pitchFamily="2" charset="-122"/>
                </a:defRPr>
              </a:lvl1pPr>
              <a:lvl2pPr marL="742950" indent="-285750" eaLnBrk="0" hangingPunct="0">
                <a:defRPr>
                  <a:solidFill>
                    <a:schemeClr val="tx1"/>
                  </a:solidFill>
                  <a:latin typeface="Arial" panose="020B0604020202090204" pitchFamily="34" charset="0"/>
                  <a:ea typeface="宋体" panose="02010600030101010101" pitchFamily="2" charset="-122"/>
                </a:defRPr>
              </a:lvl2pPr>
              <a:lvl3pPr marL="1143000" indent="-228600" eaLnBrk="0" hangingPunct="0">
                <a:defRPr>
                  <a:solidFill>
                    <a:schemeClr val="tx1"/>
                  </a:solidFill>
                  <a:latin typeface="Arial" panose="020B0604020202090204" pitchFamily="34" charset="0"/>
                  <a:ea typeface="宋体" panose="02010600030101010101" pitchFamily="2" charset="-122"/>
                </a:defRPr>
              </a:lvl3pPr>
              <a:lvl4pPr marL="1600200" indent="-228600" eaLnBrk="0" hangingPunct="0">
                <a:defRPr>
                  <a:solidFill>
                    <a:schemeClr val="tx1"/>
                  </a:solidFill>
                  <a:latin typeface="Arial" panose="020B0604020202090204" pitchFamily="34" charset="0"/>
                  <a:ea typeface="宋体" panose="02010600030101010101" pitchFamily="2" charset="-122"/>
                </a:defRPr>
              </a:lvl4pPr>
              <a:lvl5pPr marL="2057400" indent="-228600" eaLnBrk="0" hangingPunct="0">
                <a:defRPr>
                  <a:solidFill>
                    <a:schemeClr val="tx1"/>
                  </a:solidFill>
                  <a:latin typeface="Arial" panose="020B060402020209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9pPr>
            </a:lstStyle>
            <a:p>
              <a:pPr algn="ctr" eaLnBrk="1" hangingPunct="1">
                <a:lnSpc>
                  <a:spcPct val="120000"/>
                </a:lnSpc>
              </a:pPr>
              <a:r>
                <a:rPr lang="en-US" altLang="zh-CN" sz="1600" b="1" dirty="0">
                  <a:latin typeface="+mn-ea"/>
                  <a:ea typeface="+mn-ea"/>
                </a:rPr>
                <a:t>P</a:t>
              </a:r>
              <a:endParaRPr lang="en-US" altLang="zh-CN" sz="1600" b="1" dirty="0">
                <a:latin typeface="+mn-ea"/>
                <a:ea typeface="+mn-ea"/>
              </a:endParaRPr>
            </a:p>
          </p:txBody>
        </p:sp>
        <p:sp>
          <p:nvSpPr>
            <p:cNvPr id="18" name="Line 9"/>
            <p:cNvSpPr>
              <a:spLocks noChangeShapeType="1"/>
            </p:cNvSpPr>
            <p:nvPr/>
          </p:nvSpPr>
          <p:spPr bwMode="auto">
            <a:xfrm flipH="1">
              <a:off x="7665907" y="2389232"/>
              <a:ext cx="0" cy="3172878"/>
            </a:xfrm>
            <a:prstGeom prst="line">
              <a:avLst/>
            </a:prstGeom>
            <a:noFill/>
            <a:ln w="6350">
              <a:solidFill>
                <a:srgbClr val="000000"/>
              </a:solidFill>
              <a:round/>
              <a:headEnd type="triangle" w="lg" len="lg"/>
              <a:tailEnd type="none" w="lg" len="lg"/>
            </a:ln>
            <a:extLst>
              <a:ext uri="{909E8E84-426E-40DD-AFC4-6F175D3DCCD1}">
                <a14:hiddenFill xmlns:a14="http://schemas.microsoft.com/office/drawing/2010/main">
                  <a:noFill/>
                </a14:hiddenFill>
              </a:ext>
            </a:extLst>
          </p:spPr>
          <p:txBody>
            <a:bodyPr/>
            <a:lstStyle/>
            <a:p>
              <a:pPr>
                <a:lnSpc>
                  <a:spcPct val="120000"/>
                </a:lnSpc>
              </a:pPr>
              <a:endParaRPr lang="zh-CN" altLang="en-US"/>
            </a:p>
          </p:txBody>
        </p:sp>
        <p:sp>
          <p:nvSpPr>
            <p:cNvPr id="19" name="Text Box 10"/>
            <p:cNvSpPr txBox="1">
              <a:spLocks noChangeArrowheads="1"/>
            </p:cNvSpPr>
            <p:nvPr/>
          </p:nvSpPr>
          <p:spPr bwMode="auto">
            <a:xfrm>
              <a:off x="7429307" y="5448380"/>
              <a:ext cx="248908" cy="270459"/>
            </a:xfrm>
            <a:prstGeom prst="rect">
              <a:avLst/>
            </a:prstGeom>
            <a:noFill/>
            <a:ln>
              <a:noFill/>
            </a:ln>
          </p:spPr>
          <p:txBody>
            <a:bodyPr lIns="0" tIns="0" rIns="0" bIns="0">
              <a:spAutoFit/>
            </a:bodyPr>
            <a:lstStyle>
              <a:lvl1pPr eaLnBrk="0" hangingPunct="0">
                <a:defRPr>
                  <a:solidFill>
                    <a:schemeClr val="tx1"/>
                  </a:solidFill>
                  <a:latin typeface="Arial" panose="020B0604020202090204" pitchFamily="34" charset="0"/>
                  <a:ea typeface="宋体" panose="02010600030101010101" pitchFamily="2" charset="-122"/>
                </a:defRPr>
              </a:lvl1pPr>
              <a:lvl2pPr marL="742950" indent="-285750" eaLnBrk="0" hangingPunct="0">
                <a:defRPr>
                  <a:solidFill>
                    <a:schemeClr val="tx1"/>
                  </a:solidFill>
                  <a:latin typeface="Arial" panose="020B0604020202090204" pitchFamily="34" charset="0"/>
                  <a:ea typeface="宋体" panose="02010600030101010101" pitchFamily="2" charset="-122"/>
                </a:defRPr>
              </a:lvl2pPr>
              <a:lvl3pPr marL="1143000" indent="-228600" eaLnBrk="0" hangingPunct="0">
                <a:defRPr>
                  <a:solidFill>
                    <a:schemeClr val="tx1"/>
                  </a:solidFill>
                  <a:latin typeface="Arial" panose="020B0604020202090204" pitchFamily="34" charset="0"/>
                  <a:ea typeface="宋体" panose="02010600030101010101" pitchFamily="2" charset="-122"/>
                </a:defRPr>
              </a:lvl3pPr>
              <a:lvl4pPr marL="1600200" indent="-228600" eaLnBrk="0" hangingPunct="0">
                <a:defRPr>
                  <a:solidFill>
                    <a:schemeClr val="tx1"/>
                  </a:solidFill>
                  <a:latin typeface="Arial" panose="020B0604020202090204" pitchFamily="34" charset="0"/>
                  <a:ea typeface="宋体" panose="02010600030101010101" pitchFamily="2" charset="-122"/>
                </a:defRPr>
              </a:lvl4pPr>
              <a:lvl5pPr marL="2057400" indent="-228600" eaLnBrk="0" hangingPunct="0">
                <a:defRPr>
                  <a:solidFill>
                    <a:schemeClr val="tx1"/>
                  </a:solidFill>
                  <a:latin typeface="Arial" panose="020B060402020209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9pPr>
            </a:lstStyle>
            <a:p>
              <a:pPr algn="ctr" eaLnBrk="1" hangingPunct="1">
                <a:lnSpc>
                  <a:spcPct val="120000"/>
                </a:lnSpc>
              </a:pPr>
              <a:r>
                <a:rPr lang="en-US" altLang="zh-CN" sz="1600" b="1" dirty="0">
                  <a:latin typeface="+mn-ea"/>
                  <a:ea typeface="+mn-ea"/>
                </a:rPr>
                <a:t>O</a:t>
              </a:r>
              <a:endParaRPr lang="en-US" altLang="zh-CN" sz="3600" b="1" dirty="0">
                <a:latin typeface="+mn-ea"/>
                <a:ea typeface="+mn-ea"/>
              </a:endParaRPr>
            </a:p>
          </p:txBody>
        </p:sp>
        <p:sp>
          <p:nvSpPr>
            <p:cNvPr id="20" name="Text Box 11"/>
            <p:cNvSpPr txBox="1">
              <a:spLocks noChangeArrowheads="1"/>
            </p:cNvSpPr>
            <p:nvPr/>
          </p:nvSpPr>
          <p:spPr bwMode="auto">
            <a:xfrm>
              <a:off x="11532971" y="5440859"/>
              <a:ext cx="354116" cy="27083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90204" pitchFamily="34" charset="0"/>
                  <a:ea typeface="宋体" panose="02010600030101010101" pitchFamily="2" charset="-122"/>
                </a:defRPr>
              </a:lvl1pPr>
              <a:lvl2pPr marL="742950" indent="-285750" eaLnBrk="0" hangingPunct="0">
                <a:defRPr>
                  <a:solidFill>
                    <a:schemeClr val="tx1"/>
                  </a:solidFill>
                  <a:latin typeface="Arial" panose="020B0604020202090204" pitchFamily="34" charset="0"/>
                  <a:ea typeface="宋体" panose="02010600030101010101" pitchFamily="2" charset="-122"/>
                </a:defRPr>
              </a:lvl2pPr>
              <a:lvl3pPr marL="1143000" indent="-228600" eaLnBrk="0" hangingPunct="0">
                <a:defRPr>
                  <a:solidFill>
                    <a:schemeClr val="tx1"/>
                  </a:solidFill>
                  <a:latin typeface="Arial" panose="020B0604020202090204" pitchFamily="34" charset="0"/>
                  <a:ea typeface="宋体" panose="02010600030101010101" pitchFamily="2" charset="-122"/>
                </a:defRPr>
              </a:lvl3pPr>
              <a:lvl4pPr marL="1600200" indent="-228600" eaLnBrk="0" hangingPunct="0">
                <a:defRPr>
                  <a:solidFill>
                    <a:schemeClr val="tx1"/>
                  </a:solidFill>
                  <a:latin typeface="Arial" panose="020B0604020202090204" pitchFamily="34" charset="0"/>
                  <a:ea typeface="宋体" panose="02010600030101010101" pitchFamily="2" charset="-122"/>
                </a:defRPr>
              </a:lvl4pPr>
              <a:lvl5pPr marL="2057400" indent="-228600" eaLnBrk="0" hangingPunct="0">
                <a:defRPr>
                  <a:solidFill>
                    <a:schemeClr val="tx1"/>
                  </a:solidFill>
                  <a:latin typeface="Arial" panose="020B060402020209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9pPr>
            </a:lstStyle>
            <a:p>
              <a:pPr algn="ctr" eaLnBrk="1" hangingPunct="1">
                <a:lnSpc>
                  <a:spcPct val="120000"/>
                </a:lnSpc>
              </a:pPr>
              <a:r>
                <a:rPr lang="en-US" altLang="zh-CN" sz="1600" b="1" dirty="0">
                  <a:latin typeface="+mn-ea"/>
                  <a:ea typeface="+mn-ea"/>
                </a:rPr>
                <a:t>Q</a:t>
              </a:r>
              <a:r>
                <a:rPr lang="en-US" altLang="zh-CN" sz="1600" b="1" baseline="-25000" dirty="0">
                  <a:latin typeface="+mn-ea"/>
                  <a:ea typeface="+mn-ea"/>
                </a:rPr>
                <a:t>s</a:t>
              </a:r>
              <a:endParaRPr lang="en-US" altLang="zh-CN" sz="1600" b="1" dirty="0">
                <a:latin typeface="+mn-ea"/>
                <a:ea typeface="+mn-ea"/>
              </a:endParaRPr>
            </a:p>
          </p:txBody>
        </p:sp>
        <p:sp>
          <p:nvSpPr>
            <p:cNvPr id="21" name="Line 12"/>
            <p:cNvSpPr>
              <a:spLocks noChangeShapeType="1"/>
            </p:cNvSpPr>
            <p:nvPr/>
          </p:nvSpPr>
          <p:spPr bwMode="auto">
            <a:xfrm flipV="1">
              <a:off x="7668473" y="3185498"/>
              <a:ext cx="3334593" cy="2382028"/>
            </a:xfrm>
            <a:prstGeom prst="line">
              <a:avLst/>
            </a:prstGeom>
            <a:noFill/>
            <a:ln w="25400">
              <a:solidFill>
                <a:schemeClr val="accent3"/>
              </a:solidFill>
              <a:round/>
            </a:ln>
            <a:extLst>
              <a:ext uri="{909E8E84-426E-40DD-AFC4-6F175D3DCCD1}">
                <a14:hiddenFill xmlns:a14="http://schemas.microsoft.com/office/drawing/2010/main">
                  <a:noFill/>
                </a14:hiddenFill>
              </a:ext>
            </a:extLst>
          </p:spPr>
          <p:txBody>
            <a:bodyPr/>
            <a:lstStyle/>
            <a:p>
              <a:pPr>
                <a:lnSpc>
                  <a:spcPct val="120000"/>
                </a:lnSpc>
              </a:pPr>
              <a:endParaRPr lang="zh-CN" altLang="en-US"/>
            </a:p>
          </p:txBody>
        </p:sp>
        <p:sp>
          <p:nvSpPr>
            <p:cNvPr id="22" name="Line 13"/>
            <p:cNvSpPr>
              <a:spLocks noChangeShapeType="1"/>
            </p:cNvSpPr>
            <p:nvPr/>
          </p:nvSpPr>
          <p:spPr bwMode="auto">
            <a:xfrm>
              <a:off x="7665907" y="5566172"/>
              <a:ext cx="3924000" cy="1354"/>
            </a:xfrm>
            <a:prstGeom prst="line">
              <a:avLst/>
            </a:prstGeom>
            <a:noFill/>
            <a:ln w="6350">
              <a:solidFill>
                <a:srgbClr val="000000"/>
              </a:solidFill>
              <a:round/>
              <a:tailEnd type="triangle" w="lg" len="lg"/>
            </a:ln>
            <a:extLst>
              <a:ext uri="{909E8E84-426E-40DD-AFC4-6F175D3DCCD1}">
                <a14:hiddenFill xmlns:a14="http://schemas.microsoft.com/office/drawing/2010/main">
                  <a:noFill/>
                </a14:hiddenFill>
              </a:ext>
            </a:extLst>
          </p:spPr>
          <p:txBody>
            <a:bodyPr/>
            <a:lstStyle/>
            <a:p>
              <a:pPr>
                <a:lnSpc>
                  <a:spcPct val="120000"/>
                </a:lnSpc>
              </a:pPr>
              <a:endParaRPr lang="zh-CN" altLang="en-US"/>
            </a:p>
          </p:txBody>
        </p:sp>
        <p:sp>
          <p:nvSpPr>
            <p:cNvPr id="23" name="Line 14"/>
            <p:cNvSpPr>
              <a:spLocks noChangeShapeType="1"/>
            </p:cNvSpPr>
            <p:nvPr/>
          </p:nvSpPr>
          <p:spPr bwMode="auto">
            <a:xfrm>
              <a:off x="7727492" y="4221457"/>
              <a:ext cx="3256328" cy="8125"/>
            </a:xfrm>
            <a:prstGeom prst="line">
              <a:avLst/>
            </a:prstGeom>
            <a:noFill/>
            <a:ln w="15875">
              <a:solidFill>
                <a:srgbClr val="000000"/>
              </a:solidFill>
              <a:prstDash val="dash"/>
              <a:round/>
            </a:ln>
            <a:extLst>
              <a:ext uri="{909E8E84-426E-40DD-AFC4-6F175D3DCCD1}">
                <a14:hiddenFill xmlns:a14="http://schemas.microsoft.com/office/drawing/2010/main">
                  <a:noFill/>
                </a14:hiddenFill>
              </a:ext>
            </a:extLst>
          </p:spPr>
          <p:txBody>
            <a:bodyPr/>
            <a:lstStyle/>
            <a:p>
              <a:pPr>
                <a:lnSpc>
                  <a:spcPct val="120000"/>
                </a:lnSpc>
              </a:pPr>
              <a:endParaRPr lang="zh-CN" altLang="en-US"/>
            </a:p>
          </p:txBody>
        </p:sp>
        <p:sp>
          <p:nvSpPr>
            <p:cNvPr id="24" name="Text Box 15"/>
            <p:cNvSpPr txBox="1">
              <a:spLocks noChangeArrowheads="1"/>
            </p:cNvSpPr>
            <p:nvPr/>
          </p:nvSpPr>
          <p:spPr bwMode="auto">
            <a:xfrm>
              <a:off x="10089548" y="2335064"/>
              <a:ext cx="264304" cy="23698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90204" pitchFamily="34" charset="0"/>
                  <a:ea typeface="宋体" panose="02010600030101010101" pitchFamily="2" charset="-122"/>
                </a:defRPr>
              </a:lvl1pPr>
              <a:lvl2pPr marL="742950" indent="-285750" eaLnBrk="0" hangingPunct="0">
                <a:defRPr>
                  <a:solidFill>
                    <a:schemeClr val="tx1"/>
                  </a:solidFill>
                  <a:latin typeface="Arial" panose="020B0604020202090204" pitchFamily="34" charset="0"/>
                  <a:ea typeface="宋体" panose="02010600030101010101" pitchFamily="2" charset="-122"/>
                </a:defRPr>
              </a:lvl2pPr>
              <a:lvl3pPr marL="1143000" indent="-228600" eaLnBrk="0" hangingPunct="0">
                <a:defRPr>
                  <a:solidFill>
                    <a:schemeClr val="tx1"/>
                  </a:solidFill>
                  <a:latin typeface="Arial" panose="020B0604020202090204" pitchFamily="34" charset="0"/>
                  <a:ea typeface="宋体" panose="02010600030101010101" pitchFamily="2" charset="-122"/>
                </a:defRPr>
              </a:lvl3pPr>
              <a:lvl4pPr marL="1600200" indent="-228600" eaLnBrk="0" hangingPunct="0">
                <a:defRPr>
                  <a:solidFill>
                    <a:schemeClr val="tx1"/>
                  </a:solidFill>
                  <a:latin typeface="Arial" panose="020B0604020202090204" pitchFamily="34" charset="0"/>
                  <a:ea typeface="宋体" panose="02010600030101010101" pitchFamily="2" charset="-122"/>
                </a:defRPr>
              </a:lvl4pPr>
              <a:lvl5pPr marL="2057400" indent="-228600" eaLnBrk="0" hangingPunct="0">
                <a:defRPr>
                  <a:solidFill>
                    <a:schemeClr val="tx1"/>
                  </a:solidFill>
                  <a:latin typeface="Arial" panose="020B060402020209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9pPr>
            </a:lstStyle>
            <a:p>
              <a:pPr algn="ctr" eaLnBrk="1" hangingPunct="1">
                <a:lnSpc>
                  <a:spcPct val="120000"/>
                </a:lnSpc>
              </a:pPr>
              <a:r>
                <a:rPr lang="en-US" altLang="zh-CN" sz="1400" b="1" dirty="0">
                  <a:latin typeface="+mn-ea"/>
                  <a:ea typeface="+mn-ea"/>
                </a:rPr>
                <a:t>S</a:t>
              </a:r>
              <a:endParaRPr lang="en-US" altLang="zh-CN" sz="1400" dirty="0">
                <a:latin typeface="+mn-ea"/>
                <a:ea typeface="+mn-ea"/>
              </a:endParaRPr>
            </a:p>
          </p:txBody>
        </p:sp>
        <p:sp>
          <p:nvSpPr>
            <p:cNvPr id="25" name="Text Box 16"/>
            <p:cNvSpPr txBox="1">
              <a:spLocks noChangeArrowheads="1"/>
            </p:cNvSpPr>
            <p:nvPr/>
          </p:nvSpPr>
          <p:spPr bwMode="auto">
            <a:xfrm>
              <a:off x="10629704" y="2424441"/>
              <a:ext cx="668458" cy="23698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90204" pitchFamily="34" charset="0"/>
                  <a:ea typeface="宋体" panose="02010600030101010101" pitchFamily="2" charset="-122"/>
                </a:defRPr>
              </a:lvl1pPr>
              <a:lvl2pPr marL="742950" indent="-285750" eaLnBrk="0" hangingPunct="0">
                <a:defRPr>
                  <a:solidFill>
                    <a:schemeClr val="tx1"/>
                  </a:solidFill>
                  <a:latin typeface="Arial" panose="020B0604020202090204" pitchFamily="34" charset="0"/>
                  <a:ea typeface="宋体" panose="02010600030101010101" pitchFamily="2" charset="-122"/>
                </a:defRPr>
              </a:lvl2pPr>
              <a:lvl3pPr marL="1143000" indent="-228600" eaLnBrk="0" hangingPunct="0">
                <a:defRPr>
                  <a:solidFill>
                    <a:schemeClr val="tx1"/>
                  </a:solidFill>
                  <a:latin typeface="Arial" panose="020B0604020202090204" pitchFamily="34" charset="0"/>
                  <a:ea typeface="宋体" panose="02010600030101010101" pitchFamily="2" charset="-122"/>
                </a:defRPr>
              </a:lvl3pPr>
              <a:lvl4pPr marL="1600200" indent="-228600" eaLnBrk="0" hangingPunct="0">
                <a:defRPr>
                  <a:solidFill>
                    <a:schemeClr val="tx1"/>
                  </a:solidFill>
                  <a:latin typeface="Arial" panose="020B0604020202090204" pitchFamily="34" charset="0"/>
                  <a:ea typeface="宋体" panose="02010600030101010101" pitchFamily="2" charset="-122"/>
                </a:defRPr>
              </a:lvl4pPr>
              <a:lvl5pPr marL="2057400" indent="-228600" eaLnBrk="0" hangingPunct="0">
                <a:defRPr>
                  <a:solidFill>
                    <a:schemeClr val="tx1"/>
                  </a:solidFill>
                  <a:latin typeface="Arial" panose="020B060402020209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9pPr>
            </a:lstStyle>
            <a:p>
              <a:pPr algn="ctr" eaLnBrk="1" hangingPunct="1">
                <a:lnSpc>
                  <a:spcPct val="120000"/>
                </a:lnSpc>
              </a:pPr>
              <a:r>
                <a:rPr lang="en-US" altLang="zh-CN" sz="1400" dirty="0">
                  <a:latin typeface="+mn-ea"/>
                  <a:ea typeface="+mn-ea"/>
                </a:rPr>
                <a:t>E</a:t>
              </a:r>
              <a:r>
                <a:rPr lang="en-US" altLang="zh-CN" sz="1400" baseline="-25000" dirty="0">
                  <a:latin typeface="+mn-ea"/>
                  <a:ea typeface="+mn-ea"/>
                </a:rPr>
                <a:t>s</a:t>
              </a:r>
              <a:r>
                <a:rPr lang="en-US" altLang="zh-CN" sz="1400" dirty="0">
                  <a:latin typeface="+mn-ea"/>
                  <a:ea typeface="+mn-ea"/>
                </a:rPr>
                <a:t>=0</a:t>
              </a:r>
              <a:endParaRPr lang="en-US" altLang="zh-CN" sz="1400" dirty="0">
                <a:latin typeface="+mn-ea"/>
                <a:ea typeface="+mn-ea"/>
              </a:endParaRPr>
            </a:p>
          </p:txBody>
        </p:sp>
        <p:sp>
          <p:nvSpPr>
            <p:cNvPr id="26" name="Text Box 17"/>
            <p:cNvSpPr txBox="1">
              <a:spLocks noChangeArrowheads="1"/>
            </p:cNvSpPr>
            <p:nvPr/>
          </p:nvSpPr>
          <p:spPr bwMode="auto">
            <a:xfrm>
              <a:off x="10915325" y="2993203"/>
              <a:ext cx="668458" cy="23698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90204" pitchFamily="34" charset="0"/>
                  <a:ea typeface="宋体" panose="02010600030101010101" pitchFamily="2" charset="-122"/>
                </a:defRPr>
              </a:lvl1pPr>
              <a:lvl2pPr marL="742950" indent="-285750" eaLnBrk="0" hangingPunct="0">
                <a:defRPr>
                  <a:solidFill>
                    <a:schemeClr val="tx1"/>
                  </a:solidFill>
                  <a:latin typeface="Arial" panose="020B0604020202090204" pitchFamily="34" charset="0"/>
                  <a:ea typeface="宋体" panose="02010600030101010101" pitchFamily="2" charset="-122"/>
                </a:defRPr>
              </a:lvl2pPr>
              <a:lvl3pPr marL="1143000" indent="-228600" eaLnBrk="0" hangingPunct="0">
                <a:defRPr>
                  <a:solidFill>
                    <a:schemeClr val="tx1"/>
                  </a:solidFill>
                  <a:latin typeface="Arial" panose="020B0604020202090204" pitchFamily="34" charset="0"/>
                  <a:ea typeface="宋体" panose="02010600030101010101" pitchFamily="2" charset="-122"/>
                </a:defRPr>
              </a:lvl3pPr>
              <a:lvl4pPr marL="1600200" indent="-228600" eaLnBrk="0" hangingPunct="0">
                <a:defRPr>
                  <a:solidFill>
                    <a:schemeClr val="tx1"/>
                  </a:solidFill>
                  <a:latin typeface="Arial" panose="020B0604020202090204" pitchFamily="34" charset="0"/>
                  <a:ea typeface="宋体" panose="02010600030101010101" pitchFamily="2" charset="-122"/>
                </a:defRPr>
              </a:lvl4pPr>
              <a:lvl5pPr marL="2057400" indent="-228600" eaLnBrk="0" hangingPunct="0">
                <a:defRPr>
                  <a:solidFill>
                    <a:schemeClr val="tx1"/>
                  </a:solidFill>
                  <a:latin typeface="Arial" panose="020B060402020209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9pPr>
            </a:lstStyle>
            <a:p>
              <a:pPr algn="ctr" eaLnBrk="1" hangingPunct="1">
                <a:lnSpc>
                  <a:spcPct val="120000"/>
                </a:lnSpc>
              </a:pPr>
              <a:r>
                <a:rPr lang="en-US" altLang="zh-CN" sz="1400" dirty="0">
                  <a:latin typeface="+mn-ea"/>
                  <a:ea typeface="+mn-ea"/>
                </a:rPr>
                <a:t>E</a:t>
              </a:r>
              <a:r>
                <a:rPr lang="en-US" altLang="zh-CN" sz="1400" baseline="-25000" dirty="0">
                  <a:latin typeface="+mn-ea"/>
                  <a:ea typeface="+mn-ea"/>
                </a:rPr>
                <a:t>s</a:t>
              </a:r>
              <a:r>
                <a:rPr lang="en-US" altLang="zh-CN" sz="1400" dirty="0">
                  <a:latin typeface="+mn-ea"/>
                  <a:ea typeface="+mn-ea"/>
                </a:rPr>
                <a:t>=1</a:t>
              </a:r>
              <a:endParaRPr lang="en-US" altLang="zh-CN" sz="1400" dirty="0">
                <a:latin typeface="+mn-ea"/>
                <a:ea typeface="+mn-ea"/>
              </a:endParaRPr>
            </a:p>
          </p:txBody>
        </p:sp>
        <p:sp>
          <p:nvSpPr>
            <p:cNvPr id="27" name="Text Box 18"/>
            <p:cNvSpPr txBox="1">
              <a:spLocks noChangeArrowheads="1"/>
            </p:cNvSpPr>
            <p:nvPr/>
          </p:nvSpPr>
          <p:spPr bwMode="auto">
            <a:xfrm>
              <a:off x="10894008" y="3881554"/>
              <a:ext cx="650496" cy="23698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90204" pitchFamily="34" charset="0"/>
                  <a:ea typeface="宋体" panose="02010600030101010101" pitchFamily="2" charset="-122"/>
                </a:defRPr>
              </a:lvl1pPr>
              <a:lvl2pPr marL="742950" indent="-285750" eaLnBrk="0" hangingPunct="0">
                <a:defRPr>
                  <a:solidFill>
                    <a:schemeClr val="tx1"/>
                  </a:solidFill>
                  <a:latin typeface="Arial" panose="020B0604020202090204" pitchFamily="34" charset="0"/>
                  <a:ea typeface="宋体" panose="02010600030101010101" pitchFamily="2" charset="-122"/>
                </a:defRPr>
              </a:lvl2pPr>
              <a:lvl3pPr marL="1143000" indent="-228600" eaLnBrk="0" hangingPunct="0">
                <a:defRPr>
                  <a:solidFill>
                    <a:schemeClr val="tx1"/>
                  </a:solidFill>
                  <a:latin typeface="Arial" panose="020B0604020202090204" pitchFamily="34" charset="0"/>
                  <a:ea typeface="宋体" panose="02010600030101010101" pitchFamily="2" charset="-122"/>
                </a:defRPr>
              </a:lvl3pPr>
              <a:lvl4pPr marL="1600200" indent="-228600" eaLnBrk="0" hangingPunct="0">
                <a:defRPr>
                  <a:solidFill>
                    <a:schemeClr val="tx1"/>
                  </a:solidFill>
                  <a:latin typeface="Arial" panose="020B0604020202090204" pitchFamily="34" charset="0"/>
                  <a:ea typeface="宋体" panose="02010600030101010101" pitchFamily="2" charset="-122"/>
                </a:defRPr>
              </a:lvl4pPr>
              <a:lvl5pPr marL="2057400" indent="-228600" eaLnBrk="0" hangingPunct="0">
                <a:defRPr>
                  <a:solidFill>
                    <a:schemeClr val="tx1"/>
                  </a:solidFill>
                  <a:latin typeface="Arial" panose="020B060402020209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9pPr>
            </a:lstStyle>
            <a:p>
              <a:pPr algn="ctr" eaLnBrk="1" hangingPunct="1">
                <a:lnSpc>
                  <a:spcPct val="120000"/>
                </a:lnSpc>
              </a:pPr>
              <a:r>
                <a:rPr lang="en-US" altLang="zh-CN" sz="1400">
                  <a:latin typeface="+mn-ea"/>
                  <a:ea typeface="+mn-ea"/>
                </a:rPr>
                <a:t>E</a:t>
              </a:r>
              <a:r>
                <a:rPr lang="en-US" altLang="zh-CN" sz="1400" baseline="-25000">
                  <a:latin typeface="+mn-ea"/>
                  <a:ea typeface="+mn-ea"/>
                </a:rPr>
                <a:t>s</a:t>
              </a:r>
              <a:r>
                <a:rPr lang="en-US" altLang="zh-CN" sz="1400">
                  <a:latin typeface="+mn-ea"/>
                  <a:ea typeface="+mn-ea"/>
                </a:rPr>
                <a:t>=∞</a:t>
              </a:r>
              <a:endParaRPr lang="en-US" altLang="zh-CN" sz="1400">
                <a:latin typeface="+mn-ea"/>
                <a:ea typeface="+mn-ea"/>
              </a:endParaRPr>
            </a:p>
          </p:txBody>
        </p:sp>
        <p:sp>
          <p:nvSpPr>
            <p:cNvPr id="29" name="Text Box 20"/>
            <p:cNvSpPr txBox="1">
              <a:spLocks noChangeArrowheads="1"/>
            </p:cNvSpPr>
            <p:nvPr/>
          </p:nvSpPr>
          <p:spPr bwMode="auto">
            <a:xfrm>
              <a:off x="9569922" y="3758323"/>
              <a:ext cx="189888" cy="29656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90204" pitchFamily="34" charset="0"/>
                  <a:ea typeface="宋体" panose="02010600030101010101" pitchFamily="2" charset="-122"/>
                </a:defRPr>
              </a:lvl1pPr>
              <a:lvl2pPr marL="742950" indent="-285750" eaLnBrk="0" hangingPunct="0">
                <a:defRPr>
                  <a:solidFill>
                    <a:schemeClr val="tx1"/>
                  </a:solidFill>
                  <a:latin typeface="Arial" panose="020B0604020202090204" pitchFamily="34" charset="0"/>
                  <a:ea typeface="宋体" panose="02010600030101010101" pitchFamily="2" charset="-122"/>
                </a:defRPr>
              </a:lvl2pPr>
              <a:lvl3pPr marL="1143000" indent="-228600" eaLnBrk="0" hangingPunct="0">
                <a:defRPr>
                  <a:solidFill>
                    <a:schemeClr val="tx1"/>
                  </a:solidFill>
                  <a:latin typeface="Arial" panose="020B0604020202090204" pitchFamily="34" charset="0"/>
                  <a:ea typeface="宋体" panose="02010600030101010101" pitchFamily="2" charset="-122"/>
                </a:defRPr>
              </a:lvl3pPr>
              <a:lvl4pPr marL="1600200" indent="-228600" eaLnBrk="0" hangingPunct="0">
                <a:defRPr>
                  <a:solidFill>
                    <a:schemeClr val="tx1"/>
                  </a:solidFill>
                  <a:latin typeface="Arial" panose="020B0604020202090204" pitchFamily="34" charset="0"/>
                  <a:ea typeface="宋体" panose="02010600030101010101" pitchFamily="2" charset="-122"/>
                </a:defRPr>
              </a:lvl4pPr>
              <a:lvl5pPr marL="2057400" indent="-228600" eaLnBrk="0" hangingPunct="0">
                <a:defRPr>
                  <a:solidFill>
                    <a:schemeClr val="tx1"/>
                  </a:solidFill>
                  <a:latin typeface="Arial" panose="020B060402020209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9pPr>
            </a:lstStyle>
            <a:p>
              <a:pPr eaLnBrk="1" hangingPunct="1">
                <a:lnSpc>
                  <a:spcPct val="120000"/>
                </a:lnSpc>
              </a:pPr>
              <a:endParaRPr lang="zh-CN" altLang="zh-CN"/>
            </a:p>
          </p:txBody>
        </p:sp>
        <p:sp>
          <p:nvSpPr>
            <p:cNvPr id="30" name="Text Box 21"/>
            <p:cNvSpPr txBox="1">
              <a:spLocks noChangeArrowheads="1"/>
            </p:cNvSpPr>
            <p:nvPr/>
          </p:nvSpPr>
          <p:spPr bwMode="auto">
            <a:xfrm>
              <a:off x="9985623" y="3140810"/>
              <a:ext cx="205285" cy="23698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90204" pitchFamily="34" charset="0"/>
                  <a:ea typeface="宋体" panose="02010600030101010101" pitchFamily="2" charset="-122"/>
                </a:defRPr>
              </a:lvl1pPr>
              <a:lvl2pPr marL="742950" indent="-285750" eaLnBrk="0" hangingPunct="0">
                <a:defRPr>
                  <a:solidFill>
                    <a:schemeClr val="tx1"/>
                  </a:solidFill>
                  <a:latin typeface="Arial" panose="020B0604020202090204" pitchFamily="34" charset="0"/>
                  <a:ea typeface="宋体" panose="02010600030101010101" pitchFamily="2" charset="-122"/>
                </a:defRPr>
              </a:lvl2pPr>
              <a:lvl3pPr marL="1143000" indent="-228600" eaLnBrk="0" hangingPunct="0">
                <a:defRPr>
                  <a:solidFill>
                    <a:schemeClr val="tx1"/>
                  </a:solidFill>
                  <a:latin typeface="Arial" panose="020B0604020202090204" pitchFamily="34" charset="0"/>
                  <a:ea typeface="宋体" panose="02010600030101010101" pitchFamily="2" charset="-122"/>
                </a:defRPr>
              </a:lvl3pPr>
              <a:lvl4pPr marL="1600200" indent="-228600" eaLnBrk="0" hangingPunct="0">
                <a:defRPr>
                  <a:solidFill>
                    <a:schemeClr val="tx1"/>
                  </a:solidFill>
                  <a:latin typeface="Arial" panose="020B0604020202090204" pitchFamily="34" charset="0"/>
                  <a:ea typeface="宋体" panose="02010600030101010101" pitchFamily="2" charset="-122"/>
                </a:defRPr>
              </a:lvl4pPr>
              <a:lvl5pPr marL="2057400" indent="-228600" eaLnBrk="0" hangingPunct="0">
                <a:defRPr>
                  <a:solidFill>
                    <a:schemeClr val="tx1"/>
                  </a:solidFill>
                  <a:latin typeface="Arial" panose="020B060402020209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9pPr>
            </a:lstStyle>
            <a:p>
              <a:pPr algn="ctr" eaLnBrk="1" hangingPunct="1">
                <a:lnSpc>
                  <a:spcPct val="120000"/>
                </a:lnSpc>
              </a:pPr>
              <a:r>
                <a:rPr lang="en-US" altLang="zh-CN" sz="1400" dirty="0">
                  <a:latin typeface="+mn-ea"/>
                  <a:ea typeface="+mn-ea"/>
                </a:rPr>
                <a:t>B</a:t>
              </a:r>
              <a:endParaRPr lang="en-US" altLang="zh-CN" sz="1400" dirty="0">
                <a:latin typeface="+mn-ea"/>
                <a:ea typeface="+mn-ea"/>
              </a:endParaRPr>
            </a:p>
          </p:txBody>
        </p:sp>
        <p:sp>
          <p:nvSpPr>
            <p:cNvPr id="31" name="Line 22"/>
            <p:cNvSpPr>
              <a:spLocks noChangeShapeType="1"/>
            </p:cNvSpPr>
            <p:nvPr/>
          </p:nvSpPr>
          <p:spPr bwMode="auto">
            <a:xfrm>
              <a:off x="10319211" y="2340481"/>
              <a:ext cx="0" cy="3229754"/>
            </a:xfrm>
            <a:prstGeom prst="line">
              <a:avLst/>
            </a:prstGeom>
            <a:noFill/>
            <a:ln w="15875">
              <a:solidFill>
                <a:srgbClr val="000000"/>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nSpc>
                  <a:spcPct val="120000"/>
                </a:lnSpc>
              </a:pPr>
              <a:endParaRPr lang="zh-CN" altLang="en-US"/>
            </a:p>
          </p:txBody>
        </p:sp>
        <p:sp>
          <p:nvSpPr>
            <p:cNvPr id="12" name="Freeform 23"/>
            <p:cNvSpPr/>
            <p:nvPr/>
          </p:nvSpPr>
          <p:spPr bwMode="auto">
            <a:xfrm>
              <a:off x="7681303" y="2324231"/>
              <a:ext cx="2682814" cy="1950040"/>
            </a:xfrm>
            <a:custGeom>
              <a:avLst/>
              <a:gdLst>
                <a:gd name="T0" fmla="*/ 0 w 2091"/>
                <a:gd name="T1" fmla="*/ 1395 h 1440"/>
                <a:gd name="T2" fmla="*/ 1214 w 2091"/>
                <a:gd name="T3" fmla="*/ 1395 h 1440"/>
                <a:gd name="T4" fmla="*/ 1830 w 2091"/>
                <a:gd name="T5" fmla="*/ 1125 h 1440"/>
                <a:gd name="T6" fmla="*/ 2054 w 2091"/>
                <a:gd name="T7" fmla="*/ 780 h 1440"/>
                <a:gd name="T8" fmla="*/ 2054 w 2091"/>
                <a:gd name="T9" fmla="*/ 0 h 14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91" h="1440">
                  <a:moveTo>
                    <a:pt x="0" y="1395"/>
                  </a:moveTo>
                  <a:cubicBezTo>
                    <a:pt x="454" y="1417"/>
                    <a:pt x="909" y="1440"/>
                    <a:pt x="1214" y="1395"/>
                  </a:cubicBezTo>
                  <a:cubicBezTo>
                    <a:pt x="1519" y="1350"/>
                    <a:pt x="1690" y="1227"/>
                    <a:pt x="1830" y="1125"/>
                  </a:cubicBezTo>
                  <a:cubicBezTo>
                    <a:pt x="1970" y="1023"/>
                    <a:pt x="2017" y="967"/>
                    <a:pt x="2054" y="780"/>
                  </a:cubicBezTo>
                  <a:cubicBezTo>
                    <a:pt x="2091" y="593"/>
                    <a:pt x="2072" y="296"/>
                    <a:pt x="2054" y="0"/>
                  </a:cubicBezTo>
                </a:path>
              </a:pathLst>
            </a:custGeom>
            <a:noFill/>
            <a:ln w="25400" cap="flat" cmpd="sng">
              <a:solidFill>
                <a:srgbClr val="0097E2"/>
              </a:solidFill>
              <a:prstDash val="solid"/>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nSpc>
                  <a:spcPct val="120000"/>
                </a:lnSpc>
              </a:pPr>
              <a:endParaRPr lang="zh-CN" altLang="en-US"/>
            </a:p>
          </p:txBody>
        </p:sp>
        <p:sp>
          <p:nvSpPr>
            <p:cNvPr id="13" name="Line 24"/>
            <p:cNvSpPr>
              <a:spLocks noChangeShapeType="1"/>
            </p:cNvSpPr>
            <p:nvPr/>
          </p:nvSpPr>
          <p:spPr bwMode="auto">
            <a:xfrm>
              <a:off x="9047729" y="3513874"/>
              <a:ext cx="479853" cy="589075"/>
            </a:xfrm>
            <a:prstGeom prst="line">
              <a:avLst/>
            </a:prstGeom>
            <a:noFill/>
            <a:ln w="9525">
              <a:solidFill>
                <a:srgbClr val="000000"/>
              </a:solidFill>
              <a:rou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nSpc>
                  <a:spcPct val="120000"/>
                </a:lnSpc>
              </a:pPr>
              <a:endParaRPr lang="zh-CN" altLang="en-US"/>
            </a:p>
          </p:txBody>
        </p:sp>
        <p:sp>
          <p:nvSpPr>
            <p:cNvPr id="14" name="Text Box 25"/>
            <p:cNvSpPr txBox="1">
              <a:spLocks noChangeArrowheads="1"/>
            </p:cNvSpPr>
            <p:nvPr/>
          </p:nvSpPr>
          <p:spPr bwMode="auto">
            <a:xfrm>
              <a:off x="8652436" y="3307062"/>
              <a:ext cx="595325" cy="236984"/>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defRPr>
                  <a:solidFill>
                    <a:schemeClr val="tx1"/>
                  </a:solidFill>
                  <a:latin typeface="Arial" panose="020B0604020202090204" pitchFamily="34" charset="0"/>
                  <a:ea typeface="宋体" panose="02010600030101010101" pitchFamily="2" charset="-122"/>
                </a:defRPr>
              </a:lvl1pPr>
              <a:lvl2pPr marL="742950" indent="-285750" eaLnBrk="0" hangingPunct="0">
                <a:defRPr>
                  <a:solidFill>
                    <a:schemeClr val="tx1"/>
                  </a:solidFill>
                  <a:latin typeface="Arial" panose="020B0604020202090204" pitchFamily="34" charset="0"/>
                  <a:ea typeface="宋体" panose="02010600030101010101" pitchFamily="2" charset="-122"/>
                </a:defRPr>
              </a:lvl2pPr>
              <a:lvl3pPr marL="1143000" indent="-228600" eaLnBrk="0" hangingPunct="0">
                <a:defRPr>
                  <a:solidFill>
                    <a:schemeClr val="tx1"/>
                  </a:solidFill>
                  <a:latin typeface="Arial" panose="020B0604020202090204" pitchFamily="34" charset="0"/>
                  <a:ea typeface="宋体" panose="02010600030101010101" pitchFamily="2" charset="-122"/>
                </a:defRPr>
              </a:lvl3pPr>
              <a:lvl4pPr marL="1600200" indent="-228600" eaLnBrk="0" hangingPunct="0">
                <a:defRPr>
                  <a:solidFill>
                    <a:schemeClr val="tx1"/>
                  </a:solidFill>
                  <a:latin typeface="Arial" panose="020B0604020202090204" pitchFamily="34" charset="0"/>
                  <a:ea typeface="宋体" panose="02010600030101010101" pitchFamily="2" charset="-122"/>
                </a:defRPr>
              </a:lvl4pPr>
              <a:lvl5pPr marL="2057400" indent="-228600" eaLnBrk="0" hangingPunct="0">
                <a:defRPr>
                  <a:solidFill>
                    <a:schemeClr val="tx1"/>
                  </a:solidFill>
                  <a:latin typeface="Arial" panose="020B060402020209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9pPr>
            </a:lstStyle>
            <a:p>
              <a:pPr algn="ctr" eaLnBrk="1" hangingPunct="1">
                <a:lnSpc>
                  <a:spcPct val="120000"/>
                </a:lnSpc>
              </a:pPr>
              <a:r>
                <a:rPr lang="en-US" altLang="zh-CN" sz="1400" dirty="0">
                  <a:latin typeface="+mn-ea"/>
                  <a:ea typeface="+mn-ea"/>
                </a:rPr>
                <a:t>E</a:t>
              </a:r>
              <a:r>
                <a:rPr lang="en-US" altLang="zh-CN" sz="1400" baseline="-25000" dirty="0">
                  <a:latin typeface="+mn-ea"/>
                  <a:ea typeface="+mn-ea"/>
                </a:rPr>
                <a:t>s</a:t>
              </a:r>
              <a:r>
                <a:rPr lang="en-US" altLang="zh-CN" sz="1400" dirty="0">
                  <a:latin typeface="+mn-ea"/>
                  <a:ea typeface="+mn-ea"/>
                </a:rPr>
                <a:t>&gt;1</a:t>
              </a:r>
              <a:endParaRPr lang="en-US" altLang="zh-CN" sz="1400" dirty="0">
                <a:latin typeface="+mn-ea"/>
                <a:ea typeface="+mn-ea"/>
              </a:endParaRPr>
            </a:p>
          </p:txBody>
        </p:sp>
        <p:sp>
          <p:nvSpPr>
            <p:cNvPr id="15" name="Text Box 26"/>
            <p:cNvSpPr txBox="1">
              <a:spLocks noChangeArrowheads="1"/>
            </p:cNvSpPr>
            <p:nvPr/>
          </p:nvSpPr>
          <p:spPr bwMode="auto">
            <a:xfrm>
              <a:off x="9316911" y="3046039"/>
              <a:ext cx="595325" cy="236984"/>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defRPr>
                  <a:solidFill>
                    <a:schemeClr val="tx1"/>
                  </a:solidFill>
                  <a:latin typeface="Arial" panose="020B0604020202090204" pitchFamily="34" charset="0"/>
                  <a:ea typeface="宋体" panose="02010600030101010101" pitchFamily="2" charset="-122"/>
                </a:defRPr>
              </a:lvl1pPr>
              <a:lvl2pPr marL="742950" indent="-285750" eaLnBrk="0" hangingPunct="0">
                <a:defRPr>
                  <a:solidFill>
                    <a:schemeClr val="tx1"/>
                  </a:solidFill>
                  <a:latin typeface="Arial" panose="020B0604020202090204" pitchFamily="34" charset="0"/>
                  <a:ea typeface="宋体" panose="02010600030101010101" pitchFamily="2" charset="-122"/>
                </a:defRPr>
              </a:lvl2pPr>
              <a:lvl3pPr marL="1143000" indent="-228600" eaLnBrk="0" hangingPunct="0">
                <a:defRPr>
                  <a:solidFill>
                    <a:schemeClr val="tx1"/>
                  </a:solidFill>
                  <a:latin typeface="Arial" panose="020B0604020202090204" pitchFamily="34" charset="0"/>
                  <a:ea typeface="宋体" panose="02010600030101010101" pitchFamily="2" charset="-122"/>
                </a:defRPr>
              </a:lvl3pPr>
              <a:lvl4pPr marL="1600200" indent="-228600" eaLnBrk="0" hangingPunct="0">
                <a:defRPr>
                  <a:solidFill>
                    <a:schemeClr val="tx1"/>
                  </a:solidFill>
                  <a:latin typeface="Arial" panose="020B0604020202090204" pitchFamily="34" charset="0"/>
                  <a:ea typeface="宋体" panose="02010600030101010101" pitchFamily="2" charset="-122"/>
                </a:defRPr>
              </a:lvl4pPr>
              <a:lvl5pPr marL="2057400" indent="-228600" eaLnBrk="0" hangingPunct="0">
                <a:defRPr>
                  <a:solidFill>
                    <a:schemeClr val="tx1"/>
                  </a:solidFill>
                  <a:latin typeface="Arial" panose="020B060402020209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9pPr>
            </a:lstStyle>
            <a:p>
              <a:pPr algn="ctr" eaLnBrk="1" hangingPunct="1">
                <a:lnSpc>
                  <a:spcPct val="120000"/>
                </a:lnSpc>
              </a:pPr>
              <a:r>
                <a:rPr lang="en-US" altLang="zh-CN" sz="1400">
                  <a:latin typeface="+mn-ea"/>
                  <a:ea typeface="+mn-ea"/>
                </a:rPr>
                <a:t>E</a:t>
              </a:r>
              <a:r>
                <a:rPr lang="en-US" altLang="zh-CN" sz="1400" baseline="-25000">
                  <a:latin typeface="+mn-ea"/>
                  <a:ea typeface="+mn-ea"/>
                </a:rPr>
                <a:t>s</a:t>
              </a:r>
              <a:r>
                <a:rPr lang="en-US" altLang="zh-CN" sz="1400">
                  <a:latin typeface="+mn-ea"/>
                  <a:ea typeface="+mn-ea"/>
                </a:rPr>
                <a:t>&lt;1</a:t>
              </a:r>
              <a:endParaRPr lang="en-US" altLang="zh-CN" sz="1400">
                <a:latin typeface="+mn-ea"/>
                <a:ea typeface="+mn-ea"/>
              </a:endParaRPr>
            </a:p>
          </p:txBody>
        </p:sp>
        <p:sp>
          <p:nvSpPr>
            <p:cNvPr id="16" name="Line 27"/>
            <p:cNvSpPr>
              <a:spLocks noChangeShapeType="1"/>
            </p:cNvSpPr>
            <p:nvPr/>
          </p:nvSpPr>
          <p:spPr bwMode="auto">
            <a:xfrm>
              <a:off x="9689765" y="3285698"/>
              <a:ext cx="461890" cy="345320"/>
            </a:xfrm>
            <a:prstGeom prst="line">
              <a:avLst/>
            </a:prstGeom>
            <a:noFill/>
            <a:ln w="9525">
              <a:solidFill>
                <a:srgbClr val="000000"/>
              </a:solidFill>
              <a:rou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nSpc>
                  <a:spcPct val="120000"/>
                </a:lnSpc>
              </a:pPr>
              <a:endParaRPr lang="zh-CN" altLang="en-US"/>
            </a:p>
          </p:txBody>
        </p:sp>
        <p:sp>
          <p:nvSpPr>
            <p:cNvPr id="9" name="Text Box 28"/>
            <p:cNvSpPr txBox="1">
              <a:spLocks noChangeArrowheads="1"/>
            </p:cNvSpPr>
            <p:nvPr/>
          </p:nvSpPr>
          <p:spPr bwMode="auto">
            <a:xfrm>
              <a:off x="7651778" y="5665677"/>
              <a:ext cx="3970975" cy="304694"/>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spAutoFit/>
            </a:bodyPr>
            <a:lstStyle>
              <a:lvl1pPr eaLnBrk="0" hangingPunct="0">
                <a:defRPr>
                  <a:solidFill>
                    <a:schemeClr val="tx1"/>
                  </a:solidFill>
                  <a:latin typeface="Arial" panose="020B0604020202090204" pitchFamily="34" charset="0"/>
                  <a:ea typeface="宋体" panose="02010600030101010101" pitchFamily="2" charset="-122"/>
                </a:defRPr>
              </a:lvl1pPr>
              <a:lvl2pPr marL="742950" indent="-285750" eaLnBrk="0" hangingPunct="0">
                <a:defRPr>
                  <a:solidFill>
                    <a:schemeClr val="tx1"/>
                  </a:solidFill>
                  <a:latin typeface="Arial" panose="020B0604020202090204" pitchFamily="34" charset="0"/>
                  <a:ea typeface="宋体" panose="02010600030101010101" pitchFamily="2" charset="-122"/>
                </a:defRPr>
              </a:lvl2pPr>
              <a:lvl3pPr marL="1143000" indent="-228600" eaLnBrk="0" hangingPunct="0">
                <a:defRPr>
                  <a:solidFill>
                    <a:schemeClr val="tx1"/>
                  </a:solidFill>
                  <a:latin typeface="Arial" panose="020B0604020202090204" pitchFamily="34" charset="0"/>
                  <a:ea typeface="宋体" panose="02010600030101010101" pitchFamily="2" charset="-122"/>
                </a:defRPr>
              </a:lvl3pPr>
              <a:lvl4pPr marL="1600200" indent="-228600" eaLnBrk="0" hangingPunct="0">
                <a:defRPr>
                  <a:solidFill>
                    <a:schemeClr val="tx1"/>
                  </a:solidFill>
                  <a:latin typeface="Arial" panose="020B0604020202090204" pitchFamily="34" charset="0"/>
                  <a:ea typeface="宋体" panose="02010600030101010101" pitchFamily="2" charset="-122"/>
                </a:defRPr>
              </a:lvl4pPr>
              <a:lvl5pPr marL="2057400" indent="-228600" eaLnBrk="0" hangingPunct="0">
                <a:defRPr>
                  <a:solidFill>
                    <a:schemeClr val="tx1"/>
                  </a:solidFill>
                  <a:latin typeface="Arial" panose="020B060402020209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9pPr>
            </a:lstStyle>
            <a:p>
              <a:pPr algn="ctr" eaLnBrk="1" hangingPunct="1">
                <a:lnSpc>
                  <a:spcPct val="120000"/>
                </a:lnSpc>
              </a:pPr>
              <a:r>
                <a:rPr lang="zh-CN" altLang="en-US" dirty="0">
                  <a:latin typeface="+mn-ea"/>
                  <a:ea typeface="+mn-ea"/>
                </a:rPr>
                <a:t>图  供给弹性的五种类型示意</a:t>
              </a:r>
              <a:endParaRPr lang="zh-CN" altLang="en-US" dirty="0">
                <a:latin typeface="+mn-ea"/>
                <a:ea typeface="+mn-ea"/>
              </a:endParaRPr>
            </a:p>
          </p:txBody>
        </p:sp>
        <p:sp>
          <p:nvSpPr>
            <p:cNvPr id="35" name="Text Box 6"/>
            <p:cNvSpPr txBox="1">
              <a:spLocks noChangeArrowheads="1"/>
            </p:cNvSpPr>
            <p:nvPr/>
          </p:nvSpPr>
          <p:spPr bwMode="auto">
            <a:xfrm>
              <a:off x="9087502" y="3870957"/>
              <a:ext cx="287399" cy="236984"/>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defRPr>
                  <a:solidFill>
                    <a:schemeClr val="tx1"/>
                  </a:solidFill>
                  <a:latin typeface="Arial" panose="020B0604020202090204" pitchFamily="34" charset="0"/>
                  <a:ea typeface="宋体" panose="02010600030101010101" pitchFamily="2" charset="-122"/>
                </a:defRPr>
              </a:lvl1pPr>
              <a:lvl2pPr marL="742950" indent="-285750" eaLnBrk="0" hangingPunct="0">
                <a:defRPr>
                  <a:solidFill>
                    <a:schemeClr val="tx1"/>
                  </a:solidFill>
                  <a:latin typeface="Arial" panose="020B0604020202090204" pitchFamily="34" charset="0"/>
                  <a:ea typeface="宋体" panose="02010600030101010101" pitchFamily="2" charset="-122"/>
                </a:defRPr>
              </a:lvl2pPr>
              <a:lvl3pPr marL="1143000" indent="-228600" eaLnBrk="0" hangingPunct="0">
                <a:defRPr>
                  <a:solidFill>
                    <a:schemeClr val="tx1"/>
                  </a:solidFill>
                  <a:latin typeface="Arial" panose="020B0604020202090204" pitchFamily="34" charset="0"/>
                  <a:ea typeface="宋体" panose="02010600030101010101" pitchFamily="2" charset="-122"/>
                </a:defRPr>
              </a:lvl3pPr>
              <a:lvl4pPr marL="1600200" indent="-228600" eaLnBrk="0" hangingPunct="0">
                <a:defRPr>
                  <a:solidFill>
                    <a:schemeClr val="tx1"/>
                  </a:solidFill>
                  <a:latin typeface="Arial" panose="020B0604020202090204" pitchFamily="34" charset="0"/>
                  <a:ea typeface="宋体" panose="02010600030101010101" pitchFamily="2" charset="-122"/>
                </a:defRPr>
              </a:lvl4pPr>
              <a:lvl5pPr marL="2057400" indent="-228600" eaLnBrk="0" hangingPunct="0">
                <a:defRPr>
                  <a:solidFill>
                    <a:schemeClr val="tx1"/>
                  </a:solidFill>
                  <a:latin typeface="Arial" panose="020B060402020209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9pPr>
            </a:lstStyle>
            <a:p>
              <a:pPr algn="ctr" eaLnBrk="1" hangingPunct="1">
                <a:lnSpc>
                  <a:spcPct val="120000"/>
                </a:lnSpc>
              </a:pPr>
              <a:r>
                <a:rPr lang="en-US" altLang="zh-CN" sz="1400" dirty="0">
                  <a:latin typeface="+mn-ea"/>
                  <a:ea typeface="+mn-ea"/>
                </a:rPr>
                <a:t>A</a:t>
              </a:r>
              <a:endParaRPr lang="en-US" altLang="zh-CN" sz="1400" dirty="0">
                <a:latin typeface="+mn-ea"/>
                <a:ea typeface="+mn-ea"/>
              </a:endParaRPr>
            </a:p>
          </p:txBody>
        </p:sp>
      </p:grpSp>
      <p:sp>
        <p:nvSpPr>
          <p:cNvPr id="36" name="内容占位符 2"/>
          <p:cNvSpPr txBox="1"/>
          <p:nvPr/>
        </p:nvSpPr>
        <p:spPr>
          <a:xfrm>
            <a:off x="967867" y="2296160"/>
            <a:ext cx="5162539" cy="540000"/>
          </a:xfrm>
          <a:prstGeom prst="roundRect">
            <a:avLst/>
          </a:prstGeom>
          <a:solidFill>
            <a:schemeClr val="accent1">
              <a:lumMod val="75000"/>
            </a:schemeClr>
          </a:solidFill>
        </p:spPr>
        <p:txBody>
          <a:bodyPr vert="horz" wrap="square"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0" indent="173355">
              <a:lnSpc>
                <a:spcPct val="100000"/>
              </a:lnSpc>
              <a:spcBef>
                <a:spcPts val="0"/>
              </a:spcBef>
              <a:buNone/>
            </a:pPr>
            <a:r>
              <a:rPr lang="zh-CN" altLang="en-US" sz="2300" dirty="0">
                <a:solidFill>
                  <a:schemeClr val="bg1"/>
                </a:solidFill>
              </a:rPr>
              <a:t>① </a:t>
            </a:r>
            <a:r>
              <a:rPr lang="en-US" altLang="zh-CN" sz="2300" b="1" dirty="0">
                <a:solidFill>
                  <a:schemeClr val="bg1"/>
                </a:solidFill>
              </a:rPr>
              <a:t>Es =0</a:t>
            </a:r>
            <a:r>
              <a:rPr lang="zh-CN" altLang="en-US" sz="2300" dirty="0">
                <a:solidFill>
                  <a:schemeClr val="bg1"/>
                </a:solidFill>
              </a:rPr>
              <a:t>，称供给完全无弹性 </a:t>
            </a:r>
            <a:endParaRPr lang="zh-CN" altLang="en-US" sz="2300" dirty="0">
              <a:solidFill>
                <a:schemeClr val="bg1"/>
              </a:solidFill>
            </a:endParaRPr>
          </a:p>
        </p:txBody>
      </p:sp>
      <p:sp>
        <p:nvSpPr>
          <p:cNvPr id="37" name="矩形: 圆角 36"/>
          <p:cNvSpPr/>
          <p:nvPr/>
        </p:nvSpPr>
        <p:spPr>
          <a:xfrm>
            <a:off x="967867" y="2951446"/>
            <a:ext cx="5162539" cy="540000"/>
          </a:xfrm>
          <a:prstGeom prst="roundRect">
            <a:avLst/>
          </a:prstGeom>
          <a:solidFill>
            <a:srgbClr val="1B6795"/>
          </a:solidFill>
        </p:spPr>
        <p:txBody>
          <a:bodyPr wrap="square" anchor="ctr">
            <a:noAutofit/>
          </a:bodyPr>
          <a:lstStyle/>
          <a:p>
            <a:pPr indent="173355"/>
            <a:r>
              <a:rPr lang="zh-CN" altLang="en-US" sz="2300" dirty="0">
                <a:solidFill>
                  <a:schemeClr val="bg1"/>
                </a:solidFill>
              </a:rPr>
              <a:t>② </a:t>
            </a:r>
            <a:r>
              <a:rPr lang="en-US" altLang="zh-CN" sz="2300" b="1" dirty="0">
                <a:solidFill>
                  <a:schemeClr val="bg1"/>
                </a:solidFill>
              </a:rPr>
              <a:t>Es =∞</a:t>
            </a:r>
            <a:r>
              <a:rPr lang="zh-CN" altLang="en-US" sz="2300" dirty="0">
                <a:solidFill>
                  <a:schemeClr val="bg1"/>
                </a:solidFill>
              </a:rPr>
              <a:t>，称供给完全有弹性</a:t>
            </a:r>
            <a:endParaRPr lang="zh-CN" altLang="en-US" sz="2300" dirty="0">
              <a:solidFill>
                <a:schemeClr val="bg1"/>
              </a:solidFill>
            </a:endParaRPr>
          </a:p>
        </p:txBody>
      </p:sp>
      <p:sp>
        <p:nvSpPr>
          <p:cNvPr id="38" name="矩形: 圆角 37"/>
          <p:cNvSpPr/>
          <p:nvPr/>
        </p:nvSpPr>
        <p:spPr>
          <a:xfrm>
            <a:off x="967867" y="3606732"/>
            <a:ext cx="5162539" cy="540000"/>
          </a:xfrm>
          <a:prstGeom prst="roundRect">
            <a:avLst/>
          </a:prstGeom>
          <a:solidFill>
            <a:schemeClr val="accent1">
              <a:lumMod val="75000"/>
            </a:schemeClr>
          </a:solidFill>
        </p:spPr>
        <p:txBody>
          <a:bodyPr wrap="square" anchor="ctr">
            <a:noAutofit/>
          </a:bodyPr>
          <a:lstStyle/>
          <a:p>
            <a:pPr indent="173355"/>
            <a:r>
              <a:rPr lang="zh-CN" altLang="en-US" sz="2300" dirty="0">
                <a:solidFill>
                  <a:schemeClr val="bg1"/>
                </a:solidFill>
              </a:rPr>
              <a:t>③ </a:t>
            </a:r>
            <a:r>
              <a:rPr lang="en-US" altLang="zh-CN" sz="2300" b="1" dirty="0">
                <a:solidFill>
                  <a:schemeClr val="bg1"/>
                </a:solidFill>
              </a:rPr>
              <a:t>Es =1</a:t>
            </a:r>
            <a:r>
              <a:rPr lang="en-US" altLang="zh-CN" sz="2300" dirty="0">
                <a:solidFill>
                  <a:schemeClr val="bg1"/>
                </a:solidFill>
              </a:rPr>
              <a:t>,</a:t>
            </a:r>
            <a:r>
              <a:rPr lang="zh-CN" altLang="en-US" sz="2300" dirty="0">
                <a:solidFill>
                  <a:schemeClr val="bg1"/>
                </a:solidFill>
              </a:rPr>
              <a:t>称单位供给弹性 </a:t>
            </a:r>
            <a:endParaRPr lang="zh-CN" altLang="en-US" sz="2300" dirty="0">
              <a:solidFill>
                <a:schemeClr val="bg1"/>
              </a:solidFill>
            </a:endParaRPr>
          </a:p>
        </p:txBody>
      </p:sp>
      <p:sp>
        <p:nvSpPr>
          <p:cNvPr id="39" name="矩形: 圆角 38"/>
          <p:cNvSpPr/>
          <p:nvPr/>
        </p:nvSpPr>
        <p:spPr>
          <a:xfrm>
            <a:off x="967867" y="4262018"/>
            <a:ext cx="5162539" cy="540000"/>
          </a:xfrm>
          <a:prstGeom prst="roundRect">
            <a:avLst/>
          </a:prstGeom>
          <a:solidFill>
            <a:srgbClr val="1B6795"/>
          </a:solidFill>
        </p:spPr>
        <p:txBody>
          <a:bodyPr wrap="square" anchor="ctr">
            <a:noAutofit/>
          </a:bodyPr>
          <a:lstStyle/>
          <a:p>
            <a:pPr indent="173355"/>
            <a:r>
              <a:rPr lang="zh-CN" altLang="en-US" sz="2300" dirty="0">
                <a:solidFill>
                  <a:schemeClr val="bg1"/>
                </a:solidFill>
              </a:rPr>
              <a:t>④ </a:t>
            </a:r>
            <a:r>
              <a:rPr lang="en-US" altLang="zh-CN" sz="2300" b="1" dirty="0">
                <a:solidFill>
                  <a:schemeClr val="bg1"/>
                </a:solidFill>
              </a:rPr>
              <a:t>0</a:t>
            </a:r>
            <a:r>
              <a:rPr lang="zh-CN" altLang="en-US" sz="2300" b="1" dirty="0">
                <a:solidFill>
                  <a:schemeClr val="bg1"/>
                </a:solidFill>
              </a:rPr>
              <a:t>＜ </a:t>
            </a:r>
            <a:r>
              <a:rPr lang="en-US" altLang="zh-CN" sz="2300" b="1" dirty="0">
                <a:solidFill>
                  <a:schemeClr val="bg1"/>
                </a:solidFill>
              </a:rPr>
              <a:t>Es </a:t>
            </a:r>
            <a:r>
              <a:rPr lang="zh-CN" altLang="en-US" sz="2300" b="1" dirty="0">
                <a:solidFill>
                  <a:schemeClr val="bg1"/>
                </a:solidFill>
              </a:rPr>
              <a:t>＜</a:t>
            </a:r>
            <a:r>
              <a:rPr lang="en-US" altLang="zh-CN" sz="2300" b="1" dirty="0">
                <a:solidFill>
                  <a:schemeClr val="bg1"/>
                </a:solidFill>
              </a:rPr>
              <a:t>1</a:t>
            </a:r>
            <a:r>
              <a:rPr lang="zh-CN" altLang="en-US" sz="2300" dirty="0">
                <a:solidFill>
                  <a:schemeClr val="bg1"/>
                </a:solidFill>
              </a:rPr>
              <a:t>，称供给缺乏弹性 </a:t>
            </a:r>
            <a:endParaRPr lang="zh-CN" altLang="en-US" sz="2300" dirty="0">
              <a:solidFill>
                <a:schemeClr val="bg1"/>
              </a:solidFill>
            </a:endParaRPr>
          </a:p>
        </p:txBody>
      </p:sp>
      <p:sp>
        <p:nvSpPr>
          <p:cNvPr id="40" name="矩形: 圆角 39"/>
          <p:cNvSpPr/>
          <p:nvPr/>
        </p:nvSpPr>
        <p:spPr>
          <a:xfrm>
            <a:off x="967867" y="4917302"/>
            <a:ext cx="5162539" cy="540000"/>
          </a:xfrm>
          <a:prstGeom prst="roundRect">
            <a:avLst/>
          </a:prstGeom>
          <a:solidFill>
            <a:schemeClr val="accent1">
              <a:lumMod val="75000"/>
            </a:schemeClr>
          </a:solidFill>
        </p:spPr>
        <p:txBody>
          <a:bodyPr wrap="square" anchor="ctr">
            <a:noAutofit/>
          </a:bodyPr>
          <a:lstStyle/>
          <a:p>
            <a:pPr indent="173355"/>
            <a:r>
              <a:rPr lang="zh-CN" altLang="en-US" sz="2300" dirty="0">
                <a:solidFill>
                  <a:schemeClr val="bg1"/>
                </a:solidFill>
              </a:rPr>
              <a:t>⑤ </a:t>
            </a:r>
            <a:r>
              <a:rPr lang="en-US" altLang="zh-CN" sz="2300" b="1" dirty="0">
                <a:solidFill>
                  <a:schemeClr val="bg1"/>
                </a:solidFill>
              </a:rPr>
              <a:t>1</a:t>
            </a:r>
            <a:r>
              <a:rPr lang="zh-CN" altLang="en-US" sz="2300" b="1" dirty="0">
                <a:solidFill>
                  <a:schemeClr val="bg1"/>
                </a:solidFill>
              </a:rPr>
              <a:t>＜ </a:t>
            </a:r>
            <a:r>
              <a:rPr lang="en-US" altLang="zh-CN" sz="2300" b="1" dirty="0">
                <a:solidFill>
                  <a:schemeClr val="bg1"/>
                </a:solidFill>
              </a:rPr>
              <a:t>Es </a:t>
            </a:r>
            <a:r>
              <a:rPr lang="zh-CN" altLang="en-US" sz="2300" b="1" dirty="0">
                <a:solidFill>
                  <a:schemeClr val="bg1"/>
                </a:solidFill>
              </a:rPr>
              <a:t>＜∞</a:t>
            </a:r>
            <a:r>
              <a:rPr lang="zh-CN" altLang="en-US" sz="2300" dirty="0">
                <a:solidFill>
                  <a:schemeClr val="bg1"/>
                </a:solidFill>
              </a:rPr>
              <a:t>，称供给富有弹性 </a:t>
            </a:r>
            <a:endParaRPr lang="zh-CN" altLang="en-US" sz="2300" dirty="0">
              <a:solidFill>
                <a:schemeClr val="bg1"/>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3042" y="1137374"/>
            <a:ext cx="11838214" cy="611798"/>
            <a:chOff x="163286" y="1137374"/>
            <a:chExt cx="11838214" cy="611798"/>
          </a:xfrm>
        </p:grpSpPr>
        <p:cxnSp>
          <p:nvCxnSpPr>
            <p:cNvPr id="5" name="直接连接符 4"/>
            <p:cNvCxnSpPr/>
            <p:nvPr/>
          </p:nvCxnSpPr>
          <p:spPr>
            <a:xfrm>
              <a:off x="163286"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6" name="平行四边形 5"/>
            <p:cNvSpPr/>
            <p:nvPr/>
          </p:nvSpPr>
          <p:spPr>
            <a:xfrm>
              <a:off x="3405808" y="1137374"/>
              <a:ext cx="5380384"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（三）影响供给弹性的因素</a:t>
              </a:r>
              <a:endParaRPr lang="zh-CN" altLang="en-US" sz="2400" b="1" dirty="0">
                <a:solidFill>
                  <a:schemeClr val="bg1"/>
                </a:solidFill>
                <a:cs typeface="+mn-ea"/>
                <a:sym typeface="+mn-lt"/>
              </a:endParaRPr>
            </a:p>
          </p:txBody>
        </p:sp>
      </p:grpSp>
      <p:pic>
        <p:nvPicPr>
          <p:cNvPr id="2" name="图片 1"/>
          <p:cNvPicPr>
            <a:picLocks noChangeAspect="1"/>
          </p:cNvPicPr>
          <p:nvPr/>
        </p:nvPicPr>
        <p:blipFill>
          <a:blip r:embed="rId1"/>
          <a:stretch>
            <a:fillRect/>
          </a:stretch>
        </p:blipFill>
        <p:spPr>
          <a:xfrm>
            <a:off x="1140793" y="2442233"/>
            <a:ext cx="3407062" cy="3045159"/>
          </a:xfrm>
          <a:prstGeom prst="rect">
            <a:avLst/>
          </a:prstGeom>
        </p:spPr>
      </p:pic>
      <p:sp>
        <p:nvSpPr>
          <p:cNvPr id="1030" name="矩形: 圆角 1029"/>
          <p:cNvSpPr/>
          <p:nvPr/>
        </p:nvSpPr>
        <p:spPr>
          <a:xfrm>
            <a:off x="4818787" y="2477115"/>
            <a:ext cx="6238677" cy="612000"/>
          </a:xfrm>
          <a:prstGeom prst="roundRect">
            <a:avLst/>
          </a:prstGeom>
          <a:gradFill>
            <a:gsLst>
              <a:gs pos="0">
                <a:schemeClr val="accent4"/>
              </a:gs>
              <a:gs pos="50000">
                <a:schemeClr val="accent4"/>
              </a:gs>
              <a:gs pos="50000">
                <a:srgbClr val="D96E0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71780"/>
            <a:r>
              <a:rPr lang="en-US" altLang="zh-CN" sz="2400" b="1" dirty="0">
                <a:solidFill>
                  <a:schemeClr val="bg1"/>
                </a:solidFill>
                <a:latin typeface="+mn-ea"/>
              </a:rPr>
              <a:t>1.</a:t>
            </a:r>
            <a:r>
              <a:rPr lang="zh-CN" altLang="en-US" sz="2400" b="1" dirty="0">
                <a:solidFill>
                  <a:schemeClr val="bg1"/>
                </a:solidFill>
                <a:latin typeface="+mn-ea"/>
              </a:rPr>
              <a:t>生产成本的变化</a:t>
            </a:r>
            <a:endParaRPr lang="zh-CN" altLang="en-US" sz="2400" b="1" dirty="0">
              <a:solidFill>
                <a:schemeClr val="bg1"/>
              </a:solidFill>
              <a:latin typeface="+mn-ea"/>
            </a:endParaRPr>
          </a:p>
        </p:txBody>
      </p:sp>
      <p:sp>
        <p:nvSpPr>
          <p:cNvPr id="1031" name="矩形: 圆角 1030"/>
          <p:cNvSpPr/>
          <p:nvPr/>
        </p:nvSpPr>
        <p:spPr>
          <a:xfrm>
            <a:off x="4818787" y="3239115"/>
            <a:ext cx="6238677" cy="612000"/>
          </a:xfrm>
          <a:prstGeom prst="roundRect">
            <a:avLst/>
          </a:prstGeom>
          <a:gradFill>
            <a:gsLst>
              <a:gs pos="0">
                <a:schemeClr val="accent4"/>
              </a:gs>
              <a:gs pos="50000">
                <a:schemeClr val="accent4"/>
              </a:gs>
              <a:gs pos="50000">
                <a:srgbClr val="D96E0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71780"/>
            <a:r>
              <a:rPr lang="en-US" altLang="zh-CN" sz="2400" b="1" dirty="0">
                <a:solidFill>
                  <a:schemeClr val="bg1"/>
                </a:solidFill>
                <a:latin typeface="+mn-ea"/>
              </a:rPr>
              <a:t>2.</a:t>
            </a:r>
            <a:r>
              <a:rPr lang="zh-CN" altLang="en-US" sz="2400" b="1" dirty="0">
                <a:solidFill>
                  <a:schemeClr val="bg1"/>
                </a:solidFill>
                <a:latin typeface="+mn-ea"/>
              </a:rPr>
              <a:t>生产的难易程度</a:t>
            </a:r>
            <a:endParaRPr lang="zh-CN" altLang="en-US" sz="2400" b="1" dirty="0">
              <a:solidFill>
                <a:schemeClr val="bg1"/>
              </a:solidFill>
              <a:latin typeface="+mn-ea"/>
            </a:endParaRPr>
          </a:p>
        </p:txBody>
      </p:sp>
      <p:sp>
        <p:nvSpPr>
          <p:cNvPr id="1032" name="矩形: 圆角 1031"/>
          <p:cNvSpPr/>
          <p:nvPr/>
        </p:nvSpPr>
        <p:spPr>
          <a:xfrm>
            <a:off x="4818787" y="4001115"/>
            <a:ext cx="6238677" cy="612000"/>
          </a:xfrm>
          <a:prstGeom prst="roundRect">
            <a:avLst/>
          </a:prstGeom>
          <a:gradFill>
            <a:gsLst>
              <a:gs pos="0">
                <a:schemeClr val="accent4"/>
              </a:gs>
              <a:gs pos="50000">
                <a:schemeClr val="accent4"/>
              </a:gs>
              <a:gs pos="50000">
                <a:srgbClr val="D96E0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71780"/>
            <a:r>
              <a:rPr lang="en-US" altLang="zh-CN" sz="2400" b="1" dirty="0">
                <a:solidFill>
                  <a:schemeClr val="bg1"/>
                </a:solidFill>
                <a:latin typeface="+mn-ea"/>
              </a:rPr>
              <a:t>3.</a:t>
            </a:r>
            <a:r>
              <a:rPr lang="zh-CN" altLang="en-US" sz="2400" b="1" dirty="0">
                <a:solidFill>
                  <a:schemeClr val="bg1"/>
                </a:solidFill>
                <a:latin typeface="+mn-ea"/>
              </a:rPr>
              <a:t>产品生产规模的大小和变化的难易程度</a:t>
            </a:r>
            <a:endParaRPr lang="zh-CN" altLang="en-US" sz="2400" b="1" dirty="0">
              <a:solidFill>
                <a:schemeClr val="bg1"/>
              </a:solidFill>
              <a:latin typeface="+mn-ea"/>
            </a:endParaRPr>
          </a:p>
        </p:txBody>
      </p:sp>
      <p:sp>
        <p:nvSpPr>
          <p:cNvPr id="1033" name="矩形: 圆角 1032"/>
          <p:cNvSpPr/>
          <p:nvPr/>
        </p:nvSpPr>
        <p:spPr>
          <a:xfrm>
            <a:off x="4818787" y="4763115"/>
            <a:ext cx="6238677" cy="612000"/>
          </a:xfrm>
          <a:prstGeom prst="roundRect">
            <a:avLst/>
          </a:prstGeom>
          <a:gradFill>
            <a:gsLst>
              <a:gs pos="0">
                <a:schemeClr val="accent4"/>
              </a:gs>
              <a:gs pos="50000">
                <a:schemeClr val="accent4"/>
              </a:gs>
              <a:gs pos="50000">
                <a:srgbClr val="D96E0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71780"/>
            <a:r>
              <a:rPr lang="en-US" altLang="zh-CN" sz="2400" b="1" dirty="0">
                <a:solidFill>
                  <a:schemeClr val="bg1"/>
                </a:solidFill>
                <a:latin typeface="+mn-ea"/>
              </a:rPr>
              <a:t>4.</a:t>
            </a:r>
            <a:r>
              <a:rPr lang="zh-CN" altLang="en-US" sz="2400" b="1" dirty="0">
                <a:solidFill>
                  <a:schemeClr val="bg1"/>
                </a:solidFill>
                <a:latin typeface="+mn-ea"/>
              </a:rPr>
              <a:t>生产周期的长短</a:t>
            </a:r>
            <a:endParaRPr lang="zh-CN" altLang="en-US" sz="2400" b="1" dirty="0">
              <a:solidFill>
                <a:schemeClr val="bg1"/>
              </a:solidFill>
              <a:latin typeface="+mn-ea"/>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3042" y="1137374"/>
            <a:ext cx="11838214" cy="611798"/>
            <a:chOff x="163286" y="1137374"/>
            <a:chExt cx="11838214" cy="611798"/>
          </a:xfrm>
        </p:grpSpPr>
        <p:cxnSp>
          <p:nvCxnSpPr>
            <p:cNvPr id="5" name="直接连接符 4"/>
            <p:cNvCxnSpPr/>
            <p:nvPr/>
          </p:nvCxnSpPr>
          <p:spPr>
            <a:xfrm>
              <a:off x="163286"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6" name="平行四边形 5"/>
            <p:cNvSpPr/>
            <p:nvPr/>
          </p:nvSpPr>
          <p:spPr>
            <a:xfrm>
              <a:off x="2034208" y="1137374"/>
              <a:ext cx="8123584"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（一）需求的价格弹性与销售收入之间的关系</a:t>
              </a:r>
              <a:endParaRPr lang="zh-CN" altLang="en-US" sz="2400" b="1" dirty="0">
                <a:solidFill>
                  <a:schemeClr val="bg1"/>
                </a:solidFill>
                <a:cs typeface="+mn-ea"/>
                <a:sym typeface="+mn-lt"/>
              </a:endParaRPr>
            </a:p>
          </p:txBody>
        </p:sp>
      </p:grpSp>
      <p:grpSp>
        <p:nvGrpSpPr>
          <p:cNvPr id="119" name="组合 118"/>
          <p:cNvGrpSpPr/>
          <p:nvPr/>
        </p:nvGrpSpPr>
        <p:grpSpPr>
          <a:xfrm>
            <a:off x="846665" y="4059692"/>
            <a:ext cx="10522166" cy="1620000"/>
            <a:chOff x="848199" y="3666545"/>
            <a:chExt cx="10522166" cy="1620000"/>
          </a:xfrm>
        </p:grpSpPr>
        <p:sp>
          <p:nvSpPr>
            <p:cNvPr id="118" name="矩形: 圆角 117"/>
            <p:cNvSpPr/>
            <p:nvPr/>
          </p:nvSpPr>
          <p:spPr>
            <a:xfrm>
              <a:off x="848199" y="3666545"/>
              <a:ext cx="10522166" cy="1620000"/>
            </a:xfrm>
            <a:prstGeom prst="roundRect">
              <a:avLst/>
            </a:prstGeom>
            <a:solidFill>
              <a:srgbClr val="FEE7E2"/>
            </a:solidFill>
            <a:ln>
              <a:solidFill>
                <a:srgbClr val="FA5D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内容占位符 2"/>
            <p:cNvSpPr txBox="1"/>
            <p:nvPr/>
          </p:nvSpPr>
          <p:spPr>
            <a:xfrm>
              <a:off x="1124908" y="3784369"/>
              <a:ext cx="9987040" cy="138435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Font typeface="Arial" panose="020B0604020202090204" pitchFamily="34" charset="0"/>
                <a:buNone/>
              </a:pPr>
              <a:r>
                <a:rPr lang="en-US" altLang="zh-CN" sz="2400" dirty="0">
                  <a:latin typeface="+mn-ea"/>
                </a:rPr>
                <a:t>2.</a:t>
              </a:r>
              <a:r>
                <a:rPr lang="zh-CN" altLang="en-US" sz="2400" dirty="0">
                  <a:latin typeface="+mn-ea"/>
                </a:rPr>
                <a:t>如果某商品</a:t>
              </a:r>
              <a:r>
                <a:rPr lang="zh-CN" altLang="en-US" sz="2400" b="1" dirty="0">
                  <a:solidFill>
                    <a:srgbClr val="FA5D58"/>
                  </a:solidFill>
                  <a:latin typeface="+mn-ea"/>
                </a:rPr>
                <a:t>缺乏弹性</a:t>
              </a:r>
              <a:r>
                <a:rPr lang="zh-CN" altLang="en-US" sz="2400" dirty="0">
                  <a:latin typeface="+mn-ea"/>
                </a:rPr>
                <a:t>，即</a:t>
              </a:r>
              <a:r>
                <a:rPr lang="en-US" altLang="zh-CN" sz="2400" dirty="0">
                  <a:latin typeface="+mn-ea"/>
                </a:rPr>
                <a:t>E</a:t>
              </a:r>
              <a:r>
                <a:rPr lang="en-US" altLang="zh-CN" sz="2400" baseline="-25000" dirty="0">
                  <a:latin typeface="+mn-ea"/>
                </a:rPr>
                <a:t>d</a:t>
              </a:r>
              <a:r>
                <a:rPr lang="zh-CN" altLang="en-US" sz="2400" dirty="0">
                  <a:latin typeface="+mn-ea"/>
                </a:rPr>
                <a:t>＜</a:t>
              </a:r>
              <a:r>
                <a:rPr lang="en-US" altLang="zh-CN" sz="2400" dirty="0">
                  <a:latin typeface="+mn-ea"/>
                </a:rPr>
                <a:t>1</a:t>
              </a:r>
              <a:r>
                <a:rPr lang="zh-CN" altLang="en-US" sz="2400" dirty="0">
                  <a:latin typeface="+mn-ea"/>
                </a:rPr>
                <a:t>，那么当该商品价格下降时，因为需求量增加的幅度小于价格下降的幅度，所以总收益会减少；反之，价格上升总收益会增加。</a:t>
              </a:r>
              <a:endParaRPr lang="en-US" altLang="zh-CN" sz="2400" dirty="0">
                <a:latin typeface="+mn-ea"/>
              </a:endParaRPr>
            </a:p>
          </p:txBody>
        </p:sp>
      </p:grpSp>
      <p:grpSp>
        <p:nvGrpSpPr>
          <p:cNvPr id="2" name="组合 1"/>
          <p:cNvGrpSpPr/>
          <p:nvPr/>
        </p:nvGrpSpPr>
        <p:grpSpPr>
          <a:xfrm>
            <a:off x="846665" y="2230894"/>
            <a:ext cx="10522166" cy="1620000"/>
            <a:chOff x="12591020" y="1976893"/>
            <a:chExt cx="10522166" cy="1620000"/>
          </a:xfrm>
        </p:grpSpPr>
        <p:sp>
          <p:nvSpPr>
            <p:cNvPr id="17" name="矩形: 圆角 16"/>
            <p:cNvSpPr/>
            <p:nvPr/>
          </p:nvSpPr>
          <p:spPr>
            <a:xfrm>
              <a:off x="12591020" y="1976893"/>
              <a:ext cx="10522166" cy="1620000"/>
            </a:xfrm>
            <a:prstGeom prst="roundRect">
              <a:avLst/>
            </a:prstGeom>
            <a:solidFill>
              <a:srgbClr val="FEE7E2"/>
            </a:solidFill>
            <a:ln>
              <a:solidFill>
                <a:srgbClr val="FA5D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内容占位符 2"/>
            <p:cNvSpPr txBox="1"/>
            <p:nvPr/>
          </p:nvSpPr>
          <p:spPr>
            <a:xfrm>
              <a:off x="12867729" y="2094717"/>
              <a:ext cx="9987040" cy="138435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Font typeface="Arial" panose="020B0604020202090204" pitchFamily="34" charset="0"/>
                <a:buNone/>
              </a:pPr>
              <a:r>
                <a:rPr lang="en-US" altLang="zh-CN" sz="2400">
                  <a:latin typeface="+mn-ea"/>
                </a:rPr>
                <a:t>1.</a:t>
              </a:r>
              <a:r>
                <a:rPr lang="zh-CN" altLang="en-US" sz="2400">
                  <a:latin typeface="+mn-ea"/>
                </a:rPr>
                <a:t>如果商品是</a:t>
              </a:r>
              <a:r>
                <a:rPr lang="zh-CN" altLang="en-US" sz="2400" b="1">
                  <a:solidFill>
                    <a:srgbClr val="FA5D58"/>
                  </a:solidFill>
                  <a:latin typeface="+mn-ea"/>
                </a:rPr>
                <a:t>富有弹性</a:t>
              </a:r>
              <a:r>
                <a:rPr lang="zh-CN" altLang="en-US" sz="2400">
                  <a:latin typeface="+mn-ea"/>
                </a:rPr>
                <a:t>的，即</a:t>
              </a:r>
              <a:r>
                <a:rPr lang="en-US" altLang="zh-CN" sz="2400">
                  <a:latin typeface="+mn-ea"/>
                </a:rPr>
                <a:t>E</a:t>
              </a:r>
              <a:r>
                <a:rPr lang="en-US" altLang="zh-CN" sz="2400" baseline="-25000">
                  <a:latin typeface="+mn-ea"/>
                </a:rPr>
                <a:t>d</a:t>
              </a:r>
              <a:r>
                <a:rPr lang="zh-CN" altLang="en-US" sz="2400">
                  <a:latin typeface="+mn-ea"/>
                </a:rPr>
                <a:t>＞</a:t>
              </a:r>
              <a:r>
                <a:rPr lang="en-US" altLang="zh-CN" sz="2400">
                  <a:latin typeface="+mn-ea"/>
                </a:rPr>
                <a:t>1</a:t>
              </a:r>
              <a:r>
                <a:rPr lang="zh-CN" altLang="en-US" sz="2400">
                  <a:latin typeface="+mn-ea"/>
                </a:rPr>
                <a:t>，当该商品价格下降时，需求量增加的幅度必然大于价格下降的幅度，总收益增加；反之，价格上升时，总收益会下降。</a:t>
              </a:r>
              <a:endParaRPr lang="en-US" altLang="zh-CN" sz="2400" dirty="0">
                <a:latin typeface="+mn-ea"/>
              </a:endParaRPr>
            </a:p>
          </p:txBody>
        </p:sp>
      </p:grpSp>
      <p:grpSp>
        <p:nvGrpSpPr>
          <p:cNvPr id="20" name="组合 19"/>
          <p:cNvGrpSpPr/>
          <p:nvPr/>
        </p:nvGrpSpPr>
        <p:grpSpPr>
          <a:xfrm>
            <a:off x="12651190" y="2442825"/>
            <a:ext cx="8476324" cy="2700000"/>
            <a:chOff x="1864657" y="2263535"/>
            <a:chExt cx="8476324" cy="2700000"/>
          </a:xfrm>
        </p:grpSpPr>
        <p:sp>
          <p:nvSpPr>
            <p:cNvPr id="21" name="矩形: 圆角 20"/>
            <p:cNvSpPr/>
            <p:nvPr/>
          </p:nvSpPr>
          <p:spPr>
            <a:xfrm>
              <a:off x="1864657" y="2263535"/>
              <a:ext cx="8476324" cy="2700000"/>
            </a:xfrm>
            <a:prstGeom prst="roundRect">
              <a:avLst>
                <a:gd name="adj" fmla="val 9254"/>
              </a:avLst>
            </a:prstGeom>
            <a:solidFill>
              <a:schemeClr val="bg1"/>
            </a:solidFill>
            <a:ln>
              <a:solidFill>
                <a:srgbClr val="FA5D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147956" y="2557506"/>
              <a:ext cx="7924800" cy="2116798"/>
            </a:xfrm>
            <a:prstGeom prst="rect">
              <a:avLst/>
            </a:prstGeom>
          </p:spPr>
          <p:txBody>
            <a:bodyPr wrap="square">
              <a:spAutoFit/>
            </a:bodyPr>
            <a:lstStyle/>
            <a:p>
              <a:pPr algn="just">
                <a:lnSpc>
                  <a:spcPct val="120000"/>
                </a:lnSpc>
              </a:pPr>
              <a:r>
                <a:rPr lang="zh-CN" altLang="en-US" sz="2800" dirty="0">
                  <a:latin typeface="+mn-ea"/>
                </a:rPr>
                <a:t>政府采用</a:t>
              </a:r>
              <a:r>
                <a:rPr lang="zh-CN" altLang="en-US" sz="2800" b="1" dirty="0">
                  <a:solidFill>
                    <a:srgbClr val="FA5D58"/>
                  </a:solidFill>
                  <a:latin typeface="+mn-ea"/>
                </a:rPr>
                <a:t>粮食支持价格</a:t>
              </a:r>
              <a:r>
                <a:rPr lang="zh-CN" altLang="en-US" sz="2800" dirty="0">
                  <a:latin typeface="+mn-ea"/>
                </a:rPr>
                <a:t>策略，就是针对粮食作为必需品一般缺乏弹性，为了防止“谷贱伤农”，丰收时提价不降价，采取政府购买措施，以鼓励农民种粮的积极性。</a:t>
              </a:r>
              <a:endParaRPr lang="zh-CN" altLang="en-US" sz="2800" dirty="0">
                <a:latin typeface="+mn-ea"/>
              </a:endParaRPr>
            </a:p>
          </p:txBody>
        </p:sp>
      </p:grpSp>
      <p:grpSp>
        <p:nvGrpSpPr>
          <p:cNvPr id="23" name="组合 22"/>
          <p:cNvGrpSpPr/>
          <p:nvPr/>
        </p:nvGrpSpPr>
        <p:grpSpPr>
          <a:xfrm>
            <a:off x="13136008" y="5002271"/>
            <a:ext cx="7494104" cy="720000"/>
            <a:chOff x="1391478" y="5346038"/>
            <a:chExt cx="7494104" cy="720000"/>
          </a:xfrm>
        </p:grpSpPr>
        <p:sp>
          <p:nvSpPr>
            <p:cNvPr id="24" name="矩形: 圆角 23"/>
            <p:cNvSpPr/>
            <p:nvPr/>
          </p:nvSpPr>
          <p:spPr>
            <a:xfrm>
              <a:off x="3340963" y="5346038"/>
              <a:ext cx="3595135" cy="720000"/>
            </a:xfrm>
            <a:prstGeom prst="roundRect">
              <a:avLst>
                <a:gd name="adj" fmla="val 23664"/>
              </a:avLst>
            </a:prstGeom>
            <a:solidFill>
              <a:srgbClr val="FA5D58"/>
            </a:solidFill>
          </p:spPr>
          <p:txBody>
            <a:bodyPr wrap="square" anchor="ctr">
              <a:noAutofit/>
            </a:bodyPr>
            <a:lstStyle/>
            <a:p>
              <a:pPr algn="ctr"/>
              <a:r>
                <a:rPr lang="en-US" altLang="zh-CN" sz="3600" b="1" dirty="0">
                  <a:solidFill>
                    <a:schemeClr val="bg1"/>
                  </a:solidFill>
                </a:rPr>
                <a:t>TR=P×Q</a:t>
              </a:r>
              <a:endParaRPr lang="en-US" altLang="zh-CN" sz="3600" b="1" dirty="0">
                <a:solidFill>
                  <a:schemeClr val="bg1"/>
                </a:solidFill>
              </a:endParaRPr>
            </a:p>
          </p:txBody>
        </p:sp>
        <p:cxnSp>
          <p:nvCxnSpPr>
            <p:cNvPr id="25" name="直接连接符 24"/>
            <p:cNvCxnSpPr/>
            <p:nvPr/>
          </p:nvCxnSpPr>
          <p:spPr>
            <a:xfrm>
              <a:off x="1391478" y="5706038"/>
              <a:ext cx="1729409" cy="0"/>
            </a:xfrm>
            <a:prstGeom prst="line">
              <a:avLst/>
            </a:prstGeom>
            <a:ln w="12700">
              <a:gradFill flip="none" rotWithShape="1">
                <a:gsLst>
                  <a:gs pos="24000">
                    <a:srgbClr val="FA5D58"/>
                  </a:gs>
                  <a:gs pos="100000">
                    <a:srgbClr val="FA5D58">
                      <a:alpha val="0"/>
                    </a:srgbClr>
                  </a:gs>
                </a:gsLst>
                <a:lin ang="10800000" scaled="1"/>
                <a:tileRect/>
              </a:gradFill>
              <a:tailEnd type="oval" w="lg" len="lg"/>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7156173" y="5706038"/>
              <a:ext cx="1729409" cy="0"/>
            </a:xfrm>
            <a:prstGeom prst="line">
              <a:avLst/>
            </a:prstGeom>
            <a:ln w="12700">
              <a:gradFill flip="none" rotWithShape="1">
                <a:gsLst>
                  <a:gs pos="24000">
                    <a:srgbClr val="FA5D58"/>
                  </a:gs>
                  <a:gs pos="100000">
                    <a:srgbClr val="FA5D58">
                      <a:alpha val="0"/>
                    </a:srgbClr>
                  </a:gs>
                </a:gsLst>
                <a:lin ang="10800000" scaled="1"/>
                <a:tileRect/>
              </a:gradFill>
              <a:tailEnd type="oval" w="lg" len="lg"/>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 name="矩形: 圆角 337"/>
          <p:cNvSpPr/>
          <p:nvPr/>
        </p:nvSpPr>
        <p:spPr>
          <a:xfrm>
            <a:off x="1083733" y="1948541"/>
            <a:ext cx="3267480" cy="579270"/>
          </a:xfrm>
          <a:prstGeom prst="roundRect">
            <a:avLst>
              <a:gd name="adj" fmla="val 13743"/>
            </a:avLst>
          </a:prstGeom>
          <a:solidFill>
            <a:srgbClr val="D8ECF8"/>
          </a:solidFill>
          <a:ln>
            <a:solidFill>
              <a:srgbClr val="0097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0097E2"/>
                </a:solidFill>
                <a:latin typeface="+mn-ea"/>
              </a:rPr>
              <a:t>1.</a:t>
            </a:r>
            <a:r>
              <a:rPr lang="zh-CN" altLang="en-US" sz="2400" b="1" dirty="0">
                <a:solidFill>
                  <a:srgbClr val="0097E2"/>
                </a:solidFill>
                <a:latin typeface="+mn-ea"/>
              </a:rPr>
              <a:t>富有弹性（</a:t>
            </a:r>
            <a:r>
              <a:rPr lang="en-US" altLang="zh-CN" sz="2400" b="1" dirty="0">
                <a:solidFill>
                  <a:srgbClr val="0097E2"/>
                </a:solidFill>
                <a:latin typeface="+mn-ea"/>
              </a:rPr>
              <a:t>E</a:t>
            </a:r>
            <a:r>
              <a:rPr lang="en-US" altLang="zh-CN" sz="2400" b="1" baseline="-25000" dirty="0">
                <a:solidFill>
                  <a:srgbClr val="0097E2"/>
                </a:solidFill>
                <a:latin typeface="+mn-ea"/>
              </a:rPr>
              <a:t>d</a:t>
            </a:r>
            <a:r>
              <a:rPr lang="zh-CN" altLang="en-US" sz="2400" b="1" dirty="0">
                <a:solidFill>
                  <a:srgbClr val="0097E2"/>
                </a:solidFill>
                <a:latin typeface="+mn-ea"/>
              </a:rPr>
              <a:t>＞</a:t>
            </a:r>
            <a:r>
              <a:rPr lang="en-US" altLang="zh-CN" sz="2400" b="1" dirty="0">
                <a:solidFill>
                  <a:srgbClr val="0097E2"/>
                </a:solidFill>
                <a:latin typeface="+mn-ea"/>
              </a:rPr>
              <a:t>1</a:t>
            </a:r>
            <a:r>
              <a:rPr lang="zh-CN" altLang="en-US" sz="2400" b="1" dirty="0">
                <a:solidFill>
                  <a:srgbClr val="0097E2"/>
                </a:solidFill>
                <a:latin typeface="+mn-ea"/>
              </a:rPr>
              <a:t>）</a:t>
            </a:r>
            <a:endParaRPr lang="en-US" altLang="zh-CN" sz="2400" b="1" dirty="0">
              <a:solidFill>
                <a:srgbClr val="0097E2"/>
              </a:solidFill>
              <a:latin typeface="+mn-ea"/>
            </a:endParaRPr>
          </a:p>
        </p:txBody>
      </p:sp>
      <p:grpSp>
        <p:nvGrpSpPr>
          <p:cNvPr id="4" name="组合 3"/>
          <p:cNvGrpSpPr/>
          <p:nvPr/>
        </p:nvGrpSpPr>
        <p:grpSpPr>
          <a:xfrm>
            <a:off x="203042" y="1137374"/>
            <a:ext cx="11838214" cy="611798"/>
            <a:chOff x="163286" y="1137374"/>
            <a:chExt cx="11838214" cy="611798"/>
          </a:xfrm>
        </p:grpSpPr>
        <p:cxnSp>
          <p:nvCxnSpPr>
            <p:cNvPr id="5" name="直接连接符 4"/>
            <p:cNvCxnSpPr/>
            <p:nvPr/>
          </p:nvCxnSpPr>
          <p:spPr>
            <a:xfrm>
              <a:off x="163286"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6" name="平行四边形 5"/>
            <p:cNvSpPr/>
            <p:nvPr/>
          </p:nvSpPr>
          <p:spPr>
            <a:xfrm>
              <a:off x="3888124"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（二）举例应用</a:t>
              </a:r>
              <a:endParaRPr lang="zh-CN" altLang="en-US" sz="2400" b="1" dirty="0">
                <a:solidFill>
                  <a:schemeClr val="bg1"/>
                </a:solidFill>
                <a:cs typeface="+mn-ea"/>
                <a:sym typeface="+mn-lt"/>
              </a:endParaRPr>
            </a:p>
          </p:txBody>
        </p:sp>
      </p:grpSp>
      <p:grpSp>
        <p:nvGrpSpPr>
          <p:cNvPr id="345" name="组合 344"/>
          <p:cNvGrpSpPr/>
          <p:nvPr/>
        </p:nvGrpSpPr>
        <p:grpSpPr>
          <a:xfrm>
            <a:off x="0" y="2599720"/>
            <a:ext cx="12192000" cy="1388528"/>
            <a:chOff x="0" y="2599720"/>
            <a:chExt cx="12192000" cy="1388528"/>
          </a:xfrm>
        </p:grpSpPr>
        <p:sp>
          <p:nvSpPr>
            <p:cNvPr id="344" name="矩形: 圆角 343"/>
            <p:cNvSpPr/>
            <p:nvPr/>
          </p:nvSpPr>
          <p:spPr>
            <a:xfrm>
              <a:off x="0" y="2599720"/>
              <a:ext cx="12192000" cy="1388528"/>
            </a:xfrm>
            <a:prstGeom prst="roundRect">
              <a:avLst>
                <a:gd name="adj" fmla="val 0"/>
              </a:avLst>
            </a:prstGeom>
            <a:solidFill>
              <a:schemeClr val="accent4">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9" name="矩形 338"/>
            <p:cNvSpPr/>
            <p:nvPr/>
          </p:nvSpPr>
          <p:spPr>
            <a:xfrm>
              <a:off x="1151727" y="2655636"/>
              <a:ext cx="9871874" cy="1276696"/>
            </a:xfrm>
            <a:prstGeom prst="rect">
              <a:avLst/>
            </a:prstGeom>
          </p:spPr>
          <p:txBody>
            <a:bodyPr wrap="square">
              <a:spAutoFit/>
            </a:bodyPr>
            <a:lstStyle/>
            <a:p>
              <a:pPr marL="84455" lvl="0" indent="-84455" defTabSz="0" fontAlgn="base">
                <a:lnSpc>
                  <a:spcPct val="120000"/>
                </a:lnSpc>
                <a:spcBef>
                  <a:spcPts val="0"/>
                </a:spcBef>
                <a:spcAft>
                  <a:spcPct val="0"/>
                </a:spcAft>
                <a:buClr>
                  <a:srgbClr val="3333CC"/>
                </a:buClr>
                <a:buSzPct val="60000"/>
                <a:buNone/>
              </a:pPr>
              <a:r>
                <a:rPr lang="zh-CN" altLang="en-US" sz="2200" b="1" dirty="0">
                  <a:solidFill>
                    <a:srgbClr val="D66C0C"/>
                  </a:solidFill>
                  <a:latin typeface="+mn-ea"/>
                  <a:sym typeface="Tahoma" panose="020B0804030504040204" pitchFamily="34" charset="0"/>
                </a:rPr>
                <a:t>以音箱为例。</a:t>
              </a:r>
              <a:r>
                <a:rPr lang="zh-CN" altLang="en-US" sz="2200" dirty="0">
                  <a:solidFill>
                    <a:srgbClr val="000000"/>
                  </a:solidFill>
                  <a:latin typeface="+mn-ea"/>
                  <a:sym typeface="Tahoma" panose="020B0804030504040204" pitchFamily="34" charset="0"/>
                </a:rPr>
                <a:t>假定音箱的需求是富有弹性的，</a:t>
              </a:r>
              <a:r>
                <a:rPr lang="en-US" altLang="zh-CN" sz="2200" dirty="0">
                  <a:solidFill>
                    <a:srgbClr val="000000"/>
                  </a:solidFill>
                  <a:latin typeface="+mn-ea"/>
                  <a:sym typeface="Tahoma" panose="020B0804030504040204" pitchFamily="34" charset="0"/>
                </a:rPr>
                <a:t>E</a:t>
              </a:r>
              <a:r>
                <a:rPr lang="en-US" altLang="zh-CN" sz="2200" baseline="-25000" dirty="0">
                  <a:solidFill>
                    <a:srgbClr val="000000"/>
                  </a:solidFill>
                  <a:latin typeface="+mn-ea"/>
                  <a:sym typeface="Tahoma" panose="020B0804030504040204" pitchFamily="34" charset="0"/>
                </a:rPr>
                <a:t>d</a:t>
              </a:r>
              <a:r>
                <a:rPr lang="en-US" altLang="zh-CN" sz="2200" dirty="0">
                  <a:solidFill>
                    <a:srgbClr val="000000"/>
                  </a:solidFill>
                  <a:latin typeface="+mn-ea"/>
                  <a:sym typeface="Tahoma" panose="020B0804030504040204" pitchFamily="34" charset="0"/>
                </a:rPr>
                <a:t>=2。</a:t>
              </a:r>
              <a:r>
                <a:rPr lang="zh-CN" altLang="en-US" sz="2200" dirty="0">
                  <a:solidFill>
                    <a:srgbClr val="000000"/>
                  </a:solidFill>
                  <a:latin typeface="+mn-ea"/>
                  <a:sym typeface="Tahoma" panose="020B0804030504040204" pitchFamily="34" charset="0"/>
                </a:rPr>
                <a:t>当价格为500元，</a:t>
              </a:r>
              <a:endParaRPr lang="en-US" altLang="zh-CN" sz="2200" dirty="0">
                <a:solidFill>
                  <a:srgbClr val="000000"/>
                </a:solidFill>
                <a:latin typeface="+mn-ea"/>
                <a:sym typeface="Tahoma" panose="020B0804030504040204" pitchFamily="34" charset="0"/>
              </a:endParaRPr>
            </a:p>
            <a:p>
              <a:pPr marL="84455" lvl="0" indent="-84455" defTabSz="0" fontAlgn="base">
                <a:lnSpc>
                  <a:spcPct val="120000"/>
                </a:lnSpc>
                <a:spcBef>
                  <a:spcPts val="0"/>
                </a:spcBef>
                <a:spcAft>
                  <a:spcPct val="0"/>
                </a:spcAft>
                <a:buClr>
                  <a:srgbClr val="3333CC"/>
                </a:buClr>
                <a:buSzPct val="60000"/>
                <a:buNone/>
              </a:pPr>
              <a:r>
                <a:rPr lang="zh-CN" altLang="en-US" sz="2200" dirty="0">
                  <a:solidFill>
                    <a:srgbClr val="000000"/>
                  </a:solidFill>
                  <a:latin typeface="+mn-ea"/>
                  <a:sym typeface="Tahoma" panose="020B0804030504040204" pitchFamily="34" charset="0"/>
                </a:rPr>
                <a:t>即</a:t>
              </a:r>
              <a:r>
                <a:rPr lang="en-US" altLang="zh-CN" sz="2200" dirty="0">
                  <a:solidFill>
                    <a:srgbClr val="000000"/>
                  </a:solidFill>
                  <a:latin typeface="+mn-ea"/>
                  <a:sym typeface="Tahoma" panose="020B0804030504040204" pitchFamily="34" charset="0"/>
                </a:rPr>
                <a:t>P</a:t>
              </a:r>
              <a:r>
                <a:rPr lang="en-US" altLang="zh-CN" sz="2200" baseline="-25000" dirty="0">
                  <a:solidFill>
                    <a:srgbClr val="000000"/>
                  </a:solidFill>
                  <a:latin typeface="+mn-ea"/>
                  <a:sym typeface="Tahoma" panose="020B0804030504040204" pitchFamily="34" charset="0"/>
                </a:rPr>
                <a:t>1</a:t>
              </a:r>
              <a:r>
                <a:rPr lang="en-US" altLang="zh-CN" sz="2200" dirty="0">
                  <a:solidFill>
                    <a:srgbClr val="000000"/>
                  </a:solidFill>
                  <a:latin typeface="+mn-ea"/>
                  <a:sym typeface="Tahoma" panose="020B0804030504040204" pitchFamily="34" charset="0"/>
                </a:rPr>
                <a:t>= 500</a:t>
              </a:r>
              <a:r>
                <a:rPr lang="zh-CN" altLang="en-US" sz="2200" dirty="0">
                  <a:solidFill>
                    <a:srgbClr val="000000"/>
                  </a:solidFill>
                  <a:latin typeface="+mn-ea"/>
                  <a:sym typeface="Tahoma" panose="020B0804030504040204" pitchFamily="34" charset="0"/>
                </a:rPr>
                <a:t>元，销售量为100台，即</a:t>
              </a:r>
              <a:r>
                <a:rPr lang="en-US" altLang="zh-CN" sz="2200" dirty="0">
                  <a:solidFill>
                    <a:srgbClr val="000000"/>
                  </a:solidFill>
                  <a:latin typeface="+mn-ea"/>
                  <a:sym typeface="Tahoma" panose="020B0804030504040204" pitchFamily="34" charset="0"/>
                </a:rPr>
                <a:t>Q</a:t>
              </a:r>
              <a:r>
                <a:rPr lang="en-US" altLang="zh-CN" sz="2200" baseline="-25000" dirty="0">
                  <a:solidFill>
                    <a:srgbClr val="000000"/>
                  </a:solidFill>
                  <a:latin typeface="+mn-ea"/>
                  <a:sym typeface="Tahoma" panose="020B0804030504040204" pitchFamily="34" charset="0"/>
                </a:rPr>
                <a:t>1 </a:t>
              </a:r>
              <a:r>
                <a:rPr lang="en-US" altLang="zh-CN" sz="2200" dirty="0">
                  <a:solidFill>
                    <a:srgbClr val="000000"/>
                  </a:solidFill>
                  <a:latin typeface="+mn-ea"/>
                  <a:sym typeface="Tahoma" panose="020B0804030504040204" pitchFamily="34" charset="0"/>
                </a:rPr>
                <a:t>=100</a:t>
              </a:r>
              <a:r>
                <a:rPr lang="zh-CN" altLang="en-US" sz="2200" dirty="0">
                  <a:solidFill>
                    <a:srgbClr val="000000"/>
                  </a:solidFill>
                  <a:latin typeface="+mn-ea"/>
                  <a:sym typeface="Tahoma" panose="020B0804030504040204" pitchFamily="34" charset="0"/>
                </a:rPr>
                <a:t>台时，总收益</a:t>
              </a:r>
              <a:endParaRPr lang="en-US" altLang="zh-CN" sz="2200" dirty="0">
                <a:solidFill>
                  <a:srgbClr val="000000"/>
                </a:solidFill>
                <a:latin typeface="+mn-ea"/>
                <a:sym typeface="Tahoma" panose="020B0804030504040204" pitchFamily="34" charset="0"/>
              </a:endParaRPr>
            </a:p>
            <a:p>
              <a:pPr marL="84455" lvl="0" indent="-84455" defTabSz="0" fontAlgn="base">
                <a:lnSpc>
                  <a:spcPct val="120000"/>
                </a:lnSpc>
                <a:spcBef>
                  <a:spcPts val="0"/>
                </a:spcBef>
                <a:spcAft>
                  <a:spcPct val="0"/>
                </a:spcAft>
                <a:buClr>
                  <a:srgbClr val="3333CC"/>
                </a:buClr>
                <a:buSzPct val="60000"/>
                <a:buNone/>
              </a:pPr>
              <a:r>
                <a:rPr lang="en-US" altLang="zh-CN" sz="2200" dirty="0">
                  <a:solidFill>
                    <a:srgbClr val="000000"/>
                  </a:solidFill>
                  <a:latin typeface="+mn-ea"/>
                  <a:sym typeface="Tahoma" panose="020B0804030504040204" pitchFamily="34" charset="0"/>
                </a:rPr>
                <a:t>TR</a:t>
              </a:r>
              <a:r>
                <a:rPr lang="en-US" altLang="zh-CN" sz="2200" baseline="-25000" dirty="0">
                  <a:solidFill>
                    <a:srgbClr val="000000"/>
                  </a:solidFill>
                  <a:latin typeface="+mn-ea"/>
                  <a:sym typeface="Tahoma" panose="020B0804030504040204" pitchFamily="34" charset="0"/>
                </a:rPr>
                <a:t>1</a:t>
              </a:r>
              <a:r>
                <a:rPr lang="zh-CN" altLang="en-US" sz="2200" dirty="0">
                  <a:solidFill>
                    <a:srgbClr val="000000"/>
                  </a:solidFill>
                  <a:latin typeface="+mn-ea"/>
                  <a:sym typeface="Tahoma" panose="020B0804030504040204" pitchFamily="34" charset="0"/>
                </a:rPr>
                <a:t>为：</a:t>
              </a:r>
              <a:r>
                <a:rPr lang="en-US" altLang="zh-CN" sz="2200" dirty="0">
                  <a:solidFill>
                    <a:srgbClr val="000000"/>
                  </a:solidFill>
                  <a:latin typeface="+mn-ea"/>
                  <a:sym typeface="Tahoma" panose="020B0804030504040204" pitchFamily="34" charset="0"/>
                </a:rPr>
                <a:t>TR</a:t>
              </a:r>
              <a:r>
                <a:rPr lang="en-US" altLang="zh-CN" sz="2200" baseline="-25000" dirty="0">
                  <a:solidFill>
                    <a:srgbClr val="000000"/>
                  </a:solidFill>
                  <a:latin typeface="+mn-ea"/>
                  <a:sym typeface="Tahoma" panose="020B0804030504040204" pitchFamily="34" charset="0"/>
                </a:rPr>
                <a:t>1</a:t>
              </a:r>
              <a:r>
                <a:rPr lang="en-US" altLang="zh-CN" sz="2200" dirty="0">
                  <a:solidFill>
                    <a:srgbClr val="000000"/>
                  </a:solidFill>
                  <a:latin typeface="+mn-ea"/>
                  <a:sym typeface="Tahoma" panose="020B0804030504040204" pitchFamily="34" charset="0"/>
                </a:rPr>
                <a:t>=P </a:t>
              </a:r>
              <a:r>
                <a:rPr lang="en-US" altLang="zh-CN" sz="2200" baseline="-25000" dirty="0">
                  <a:solidFill>
                    <a:srgbClr val="000000"/>
                  </a:solidFill>
                  <a:latin typeface="+mn-ea"/>
                  <a:sym typeface="Tahoma" panose="020B0804030504040204" pitchFamily="34" charset="0"/>
                </a:rPr>
                <a:t>1</a:t>
              </a:r>
              <a:r>
                <a:rPr lang="en-US" altLang="zh-CN" sz="2200" dirty="0">
                  <a:solidFill>
                    <a:srgbClr val="000000"/>
                  </a:solidFill>
                  <a:latin typeface="+mn-ea"/>
                  <a:sym typeface="Times New Roman" panose="02020603050405020304" pitchFamily="18" charset="0"/>
                </a:rPr>
                <a:t>·</a:t>
              </a:r>
              <a:r>
                <a:rPr lang="en-US" altLang="zh-CN" sz="2200" dirty="0">
                  <a:solidFill>
                    <a:srgbClr val="000000"/>
                  </a:solidFill>
                  <a:latin typeface="+mn-ea"/>
                  <a:sym typeface="Tahoma" panose="020B0804030504040204" pitchFamily="34" charset="0"/>
                </a:rPr>
                <a:t>Q </a:t>
              </a:r>
              <a:r>
                <a:rPr lang="en-US" altLang="zh-CN" sz="2200" baseline="-25000" dirty="0">
                  <a:solidFill>
                    <a:srgbClr val="000000"/>
                  </a:solidFill>
                  <a:latin typeface="+mn-ea"/>
                  <a:sym typeface="Tahoma" panose="020B0804030504040204" pitchFamily="34" charset="0"/>
                </a:rPr>
                <a:t>1</a:t>
              </a:r>
              <a:r>
                <a:rPr lang="en-US" altLang="zh-CN" sz="2200" dirty="0">
                  <a:solidFill>
                    <a:srgbClr val="000000"/>
                  </a:solidFill>
                  <a:latin typeface="+mn-ea"/>
                  <a:sym typeface="Tahoma" panose="020B0804030504040204" pitchFamily="34" charset="0"/>
                </a:rPr>
                <a:t>=500X 100=50000</a:t>
              </a:r>
              <a:r>
                <a:rPr lang="zh-CN" altLang="en-US" sz="2200" dirty="0">
                  <a:solidFill>
                    <a:srgbClr val="000000"/>
                  </a:solidFill>
                  <a:latin typeface="+mn-ea"/>
                  <a:sym typeface="Tahoma" panose="020B0804030504040204" pitchFamily="34" charset="0"/>
                </a:rPr>
                <a:t>元    </a:t>
              </a:r>
              <a:endParaRPr lang="zh-CN" altLang="en-US" sz="2200" dirty="0">
                <a:solidFill>
                  <a:srgbClr val="000000"/>
                </a:solidFill>
                <a:latin typeface="+mn-ea"/>
                <a:sym typeface="Tahoma" panose="020B0804030504040204" pitchFamily="34" charset="0"/>
              </a:endParaRPr>
            </a:p>
          </p:txBody>
        </p:sp>
      </p:grpSp>
      <p:sp>
        <p:nvSpPr>
          <p:cNvPr id="343" name="矩形 342"/>
          <p:cNvSpPr/>
          <p:nvPr/>
        </p:nvSpPr>
        <p:spPr>
          <a:xfrm>
            <a:off x="1151727" y="4009932"/>
            <a:ext cx="6993209" cy="2120900"/>
          </a:xfrm>
          <a:prstGeom prst="rect">
            <a:avLst/>
          </a:prstGeom>
          <a:ln>
            <a:noFill/>
          </a:ln>
        </p:spPr>
        <p:txBody>
          <a:bodyPr wrap="square" anchor="ctr">
            <a:spAutoFit/>
          </a:bodyPr>
          <a:lstStyle/>
          <a:p>
            <a:pPr marL="373380" lvl="0" indent="-373380" defTabSz="0" fontAlgn="base">
              <a:lnSpc>
                <a:spcPct val="120000"/>
              </a:lnSpc>
              <a:spcBef>
                <a:spcPts val="0"/>
              </a:spcBef>
              <a:spcAft>
                <a:spcPct val="0"/>
              </a:spcAft>
              <a:buClr>
                <a:srgbClr val="3333CC"/>
              </a:buClr>
              <a:buSzPct val="60000"/>
              <a:buNone/>
            </a:pPr>
            <a:r>
              <a:rPr lang="zh-CN" altLang="en-US" sz="2200" dirty="0">
                <a:solidFill>
                  <a:srgbClr val="000000"/>
                </a:solidFill>
                <a:latin typeface="+mn-ea"/>
                <a:sym typeface="Tahoma" panose="020B0804030504040204" pitchFamily="34" charset="0"/>
              </a:rPr>
              <a:t>现在假定音箱的价格下降10％，即</a:t>
            </a:r>
            <a:r>
              <a:rPr lang="en-US" altLang="zh-CN" sz="2200" dirty="0">
                <a:solidFill>
                  <a:srgbClr val="000000"/>
                </a:solidFill>
                <a:latin typeface="+mn-ea"/>
                <a:sym typeface="Tahoma" panose="020B0804030504040204" pitchFamily="34" charset="0"/>
              </a:rPr>
              <a:t>P</a:t>
            </a:r>
            <a:r>
              <a:rPr lang="en-US" altLang="zh-CN" sz="2200" baseline="-25000" dirty="0">
                <a:solidFill>
                  <a:srgbClr val="000000"/>
                </a:solidFill>
                <a:latin typeface="+mn-ea"/>
                <a:sym typeface="Tahoma" panose="020B0804030504040204" pitchFamily="34" charset="0"/>
              </a:rPr>
              <a:t>2 </a:t>
            </a:r>
            <a:r>
              <a:rPr lang="en-US" altLang="zh-CN" sz="2200" dirty="0">
                <a:solidFill>
                  <a:srgbClr val="000000"/>
                </a:solidFill>
                <a:latin typeface="+mn-ea"/>
                <a:sym typeface="Tahoma" panose="020B0804030504040204" pitchFamily="34" charset="0"/>
              </a:rPr>
              <a:t>=450</a:t>
            </a:r>
            <a:r>
              <a:rPr lang="zh-CN" altLang="en-US" sz="2200" dirty="0">
                <a:solidFill>
                  <a:srgbClr val="000000"/>
                </a:solidFill>
                <a:latin typeface="+mn-ea"/>
                <a:sym typeface="Tahoma" panose="020B0804030504040204" pitchFamily="34" charset="0"/>
              </a:rPr>
              <a:t>元，因为</a:t>
            </a:r>
            <a:endParaRPr lang="en-US" altLang="zh-CN" sz="2200" dirty="0">
              <a:solidFill>
                <a:srgbClr val="000000"/>
              </a:solidFill>
              <a:latin typeface="+mn-ea"/>
              <a:sym typeface="Tahoma" panose="020B0804030504040204" pitchFamily="34" charset="0"/>
            </a:endParaRPr>
          </a:p>
          <a:p>
            <a:pPr marL="373380" lvl="0" indent="-373380" defTabSz="0" fontAlgn="base">
              <a:lnSpc>
                <a:spcPct val="120000"/>
              </a:lnSpc>
              <a:spcBef>
                <a:spcPts val="0"/>
              </a:spcBef>
              <a:spcAft>
                <a:spcPct val="0"/>
              </a:spcAft>
              <a:buClr>
                <a:srgbClr val="3333CC"/>
              </a:buClr>
              <a:buSzPct val="60000"/>
              <a:buNone/>
            </a:pPr>
            <a:r>
              <a:rPr lang="en-US" altLang="zh-CN" sz="2200" dirty="0">
                <a:solidFill>
                  <a:srgbClr val="000000"/>
                </a:solidFill>
                <a:latin typeface="+mn-ea"/>
                <a:sym typeface="Tahoma" panose="020B0804030504040204" pitchFamily="34" charset="0"/>
              </a:rPr>
              <a:t>E</a:t>
            </a:r>
            <a:r>
              <a:rPr lang="en-US" altLang="zh-CN" sz="2200" baseline="-25000" dirty="0">
                <a:solidFill>
                  <a:srgbClr val="000000"/>
                </a:solidFill>
                <a:latin typeface="+mn-ea"/>
                <a:sym typeface="Tahoma" panose="020B0804030504040204" pitchFamily="34" charset="0"/>
              </a:rPr>
              <a:t>d</a:t>
            </a:r>
            <a:r>
              <a:rPr lang="en-US" altLang="zh-CN" sz="2200" dirty="0">
                <a:solidFill>
                  <a:srgbClr val="000000"/>
                </a:solidFill>
                <a:latin typeface="+mn-ea"/>
                <a:sym typeface="Tahoma" panose="020B0804030504040204" pitchFamily="34" charset="0"/>
              </a:rPr>
              <a:t>= 2，</a:t>
            </a:r>
            <a:r>
              <a:rPr lang="zh-CN" altLang="en-US" sz="2200" dirty="0">
                <a:solidFill>
                  <a:srgbClr val="000000"/>
                </a:solidFill>
                <a:latin typeface="+mn-ea"/>
                <a:sym typeface="Tahoma" panose="020B0804030504040204" pitchFamily="34" charset="0"/>
              </a:rPr>
              <a:t>所以销售量增加20％，即</a:t>
            </a:r>
            <a:r>
              <a:rPr lang="en-US" altLang="zh-CN" sz="2200" dirty="0">
                <a:solidFill>
                  <a:srgbClr val="000000"/>
                </a:solidFill>
                <a:latin typeface="+mn-ea"/>
                <a:sym typeface="Tahoma" panose="020B0804030504040204" pitchFamily="34" charset="0"/>
              </a:rPr>
              <a:t>Q</a:t>
            </a:r>
            <a:r>
              <a:rPr lang="en-US" altLang="zh-CN" sz="2200" baseline="-25000" dirty="0">
                <a:solidFill>
                  <a:srgbClr val="000000"/>
                </a:solidFill>
                <a:latin typeface="+mn-ea"/>
                <a:sym typeface="Tahoma" panose="020B0804030504040204" pitchFamily="34" charset="0"/>
              </a:rPr>
              <a:t>2 </a:t>
            </a:r>
            <a:r>
              <a:rPr lang="en-US" altLang="zh-CN" sz="2200" dirty="0">
                <a:solidFill>
                  <a:srgbClr val="000000"/>
                </a:solidFill>
                <a:latin typeface="+mn-ea"/>
                <a:sym typeface="Tahoma" panose="020B0804030504040204" pitchFamily="34" charset="0"/>
              </a:rPr>
              <a:t>= 120</a:t>
            </a:r>
            <a:r>
              <a:rPr lang="zh-CN" altLang="en-US" sz="2200" dirty="0">
                <a:solidFill>
                  <a:srgbClr val="000000"/>
                </a:solidFill>
                <a:latin typeface="+mn-ea"/>
                <a:sym typeface="Tahoma" panose="020B0804030504040204" pitchFamily="34" charset="0"/>
              </a:rPr>
              <a:t>台，这时总</a:t>
            </a:r>
            <a:endParaRPr lang="en-US" altLang="zh-CN" sz="2200" dirty="0">
              <a:solidFill>
                <a:srgbClr val="000000"/>
              </a:solidFill>
              <a:latin typeface="+mn-ea"/>
              <a:sym typeface="Tahoma" panose="020B0804030504040204" pitchFamily="34" charset="0"/>
            </a:endParaRPr>
          </a:p>
          <a:p>
            <a:pPr marL="373380" lvl="0" indent="-373380" defTabSz="0" fontAlgn="base">
              <a:lnSpc>
                <a:spcPct val="120000"/>
              </a:lnSpc>
              <a:spcBef>
                <a:spcPts val="0"/>
              </a:spcBef>
              <a:spcAft>
                <a:spcPct val="0"/>
              </a:spcAft>
              <a:buClr>
                <a:srgbClr val="3333CC"/>
              </a:buClr>
              <a:buSzPct val="60000"/>
              <a:buNone/>
            </a:pPr>
            <a:r>
              <a:rPr lang="zh-CN" altLang="en-US" sz="2200" dirty="0">
                <a:solidFill>
                  <a:srgbClr val="000000"/>
                </a:solidFill>
                <a:latin typeface="+mn-ea"/>
                <a:sym typeface="Tahoma" panose="020B0804030504040204" pitchFamily="34" charset="0"/>
              </a:rPr>
              <a:t>收益</a:t>
            </a:r>
            <a:r>
              <a:rPr lang="en-US" altLang="zh-CN" sz="2200" dirty="0">
                <a:solidFill>
                  <a:srgbClr val="000000"/>
                </a:solidFill>
                <a:latin typeface="+mn-ea"/>
                <a:sym typeface="Tahoma" panose="020B0804030504040204" pitchFamily="34" charset="0"/>
              </a:rPr>
              <a:t>TR</a:t>
            </a:r>
            <a:r>
              <a:rPr lang="en-US" altLang="zh-CN" sz="2200" baseline="-25000" dirty="0">
                <a:solidFill>
                  <a:srgbClr val="000000"/>
                </a:solidFill>
                <a:latin typeface="+mn-ea"/>
                <a:sym typeface="Tahoma" panose="020B0804030504040204" pitchFamily="34" charset="0"/>
              </a:rPr>
              <a:t>2</a:t>
            </a:r>
            <a:r>
              <a:rPr lang="zh-CN" altLang="en-US" sz="2200" dirty="0">
                <a:solidFill>
                  <a:srgbClr val="000000"/>
                </a:solidFill>
                <a:latin typeface="+mn-ea"/>
                <a:sym typeface="Tahoma" panose="020B0804030504040204" pitchFamily="34" charset="0"/>
              </a:rPr>
              <a:t>为： </a:t>
            </a:r>
            <a:r>
              <a:rPr lang="en-US" altLang="zh-CN" sz="2200" dirty="0">
                <a:solidFill>
                  <a:srgbClr val="000000"/>
                </a:solidFill>
                <a:latin typeface="+mn-ea"/>
                <a:sym typeface="Tahoma" panose="020B0804030504040204" pitchFamily="34" charset="0"/>
              </a:rPr>
              <a:t>TR</a:t>
            </a:r>
            <a:r>
              <a:rPr lang="en-US" altLang="zh-CN" sz="2200" baseline="-25000" dirty="0">
                <a:solidFill>
                  <a:srgbClr val="000000"/>
                </a:solidFill>
                <a:latin typeface="+mn-ea"/>
                <a:sym typeface="Tahoma" panose="020B0804030504040204" pitchFamily="34" charset="0"/>
              </a:rPr>
              <a:t>2</a:t>
            </a:r>
            <a:r>
              <a:rPr lang="en-US" altLang="zh-CN" sz="2200" dirty="0">
                <a:solidFill>
                  <a:srgbClr val="000000"/>
                </a:solidFill>
                <a:latin typeface="+mn-ea"/>
                <a:sym typeface="Tahoma" panose="020B0804030504040204" pitchFamily="34" charset="0"/>
              </a:rPr>
              <a:t>=P </a:t>
            </a:r>
            <a:r>
              <a:rPr lang="en-US" altLang="zh-CN" sz="2200" baseline="-25000" dirty="0">
                <a:solidFill>
                  <a:srgbClr val="000000"/>
                </a:solidFill>
                <a:latin typeface="+mn-ea"/>
                <a:sym typeface="Tahoma" panose="020B0804030504040204" pitchFamily="34" charset="0"/>
              </a:rPr>
              <a:t>2</a:t>
            </a:r>
            <a:r>
              <a:rPr lang="en-US" altLang="zh-CN" sz="2200" dirty="0">
                <a:solidFill>
                  <a:srgbClr val="000000"/>
                </a:solidFill>
                <a:latin typeface="+mn-ea"/>
                <a:sym typeface="Tahoma" panose="020B0804030504040204" pitchFamily="34" charset="0"/>
              </a:rPr>
              <a:t>*Q</a:t>
            </a:r>
            <a:r>
              <a:rPr lang="en-US" altLang="zh-CN" sz="2200" baseline="-25000" dirty="0">
                <a:solidFill>
                  <a:srgbClr val="000000"/>
                </a:solidFill>
                <a:latin typeface="+mn-ea"/>
                <a:sym typeface="Tahoma" panose="020B0804030504040204" pitchFamily="34" charset="0"/>
              </a:rPr>
              <a:t>2</a:t>
            </a:r>
            <a:r>
              <a:rPr lang="en-US" altLang="zh-CN" sz="2200" dirty="0">
                <a:solidFill>
                  <a:srgbClr val="000000"/>
                </a:solidFill>
                <a:latin typeface="+mn-ea"/>
                <a:sym typeface="Tahoma" panose="020B0804030504040204" pitchFamily="34" charset="0"/>
              </a:rPr>
              <a:t> =450X 120=54000</a:t>
            </a:r>
            <a:r>
              <a:rPr lang="zh-CN" altLang="en-US" sz="2200" dirty="0">
                <a:solidFill>
                  <a:srgbClr val="000000"/>
                </a:solidFill>
                <a:latin typeface="+mn-ea"/>
                <a:sym typeface="Tahoma" panose="020B0804030504040204" pitchFamily="34" charset="0"/>
              </a:rPr>
              <a:t>元</a:t>
            </a:r>
            <a:endParaRPr lang="zh-CN" altLang="en-US" sz="2200" dirty="0">
              <a:solidFill>
                <a:srgbClr val="000000"/>
              </a:solidFill>
              <a:latin typeface="+mn-ea"/>
              <a:sym typeface="Tahoma" panose="020B0804030504040204" pitchFamily="34" charset="0"/>
            </a:endParaRPr>
          </a:p>
          <a:p>
            <a:pPr marL="457200" lvl="0" indent="-457200" defTabSz="0" fontAlgn="base">
              <a:lnSpc>
                <a:spcPct val="120000"/>
              </a:lnSpc>
              <a:spcBef>
                <a:spcPts val="0"/>
              </a:spcBef>
              <a:spcAft>
                <a:spcPct val="0"/>
              </a:spcAft>
              <a:buClr>
                <a:srgbClr val="3333CC"/>
              </a:buClr>
              <a:buSzPct val="60000"/>
              <a:buNone/>
            </a:pPr>
            <a:r>
              <a:rPr lang="en-US" altLang="zh-CN" sz="2200" dirty="0">
                <a:solidFill>
                  <a:srgbClr val="000000"/>
                </a:solidFill>
                <a:latin typeface="+mn-ea"/>
                <a:sym typeface="Tahoma" panose="020B0804030504040204" pitchFamily="34" charset="0"/>
              </a:rPr>
              <a:t>TR</a:t>
            </a:r>
            <a:r>
              <a:rPr lang="en-US" altLang="zh-CN" sz="2200" baseline="-25000" dirty="0">
                <a:solidFill>
                  <a:srgbClr val="000000"/>
                </a:solidFill>
                <a:latin typeface="+mn-ea"/>
                <a:sym typeface="Tahoma" panose="020B0804030504040204" pitchFamily="34" charset="0"/>
              </a:rPr>
              <a:t>2</a:t>
            </a:r>
            <a:r>
              <a:rPr lang="zh-CN" altLang="en-US" sz="2200" dirty="0">
                <a:solidFill>
                  <a:srgbClr val="000000"/>
                </a:solidFill>
                <a:latin typeface="+mn-ea"/>
                <a:sym typeface="Tahoma" panose="020B0804030504040204" pitchFamily="34" charset="0"/>
              </a:rPr>
              <a:t>一</a:t>
            </a:r>
            <a:r>
              <a:rPr lang="en-US" altLang="zh-CN" sz="2200" dirty="0">
                <a:solidFill>
                  <a:srgbClr val="000000"/>
                </a:solidFill>
                <a:latin typeface="+mn-ea"/>
                <a:sym typeface="Tahoma" panose="020B0804030504040204" pitchFamily="34" charset="0"/>
              </a:rPr>
              <a:t>TR</a:t>
            </a:r>
            <a:r>
              <a:rPr lang="en-US" altLang="zh-CN" sz="2200" baseline="-25000" dirty="0">
                <a:solidFill>
                  <a:srgbClr val="000000"/>
                </a:solidFill>
                <a:latin typeface="+mn-ea"/>
                <a:sym typeface="Tahoma" panose="020B0804030504040204" pitchFamily="34" charset="0"/>
              </a:rPr>
              <a:t>1</a:t>
            </a:r>
            <a:r>
              <a:rPr lang="en-US" altLang="zh-CN" sz="2200" dirty="0">
                <a:solidFill>
                  <a:srgbClr val="000000"/>
                </a:solidFill>
                <a:latin typeface="+mn-ea"/>
                <a:sym typeface="Tahoma" panose="020B0804030504040204" pitchFamily="34" charset="0"/>
              </a:rPr>
              <a:t> =54000</a:t>
            </a:r>
            <a:r>
              <a:rPr lang="zh-CN" altLang="en-US" sz="2200" dirty="0">
                <a:solidFill>
                  <a:srgbClr val="000000"/>
                </a:solidFill>
                <a:latin typeface="+mn-ea"/>
                <a:sym typeface="Tahoma" panose="020B0804030504040204" pitchFamily="34" charset="0"/>
              </a:rPr>
              <a:t>元一50000元=4000元</a:t>
            </a:r>
            <a:endParaRPr lang="zh-CN" altLang="en-US" sz="2200" dirty="0">
              <a:solidFill>
                <a:srgbClr val="000000"/>
              </a:solidFill>
              <a:latin typeface="+mn-ea"/>
              <a:sym typeface="Tahoma" panose="020B0804030504040204" pitchFamily="34" charset="0"/>
            </a:endParaRPr>
          </a:p>
          <a:p>
            <a:pPr marL="457200" lvl="0" indent="-457200" defTabSz="0" fontAlgn="base">
              <a:lnSpc>
                <a:spcPct val="120000"/>
              </a:lnSpc>
              <a:spcBef>
                <a:spcPts val="0"/>
              </a:spcBef>
              <a:spcAft>
                <a:spcPct val="0"/>
              </a:spcAft>
              <a:buClr>
                <a:srgbClr val="3333CC"/>
              </a:buClr>
              <a:buSzPct val="60000"/>
              <a:buNone/>
            </a:pPr>
            <a:r>
              <a:rPr lang="zh-CN" altLang="en-US" sz="2200" b="1" dirty="0">
                <a:latin typeface="+mn-ea"/>
                <a:sym typeface="Tahoma" panose="020B0804030504040204" pitchFamily="34" charset="0"/>
              </a:rPr>
              <a:t>这表明，由于音箱价格下降，总收益增加了。</a:t>
            </a:r>
            <a:endParaRPr lang="en-US" altLang="zh-CN" sz="2200" b="1" dirty="0">
              <a:latin typeface="+mn-ea"/>
            </a:endParaRPr>
          </a:p>
        </p:txBody>
      </p:sp>
      <p:pic>
        <p:nvPicPr>
          <p:cNvPr id="340" name="图片 339"/>
          <p:cNvPicPr>
            <a:picLocks noChangeAspect="1"/>
          </p:cNvPicPr>
          <p:nvPr/>
        </p:nvPicPr>
        <p:blipFill>
          <a:blip r:embed="rId1"/>
          <a:stretch>
            <a:fillRect/>
          </a:stretch>
        </p:blipFill>
        <p:spPr>
          <a:xfrm>
            <a:off x="8675230" y="3172533"/>
            <a:ext cx="3220441" cy="3024000"/>
          </a:xfrm>
          <a:prstGeom prst="rect">
            <a:avLst/>
          </a:prstGeom>
        </p:spPr>
      </p:pic>
      <p:sp>
        <p:nvSpPr>
          <p:cNvPr id="2" name="矩形 1"/>
          <p:cNvSpPr/>
          <p:nvPr/>
        </p:nvSpPr>
        <p:spPr>
          <a:xfrm>
            <a:off x="635000" y="3974465"/>
            <a:ext cx="8027035" cy="219138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假设目前音箱的价格下降</a:t>
            </a:r>
            <a:r>
              <a:rPr lang="en-US" altLang="zh-CN"/>
              <a:t>10%</a:t>
            </a:r>
            <a:r>
              <a:rPr lang="zh-CN" altLang="en-US"/>
              <a:t>，此时的需求量为多少</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p:cNvSpPr/>
          <p:nvPr/>
        </p:nvSpPr>
        <p:spPr>
          <a:xfrm>
            <a:off x="1083733" y="1542146"/>
            <a:ext cx="3267480" cy="579270"/>
          </a:xfrm>
          <a:prstGeom prst="roundRect">
            <a:avLst>
              <a:gd name="adj" fmla="val 13743"/>
            </a:avLst>
          </a:prstGeom>
          <a:solidFill>
            <a:srgbClr val="D8ECF8"/>
          </a:solidFill>
          <a:ln>
            <a:solidFill>
              <a:srgbClr val="0097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0097E2"/>
                </a:solidFill>
                <a:latin typeface="+mn-ea"/>
              </a:rPr>
              <a:t>2.</a:t>
            </a:r>
            <a:r>
              <a:rPr lang="zh-CN" altLang="en-US" sz="2400" b="1" dirty="0">
                <a:solidFill>
                  <a:srgbClr val="0097E2"/>
                </a:solidFill>
                <a:latin typeface="+mn-ea"/>
              </a:rPr>
              <a:t>缺乏弹性（</a:t>
            </a:r>
            <a:r>
              <a:rPr lang="en-US" altLang="zh-CN" sz="2400" b="1" dirty="0">
                <a:solidFill>
                  <a:srgbClr val="0097E2"/>
                </a:solidFill>
                <a:latin typeface="+mn-ea"/>
              </a:rPr>
              <a:t>Ed</a:t>
            </a:r>
            <a:r>
              <a:rPr lang="zh-CN" altLang="en-US" sz="2400" b="1" dirty="0">
                <a:solidFill>
                  <a:srgbClr val="0097E2"/>
                </a:solidFill>
                <a:latin typeface="+mn-ea"/>
              </a:rPr>
              <a:t>＜</a:t>
            </a:r>
            <a:r>
              <a:rPr lang="en-US" altLang="zh-CN" sz="2400" b="1" dirty="0">
                <a:solidFill>
                  <a:srgbClr val="0097E2"/>
                </a:solidFill>
                <a:latin typeface="+mn-ea"/>
              </a:rPr>
              <a:t>1</a:t>
            </a:r>
            <a:r>
              <a:rPr lang="zh-CN" altLang="en-US" sz="2400" b="1" dirty="0">
                <a:solidFill>
                  <a:srgbClr val="0097E2"/>
                </a:solidFill>
                <a:latin typeface="+mn-ea"/>
              </a:rPr>
              <a:t>）</a:t>
            </a:r>
            <a:endParaRPr lang="zh-CN" altLang="en-US" sz="2400" b="1" dirty="0">
              <a:solidFill>
                <a:srgbClr val="0097E2"/>
              </a:solidFill>
              <a:latin typeface="+mn-ea"/>
            </a:endParaRPr>
          </a:p>
        </p:txBody>
      </p:sp>
      <p:grpSp>
        <p:nvGrpSpPr>
          <p:cNvPr id="2" name="组合 1"/>
          <p:cNvGrpSpPr/>
          <p:nvPr/>
        </p:nvGrpSpPr>
        <p:grpSpPr>
          <a:xfrm>
            <a:off x="0" y="2244124"/>
            <a:ext cx="12192000" cy="1188000"/>
            <a:chOff x="0" y="2244124"/>
            <a:chExt cx="12192000" cy="1188000"/>
          </a:xfrm>
        </p:grpSpPr>
        <p:sp>
          <p:nvSpPr>
            <p:cNvPr id="4" name="矩形: 圆角 3"/>
            <p:cNvSpPr/>
            <p:nvPr/>
          </p:nvSpPr>
          <p:spPr>
            <a:xfrm>
              <a:off x="0" y="2244124"/>
              <a:ext cx="12192000" cy="1188000"/>
            </a:xfrm>
            <a:prstGeom prst="roundRect">
              <a:avLst>
                <a:gd name="adj" fmla="val 0"/>
              </a:avLst>
            </a:prstGeom>
            <a:solidFill>
              <a:schemeClr val="accent4">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117860" y="2384705"/>
              <a:ext cx="10921742" cy="870431"/>
            </a:xfrm>
            <a:prstGeom prst="rect">
              <a:avLst/>
            </a:prstGeom>
          </p:spPr>
          <p:txBody>
            <a:bodyPr wrap="square">
              <a:spAutoFit/>
            </a:bodyPr>
            <a:lstStyle/>
            <a:p>
              <a:pPr marL="84455" lvl="0" indent="-84455" defTabSz="0" fontAlgn="base">
                <a:lnSpc>
                  <a:spcPct val="120000"/>
                </a:lnSpc>
                <a:spcBef>
                  <a:spcPts val="0"/>
                </a:spcBef>
                <a:spcAft>
                  <a:spcPct val="0"/>
                </a:spcAft>
                <a:buClr>
                  <a:srgbClr val="3333CC"/>
                </a:buClr>
                <a:buSzPct val="60000"/>
                <a:buNone/>
              </a:pPr>
              <a:r>
                <a:rPr lang="zh-CN" altLang="en-US" sz="2200" b="1" dirty="0">
                  <a:solidFill>
                    <a:srgbClr val="D66C0C"/>
                  </a:solidFill>
                  <a:latin typeface="+mn-ea"/>
                  <a:sym typeface="Tahoma" panose="020B0804030504040204" pitchFamily="34" charset="0"/>
                </a:rPr>
                <a:t>以纯净水为例。</a:t>
              </a:r>
              <a:r>
                <a:rPr lang="zh-CN" altLang="en-US" sz="2200" dirty="0">
                  <a:latin typeface="+mn-ea"/>
                  <a:sym typeface="Tahoma" panose="020B0804030504040204" pitchFamily="34" charset="0"/>
                </a:rPr>
                <a:t>假定水是需求缺乏弹性的，</a:t>
              </a:r>
              <a:r>
                <a:rPr lang="en-US" altLang="zh-CN" sz="2200" dirty="0">
                  <a:latin typeface="+mn-ea"/>
                  <a:sym typeface="Tahoma" panose="020B0804030504040204" pitchFamily="34" charset="0"/>
                </a:rPr>
                <a:t>Ed=0.5</a:t>
              </a:r>
              <a:r>
                <a:rPr lang="zh-CN" altLang="en-US" sz="2200" dirty="0">
                  <a:latin typeface="+mn-ea"/>
                  <a:sym typeface="Tahoma" panose="020B0804030504040204" pitchFamily="34" charset="0"/>
                </a:rPr>
                <a:t>。当价格为</a:t>
              </a:r>
              <a:r>
                <a:rPr lang="en-US" altLang="zh-CN" sz="2200" dirty="0">
                  <a:latin typeface="+mn-ea"/>
                  <a:sym typeface="Tahoma" panose="020B0804030504040204" pitchFamily="34" charset="0"/>
                </a:rPr>
                <a:t>2</a:t>
              </a:r>
              <a:r>
                <a:rPr lang="zh-CN" altLang="en-US" sz="2200" dirty="0">
                  <a:latin typeface="+mn-ea"/>
                  <a:sym typeface="Tahoma" panose="020B0804030504040204" pitchFamily="34" charset="0"/>
                </a:rPr>
                <a:t>元，即</a:t>
              </a:r>
              <a:r>
                <a:rPr lang="en-US" altLang="zh-CN" sz="2200" dirty="0">
                  <a:latin typeface="+mn-ea"/>
                  <a:sym typeface="Tahoma" panose="020B0804030504040204" pitchFamily="34" charset="0"/>
                </a:rPr>
                <a:t>P1= 2</a:t>
              </a:r>
              <a:r>
                <a:rPr lang="zh-CN" altLang="en-US" sz="2200" dirty="0">
                  <a:latin typeface="+mn-ea"/>
                  <a:sym typeface="Tahoma" panose="020B0804030504040204" pitchFamily="34" charset="0"/>
                </a:rPr>
                <a:t>元，</a:t>
              </a:r>
              <a:endParaRPr lang="en-US" altLang="zh-CN" sz="2200" dirty="0">
                <a:latin typeface="+mn-ea"/>
                <a:sym typeface="Tahoma" panose="020B0804030504040204" pitchFamily="34" charset="0"/>
              </a:endParaRPr>
            </a:p>
            <a:p>
              <a:pPr marL="84455" lvl="0" indent="-84455" defTabSz="0" fontAlgn="base">
                <a:lnSpc>
                  <a:spcPct val="120000"/>
                </a:lnSpc>
                <a:spcBef>
                  <a:spcPts val="0"/>
                </a:spcBef>
                <a:spcAft>
                  <a:spcPct val="0"/>
                </a:spcAft>
                <a:buClr>
                  <a:srgbClr val="3333CC"/>
                </a:buClr>
                <a:buSzPct val="60000"/>
                <a:buNone/>
              </a:pPr>
              <a:r>
                <a:rPr lang="zh-CN" altLang="en-US" sz="2200" dirty="0">
                  <a:latin typeface="+mn-ea"/>
                  <a:sym typeface="Tahoma" panose="020B0804030504040204" pitchFamily="34" charset="0"/>
                </a:rPr>
                <a:t>销售量为</a:t>
              </a:r>
              <a:r>
                <a:rPr lang="en-US" altLang="zh-CN" sz="2200" dirty="0">
                  <a:latin typeface="+mn-ea"/>
                  <a:sym typeface="Tahoma" panose="020B0804030504040204" pitchFamily="34" charset="0"/>
                </a:rPr>
                <a:t>100</a:t>
              </a:r>
              <a:r>
                <a:rPr lang="zh-CN" altLang="en-US" sz="2200" dirty="0">
                  <a:latin typeface="+mn-ea"/>
                  <a:sym typeface="Tahoma" panose="020B0804030504040204" pitchFamily="34" charset="0"/>
                </a:rPr>
                <a:t>斤，即</a:t>
              </a:r>
              <a:r>
                <a:rPr lang="en-US" altLang="zh-CN" sz="2200" dirty="0">
                  <a:latin typeface="+mn-ea"/>
                  <a:sym typeface="Tahoma" panose="020B0804030504040204" pitchFamily="34" charset="0"/>
                </a:rPr>
                <a:t>Q1 =100</a:t>
              </a:r>
              <a:r>
                <a:rPr lang="zh-CN" altLang="en-US" sz="2200" dirty="0">
                  <a:latin typeface="+mn-ea"/>
                  <a:sym typeface="Tahoma" panose="020B0804030504040204" pitchFamily="34" charset="0"/>
                </a:rPr>
                <a:t>斤时，总收益</a:t>
              </a:r>
              <a:r>
                <a:rPr lang="en-US" altLang="zh-CN" sz="2200" dirty="0">
                  <a:latin typeface="+mn-ea"/>
                  <a:sym typeface="Tahoma" panose="020B0804030504040204" pitchFamily="34" charset="0"/>
                </a:rPr>
                <a:t>TR1</a:t>
              </a:r>
              <a:r>
                <a:rPr lang="zh-CN" altLang="en-US" sz="2200" dirty="0">
                  <a:latin typeface="+mn-ea"/>
                  <a:sym typeface="Tahoma" panose="020B0804030504040204" pitchFamily="34" charset="0"/>
                </a:rPr>
                <a:t>为：</a:t>
              </a:r>
              <a:r>
                <a:rPr lang="en-US" altLang="zh-CN" sz="2200" dirty="0">
                  <a:latin typeface="+mn-ea"/>
                  <a:sym typeface="Tahoma" panose="020B0804030504040204" pitchFamily="34" charset="0"/>
                </a:rPr>
                <a:t>TR1=P 1·Q 1=2X100=200</a:t>
              </a:r>
              <a:r>
                <a:rPr lang="zh-CN" altLang="en-US" sz="2200" dirty="0">
                  <a:latin typeface="+mn-ea"/>
                  <a:sym typeface="Tahoma" panose="020B0804030504040204" pitchFamily="34" charset="0"/>
                </a:rPr>
                <a:t>元。</a:t>
              </a:r>
              <a:endParaRPr lang="zh-CN" altLang="en-US" sz="2200" dirty="0">
                <a:latin typeface="+mn-ea"/>
                <a:sym typeface="Tahoma" panose="020B0804030504040204" pitchFamily="34" charset="0"/>
              </a:endParaRPr>
            </a:p>
          </p:txBody>
        </p:sp>
      </p:grpSp>
      <p:sp>
        <p:nvSpPr>
          <p:cNvPr id="8" name="矩形 7"/>
          <p:cNvSpPr/>
          <p:nvPr/>
        </p:nvSpPr>
        <p:spPr>
          <a:xfrm>
            <a:off x="1117861" y="3564534"/>
            <a:ext cx="7602808" cy="2089226"/>
          </a:xfrm>
          <a:prstGeom prst="rect">
            <a:avLst/>
          </a:prstGeom>
          <a:ln>
            <a:noFill/>
          </a:ln>
        </p:spPr>
        <p:txBody>
          <a:bodyPr wrap="square" anchor="ctr">
            <a:spAutoFit/>
          </a:bodyPr>
          <a:lstStyle/>
          <a:p>
            <a:pPr marL="373380" lvl="0" indent="-373380" defTabSz="0" fontAlgn="base">
              <a:lnSpc>
                <a:spcPct val="120000"/>
              </a:lnSpc>
              <a:spcBef>
                <a:spcPts val="0"/>
              </a:spcBef>
              <a:spcAft>
                <a:spcPct val="0"/>
              </a:spcAft>
              <a:buClr>
                <a:srgbClr val="3333CC"/>
              </a:buClr>
              <a:buSzPct val="60000"/>
              <a:buNone/>
            </a:pPr>
            <a:r>
              <a:rPr lang="zh-CN" altLang="en-US" sz="2200" dirty="0">
                <a:solidFill>
                  <a:srgbClr val="000000"/>
                </a:solidFill>
                <a:latin typeface="+mn-ea"/>
                <a:sym typeface="Tahoma" panose="020B0804030504040204" pitchFamily="34" charset="0"/>
              </a:rPr>
              <a:t>现在假定水的价格下降</a:t>
            </a:r>
            <a:r>
              <a:rPr lang="en-US" altLang="zh-CN" sz="2200" dirty="0">
                <a:solidFill>
                  <a:srgbClr val="000000"/>
                </a:solidFill>
                <a:latin typeface="+mn-ea"/>
                <a:sym typeface="Tahoma" panose="020B0804030504040204" pitchFamily="34" charset="0"/>
              </a:rPr>
              <a:t>10</a:t>
            </a:r>
            <a:r>
              <a:rPr lang="zh-CN" altLang="en-US" sz="2200" dirty="0">
                <a:solidFill>
                  <a:srgbClr val="000000"/>
                </a:solidFill>
                <a:latin typeface="+mn-ea"/>
                <a:sym typeface="Tahoma" panose="020B0804030504040204" pitchFamily="34" charset="0"/>
              </a:rPr>
              <a:t>％，即</a:t>
            </a:r>
            <a:r>
              <a:rPr lang="en-US" altLang="zh-CN" sz="2200" dirty="0">
                <a:solidFill>
                  <a:srgbClr val="000000"/>
                </a:solidFill>
                <a:latin typeface="+mn-ea"/>
                <a:sym typeface="Tahoma" panose="020B0804030504040204" pitchFamily="34" charset="0"/>
              </a:rPr>
              <a:t>P2 =1.8</a:t>
            </a:r>
            <a:r>
              <a:rPr lang="zh-CN" altLang="en-US" sz="2200" dirty="0">
                <a:solidFill>
                  <a:srgbClr val="000000"/>
                </a:solidFill>
                <a:latin typeface="+mn-ea"/>
                <a:sym typeface="Tahoma" panose="020B0804030504040204" pitchFamily="34" charset="0"/>
              </a:rPr>
              <a:t>元，因为</a:t>
            </a:r>
            <a:r>
              <a:rPr lang="en-US" altLang="zh-CN" sz="2200" dirty="0">
                <a:solidFill>
                  <a:srgbClr val="000000"/>
                </a:solidFill>
                <a:latin typeface="+mn-ea"/>
                <a:sym typeface="Tahoma" panose="020B0804030504040204" pitchFamily="34" charset="0"/>
              </a:rPr>
              <a:t>Ed= 0.5</a:t>
            </a:r>
            <a:r>
              <a:rPr lang="zh-CN" altLang="en-US" sz="2200" dirty="0">
                <a:solidFill>
                  <a:srgbClr val="000000"/>
                </a:solidFill>
                <a:latin typeface="+mn-ea"/>
                <a:sym typeface="Tahoma" panose="020B0804030504040204" pitchFamily="34" charset="0"/>
              </a:rPr>
              <a:t>，</a:t>
            </a:r>
            <a:endParaRPr lang="en-US" altLang="zh-CN" sz="2200" dirty="0">
              <a:solidFill>
                <a:srgbClr val="000000"/>
              </a:solidFill>
              <a:latin typeface="+mn-ea"/>
              <a:sym typeface="Tahoma" panose="020B0804030504040204" pitchFamily="34" charset="0"/>
            </a:endParaRPr>
          </a:p>
          <a:p>
            <a:pPr marL="373380" lvl="0" indent="-373380" defTabSz="0" fontAlgn="base">
              <a:lnSpc>
                <a:spcPct val="120000"/>
              </a:lnSpc>
              <a:spcBef>
                <a:spcPts val="0"/>
              </a:spcBef>
              <a:spcAft>
                <a:spcPct val="0"/>
              </a:spcAft>
              <a:buClr>
                <a:srgbClr val="3333CC"/>
              </a:buClr>
              <a:buSzPct val="60000"/>
              <a:buNone/>
            </a:pPr>
            <a:r>
              <a:rPr lang="zh-CN" altLang="en-US" sz="2200" dirty="0">
                <a:solidFill>
                  <a:srgbClr val="000000"/>
                </a:solidFill>
                <a:latin typeface="+mn-ea"/>
                <a:sym typeface="Tahoma" panose="020B0804030504040204" pitchFamily="34" charset="0"/>
              </a:rPr>
              <a:t>所以销售量增加</a:t>
            </a:r>
            <a:r>
              <a:rPr lang="en-US" altLang="zh-CN" sz="2200" dirty="0">
                <a:solidFill>
                  <a:srgbClr val="000000"/>
                </a:solidFill>
                <a:latin typeface="+mn-ea"/>
                <a:sym typeface="Tahoma" panose="020B0804030504040204" pitchFamily="34" charset="0"/>
              </a:rPr>
              <a:t>5</a:t>
            </a:r>
            <a:r>
              <a:rPr lang="zh-CN" altLang="en-US" sz="2200" dirty="0">
                <a:solidFill>
                  <a:srgbClr val="000000"/>
                </a:solidFill>
                <a:latin typeface="+mn-ea"/>
                <a:sym typeface="Tahoma" panose="020B0804030504040204" pitchFamily="34" charset="0"/>
              </a:rPr>
              <a:t>％，即</a:t>
            </a:r>
            <a:r>
              <a:rPr lang="en-US" altLang="zh-CN" sz="2200" dirty="0">
                <a:solidFill>
                  <a:srgbClr val="000000"/>
                </a:solidFill>
                <a:latin typeface="+mn-ea"/>
                <a:sym typeface="Tahoma" panose="020B0804030504040204" pitchFamily="34" charset="0"/>
              </a:rPr>
              <a:t>Q2 = 105</a:t>
            </a:r>
            <a:r>
              <a:rPr lang="zh-CN" altLang="en-US" sz="2200" dirty="0">
                <a:solidFill>
                  <a:srgbClr val="000000"/>
                </a:solidFill>
                <a:latin typeface="+mn-ea"/>
                <a:sym typeface="Tahoma" panose="020B0804030504040204" pitchFamily="34" charset="0"/>
              </a:rPr>
              <a:t>斤，</a:t>
            </a:r>
            <a:endParaRPr lang="en-US" altLang="zh-CN" sz="2200" dirty="0">
              <a:solidFill>
                <a:srgbClr val="000000"/>
              </a:solidFill>
              <a:latin typeface="+mn-ea"/>
              <a:sym typeface="Tahoma" panose="020B0804030504040204" pitchFamily="34" charset="0"/>
            </a:endParaRPr>
          </a:p>
          <a:p>
            <a:pPr marL="373380" lvl="0" indent="-373380" defTabSz="0" fontAlgn="base">
              <a:lnSpc>
                <a:spcPct val="120000"/>
              </a:lnSpc>
              <a:spcBef>
                <a:spcPts val="0"/>
              </a:spcBef>
              <a:spcAft>
                <a:spcPct val="0"/>
              </a:spcAft>
              <a:buClr>
                <a:srgbClr val="3333CC"/>
              </a:buClr>
              <a:buSzPct val="60000"/>
              <a:buNone/>
            </a:pPr>
            <a:r>
              <a:rPr lang="zh-CN" altLang="en-US" sz="2200" dirty="0">
                <a:solidFill>
                  <a:srgbClr val="000000"/>
                </a:solidFill>
                <a:latin typeface="+mn-ea"/>
                <a:sym typeface="Tahoma" panose="020B0804030504040204" pitchFamily="34" charset="0"/>
              </a:rPr>
              <a:t>这时总收益</a:t>
            </a:r>
            <a:r>
              <a:rPr lang="en-US" altLang="zh-CN" sz="2200" dirty="0">
                <a:solidFill>
                  <a:srgbClr val="000000"/>
                </a:solidFill>
                <a:latin typeface="+mn-ea"/>
                <a:sym typeface="Tahoma" panose="020B0804030504040204" pitchFamily="34" charset="0"/>
              </a:rPr>
              <a:t>TR2</a:t>
            </a:r>
            <a:r>
              <a:rPr lang="zh-CN" altLang="en-US" sz="2200" dirty="0">
                <a:solidFill>
                  <a:srgbClr val="000000"/>
                </a:solidFill>
                <a:latin typeface="+mn-ea"/>
                <a:sym typeface="Tahoma" panose="020B0804030504040204" pitchFamily="34" charset="0"/>
              </a:rPr>
              <a:t>为：</a:t>
            </a:r>
            <a:r>
              <a:rPr lang="en-US" altLang="zh-CN" sz="2200" dirty="0">
                <a:solidFill>
                  <a:srgbClr val="000000"/>
                </a:solidFill>
                <a:latin typeface="+mn-ea"/>
                <a:sym typeface="Tahoma" panose="020B0804030504040204" pitchFamily="34" charset="0"/>
              </a:rPr>
              <a:t>TR2=P 2*Q2 =1.8X 105=189</a:t>
            </a:r>
            <a:r>
              <a:rPr lang="zh-CN" altLang="en-US" sz="2200" dirty="0">
                <a:solidFill>
                  <a:srgbClr val="000000"/>
                </a:solidFill>
                <a:latin typeface="+mn-ea"/>
                <a:sym typeface="Tahoma" panose="020B0804030504040204" pitchFamily="34" charset="0"/>
              </a:rPr>
              <a:t>元</a:t>
            </a:r>
            <a:endParaRPr lang="zh-CN" altLang="en-US" sz="2200" dirty="0">
              <a:solidFill>
                <a:srgbClr val="000000"/>
              </a:solidFill>
              <a:latin typeface="+mn-ea"/>
              <a:sym typeface="Tahoma" panose="020B0804030504040204" pitchFamily="34" charset="0"/>
            </a:endParaRPr>
          </a:p>
          <a:p>
            <a:pPr marL="373380" lvl="0" indent="-373380" defTabSz="0" fontAlgn="base">
              <a:lnSpc>
                <a:spcPct val="120000"/>
              </a:lnSpc>
              <a:spcBef>
                <a:spcPts val="0"/>
              </a:spcBef>
              <a:spcAft>
                <a:spcPct val="0"/>
              </a:spcAft>
              <a:buClr>
                <a:srgbClr val="3333CC"/>
              </a:buClr>
              <a:buSzPct val="60000"/>
              <a:buNone/>
            </a:pPr>
            <a:r>
              <a:rPr lang="en-US" altLang="zh-CN" sz="2200" dirty="0">
                <a:solidFill>
                  <a:srgbClr val="000000"/>
                </a:solidFill>
                <a:latin typeface="+mn-ea"/>
                <a:sym typeface="Tahoma" panose="020B0804030504040204" pitchFamily="34" charset="0"/>
              </a:rPr>
              <a:t>TR2</a:t>
            </a:r>
            <a:r>
              <a:rPr lang="zh-CN" altLang="en-US" sz="2200" dirty="0">
                <a:solidFill>
                  <a:srgbClr val="000000"/>
                </a:solidFill>
                <a:latin typeface="+mn-ea"/>
                <a:sym typeface="Tahoma" panose="020B0804030504040204" pitchFamily="34" charset="0"/>
              </a:rPr>
              <a:t>一</a:t>
            </a:r>
            <a:r>
              <a:rPr lang="en-US" altLang="zh-CN" sz="2200" dirty="0">
                <a:solidFill>
                  <a:srgbClr val="000000"/>
                </a:solidFill>
                <a:latin typeface="+mn-ea"/>
                <a:sym typeface="Tahoma" panose="020B0804030504040204" pitchFamily="34" charset="0"/>
              </a:rPr>
              <a:t>TR1 =189</a:t>
            </a:r>
            <a:r>
              <a:rPr lang="zh-CN" altLang="en-US" sz="2200" dirty="0">
                <a:solidFill>
                  <a:srgbClr val="000000"/>
                </a:solidFill>
                <a:latin typeface="+mn-ea"/>
                <a:sym typeface="Tahoma" panose="020B0804030504040204" pitchFamily="34" charset="0"/>
              </a:rPr>
              <a:t>元</a:t>
            </a:r>
            <a:r>
              <a:rPr lang="en-US" altLang="zh-CN" sz="2200" dirty="0">
                <a:solidFill>
                  <a:srgbClr val="000000"/>
                </a:solidFill>
                <a:latin typeface="+mn-ea"/>
                <a:sym typeface="Tahoma" panose="020B0804030504040204" pitchFamily="34" charset="0"/>
              </a:rPr>
              <a:t>—200</a:t>
            </a:r>
            <a:r>
              <a:rPr lang="zh-CN" altLang="en-US" sz="2200" dirty="0">
                <a:solidFill>
                  <a:srgbClr val="000000"/>
                </a:solidFill>
                <a:latin typeface="+mn-ea"/>
                <a:sym typeface="Tahoma" panose="020B0804030504040204" pitchFamily="34" charset="0"/>
              </a:rPr>
              <a:t>元</a:t>
            </a:r>
            <a:r>
              <a:rPr lang="en-US" altLang="zh-CN" sz="2200" dirty="0">
                <a:solidFill>
                  <a:srgbClr val="000000"/>
                </a:solidFill>
                <a:latin typeface="+mn-ea"/>
                <a:sym typeface="Tahoma" panose="020B0804030504040204" pitchFamily="34" charset="0"/>
              </a:rPr>
              <a:t>=</a:t>
            </a:r>
            <a:r>
              <a:rPr lang="zh-CN" altLang="en-US" sz="2200" dirty="0">
                <a:solidFill>
                  <a:srgbClr val="000000"/>
                </a:solidFill>
                <a:latin typeface="+mn-ea"/>
                <a:sym typeface="Tahoma" panose="020B0804030504040204" pitchFamily="34" charset="0"/>
              </a:rPr>
              <a:t>－</a:t>
            </a:r>
            <a:r>
              <a:rPr lang="en-US" altLang="zh-CN" sz="2200" dirty="0">
                <a:solidFill>
                  <a:srgbClr val="000000"/>
                </a:solidFill>
                <a:latin typeface="+mn-ea"/>
                <a:sym typeface="Tahoma" panose="020B0804030504040204" pitchFamily="34" charset="0"/>
              </a:rPr>
              <a:t>11</a:t>
            </a:r>
            <a:r>
              <a:rPr lang="zh-CN" altLang="en-US" sz="2200" dirty="0">
                <a:solidFill>
                  <a:srgbClr val="000000"/>
                </a:solidFill>
                <a:latin typeface="+mn-ea"/>
                <a:sym typeface="Tahoma" panose="020B0804030504040204" pitchFamily="34" charset="0"/>
              </a:rPr>
              <a:t>元</a:t>
            </a:r>
            <a:endParaRPr lang="zh-CN" altLang="en-US" sz="2200" dirty="0">
              <a:solidFill>
                <a:srgbClr val="000000"/>
              </a:solidFill>
              <a:latin typeface="+mn-ea"/>
              <a:sym typeface="Tahoma" panose="020B0804030504040204" pitchFamily="34" charset="0"/>
            </a:endParaRPr>
          </a:p>
          <a:p>
            <a:pPr marL="373380" lvl="0" indent="-373380" defTabSz="0" fontAlgn="base">
              <a:lnSpc>
                <a:spcPct val="120000"/>
              </a:lnSpc>
              <a:spcBef>
                <a:spcPts val="0"/>
              </a:spcBef>
              <a:spcAft>
                <a:spcPct val="0"/>
              </a:spcAft>
              <a:buClr>
                <a:srgbClr val="3333CC"/>
              </a:buClr>
              <a:buSzPct val="60000"/>
              <a:buNone/>
            </a:pPr>
            <a:r>
              <a:rPr lang="zh-CN" altLang="en-US" sz="2200" b="1" dirty="0">
                <a:solidFill>
                  <a:srgbClr val="000000"/>
                </a:solidFill>
                <a:latin typeface="+mn-ea"/>
                <a:sym typeface="Tahoma" panose="020B0804030504040204" pitchFamily="34" charset="0"/>
              </a:rPr>
              <a:t>这表明，由于水价格下降，总收益减少了。</a:t>
            </a:r>
            <a:endParaRPr lang="zh-CN" altLang="en-US" sz="2200" b="1" dirty="0">
              <a:solidFill>
                <a:srgbClr val="000000"/>
              </a:solidFill>
              <a:latin typeface="+mn-ea"/>
              <a:sym typeface="Tahoma" panose="020B0804030504040204" pitchFamily="34" charset="0"/>
            </a:endParaRPr>
          </a:p>
        </p:txBody>
      </p:sp>
      <p:pic>
        <p:nvPicPr>
          <p:cNvPr id="9" name="图片 8"/>
          <p:cNvPicPr>
            <a:picLocks noChangeAspect="1"/>
          </p:cNvPicPr>
          <p:nvPr/>
        </p:nvPicPr>
        <p:blipFill>
          <a:blip r:embed="rId1"/>
          <a:stretch>
            <a:fillRect/>
          </a:stretch>
        </p:blipFill>
        <p:spPr>
          <a:xfrm>
            <a:off x="8675230" y="3172533"/>
            <a:ext cx="3220441" cy="3024000"/>
          </a:xfrm>
          <a:prstGeom prst="rect">
            <a:avLst/>
          </a:prstGeom>
        </p:spPr>
      </p:pic>
      <p:sp>
        <p:nvSpPr>
          <p:cNvPr id="3" name="矩形 2"/>
          <p:cNvSpPr/>
          <p:nvPr/>
        </p:nvSpPr>
        <p:spPr>
          <a:xfrm>
            <a:off x="92075" y="3432175"/>
            <a:ext cx="8628380" cy="26041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目前水的价格下降</a:t>
            </a:r>
            <a:r>
              <a:rPr lang="en-US" altLang="zh-CN"/>
              <a:t>10%</a:t>
            </a:r>
            <a:r>
              <a:rPr lang="zh-CN" altLang="en-US"/>
              <a:t>时，此时的总收益为多少</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1" name="任意多边形: 形状 510"/>
          <p:cNvSpPr/>
          <p:nvPr/>
        </p:nvSpPr>
        <p:spPr>
          <a:xfrm>
            <a:off x="6596632" y="3230334"/>
            <a:ext cx="4319040" cy="677876"/>
          </a:xfrm>
          <a:custGeom>
            <a:avLst/>
            <a:gdLst/>
            <a:ahLst/>
            <a:cxnLst/>
            <a:rect l="l" t="t" r="r" b="b"/>
            <a:pathLst>
              <a:path w="2940689" h="461543">
                <a:moveTo>
                  <a:pt x="1189884" y="120990"/>
                </a:moveTo>
                <a:lnTo>
                  <a:pt x="1132888" y="264719"/>
                </a:lnTo>
                <a:lnTo>
                  <a:pt x="1246999" y="264719"/>
                </a:lnTo>
                <a:close/>
                <a:moveTo>
                  <a:pt x="2686300" y="0"/>
                </a:moveTo>
                <a:lnTo>
                  <a:pt x="2915839" y="0"/>
                </a:lnTo>
                <a:lnTo>
                  <a:pt x="2915839" y="93269"/>
                </a:lnTo>
                <a:lnTo>
                  <a:pt x="2707827" y="93269"/>
                </a:lnTo>
                <a:cubicBezTo>
                  <a:pt x="2678502" y="93704"/>
                  <a:pt x="2659507" y="94901"/>
                  <a:pt x="2650842" y="96858"/>
                </a:cubicBezTo>
                <a:cubicBezTo>
                  <a:pt x="2633304" y="101109"/>
                  <a:pt x="2624535" y="114093"/>
                  <a:pt x="2624535" y="135810"/>
                </a:cubicBezTo>
                <a:cubicBezTo>
                  <a:pt x="2624535" y="154569"/>
                  <a:pt x="2631429" y="166828"/>
                  <a:pt x="2645216" y="172586"/>
                </a:cubicBezTo>
                <a:cubicBezTo>
                  <a:pt x="2656103" y="177772"/>
                  <a:pt x="2674277" y="180365"/>
                  <a:pt x="2699737" y="180365"/>
                </a:cubicBezTo>
                <a:lnTo>
                  <a:pt x="2771714" y="180365"/>
                </a:lnTo>
                <a:cubicBezTo>
                  <a:pt x="2809255" y="180365"/>
                  <a:pt x="2838526" y="184044"/>
                  <a:pt x="2859528" y="191402"/>
                </a:cubicBezTo>
                <a:cubicBezTo>
                  <a:pt x="2891011" y="202061"/>
                  <a:pt x="2912646" y="220509"/>
                  <a:pt x="2924433" y="246748"/>
                </a:cubicBezTo>
                <a:cubicBezTo>
                  <a:pt x="2935270" y="271566"/>
                  <a:pt x="2940689" y="296637"/>
                  <a:pt x="2940689" y="321961"/>
                </a:cubicBezTo>
                <a:cubicBezTo>
                  <a:pt x="2940689" y="350608"/>
                  <a:pt x="2932838" y="377372"/>
                  <a:pt x="2917135" y="402254"/>
                </a:cubicBezTo>
                <a:cubicBezTo>
                  <a:pt x="2901084" y="432357"/>
                  <a:pt x="2873470" y="450774"/>
                  <a:pt x="2834293" y="457503"/>
                </a:cubicBezTo>
                <a:cubicBezTo>
                  <a:pt x="2819205" y="460197"/>
                  <a:pt x="2794077" y="461543"/>
                  <a:pt x="2758909" y="461543"/>
                </a:cubicBezTo>
                <a:lnTo>
                  <a:pt x="2526669" y="461543"/>
                </a:lnTo>
                <a:lnTo>
                  <a:pt x="2526669" y="368274"/>
                </a:lnTo>
                <a:lnTo>
                  <a:pt x="2738721" y="368274"/>
                </a:lnTo>
                <a:cubicBezTo>
                  <a:pt x="2770096" y="368274"/>
                  <a:pt x="2792581" y="364906"/>
                  <a:pt x="2806175" y="358170"/>
                </a:cubicBezTo>
                <a:cubicBezTo>
                  <a:pt x="2815841" y="351176"/>
                  <a:pt x="2820674" y="339328"/>
                  <a:pt x="2820674" y="322626"/>
                </a:cubicBezTo>
                <a:cubicBezTo>
                  <a:pt x="2820674" y="303445"/>
                  <a:pt x="2813251" y="289800"/>
                  <a:pt x="2798407" y="281692"/>
                </a:cubicBezTo>
                <a:cubicBezTo>
                  <a:pt x="2787848" y="275863"/>
                  <a:pt x="2771775" y="272948"/>
                  <a:pt x="2750186" y="272948"/>
                </a:cubicBezTo>
                <a:lnTo>
                  <a:pt x="2666776" y="272948"/>
                </a:lnTo>
                <a:cubicBezTo>
                  <a:pt x="2614398" y="272948"/>
                  <a:pt x="2575568" y="262015"/>
                  <a:pt x="2550286" y="240148"/>
                </a:cubicBezTo>
                <a:cubicBezTo>
                  <a:pt x="2537192" y="230382"/>
                  <a:pt x="2526519" y="216318"/>
                  <a:pt x="2518268" y="197955"/>
                </a:cubicBezTo>
                <a:cubicBezTo>
                  <a:pt x="2510017" y="179592"/>
                  <a:pt x="2505891" y="159773"/>
                  <a:pt x="2505891" y="138499"/>
                </a:cubicBezTo>
                <a:cubicBezTo>
                  <a:pt x="2505891" y="105959"/>
                  <a:pt x="2517629" y="75023"/>
                  <a:pt x="2541103" y="45691"/>
                </a:cubicBezTo>
                <a:cubicBezTo>
                  <a:pt x="2555748" y="21395"/>
                  <a:pt x="2583630" y="6915"/>
                  <a:pt x="2624749" y="2250"/>
                </a:cubicBezTo>
                <a:cubicBezTo>
                  <a:pt x="2639465" y="750"/>
                  <a:pt x="2659982" y="0"/>
                  <a:pt x="2686300" y="0"/>
                </a:cubicBezTo>
                <a:close/>
                <a:moveTo>
                  <a:pt x="2043434" y="0"/>
                </a:moveTo>
                <a:lnTo>
                  <a:pt x="2152476" y="0"/>
                </a:lnTo>
                <a:lnTo>
                  <a:pt x="2152476" y="214660"/>
                </a:lnTo>
                <a:lnTo>
                  <a:pt x="2316939" y="0"/>
                </a:lnTo>
                <a:lnTo>
                  <a:pt x="2453210" y="0"/>
                </a:lnTo>
                <a:lnTo>
                  <a:pt x="2265504" y="228446"/>
                </a:lnTo>
                <a:lnTo>
                  <a:pt x="2444466" y="461543"/>
                </a:lnTo>
                <a:lnTo>
                  <a:pt x="2308227" y="461543"/>
                </a:lnTo>
                <a:lnTo>
                  <a:pt x="2152476" y="242687"/>
                </a:lnTo>
                <a:lnTo>
                  <a:pt x="2152476" y="461543"/>
                </a:lnTo>
                <a:lnTo>
                  <a:pt x="2043434" y="461543"/>
                </a:lnTo>
                <a:close/>
                <a:moveTo>
                  <a:pt x="1510034" y="0"/>
                </a:moveTo>
                <a:lnTo>
                  <a:pt x="1643443" y="0"/>
                </a:lnTo>
                <a:lnTo>
                  <a:pt x="1810414" y="333513"/>
                </a:lnTo>
                <a:lnTo>
                  <a:pt x="1810414" y="0"/>
                </a:lnTo>
                <a:lnTo>
                  <a:pt x="1914656" y="0"/>
                </a:lnTo>
                <a:lnTo>
                  <a:pt x="1914656" y="461543"/>
                </a:lnTo>
                <a:lnTo>
                  <a:pt x="1786786" y="461543"/>
                </a:lnTo>
                <a:lnTo>
                  <a:pt x="1614961" y="132723"/>
                </a:lnTo>
                <a:lnTo>
                  <a:pt x="1614961" y="461543"/>
                </a:lnTo>
                <a:lnTo>
                  <a:pt x="1510034" y="461543"/>
                </a:lnTo>
                <a:close/>
                <a:moveTo>
                  <a:pt x="1129941" y="0"/>
                </a:moveTo>
                <a:lnTo>
                  <a:pt x="1249163" y="0"/>
                </a:lnTo>
                <a:lnTo>
                  <a:pt x="1436976" y="461543"/>
                </a:lnTo>
                <a:lnTo>
                  <a:pt x="1313886" y="461543"/>
                </a:lnTo>
                <a:lnTo>
                  <a:pt x="1270155" y="357987"/>
                </a:lnTo>
                <a:lnTo>
                  <a:pt x="1108938" y="357987"/>
                </a:lnTo>
                <a:lnTo>
                  <a:pt x="1065208" y="461543"/>
                </a:lnTo>
                <a:lnTo>
                  <a:pt x="942225" y="461543"/>
                </a:lnTo>
                <a:close/>
                <a:moveTo>
                  <a:pt x="481334" y="0"/>
                </a:moveTo>
                <a:lnTo>
                  <a:pt x="590376" y="0"/>
                </a:lnTo>
                <a:lnTo>
                  <a:pt x="590376" y="182423"/>
                </a:lnTo>
                <a:lnTo>
                  <a:pt x="750168" y="182423"/>
                </a:lnTo>
                <a:lnTo>
                  <a:pt x="750168" y="0"/>
                </a:lnTo>
                <a:lnTo>
                  <a:pt x="858524" y="0"/>
                </a:lnTo>
                <a:lnTo>
                  <a:pt x="858524" y="461543"/>
                </a:lnTo>
                <a:lnTo>
                  <a:pt x="750168" y="461543"/>
                </a:lnTo>
                <a:lnTo>
                  <a:pt x="750168" y="275691"/>
                </a:lnTo>
                <a:lnTo>
                  <a:pt x="590376" y="275691"/>
                </a:lnTo>
                <a:lnTo>
                  <a:pt x="590376" y="461543"/>
                </a:lnTo>
                <a:lnTo>
                  <a:pt x="481334" y="461543"/>
                </a:lnTo>
                <a:close/>
                <a:moveTo>
                  <a:pt x="0" y="0"/>
                </a:moveTo>
                <a:lnTo>
                  <a:pt x="400346" y="0"/>
                </a:lnTo>
                <a:lnTo>
                  <a:pt x="400346" y="93269"/>
                </a:lnTo>
                <a:lnTo>
                  <a:pt x="251667" y="93269"/>
                </a:lnTo>
                <a:lnTo>
                  <a:pt x="251667" y="461543"/>
                </a:lnTo>
                <a:lnTo>
                  <a:pt x="142625" y="461543"/>
                </a:lnTo>
                <a:lnTo>
                  <a:pt x="142625" y="93269"/>
                </a:lnTo>
                <a:lnTo>
                  <a:pt x="0" y="93269"/>
                </a:lnTo>
                <a:close/>
              </a:path>
            </a:pathLst>
          </a:custGeom>
          <a:solidFill>
            <a:schemeClr val="bg1"/>
          </a:solidFill>
          <a:ln>
            <a:noFill/>
          </a:ln>
          <a:effectLst>
            <a:glow rad="127000">
              <a:srgbClr val="75ADFF">
                <a:alpha val="34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6000" b="0" i="0" u="none" strike="noStrike" kern="1200" cap="none" spc="0" normalizeH="0" baseline="0" noProof="0" dirty="0">
              <a:ln>
                <a:noFill/>
              </a:ln>
              <a:solidFill>
                <a:srgbClr val="FFFFFF"/>
              </a:solidFill>
              <a:effectLst/>
              <a:uLnTx/>
              <a:uFillTx/>
              <a:cs typeface="+mn-ea"/>
              <a:sym typeface="+mn-lt"/>
            </a:endParaRPr>
          </a:p>
        </p:txBody>
      </p:sp>
      <p:sp>
        <p:nvSpPr>
          <p:cNvPr id="512" name="文本框 511"/>
          <p:cNvSpPr txBox="1"/>
          <p:nvPr/>
        </p:nvSpPr>
        <p:spPr>
          <a:xfrm>
            <a:off x="6630172" y="2480652"/>
            <a:ext cx="4251960" cy="553212"/>
          </a:xfrm>
          <a:custGeom>
            <a:avLst/>
            <a:gdLst/>
            <a:ahLst/>
            <a:cxnLst/>
            <a:rect l="l" t="t" r="r" b="b"/>
            <a:pathLst>
              <a:path w="4251960" h="553212">
                <a:moveTo>
                  <a:pt x="2880360" y="482346"/>
                </a:moveTo>
                <a:lnTo>
                  <a:pt x="3099816" y="482346"/>
                </a:lnTo>
                <a:lnTo>
                  <a:pt x="3099816" y="551688"/>
                </a:lnTo>
                <a:lnTo>
                  <a:pt x="2880360" y="551688"/>
                </a:lnTo>
                <a:close/>
                <a:moveTo>
                  <a:pt x="4075176" y="413004"/>
                </a:moveTo>
                <a:lnTo>
                  <a:pt x="4185666" y="413004"/>
                </a:lnTo>
                <a:lnTo>
                  <a:pt x="4251198" y="551688"/>
                </a:lnTo>
                <a:lnTo>
                  <a:pt x="4140708" y="551688"/>
                </a:lnTo>
                <a:close/>
                <a:moveTo>
                  <a:pt x="3648456" y="413004"/>
                </a:moveTo>
                <a:lnTo>
                  <a:pt x="3758946" y="413004"/>
                </a:lnTo>
                <a:lnTo>
                  <a:pt x="3693414" y="551688"/>
                </a:lnTo>
                <a:lnTo>
                  <a:pt x="3582924" y="551688"/>
                </a:lnTo>
                <a:close/>
                <a:moveTo>
                  <a:pt x="528066" y="397764"/>
                </a:moveTo>
                <a:lnTo>
                  <a:pt x="625602" y="397764"/>
                </a:lnTo>
                <a:lnTo>
                  <a:pt x="659130" y="550164"/>
                </a:lnTo>
                <a:lnTo>
                  <a:pt x="561594" y="550164"/>
                </a:lnTo>
                <a:close/>
                <a:moveTo>
                  <a:pt x="243840" y="397764"/>
                </a:moveTo>
                <a:lnTo>
                  <a:pt x="341376" y="397764"/>
                </a:lnTo>
                <a:lnTo>
                  <a:pt x="307848" y="550164"/>
                </a:lnTo>
                <a:lnTo>
                  <a:pt x="210312" y="550164"/>
                </a:lnTo>
                <a:close/>
                <a:moveTo>
                  <a:pt x="3236214" y="372618"/>
                </a:moveTo>
                <a:lnTo>
                  <a:pt x="3236214" y="482346"/>
                </a:lnTo>
                <a:lnTo>
                  <a:pt x="3414522" y="482346"/>
                </a:lnTo>
                <a:cubicBezTo>
                  <a:pt x="3421634" y="482346"/>
                  <a:pt x="3427476" y="480060"/>
                  <a:pt x="3432048" y="475488"/>
                </a:cubicBezTo>
                <a:cubicBezTo>
                  <a:pt x="3436620" y="470916"/>
                  <a:pt x="3438906" y="465328"/>
                  <a:pt x="3438906" y="458724"/>
                </a:cubicBezTo>
                <a:lnTo>
                  <a:pt x="3438906" y="372618"/>
                </a:lnTo>
                <a:close/>
                <a:moveTo>
                  <a:pt x="3131058" y="303276"/>
                </a:moveTo>
                <a:lnTo>
                  <a:pt x="3152394" y="303276"/>
                </a:lnTo>
                <a:lnTo>
                  <a:pt x="3236214" y="303276"/>
                </a:lnTo>
                <a:lnTo>
                  <a:pt x="3438906" y="303276"/>
                </a:lnTo>
                <a:lnTo>
                  <a:pt x="3544824" y="303276"/>
                </a:lnTo>
                <a:lnTo>
                  <a:pt x="3544824" y="372618"/>
                </a:lnTo>
                <a:lnTo>
                  <a:pt x="3544824" y="467868"/>
                </a:lnTo>
                <a:cubicBezTo>
                  <a:pt x="3544824" y="479552"/>
                  <a:pt x="3542538" y="490474"/>
                  <a:pt x="3537966" y="500634"/>
                </a:cubicBezTo>
                <a:cubicBezTo>
                  <a:pt x="3533394" y="510794"/>
                  <a:pt x="3527298" y="519684"/>
                  <a:pt x="3519678" y="527304"/>
                </a:cubicBezTo>
                <a:cubicBezTo>
                  <a:pt x="3512058" y="534924"/>
                  <a:pt x="3503168" y="540893"/>
                  <a:pt x="3493008" y="545211"/>
                </a:cubicBezTo>
                <a:cubicBezTo>
                  <a:pt x="3482848" y="549529"/>
                  <a:pt x="3472180" y="551688"/>
                  <a:pt x="3461004" y="551688"/>
                </a:cubicBezTo>
                <a:lnTo>
                  <a:pt x="3236214" y="551688"/>
                </a:lnTo>
                <a:lnTo>
                  <a:pt x="3152394" y="551688"/>
                </a:lnTo>
                <a:lnTo>
                  <a:pt x="3131058" y="551688"/>
                </a:lnTo>
                <a:close/>
                <a:moveTo>
                  <a:pt x="1542288" y="262890"/>
                </a:moveTo>
                <a:lnTo>
                  <a:pt x="1640586" y="262890"/>
                </a:lnTo>
                <a:lnTo>
                  <a:pt x="1640586" y="320040"/>
                </a:lnTo>
                <a:lnTo>
                  <a:pt x="1783842" y="320040"/>
                </a:lnTo>
                <a:lnTo>
                  <a:pt x="1783842" y="395478"/>
                </a:lnTo>
                <a:lnTo>
                  <a:pt x="1640586" y="395478"/>
                </a:lnTo>
                <a:lnTo>
                  <a:pt x="1640586" y="475488"/>
                </a:lnTo>
                <a:lnTo>
                  <a:pt x="1783842" y="475488"/>
                </a:lnTo>
                <a:lnTo>
                  <a:pt x="1783842" y="550926"/>
                </a:lnTo>
                <a:lnTo>
                  <a:pt x="1411986" y="550926"/>
                </a:lnTo>
                <a:lnTo>
                  <a:pt x="1411986" y="475488"/>
                </a:lnTo>
                <a:lnTo>
                  <a:pt x="1542288" y="475488"/>
                </a:lnTo>
                <a:lnTo>
                  <a:pt x="1542288" y="395478"/>
                </a:lnTo>
                <a:lnTo>
                  <a:pt x="1411986" y="395478"/>
                </a:lnTo>
                <a:lnTo>
                  <a:pt x="1411986" y="320040"/>
                </a:lnTo>
                <a:lnTo>
                  <a:pt x="1542288" y="320040"/>
                </a:lnTo>
                <a:close/>
                <a:moveTo>
                  <a:pt x="988314" y="243078"/>
                </a:moveTo>
                <a:lnTo>
                  <a:pt x="1375410" y="243078"/>
                </a:lnTo>
                <a:lnTo>
                  <a:pt x="1375410" y="313182"/>
                </a:lnTo>
                <a:lnTo>
                  <a:pt x="1235202" y="313182"/>
                </a:lnTo>
                <a:lnTo>
                  <a:pt x="1235202" y="358140"/>
                </a:lnTo>
                <a:lnTo>
                  <a:pt x="1365504" y="358140"/>
                </a:lnTo>
                <a:lnTo>
                  <a:pt x="1365504" y="429006"/>
                </a:lnTo>
                <a:lnTo>
                  <a:pt x="1235202" y="429006"/>
                </a:lnTo>
                <a:lnTo>
                  <a:pt x="1235202" y="481584"/>
                </a:lnTo>
                <a:lnTo>
                  <a:pt x="1375410" y="481584"/>
                </a:lnTo>
                <a:lnTo>
                  <a:pt x="1375410" y="550926"/>
                </a:lnTo>
                <a:lnTo>
                  <a:pt x="1235202" y="550926"/>
                </a:lnTo>
                <a:lnTo>
                  <a:pt x="1129284" y="550926"/>
                </a:lnTo>
                <a:lnTo>
                  <a:pt x="988314" y="550926"/>
                </a:lnTo>
                <a:lnTo>
                  <a:pt x="988314" y="481584"/>
                </a:lnTo>
                <a:lnTo>
                  <a:pt x="1129284" y="481584"/>
                </a:lnTo>
                <a:lnTo>
                  <a:pt x="1129284" y="429006"/>
                </a:lnTo>
                <a:lnTo>
                  <a:pt x="998220" y="429006"/>
                </a:lnTo>
                <a:lnTo>
                  <a:pt x="998220" y="358140"/>
                </a:lnTo>
                <a:lnTo>
                  <a:pt x="1129284" y="358140"/>
                </a:lnTo>
                <a:lnTo>
                  <a:pt x="1129284" y="313182"/>
                </a:lnTo>
                <a:lnTo>
                  <a:pt x="988314" y="313182"/>
                </a:lnTo>
                <a:close/>
                <a:moveTo>
                  <a:pt x="887730" y="238506"/>
                </a:moveTo>
                <a:lnTo>
                  <a:pt x="948690" y="238506"/>
                </a:lnTo>
                <a:lnTo>
                  <a:pt x="967740" y="550926"/>
                </a:lnTo>
                <a:lnTo>
                  <a:pt x="906780" y="550926"/>
                </a:lnTo>
                <a:close/>
                <a:moveTo>
                  <a:pt x="724662" y="238506"/>
                </a:moveTo>
                <a:lnTo>
                  <a:pt x="785622" y="238506"/>
                </a:lnTo>
                <a:lnTo>
                  <a:pt x="767334" y="550926"/>
                </a:lnTo>
                <a:lnTo>
                  <a:pt x="706374" y="550926"/>
                </a:lnTo>
                <a:close/>
                <a:moveTo>
                  <a:pt x="3969258" y="195834"/>
                </a:moveTo>
                <a:lnTo>
                  <a:pt x="3969258" y="319278"/>
                </a:lnTo>
                <a:lnTo>
                  <a:pt x="4100322" y="319278"/>
                </a:lnTo>
                <a:cubicBezTo>
                  <a:pt x="4106926" y="319278"/>
                  <a:pt x="4112514" y="316992"/>
                  <a:pt x="4117086" y="312420"/>
                </a:cubicBezTo>
                <a:cubicBezTo>
                  <a:pt x="4121658" y="307848"/>
                  <a:pt x="4123944" y="302006"/>
                  <a:pt x="4123944" y="294894"/>
                </a:cubicBezTo>
                <a:lnTo>
                  <a:pt x="4123944" y="195834"/>
                </a:lnTo>
                <a:close/>
                <a:moveTo>
                  <a:pt x="3709416" y="195834"/>
                </a:moveTo>
                <a:lnTo>
                  <a:pt x="3709416" y="319278"/>
                </a:lnTo>
                <a:lnTo>
                  <a:pt x="3863340" y="319278"/>
                </a:lnTo>
                <a:lnTo>
                  <a:pt x="3863340" y="195834"/>
                </a:lnTo>
                <a:close/>
                <a:moveTo>
                  <a:pt x="489204" y="175260"/>
                </a:moveTo>
                <a:lnTo>
                  <a:pt x="489204" y="220218"/>
                </a:lnTo>
                <a:lnTo>
                  <a:pt x="531114" y="220218"/>
                </a:lnTo>
                <a:cubicBezTo>
                  <a:pt x="537718" y="220218"/>
                  <a:pt x="543306" y="217932"/>
                  <a:pt x="547878" y="213360"/>
                </a:cubicBezTo>
                <a:cubicBezTo>
                  <a:pt x="552450" y="208788"/>
                  <a:pt x="554736" y="203200"/>
                  <a:pt x="554736" y="196596"/>
                </a:cubicBezTo>
                <a:lnTo>
                  <a:pt x="554736" y="175260"/>
                </a:lnTo>
                <a:close/>
                <a:moveTo>
                  <a:pt x="318516" y="175260"/>
                </a:moveTo>
                <a:lnTo>
                  <a:pt x="318516" y="220218"/>
                </a:lnTo>
                <a:lnTo>
                  <a:pt x="383286" y="220218"/>
                </a:lnTo>
                <a:lnTo>
                  <a:pt x="383286" y="175260"/>
                </a:lnTo>
                <a:close/>
                <a:moveTo>
                  <a:pt x="0" y="167640"/>
                </a:moveTo>
                <a:lnTo>
                  <a:pt x="44958" y="167640"/>
                </a:lnTo>
                <a:lnTo>
                  <a:pt x="151638" y="167640"/>
                </a:lnTo>
                <a:lnTo>
                  <a:pt x="153162" y="167640"/>
                </a:lnTo>
                <a:lnTo>
                  <a:pt x="153162" y="463296"/>
                </a:lnTo>
                <a:cubicBezTo>
                  <a:pt x="153162" y="469900"/>
                  <a:pt x="155448" y="475488"/>
                  <a:pt x="160020" y="480060"/>
                </a:cubicBezTo>
                <a:cubicBezTo>
                  <a:pt x="164592" y="484632"/>
                  <a:pt x="170180" y="486918"/>
                  <a:pt x="176784" y="486918"/>
                </a:cubicBezTo>
                <a:lnTo>
                  <a:pt x="210312" y="486918"/>
                </a:lnTo>
                <a:lnTo>
                  <a:pt x="180594" y="553212"/>
                </a:lnTo>
                <a:lnTo>
                  <a:pt x="105918" y="553212"/>
                </a:lnTo>
                <a:cubicBezTo>
                  <a:pt x="89154" y="553212"/>
                  <a:pt x="74803" y="547243"/>
                  <a:pt x="62865" y="535305"/>
                </a:cubicBezTo>
                <a:cubicBezTo>
                  <a:pt x="50927" y="523367"/>
                  <a:pt x="44958" y="509016"/>
                  <a:pt x="44958" y="492252"/>
                </a:cubicBezTo>
                <a:lnTo>
                  <a:pt x="44958" y="243078"/>
                </a:lnTo>
                <a:lnTo>
                  <a:pt x="0" y="243078"/>
                </a:lnTo>
                <a:close/>
                <a:moveTo>
                  <a:pt x="1091946" y="72390"/>
                </a:moveTo>
                <a:lnTo>
                  <a:pt x="1091946" y="148590"/>
                </a:lnTo>
                <a:lnTo>
                  <a:pt x="1248156" y="148590"/>
                </a:lnTo>
                <a:cubicBezTo>
                  <a:pt x="1255268" y="148590"/>
                  <a:pt x="1261110" y="146304"/>
                  <a:pt x="1265682" y="141732"/>
                </a:cubicBezTo>
                <a:cubicBezTo>
                  <a:pt x="1270254" y="137160"/>
                  <a:pt x="1272540" y="131572"/>
                  <a:pt x="1272540" y="124968"/>
                </a:cubicBezTo>
                <a:lnTo>
                  <a:pt x="1272540" y="72390"/>
                </a:lnTo>
                <a:close/>
                <a:moveTo>
                  <a:pt x="489204" y="70104"/>
                </a:moveTo>
                <a:lnTo>
                  <a:pt x="489204" y="112776"/>
                </a:lnTo>
                <a:lnTo>
                  <a:pt x="554736" y="112776"/>
                </a:lnTo>
                <a:lnTo>
                  <a:pt x="554736" y="70104"/>
                </a:lnTo>
                <a:close/>
                <a:moveTo>
                  <a:pt x="318516" y="70104"/>
                </a:moveTo>
                <a:lnTo>
                  <a:pt x="318516" y="112776"/>
                </a:lnTo>
                <a:lnTo>
                  <a:pt x="383286" y="112776"/>
                </a:lnTo>
                <a:lnTo>
                  <a:pt x="383286" y="70104"/>
                </a:lnTo>
                <a:close/>
                <a:moveTo>
                  <a:pt x="1829562" y="32766"/>
                </a:moveTo>
                <a:lnTo>
                  <a:pt x="1921002" y="32766"/>
                </a:lnTo>
                <a:lnTo>
                  <a:pt x="1921002" y="490728"/>
                </a:lnTo>
                <a:lnTo>
                  <a:pt x="1829562" y="490728"/>
                </a:lnTo>
                <a:close/>
                <a:moveTo>
                  <a:pt x="2998470" y="12192"/>
                </a:moveTo>
                <a:lnTo>
                  <a:pt x="3111246" y="12192"/>
                </a:lnTo>
                <a:lnTo>
                  <a:pt x="3023616" y="187452"/>
                </a:lnTo>
                <a:lnTo>
                  <a:pt x="3041904" y="187452"/>
                </a:lnTo>
                <a:lnTo>
                  <a:pt x="3099816" y="187452"/>
                </a:lnTo>
                <a:lnTo>
                  <a:pt x="3015234" y="376428"/>
                </a:lnTo>
                <a:lnTo>
                  <a:pt x="3099816" y="376428"/>
                </a:lnTo>
                <a:lnTo>
                  <a:pt x="3099816" y="445770"/>
                </a:lnTo>
                <a:lnTo>
                  <a:pt x="2880360" y="445770"/>
                </a:lnTo>
                <a:lnTo>
                  <a:pt x="2970276" y="256794"/>
                </a:lnTo>
                <a:lnTo>
                  <a:pt x="2880360" y="256794"/>
                </a:lnTo>
                <a:close/>
                <a:moveTo>
                  <a:pt x="221742" y="7620"/>
                </a:moveTo>
                <a:lnTo>
                  <a:pt x="237744" y="7620"/>
                </a:lnTo>
                <a:lnTo>
                  <a:pt x="318516" y="7620"/>
                </a:lnTo>
                <a:lnTo>
                  <a:pt x="652272" y="7620"/>
                </a:lnTo>
                <a:lnTo>
                  <a:pt x="652272" y="198882"/>
                </a:lnTo>
                <a:cubicBezTo>
                  <a:pt x="652272" y="210566"/>
                  <a:pt x="650113" y="221488"/>
                  <a:pt x="645795" y="231648"/>
                </a:cubicBezTo>
                <a:cubicBezTo>
                  <a:pt x="641477" y="241808"/>
                  <a:pt x="635508" y="250698"/>
                  <a:pt x="627888" y="258318"/>
                </a:cubicBezTo>
                <a:cubicBezTo>
                  <a:pt x="620268" y="265938"/>
                  <a:pt x="611378" y="271907"/>
                  <a:pt x="601218" y="276225"/>
                </a:cubicBezTo>
                <a:cubicBezTo>
                  <a:pt x="591058" y="280543"/>
                  <a:pt x="580136" y="282702"/>
                  <a:pt x="568452" y="282702"/>
                </a:cubicBezTo>
                <a:lnTo>
                  <a:pt x="489204" y="282702"/>
                </a:lnTo>
                <a:lnTo>
                  <a:pt x="489204" y="309372"/>
                </a:lnTo>
                <a:lnTo>
                  <a:pt x="672084" y="309372"/>
                </a:lnTo>
                <a:lnTo>
                  <a:pt x="672084" y="373380"/>
                </a:lnTo>
                <a:lnTo>
                  <a:pt x="489204" y="373380"/>
                </a:lnTo>
                <a:lnTo>
                  <a:pt x="489204" y="550164"/>
                </a:lnTo>
                <a:lnTo>
                  <a:pt x="383286" y="550164"/>
                </a:lnTo>
                <a:lnTo>
                  <a:pt x="383286" y="373380"/>
                </a:lnTo>
                <a:lnTo>
                  <a:pt x="195834" y="373380"/>
                </a:lnTo>
                <a:lnTo>
                  <a:pt x="195834" y="309372"/>
                </a:lnTo>
                <a:lnTo>
                  <a:pt x="383286" y="309372"/>
                </a:lnTo>
                <a:lnTo>
                  <a:pt x="383286" y="282702"/>
                </a:lnTo>
                <a:lnTo>
                  <a:pt x="318516" y="282702"/>
                </a:lnTo>
                <a:lnTo>
                  <a:pt x="237744" y="282702"/>
                </a:lnTo>
                <a:lnTo>
                  <a:pt x="221742" y="282702"/>
                </a:lnTo>
                <a:close/>
                <a:moveTo>
                  <a:pt x="988314" y="2286"/>
                </a:moveTo>
                <a:lnTo>
                  <a:pt x="1005078" y="2286"/>
                </a:lnTo>
                <a:lnTo>
                  <a:pt x="1091946" y="2286"/>
                </a:lnTo>
                <a:lnTo>
                  <a:pt x="1272540" y="2286"/>
                </a:lnTo>
                <a:lnTo>
                  <a:pt x="1359408" y="2286"/>
                </a:lnTo>
                <a:lnTo>
                  <a:pt x="1375410" y="2286"/>
                </a:lnTo>
                <a:lnTo>
                  <a:pt x="1375410" y="135636"/>
                </a:lnTo>
                <a:cubicBezTo>
                  <a:pt x="1375410" y="147320"/>
                  <a:pt x="1373251" y="158242"/>
                  <a:pt x="1368933" y="168402"/>
                </a:cubicBezTo>
                <a:cubicBezTo>
                  <a:pt x="1364615" y="178562"/>
                  <a:pt x="1358646" y="187452"/>
                  <a:pt x="1351026" y="195072"/>
                </a:cubicBezTo>
                <a:cubicBezTo>
                  <a:pt x="1343406" y="202692"/>
                  <a:pt x="1334516" y="208661"/>
                  <a:pt x="1324356" y="212979"/>
                </a:cubicBezTo>
                <a:cubicBezTo>
                  <a:pt x="1314196" y="217297"/>
                  <a:pt x="1303274" y="219456"/>
                  <a:pt x="1291590" y="219456"/>
                </a:cubicBezTo>
                <a:lnTo>
                  <a:pt x="1281684" y="219456"/>
                </a:lnTo>
                <a:lnTo>
                  <a:pt x="1091946" y="219456"/>
                </a:lnTo>
                <a:lnTo>
                  <a:pt x="988314" y="219456"/>
                </a:lnTo>
                <a:lnTo>
                  <a:pt x="988314" y="148590"/>
                </a:lnTo>
                <a:close/>
                <a:moveTo>
                  <a:pt x="965454" y="2286"/>
                </a:moveTo>
                <a:lnTo>
                  <a:pt x="965454" y="77724"/>
                </a:lnTo>
                <a:lnTo>
                  <a:pt x="879348" y="81534"/>
                </a:lnTo>
                <a:lnTo>
                  <a:pt x="879348" y="137922"/>
                </a:lnTo>
                <a:lnTo>
                  <a:pt x="967740" y="137922"/>
                </a:lnTo>
                <a:lnTo>
                  <a:pt x="967740" y="212598"/>
                </a:lnTo>
                <a:lnTo>
                  <a:pt x="879348" y="212598"/>
                </a:lnTo>
                <a:lnTo>
                  <a:pt x="879348" y="550926"/>
                </a:lnTo>
                <a:lnTo>
                  <a:pt x="794766" y="550926"/>
                </a:lnTo>
                <a:lnTo>
                  <a:pt x="794766" y="212598"/>
                </a:lnTo>
                <a:lnTo>
                  <a:pt x="706374" y="212598"/>
                </a:lnTo>
                <a:lnTo>
                  <a:pt x="706374" y="137922"/>
                </a:lnTo>
                <a:lnTo>
                  <a:pt x="794766" y="137922"/>
                </a:lnTo>
                <a:lnTo>
                  <a:pt x="794766" y="85344"/>
                </a:lnTo>
                <a:lnTo>
                  <a:pt x="707898" y="89154"/>
                </a:lnTo>
                <a:lnTo>
                  <a:pt x="707898" y="13716"/>
                </a:lnTo>
                <a:close/>
                <a:moveTo>
                  <a:pt x="3282696" y="1524"/>
                </a:moveTo>
                <a:lnTo>
                  <a:pt x="3387852" y="1524"/>
                </a:lnTo>
                <a:lnTo>
                  <a:pt x="3387852" y="48768"/>
                </a:lnTo>
                <a:lnTo>
                  <a:pt x="3544062" y="48768"/>
                </a:lnTo>
                <a:lnTo>
                  <a:pt x="3544062" y="117348"/>
                </a:lnTo>
                <a:lnTo>
                  <a:pt x="3387852" y="117348"/>
                </a:lnTo>
                <a:lnTo>
                  <a:pt x="3387852" y="190500"/>
                </a:lnTo>
                <a:lnTo>
                  <a:pt x="3533394" y="190500"/>
                </a:lnTo>
                <a:lnTo>
                  <a:pt x="3533394" y="259842"/>
                </a:lnTo>
                <a:lnTo>
                  <a:pt x="3137154" y="259842"/>
                </a:lnTo>
                <a:lnTo>
                  <a:pt x="3137154" y="190500"/>
                </a:lnTo>
                <a:lnTo>
                  <a:pt x="3282696" y="190500"/>
                </a:lnTo>
                <a:lnTo>
                  <a:pt x="3282696" y="117348"/>
                </a:lnTo>
                <a:lnTo>
                  <a:pt x="3126486" y="117348"/>
                </a:lnTo>
                <a:lnTo>
                  <a:pt x="3126486" y="48768"/>
                </a:lnTo>
                <a:lnTo>
                  <a:pt x="3282696" y="48768"/>
                </a:lnTo>
                <a:close/>
                <a:moveTo>
                  <a:pt x="1975104" y="1524"/>
                </a:moveTo>
                <a:lnTo>
                  <a:pt x="2081022" y="1524"/>
                </a:lnTo>
                <a:lnTo>
                  <a:pt x="2081022" y="467106"/>
                </a:lnTo>
                <a:cubicBezTo>
                  <a:pt x="2081022" y="478790"/>
                  <a:pt x="2078863" y="489712"/>
                  <a:pt x="2074545" y="499872"/>
                </a:cubicBezTo>
                <a:cubicBezTo>
                  <a:pt x="2070227" y="510032"/>
                  <a:pt x="2064258" y="518922"/>
                  <a:pt x="2056638" y="526542"/>
                </a:cubicBezTo>
                <a:cubicBezTo>
                  <a:pt x="2049018" y="534162"/>
                  <a:pt x="2040128" y="540131"/>
                  <a:pt x="2029968" y="544449"/>
                </a:cubicBezTo>
                <a:cubicBezTo>
                  <a:pt x="2019808" y="548767"/>
                  <a:pt x="2008886" y="550926"/>
                  <a:pt x="1997202" y="550926"/>
                </a:cubicBezTo>
                <a:lnTo>
                  <a:pt x="1909572" y="550926"/>
                </a:lnTo>
                <a:lnTo>
                  <a:pt x="1943100" y="475488"/>
                </a:lnTo>
                <a:lnTo>
                  <a:pt x="1951482" y="475488"/>
                </a:lnTo>
                <a:cubicBezTo>
                  <a:pt x="1958086" y="475488"/>
                  <a:pt x="1963674" y="473202"/>
                  <a:pt x="1968246" y="468630"/>
                </a:cubicBezTo>
                <a:cubicBezTo>
                  <a:pt x="1972818" y="464058"/>
                  <a:pt x="1975104" y="458470"/>
                  <a:pt x="1975104" y="451866"/>
                </a:cubicBezTo>
                <a:close/>
                <a:moveTo>
                  <a:pt x="1411986" y="1524"/>
                </a:moveTo>
                <a:lnTo>
                  <a:pt x="1810512" y="1524"/>
                </a:lnTo>
                <a:lnTo>
                  <a:pt x="1810512" y="76962"/>
                </a:lnTo>
                <a:lnTo>
                  <a:pt x="1551432" y="76962"/>
                </a:lnTo>
                <a:lnTo>
                  <a:pt x="1530858" y="166878"/>
                </a:lnTo>
                <a:lnTo>
                  <a:pt x="1675638" y="166878"/>
                </a:lnTo>
                <a:lnTo>
                  <a:pt x="1663446" y="108966"/>
                </a:lnTo>
                <a:lnTo>
                  <a:pt x="1768602" y="108966"/>
                </a:lnTo>
                <a:lnTo>
                  <a:pt x="1801368" y="262128"/>
                </a:lnTo>
                <a:lnTo>
                  <a:pt x="1695450" y="262128"/>
                </a:lnTo>
                <a:lnTo>
                  <a:pt x="1690878" y="241554"/>
                </a:lnTo>
                <a:lnTo>
                  <a:pt x="1513332" y="241554"/>
                </a:lnTo>
                <a:lnTo>
                  <a:pt x="1492758" y="241554"/>
                </a:lnTo>
                <a:lnTo>
                  <a:pt x="1410462" y="241554"/>
                </a:lnTo>
                <a:lnTo>
                  <a:pt x="1448562" y="76962"/>
                </a:lnTo>
                <a:lnTo>
                  <a:pt x="1411986" y="76962"/>
                </a:lnTo>
                <a:close/>
                <a:moveTo>
                  <a:pt x="3863340" y="762"/>
                </a:moveTo>
                <a:lnTo>
                  <a:pt x="3969258" y="762"/>
                </a:lnTo>
                <a:lnTo>
                  <a:pt x="3969258" y="28194"/>
                </a:lnTo>
                <a:lnTo>
                  <a:pt x="4251960" y="28194"/>
                </a:lnTo>
                <a:lnTo>
                  <a:pt x="4251960" y="99060"/>
                </a:lnTo>
                <a:lnTo>
                  <a:pt x="3969258" y="99060"/>
                </a:lnTo>
                <a:lnTo>
                  <a:pt x="3969258" y="125730"/>
                </a:lnTo>
                <a:lnTo>
                  <a:pt x="4229862" y="125730"/>
                </a:lnTo>
                <a:lnTo>
                  <a:pt x="4229862" y="305562"/>
                </a:lnTo>
                <a:cubicBezTo>
                  <a:pt x="4229862" y="317246"/>
                  <a:pt x="4227703" y="328168"/>
                  <a:pt x="4223385" y="338328"/>
                </a:cubicBezTo>
                <a:cubicBezTo>
                  <a:pt x="4219067" y="348488"/>
                  <a:pt x="4213098" y="357378"/>
                  <a:pt x="4205478" y="364998"/>
                </a:cubicBezTo>
                <a:cubicBezTo>
                  <a:pt x="4197858" y="372618"/>
                  <a:pt x="4188968" y="378587"/>
                  <a:pt x="4178808" y="382905"/>
                </a:cubicBezTo>
                <a:cubicBezTo>
                  <a:pt x="4168648" y="387223"/>
                  <a:pt x="4157726" y="389382"/>
                  <a:pt x="4146042" y="389382"/>
                </a:cubicBezTo>
                <a:lnTo>
                  <a:pt x="3969258" y="389382"/>
                </a:lnTo>
                <a:lnTo>
                  <a:pt x="3969258" y="552450"/>
                </a:lnTo>
                <a:lnTo>
                  <a:pt x="3863340" y="552450"/>
                </a:lnTo>
                <a:lnTo>
                  <a:pt x="3863340" y="389382"/>
                </a:lnTo>
                <a:lnTo>
                  <a:pt x="3604260" y="389382"/>
                </a:lnTo>
                <a:lnTo>
                  <a:pt x="3604260" y="125730"/>
                </a:lnTo>
                <a:lnTo>
                  <a:pt x="3863340" y="125730"/>
                </a:lnTo>
                <a:lnTo>
                  <a:pt x="3863340" y="99060"/>
                </a:lnTo>
                <a:lnTo>
                  <a:pt x="3582162" y="99060"/>
                </a:lnTo>
                <a:lnTo>
                  <a:pt x="3582162" y="28194"/>
                </a:lnTo>
                <a:lnTo>
                  <a:pt x="3863340" y="28194"/>
                </a:lnTo>
                <a:close/>
                <a:moveTo>
                  <a:pt x="2547366" y="0"/>
                </a:moveTo>
                <a:lnTo>
                  <a:pt x="2644902" y="0"/>
                </a:lnTo>
                <a:lnTo>
                  <a:pt x="2644902" y="246888"/>
                </a:lnTo>
                <a:lnTo>
                  <a:pt x="2715006" y="23622"/>
                </a:lnTo>
                <a:lnTo>
                  <a:pt x="2807970" y="23622"/>
                </a:lnTo>
                <a:lnTo>
                  <a:pt x="2720340" y="301752"/>
                </a:lnTo>
                <a:lnTo>
                  <a:pt x="2644902" y="301752"/>
                </a:lnTo>
                <a:lnTo>
                  <a:pt x="2644902" y="454152"/>
                </a:lnTo>
                <a:cubicBezTo>
                  <a:pt x="2644902" y="460756"/>
                  <a:pt x="2646934" y="466090"/>
                  <a:pt x="2650998" y="470154"/>
                </a:cubicBezTo>
                <a:cubicBezTo>
                  <a:pt x="2655062" y="474726"/>
                  <a:pt x="2660650" y="477012"/>
                  <a:pt x="2667762" y="477012"/>
                </a:cubicBezTo>
                <a:lnTo>
                  <a:pt x="2807970" y="477012"/>
                </a:lnTo>
                <a:lnTo>
                  <a:pt x="2781300" y="552450"/>
                </a:lnTo>
                <a:lnTo>
                  <a:pt x="2632710" y="552450"/>
                </a:lnTo>
                <a:cubicBezTo>
                  <a:pt x="2620010" y="552450"/>
                  <a:pt x="2608834" y="550672"/>
                  <a:pt x="2599182" y="547116"/>
                </a:cubicBezTo>
                <a:cubicBezTo>
                  <a:pt x="2588514" y="542036"/>
                  <a:pt x="2579624" y="535940"/>
                  <a:pt x="2572512" y="528828"/>
                </a:cubicBezTo>
                <a:cubicBezTo>
                  <a:pt x="2564892" y="520700"/>
                  <a:pt x="2558796" y="511810"/>
                  <a:pt x="2554224" y="502158"/>
                </a:cubicBezTo>
                <a:cubicBezTo>
                  <a:pt x="2549652" y="491490"/>
                  <a:pt x="2547366" y="480314"/>
                  <a:pt x="2547366" y="468630"/>
                </a:cubicBezTo>
                <a:close/>
                <a:moveTo>
                  <a:pt x="2317242" y="0"/>
                </a:moveTo>
                <a:lnTo>
                  <a:pt x="2412492" y="0"/>
                </a:lnTo>
                <a:lnTo>
                  <a:pt x="2412492" y="142494"/>
                </a:lnTo>
                <a:lnTo>
                  <a:pt x="2513838" y="142494"/>
                </a:lnTo>
                <a:lnTo>
                  <a:pt x="2513838" y="219456"/>
                </a:lnTo>
                <a:lnTo>
                  <a:pt x="2412492" y="219456"/>
                </a:lnTo>
                <a:lnTo>
                  <a:pt x="2412492" y="454152"/>
                </a:lnTo>
                <a:lnTo>
                  <a:pt x="2513838" y="446532"/>
                </a:lnTo>
                <a:lnTo>
                  <a:pt x="2513838" y="525018"/>
                </a:lnTo>
                <a:lnTo>
                  <a:pt x="2153412" y="552450"/>
                </a:lnTo>
                <a:lnTo>
                  <a:pt x="2153412" y="474726"/>
                </a:lnTo>
                <a:lnTo>
                  <a:pt x="2182368" y="472440"/>
                </a:lnTo>
                <a:lnTo>
                  <a:pt x="2182368" y="58674"/>
                </a:lnTo>
                <a:lnTo>
                  <a:pt x="2272284" y="58674"/>
                </a:lnTo>
                <a:lnTo>
                  <a:pt x="2272284" y="464820"/>
                </a:lnTo>
                <a:lnTo>
                  <a:pt x="2317242" y="462534"/>
                </a:lnTo>
                <a:close/>
                <a:moveTo>
                  <a:pt x="762" y="0"/>
                </a:moveTo>
                <a:lnTo>
                  <a:pt x="108966" y="0"/>
                </a:lnTo>
                <a:lnTo>
                  <a:pt x="164592" y="124206"/>
                </a:lnTo>
                <a:lnTo>
                  <a:pt x="56388" y="124206"/>
                </a:lnTo>
                <a:close/>
              </a:path>
            </a:pathLst>
          </a:custGeom>
          <a:solidFill>
            <a:schemeClr val="bg1"/>
          </a:solidFill>
          <a:ln>
            <a:noFill/>
          </a:ln>
          <a:effectLst>
            <a:glow rad="127000">
              <a:srgbClr val="75ADFF">
                <a:alpha val="34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6000" b="0" i="0" u="none" strike="noStrike" kern="1200" cap="none" spc="0" normalizeH="0" baseline="0" noProof="0" dirty="0">
              <a:ln>
                <a:noFill/>
              </a:ln>
              <a:solidFill>
                <a:srgbClr val="FFFFFF"/>
              </a:solidFill>
              <a:effectLst/>
              <a:uLnTx/>
              <a:uFillTx/>
              <a:cs typeface="+mn-ea"/>
              <a:sym typeface="+mn-lt"/>
            </a:endParaRPr>
          </a:p>
        </p:txBody>
      </p:sp>
      <p:pic>
        <p:nvPicPr>
          <p:cNvPr id="513" name="图形 51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486326" y="1557067"/>
            <a:ext cx="6126593" cy="3605842"/>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32313536323539303b32313536323538303bbfceccc3ccd6c2db"/>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6995" y="1264920"/>
            <a:ext cx="914400" cy="914400"/>
          </a:xfrm>
          <a:prstGeom prst="rect">
            <a:avLst/>
          </a:prstGeom>
        </p:spPr>
      </p:pic>
      <p:sp>
        <p:nvSpPr>
          <p:cNvPr id="3" name="文本框 2"/>
          <p:cNvSpPr txBox="1"/>
          <p:nvPr/>
        </p:nvSpPr>
        <p:spPr>
          <a:xfrm>
            <a:off x="1466215" y="1264920"/>
            <a:ext cx="8741410" cy="460375"/>
          </a:xfrm>
          <a:prstGeom prst="rect">
            <a:avLst/>
          </a:prstGeom>
          <a:noFill/>
        </p:spPr>
        <p:txBody>
          <a:bodyPr wrap="square" rtlCol="0">
            <a:spAutoFit/>
          </a:bodyPr>
          <a:p>
            <a:r>
              <a:rPr lang="zh-CN" altLang="en-US" sz="2400"/>
              <a:t>在经济学中，不同的商品对价格也表现出不同的反应程度。</a:t>
            </a:r>
            <a:endParaRPr lang="zh-CN" altLang="en-US" sz="2400"/>
          </a:p>
        </p:txBody>
      </p:sp>
      <p:pic>
        <p:nvPicPr>
          <p:cNvPr id="4" name="图片 3"/>
          <p:cNvPicPr>
            <a:picLocks noChangeAspect="1"/>
          </p:cNvPicPr>
          <p:nvPr/>
        </p:nvPicPr>
        <p:blipFill>
          <a:blip r:embed="rId3"/>
          <a:stretch>
            <a:fillRect/>
          </a:stretch>
        </p:blipFill>
        <p:spPr>
          <a:xfrm>
            <a:off x="1001395" y="2787015"/>
            <a:ext cx="3189605" cy="3189605"/>
          </a:xfrm>
          <a:prstGeom prst="rect">
            <a:avLst/>
          </a:prstGeom>
        </p:spPr>
      </p:pic>
      <p:pic>
        <p:nvPicPr>
          <p:cNvPr id="5" name="图片 4"/>
          <p:cNvPicPr>
            <a:picLocks noChangeAspect="1"/>
          </p:cNvPicPr>
          <p:nvPr/>
        </p:nvPicPr>
        <p:blipFill>
          <a:blip r:embed="rId4"/>
          <a:stretch>
            <a:fillRect/>
          </a:stretch>
        </p:blipFill>
        <p:spPr>
          <a:xfrm>
            <a:off x="5250180" y="2480945"/>
            <a:ext cx="3933825" cy="3495675"/>
          </a:xfrm>
          <a:prstGeom prst="rect">
            <a:avLst/>
          </a:prstGeom>
        </p:spPr>
      </p:pic>
      <p:sp>
        <p:nvSpPr>
          <p:cNvPr id="6" name="文本框 5"/>
          <p:cNvSpPr txBox="1"/>
          <p:nvPr/>
        </p:nvSpPr>
        <p:spPr>
          <a:xfrm>
            <a:off x="9478645" y="5064125"/>
            <a:ext cx="2530475" cy="460375"/>
          </a:xfrm>
          <a:prstGeom prst="rect">
            <a:avLst/>
          </a:prstGeom>
          <a:noFill/>
        </p:spPr>
        <p:txBody>
          <a:bodyPr wrap="square" rtlCol="0">
            <a:spAutoFit/>
          </a:bodyPr>
          <a:p>
            <a:r>
              <a:rPr lang="zh-CN" altLang="en-US" sz="2400"/>
              <a:t>不会有变化</a:t>
            </a:r>
            <a:endParaRPr lang="zh-CN" altLang="en-US" sz="24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55575" y="2431415"/>
            <a:ext cx="2501265" cy="1668780"/>
          </a:xfrm>
          <a:prstGeom prst="rect">
            <a:avLst/>
          </a:prstGeom>
        </p:spPr>
      </p:pic>
      <p:pic>
        <p:nvPicPr>
          <p:cNvPr id="3" name="图片 2"/>
          <p:cNvPicPr>
            <a:picLocks noChangeAspect="1"/>
          </p:cNvPicPr>
          <p:nvPr/>
        </p:nvPicPr>
        <p:blipFill>
          <a:blip r:embed="rId2"/>
          <a:stretch>
            <a:fillRect/>
          </a:stretch>
        </p:blipFill>
        <p:spPr>
          <a:xfrm rot="16200000">
            <a:off x="2927985" y="2150110"/>
            <a:ext cx="2108835" cy="2108835"/>
          </a:xfrm>
          <a:prstGeom prst="rect">
            <a:avLst/>
          </a:prstGeom>
        </p:spPr>
      </p:pic>
      <p:pic>
        <p:nvPicPr>
          <p:cNvPr id="5" name="图片 4"/>
          <p:cNvPicPr>
            <a:picLocks noChangeAspect="1"/>
          </p:cNvPicPr>
          <p:nvPr/>
        </p:nvPicPr>
        <p:blipFill>
          <a:blip r:embed="rId3"/>
          <a:stretch>
            <a:fillRect/>
          </a:stretch>
        </p:blipFill>
        <p:spPr>
          <a:xfrm>
            <a:off x="5229225" y="2067560"/>
            <a:ext cx="2835275" cy="1891665"/>
          </a:xfrm>
          <a:prstGeom prst="rect">
            <a:avLst/>
          </a:prstGeom>
        </p:spPr>
      </p:pic>
      <p:sp>
        <p:nvSpPr>
          <p:cNvPr id="6" name="文本框 5"/>
          <p:cNvSpPr txBox="1"/>
          <p:nvPr/>
        </p:nvSpPr>
        <p:spPr>
          <a:xfrm>
            <a:off x="746760" y="4412615"/>
            <a:ext cx="1322705" cy="368300"/>
          </a:xfrm>
          <a:prstGeom prst="rect">
            <a:avLst/>
          </a:prstGeom>
          <a:noFill/>
        </p:spPr>
        <p:txBody>
          <a:bodyPr wrap="square" rtlCol="0">
            <a:spAutoFit/>
          </a:bodyPr>
          <a:p>
            <a:r>
              <a:rPr lang="zh-CN" altLang="en-US"/>
              <a:t>书籍</a:t>
            </a:r>
            <a:endParaRPr lang="zh-CN" altLang="en-US"/>
          </a:p>
        </p:txBody>
      </p:sp>
      <p:sp>
        <p:nvSpPr>
          <p:cNvPr id="7" name="文本框 6"/>
          <p:cNvSpPr txBox="1"/>
          <p:nvPr/>
        </p:nvSpPr>
        <p:spPr>
          <a:xfrm>
            <a:off x="3689350" y="4412615"/>
            <a:ext cx="766445" cy="368300"/>
          </a:xfrm>
          <a:prstGeom prst="rect">
            <a:avLst/>
          </a:prstGeom>
          <a:noFill/>
        </p:spPr>
        <p:txBody>
          <a:bodyPr wrap="square" rtlCol="0">
            <a:spAutoFit/>
          </a:bodyPr>
          <a:p>
            <a:r>
              <a:rPr lang="zh-CN" altLang="en-US"/>
              <a:t>唱片</a:t>
            </a:r>
            <a:endParaRPr lang="zh-CN" altLang="en-US"/>
          </a:p>
        </p:txBody>
      </p:sp>
      <p:sp>
        <p:nvSpPr>
          <p:cNvPr id="8" name="文本框 7"/>
          <p:cNvSpPr txBox="1"/>
          <p:nvPr/>
        </p:nvSpPr>
        <p:spPr>
          <a:xfrm>
            <a:off x="6219825" y="4412615"/>
            <a:ext cx="1160145" cy="368300"/>
          </a:xfrm>
          <a:prstGeom prst="rect">
            <a:avLst/>
          </a:prstGeom>
          <a:noFill/>
        </p:spPr>
        <p:txBody>
          <a:bodyPr wrap="square" rtlCol="0">
            <a:spAutoFit/>
          </a:bodyPr>
          <a:p>
            <a:r>
              <a:rPr lang="zh-CN" altLang="en-US"/>
              <a:t>高档水果</a:t>
            </a:r>
            <a:endParaRPr lang="zh-CN" altLang="en-US"/>
          </a:p>
        </p:txBody>
      </p:sp>
      <p:pic>
        <p:nvPicPr>
          <p:cNvPr id="9" name="图片 8"/>
          <p:cNvPicPr>
            <a:picLocks noChangeAspect="1"/>
          </p:cNvPicPr>
          <p:nvPr/>
        </p:nvPicPr>
        <p:blipFill>
          <a:blip r:embed="rId4"/>
          <a:stretch>
            <a:fillRect/>
          </a:stretch>
        </p:blipFill>
        <p:spPr>
          <a:xfrm>
            <a:off x="8256905" y="1939925"/>
            <a:ext cx="3648075" cy="3124200"/>
          </a:xfrm>
          <a:prstGeom prst="rect">
            <a:avLst/>
          </a:prstGeom>
        </p:spPr>
      </p:pic>
      <p:sp>
        <p:nvSpPr>
          <p:cNvPr id="10" name="文本框 9"/>
          <p:cNvSpPr txBox="1"/>
          <p:nvPr/>
        </p:nvSpPr>
        <p:spPr>
          <a:xfrm>
            <a:off x="1513205" y="5505450"/>
            <a:ext cx="6287770" cy="368300"/>
          </a:xfrm>
          <a:prstGeom prst="rect">
            <a:avLst/>
          </a:prstGeom>
          <a:noFill/>
        </p:spPr>
        <p:txBody>
          <a:bodyPr wrap="square" rtlCol="0">
            <a:spAutoFit/>
          </a:bodyPr>
          <a:p>
            <a:r>
              <a:rPr lang="zh-CN" altLang="en-US"/>
              <a:t>当以上商品价格下降时，其需求量会大大增加。</a:t>
            </a: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80085" y="1958340"/>
            <a:ext cx="10831195" cy="953135"/>
          </a:xfrm>
          <a:prstGeom prst="rect">
            <a:avLst/>
          </a:prstGeom>
          <a:noFill/>
        </p:spPr>
        <p:txBody>
          <a:bodyPr wrap="square" rtlCol="0">
            <a:spAutoFit/>
          </a:bodyPr>
          <a:p>
            <a:r>
              <a:rPr lang="zh-CN" altLang="en-US" sz="2400"/>
              <a:t>不同商品对于价格下降有不同的反映程度，有的商品表现出很大的反应，有的商品没有变化。这在经济学中叫做</a:t>
            </a:r>
            <a:r>
              <a:rPr lang="en-US" altLang="zh-CN" sz="2400"/>
              <a:t>——</a:t>
            </a:r>
            <a:r>
              <a:rPr lang="zh-CN" altLang="en-US" sz="3200">
                <a:solidFill>
                  <a:srgbClr val="FF0000"/>
                </a:solidFill>
              </a:rPr>
              <a:t>弹性</a:t>
            </a:r>
            <a:endParaRPr lang="zh-CN" altLang="en-US" sz="3200">
              <a:solidFill>
                <a:srgbClr val="FF0000"/>
              </a:solidFill>
            </a:endParaRPr>
          </a:p>
        </p:txBody>
      </p:sp>
      <p:sp>
        <p:nvSpPr>
          <p:cNvPr id="5" name="文本框 4"/>
          <p:cNvSpPr txBox="1"/>
          <p:nvPr/>
        </p:nvSpPr>
        <p:spPr>
          <a:xfrm>
            <a:off x="622300" y="3731260"/>
            <a:ext cx="10946130" cy="460375"/>
          </a:xfrm>
          <a:prstGeom prst="rect">
            <a:avLst/>
          </a:prstGeom>
          <a:noFill/>
        </p:spPr>
        <p:txBody>
          <a:bodyPr wrap="square" rtlCol="0">
            <a:spAutoFit/>
          </a:bodyPr>
          <a:p>
            <a:r>
              <a:rPr lang="zh-CN" altLang="en-US" sz="2400"/>
              <a:t>弹性是一个定量的概念，用于衡量商品对于价格变化的反应程度、大小。</a:t>
            </a:r>
            <a:endParaRPr lang="zh-CN" altLang="en-US" sz="24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1621496" y="1785717"/>
            <a:ext cx="1345605" cy="565604"/>
          </a:xfrm>
        </p:spPr>
        <p:txBody>
          <a:bodyPr wrap="square">
            <a:spAutoFit/>
          </a:bodyPr>
          <a:lstStyle/>
          <a:p>
            <a:pPr marL="0" indent="0">
              <a:lnSpc>
                <a:spcPct val="120000"/>
              </a:lnSpc>
              <a:spcBef>
                <a:spcPts val="0"/>
              </a:spcBef>
              <a:buNone/>
            </a:pPr>
            <a:r>
              <a:rPr lang="en-US" altLang="zh-CN" b="1" dirty="0">
                <a:solidFill>
                  <a:srgbClr val="0097E2"/>
                </a:solidFill>
              </a:rPr>
              <a:t>1.</a:t>
            </a:r>
            <a:r>
              <a:rPr lang="zh-CN" altLang="en-US" b="1" dirty="0">
                <a:solidFill>
                  <a:srgbClr val="0097E2"/>
                </a:solidFill>
              </a:rPr>
              <a:t>定义</a:t>
            </a:r>
            <a:endParaRPr lang="en-US" altLang="zh-CN" b="1" dirty="0">
              <a:solidFill>
                <a:srgbClr val="0097E2"/>
              </a:solidFill>
            </a:endParaRPr>
          </a:p>
        </p:txBody>
      </p:sp>
      <p:grpSp>
        <p:nvGrpSpPr>
          <p:cNvPr id="7" name="组合 6"/>
          <p:cNvGrpSpPr/>
          <p:nvPr/>
        </p:nvGrpSpPr>
        <p:grpSpPr>
          <a:xfrm>
            <a:off x="203042" y="1137374"/>
            <a:ext cx="11838214" cy="611798"/>
            <a:chOff x="163286" y="1137374"/>
            <a:chExt cx="11838214" cy="611798"/>
          </a:xfrm>
        </p:grpSpPr>
        <p:cxnSp>
          <p:nvCxnSpPr>
            <p:cNvPr id="5" name="直接连接符 4"/>
            <p:cNvCxnSpPr/>
            <p:nvPr/>
          </p:nvCxnSpPr>
          <p:spPr>
            <a:xfrm>
              <a:off x="163286"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6" name="平行四边形 5"/>
            <p:cNvSpPr/>
            <p:nvPr/>
          </p:nvSpPr>
          <p:spPr>
            <a:xfrm>
              <a:off x="3888124"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（一）需求的价格弹性</a:t>
              </a:r>
              <a:endParaRPr lang="zh-CN" altLang="en-US" sz="2400" b="1" dirty="0">
                <a:solidFill>
                  <a:schemeClr val="bg1"/>
                </a:solidFill>
                <a:cs typeface="+mn-ea"/>
                <a:sym typeface="+mn-lt"/>
              </a:endParaRPr>
            </a:p>
          </p:txBody>
        </p:sp>
      </p:grpSp>
      <p:grpSp>
        <p:nvGrpSpPr>
          <p:cNvPr id="18" name="组合 17"/>
          <p:cNvGrpSpPr/>
          <p:nvPr/>
        </p:nvGrpSpPr>
        <p:grpSpPr>
          <a:xfrm>
            <a:off x="1157636" y="2385394"/>
            <a:ext cx="9913136" cy="1615423"/>
            <a:chOff x="1157636" y="2385394"/>
            <a:chExt cx="9913136" cy="1615423"/>
          </a:xfrm>
        </p:grpSpPr>
        <p:sp>
          <p:nvSpPr>
            <p:cNvPr id="9" name="矩形 8"/>
            <p:cNvSpPr/>
            <p:nvPr/>
          </p:nvSpPr>
          <p:spPr>
            <a:xfrm>
              <a:off x="1157636" y="2424802"/>
              <a:ext cx="9913136" cy="1576015"/>
            </a:xfrm>
            <a:prstGeom prst="rect">
              <a:avLst/>
            </a:prstGeom>
            <a:solidFill>
              <a:srgbClr val="E1F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79375">
                <a:lnSpc>
                  <a:spcPct val="120000"/>
                </a:lnSpc>
              </a:pPr>
              <a:r>
                <a:rPr lang="zh-CN" altLang="en-US" sz="2400" dirty="0">
                  <a:solidFill>
                    <a:schemeClr val="tx1"/>
                  </a:solidFill>
                </a:rPr>
                <a:t>通常简称为需求弹性，指</a:t>
              </a:r>
              <a:r>
                <a:rPr lang="zh-CN" altLang="en-US" sz="2400" b="1" dirty="0">
                  <a:solidFill>
                    <a:schemeClr val="accent1"/>
                  </a:solidFill>
                </a:rPr>
                <a:t>一种商品的需求量变动对其价格变动的反应程</a:t>
              </a:r>
              <a:endParaRPr lang="en-US" altLang="zh-CN" sz="2400" b="1" dirty="0">
                <a:solidFill>
                  <a:schemeClr val="accent1"/>
                </a:solidFill>
              </a:endParaRPr>
            </a:p>
            <a:p>
              <a:pPr indent="79375">
                <a:lnSpc>
                  <a:spcPct val="120000"/>
                </a:lnSpc>
              </a:pPr>
              <a:r>
                <a:rPr lang="zh-CN" altLang="en-US" sz="2400" b="1" dirty="0">
                  <a:solidFill>
                    <a:schemeClr val="accent1"/>
                  </a:solidFill>
                </a:rPr>
                <a:t>度</a:t>
              </a:r>
              <a:r>
                <a:rPr lang="zh-CN" altLang="en-US" sz="2400" dirty="0">
                  <a:solidFill>
                    <a:schemeClr val="tx1"/>
                  </a:solidFill>
                </a:rPr>
                <a:t>。或者说，需求弹性等于需求量变动的百分比除以价格变动的百分比，</a:t>
              </a:r>
              <a:endParaRPr lang="en-US" altLang="zh-CN" sz="2400" dirty="0">
                <a:solidFill>
                  <a:schemeClr val="tx1"/>
                </a:solidFill>
              </a:endParaRPr>
            </a:p>
            <a:p>
              <a:pPr indent="79375">
                <a:lnSpc>
                  <a:spcPct val="120000"/>
                </a:lnSpc>
              </a:pPr>
              <a:r>
                <a:rPr lang="zh-CN" altLang="en-US" sz="2400" dirty="0">
                  <a:solidFill>
                    <a:schemeClr val="tx1"/>
                  </a:solidFill>
                </a:rPr>
                <a:t>表示价格每变动</a:t>
              </a:r>
              <a:r>
                <a:rPr lang="en-US" altLang="zh-CN" sz="2400" dirty="0">
                  <a:solidFill>
                    <a:schemeClr val="tx1"/>
                  </a:solidFill>
                </a:rPr>
                <a:t>1%</a:t>
              </a:r>
              <a:r>
                <a:rPr lang="zh-CN" altLang="en-US" sz="2400" dirty="0">
                  <a:solidFill>
                    <a:schemeClr val="tx1"/>
                  </a:solidFill>
                </a:rPr>
                <a:t>时，需求量变动百分之几。需求弹性用</a:t>
              </a:r>
              <a:r>
                <a:rPr lang="en-US" altLang="zh-CN" sz="2400" dirty="0">
                  <a:solidFill>
                    <a:schemeClr val="tx1"/>
                  </a:solidFill>
                </a:rPr>
                <a:t>E</a:t>
              </a:r>
              <a:r>
                <a:rPr lang="en-US" altLang="zh-CN" sz="2400" baseline="-25000" dirty="0">
                  <a:solidFill>
                    <a:schemeClr val="tx1"/>
                  </a:solidFill>
                </a:rPr>
                <a:t>d</a:t>
              </a:r>
              <a:r>
                <a:rPr lang="zh-CN" altLang="en-US" sz="2400" dirty="0">
                  <a:solidFill>
                    <a:schemeClr val="tx1"/>
                  </a:solidFill>
                </a:rPr>
                <a:t>表示。</a:t>
              </a:r>
              <a:endParaRPr lang="en-US" altLang="zh-CN" sz="2400" dirty="0">
                <a:solidFill>
                  <a:schemeClr val="tx1"/>
                </a:solidFill>
              </a:endParaRPr>
            </a:p>
          </p:txBody>
        </p:sp>
        <p:sp>
          <p:nvSpPr>
            <p:cNvPr id="2" name="矩形 1"/>
            <p:cNvSpPr/>
            <p:nvPr/>
          </p:nvSpPr>
          <p:spPr>
            <a:xfrm>
              <a:off x="1749173" y="2385394"/>
              <a:ext cx="992937" cy="72000"/>
            </a:xfrm>
            <a:prstGeom prst="rect">
              <a:avLst/>
            </a:prstGeom>
            <a:solidFill>
              <a:srgbClr val="007B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1911371" y="4279109"/>
            <a:ext cx="8385567" cy="1285587"/>
            <a:chOff x="1911371" y="4219475"/>
            <a:chExt cx="8385567" cy="1285587"/>
          </a:xfrm>
        </p:grpSpPr>
        <p:sp>
          <p:nvSpPr>
            <p:cNvPr id="10" name="矩形: 圆角 9"/>
            <p:cNvSpPr/>
            <p:nvPr/>
          </p:nvSpPr>
          <p:spPr>
            <a:xfrm>
              <a:off x="1911371" y="4219475"/>
              <a:ext cx="8385567" cy="1285587"/>
            </a:xfrm>
            <a:prstGeom prst="roundRect">
              <a:avLst/>
            </a:prstGeom>
            <a:solidFill>
              <a:srgbClr val="FFEFEB"/>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1">
              <a:duotone>
                <a:schemeClr val="accent3">
                  <a:shade val="45000"/>
                  <a:satMod val="135000"/>
                </a:schemeClr>
                <a:prstClr val="white"/>
              </a:duotone>
            </a:blip>
            <a:stretch>
              <a:fillRect/>
            </a:stretch>
          </p:blipFill>
          <p:spPr>
            <a:xfrm>
              <a:off x="2201861" y="4353686"/>
              <a:ext cx="7830001" cy="1044000"/>
            </a:xfrm>
            <a:prstGeom prst="rect">
              <a:avLst/>
            </a:prstGeom>
          </p:spPr>
        </p:pic>
      </p:grpSp>
      <p:sp>
        <p:nvSpPr>
          <p:cNvPr id="15" name="classroom_185578"/>
          <p:cNvSpPr>
            <a:spLocks noChangeAspect="1"/>
          </p:cNvSpPr>
          <p:nvPr/>
        </p:nvSpPr>
        <p:spPr bwMode="auto">
          <a:xfrm>
            <a:off x="1150845" y="1926853"/>
            <a:ext cx="540063" cy="540000"/>
          </a:xfrm>
          <a:custGeom>
            <a:avLst/>
            <a:gdLst>
              <a:gd name="connsiteX0" fmla="*/ 158987 w 606792"/>
              <a:gd name="connsiteY0" fmla="*/ 514846 h 606722"/>
              <a:gd name="connsiteX1" fmla="*/ 260457 w 606792"/>
              <a:gd name="connsiteY1" fmla="*/ 514846 h 606722"/>
              <a:gd name="connsiteX2" fmla="*/ 306296 w 606792"/>
              <a:gd name="connsiteY2" fmla="*/ 560429 h 606722"/>
              <a:gd name="connsiteX3" fmla="*/ 306653 w 606792"/>
              <a:gd name="connsiteY3" fmla="*/ 561406 h 606722"/>
              <a:gd name="connsiteX4" fmla="*/ 353738 w 606792"/>
              <a:gd name="connsiteY4" fmla="*/ 515912 h 606722"/>
              <a:gd name="connsiteX5" fmla="*/ 455208 w 606792"/>
              <a:gd name="connsiteY5" fmla="*/ 515912 h 606722"/>
              <a:gd name="connsiteX6" fmla="*/ 501048 w 606792"/>
              <a:gd name="connsiteY6" fmla="*/ 561406 h 606722"/>
              <a:gd name="connsiteX7" fmla="*/ 501226 w 606792"/>
              <a:gd name="connsiteY7" fmla="*/ 606722 h 606722"/>
              <a:gd name="connsiteX8" fmla="*/ 462507 w 606792"/>
              <a:gd name="connsiteY8" fmla="*/ 606722 h 606722"/>
              <a:gd name="connsiteX9" fmla="*/ 462329 w 606792"/>
              <a:gd name="connsiteY9" fmla="*/ 561673 h 606722"/>
              <a:gd name="connsiteX10" fmla="*/ 458591 w 606792"/>
              <a:gd name="connsiteY10" fmla="*/ 557941 h 606722"/>
              <a:gd name="connsiteX11" fmla="*/ 454852 w 606792"/>
              <a:gd name="connsiteY11" fmla="*/ 561673 h 606722"/>
              <a:gd name="connsiteX12" fmla="*/ 454852 w 606792"/>
              <a:gd name="connsiteY12" fmla="*/ 606722 h 606722"/>
              <a:gd name="connsiteX13" fmla="*/ 352314 w 606792"/>
              <a:gd name="connsiteY13" fmla="*/ 606722 h 606722"/>
              <a:gd name="connsiteX14" fmla="*/ 352314 w 606792"/>
              <a:gd name="connsiteY14" fmla="*/ 561673 h 606722"/>
              <a:gd name="connsiteX15" fmla="*/ 348843 w 606792"/>
              <a:gd name="connsiteY15" fmla="*/ 558207 h 606722"/>
              <a:gd name="connsiteX16" fmla="*/ 345371 w 606792"/>
              <a:gd name="connsiteY16" fmla="*/ 561673 h 606722"/>
              <a:gd name="connsiteX17" fmla="*/ 345104 w 606792"/>
              <a:gd name="connsiteY17" fmla="*/ 606722 h 606722"/>
              <a:gd name="connsiteX18" fmla="*/ 267845 w 606792"/>
              <a:gd name="connsiteY18" fmla="*/ 606722 h 606722"/>
              <a:gd name="connsiteX19" fmla="*/ 267578 w 606792"/>
              <a:gd name="connsiteY19" fmla="*/ 560606 h 606722"/>
              <a:gd name="connsiteX20" fmla="*/ 263839 w 606792"/>
              <a:gd name="connsiteY20" fmla="*/ 556874 h 606722"/>
              <a:gd name="connsiteX21" fmla="*/ 260101 w 606792"/>
              <a:gd name="connsiteY21" fmla="*/ 560606 h 606722"/>
              <a:gd name="connsiteX22" fmla="*/ 260101 w 606792"/>
              <a:gd name="connsiteY22" fmla="*/ 606722 h 606722"/>
              <a:gd name="connsiteX23" fmla="*/ 157563 w 606792"/>
              <a:gd name="connsiteY23" fmla="*/ 606722 h 606722"/>
              <a:gd name="connsiteX24" fmla="*/ 157563 w 606792"/>
              <a:gd name="connsiteY24" fmla="*/ 560606 h 606722"/>
              <a:gd name="connsiteX25" fmla="*/ 154091 w 606792"/>
              <a:gd name="connsiteY25" fmla="*/ 557141 h 606722"/>
              <a:gd name="connsiteX26" fmla="*/ 150620 w 606792"/>
              <a:gd name="connsiteY26" fmla="*/ 560606 h 606722"/>
              <a:gd name="connsiteX27" fmla="*/ 150353 w 606792"/>
              <a:gd name="connsiteY27" fmla="*/ 606722 h 606722"/>
              <a:gd name="connsiteX28" fmla="*/ 111634 w 606792"/>
              <a:gd name="connsiteY28" fmla="*/ 606722 h 606722"/>
              <a:gd name="connsiteX29" fmla="*/ 111901 w 606792"/>
              <a:gd name="connsiteY29" fmla="*/ 560429 h 606722"/>
              <a:gd name="connsiteX30" fmla="*/ 158987 w 606792"/>
              <a:gd name="connsiteY30" fmla="*/ 514846 h 606722"/>
              <a:gd name="connsiteX31" fmla="*/ 460106 w 606792"/>
              <a:gd name="connsiteY31" fmla="*/ 435389 h 606722"/>
              <a:gd name="connsiteX32" fmla="*/ 560775 w 606792"/>
              <a:gd name="connsiteY32" fmla="*/ 435389 h 606722"/>
              <a:gd name="connsiteX33" fmla="*/ 606525 w 606792"/>
              <a:gd name="connsiteY33" fmla="*/ 480907 h 606722"/>
              <a:gd name="connsiteX34" fmla="*/ 606792 w 606792"/>
              <a:gd name="connsiteY34" fmla="*/ 525713 h 606722"/>
              <a:gd name="connsiteX35" fmla="*/ 568073 w 606792"/>
              <a:gd name="connsiteY35" fmla="*/ 525713 h 606722"/>
              <a:gd name="connsiteX36" fmla="*/ 567895 w 606792"/>
              <a:gd name="connsiteY36" fmla="*/ 481084 h 606722"/>
              <a:gd name="connsiteX37" fmla="*/ 563712 w 606792"/>
              <a:gd name="connsiteY37" fmla="*/ 477351 h 606722"/>
              <a:gd name="connsiteX38" fmla="*/ 559707 w 606792"/>
              <a:gd name="connsiteY38" fmla="*/ 481351 h 606722"/>
              <a:gd name="connsiteX39" fmla="*/ 559707 w 606792"/>
              <a:gd name="connsiteY39" fmla="*/ 525713 h 606722"/>
              <a:gd name="connsiteX40" fmla="*/ 511553 w 606792"/>
              <a:gd name="connsiteY40" fmla="*/ 525713 h 606722"/>
              <a:gd name="connsiteX41" fmla="*/ 457970 w 606792"/>
              <a:gd name="connsiteY41" fmla="*/ 495042 h 606722"/>
              <a:gd name="connsiteX42" fmla="*/ 466871 w 606792"/>
              <a:gd name="connsiteY42" fmla="*/ 463304 h 606722"/>
              <a:gd name="connsiteX43" fmla="*/ 460106 w 606792"/>
              <a:gd name="connsiteY43" fmla="*/ 435389 h 606722"/>
              <a:gd name="connsiteX44" fmla="*/ 261944 w 606792"/>
              <a:gd name="connsiteY44" fmla="*/ 434966 h 606722"/>
              <a:gd name="connsiteX45" fmla="*/ 351326 w 606792"/>
              <a:gd name="connsiteY45" fmla="*/ 434966 h 606722"/>
              <a:gd name="connsiteX46" fmla="*/ 344293 w 606792"/>
              <a:gd name="connsiteY46" fmla="*/ 463318 h 606722"/>
              <a:gd name="connsiteX47" fmla="*/ 353463 w 606792"/>
              <a:gd name="connsiteY47" fmla="*/ 495403 h 606722"/>
              <a:gd name="connsiteX48" fmla="*/ 307347 w 606792"/>
              <a:gd name="connsiteY48" fmla="*/ 514423 h 606722"/>
              <a:gd name="connsiteX49" fmla="*/ 259540 w 606792"/>
              <a:gd name="connsiteY49" fmla="*/ 493892 h 606722"/>
              <a:gd name="connsiteX50" fmla="*/ 268354 w 606792"/>
              <a:gd name="connsiteY50" fmla="*/ 462252 h 606722"/>
              <a:gd name="connsiteX51" fmla="*/ 261944 w 606792"/>
              <a:gd name="connsiteY51" fmla="*/ 434966 h 606722"/>
              <a:gd name="connsiteX52" fmla="*/ 46015 w 606792"/>
              <a:gd name="connsiteY52" fmla="*/ 434966 h 606722"/>
              <a:gd name="connsiteX53" fmla="*/ 152196 w 606792"/>
              <a:gd name="connsiteY53" fmla="*/ 434966 h 606722"/>
              <a:gd name="connsiteX54" fmla="*/ 145788 w 606792"/>
              <a:gd name="connsiteY54" fmla="*/ 462252 h 606722"/>
              <a:gd name="connsiteX55" fmla="*/ 154955 w 606792"/>
              <a:gd name="connsiteY55" fmla="*/ 494427 h 606722"/>
              <a:gd name="connsiteX56" fmla="*/ 101286 w 606792"/>
              <a:gd name="connsiteY56" fmla="*/ 525713 h 606722"/>
              <a:gd name="connsiteX57" fmla="*/ 46994 w 606792"/>
              <a:gd name="connsiteY57" fmla="*/ 525713 h 606722"/>
              <a:gd name="connsiteX58" fmla="*/ 46994 w 606792"/>
              <a:gd name="connsiteY58" fmla="*/ 480651 h 606722"/>
              <a:gd name="connsiteX59" fmla="*/ 42989 w 606792"/>
              <a:gd name="connsiteY59" fmla="*/ 476651 h 606722"/>
              <a:gd name="connsiteX60" fmla="*/ 38894 w 606792"/>
              <a:gd name="connsiteY60" fmla="*/ 480651 h 606722"/>
              <a:gd name="connsiteX61" fmla="*/ 38716 w 606792"/>
              <a:gd name="connsiteY61" fmla="*/ 525713 h 606722"/>
              <a:gd name="connsiteX62" fmla="*/ 0 w 606792"/>
              <a:gd name="connsiteY62" fmla="*/ 525713 h 606722"/>
              <a:gd name="connsiteX63" fmla="*/ 178 w 606792"/>
              <a:gd name="connsiteY63" fmla="*/ 480473 h 606722"/>
              <a:gd name="connsiteX64" fmla="*/ 46015 w 606792"/>
              <a:gd name="connsiteY64" fmla="*/ 434966 h 606722"/>
              <a:gd name="connsiteX65" fmla="*/ 405539 w 606792"/>
              <a:gd name="connsiteY65" fmla="*/ 422617 h 606722"/>
              <a:gd name="connsiteX66" fmla="*/ 446114 w 606792"/>
              <a:gd name="connsiteY66" fmla="*/ 463122 h 606722"/>
              <a:gd name="connsiteX67" fmla="*/ 405539 w 606792"/>
              <a:gd name="connsiteY67" fmla="*/ 503627 h 606722"/>
              <a:gd name="connsiteX68" fmla="*/ 364964 w 606792"/>
              <a:gd name="connsiteY68" fmla="*/ 463122 h 606722"/>
              <a:gd name="connsiteX69" fmla="*/ 405539 w 606792"/>
              <a:gd name="connsiteY69" fmla="*/ 422617 h 606722"/>
              <a:gd name="connsiteX70" fmla="*/ 208380 w 606792"/>
              <a:gd name="connsiteY70" fmla="*/ 421558 h 606722"/>
              <a:gd name="connsiteX71" fmla="*/ 248955 w 606792"/>
              <a:gd name="connsiteY71" fmla="*/ 462063 h 606722"/>
              <a:gd name="connsiteX72" fmla="*/ 208380 w 606792"/>
              <a:gd name="connsiteY72" fmla="*/ 502568 h 606722"/>
              <a:gd name="connsiteX73" fmla="*/ 167805 w 606792"/>
              <a:gd name="connsiteY73" fmla="*/ 462063 h 606722"/>
              <a:gd name="connsiteX74" fmla="*/ 208380 w 606792"/>
              <a:gd name="connsiteY74" fmla="*/ 421558 h 606722"/>
              <a:gd name="connsiteX75" fmla="*/ 508954 w 606792"/>
              <a:gd name="connsiteY75" fmla="*/ 342525 h 606722"/>
              <a:gd name="connsiteX76" fmla="*/ 549071 w 606792"/>
              <a:gd name="connsiteY76" fmla="*/ 382571 h 606722"/>
              <a:gd name="connsiteX77" fmla="*/ 508954 w 606792"/>
              <a:gd name="connsiteY77" fmla="*/ 422617 h 606722"/>
              <a:gd name="connsiteX78" fmla="*/ 468837 w 606792"/>
              <a:gd name="connsiteY78" fmla="*/ 382571 h 606722"/>
              <a:gd name="connsiteX79" fmla="*/ 508954 w 606792"/>
              <a:gd name="connsiteY79" fmla="*/ 342525 h 606722"/>
              <a:gd name="connsiteX80" fmla="*/ 313839 w 606792"/>
              <a:gd name="connsiteY80" fmla="*/ 342101 h 606722"/>
              <a:gd name="connsiteX81" fmla="*/ 353956 w 606792"/>
              <a:gd name="connsiteY81" fmla="*/ 382067 h 606722"/>
              <a:gd name="connsiteX82" fmla="*/ 313839 w 606792"/>
              <a:gd name="connsiteY82" fmla="*/ 422122 h 606722"/>
              <a:gd name="connsiteX83" fmla="*/ 273723 w 606792"/>
              <a:gd name="connsiteY83" fmla="*/ 382067 h 606722"/>
              <a:gd name="connsiteX84" fmla="*/ 313839 w 606792"/>
              <a:gd name="connsiteY84" fmla="*/ 342101 h 606722"/>
              <a:gd name="connsiteX85" fmla="*/ 97839 w 606792"/>
              <a:gd name="connsiteY85" fmla="*/ 342101 h 606722"/>
              <a:gd name="connsiteX86" fmla="*/ 137956 w 606792"/>
              <a:gd name="connsiteY86" fmla="*/ 382067 h 606722"/>
              <a:gd name="connsiteX87" fmla="*/ 97839 w 606792"/>
              <a:gd name="connsiteY87" fmla="*/ 422122 h 606722"/>
              <a:gd name="connsiteX88" fmla="*/ 57723 w 606792"/>
              <a:gd name="connsiteY88" fmla="*/ 382067 h 606722"/>
              <a:gd name="connsiteX89" fmla="*/ 97839 w 606792"/>
              <a:gd name="connsiteY89" fmla="*/ 342101 h 606722"/>
              <a:gd name="connsiteX90" fmla="*/ 348452 w 606792"/>
              <a:gd name="connsiteY90" fmla="*/ 91179 h 606722"/>
              <a:gd name="connsiteX91" fmla="*/ 362693 w 606792"/>
              <a:gd name="connsiteY91" fmla="*/ 92867 h 606722"/>
              <a:gd name="connsiteX92" fmla="*/ 361002 w 606792"/>
              <a:gd name="connsiteY92" fmla="*/ 107087 h 606722"/>
              <a:gd name="connsiteX93" fmla="*/ 316322 w 606792"/>
              <a:gd name="connsiteY93" fmla="*/ 142190 h 606722"/>
              <a:gd name="connsiteX94" fmla="*/ 314186 w 606792"/>
              <a:gd name="connsiteY94" fmla="*/ 138191 h 606722"/>
              <a:gd name="connsiteX95" fmla="*/ 303149 w 606792"/>
              <a:gd name="connsiteY95" fmla="*/ 126904 h 606722"/>
              <a:gd name="connsiteX96" fmla="*/ 94638 w 606792"/>
              <a:gd name="connsiteY96" fmla="*/ 87742 h 606722"/>
              <a:gd name="connsiteX97" fmla="*/ 112975 w 606792"/>
              <a:gd name="connsiteY97" fmla="*/ 87742 h 606722"/>
              <a:gd name="connsiteX98" fmla="*/ 135673 w 606792"/>
              <a:gd name="connsiteY98" fmla="*/ 146566 h 606722"/>
              <a:gd name="connsiteX99" fmla="*/ 130955 w 606792"/>
              <a:gd name="connsiteY99" fmla="*/ 122663 h 606722"/>
              <a:gd name="connsiteX100" fmla="*/ 131757 w 606792"/>
              <a:gd name="connsiteY100" fmla="*/ 117509 h 606722"/>
              <a:gd name="connsiteX101" fmla="*/ 139234 w 606792"/>
              <a:gd name="connsiteY101" fmla="*/ 104003 h 606722"/>
              <a:gd name="connsiteX102" fmla="*/ 132558 w 606792"/>
              <a:gd name="connsiteY102" fmla="*/ 92007 h 606722"/>
              <a:gd name="connsiteX103" fmla="*/ 134961 w 606792"/>
              <a:gd name="connsiteY103" fmla="*/ 88008 h 606722"/>
              <a:gd name="connsiteX104" fmla="*/ 153031 w 606792"/>
              <a:gd name="connsiteY104" fmla="*/ 88008 h 606722"/>
              <a:gd name="connsiteX105" fmla="*/ 155434 w 606792"/>
              <a:gd name="connsiteY105" fmla="*/ 92007 h 606722"/>
              <a:gd name="connsiteX106" fmla="*/ 148847 w 606792"/>
              <a:gd name="connsiteY106" fmla="*/ 104003 h 606722"/>
              <a:gd name="connsiteX107" fmla="*/ 156235 w 606792"/>
              <a:gd name="connsiteY107" fmla="*/ 117509 h 606722"/>
              <a:gd name="connsiteX108" fmla="*/ 157036 w 606792"/>
              <a:gd name="connsiteY108" fmla="*/ 122752 h 606722"/>
              <a:gd name="connsiteX109" fmla="*/ 151517 w 606792"/>
              <a:gd name="connsiteY109" fmla="*/ 146566 h 606722"/>
              <a:gd name="connsiteX110" fmla="*/ 175017 w 606792"/>
              <a:gd name="connsiteY110" fmla="*/ 87742 h 606722"/>
              <a:gd name="connsiteX111" fmla="*/ 192997 w 606792"/>
              <a:gd name="connsiteY111" fmla="*/ 87742 h 606722"/>
              <a:gd name="connsiteX112" fmla="*/ 236257 w 606792"/>
              <a:gd name="connsiteY112" fmla="*/ 130749 h 606722"/>
              <a:gd name="connsiteX113" fmla="*/ 236435 w 606792"/>
              <a:gd name="connsiteY113" fmla="*/ 164871 h 606722"/>
              <a:gd name="connsiteX114" fmla="*/ 273465 w 606792"/>
              <a:gd name="connsiteY114" fmla="*/ 141945 h 606722"/>
              <a:gd name="connsiteX115" fmla="*/ 298655 w 606792"/>
              <a:gd name="connsiteY115" fmla="*/ 147810 h 606722"/>
              <a:gd name="connsiteX116" fmla="*/ 292780 w 606792"/>
              <a:gd name="connsiteY116" fmla="*/ 172957 h 606722"/>
              <a:gd name="connsiteX117" fmla="*/ 227979 w 606792"/>
              <a:gd name="connsiteY117" fmla="*/ 213121 h 606722"/>
              <a:gd name="connsiteX118" fmla="*/ 209465 w 606792"/>
              <a:gd name="connsiteY118" fmla="*/ 213565 h 606722"/>
              <a:gd name="connsiteX119" fmla="*/ 200029 w 606792"/>
              <a:gd name="connsiteY119" fmla="*/ 197659 h 606722"/>
              <a:gd name="connsiteX120" fmla="*/ 199673 w 606792"/>
              <a:gd name="connsiteY120" fmla="*/ 130927 h 606722"/>
              <a:gd name="connsiteX121" fmla="*/ 195846 w 606792"/>
              <a:gd name="connsiteY121" fmla="*/ 127106 h 606722"/>
              <a:gd name="connsiteX122" fmla="*/ 192018 w 606792"/>
              <a:gd name="connsiteY122" fmla="*/ 130927 h 606722"/>
              <a:gd name="connsiteX123" fmla="*/ 192463 w 606792"/>
              <a:gd name="connsiteY123" fmla="*/ 402744 h 606722"/>
              <a:gd name="connsiteX124" fmla="*/ 167006 w 606792"/>
              <a:gd name="connsiteY124" fmla="*/ 415984 h 606722"/>
              <a:gd name="connsiteX125" fmla="*/ 150271 w 606792"/>
              <a:gd name="connsiteY125" fmla="*/ 413763 h 606722"/>
              <a:gd name="connsiteX126" fmla="*/ 159172 w 606792"/>
              <a:gd name="connsiteY126" fmla="*/ 382040 h 606722"/>
              <a:gd name="connsiteX127" fmla="*/ 148580 w 606792"/>
              <a:gd name="connsiteY127" fmla="*/ 347741 h 606722"/>
              <a:gd name="connsiteX128" fmla="*/ 148580 w 606792"/>
              <a:gd name="connsiteY128" fmla="*/ 262704 h 606722"/>
              <a:gd name="connsiteX129" fmla="*/ 139056 w 606792"/>
              <a:gd name="connsiteY129" fmla="*/ 262704 h 606722"/>
              <a:gd name="connsiteX130" fmla="*/ 139056 w 606792"/>
              <a:gd name="connsiteY130" fmla="*/ 336811 h 606722"/>
              <a:gd name="connsiteX131" fmla="*/ 95172 w 606792"/>
              <a:gd name="connsiteY131" fmla="*/ 320906 h 606722"/>
              <a:gd name="connsiteX132" fmla="*/ 95172 w 606792"/>
              <a:gd name="connsiteY132" fmla="*/ 130927 h 606722"/>
              <a:gd name="connsiteX133" fmla="*/ 91612 w 606792"/>
              <a:gd name="connsiteY133" fmla="*/ 127284 h 606722"/>
              <a:gd name="connsiteX134" fmla="*/ 87962 w 606792"/>
              <a:gd name="connsiteY134" fmla="*/ 130838 h 606722"/>
              <a:gd name="connsiteX135" fmla="*/ 87962 w 606792"/>
              <a:gd name="connsiteY135" fmla="*/ 130927 h 606722"/>
              <a:gd name="connsiteX136" fmla="*/ 87250 w 606792"/>
              <a:gd name="connsiteY136" fmla="*/ 265014 h 606722"/>
              <a:gd name="connsiteX137" fmla="*/ 69003 w 606792"/>
              <a:gd name="connsiteY137" fmla="*/ 283230 h 606722"/>
              <a:gd name="connsiteX138" fmla="*/ 68914 w 606792"/>
              <a:gd name="connsiteY138" fmla="*/ 283230 h 606722"/>
              <a:gd name="connsiteX139" fmla="*/ 50666 w 606792"/>
              <a:gd name="connsiteY139" fmla="*/ 264836 h 606722"/>
              <a:gd name="connsiteX140" fmla="*/ 51378 w 606792"/>
              <a:gd name="connsiteY140" fmla="*/ 130749 h 606722"/>
              <a:gd name="connsiteX141" fmla="*/ 94638 w 606792"/>
              <a:gd name="connsiteY141" fmla="*/ 87742 h 606722"/>
              <a:gd name="connsiteX142" fmla="*/ 262410 w 606792"/>
              <a:gd name="connsiteY142" fmla="*/ 19899 h 606722"/>
              <a:gd name="connsiteX143" fmla="*/ 554173 w 606792"/>
              <a:gd name="connsiteY143" fmla="*/ 19899 h 606722"/>
              <a:gd name="connsiteX144" fmla="*/ 567346 w 606792"/>
              <a:gd name="connsiteY144" fmla="*/ 33052 h 606722"/>
              <a:gd name="connsiteX145" fmla="*/ 567346 w 606792"/>
              <a:gd name="connsiteY145" fmla="*/ 248927 h 606722"/>
              <a:gd name="connsiteX146" fmla="*/ 554173 w 606792"/>
              <a:gd name="connsiteY146" fmla="*/ 262080 h 606722"/>
              <a:gd name="connsiteX147" fmla="*/ 262410 w 606792"/>
              <a:gd name="connsiteY147" fmla="*/ 262080 h 606722"/>
              <a:gd name="connsiteX148" fmla="*/ 249237 w 606792"/>
              <a:gd name="connsiteY148" fmla="*/ 248927 h 606722"/>
              <a:gd name="connsiteX149" fmla="*/ 249237 w 606792"/>
              <a:gd name="connsiteY149" fmla="*/ 221376 h 606722"/>
              <a:gd name="connsiteX150" fmla="*/ 275583 w 606792"/>
              <a:gd name="connsiteY150" fmla="*/ 205112 h 606722"/>
              <a:gd name="connsiteX151" fmla="*/ 275583 w 606792"/>
              <a:gd name="connsiteY151" fmla="*/ 235773 h 606722"/>
              <a:gd name="connsiteX152" fmla="*/ 541000 w 606792"/>
              <a:gd name="connsiteY152" fmla="*/ 235773 h 606722"/>
              <a:gd name="connsiteX153" fmla="*/ 541000 w 606792"/>
              <a:gd name="connsiteY153" fmla="*/ 46117 h 606722"/>
              <a:gd name="connsiteX154" fmla="*/ 275583 w 606792"/>
              <a:gd name="connsiteY154" fmla="*/ 46117 h 606722"/>
              <a:gd name="connsiteX155" fmla="*/ 275583 w 606792"/>
              <a:gd name="connsiteY155" fmla="*/ 121659 h 606722"/>
              <a:gd name="connsiteX156" fmla="*/ 263834 w 606792"/>
              <a:gd name="connsiteY156" fmla="*/ 126370 h 606722"/>
              <a:gd name="connsiteX157" fmla="*/ 249237 w 606792"/>
              <a:gd name="connsiteY157" fmla="*/ 135435 h 606722"/>
              <a:gd name="connsiteX158" fmla="*/ 249237 w 606792"/>
              <a:gd name="connsiteY158" fmla="*/ 33052 h 606722"/>
              <a:gd name="connsiteX159" fmla="*/ 262410 w 606792"/>
              <a:gd name="connsiteY159" fmla="*/ 19899 h 606722"/>
              <a:gd name="connsiteX160" fmla="*/ 143813 w 606792"/>
              <a:gd name="connsiteY160" fmla="*/ 0 h 606722"/>
              <a:gd name="connsiteX161" fmla="*/ 181707 w 606792"/>
              <a:gd name="connsiteY161" fmla="*/ 37859 h 606722"/>
              <a:gd name="connsiteX162" fmla="*/ 143813 w 606792"/>
              <a:gd name="connsiteY162" fmla="*/ 75718 h 606722"/>
              <a:gd name="connsiteX163" fmla="*/ 105919 w 606792"/>
              <a:gd name="connsiteY163" fmla="*/ 37859 h 606722"/>
              <a:gd name="connsiteX164" fmla="*/ 143813 w 606792"/>
              <a:gd name="connsiteY164"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606792" h="606722">
                <a:moveTo>
                  <a:pt x="158987" y="514846"/>
                </a:moveTo>
                <a:lnTo>
                  <a:pt x="260457" y="514846"/>
                </a:lnTo>
                <a:cubicBezTo>
                  <a:pt x="285735" y="514846"/>
                  <a:pt x="306207" y="535371"/>
                  <a:pt x="306296" y="560429"/>
                </a:cubicBezTo>
                <a:lnTo>
                  <a:pt x="306653" y="561406"/>
                </a:lnTo>
                <a:cubicBezTo>
                  <a:pt x="306742" y="536349"/>
                  <a:pt x="328638" y="515912"/>
                  <a:pt x="353738" y="515912"/>
                </a:cubicBezTo>
                <a:lnTo>
                  <a:pt x="455208" y="515912"/>
                </a:lnTo>
                <a:cubicBezTo>
                  <a:pt x="480398" y="515912"/>
                  <a:pt x="500870" y="536349"/>
                  <a:pt x="501048" y="561406"/>
                </a:cubicBezTo>
                <a:lnTo>
                  <a:pt x="501226" y="606722"/>
                </a:lnTo>
                <a:lnTo>
                  <a:pt x="462507" y="606722"/>
                </a:lnTo>
                <a:lnTo>
                  <a:pt x="462329" y="561673"/>
                </a:lnTo>
                <a:cubicBezTo>
                  <a:pt x="462329" y="559540"/>
                  <a:pt x="460638" y="557941"/>
                  <a:pt x="458591" y="557941"/>
                </a:cubicBezTo>
                <a:cubicBezTo>
                  <a:pt x="456544" y="557941"/>
                  <a:pt x="454852" y="559629"/>
                  <a:pt x="454852" y="561673"/>
                </a:cubicBezTo>
                <a:lnTo>
                  <a:pt x="454852" y="606722"/>
                </a:lnTo>
                <a:lnTo>
                  <a:pt x="352314" y="606722"/>
                </a:lnTo>
                <a:lnTo>
                  <a:pt x="352314" y="561673"/>
                </a:lnTo>
                <a:cubicBezTo>
                  <a:pt x="352314" y="559718"/>
                  <a:pt x="350712" y="558207"/>
                  <a:pt x="348843" y="558207"/>
                </a:cubicBezTo>
                <a:cubicBezTo>
                  <a:pt x="346885" y="558207"/>
                  <a:pt x="345371" y="559718"/>
                  <a:pt x="345371" y="561673"/>
                </a:cubicBezTo>
                <a:lnTo>
                  <a:pt x="345104" y="606722"/>
                </a:lnTo>
                <a:lnTo>
                  <a:pt x="267845" y="606722"/>
                </a:lnTo>
                <a:lnTo>
                  <a:pt x="267578" y="560606"/>
                </a:lnTo>
                <a:cubicBezTo>
                  <a:pt x="267578" y="558563"/>
                  <a:pt x="265886" y="556874"/>
                  <a:pt x="263839" y="556874"/>
                </a:cubicBezTo>
                <a:cubicBezTo>
                  <a:pt x="261792" y="556874"/>
                  <a:pt x="260101" y="558563"/>
                  <a:pt x="260101" y="560606"/>
                </a:cubicBezTo>
                <a:lnTo>
                  <a:pt x="260101" y="606722"/>
                </a:lnTo>
                <a:lnTo>
                  <a:pt x="157563" y="606722"/>
                </a:lnTo>
                <a:lnTo>
                  <a:pt x="157563" y="560606"/>
                </a:lnTo>
                <a:cubicBezTo>
                  <a:pt x="157563" y="558651"/>
                  <a:pt x="156049" y="557141"/>
                  <a:pt x="154091" y="557141"/>
                </a:cubicBezTo>
                <a:cubicBezTo>
                  <a:pt x="152133" y="557141"/>
                  <a:pt x="150620" y="558651"/>
                  <a:pt x="150620" y="560606"/>
                </a:cubicBezTo>
                <a:lnTo>
                  <a:pt x="150353" y="606722"/>
                </a:lnTo>
                <a:lnTo>
                  <a:pt x="111634" y="606722"/>
                </a:lnTo>
                <a:lnTo>
                  <a:pt x="111901" y="560429"/>
                </a:lnTo>
                <a:cubicBezTo>
                  <a:pt x="111990" y="535283"/>
                  <a:pt x="133886" y="514846"/>
                  <a:pt x="158987" y="514846"/>
                </a:cubicBezTo>
                <a:close/>
                <a:moveTo>
                  <a:pt x="460106" y="435389"/>
                </a:moveTo>
                <a:lnTo>
                  <a:pt x="560775" y="435389"/>
                </a:lnTo>
                <a:cubicBezTo>
                  <a:pt x="585875" y="435389"/>
                  <a:pt x="606436" y="455747"/>
                  <a:pt x="606525" y="480907"/>
                </a:cubicBezTo>
                <a:lnTo>
                  <a:pt x="606792" y="525713"/>
                </a:lnTo>
                <a:lnTo>
                  <a:pt x="568073" y="525713"/>
                </a:lnTo>
                <a:lnTo>
                  <a:pt x="567895" y="481084"/>
                </a:lnTo>
                <a:cubicBezTo>
                  <a:pt x="567717" y="478862"/>
                  <a:pt x="565848" y="477262"/>
                  <a:pt x="563712" y="477351"/>
                </a:cubicBezTo>
                <a:cubicBezTo>
                  <a:pt x="561487" y="477351"/>
                  <a:pt x="559707" y="479217"/>
                  <a:pt x="559707" y="481351"/>
                </a:cubicBezTo>
                <a:lnTo>
                  <a:pt x="559707" y="525713"/>
                </a:lnTo>
                <a:lnTo>
                  <a:pt x="511553" y="525713"/>
                </a:lnTo>
                <a:cubicBezTo>
                  <a:pt x="500071" y="507933"/>
                  <a:pt x="480489" y="495931"/>
                  <a:pt x="457970" y="495042"/>
                </a:cubicBezTo>
                <a:cubicBezTo>
                  <a:pt x="464023" y="485085"/>
                  <a:pt x="466871" y="473972"/>
                  <a:pt x="466871" y="463304"/>
                </a:cubicBezTo>
                <a:cubicBezTo>
                  <a:pt x="466871" y="453258"/>
                  <a:pt x="464468" y="443746"/>
                  <a:pt x="460106" y="435389"/>
                </a:cubicBezTo>
                <a:close/>
                <a:moveTo>
                  <a:pt x="261944" y="434966"/>
                </a:moveTo>
                <a:lnTo>
                  <a:pt x="351326" y="434966"/>
                </a:lnTo>
                <a:cubicBezTo>
                  <a:pt x="346786" y="443409"/>
                  <a:pt x="344293" y="453097"/>
                  <a:pt x="344293" y="463318"/>
                </a:cubicBezTo>
                <a:cubicBezTo>
                  <a:pt x="344293" y="474161"/>
                  <a:pt x="347231" y="485449"/>
                  <a:pt x="353463" y="495403"/>
                </a:cubicBezTo>
                <a:cubicBezTo>
                  <a:pt x="335569" y="495492"/>
                  <a:pt x="319277" y="502780"/>
                  <a:pt x="307347" y="514423"/>
                </a:cubicBezTo>
                <a:cubicBezTo>
                  <a:pt x="295062" y="501625"/>
                  <a:pt x="277968" y="493981"/>
                  <a:pt x="259540" y="493892"/>
                </a:cubicBezTo>
                <a:cubicBezTo>
                  <a:pt x="265149" y="484649"/>
                  <a:pt x="268354" y="473717"/>
                  <a:pt x="268354" y="462252"/>
                </a:cubicBezTo>
                <a:cubicBezTo>
                  <a:pt x="268354" y="452475"/>
                  <a:pt x="266039" y="443143"/>
                  <a:pt x="261944" y="434966"/>
                </a:cubicBezTo>
                <a:close/>
                <a:moveTo>
                  <a:pt x="46015" y="434966"/>
                </a:moveTo>
                <a:cubicBezTo>
                  <a:pt x="157714" y="434966"/>
                  <a:pt x="150505" y="434966"/>
                  <a:pt x="152196" y="434966"/>
                </a:cubicBezTo>
                <a:cubicBezTo>
                  <a:pt x="148102" y="443232"/>
                  <a:pt x="145788" y="452475"/>
                  <a:pt x="145788" y="462252"/>
                </a:cubicBezTo>
                <a:cubicBezTo>
                  <a:pt x="145788" y="473896"/>
                  <a:pt x="148992" y="484917"/>
                  <a:pt x="154955" y="494427"/>
                </a:cubicBezTo>
                <a:cubicBezTo>
                  <a:pt x="133060" y="495316"/>
                  <a:pt x="112945" y="507048"/>
                  <a:pt x="101286" y="525713"/>
                </a:cubicBezTo>
                <a:lnTo>
                  <a:pt x="46994" y="525713"/>
                </a:lnTo>
                <a:lnTo>
                  <a:pt x="46994" y="480651"/>
                </a:lnTo>
                <a:cubicBezTo>
                  <a:pt x="46994" y="478429"/>
                  <a:pt x="45214" y="476651"/>
                  <a:pt x="42989" y="476651"/>
                </a:cubicBezTo>
                <a:cubicBezTo>
                  <a:pt x="40764" y="476651"/>
                  <a:pt x="38894" y="478429"/>
                  <a:pt x="38894" y="480651"/>
                </a:cubicBezTo>
                <a:lnTo>
                  <a:pt x="38716" y="525713"/>
                </a:lnTo>
                <a:lnTo>
                  <a:pt x="0" y="525713"/>
                </a:lnTo>
                <a:lnTo>
                  <a:pt x="178" y="480473"/>
                </a:lnTo>
                <a:cubicBezTo>
                  <a:pt x="356" y="455231"/>
                  <a:pt x="21005" y="434966"/>
                  <a:pt x="46015" y="434966"/>
                </a:cubicBezTo>
                <a:close/>
                <a:moveTo>
                  <a:pt x="405539" y="422617"/>
                </a:moveTo>
                <a:cubicBezTo>
                  <a:pt x="427948" y="422617"/>
                  <a:pt x="446114" y="440752"/>
                  <a:pt x="446114" y="463122"/>
                </a:cubicBezTo>
                <a:cubicBezTo>
                  <a:pt x="446114" y="485492"/>
                  <a:pt x="427948" y="503627"/>
                  <a:pt x="405539" y="503627"/>
                </a:cubicBezTo>
                <a:cubicBezTo>
                  <a:pt x="383130" y="503627"/>
                  <a:pt x="364964" y="485492"/>
                  <a:pt x="364964" y="463122"/>
                </a:cubicBezTo>
                <a:cubicBezTo>
                  <a:pt x="364964" y="440752"/>
                  <a:pt x="383130" y="422617"/>
                  <a:pt x="405539" y="422617"/>
                </a:cubicBezTo>
                <a:close/>
                <a:moveTo>
                  <a:pt x="208380" y="421558"/>
                </a:moveTo>
                <a:cubicBezTo>
                  <a:pt x="230789" y="421558"/>
                  <a:pt x="248955" y="439693"/>
                  <a:pt x="248955" y="462063"/>
                </a:cubicBezTo>
                <a:cubicBezTo>
                  <a:pt x="248955" y="484433"/>
                  <a:pt x="230789" y="502568"/>
                  <a:pt x="208380" y="502568"/>
                </a:cubicBezTo>
                <a:cubicBezTo>
                  <a:pt x="185971" y="502568"/>
                  <a:pt x="167805" y="484433"/>
                  <a:pt x="167805" y="462063"/>
                </a:cubicBezTo>
                <a:cubicBezTo>
                  <a:pt x="167805" y="439693"/>
                  <a:pt x="185971" y="421558"/>
                  <a:pt x="208380" y="421558"/>
                </a:cubicBezTo>
                <a:close/>
                <a:moveTo>
                  <a:pt x="508954" y="342525"/>
                </a:moveTo>
                <a:cubicBezTo>
                  <a:pt x="531110" y="342525"/>
                  <a:pt x="549071" y="360454"/>
                  <a:pt x="549071" y="382571"/>
                </a:cubicBezTo>
                <a:cubicBezTo>
                  <a:pt x="549071" y="404688"/>
                  <a:pt x="531110" y="422617"/>
                  <a:pt x="508954" y="422617"/>
                </a:cubicBezTo>
                <a:cubicBezTo>
                  <a:pt x="486798" y="422617"/>
                  <a:pt x="468837" y="404688"/>
                  <a:pt x="468837" y="382571"/>
                </a:cubicBezTo>
                <a:cubicBezTo>
                  <a:pt x="468837" y="360454"/>
                  <a:pt x="486798" y="342525"/>
                  <a:pt x="508954" y="342525"/>
                </a:cubicBezTo>
                <a:close/>
                <a:moveTo>
                  <a:pt x="313839" y="342101"/>
                </a:moveTo>
                <a:cubicBezTo>
                  <a:pt x="335988" y="342101"/>
                  <a:pt x="353956" y="360041"/>
                  <a:pt x="353956" y="382067"/>
                </a:cubicBezTo>
                <a:cubicBezTo>
                  <a:pt x="353956" y="404448"/>
                  <a:pt x="335810" y="422122"/>
                  <a:pt x="313839" y="422122"/>
                </a:cubicBezTo>
                <a:cubicBezTo>
                  <a:pt x="291691" y="422122"/>
                  <a:pt x="273723" y="404182"/>
                  <a:pt x="273723" y="382067"/>
                </a:cubicBezTo>
                <a:cubicBezTo>
                  <a:pt x="273723" y="359953"/>
                  <a:pt x="291691" y="342101"/>
                  <a:pt x="313839" y="342101"/>
                </a:cubicBezTo>
                <a:close/>
                <a:moveTo>
                  <a:pt x="97839" y="342101"/>
                </a:moveTo>
                <a:cubicBezTo>
                  <a:pt x="119988" y="342101"/>
                  <a:pt x="137956" y="360041"/>
                  <a:pt x="137956" y="382067"/>
                </a:cubicBezTo>
                <a:cubicBezTo>
                  <a:pt x="137956" y="404359"/>
                  <a:pt x="119810" y="422122"/>
                  <a:pt x="97839" y="422122"/>
                </a:cubicBezTo>
                <a:cubicBezTo>
                  <a:pt x="75602" y="422122"/>
                  <a:pt x="57723" y="404093"/>
                  <a:pt x="57723" y="382067"/>
                </a:cubicBezTo>
                <a:cubicBezTo>
                  <a:pt x="57723" y="360041"/>
                  <a:pt x="75691" y="342101"/>
                  <a:pt x="97839" y="342101"/>
                </a:cubicBezTo>
                <a:close/>
                <a:moveTo>
                  <a:pt x="348452" y="91179"/>
                </a:moveTo>
                <a:cubicBezTo>
                  <a:pt x="352902" y="87713"/>
                  <a:pt x="359222" y="88424"/>
                  <a:pt x="362693" y="92867"/>
                </a:cubicBezTo>
                <a:cubicBezTo>
                  <a:pt x="366164" y="97222"/>
                  <a:pt x="365363" y="103621"/>
                  <a:pt x="361002" y="107087"/>
                </a:cubicBezTo>
                <a:lnTo>
                  <a:pt x="316322" y="142190"/>
                </a:lnTo>
                <a:cubicBezTo>
                  <a:pt x="315699" y="140857"/>
                  <a:pt x="314987" y="139524"/>
                  <a:pt x="314186" y="138191"/>
                </a:cubicBezTo>
                <a:cubicBezTo>
                  <a:pt x="311248" y="133481"/>
                  <a:pt x="307421" y="129659"/>
                  <a:pt x="303149" y="126904"/>
                </a:cubicBezTo>
                <a:close/>
                <a:moveTo>
                  <a:pt x="94638" y="87742"/>
                </a:moveTo>
                <a:lnTo>
                  <a:pt x="112975" y="87742"/>
                </a:lnTo>
                <a:cubicBezTo>
                  <a:pt x="115378" y="94051"/>
                  <a:pt x="133092" y="139901"/>
                  <a:pt x="135673" y="146566"/>
                </a:cubicBezTo>
                <a:lnTo>
                  <a:pt x="130955" y="122663"/>
                </a:lnTo>
                <a:cubicBezTo>
                  <a:pt x="130599" y="120886"/>
                  <a:pt x="130866" y="119109"/>
                  <a:pt x="131757" y="117509"/>
                </a:cubicBezTo>
                <a:lnTo>
                  <a:pt x="139234" y="104003"/>
                </a:lnTo>
                <a:lnTo>
                  <a:pt x="132558" y="92007"/>
                </a:lnTo>
                <a:cubicBezTo>
                  <a:pt x="131579" y="90230"/>
                  <a:pt x="132914" y="88008"/>
                  <a:pt x="134961" y="88008"/>
                </a:cubicBezTo>
                <a:lnTo>
                  <a:pt x="153031" y="88008"/>
                </a:lnTo>
                <a:cubicBezTo>
                  <a:pt x="155078" y="88008"/>
                  <a:pt x="156413" y="90230"/>
                  <a:pt x="155434" y="92007"/>
                </a:cubicBezTo>
                <a:lnTo>
                  <a:pt x="148847" y="104003"/>
                </a:lnTo>
                <a:lnTo>
                  <a:pt x="156235" y="117509"/>
                </a:lnTo>
                <a:cubicBezTo>
                  <a:pt x="157125" y="119109"/>
                  <a:pt x="157392" y="120975"/>
                  <a:pt x="157036" y="122752"/>
                </a:cubicBezTo>
                <a:lnTo>
                  <a:pt x="151517" y="146566"/>
                </a:lnTo>
                <a:cubicBezTo>
                  <a:pt x="164602" y="112800"/>
                  <a:pt x="159617" y="127550"/>
                  <a:pt x="175017" y="87742"/>
                </a:cubicBezTo>
                <a:lnTo>
                  <a:pt x="192997" y="87742"/>
                </a:lnTo>
                <a:cubicBezTo>
                  <a:pt x="216764" y="87742"/>
                  <a:pt x="236168" y="107024"/>
                  <a:pt x="236257" y="130749"/>
                </a:cubicBezTo>
                <a:cubicBezTo>
                  <a:pt x="236346" y="150476"/>
                  <a:pt x="236257" y="134214"/>
                  <a:pt x="236435" y="164871"/>
                </a:cubicBezTo>
                <a:lnTo>
                  <a:pt x="273465" y="141945"/>
                </a:lnTo>
                <a:cubicBezTo>
                  <a:pt x="282099" y="136614"/>
                  <a:pt x="293314" y="139279"/>
                  <a:pt x="298655" y="147810"/>
                </a:cubicBezTo>
                <a:cubicBezTo>
                  <a:pt x="303996" y="156340"/>
                  <a:pt x="301326" y="167625"/>
                  <a:pt x="292780" y="172957"/>
                </a:cubicBezTo>
                <a:lnTo>
                  <a:pt x="227979" y="213121"/>
                </a:lnTo>
                <a:cubicBezTo>
                  <a:pt x="222371" y="216586"/>
                  <a:pt x="215250" y="216764"/>
                  <a:pt x="209465" y="213565"/>
                </a:cubicBezTo>
                <a:cubicBezTo>
                  <a:pt x="203679" y="210366"/>
                  <a:pt x="200029" y="204324"/>
                  <a:pt x="200029" y="197659"/>
                </a:cubicBezTo>
                <a:cubicBezTo>
                  <a:pt x="199940" y="183797"/>
                  <a:pt x="199762" y="143722"/>
                  <a:pt x="199673" y="130927"/>
                </a:cubicBezTo>
                <a:cubicBezTo>
                  <a:pt x="199673" y="128794"/>
                  <a:pt x="197982" y="127106"/>
                  <a:pt x="195846" y="127106"/>
                </a:cubicBezTo>
                <a:cubicBezTo>
                  <a:pt x="193798" y="127106"/>
                  <a:pt x="192018" y="128883"/>
                  <a:pt x="192018" y="130927"/>
                </a:cubicBezTo>
                <a:cubicBezTo>
                  <a:pt x="192018" y="276477"/>
                  <a:pt x="192463" y="71836"/>
                  <a:pt x="192463" y="402744"/>
                </a:cubicBezTo>
                <a:cubicBezTo>
                  <a:pt x="182850" y="405143"/>
                  <a:pt x="174216" y="409675"/>
                  <a:pt x="167006" y="415984"/>
                </a:cubicBezTo>
                <a:cubicBezTo>
                  <a:pt x="161665" y="414562"/>
                  <a:pt x="156057" y="413763"/>
                  <a:pt x="150271" y="413763"/>
                </a:cubicBezTo>
                <a:cubicBezTo>
                  <a:pt x="155879" y="404521"/>
                  <a:pt x="159172" y="393681"/>
                  <a:pt x="159172" y="382040"/>
                </a:cubicBezTo>
                <a:cubicBezTo>
                  <a:pt x="159172" y="369333"/>
                  <a:pt x="155256" y="357515"/>
                  <a:pt x="148580" y="347741"/>
                </a:cubicBezTo>
                <a:lnTo>
                  <a:pt x="148580" y="262704"/>
                </a:lnTo>
                <a:lnTo>
                  <a:pt x="139056" y="262704"/>
                </a:lnTo>
                <a:lnTo>
                  <a:pt x="139056" y="336811"/>
                </a:lnTo>
                <a:cubicBezTo>
                  <a:pt x="127484" y="326237"/>
                  <a:pt x="111907" y="320195"/>
                  <a:pt x="95172" y="320906"/>
                </a:cubicBezTo>
                <a:lnTo>
                  <a:pt x="95172" y="130927"/>
                </a:lnTo>
                <a:cubicBezTo>
                  <a:pt x="95172" y="128972"/>
                  <a:pt x="93570" y="127284"/>
                  <a:pt x="91612" y="127284"/>
                </a:cubicBezTo>
                <a:cubicBezTo>
                  <a:pt x="89565" y="127284"/>
                  <a:pt x="87962" y="128883"/>
                  <a:pt x="87962" y="130838"/>
                </a:cubicBezTo>
                <a:lnTo>
                  <a:pt x="87962" y="130927"/>
                </a:lnTo>
                <a:lnTo>
                  <a:pt x="87250" y="265014"/>
                </a:lnTo>
                <a:cubicBezTo>
                  <a:pt x="87161" y="275144"/>
                  <a:pt x="79061" y="283230"/>
                  <a:pt x="69003" y="283230"/>
                </a:cubicBezTo>
                <a:lnTo>
                  <a:pt x="68914" y="283230"/>
                </a:lnTo>
                <a:cubicBezTo>
                  <a:pt x="58766" y="283141"/>
                  <a:pt x="50666" y="274966"/>
                  <a:pt x="50666" y="264836"/>
                </a:cubicBezTo>
                <a:lnTo>
                  <a:pt x="51378" y="130749"/>
                </a:lnTo>
                <a:cubicBezTo>
                  <a:pt x="51467" y="107024"/>
                  <a:pt x="70872" y="87742"/>
                  <a:pt x="94638" y="87742"/>
                </a:cubicBezTo>
                <a:close/>
                <a:moveTo>
                  <a:pt x="262410" y="19899"/>
                </a:moveTo>
                <a:lnTo>
                  <a:pt x="554173" y="19899"/>
                </a:lnTo>
                <a:cubicBezTo>
                  <a:pt x="561383" y="19899"/>
                  <a:pt x="567346" y="25765"/>
                  <a:pt x="567346" y="33052"/>
                </a:cubicBezTo>
                <a:lnTo>
                  <a:pt x="567346" y="248927"/>
                </a:lnTo>
                <a:cubicBezTo>
                  <a:pt x="567346" y="256214"/>
                  <a:pt x="561383" y="262080"/>
                  <a:pt x="554173" y="262080"/>
                </a:cubicBezTo>
                <a:lnTo>
                  <a:pt x="262410" y="262080"/>
                </a:lnTo>
                <a:cubicBezTo>
                  <a:pt x="255111" y="262080"/>
                  <a:pt x="249237" y="256214"/>
                  <a:pt x="249237" y="248927"/>
                </a:cubicBezTo>
                <a:lnTo>
                  <a:pt x="249237" y="221376"/>
                </a:lnTo>
                <a:lnTo>
                  <a:pt x="275583" y="205112"/>
                </a:lnTo>
                <a:lnTo>
                  <a:pt x="275583" y="235773"/>
                </a:lnTo>
                <a:lnTo>
                  <a:pt x="541000" y="235773"/>
                </a:lnTo>
                <a:lnTo>
                  <a:pt x="541000" y="46117"/>
                </a:lnTo>
                <a:lnTo>
                  <a:pt x="275583" y="46117"/>
                </a:lnTo>
                <a:lnTo>
                  <a:pt x="275583" y="121659"/>
                </a:lnTo>
                <a:cubicBezTo>
                  <a:pt x="271489" y="122548"/>
                  <a:pt x="267572" y="124059"/>
                  <a:pt x="263834" y="126370"/>
                </a:cubicBezTo>
                <a:lnTo>
                  <a:pt x="249237" y="135435"/>
                </a:lnTo>
                <a:lnTo>
                  <a:pt x="249237" y="33052"/>
                </a:lnTo>
                <a:cubicBezTo>
                  <a:pt x="249237" y="25765"/>
                  <a:pt x="255111" y="19899"/>
                  <a:pt x="262410" y="19899"/>
                </a:cubicBezTo>
                <a:close/>
                <a:moveTo>
                  <a:pt x="143813" y="0"/>
                </a:moveTo>
                <a:cubicBezTo>
                  <a:pt x="164741" y="0"/>
                  <a:pt x="181707" y="16950"/>
                  <a:pt x="181707" y="37859"/>
                </a:cubicBezTo>
                <a:cubicBezTo>
                  <a:pt x="181707" y="58768"/>
                  <a:pt x="164741" y="75718"/>
                  <a:pt x="143813" y="75718"/>
                </a:cubicBezTo>
                <a:cubicBezTo>
                  <a:pt x="122885" y="75718"/>
                  <a:pt x="105919" y="58768"/>
                  <a:pt x="105919" y="37859"/>
                </a:cubicBezTo>
                <a:cubicBezTo>
                  <a:pt x="105919" y="16950"/>
                  <a:pt x="122885" y="0"/>
                  <a:pt x="143813" y="0"/>
                </a:cubicBezTo>
                <a:close/>
              </a:path>
            </a:pathLst>
          </a:custGeom>
          <a:solidFill>
            <a:schemeClr val="accent1"/>
          </a:solidFill>
          <a:ln>
            <a:noFill/>
          </a:ln>
        </p:spPr>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 name="组合 118"/>
          <p:cNvGrpSpPr/>
          <p:nvPr/>
        </p:nvGrpSpPr>
        <p:grpSpPr>
          <a:xfrm>
            <a:off x="1766122" y="2566045"/>
            <a:ext cx="10445756" cy="1213010"/>
            <a:chOff x="1766122" y="2466655"/>
            <a:chExt cx="10445756" cy="1213010"/>
          </a:xfrm>
        </p:grpSpPr>
        <p:sp>
          <p:nvSpPr>
            <p:cNvPr id="2" name="矩形: 圆角 1"/>
            <p:cNvSpPr/>
            <p:nvPr/>
          </p:nvSpPr>
          <p:spPr>
            <a:xfrm>
              <a:off x="1766122" y="2466655"/>
              <a:ext cx="10445756" cy="1213010"/>
            </a:xfrm>
            <a:prstGeom prst="roundRect">
              <a:avLst/>
            </a:prstGeom>
            <a:gradFill flip="none" rotWithShape="1">
              <a:gsLst>
                <a:gs pos="58000">
                  <a:srgbClr val="006496"/>
                </a:gs>
                <a:gs pos="10000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1">
              <a:lum bright="100000"/>
            </a:blip>
            <a:stretch>
              <a:fillRect/>
            </a:stretch>
          </p:blipFill>
          <p:spPr>
            <a:xfrm>
              <a:off x="3648520" y="2533355"/>
              <a:ext cx="5354093" cy="1044000"/>
            </a:xfrm>
            <a:prstGeom prst="rect">
              <a:avLst/>
            </a:prstGeom>
          </p:spPr>
        </p:pic>
      </p:grpSp>
      <p:grpSp>
        <p:nvGrpSpPr>
          <p:cNvPr id="118" name="组合 117"/>
          <p:cNvGrpSpPr/>
          <p:nvPr/>
        </p:nvGrpSpPr>
        <p:grpSpPr>
          <a:xfrm>
            <a:off x="1786000" y="4076298"/>
            <a:ext cx="10445756" cy="1213010"/>
            <a:chOff x="1786000" y="3976908"/>
            <a:chExt cx="10445756" cy="1213010"/>
          </a:xfrm>
        </p:grpSpPr>
        <p:sp>
          <p:nvSpPr>
            <p:cNvPr id="116" name="矩形: 圆角 115"/>
            <p:cNvSpPr/>
            <p:nvPr/>
          </p:nvSpPr>
          <p:spPr>
            <a:xfrm>
              <a:off x="1786000" y="3976908"/>
              <a:ext cx="10445756" cy="1213010"/>
            </a:xfrm>
            <a:prstGeom prst="roundRect">
              <a:avLst/>
            </a:prstGeom>
            <a:gradFill flip="none" rotWithShape="1">
              <a:gsLst>
                <a:gs pos="58000">
                  <a:srgbClr val="006496"/>
                </a:gs>
                <a:gs pos="10000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7" name="图片 116"/>
            <p:cNvPicPr>
              <a:picLocks noChangeAspect="1"/>
            </p:cNvPicPr>
            <p:nvPr/>
          </p:nvPicPr>
          <p:blipFill>
            <a:blip r:embed="rId2">
              <a:lum bright="100000"/>
            </a:blip>
            <a:stretch>
              <a:fillRect/>
            </a:stretch>
          </p:blipFill>
          <p:spPr>
            <a:xfrm>
              <a:off x="3648520" y="4056314"/>
              <a:ext cx="4212973" cy="1080000"/>
            </a:xfrm>
            <a:prstGeom prst="rect">
              <a:avLst/>
            </a:prstGeom>
          </p:spPr>
        </p:pic>
      </p:grpSp>
      <p:sp>
        <p:nvSpPr>
          <p:cNvPr id="3" name="内容占位符 2"/>
          <p:cNvSpPr>
            <a:spLocks noGrp="1"/>
          </p:cNvSpPr>
          <p:nvPr>
            <p:ph idx="4294967295"/>
          </p:nvPr>
        </p:nvSpPr>
        <p:spPr>
          <a:xfrm>
            <a:off x="1621496" y="2883109"/>
            <a:ext cx="1964293" cy="578882"/>
          </a:xfrm>
          <a:prstGeom prst="roundRect">
            <a:avLst/>
          </a:prstGeom>
          <a:solidFill>
            <a:schemeClr val="bg1"/>
          </a:solidFill>
          <a:ln>
            <a:solidFill>
              <a:schemeClr val="accent2"/>
            </a:solidFill>
          </a:ln>
        </p:spPr>
        <p:txBody>
          <a:bodyPr wrap="square" anchor="ctr">
            <a:spAutoFit/>
          </a:bodyPr>
          <a:lstStyle/>
          <a:p>
            <a:pPr marL="0" indent="0">
              <a:lnSpc>
                <a:spcPct val="100000"/>
              </a:lnSpc>
              <a:spcBef>
                <a:spcPts val="0"/>
              </a:spcBef>
              <a:buNone/>
            </a:pPr>
            <a:r>
              <a:rPr lang="zh-CN" altLang="en-US" b="1" dirty="0">
                <a:solidFill>
                  <a:schemeClr val="accent2"/>
                </a:solidFill>
              </a:rPr>
              <a:t>① 点弹性</a:t>
            </a:r>
            <a:endParaRPr lang="zh-CN" altLang="en-US" b="1" dirty="0">
              <a:solidFill>
                <a:schemeClr val="accent2"/>
              </a:solidFill>
            </a:endParaRPr>
          </a:p>
        </p:txBody>
      </p:sp>
      <p:grpSp>
        <p:nvGrpSpPr>
          <p:cNvPr id="7" name="组合 6"/>
          <p:cNvGrpSpPr/>
          <p:nvPr/>
        </p:nvGrpSpPr>
        <p:grpSpPr>
          <a:xfrm>
            <a:off x="8473289" y="2068519"/>
            <a:ext cx="3343785" cy="6731057"/>
            <a:chOff x="8006383" y="1074656"/>
            <a:chExt cx="2637685" cy="5309674"/>
          </a:xfrm>
        </p:grpSpPr>
        <p:grpSp>
          <p:nvGrpSpPr>
            <p:cNvPr id="8" name="图形 3"/>
            <p:cNvGrpSpPr/>
            <p:nvPr/>
          </p:nvGrpSpPr>
          <p:grpSpPr>
            <a:xfrm>
              <a:off x="8006383" y="1074656"/>
              <a:ext cx="2637685" cy="5309674"/>
              <a:chOff x="8006383" y="1074656"/>
              <a:chExt cx="2637685" cy="5309674"/>
            </a:xfrm>
          </p:grpSpPr>
          <p:sp>
            <p:nvSpPr>
              <p:cNvPr id="17" name="任意多边形: 形状 16"/>
              <p:cNvSpPr/>
              <p:nvPr/>
            </p:nvSpPr>
            <p:spPr>
              <a:xfrm>
                <a:off x="8006383" y="2210855"/>
                <a:ext cx="631889" cy="469403"/>
              </a:xfrm>
              <a:custGeom>
                <a:avLst/>
                <a:gdLst>
                  <a:gd name="connsiteX0" fmla="*/ 462182 w 631889"/>
                  <a:gd name="connsiteY0" fmla="*/ 10228 h 469403"/>
                  <a:gd name="connsiteX1" fmla="*/ 462182 w 631889"/>
                  <a:gd name="connsiteY1" fmla="*/ 77028 h 469403"/>
                  <a:gd name="connsiteX2" fmla="*/ 552452 w 631889"/>
                  <a:gd name="connsiteY2" fmla="*/ 187157 h 469403"/>
                  <a:gd name="connsiteX3" fmla="*/ 565089 w 631889"/>
                  <a:gd name="connsiteY3" fmla="*/ 304508 h 469403"/>
                  <a:gd name="connsiteX4" fmla="*/ 642721 w 631889"/>
                  <a:gd name="connsiteY4" fmla="*/ 369502 h 469403"/>
                  <a:gd name="connsiteX5" fmla="*/ 505511 w 631889"/>
                  <a:gd name="connsiteY5" fmla="*/ 483242 h 469403"/>
                  <a:gd name="connsiteX6" fmla="*/ 420658 w 631889"/>
                  <a:gd name="connsiteY6" fmla="*/ 378529 h 469403"/>
                  <a:gd name="connsiteX7" fmla="*/ 238312 w 631889"/>
                  <a:gd name="connsiteY7" fmla="*/ 358670 h 469403"/>
                  <a:gd name="connsiteX8" fmla="*/ 102908 w 631889"/>
                  <a:gd name="connsiteY8" fmla="*/ 326173 h 469403"/>
                  <a:gd name="connsiteX9" fmla="*/ 169707 w 631889"/>
                  <a:gd name="connsiteY9" fmla="*/ 300897 h 469403"/>
                  <a:gd name="connsiteX10" fmla="*/ 16249 w 631889"/>
                  <a:gd name="connsiteY10" fmla="*/ 273816 h 469403"/>
                  <a:gd name="connsiteX11" fmla="*/ 99297 w 631889"/>
                  <a:gd name="connsiteY11" fmla="*/ 248541 h 469403"/>
                  <a:gd name="connsiteX12" fmla="*/ 0 w 631889"/>
                  <a:gd name="connsiteY12" fmla="*/ 223265 h 469403"/>
                  <a:gd name="connsiteX13" fmla="*/ 97491 w 631889"/>
                  <a:gd name="connsiteY13" fmla="*/ 196184 h 469403"/>
                  <a:gd name="connsiteX14" fmla="*/ 34303 w 631889"/>
                  <a:gd name="connsiteY14" fmla="*/ 169103 h 469403"/>
                  <a:gd name="connsiteX15" fmla="*/ 265393 w 631889"/>
                  <a:gd name="connsiteY15" fmla="*/ 129384 h 469403"/>
                  <a:gd name="connsiteX16" fmla="*/ 413436 w 631889"/>
                  <a:gd name="connsiteY16" fmla="*/ 138411 h 469403"/>
                  <a:gd name="connsiteX17" fmla="*/ 400798 w 631889"/>
                  <a:gd name="connsiteY17" fmla="*/ 37309 h 469403"/>
                  <a:gd name="connsiteX18" fmla="*/ 462182 w 631889"/>
                  <a:gd name="connsiteY18" fmla="*/ 10228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1889" h="469403">
                    <a:moveTo>
                      <a:pt x="462182" y="10228"/>
                    </a:moveTo>
                    <a:cubicBezTo>
                      <a:pt x="462182" y="15644"/>
                      <a:pt x="444128" y="51752"/>
                      <a:pt x="462182" y="77028"/>
                    </a:cubicBezTo>
                    <a:cubicBezTo>
                      <a:pt x="480236" y="102303"/>
                      <a:pt x="538008" y="142022"/>
                      <a:pt x="552452" y="187157"/>
                    </a:cubicBezTo>
                    <a:cubicBezTo>
                      <a:pt x="561479" y="216043"/>
                      <a:pt x="550646" y="282843"/>
                      <a:pt x="565089" y="304508"/>
                    </a:cubicBezTo>
                    <a:cubicBezTo>
                      <a:pt x="579533" y="326173"/>
                      <a:pt x="642721" y="369502"/>
                      <a:pt x="642721" y="369502"/>
                    </a:cubicBezTo>
                    <a:lnTo>
                      <a:pt x="505511" y="483242"/>
                    </a:lnTo>
                    <a:cubicBezTo>
                      <a:pt x="505511" y="483242"/>
                      <a:pt x="487457" y="394778"/>
                      <a:pt x="420658" y="378529"/>
                    </a:cubicBezTo>
                    <a:cubicBezTo>
                      <a:pt x="380939" y="369502"/>
                      <a:pt x="317750" y="362281"/>
                      <a:pt x="238312" y="358670"/>
                    </a:cubicBezTo>
                    <a:cubicBezTo>
                      <a:pt x="155264" y="355059"/>
                      <a:pt x="102908" y="349643"/>
                      <a:pt x="102908" y="326173"/>
                    </a:cubicBezTo>
                    <a:cubicBezTo>
                      <a:pt x="102908" y="302702"/>
                      <a:pt x="169707" y="302702"/>
                      <a:pt x="169707" y="300897"/>
                    </a:cubicBezTo>
                    <a:cubicBezTo>
                      <a:pt x="169707" y="299092"/>
                      <a:pt x="16249" y="304508"/>
                      <a:pt x="16249" y="273816"/>
                    </a:cubicBezTo>
                    <a:cubicBezTo>
                      <a:pt x="16249" y="246735"/>
                      <a:pt x="99297" y="253957"/>
                      <a:pt x="99297" y="248541"/>
                    </a:cubicBezTo>
                    <a:cubicBezTo>
                      <a:pt x="99297" y="244930"/>
                      <a:pt x="0" y="253957"/>
                      <a:pt x="0" y="223265"/>
                    </a:cubicBezTo>
                    <a:cubicBezTo>
                      <a:pt x="0" y="194379"/>
                      <a:pt x="97491" y="199795"/>
                      <a:pt x="97491" y="196184"/>
                    </a:cubicBezTo>
                    <a:cubicBezTo>
                      <a:pt x="97491" y="192573"/>
                      <a:pt x="34303" y="196184"/>
                      <a:pt x="34303" y="169103"/>
                    </a:cubicBezTo>
                    <a:cubicBezTo>
                      <a:pt x="34303" y="142022"/>
                      <a:pt x="162486" y="129384"/>
                      <a:pt x="265393" y="129384"/>
                    </a:cubicBezTo>
                    <a:cubicBezTo>
                      <a:pt x="368301" y="129384"/>
                      <a:pt x="413436" y="138411"/>
                      <a:pt x="413436" y="138411"/>
                    </a:cubicBezTo>
                    <a:cubicBezTo>
                      <a:pt x="413436" y="138411"/>
                      <a:pt x="382744" y="75222"/>
                      <a:pt x="400798" y="37309"/>
                    </a:cubicBezTo>
                    <a:cubicBezTo>
                      <a:pt x="420658" y="-9631"/>
                      <a:pt x="465792" y="-4215"/>
                      <a:pt x="462182" y="10228"/>
                    </a:cubicBezTo>
                    <a:close/>
                  </a:path>
                </a:pathLst>
              </a:custGeom>
              <a:solidFill>
                <a:srgbClr val="FFAA70"/>
              </a:solidFill>
              <a:ln w="18013" cap="flat">
                <a:noFill/>
                <a:prstDash val="solid"/>
                <a:miter/>
              </a:ln>
            </p:spPr>
            <p:txBody>
              <a:bodyPr rtlCol="0" anchor="ctr"/>
              <a:lstStyle/>
              <a:p>
                <a:endParaRPr lang="zh-CN" altLang="en-US"/>
              </a:p>
            </p:txBody>
          </p:sp>
          <p:sp>
            <p:nvSpPr>
              <p:cNvPr id="18" name="任意多边形: 形状 17"/>
              <p:cNvSpPr/>
              <p:nvPr/>
            </p:nvSpPr>
            <p:spPr>
              <a:xfrm>
                <a:off x="8109291" y="2210251"/>
                <a:ext cx="541619" cy="469403"/>
              </a:xfrm>
              <a:custGeom>
                <a:avLst/>
                <a:gdLst>
                  <a:gd name="connsiteX0" fmla="*/ 135405 w 541619"/>
                  <a:gd name="connsiteY0" fmla="*/ 359274 h 469403"/>
                  <a:gd name="connsiteX1" fmla="*/ 317750 w 541619"/>
                  <a:gd name="connsiteY1" fmla="*/ 379133 h 469403"/>
                  <a:gd name="connsiteX2" fmla="*/ 402604 w 541619"/>
                  <a:gd name="connsiteY2" fmla="*/ 483846 h 469403"/>
                  <a:gd name="connsiteX3" fmla="*/ 541619 w 541619"/>
                  <a:gd name="connsiteY3" fmla="*/ 370106 h 469403"/>
                  <a:gd name="connsiteX4" fmla="*/ 463987 w 541619"/>
                  <a:gd name="connsiteY4" fmla="*/ 305112 h 469403"/>
                  <a:gd name="connsiteX5" fmla="*/ 451349 w 541619"/>
                  <a:gd name="connsiteY5" fmla="*/ 187761 h 469403"/>
                  <a:gd name="connsiteX6" fmla="*/ 361079 w 541619"/>
                  <a:gd name="connsiteY6" fmla="*/ 77632 h 469403"/>
                  <a:gd name="connsiteX7" fmla="*/ 361079 w 541619"/>
                  <a:gd name="connsiteY7" fmla="*/ 10832 h 469403"/>
                  <a:gd name="connsiteX8" fmla="*/ 341220 w 541619"/>
                  <a:gd name="connsiteY8" fmla="*/ 0 h 469403"/>
                  <a:gd name="connsiteX9" fmla="*/ 344831 w 541619"/>
                  <a:gd name="connsiteY9" fmla="*/ 45135 h 469403"/>
                  <a:gd name="connsiteX10" fmla="*/ 409825 w 541619"/>
                  <a:gd name="connsiteY10" fmla="*/ 162486 h 469403"/>
                  <a:gd name="connsiteX11" fmla="*/ 362885 w 541619"/>
                  <a:gd name="connsiteY11" fmla="*/ 348442 h 469403"/>
                  <a:gd name="connsiteX12" fmla="*/ 66800 w 541619"/>
                  <a:gd name="connsiteY12" fmla="*/ 341220 h 469403"/>
                  <a:gd name="connsiteX13" fmla="*/ 0 w 541619"/>
                  <a:gd name="connsiteY13" fmla="*/ 333999 h 469403"/>
                  <a:gd name="connsiteX14" fmla="*/ 135405 w 541619"/>
                  <a:gd name="connsiteY14" fmla="*/ 359274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619" h="469403">
                    <a:moveTo>
                      <a:pt x="135405" y="359274"/>
                    </a:moveTo>
                    <a:cubicBezTo>
                      <a:pt x="214842" y="362885"/>
                      <a:pt x="276226" y="370106"/>
                      <a:pt x="317750" y="379133"/>
                    </a:cubicBezTo>
                    <a:cubicBezTo>
                      <a:pt x="384550" y="395382"/>
                      <a:pt x="402604" y="483846"/>
                      <a:pt x="402604" y="483846"/>
                    </a:cubicBezTo>
                    <a:lnTo>
                      <a:pt x="541619" y="370106"/>
                    </a:lnTo>
                    <a:cubicBezTo>
                      <a:pt x="541619" y="370106"/>
                      <a:pt x="478430" y="326777"/>
                      <a:pt x="463987" y="305112"/>
                    </a:cubicBezTo>
                    <a:cubicBezTo>
                      <a:pt x="449544" y="283447"/>
                      <a:pt x="460376" y="216648"/>
                      <a:pt x="451349" y="187761"/>
                    </a:cubicBezTo>
                    <a:cubicBezTo>
                      <a:pt x="436906" y="142626"/>
                      <a:pt x="379133" y="102908"/>
                      <a:pt x="361079" y="77632"/>
                    </a:cubicBezTo>
                    <a:cubicBezTo>
                      <a:pt x="343026" y="52357"/>
                      <a:pt x="361079" y="16249"/>
                      <a:pt x="361079" y="10832"/>
                    </a:cubicBezTo>
                    <a:cubicBezTo>
                      <a:pt x="362885" y="3611"/>
                      <a:pt x="353858" y="0"/>
                      <a:pt x="341220" y="0"/>
                    </a:cubicBezTo>
                    <a:cubicBezTo>
                      <a:pt x="352053" y="3611"/>
                      <a:pt x="357469" y="5416"/>
                      <a:pt x="344831" y="45135"/>
                    </a:cubicBezTo>
                    <a:cubicBezTo>
                      <a:pt x="335804" y="74021"/>
                      <a:pt x="375523" y="101102"/>
                      <a:pt x="409825" y="162486"/>
                    </a:cubicBezTo>
                    <a:cubicBezTo>
                      <a:pt x="442322" y="222064"/>
                      <a:pt x="397187" y="359274"/>
                      <a:pt x="362885" y="348442"/>
                    </a:cubicBezTo>
                    <a:cubicBezTo>
                      <a:pt x="328582" y="337609"/>
                      <a:pt x="151653" y="341220"/>
                      <a:pt x="66800" y="341220"/>
                    </a:cubicBezTo>
                    <a:cubicBezTo>
                      <a:pt x="30692" y="341220"/>
                      <a:pt x="10832" y="337609"/>
                      <a:pt x="0" y="333999"/>
                    </a:cubicBezTo>
                    <a:cubicBezTo>
                      <a:pt x="9027" y="350247"/>
                      <a:pt x="59578" y="355663"/>
                      <a:pt x="135405" y="359274"/>
                    </a:cubicBezTo>
                    <a:close/>
                  </a:path>
                </a:pathLst>
              </a:custGeom>
              <a:solidFill>
                <a:srgbClr val="FF8B49"/>
              </a:solidFill>
              <a:ln w="18013" cap="flat">
                <a:noFill/>
                <a:prstDash val="solid"/>
                <a:miter/>
              </a:ln>
            </p:spPr>
            <p:txBody>
              <a:bodyPr rtlCol="0" anchor="ctr"/>
              <a:lstStyle/>
              <a:p>
                <a:endParaRPr lang="zh-CN" altLang="en-US"/>
              </a:p>
            </p:txBody>
          </p:sp>
          <p:sp>
            <p:nvSpPr>
              <p:cNvPr id="19" name="任意多边形: 形状 18"/>
              <p:cNvSpPr/>
              <p:nvPr/>
            </p:nvSpPr>
            <p:spPr>
              <a:xfrm>
                <a:off x="8511118" y="2383569"/>
                <a:ext cx="1065184" cy="686051"/>
              </a:xfrm>
              <a:custGeom>
                <a:avLst/>
                <a:gdLst>
                  <a:gd name="connsiteX0" fmla="*/ 475596 w 1065184"/>
                  <a:gd name="connsiteY0" fmla="*/ 686051 h 686050"/>
                  <a:gd name="connsiteX1" fmla="*/ 4387 w 1065184"/>
                  <a:gd name="connsiteY1" fmla="*/ 370106 h 686050"/>
                  <a:gd name="connsiteX2" fmla="*/ 6192 w 1065184"/>
                  <a:gd name="connsiteY2" fmla="*/ 348442 h 686050"/>
                  <a:gd name="connsiteX3" fmla="*/ 177705 w 1065184"/>
                  <a:gd name="connsiteY3" fmla="*/ 176929 h 686050"/>
                  <a:gd name="connsiteX4" fmla="*/ 190343 w 1065184"/>
                  <a:gd name="connsiteY4" fmla="*/ 178734 h 686050"/>
                  <a:gd name="connsiteX5" fmla="*/ 392548 w 1065184"/>
                  <a:gd name="connsiteY5" fmla="*/ 364690 h 686050"/>
                  <a:gd name="connsiteX6" fmla="*/ 471985 w 1065184"/>
                  <a:gd name="connsiteY6" fmla="*/ 417047 h 686050"/>
                  <a:gd name="connsiteX7" fmla="*/ 695854 w 1065184"/>
                  <a:gd name="connsiteY7" fmla="*/ 207621 h 686050"/>
                  <a:gd name="connsiteX8" fmla="*/ 867367 w 1065184"/>
                  <a:gd name="connsiteY8" fmla="*/ 0 h 686050"/>
                  <a:gd name="connsiteX9" fmla="*/ 1080404 w 1065184"/>
                  <a:gd name="connsiteY9" fmla="*/ 160680 h 686050"/>
                  <a:gd name="connsiteX10" fmla="*/ 876394 w 1065184"/>
                  <a:gd name="connsiteY10" fmla="*/ 406214 h 686050"/>
                  <a:gd name="connsiteX11" fmla="*/ 697660 w 1065184"/>
                  <a:gd name="connsiteY11" fmla="*/ 581338 h 686050"/>
                  <a:gd name="connsiteX12" fmla="*/ 475596 w 1065184"/>
                  <a:gd name="connsiteY12" fmla="*/ 686051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65184" h="686050">
                    <a:moveTo>
                      <a:pt x="475596" y="686051"/>
                    </a:moveTo>
                    <a:cubicBezTo>
                      <a:pt x="361856" y="686051"/>
                      <a:pt x="242700" y="606613"/>
                      <a:pt x="4387" y="370106"/>
                    </a:cubicBezTo>
                    <a:cubicBezTo>
                      <a:pt x="-6445" y="359274"/>
                      <a:pt x="6192" y="348442"/>
                      <a:pt x="6192" y="348442"/>
                    </a:cubicBezTo>
                    <a:lnTo>
                      <a:pt x="177705" y="176929"/>
                    </a:lnTo>
                    <a:cubicBezTo>
                      <a:pt x="177705" y="176929"/>
                      <a:pt x="183121" y="169707"/>
                      <a:pt x="190343" y="178734"/>
                    </a:cubicBezTo>
                    <a:cubicBezTo>
                      <a:pt x="275197" y="263588"/>
                      <a:pt x="340191" y="323166"/>
                      <a:pt x="392548" y="364690"/>
                    </a:cubicBezTo>
                    <a:cubicBezTo>
                      <a:pt x="434072" y="397187"/>
                      <a:pt x="459347" y="411631"/>
                      <a:pt x="471985" y="417047"/>
                    </a:cubicBezTo>
                    <a:cubicBezTo>
                      <a:pt x="495455" y="404409"/>
                      <a:pt x="562255" y="359274"/>
                      <a:pt x="695854" y="207621"/>
                    </a:cubicBezTo>
                    <a:cubicBezTo>
                      <a:pt x="789735" y="102908"/>
                      <a:pt x="865562" y="0"/>
                      <a:pt x="867367" y="0"/>
                    </a:cubicBezTo>
                    <a:lnTo>
                      <a:pt x="1080404" y="160680"/>
                    </a:lnTo>
                    <a:cubicBezTo>
                      <a:pt x="1076793" y="166097"/>
                      <a:pt x="986523" y="285253"/>
                      <a:pt x="876394" y="406214"/>
                    </a:cubicBezTo>
                    <a:cubicBezTo>
                      <a:pt x="809594" y="480236"/>
                      <a:pt x="750016" y="538008"/>
                      <a:pt x="697660" y="581338"/>
                    </a:cubicBezTo>
                    <a:cubicBezTo>
                      <a:pt x="611001" y="653554"/>
                      <a:pt x="542396" y="686051"/>
                      <a:pt x="475596" y="686051"/>
                    </a:cubicBezTo>
                    <a:close/>
                  </a:path>
                </a:pathLst>
              </a:custGeom>
              <a:solidFill>
                <a:srgbClr val="34383B"/>
              </a:solidFill>
              <a:ln w="18013" cap="flat">
                <a:noFill/>
                <a:prstDash val="solid"/>
                <a:miter/>
              </a:ln>
            </p:spPr>
            <p:txBody>
              <a:bodyPr rtlCol="0" anchor="ctr"/>
              <a:lstStyle/>
              <a:p>
                <a:endParaRPr lang="zh-CN" altLang="en-US"/>
              </a:p>
            </p:txBody>
          </p:sp>
          <p:sp>
            <p:nvSpPr>
              <p:cNvPr id="20" name="任意多边形: 形状 19"/>
              <p:cNvSpPr/>
              <p:nvPr/>
            </p:nvSpPr>
            <p:spPr>
              <a:xfrm>
                <a:off x="8512923" y="2381764"/>
                <a:ext cx="938807" cy="686051"/>
              </a:xfrm>
              <a:custGeom>
                <a:avLst/>
                <a:gdLst>
                  <a:gd name="connsiteX0" fmla="*/ 159651 w 938806"/>
                  <a:gd name="connsiteY0" fmla="*/ 442322 h 686050"/>
                  <a:gd name="connsiteX1" fmla="*/ 62160 w 938806"/>
                  <a:gd name="connsiteY1" fmla="*/ 292474 h 686050"/>
                  <a:gd name="connsiteX2" fmla="*/ 6193 w 938806"/>
                  <a:gd name="connsiteY2" fmla="*/ 348442 h 686050"/>
                  <a:gd name="connsiteX3" fmla="*/ 4387 w 938806"/>
                  <a:gd name="connsiteY3" fmla="*/ 370106 h 686050"/>
                  <a:gd name="connsiteX4" fmla="*/ 475596 w 938806"/>
                  <a:gd name="connsiteY4" fmla="*/ 686051 h 686050"/>
                  <a:gd name="connsiteX5" fmla="*/ 697660 w 938806"/>
                  <a:gd name="connsiteY5" fmla="*/ 581338 h 686050"/>
                  <a:gd name="connsiteX6" fmla="*/ 876394 w 938806"/>
                  <a:gd name="connsiteY6" fmla="*/ 406214 h 686050"/>
                  <a:gd name="connsiteX7" fmla="*/ 944999 w 938806"/>
                  <a:gd name="connsiteY7" fmla="*/ 326777 h 686050"/>
                  <a:gd name="connsiteX8" fmla="*/ 865562 w 938806"/>
                  <a:gd name="connsiteY8" fmla="*/ 0 h 686050"/>
                  <a:gd name="connsiteX9" fmla="*/ 809594 w 938806"/>
                  <a:gd name="connsiteY9" fmla="*/ 77632 h 686050"/>
                  <a:gd name="connsiteX10" fmla="*/ 665163 w 938806"/>
                  <a:gd name="connsiteY10" fmla="*/ 462182 h 686050"/>
                  <a:gd name="connsiteX11" fmla="*/ 159651 w 938806"/>
                  <a:gd name="connsiteY11" fmla="*/ 442322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8806" h="686050">
                    <a:moveTo>
                      <a:pt x="159651" y="442322"/>
                    </a:moveTo>
                    <a:cubicBezTo>
                      <a:pt x="22441" y="333999"/>
                      <a:pt x="60354" y="294280"/>
                      <a:pt x="62160" y="292474"/>
                    </a:cubicBezTo>
                    <a:lnTo>
                      <a:pt x="6193" y="348442"/>
                    </a:lnTo>
                    <a:cubicBezTo>
                      <a:pt x="6193" y="348442"/>
                      <a:pt x="-6445" y="359274"/>
                      <a:pt x="4387" y="370106"/>
                    </a:cubicBezTo>
                    <a:cubicBezTo>
                      <a:pt x="240894" y="606613"/>
                      <a:pt x="361856" y="686051"/>
                      <a:pt x="475596" y="686051"/>
                    </a:cubicBezTo>
                    <a:cubicBezTo>
                      <a:pt x="542396" y="686051"/>
                      <a:pt x="611001" y="653554"/>
                      <a:pt x="697660" y="581338"/>
                    </a:cubicBezTo>
                    <a:cubicBezTo>
                      <a:pt x="750016" y="538008"/>
                      <a:pt x="809594" y="478430"/>
                      <a:pt x="876394" y="406214"/>
                    </a:cubicBezTo>
                    <a:cubicBezTo>
                      <a:pt x="899864" y="379133"/>
                      <a:pt x="923334" y="352052"/>
                      <a:pt x="944999" y="326777"/>
                    </a:cubicBezTo>
                    <a:cubicBezTo>
                      <a:pt x="932361" y="236507"/>
                      <a:pt x="908891" y="124572"/>
                      <a:pt x="865562" y="0"/>
                    </a:cubicBezTo>
                    <a:cubicBezTo>
                      <a:pt x="861951" y="3611"/>
                      <a:pt x="825843" y="50551"/>
                      <a:pt x="809594" y="77632"/>
                    </a:cubicBezTo>
                    <a:cubicBezTo>
                      <a:pt x="681411" y="287058"/>
                      <a:pt x="733768" y="346636"/>
                      <a:pt x="665163" y="462182"/>
                    </a:cubicBezTo>
                    <a:cubicBezTo>
                      <a:pt x="603779" y="563284"/>
                      <a:pt x="455736" y="678829"/>
                      <a:pt x="159651" y="442322"/>
                    </a:cubicBezTo>
                    <a:close/>
                  </a:path>
                </a:pathLst>
              </a:custGeom>
              <a:solidFill>
                <a:srgbClr val="2A2E31"/>
              </a:solidFill>
              <a:ln w="18013" cap="flat">
                <a:noFill/>
                <a:prstDash val="solid"/>
                <a:miter/>
              </a:ln>
            </p:spPr>
            <p:txBody>
              <a:bodyPr rtlCol="0" anchor="ctr"/>
              <a:lstStyle/>
              <a:p>
                <a:endParaRPr lang="zh-CN" altLang="en-US"/>
              </a:p>
            </p:txBody>
          </p:sp>
          <p:sp>
            <p:nvSpPr>
              <p:cNvPr id="21" name="任意多边形: 形状 20"/>
              <p:cNvSpPr/>
              <p:nvPr/>
            </p:nvSpPr>
            <p:spPr>
              <a:xfrm>
                <a:off x="9880385"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22" name="任意多边形: 形状 21"/>
              <p:cNvSpPr/>
              <p:nvPr/>
            </p:nvSpPr>
            <p:spPr>
              <a:xfrm>
                <a:off x="9878580" y="5895067"/>
                <a:ext cx="180540" cy="252756"/>
              </a:xfrm>
              <a:custGeom>
                <a:avLst/>
                <a:gdLst>
                  <a:gd name="connsiteX0" fmla="*/ 187761 w 180539"/>
                  <a:gd name="connsiteY0" fmla="*/ 259977 h 252755"/>
                  <a:gd name="connsiteX1" fmla="*/ 187761 w 180539"/>
                  <a:gd name="connsiteY1" fmla="*/ 0 h 252755"/>
                  <a:gd name="connsiteX2" fmla="*/ 1806 w 180539"/>
                  <a:gd name="connsiteY2" fmla="*/ 0 h 252755"/>
                  <a:gd name="connsiteX3" fmla="*/ 1806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6" y="0"/>
                    </a:lnTo>
                    <a:lnTo>
                      <a:pt x="1806"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23" name="任意多边形: 形状 22"/>
              <p:cNvSpPr/>
              <p:nvPr/>
            </p:nvSpPr>
            <p:spPr>
              <a:xfrm>
                <a:off x="9414593"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24" name="任意多边形: 形状 23"/>
              <p:cNvSpPr/>
              <p:nvPr/>
            </p:nvSpPr>
            <p:spPr>
              <a:xfrm>
                <a:off x="9412788" y="5895067"/>
                <a:ext cx="180540" cy="252756"/>
              </a:xfrm>
              <a:custGeom>
                <a:avLst/>
                <a:gdLst>
                  <a:gd name="connsiteX0" fmla="*/ 187761 w 180539"/>
                  <a:gd name="connsiteY0" fmla="*/ 259977 h 252755"/>
                  <a:gd name="connsiteX1" fmla="*/ 187761 w 180539"/>
                  <a:gd name="connsiteY1" fmla="*/ 0 h 252755"/>
                  <a:gd name="connsiteX2" fmla="*/ 1805 w 180539"/>
                  <a:gd name="connsiteY2" fmla="*/ 0 h 252755"/>
                  <a:gd name="connsiteX3" fmla="*/ 1805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5" y="0"/>
                    </a:lnTo>
                    <a:lnTo>
                      <a:pt x="1805"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25" name="任意多边形: 形状 24"/>
              <p:cNvSpPr/>
              <p:nvPr/>
            </p:nvSpPr>
            <p:spPr>
              <a:xfrm>
                <a:off x="9293631" y="3903713"/>
                <a:ext cx="866591" cy="2022045"/>
              </a:xfrm>
              <a:custGeom>
                <a:avLst/>
                <a:gdLst>
                  <a:gd name="connsiteX0" fmla="*/ 877423 w 866590"/>
                  <a:gd name="connsiteY0" fmla="*/ 0 h 2022044"/>
                  <a:gd name="connsiteX1" fmla="*/ 828677 w 866590"/>
                  <a:gd name="connsiteY1" fmla="*/ 628278 h 2022044"/>
                  <a:gd name="connsiteX2" fmla="*/ 790764 w 866590"/>
                  <a:gd name="connsiteY2" fmla="*/ 1433486 h 2022044"/>
                  <a:gd name="connsiteX3" fmla="*/ 797986 w 866590"/>
                  <a:gd name="connsiteY3" fmla="*/ 2003991 h 2022044"/>
                  <a:gd name="connsiteX4" fmla="*/ 794375 w 866590"/>
                  <a:gd name="connsiteY4" fmla="*/ 2025656 h 2022044"/>
                  <a:gd name="connsiteX5" fmla="*/ 772710 w 866590"/>
                  <a:gd name="connsiteY5" fmla="*/ 2029267 h 2022044"/>
                  <a:gd name="connsiteX6" fmla="*/ 586754 w 866590"/>
                  <a:gd name="connsiteY6" fmla="*/ 2029267 h 2022044"/>
                  <a:gd name="connsiteX7" fmla="*/ 568700 w 866590"/>
                  <a:gd name="connsiteY7" fmla="*/ 2025656 h 2022044"/>
                  <a:gd name="connsiteX8" fmla="*/ 563284 w 866590"/>
                  <a:gd name="connsiteY8" fmla="*/ 2007602 h 2022044"/>
                  <a:gd name="connsiteX9" fmla="*/ 525371 w 866590"/>
                  <a:gd name="connsiteY9" fmla="*/ 1339605 h 2022044"/>
                  <a:gd name="connsiteX10" fmla="*/ 483846 w 866590"/>
                  <a:gd name="connsiteY10" fmla="*/ 940612 h 2022044"/>
                  <a:gd name="connsiteX11" fmla="*/ 444128 w 866590"/>
                  <a:gd name="connsiteY11" fmla="*/ 469403 h 2022044"/>
                  <a:gd name="connsiteX12" fmla="*/ 397187 w 866590"/>
                  <a:gd name="connsiteY12" fmla="*/ 471209 h 2022044"/>
                  <a:gd name="connsiteX13" fmla="*/ 382744 w 866590"/>
                  <a:gd name="connsiteY13" fmla="*/ 633695 h 2022044"/>
                  <a:gd name="connsiteX14" fmla="*/ 335804 w 866590"/>
                  <a:gd name="connsiteY14" fmla="*/ 1112125 h 2022044"/>
                  <a:gd name="connsiteX15" fmla="*/ 328582 w 866590"/>
                  <a:gd name="connsiteY15" fmla="*/ 1540004 h 2022044"/>
                  <a:gd name="connsiteX16" fmla="*/ 332193 w 866590"/>
                  <a:gd name="connsiteY16" fmla="*/ 2005796 h 2022044"/>
                  <a:gd name="connsiteX17" fmla="*/ 330388 w 866590"/>
                  <a:gd name="connsiteY17" fmla="*/ 2027461 h 2022044"/>
                  <a:gd name="connsiteX18" fmla="*/ 310528 w 866590"/>
                  <a:gd name="connsiteY18" fmla="*/ 2031072 h 2022044"/>
                  <a:gd name="connsiteX19" fmla="*/ 119156 w 866590"/>
                  <a:gd name="connsiteY19" fmla="*/ 2031072 h 2022044"/>
                  <a:gd name="connsiteX20" fmla="*/ 101102 w 866590"/>
                  <a:gd name="connsiteY20" fmla="*/ 2027461 h 2022044"/>
                  <a:gd name="connsiteX21" fmla="*/ 99297 w 866590"/>
                  <a:gd name="connsiteY21" fmla="*/ 2007602 h 2022044"/>
                  <a:gd name="connsiteX22" fmla="*/ 72216 w 866590"/>
                  <a:gd name="connsiteY22" fmla="*/ 1393767 h 2022044"/>
                  <a:gd name="connsiteX23" fmla="*/ 23470 w 866590"/>
                  <a:gd name="connsiteY23" fmla="*/ 752851 h 2022044"/>
                  <a:gd name="connsiteX24" fmla="*/ 0 w 866590"/>
                  <a:gd name="connsiteY24" fmla="*/ 1806 h 2022044"/>
                  <a:gd name="connsiteX25" fmla="*/ 877423 w 866590"/>
                  <a:gd name="connsiteY25" fmla="*/ 1806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66590" h="2022044">
                    <a:moveTo>
                      <a:pt x="877423" y="0"/>
                    </a:moveTo>
                    <a:cubicBezTo>
                      <a:pt x="877423" y="0"/>
                      <a:pt x="864785" y="225675"/>
                      <a:pt x="828677" y="628278"/>
                    </a:cubicBezTo>
                    <a:cubicBezTo>
                      <a:pt x="805207" y="891866"/>
                      <a:pt x="792569" y="1169898"/>
                      <a:pt x="790764" y="1433486"/>
                    </a:cubicBezTo>
                    <a:cubicBezTo>
                      <a:pt x="788959" y="1651939"/>
                      <a:pt x="796180" y="1920943"/>
                      <a:pt x="797986" y="2003991"/>
                    </a:cubicBezTo>
                    <a:cubicBezTo>
                      <a:pt x="797986" y="2020240"/>
                      <a:pt x="797986" y="2022045"/>
                      <a:pt x="794375" y="2025656"/>
                    </a:cubicBezTo>
                    <a:cubicBezTo>
                      <a:pt x="788959" y="2031072"/>
                      <a:pt x="772710" y="2029267"/>
                      <a:pt x="772710" y="2029267"/>
                    </a:cubicBezTo>
                    <a:lnTo>
                      <a:pt x="586754" y="2029267"/>
                    </a:lnTo>
                    <a:cubicBezTo>
                      <a:pt x="586754" y="2029267"/>
                      <a:pt x="574116" y="2029267"/>
                      <a:pt x="568700" y="2025656"/>
                    </a:cubicBezTo>
                    <a:cubicBezTo>
                      <a:pt x="563284" y="2022045"/>
                      <a:pt x="563284" y="2014823"/>
                      <a:pt x="563284" y="2007602"/>
                    </a:cubicBezTo>
                    <a:cubicBezTo>
                      <a:pt x="561479" y="1740403"/>
                      <a:pt x="543425" y="1482231"/>
                      <a:pt x="525371" y="1339605"/>
                    </a:cubicBezTo>
                    <a:cubicBezTo>
                      <a:pt x="516344" y="1261973"/>
                      <a:pt x="489263" y="1131984"/>
                      <a:pt x="483846" y="940612"/>
                    </a:cubicBezTo>
                    <a:cubicBezTo>
                      <a:pt x="482041" y="812429"/>
                      <a:pt x="456765" y="527176"/>
                      <a:pt x="444128" y="469403"/>
                    </a:cubicBezTo>
                    <a:cubicBezTo>
                      <a:pt x="431490" y="471209"/>
                      <a:pt x="397187" y="471209"/>
                      <a:pt x="397187" y="471209"/>
                    </a:cubicBezTo>
                    <a:cubicBezTo>
                      <a:pt x="397187" y="471209"/>
                      <a:pt x="388160" y="552452"/>
                      <a:pt x="382744" y="633695"/>
                    </a:cubicBezTo>
                    <a:cubicBezTo>
                      <a:pt x="377328" y="713132"/>
                      <a:pt x="344831" y="987552"/>
                      <a:pt x="335804" y="1112125"/>
                    </a:cubicBezTo>
                    <a:cubicBezTo>
                      <a:pt x="323166" y="1285443"/>
                      <a:pt x="330388" y="1431680"/>
                      <a:pt x="328582" y="1540004"/>
                    </a:cubicBezTo>
                    <a:cubicBezTo>
                      <a:pt x="328582" y="1632079"/>
                      <a:pt x="330388" y="1920943"/>
                      <a:pt x="332193" y="2005796"/>
                    </a:cubicBezTo>
                    <a:cubicBezTo>
                      <a:pt x="332193" y="2022045"/>
                      <a:pt x="333999" y="2022045"/>
                      <a:pt x="330388" y="2027461"/>
                    </a:cubicBezTo>
                    <a:cubicBezTo>
                      <a:pt x="326777" y="2032877"/>
                      <a:pt x="310528" y="2031072"/>
                      <a:pt x="310528" y="2031072"/>
                    </a:cubicBezTo>
                    <a:lnTo>
                      <a:pt x="119156" y="2031072"/>
                    </a:lnTo>
                    <a:cubicBezTo>
                      <a:pt x="119156" y="2031072"/>
                      <a:pt x="104713" y="2031072"/>
                      <a:pt x="101102" y="2027461"/>
                    </a:cubicBezTo>
                    <a:cubicBezTo>
                      <a:pt x="97491" y="2023850"/>
                      <a:pt x="99297" y="2023850"/>
                      <a:pt x="99297" y="2007602"/>
                    </a:cubicBezTo>
                    <a:cubicBezTo>
                      <a:pt x="99297" y="1924553"/>
                      <a:pt x="101102" y="1633885"/>
                      <a:pt x="72216" y="1393767"/>
                    </a:cubicBezTo>
                    <a:cubicBezTo>
                      <a:pt x="39719" y="1112125"/>
                      <a:pt x="36108" y="1021855"/>
                      <a:pt x="23470" y="752851"/>
                    </a:cubicBezTo>
                    <a:cubicBezTo>
                      <a:pt x="5416" y="398993"/>
                      <a:pt x="0" y="1806"/>
                      <a:pt x="0" y="1806"/>
                    </a:cubicBezTo>
                    <a:lnTo>
                      <a:pt x="877423" y="1806"/>
                    </a:lnTo>
                    <a:close/>
                  </a:path>
                </a:pathLst>
              </a:custGeom>
              <a:solidFill>
                <a:srgbClr val="34383B"/>
              </a:solidFill>
              <a:ln w="18013" cap="flat">
                <a:noFill/>
                <a:prstDash val="solid"/>
                <a:miter/>
              </a:ln>
            </p:spPr>
            <p:txBody>
              <a:bodyPr rtlCol="0" anchor="ctr"/>
              <a:lstStyle/>
              <a:p>
                <a:endParaRPr lang="zh-CN" altLang="en-US"/>
              </a:p>
            </p:txBody>
          </p:sp>
          <p:sp>
            <p:nvSpPr>
              <p:cNvPr id="26" name="任意多边形: 形状 25"/>
              <p:cNvSpPr/>
              <p:nvPr/>
            </p:nvSpPr>
            <p:spPr>
              <a:xfrm>
                <a:off x="9602555" y="3903713"/>
                <a:ext cx="90270" cy="306918"/>
              </a:xfrm>
              <a:custGeom>
                <a:avLst/>
                <a:gdLst>
                  <a:gd name="connsiteX0" fmla="*/ 1605 w 90269"/>
                  <a:gd name="connsiteY0" fmla="*/ 0 h 306917"/>
                  <a:gd name="connsiteX1" fmla="*/ 1605 w 90269"/>
                  <a:gd name="connsiteY1" fmla="*/ 214842 h 306917"/>
                  <a:gd name="connsiteX2" fmla="*/ 99096 w 90269"/>
                  <a:gd name="connsiteY2" fmla="*/ 323166 h 306917"/>
                  <a:gd name="connsiteX3" fmla="*/ 99096 w 90269"/>
                  <a:gd name="connsiteY3" fmla="*/ 0 h 306917"/>
                  <a:gd name="connsiteX4" fmla="*/ 1605 w 90269"/>
                  <a:gd name="connsiteY4" fmla="*/ 0 h 30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306917">
                    <a:moveTo>
                      <a:pt x="1605" y="0"/>
                    </a:moveTo>
                    <a:cubicBezTo>
                      <a:pt x="1605" y="0"/>
                      <a:pt x="-2006" y="101102"/>
                      <a:pt x="1605" y="214842"/>
                    </a:cubicBezTo>
                    <a:cubicBezTo>
                      <a:pt x="5216" y="328582"/>
                      <a:pt x="99096" y="323166"/>
                      <a:pt x="99096" y="323166"/>
                    </a:cubicBezTo>
                    <a:lnTo>
                      <a:pt x="99096" y="0"/>
                    </a:lnTo>
                    <a:lnTo>
                      <a:pt x="1605" y="0"/>
                    </a:lnTo>
                    <a:close/>
                  </a:path>
                </a:pathLst>
              </a:custGeom>
              <a:solidFill>
                <a:srgbClr val="2D3134"/>
              </a:solidFill>
              <a:ln w="18013" cap="flat">
                <a:noFill/>
                <a:prstDash val="solid"/>
                <a:miter/>
              </a:ln>
            </p:spPr>
            <p:txBody>
              <a:bodyPr rtlCol="0" anchor="ctr"/>
              <a:lstStyle/>
              <a:p>
                <a:endParaRPr lang="zh-CN" altLang="en-US"/>
              </a:p>
            </p:txBody>
          </p:sp>
          <p:sp>
            <p:nvSpPr>
              <p:cNvPr id="27" name="任意多边形: 形状 26"/>
              <p:cNvSpPr/>
              <p:nvPr/>
            </p:nvSpPr>
            <p:spPr>
              <a:xfrm>
                <a:off x="9291826" y="3901908"/>
                <a:ext cx="866591" cy="2022045"/>
              </a:xfrm>
              <a:custGeom>
                <a:avLst/>
                <a:gdLst>
                  <a:gd name="connsiteX0" fmla="*/ 796180 w 866590"/>
                  <a:gd name="connsiteY0" fmla="*/ 2025655 h 2022044"/>
                  <a:gd name="connsiteX1" fmla="*/ 799791 w 866590"/>
                  <a:gd name="connsiteY1" fmla="*/ 2003991 h 2022044"/>
                  <a:gd name="connsiteX2" fmla="*/ 792569 w 866590"/>
                  <a:gd name="connsiteY2" fmla="*/ 1433485 h 2022044"/>
                  <a:gd name="connsiteX3" fmla="*/ 830483 w 866590"/>
                  <a:gd name="connsiteY3" fmla="*/ 628278 h 2022044"/>
                  <a:gd name="connsiteX4" fmla="*/ 879229 w 866590"/>
                  <a:gd name="connsiteY4" fmla="*/ 0 h 2022044"/>
                  <a:gd name="connsiteX5" fmla="*/ 0 w 866590"/>
                  <a:gd name="connsiteY5" fmla="*/ 0 h 2022044"/>
                  <a:gd name="connsiteX6" fmla="*/ 0 w 866590"/>
                  <a:gd name="connsiteY6" fmla="*/ 30692 h 2022044"/>
                  <a:gd name="connsiteX7" fmla="*/ 433295 w 866590"/>
                  <a:gd name="connsiteY7" fmla="*/ 90270 h 2022044"/>
                  <a:gd name="connsiteX8" fmla="*/ 770905 w 866590"/>
                  <a:gd name="connsiteY8" fmla="*/ 323166 h 2022044"/>
                  <a:gd name="connsiteX9" fmla="*/ 707716 w 866590"/>
                  <a:gd name="connsiteY9" fmla="*/ 1321551 h 2022044"/>
                  <a:gd name="connsiteX10" fmla="*/ 586754 w 866590"/>
                  <a:gd name="connsiteY10" fmla="*/ 2029266 h 2022044"/>
                  <a:gd name="connsiteX11" fmla="*/ 772710 w 866590"/>
                  <a:gd name="connsiteY11" fmla="*/ 2029266 h 2022044"/>
                  <a:gd name="connsiteX12" fmla="*/ 796180 w 866590"/>
                  <a:gd name="connsiteY12" fmla="*/ 2025655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66590" h="2022044">
                    <a:moveTo>
                      <a:pt x="796180" y="2025655"/>
                    </a:moveTo>
                    <a:cubicBezTo>
                      <a:pt x="799791" y="2022045"/>
                      <a:pt x="799791" y="2020240"/>
                      <a:pt x="799791" y="2003991"/>
                    </a:cubicBezTo>
                    <a:cubicBezTo>
                      <a:pt x="797986" y="1920943"/>
                      <a:pt x="790764" y="1653744"/>
                      <a:pt x="792569" y="1433485"/>
                    </a:cubicBezTo>
                    <a:cubicBezTo>
                      <a:pt x="794375" y="1169897"/>
                      <a:pt x="807013" y="891866"/>
                      <a:pt x="830483" y="628278"/>
                    </a:cubicBezTo>
                    <a:cubicBezTo>
                      <a:pt x="866591" y="225675"/>
                      <a:pt x="879229" y="0"/>
                      <a:pt x="879229" y="0"/>
                    </a:cubicBezTo>
                    <a:lnTo>
                      <a:pt x="0" y="0"/>
                    </a:lnTo>
                    <a:cubicBezTo>
                      <a:pt x="0" y="0"/>
                      <a:pt x="0" y="10832"/>
                      <a:pt x="0" y="30692"/>
                    </a:cubicBezTo>
                    <a:cubicBezTo>
                      <a:pt x="0" y="30692"/>
                      <a:pt x="131794" y="81243"/>
                      <a:pt x="433295" y="90270"/>
                    </a:cubicBezTo>
                    <a:cubicBezTo>
                      <a:pt x="734797" y="99297"/>
                      <a:pt x="778126" y="140821"/>
                      <a:pt x="770905" y="323166"/>
                    </a:cubicBezTo>
                    <a:cubicBezTo>
                      <a:pt x="763683" y="505511"/>
                      <a:pt x="707716" y="1072406"/>
                      <a:pt x="707716" y="1321551"/>
                    </a:cubicBezTo>
                    <a:cubicBezTo>
                      <a:pt x="707716" y="1570696"/>
                      <a:pt x="763683" y="2009407"/>
                      <a:pt x="586754" y="2029266"/>
                    </a:cubicBezTo>
                    <a:lnTo>
                      <a:pt x="772710" y="2029266"/>
                    </a:lnTo>
                    <a:cubicBezTo>
                      <a:pt x="774515" y="2031072"/>
                      <a:pt x="790764" y="2031072"/>
                      <a:pt x="796180" y="2025655"/>
                    </a:cubicBezTo>
                    <a:close/>
                  </a:path>
                </a:pathLst>
              </a:custGeom>
              <a:solidFill>
                <a:srgbClr val="2A2E31"/>
              </a:solidFill>
              <a:ln w="18013" cap="flat">
                <a:noFill/>
                <a:prstDash val="solid"/>
                <a:miter/>
              </a:ln>
            </p:spPr>
            <p:txBody>
              <a:bodyPr rtlCol="0" anchor="ctr"/>
              <a:lstStyle/>
              <a:p>
                <a:endParaRPr lang="zh-CN" altLang="en-US"/>
              </a:p>
            </p:txBody>
          </p:sp>
          <p:sp>
            <p:nvSpPr>
              <p:cNvPr id="28" name="任意多边形: 形状 27"/>
              <p:cNvSpPr/>
              <p:nvPr/>
            </p:nvSpPr>
            <p:spPr>
              <a:xfrm>
                <a:off x="9291826" y="3903713"/>
                <a:ext cx="866591" cy="54162"/>
              </a:xfrm>
              <a:custGeom>
                <a:avLst/>
                <a:gdLst>
                  <a:gd name="connsiteX0" fmla="*/ 288864 w 866590"/>
                  <a:gd name="connsiteY0" fmla="*/ 50551 h 54161"/>
                  <a:gd name="connsiteX1" fmla="*/ 875618 w 866590"/>
                  <a:gd name="connsiteY1" fmla="*/ 41524 h 54161"/>
                  <a:gd name="connsiteX2" fmla="*/ 875618 w 866590"/>
                  <a:gd name="connsiteY2" fmla="*/ 41524 h 54161"/>
                  <a:gd name="connsiteX3" fmla="*/ 877423 w 866590"/>
                  <a:gd name="connsiteY3" fmla="*/ 0 h 54161"/>
                  <a:gd name="connsiteX4" fmla="*/ 0 w 866590"/>
                  <a:gd name="connsiteY4" fmla="*/ 0 h 54161"/>
                  <a:gd name="connsiteX5" fmla="*/ 0 w 866590"/>
                  <a:gd name="connsiteY5" fmla="*/ 14443 h 54161"/>
                  <a:gd name="connsiteX6" fmla="*/ 0 w 866590"/>
                  <a:gd name="connsiteY6" fmla="*/ 14443 h 54161"/>
                  <a:gd name="connsiteX7" fmla="*/ 288864 w 866590"/>
                  <a:gd name="connsiteY7" fmla="*/ 5055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6590" h="54161">
                    <a:moveTo>
                      <a:pt x="288864" y="50551"/>
                    </a:moveTo>
                    <a:cubicBezTo>
                      <a:pt x="516344" y="63189"/>
                      <a:pt x="722159" y="72216"/>
                      <a:pt x="875618" y="41524"/>
                    </a:cubicBezTo>
                    <a:lnTo>
                      <a:pt x="875618" y="41524"/>
                    </a:lnTo>
                    <a:cubicBezTo>
                      <a:pt x="877423" y="14443"/>
                      <a:pt x="877423" y="0"/>
                      <a:pt x="877423" y="0"/>
                    </a:cubicBezTo>
                    <a:lnTo>
                      <a:pt x="0" y="0"/>
                    </a:lnTo>
                    <a:cubicBezTo>
                      <a:pt x="0" y="0"/>
                      <a:pt x="0" y="5416"/>
                      <a:pt x="0" y="14443"/>
                    </a:cubicBezTo>
                    <a:lnTo>
                      <a:pt x="0" y="14443"/>
                    </a:lnTo>
                    <a:cubicBezTo>
                      <a:pt x="0" y="14443"/>
                      <a:pt x="133599" y="41524"/>
                      <a:pt x="288864" y="50551"/>
                    </a:cubicBezTo>
                    <a:close/>
                  </a:path>
                </a:pathLst>
              </a:custGeom>
              <a:solidFill>
                <a:srgbClr val="191D20"/>
              </a:solidFill>
              <a:ln w="18013" cap="flat">
                <a:noFill/>
                <a:prstDash val="solid"/>
                <a:miter/>
              </a:ln>
            </p:spPr>
            <p:txBody>
              <a:bodyPr rtlCol="0" anchor="ctr"/>
              <a:lstStyle/>
              <a:p>
                <a:endParaRPr lang="zh-CN" altLang="en-US"/>
              </a:p>
            </p:txBody>
          </p:sp>
          <p:sp>
            <p:nvSpPr>
              <p:cNvPr id="29" name="任意多边形: 形状 28"/>
              <p:cNvSpPr/>
              <p:nvPr/>
            </p:nvSpPr>
            <p:spPr>
              <a:xfrm>
                <a:off x="9546322" y="2266218"/>
                <a:ext cx="487457" cy="830483"/>
              </a:xfrm>
              <a:custGeom>
                <a:avLst/>
                <a:gdLst>
                  <a:gd name="connsiteX0" fmla="*/ 173383 w 487457"/>
                  <a:gd name="connsiteY0" fmla="*/ 841315 h 830482"/>
                  <a:gd name="connsiteX1" fmla="*/ 496549 w 487457"/>
                  <a:gd name="connsiteY1" fmla="*/ 21665 h 830482"/>
                  <a:gd name="connsiteX2" fmla="*/ 391836 w 487457"/>
                  <a:gd name="connsiteY2" fmla="*/ 5416 h 830482"/>
                  <a:gd name="connsiteX3" fmla="*/ 260042 w 487457"/>
                  <a:gd name="connsiteY3" fmla="*/ 0 h 830482"/>
                  <a:gd name="connsiteX4" fmla="*/ 10897 w 487457"/>
                  <a:gd name="connsiteY4" fmla="*/ 27081 h 830482"/>
                  <a:gd name="connsiteX5" fmla="*/ 173383 w 487457"/>
                  <a:gd name="connsiteY5" fmla="*/ 841315 h 83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457" h="830482">
                    <a:moveTo>
                      <a:pt x="173383" y="841315"/>
                    </a:moveTo>
                    <a:cubicBezTo>
                      <a:pt x="379198" y="857564"/>
                      <a:pt x="473079" y="225675"/>
                      <a:pt x="496549" y="21665"/>
                    </a:cubicBezTo>
                    <a:cubicBezTo>
                      <a:pt x="465857" y="14443"/>
                      <a:pt x="431555" y="9027"/>
                      <a:pt x="391836" y="5416"/>
                    </a:cubicBezTo>
                    <a:cubicBezTo>
                      <a:pt x="353923" y="1805"/>
                      <a:pt x="308788" y="0"/>
                      <a:pt x="260042" y="0"/>
                    </a:cubicBezTo>
                    <a:cubicBezTo>
                      <a:pt x="157134" y="0"/>
                      <a:pt x="74086" y="10832"/>
                      <a:pt x="10897" y="27081"/>
                    </a:cubicBezTo>
                    <a:cubicBezTo>
                      <a:pt x="-3546" y="211231"/>
                      <a:pt x="-36043" y="825067"/>
                      <a:pt x="173383" y="841315"/>
                    </a:cubicBezTo>
                    <a:close/>
                  </a:path>
                </a:pathLst>
              </a:custGeom>
              <a:solidFill>
                <a:srgbClr val="F4EBE6"/>
              </a:solidFill>
              <a:ln w="18013" cap="flat">
                <a:noFill/>
                <a:prstDash val="solid"/>
                <a:miter/>
              </a:ln>
            </p:spPr>
            <p:txBody>
              <a:bodyPr rtlCol="0" anchor="ctr"/>
              <a:lstStyle/>
              <a:p>
                <a:endParaRPr lang="zh-CN" altLang="en-US"/>
              </a:p>
            </p:txBody>
          </p:sp>
          <p:sp>
            <p:nvSpPr>
              <p:cNvPr id="30" name="任意多边形: 形状 29"/>
              <p:cNvSpPr/>
              <p:nvPr/>
            </p:nvSpPr>
            <p:spPr>
              <a:xfrm>
                <a:off x="9582920" y="2336629"/>
                <a:ext cx="126378" cy="704105"/>
              </a:xfrm>
              <a:custGeom>
                <a:avLst/>
                <a:gdLst>
                  <a:gd name="connsiteX0" fmla="*/ 17629 w 126377"/>
                  <a:gd name="connsiteY0" fmla="*/ 0 h 704104"/>
                  <a:gd name="connsiteX1" fmla="*/ 127758 w 126377"/>
                  <a:gd name="connsiteY1" fmla="*/ 521760 h 704104"/>
                  <a:gd name="connsiteX2" fmla="*/ 80818 w 126377"/>
                  <a:gd name="connsiteY2" fmla="*/ 705910 h 704104"/>
                  <a:gd name="connsiteX3" fmla="*/ 1380 w 126377"/>
                  <a:gd name="connsiteY3" fmla="*/ 270810 h 704104"/>
                  <a:gd name="connsiteX4" fmla="*/ 17629 w 126377"/>
                  <a:gd name="connsiteY4" fmla="*/ 0 h 704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04104">
                    <a:moveTo>
                      <a:pt x="17629" y="0"/>
                    </a:moveTo>
                    <a:cubicBezTo>
                      <a:pt x="17629" y="0"/>
                      <a:pt x="-16674" y="250950"/>
                      <a:pt x="127758" y="521760"/>
                    </a:cubicBezTo>
                    <a:cubicBezTo>
                      <a:pt x="124147" y="610224"/>
                      <a:pt x="80818" y="705910"/>
                      <a:pt x="80818" y="705910"/>
                    </a:cubicBezTo>
                    <a:cubicBezTo>
                      <a:pt x="80818" y="705910"/>
                      <a:pt x="15823" y="492873"/>
                      <a:pt x="1380" y="270810"/>
                    </a:cubicBezTo>
                    <a:cubicBezTo>
                      <a:pt x="-5841" y="102908"/>
                      <a:pt x="17629" y="0"/>
                      <a:pt x="17629" y="0"/>
                    </a:cubicBezTo>
                    <a:close/>
                  </a:path>
                </a:pathLst>
              </a:custGeom>
              <a:solidFill>
                <a:srgbClr val="D3D3D3"/>
              </a:solidFill>
              <a:ln w="18013" cap="flat">
                <a:noFill/>
                <a:prstDash val="solid"/>
                <a:miter/>
              </a:ln>
            </p:spPr>
            <p:txBody>
              <a:bodyPr rtlCol="0" anchor="ctr"/>
              <a:lstStyle/>
              <a:p>
                <a:endParaRPr lang="zh-CN" altLang="en-US"/>
              </a:p>
            </p:txBody>
          </p:sp>
          <p:sp>
            <p:nvSpPr>
              <p:cNvPr id="31" name="任意多边形: 形状 30"/>
              <p:cNvSpPr/>
              <p:nvPr/>
            </p:nvSpPr>
            <p:spPr>
              <a:xfrm>
                <a:off x="9717900" y="2452174"/>
                <a:ext cx="144432" cy="1029076"/>
              </a:xfrm>
              <a:custGeom>
                <a:avLst/>
                <a:gdLst>
                  <a:gd name="connsiteX0" fmla="*/ 90270 w 144431"/>
                  <a:gd name="connsiteY0" fmla="*/ 5416 h 1029076"/>
                  <a:gd name="connsiteX1" fmla="*/ 144432 w 144431"/>
                  <a:gd name="connsiteY1" fmla="*/ 915336 h 1029076"/>
                  <a:gd name="connsiteX2" fmla="*/ 79437 w 144431"/>
                  <a:gd name="connsiteY2" fmla="*/ 1030882 h 1029076"/>
                  <a:gd name="connsiteX3" fmla="*/ 0 w 144431"/>
                  <a:gd name="connsiteY3" fmla="*/ 938807 h 1029076"/>
                  <a:gd name="connsiteX4" fmla="*/ 52356 w 144431"/>
                  <a:gd name="connsiteY4" fmla="*/ 0 h 1029076"/>
                  <a:gd name="connsiteX5" fmla="*/ 90270 w 144431"/>
                  <a:gd name="connsiteY5" fmla="*/ 5416 h 102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431" h="1029076">
                    <a:moveTo>
                      <a:pt x="90270" y="5416"/>
                    </a:moveTo>
                    <a:cubicBezTo>
                      <a:pt x="84854" y="9027"/>
                      <a:pt x="142626" y="862980"/>
                      <a:pt x="144432" y="915336"/>
                    </a:cubicBezTo>
                    <a:cubicBezTo>
                      <a:pt x="146237" y="967693"/>
                      <a:pt x="90270" y="1030882"/>
                      <a:pt x="79437" y="1030882"/>
                    </a:cubicBezTo>
                    <a:cubicBezTo>
                      <a:pt x="68605" y="1030882"/>
                      <a:pt x="0" y="938807"/>
                      <a:pt x="0" y="938807"/>
                    </a:cubicBezTo>
                    <a:lnTo>
                      <a:pt x="52356" y="0"/>
                    </a:lnTo>
                    <a:lnTo>
                      <a:pt x="90270" y="5416"/>
                    </a:lnTo>
                    <a:close/>
                  </a:path>
                </a:pathLst>
              </a:custGeom>
              <a:solidFill>
                <a:srgbClr val="D3D3D3"/>
              </a:solidFill>
              <a:ln w="18013" cap="flat">
                <a:noFill/>
                <a:prstDash val="solid"/>
                <a:miter/>
              </a:ln>
            </p:spPr>
            <p:txBody>
              <a:bodyPr rtlCol="0" anchor="ctr"/>
              <a:lstStyle/>
              <a:p>
                <a:endParaRPr lang="zh-CN" altLang="en-US"/>
              </a:p>
            </p:txBody>
          </p:sp>
          <p:sp>
            <p:nvSpPr>
              <p:cNvPr id="32" name="任意多边形: 形状 31"/>
              <p:cNvSpPr/>
              <p:nvPr/>
            </p:nvSpPr>
            <p:spPr>
              <a:xfrm>
                <a:off x="9628506" y="2271634"/>
                <a:ext cx="306918" cy="198594"/>
              </a:xfrm>
              <a:custGeom>
                <a:avLst/>
                <a:gdLst>
                  <a:gd name="connsiteX0" fmla="*/ 2735 w 306917"/>
                  <a:gd name="connsiteY0" fmla="*/ 7221 h 198593"/>
                  <a:gd name="connsiteX1" fmla="*/ 4540 w 306917"/>
                  <a:gd name="connsiteY1" fmla="*/ 72216 h 198593"/>
                  <a:gd name="connsiteX2" fmla="*/ 53286 w 306917"/>
                  <a:gd name="connsiteY2" fmla="*/ 189567 h 198593"/>
                  <a:gd name="connsiteX3" fmla="*/ 100226 w 306917"/>
                  <a:gd name="connsiteY3" fmla="*/ 187761 h 198593"/>
                  <a:gd name="connsiteX4" fmla="*/ 188691 w 306917"/>
                  <a:gd name="connsiteY4" fmla="*/ 187761 h 198593"/>
                  <a:gd name="connsiteX5" fmla="*/ 235631 w 306917"/>
                  <a:gd name="connsiteY5" fmla="*/ 204010 h 198593"/>
                  <a:gd name="connsiteX6" fmla="*/ 309652 w 306917"/>
                  <a:gd name="connsiteY6" fmla="*/ 128183 h 198593"/>
                  <a:gd name="connsiteX7" fmla="*/ 306042 w 306917"/>
                  <a:gd name="connsiteY7" fmla="*/ 0 h 198593"/>
                  <a:gd name="connsiteX8" fmla="*/ 186885 w 306917"/>
                  <a:gd name="connsiteY8" fmla="*/ 140821 h 198593"/>
                  <a:gd name="connsiteX9" fmla="*/ 49675 w 306917"/>
                  <a:gd name="connsiteY9" fmla="*/ 74021 h 198593"/>
                  <a:gd name="connsiteX10" fmla="*/ 2735 w 306917"/>
                  <a:gd name="connsiteY10" fmla="*/ 7221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917" h="198593">
                    <a:moveTo>
                      <a:pt x="2735" y="7221"/>
                    </a:moveTo>
                    <a:cubicBezTo>
                      <a:pt x="2735" y="7221"/>
                      <a:pt x="-4487" y="27081"/>
                      <a:pt x="4540" y="72216"/>
                    </a:cubicBezTo>
                    <a:cubicBezTo>
                      <a:pt x="13567" y="117351"/>
                      <a:pt x="38843" y="166097"/>
                      <a:pt x="53286" y="189567"/>
                    </a:cubicBezTo>
                    <a:cubicBezTo>
                      <a:pt x="67729" y="213037"/>
                      <a:pt x="87588" y="175123"/>
                      <a:pt x="100226" y="187761"/>
                    </a:cubicBezTo>
                    <a:cubicBezTo>
                      <a:pt x="111059" y="200399"/>
                      <a:pt x="148972" y="238312"/>
                      <a:pt x="188691" y="187761"/>
                    </a:cubicBezTo>
                    <a:cubicBezTo>
                      <a:pt x="199523" y="173318"/>
                      <a:pt x="222993" y="196788"/>
                      <a:pt x="235631" y="204010"/>
                    </a:cubicBezTo>
                    <a:cubicBezTo>
                      <a:pt x="248269" y="211231"/>
                      <a:pt x="289793" y="189567"/>
                      <a:pt x="309652" y="128183"/>
                    </a:cubicBezTo>
                    <a:cubicBezTo>
                      <a:pt x="325901" y="75827"/>
                      <a:pt x="318679" y="18054"/>
                      <a:pt x="306042" y="0"/>
                    </a:cubicBezTo>
                    <a:cubicBezTo>
                      <a:pt x="300625" y="23470"/>
                      <a:pt x="228409" y="135405"/>
                      <a:pt x="186885" y="140821"/>
                    </a:cubicBezTo>
                    <a:cubicBezTo>
                      <a:pt x="143556" y="148043"/>
                      <a:pt x="80367" y="119156"/>
                      <a:pt x="49675" y="74021"/>
                    </a:cubicBezTo>
                    <a:cubicBezTo>
                      <a:pt x="18983" y="30692"/>
                      <a:pt x="2735" y="7221"/>
                      <a:pt x="2735" y="7221"/>
                    </a:cubicBezTo>
                    <a:close/>
                  </a:path>
                </a:pathLst>
              </a:custGeom>
              <a:solidFill>
                <a:srgbClr val="D3D3D3"/>
              </a:solidFill>
              <a:ln w="18013" cap="flat">
                <a:noFill/>
                <a:prstDash val="solid"/>
                <a:miter/>
              </a:ln>
            </p:spPr>
            <p:txBody>
              <a:bodyPr rtlCol="0" anchor="ctr"/>
              <a:lstStyle/>
              <a:p>
                <a:endParaRPr lang="zh-CN" altLang="en-US"/>
              </a:p>
            </p:txBody>
          </p:sp>
          <p:sp>
            <p:nvSpPr>
              <p:cNvPr id="33" name="任意多边形: 形状 32"/>
              <p:cNvSpPr/>
              <p:nvPr/>
            </p:nvSpPr>
            <p:spPr>
              <a:xfrm>
                <a:off x="9631210" y="2428704"/>
                <a:ext cx="162486" cy="1065184"/>
              </a:xfrm>
              <a:custGeom>
                <a:avLst/>
                <a:gdLst>
                  <a:gd name="connsiteX0" fmla="*/ 173349 w 162485"/>
                  <a:gd name="connsiteY0" fmla="*/ 3611 h 1065184"/>
                  <a:gd name="connsiteX1" fmla="*/ 176960 w 162485"/>
                  <a:gd name="connsiteY1" fmla="*/ 947834 h 1065184"/>
                  <a:gd name="connsiteX2" fmla="*/ 83079 w 162485"/>
                  <a:gd name="connsiteY2" fmla="*/ 1074211 h 1065184"/>
                  <a:gd name="connsiteX3" fmla="*/ 31 w 162485"/>
                  <a:gd name="connsiteY3" fmla="*/ 946028 h 1065184"/>
                  <a:gd name="connsiteX4" fmla="*/ 101133 w 162485"/>
                  <a:gd name="connsiteY4" fmla="*/ 0 h 1065184"/>
                  <a:gd name="connsiteX5" fmla="*/ 173349 w 162485"/>
                  <a:gd name="connsiteY5"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485" h="1065184">
                    <a:moveTo>
                      <a:pt x="173349" y="3611"/>
                    </a:moveTo>
                    <a:cubicBezTo>
                      <a:pt x="173349" y="3611"/>
                      <a:pt x="169738" y="805207"/>
                      <a:pt x="176960" y="947834"/>
                    </a:cubicBezTo>
                    <a:cubicBezTo>
                      <a:pt x="175154" y="992969"/>
                      <a:pt x="90301" y="1074211"/>
                      <a:pt x="83079" y="1074211"/>
                    </a:cubicBezTo>
                    <a:cubicBezTo>
                      <a:pt x="75858" y="1074211"/>
                      <a:pt x="-1774" y="983942"/>
                      <a:pt x="31" y="946028"/>
                    </a:cubicBezTo>
                    <a:cubicBezTo>
                      <a:pt x="1836" y="908115"/>
                      <a:pt x="101133" y="0"/>
                      <a:pt x="101133" y="0"/>
                    </a:cubicBezTo>
                    <a:lnTo>
                      <a:pt x="173349" y="3611"/>
                    </a:lnTo>
                    <a:close/>
                  </a:path>
                </a:pathLst>
              </a:custGeom>
              <a:solidFill>
                <a:srgbClr val="D10006"/>
              </a:solidFill>
              <a:ln w="18013" cap="flat">
                <a:noFill/>
                <a:prstDash val="solid"/>
                <a:miter/>
              </a:ln>
            </p:spPr>
            <p:txBody>
              <a:bodyPr rtlCol="0" anchor="ctr"/>
              <a:lstStyle/>
              <a:p>
                <a:endParaRPr lang="zh-CN" altLang="en-US"/>
              </a:p>
            </p:txBody>
          </p:sp>
          <p:sp>
            <p:nvSpPr>
              <p:cNvPr id="34" name="任意多边形: 形状 33"/>
              <p:cNvSpPr/>
              <p:nvPr/>
            </p:nvSpPr>
            <p:spPr>
              <a:xfrm>
                <a:off x="9658322" y="2428704"/>
                <a:ext cx="144432" cy="1065184"/>
              </a:xfrm>
              <a:custGeom>
                <a:avLst/>
                <a:gdLst>
                  <a:gd name="connsiteX0" fmla="*/ 146237 w 144431"/>
                  <a:gd name="connsiteY0" fmla="*/ 3611 h 1065184"/>
                  <a:gd name="connsiteX1" fmla="*/ 135405 w 144431"/>
                  <a:gd name="connsiteY1" fmla="*/ 3611 h 1065184"/>
                  <a:gd name="connsiteX2" fmla="*/ 135405 w 144431"/>
                  <a:gd name="connsiteY2" fmla="*/ 0 h 1065184"/>
                  <a:gd name="connsiteX3" fmla="*/ 74021 w 144431"/>
                  <a:gd name="connsiteY3" fmla="*/ 3611 h 1065184"/>
                  <a:gd name="connsiteX4" fmla="*/ 97491 w 144431"/>
                  <a:gd name="connsiteY4" fmla="*/ 27081 h 1065184"/>
                  <a:gd name="connsiteX5" fmla="*/ 129989 w 144431"/>
                  <a:gd name="connsiteY5" fmla="*/ 30692 h 1065184"/>
                  <a:gd name="connsiteX6" fmla="*/ 129989 w 144431"/>
                  <a:gd name="connsiteY6" fmla="*/ 30692 h 1065184"/>
                  <a:gd name="connsiteX7" fmla="*/ 90270 w 144431"/>
                  <a:gd name="connsiteY7" fmla="*/ 978525 h 1065184"/>
                  <a:gd name="connsiteX8" fmla="*/ 0 w 144431"/>
                  <a:gd name="connsiteY8" fmla="*/ 1009217 h 1065184"/>
                  <a:gd name="connsiteX9" fmla="*/ 55967 w 144431"/>
                  <a:gd name="connsiteY9" fmla="*/ 1076017 h 1065184"/>
                  <a:gd name="connsiteX10" fmla="*/ 149848 w 144431"/>
                  <a:gd name="connsiteY10" fmla="*/ 949639 h 1065184"/>
                  <a:gd name="connsiteX11" fmla="*/ 146237 w 144431"/>
                  <a:gd name="connsiteY11"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431" h="1065184">
                    <a:moveTo>
                      <a:pt x="146237" y="3611"/>
                    </a:moveTo>
                    <a:lnTo>
                      <a:pt x="135405" y="3611"/>
                    </a:lnTo>
                    <a:lnTo>
                      <a:pt x="135405" y="0"/>
                    </a:lnTo>
                    <a:lnTo>
                      <a:pt x="74021" y="3611"/>
                    </a:lnTo>
                    <a:cubicBezTo>
                      <a:pt x="74021" y="3611"/>
                      <a:pt x="77632" y="18054"/>
                      <a:pt x="97491" y="27081"/>
                    </a:cubicBezTo>
                    <a:cubicBezTo>
                      <a:pt x="117351" y="36108"/>
                      <a:pt x="129989" y="30692"/>
                      <a:pt x="129989" y="30692"/>
                    </a:cubicBezTo>
                    <a:lnTo>
                      <a:pt x="129989" y="30692"/>
                    </a:lnTo>
                    <a:cubicBezTo>
                      <a:pt x="131794" y="189567"/>
                      <a:pt x="144432" y="884645"/>
                      <a:pt x="90270" y="978525"/>
                    </a:cubicBezTo>
                    <a:cubicBezTo>
                      <a:pt x="54162" y="1039909"/>
                      <a:pt x="7222" y="1018244"/>
                      <a:pt x="0" y="1009217"/>
                    </a:cubicBezTo>
                    <a:cubicBezTo>
                      <a:pt x="23470" y="1043520"/>
                      <a:pt x="52357" y="1076017"/>
                      <a:pt x="55967" y="1076017"/>
                    </a:cubicBezTo>
                    <a:cubicBezTo>
                      <a:pt x="63189" y="1076017"/>
                      <a:pt x="148043" y="994774"/>
                      <a:pt x="149848" y="949639"/>
                    </a:cubicBezTo>
                    <a:cubicBezTo>
                      <a:pt x="142626" y="805207"/>
                      <a:pt x="146237" y="3611"/>
                      <a:pt x="146237" y="3611"/>
                    </a:cubicBezTo>
                    <a:close/>
                  </a:path>
                </a:pathLst>
              </a:custGeom>
              <a:solidFill>
                <a:srgbClr val="9A0006"/>
              </a:solidFill>
              <a:ln w="18013" cap="flat">
                <a:noFill/>
                <a:prstDash val="solid"/>
                <a:miter/>
              </a:ln>
            </p:spPr>
            <p:txBody>
              <a:bodyPr rtlCol="0" anchor="ctr"/>
              <a:lstStyle/>
              <a:p>
                <a:endParaRPr lang="zh-CN" altLang="en-US"/>
              </a:p>
            </p:txBody>
          </p:sp>
          <p:sp>
            <p:nvSpPr>
              <p:cNvPr id="35" name="任意多边形: 形状 34"/>
              <p:cNvSpPr/>
              <p:nvPr/>
            </p:nvSpPr>
            <p:spPr>
              <a:xfrm>
                <a:off x="9705262" y="2354683"/>
                <a:ext cx="126378" cy="90270"/>
              </a:xfrm>
              <a:custGeom>
                <a:avLst/>
                <a:gdLst>
                  <a:gd name="connsiteX0" fmla="*/ 36108 w 126377"/>
                  <a:gd name="connsiteY0" fmla="*/ 0 h 90269"/>
                  <a:gd name="connsiteX1" fmla="*/ 95686 w 126377"/>
                  <a:gd name="connsiteY1" fmla="*/ 0 h 90269"/>
                  <a:gd name="connsiteX2" fmla="*/ 142626 w 126377"/>
                  <a:gd name="connsiteY2" fmla="*/ 30692 h 90269"/>
                  <a:gd name="connsiteX3" fmla="*/ 101102 w 126377"/>
                  <a:gd name="connsiteY3" fmla="*/ 81243 h 90269"/>
                  <a:gd name="connsiteX4" fmla="*/ 66800 w 126377"/>
                  <a:gd name="connsiteY4" fmla="*/ 95686 h 90269"/>
                  <a:gd name="connsiteX5" fmla="*/ 28886 w 126377"/>
                  <a:gd name="connsiteY5" fmla="*/ 77632 h 90269"/>
                  <a:gd name="connsiteX6" fmla="*/ 0 w 126377"/>
                  <a:gd name="connsiteY6" fmla="*/ 21665 h 90269"/>
                  <a:gd name="connsiteX7" fmla="*/ 36108 w 126377"/>
                  <a:gd name="connsiteY7" fmla="*/ 0 h 9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90269">
                    <a:moveTo>
                      <a:pt x="36108" y="0"/>
                    </a:moveTo>
                    <a:lnTo>
                      <a:pt x="95686" y="0"/>
                    </a:lnTo>
                    <a:lnTo>
                      <a:pt x="142626" y="30692"/>
                    </a:lnTo>
                    <a:cubicBezTo>
                      <a:pt x="142626" y="30692"/>
                      <a:pt x="122767" y="57773"/>
                      <a:pt x="101102" y="81243"/>
                    </a:cubicBezTo>
                    <a:cubicBezTo>
                      <a:pt x="93881" y="90270"/>
                      <a:pt x="88464" y="95686"/>
                      <a:pt x="66800" y="95686"/>
                    </a:cubicBezTo>
                    <a:cubicBezTo>
                      <a:pt x="45135" y="95686"/>
                      <a:pt x="37913" y="86659"/>
                      <a:pt x="28886" y="77632"/>
                    </a:cubicBezTo>
                    <a:cubicBezTo>
                      <a:pt x="7222" y="55967"/>
                      <a:pt x="0" y="21665"/>
                      <a:pt x="0" y="21665"/>
                    </a:cubicBezTo>
                    <a:lnTo>
                      <a:pt x="36108" y="0"/>
                    </a:lnTo>
                    <a:close/>
                  </a:path>
                </a:pathLst>
              </a:custGeom>
              <a:solidFill>
                <a:srgbClr val="D10006"/>
              </a:solidFill>
              <a:ln w="18013" cap="flat">
                <a:noFill/>
                <a:prstDash val="solid"/>
                <a:miter/>
              </a:ln>
            </p:spPr>
            <p:txBody>
              <a:bodyPr rtlCol="0" anchor="ctr"/>
              <a:lstStyle/>
              <a:p>
                <a:endParaRPr lang="zh-CN" altLang="en-US"/>
              </a:p>
            </p:txBody>
          </p:sp>
          <p:sp>
            <p:nvSpPr>
              <p:cNvPr id="36" name="任意多边形: 形状 35"/>
              <p:cNvSpPr/>
              <p:nvPr/>
            </p:nvSpPr>
            <p:spPr>
              <a:xfrm>
                <a:off x="9705262" y="2354683"/>
                <a:ext cx="126378" cy="72216"/>
              </a:xfrm>
              <a:custGeom>
                <a:avLst/>
                <a:gdLst>
                  <a:gd name="connsiteX0" fmla="*/ 95686 w 126377"/>
                  <a:gd name="connsiteY0" fmla="*/ 0 h 72215"/>
                  <a:gd name="connsiteX1" fmla="*/ 36108 w 126377"/>
                  <a:gd name="connsiteY1" fmla="*/ 0 h 72215"/>
                  <a:gd name="connsiteX2" fmla="*/ 0 w 126377"/>
                  <a:gd name="connsiteY2" fmla="*/ 23470 h 72215"/>
                  <a:gd name="connsiteX3" fmla="*/ 9027 w 126377"/>
                  <a:gd name="connsiteY3" fmla="*/ 50551 h 72215"/>
                  <a:gd name="connsiteX4" fmla="*/ 64994 w 126377"/>
                  <a:gd name="connsiteY4" fmla="*/ 10832 h 72215"/>
                  <a:gd name="connsiteX5" fmla="*/ 113740 w 126377"/>
                  <a:gd name="connsiteY5" fmla="*/ 57773 h 72215"/>
                  <a:gd name="connsiteX6" fmla="*/ 111935 w 126377"/>
                  <a:gd name="connsiteY6" fmla="*/ 72216 h 72215"/>
                  <a:gd name="connsiteX7" fmla="*/ 142626 w 126377"/>
                  <a:gd name="connsiteY7" fmla="*/ 32497 h 72215"/>
                  <a:gd name="connsiteX8" fmla="*/ 95686 w 126377"/>
                  <a:gd name="connsiteY8" fmla="*/ 0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377" h="72215">
                    <a:moveTo>
                      <a:pt x="95686" y="0"/>
                    </a:moveTo>
                    <a:lnTo>
                      <a:pt x="36108" y="0"/>
                    </a:lnTo>
                    <a:lnTo>
                      <a:pt x="0" y="23470"/>
                    </a:lnTo>
                    <a:cubicBezTo>
                      <a:pt x="0" y="23470"/>
                      <a:pt x="1805" y="36108"/>
                      <a:pt x="9027" y="50551"/>
                    </a:cubicBezTo>
                    <a:cubicBezTo>
                      <a:pt x="19859" y="41524"/>
                      <a:pt x="54162" y="10832"/>
                      <a:pt x="64994" y="10832"/>
                    </a:cubicBezTo>
                    <a:cubicBezTo>
                      <a:pt x="75827" y="10832"/>
                      <a:pt x="113740" y="45135"/>
                      <a:pt x="113740" y="57773"/>
                    </a:cubicBezTo>
                    <a:cubicBezTo>
                      <a:pt x="113740" y="63189"/>
                      <a:pt x="111935" y="66800"/>
                      <a:pt x="111935" y="72216"/>
                    </a:cubicBezTo>
                    <a:cubicBezTo>
                      <a:pt x="128183" y="52357"/>
                      <a:pt x="142626" y="32497"/>
                      <a:pt x="142626" y="32497"/>
                    </a:cubicBezTo>
                    <a:lnTo>
                      <a:pt x="95686" y="0"/>
                    </a:lnTo>
                    <a:close/>
                  </a:path>
                </a:pathLst>
              </a:custGeom>
              <a:solidFill>
                <a:srgbClr val="9A0006"/>
              </a:solidFill>
              <a:ln w="18013" cap="flat">
                <a:noFill/>
                <a:prstDash val="solid"/>
                <a:miter/>
              </a:ln>
            </p:spPr>
            <p:txBody>
              <a:bodyPr rtlCol="0" anchor="ctr"/>
              <a:lstStyle/>
              <a:p>
                <a:endParaRPr lang="zh-CN" altLang="en-US"/>
              </a:p>
            </p:txBody>
          </p:sp>
          <p:sp>
            <p:nvSpPr>
              <p:cNvPr id="37" name="任意多边形: 形状 36"/>
              <p:cNvSpPr/>
              <p:nvPr/>
            </p:nvSpPr>
            <p:spPr>
              <a:xfrm>
                <a:off x="9271899" y="2273440"/>
                <a:ext cx="956861" cy="1642912"/>
              </a:xfrm>
              <a:custGeom>
                <a:avLst/>
                <a:gdLst>
                  <a:gd name="connsiteX0" fmla="*/ 102975 w 956860"/>
                  <a:gd name="connsiteY0" fmla="*/ 111935 h 1642911"/>
                  <a:gd name="connsiteX1" fmla="*/ 16316 w 956860"/>
                  <a:gd name="connsiteY1" fmla="*/ 267199 h 1642911"/>
                  <a:gd name="connsiteX2" fmla="*/ 19927 w 956860"/>
                  <a:gd name="connsiteY2" fmla="*/ 1635690 h 1642911"/>
                  <a:gd name="connsiteX3" fmla="*/ 458639 w 956860"/>
                  <a:gd name="connsiteY3" fmla="*/ 1639301 h 1642911"/>
                  <a:gd name="connsiteX4" fmla="*/ 897350 w 956860"/>
                  <a:gd name="connsiteY4" fmla="*/ 1641106 h 1642911"/>
                  <a:gd name="connsiteX5" fmla="*/ 920820 w 956860"/>
                  <a:gd name="connsiteY5" fmla="*/ 996579 h 1642911"/>
                  <a:gd name="connsiteX6" fmla="*/ 965955 w 956860"/>
                  <a:gd name="connsiteY6" fmla="*/ 321361 h 1642911"/>
                  <a:gd name="connsiteX7" fmla="*/ 956928 w 956860"/>
                  <a:gd name="connsiteY7" fmla="*/ 110129 h 1642911"/>
                  <a:gd name="connsiteX8" fmla="*/ 689730 w 956860"/>
                  <a:gd name="connsiteY8" fmla="*/ 0 h 1642911"/>
                  <a:gd name="connsiteX9" fmla="*/ 455028 w 956860"/>
                  <a:gd name="connsiteY9" fmla="*/ 888255 h 1642911"/>
                  <a:gd name="connsiteX10" fmla="*/ 337677 w 956860"/>
                  <a:gd name="connsiteY10" fmla="*/ 7222 h 1642911"/>
                  <a:gd name="connsiteX11" fmla="*/ 102975 w 956860"/>
                  <a:gd name="connsiteY11" fmla="*/ 111935 h 164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6860" h="1642911">
                    <a:moveTo>
                      <a:pt x="102975" y="111935"/>
                    </a:moveTo>
                    <a:cubicBezTo>
                      <a:pt x="61451" y="167902"/>
                      <a:pt x="28954" y="227480"/>
                      <a:pt x="16316" y="267199"/>
                    </a:cubicBezTo>
                    <a:cubicBezTo>
                      <a:pt x="-19792" y="386355"/>
                      <a:pt x="14511" y="1635690"/>
                      <a:pt x="19927" y="1635690"/>
                    </a:cubicBezTo>
                    <a:cubicBezTo>
                      <a:pt x="68673" y="1644717"/>
                      <a:pt x="267267" y="1639301"/>
                      <a:pt x="458639" y="1639301"/>
                    </a:cubicBezTo>
                    <a:cubicBezTo>
                      <a:pt x="659038" y="1639301"/>
                      <a:pt x="846799" y="1650133"/>
                      <a:pt x="897350" y="1641106"/>
                    </a:cubicBezTo>
                    <a:cubicBezTo>
                      <a:pt x="902766" y="1639301"/>
                      <a:pt x="897350" y="1363075"/>
                      <a:pt x="920820" y="996579"/>
                    </a:cubicBezTo>
                    <a:cubicBezTo>
                      <a:pt x="929847" y="841315"/>
                      <a:pt x="964150" y="501900"/>
                      <a:pt x="965955" y="321361"/>
                    </a:cubicBezTo>
                    <a:cubicBezTo>
                      <a:pt x="967761" y="187761"/>
                      <a:pt x="956928" y="110129"/>
                      <a:pt x="956928" y="110129"/>
                    </a:cubicBezTo>
                    <a:cubicBezTo>
                      <a:pt x="956928" y="110129"/>
                      <a:pt x="915404" y="27081"/>
                      <a:pt x="689730" y="0"/>
                    </a:cubicBezTo>
                    <a:cubicBezTo>
                      <a:pt x="736670" y="120962"/>
                      <a:pt x="617514" y="667997"/>
                      <a:pt x="455028" y="888255"/>
                    </a:cubicBezTo>
                    <a:cubicBezTo>
                      <a:pt x="227548" y="431490"/>
                      <a:pt x="344899" y="5416"/>
                      <a:pt x="337677" y="7222"/>
                    </a:cubicBezTo>
                    <a:cubicBezTo>
                      <a:pt x="196856" y="32497"/>
                      <a:pt x="126445" y="81243"/>
                      <a:pt x="102975" y="111935"/>
                    </a:cubicBezTo>
                    <a:close/>
                  </a:path>
                </a:pathLst>
              </a:custGeom>
              <a:solidFill>
                <a:srgbClr val="34383B"/>
              </a:solidFill>
              <a:ln w="18013" cap="flat">
                <a:noFill/>
                <a:prstDash val="solid"/>
                <a:miter/>
              </a:ln>
            </p:spPr>
            <p:txBody>
              <a:bodyPr rtlCol="0" anchor="ctr"/>
              <a:lstStyle/>
              <a:p>
                <a:endParaRPr lang="zh-CN" altLang="en-US"/>
              </a:p>
            </p:txBody>
          </p:sp>
          <p:sp>
            <p:nvSpPr>
              <p:cNvPr id="38" name="任意多边形: 形状 37"/>
              <p:cNvSpPr/>
              <p:nvPr/>
            </p:nvSpPr>
            <p:spPr>
              <a:xfrm>
                <a:off x="9282799" y="3069620"/>
                <a:ext cx="920753" cy="866591"/>
              </a:xfrm>
              <a:custGeom>
                <a:avLst/>
                <a:gdLst>
                  <a:gd name="connsiteX0" fmla="*/ 447739 w 920752"/>
                  <a:gd name="connsiteY0" fmla="*/ 879228 h 866590"/>
                  <a:gd name="connsiteX1" fmla="*/ 886450 w 920752"/>
                  <a:gd name="connsiteY1" fmla="*/ 846731 h 866590"/>
                  <a:gd name="connsiteX2" fmla="*/ 909920 w 920752"/>
                  <a:gd name="connsiteY2" fmla="*/ 202204 h 866590"/>
                  <a:gd name="connsiteX3" fmla="*/ 926169 w 920752"/>
                  <a:gd name="connsiteY3" fmla="*/ 0 h 866590"/>
                  <a:gd name="connsiteX4" fmla="*/ 308723 w 920752"/>
                  <a:gd name="connsiteY4" fmla="*/ 718548 h 866590"/>
                  <a:gd name="connsiteX5" fmla="*/ 0 w 920752"/>
                  <a:gd name="connsiteY5" fmla="*/ 619251 h 866590"/>
                  <a:gd name="connsiteX6" fmla="*/ 9027 w 920752"/>
                  <a:gd name="connsiteY6" fmla="*/ 843121 h 866590"/>
                  <a:gd name="connsiteX7" fmla="*/ 447739 w 920752"/>
                  <a:gd name="connsiteY7" fmla="*/ 879228 h 866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0752" h="866590">
                    <a:moveTo>
                      <a:pt x="447739" y="879228"/>
                    </a:moveTo>
                    <a:cubicBezTo>
                      <a:pt x="648138" y="879228"/>
                      <a:pt x="835899" y="857564"/>
                      <a:pt x="886450" y="846731"/>
                    </a:cubicBezTo>
                    <a:cubicBezTo>
                      <a:pt x="891866" y="844926"/>
                      <a:pt x="886450" y="568700"/>
                      <a:pt x="909920" y="202204"/>
                    </a:cubicBezTo>
                    <a:cubicBezTo>
                      <a:pt x="913531" y="149848"/>
                      <a:pt x="918947" y="79438"/>
                      <a:pt x="926169" y="0"/>
                    </a:cubicBezTo>
                    <a:cubicBezTo>
                      <a:pt x="825067" y="754656"/>
                      <a:pt x="426074" y="718548"/>
                      <a:pt x="308723" y="718548"/>
                    </a:cubicBezTo>
                    <a:cubicBezTo>
                      <a:pt x="185956" y="718548"/>
                      <a:pt x="70411" y="686051"/>
                      <a:pt x="0" y="619251"/>
                    </a:cubicBezTo>
                    <a:cubicBezTo>
                      <a:pt x="3611" y="752851"/>
                      <a:pt x="7222" y="841315"/>
                      <a:pt x="9027" y="843121"/>
                    </a:cubicBezTo>
                    <a:cubicBezTo>
                      <a:pt x="57773" y="850342"/>
                      <a:pt x="256367" y="879228"/>
                      <a:pt x="447739" y="879228"/>
                    </a:cubicBezTo>
                    <a:close/>
                  </a:path>
                </a:pathLst>
              </a:custGeom>
              <a:solidFill>
                <a:srgbClr val="2A2E31"/>
              </a:solidFill>
              <a:ln w="18013" cap="flat">
                <a:noFill/>
                <a:prstDash val="solid"/>
                <a:miter/>
              </a:ln>
            </p:spPr>
            <p:txBody>
              <a:bodyPr rtlCol="0" anchor="ctr"/>
              <a:lstStyle/>
              <a:p>
                <a:endParaRPr lang="zh-CN" altLang="en-US"/>
              </a:p>
            </p:txBody>
          </p:sp>
          <p:sp>
            <p:nvSpPr>
              <p:cNvPr id="39" name="任意多边形: 形状 38"/>
              <p:cNvSpPr/>
              <p:nvPr/>
            </p:nvSpPr>
            <p:spPr>
              <a:xfrm>
                <a:off x="9958116" y="3199579"/>
                <a:ext cx="505511" cy="361079"/>
              </a:xfrm>
              <a:custGeom>
                <a:avLst/>
                <a:gdLst>
                  <a:gd name="connsiteX0" fmla="*/ 50452 w 505511"/>
                  <a:gd name="connsiteY0" fmla="*/ 102937 h 361079"/>
                  <a:gd name="connsiteX1" fmla="*/ 164192 w 505511"/>
                  <a:gd name="connsiteY1" fmla="*/ 59608 h 361079"/>
                  <a:gd name="connsiteX2" fmla="*/ 3512 w 505511"/>
                  <a:gd name="connsiteY2" fmla="*/ 240148 h 361079"/>
                  <a:gd name="connsiteX3" fmla="*/ 142527 w 505511"/>
                  <a:gd name="connsiteY3" fmla="*/ 180569 h 361079"/>
                  <a:gd name="connsiteX4" fmla="*/ 68506 w 505511"/>
                  <a:gd name="connsiteY4" fmla="*/ 310558 h 361079"/>
                  <a:gd name="connsiteX5" fmla="*/ 236408 w 505511"/>
                  <a:gd name="connsiteY5" fmla="*/ 211261 h 361079"/>
                  <a:gd name="connsiteX6" fmla="*/ 156971 w 505511"/>
                  <a:gd name="connsiteY6" fmla="*/ 328612 h 361079"/>
                  <a:gd name="connsiteX7" fmla="*/ 281543 w 505511"/>
                  <a:gd name="connsiteY7" fmla="*/ 287088 h 361079"/>
                  <a:gd name="connsiteX8" fmla="*/ 371813 w 505511"/>
                  <a:gd name="connsiteY8" fmla="*/ 373747 h 361079"/>
                  <a:gd name="connsiteX9" fmla="*/ 518050 w 505511"/>
                  <a:gd name="connsiteY9" fmla="*/ 326807 h 361079"/>
                  <a:gd name="connsiteX10" fmla="*/ 393478 w 505511"/>
                  <a:gd name="connsiteY10" fmla="*/ 202234 h 361079"/>
                  <a:gd name="connsiteX11" fmla="*/ 268905 w 505511"/>
                  <a:gd name="connsiteY11" fmla="*/ 83078 h 361079"/>
                  <a:gd name="connsiteX12" fmla="*/ 173219 w 505511"/>
                  <a:gd name="connsiteY12" fmla="*/ 30 h 361079"/>
                  <a:gd name="connsiteX13" fmla="*/ 50452 w 505511"/>
                  <a:gd name="connsiteY13" fmla="*/ 102937 h 361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5511" h="361079">
                    <a:moveTo>
                      <a:pt x="50452" y="102937"/>
                    </a:moveTo>
                    <a:cubicBezTo>
                      <a:pt x="70312" y="122797"/>
                      <a:pt x="156971" y="52386"/>
                      <a:pt x="164192" y="59608"/>
                    </a:cubicBezTo>
                    <a:cubicBezTo>
                      <a:pt x="175025" y="70440"/>
                      <a:pt x="-28985" y="209456"/>
                      <a:pt x="3512" y="240148"/>
                    </a:cubicBezTo>
                    <a:cubicBezTo>
                      <a:pt x="39620" y="276255"/>
                      <a:pt x="131695" y="169737"/>
                      <a:pt x="142527" y="180569"/>
                    </a:cubicBezTo>
                    <a:cubicBezTo>
                      <a:pt x="160581" y="198623"/>
                      <a:pt x="41425" y="281672"/>
                      <a:pt x="68506" y="310558"/>
                    </a:cubicBezTo>
                    <a:cubicBezTo>
                      <a:pt x="102809" y="344861"/>
                      <a:pt x="220160" y="195013"/>
                      <a:pt x="236408" y="211261"/>
                    </a:cubicBezTo>
                    <a:cubicBezTo>
                      <a:pt x="245435" y="220288"/>
                      <a:pt x="140722" y="312363"/>
                      <a:pt x="156971" y="328612"/>
                    </a:cubicBezTo>
                    <a:cubicBezTo>
                      <a:pt x="184052" y="355693"/>
                      <a:pt x="258073" y="270839"/>
                      <a:pt x="281543" y="287088"/>
                    </a:cubicBezTo>
                    <a:cubicBezTo>
                      <a:pt x="305013" y="303336"/>
                      <a:pt x="335705" y="357498"/>
                      <a:pt x="371813" y="373747"/>
                    </a:cubicBezTo>
                    <a:cubicBezTo>
                      <a:pt x="407921" y="388190"/>
                      <a:pt x="496385" y="353888"/>
                      <a:pt x="518050" y="326807"/>
                    </a:cubicBezTo>
                    <a:cubicBezTo>
                      <a:pt x="546936" y="290699"/>
                      <a:pt x="440418" y="155294"/>
                      <a:pt x="393478" y="202234"/>
                    </a:cubicBezTo>
                    <a:cubicBezTo>
                      <a:pt x="362786" y="171542"/>
                      <a:pt x="344732" y="126407"/>
                      <a:pt x="268905" y="83078"/>
                    </a:cubicBezTo>
                    <a:cubicBezTo>
                      <a:pt x="243630" y="41554"/>
                      <a:pt x="212938" y="30"/>
                      <a:pt x="173219" y="30"/>
                    </a:cubicBezTo>
                    <a:cubicBezTo>
                      <a:pt x="115447" y="-1776"/>
                      <a:pt x="28787" y="79467"/>
                      <a:pt x="50452" y="102937"/>
                    </a:cubicBezTo>
                    <a:close/>
                  </a:path>
                </a:pathLst>
              </a:custGeom>
              <a:solidFill>
                <a:srgbClr val="FFAA70"/>
              </a:solidFill>
              <a:ln w="18013" cap="flat">
                <a:noFill/>
                <a:prstDash val="solid"/>
                <a:miter/>
              </a:ln>
            </p:spPr>
            <p:txBody>
              <a:bodyPr rtlCol="0" anchor="ctr"/>
              <a:lstStyle/>
              <a:p>
                <a:endParaRPr lang="zh-CN" altLang="en-US"/>
              </a:p>
            </p:txBody>
          </p:sp>
          <p:sp>
            <p:nvSpPr>
              <p:cNvPr id="40" name="任意多边形: 形状 39"/>
              <p:cNvSpPr/>
              <p:nvPr/>
            </p:nvSpPr>
            <p:spPr>
              <a:xfrm>
                <a:off x="10116892" y="3390005"/>
                <a:ext cx="361079" cy="180540"/>
              </a:xfrm>
              <a:custGeom>
                <a:avLst/>
                <a:gdLst>
                  <a:gd name="connsiteX0" fmla="*/ 122767 w 361079"/>
                  <a:gd name="connsiteY0" fmla="*/ 94856 h 180539"/>
                  <a:gd name="connsiteX1" fmla="*/ 213037 w 361079"/>
                  <a:gd name="connsiteY1" fmla="*/ 181515 h 180539"/>
                  <a:gd name="connsiteX2" fmla="*/ 359274 w 361079"/>
                  <a:gd name="connsiteY2" fmla="*/ 134575 h 180539"/>
                  <a:gd name="connsiteX3" fmla="*/ 249145 w 361079"/>
                  <a:gd name="connsiteY3" fmla="*/ 976 h 180539"/>
                  <a:gd name="connsiteX4" fmla="*/ 232896 w 361079"/>
                  <a:gd name="connsiteY4" fmla="*/ 87635 h 180539"/>
                  <a:gd name="connsiteX5" fmla="*/ 129989 w 361079"/>
                  <a:gd name="connsiteY5" fmla="*/ 73191 h 180539"/>
                  <a:gd name="connsiteX6" fmla="*/ 25276 w 361079"/>
                  <a:gd name="connsiteY6" fmla="*/ 130964 h 180539"/>
                  <a:gd name="connsiteX7" fmla="*/ 0 w 361079"/>
                  <a:gd name="connsiteY7" fmla="*/ 138186 h 180539"/>
                  <a:gd name="connsiteX8" fmla="*/ 122767 w 361079"/>
                  <a:gd name="connsiteY8" fmla="*/ 94856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9" h="180539">
                    <a:moveTo>
                      <a:pt x="122767" y="94856"/>
                    </a:moveTo>
                    <a:cubicBezTo>
                      <a:pt x="146237" y="111105"/>
                      <a:pt x="176929" y="165267"/>
                      <a:pt x="213037" y="181515"/>
                    </a:cubicBezTo>
                    <a:cubicBezTo>
                      <a:pt x="249145" y="195959"/>
                      <a:pt x="337609" y="161656"/>
                      <a:pt x="359274" y="134575"/>
                    </a:cubicBezTo>
                    <a:cubicBezTo>
                      <a:pt x="386355" y="102078"/>
                      <a:pt x="299696" y="-11662"/>
                      <a:pt x="249145" y="976"/>
                    </a:cubicBezTo>
                    <a:cubicBezTo>
                      <a:pt x="269004" y="55137"/>
                      <a:pt x="249145" y="71386"/>
                      <a:pt x="232896" y="87635"/>
                    </a:cubicBezTo>
                    <a:cubicBezTo>
                      <a:pt x="211232" y="107494"/>
                      <a:pt x="158875" y="93051"/>
                      <a:pt x="129989" y="73191"/>
                    </a:cubicBezTo>
                    <a:cubicBezTo>
                      <a:pt x="101102" y="53332"/>
                      <a:pt x="59578" y="105689"/>
                      <a:pt x="25276" y="130964"/>
                    </a:cubicBezTo>
                    <a:cubicBezTo>
                      <a:pt x="14443" y="139991"/>
                      <a:pt x="7222" y="139991"/>
                      <a:pt x="0" y="138186"/>
                    </a:cubicBezTo>
                    <a:cubicBezTo>
                      <a:pt x="27081" y="159851"/>
                      <a:pt x="99297" y="78608"/>
                      <a:pt x="122767" y="94856"/>
                    </a:cubicBezTo>
                    <a:close/>
                  </a:path>
                </a:pathLst>
              </a:custGeom>
              <a:solidFill>
                <a:srgbClr val="FF8B49"/>
              </a:solidFill>
              <a:ln w="18013" cap="flat">
                <a:noFill/>
                <a:prstDash val="solid"/>
                <a:miter/>
              </a:ln>
            </p:spPr>
            <p:txBody>
              <a:bodyPr rtlCol="0" anchor="ctr"/>
              <a:lstStyle/>
              <a:p>
                <a:endParaRPr lang="zh-CN" altLang="en-US"/>
              </a:p>
            </p:txBody>
          </p:sp>
          <p:sp>
            <p:nvSpPr>
              <p:cNvPr id="41" name="任意多边形: 形状 40"/>
              <p:cNvSpPr/>
              <p:nvPr/>
            </p:nvSpPr>
            <p:spPr>
              <a:xfrm>
                <a:off x="10342567" y="3338624"/>
                <a:ext cx="180540" cy="180540"/>
              </a:xfrm>
              <a:custGeom>
                <a:avLst/>
                <a:gdLst>
                  <a:gd name="connsiteX0" fmla="*/ 193178 w 180539"/>
                  <a:gd name="connsiteY0" fmla="*/ 157070 h 180539"/>
                  <a:gd name="connsiteX1" fmla="*/ 158875 w 180539"/>
                  <a:gd name="connsiteY1" fmla="*/ 191372 h 180539"/>
                  <a:gd name="connsiteX2" fmla="*/ 149848 w 180539"/>
                  <a:gd name="connsiteY2" fmla="*/ 194983 h 180539"/>
                  <a:gd name="connsiteX3" fmla="*/ 139016 w 180539"/>
                  <a:gd name="connsiteY3" fmla="*/ 191372 h 180539"/>
                  <a:gd name="connsiteX4" fmla="*/ 3611 w 180539"/>
                  <a:gd name="connsiteY4" fmla="*/ 55967 h 180539"/>
                  <a:gd name="connsiteX5" fmla="*/ 0 w 180539"/>
                  <a:gd name="connsiteY5" fmla="*/ 45135 h 180539"/>
                  <a:gd name="connsiteX6" fmla="*/ 3611 w 180539"/>
                  <a:gd name="connsiteY6" fmla="*/ 34303 h 180539"/>
                  <a:gd name="connsiteX7" fmla="*/ 37913 w 180539"/>
                  <a:gd name="connsiteY7" fmla="*/ 0 h 180539"/>
                  <a:gd name="connsiteX8" fmla="*/ 193178 w 180539"/>
                  <a:gd name="connsiteY8" fmla="*/ 15707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193178" y="157070"/>
                    </a:moveTo>
                    <a:lnTo>
                      <a:pt x="158875" y="191372"/>
                    </a:lnTo>
                    <a:cubicBezTo>
                      <a:pt x="155264" y="194983"/>
                      <a:pt x="153459" y="194983"/>
                      <a:pt x="149848" y="194983"/>
                    </a:cubicBezTo>
                    <a:cubicBezTo>
                      <a:pt x="146237" y="194983"/>
                      <a:pt x="142627" y="193178"/>
                      <a:pt x="139016" y="191372"/>
                    </a:cubicBezTo>
                    <a:lnTo>
                      <a:pt x="3611" y="55967"/>
                    </a:lnTo>
                    <a:cubicBezTo>
                      <a:pt x="0" y="52357"/>
                      <a:pt x="0" y="48746"/>
                      <a:pt x="0" y="45135"/>
                    </a:cubicBezTo>
                    <a:cubicBezTo>
                      <a:pt x="0" y="41524"/>
                      <a:pt x="1806" y="37913"/>
                      <a:pt x="3611" y="34303"/>
                    </a:cubicBezTo>
                    <a:lnTo>
                      <a:pt x="37913" y="0"/>
                    </a:lnTo>
                    <a:lnTo>
                      <a:pt x="193178" y="157070"/>
                    </a:lnTo>
                    <a:close/>
                  </a:path>
                </a:pathLst>
              </a:custGeom>
              <a:solidFill>
                <a:srgbClr val="F4EBE6"/>
              </a:solidFill>
              <a:ln w="18013" cap="flat">
                <a:noFill/>
                <a:prstDash val="solid"/>
                <a:miter/>
              </a:ln>
            </p:spPr>
            <p:txBody>
              <a:bodyPr rtlCol="0" anchor="ctr"/>
              <a:lstStyle/>
              <a:p>
                <a:endParaRPr lang="zh-CN" altLang="en-US"/>
              </a:p>
            </p:txBody>
          </p:sp>
          <p:sp>
            <p:nvSpPr>
              <p:cNvPr id="42" name="任意多边形: 形状 41"/>
              <p:cNvSpPr/>
              <p:nvPr/>
            </p:nvSpPr>
            <p:spPr>
              <a:xfrm>
                <a:off x="10366037" y="3340430"/>
                <a:ext cx="162486" cy="180540"/>
              </a:xfrm>
              <a:custGeom>
                <a:avLst/>
                <a:gdLst>
                  <a:gd name="connsiteX0" fmla="*/ 124573 w 162485"/>
                  <a:gd name="connsiteY0" fmla="*/ 193177 h 180539"/>
                  <a:gd name="connsiteX1" fmla="*/ 133600 w 162485"/>
                  <a:gd name="connsiteY1" fmla="*/ 189567 h 180539"/>
                  <a:gd name="connsiteX2" fmla="*/ 167902 w 162485"/>
                  <a:gd name="connsiteY2" fmla="*/ 155264 h 180539"/>
                  <a:gd name="connsiteX3" fmla="*/ 12638 w 162485"/>
                  <a:gd name="connsiteY3" fmla="*/ 0 h 180539"/>
                  <a:gd name="connsiteX4" fmla="*/ 0 w 162485"/>
                  <a:gd name="connsiteY4" fmla="*/ 12638 h 180539"/>
                  <a:gd name="connsiteX5" fmla="*/ 66800 w 162485"/>
                  <a:gd name="connsiteY5" fmla="*/ 144432 h 180539"/>
                  <a:gd name="connsiteX6" fmla="*/ 113740 w 162485"/>
                  <a:gd name="connsiteY6" fmla="*/ 191372 h 180539"/>
                  <a:gd name="connsiteX7" fmla="*/ 124573 w 162485"/>
                  <a:gd name="connsiteY7"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485" h="180539">
                    <a:moveTo>
                      <a:pt x="124573" y="193177"/>
                    </a:moveTo>
                    <a:cubicBezTo>
                      <a:pt x="128183" y="193177"/>
                      <a:pt x="131794" y="191372"/>
                      <a:pt x="133600" y="189567"/>
                    </a:cubicBezTo>
                    <a:lnTo>
                      <a:pt x="167902" y="155264"/>
                    </a:lnTo>
                    <a:lnTo>
                      <a:pt x="12638" y="0"/>
                    </a:lnTo>
                    <a:lnTo>
                      <a:pt x="0" y="12638"/>
                    </a:lnTo>
                    <a:cubicBezTo>
                      <a:pt x="32497" y="46940"/>
                      <a:pt x="122767" y="151653"/>
                      <a:pt x="66800" y="144432"/>
                    </a:cubicBezTo>
                    <a:lnTo>
                      <a:pt x="113740" y="191372"/>
                    </a:lnTo>
                    <a:cubicBezTo>
                      <a:pt x="117351" y="193177"/>
                      <a:pt x="120962" y="193177"/>
                      <a:pt x="124573" y="193177"/>
                    </a:cubicBezTo>
                    <a:close/>
                  </a:path>
                </a:pathLst>
              </a:custGeom>
              <a:solidFill>
                <a:srgbClr val="D3D3D3"/>
              </a:solidFill>
              <a:ln w="18013" cap="flat">
                <a:noFill/>
                <a:prstDash val="solid"/>
                <a:miter/>
              </a:ln>
            </p:spPr>
            <p:txBody>
              <a:bodyPr rtlCol="0" anchor="ctr"/>
              <a:lstStyle/>
              <a:p>
                <a:endParaRPr lang="zh-CN" altLang="en-US"/>
              </a:p>
            </p:txBody>
          </p:sp>
          <p:sp>
            <p:nvSpPr>
              <p:cNvPr id="43" name="任意多边形: 形状 42"/>
              <p:cNvSpPr/>
              <p:nvPr/>
            </p:nvSpPr>
            <p:spPr>
              <a:xfrm>
                <a:off x="10046482" y="2329407"/>
                <a:ext cx="595781" cy="1173508"/>
              </a:xfrm>
              <a:custGeom>
                <a:avLst/>
                <a:gdLst>
                  <a:gd name="connsiteX0" fmla="*/ 500095 w 595781"/>
                  <a:gd name="connsiteY0" fmla="*/ 1178925 h 1173508"/>
                  <a:gd name="connsiteX1" fmla="*/ 324972 w 595781"/>
                  <a:gd name="connsiteY1" fmla="*/ 1003801 h 1173508"/>
                  <a:gd name="connsiteX2" fmla="*/ 324972 w 595781"/>
                  <a:gd name="connsiteY2" fmla="*/ 989358 h 1173508"/>
                  <a:gd name="connsiteX3" fmla="*/ 326777 w 595781"/>
                  <a:gd name="connsiteY3" fmla="*/ 987552 h 1173508"/>
                  <a:gd name="connsiteX4" fmla="*/ 241923 w 595781"/>
                  <a:gd name="connsiteY4" fmla="*/ 584949 h 1173508"/>
                  <a:gd name="connsiteX5" fmla="*/ 0 w 595781"/>
                  <a:gd name="connsiteY5" fmla="*/ 240118 h 1173508"/>
                  <a:gd name="connsiteX6" fmla="*/ 5416 w 595781"/>
                  <a:gd name="connsiteY6" fmla="*/ 243729 h 1173508"/>
                  <a:gd name="connsiteX7" fmla="*/ 115545 w 595781"/>
                  <a:gd name="connsiteY7" fmla="*/ 0 h 1173508"/>
                  <a:gd name="connsiteX8" fmla="*/ 483847 w 595781"/>
                  <a:gd name="connsiteY8" fmla="*/ 469403 h 1173508"/>
                  <a:gd name="connsiteX9" fmla="*/ 601197 w 595781"/>
                  <a:gd name="connsiteY9" fmla="*/ 830483 h 1173508"/>
                  <a:gd name="connsiteX10" fmla="*/ 519954 w 595781"/>
                  <a:gd name="connsiteY10" fmla="*/ 1171703 h 1173508"/>
                  <a:gd name="connsiteX11" fmla="*/ 518149 w 595781"/>
                  <a:gd name="connsiteY11" fmla="*/ 1173508 h 1173508"/>
                  <a:gd name="connsiteX12" fmla="*/ 500095 w 595781"/>
                  <a:gd name="connsiteY12" fmla="*/ 1178925 h 117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1173508">
                    <a:moveTo>
                      <a:pt x="500095" y="1178925"/>
                    </a:moveTo>
                    <a:lnTo>
                      <a:pt x="324972" y="1003801"/>
                    </a:lnTo>
                    <a:cubicBezTo>
                      <a:pt x="324972" y="1003801"/>
                      <a:pt x="319555" y="998385"/>
                      <a:pt x="324972" y="989358"/>
                    </a:cubicBezTo>
                    <a:cubicBezTo>
                      <a:pt x="324972" y="989358"/>
                      <a:pt x="324972" y="987552"/>
                      <a:pt x="326777" y="987552"/>
                    </a:cubicBezTo>
                    <a:cubicBezTo>
                      <a:pt x="355663" y="937001"/>
                      <a:pt x="343025" y="796180"/>
                      <a:pt x="241923" y="584949"/>
                    </a:cubicBezTo>
                    <a:cubicBezTo>
                      <a:pt x="110129" y="306918"/>
                      <a:pt x="1805" y="241923"/>
                      <a:pt x="0" y="240118"/>
                    </a:cubicBezTo>
                    <a:cubicBezTo>
                      <a:pt x="0" y="240118"/>
                      <a:pt x="1805" y="241923"/>
                      <a:pt x="5416" y="243729"/>
                    </a:cubicBezTo>
                    <a:lnTo>
                      <a:pt x="115545" y="0"/>
                    </a:lnTo>
                    <a:cubicBezTo>
                      <a:pt x="146237" y="14443"/>
                      <a:pt x="308723" y="101102"/>
                      <a:pt x="483847" y="469403"/>
                    </a:cubicBezTo>
                    <a:cubicBezTo>
                      <a:pt x="547035" y="603003"/>
                      <a:pt x="586754" y="725770"/>
                      <a:pt x="601197" y="830483"/>
                    </a:cubicBezTo>
                    <a:cubicBezTo>
                      <a:pt x="621057" y="974915"/>
                      <a:pt x="593976" y="1090460"/>
                      <a:pt x="519954" y="1171703"/>
                    </a:cubicBezTo>
                    <a:cubicBezTo>
                      <a:pt x="519954" y="1171703"/>
                      <a:pt x="518149" y="1173508"/>
                      <a:pt x="518149" y="1173508"/>
                    </a:cubicBezTo>
                    <a:cubicBezTo>
                      <a:pt x="507317" y="1186146"/>
                      <a:pt x="500095" y="1178925"/>
                      <a:pt x="500095" y="1178925"/>
                    </a:cubicBezTo>
                    <a:close/>
                  </a:path>
                </a:pathLst>
              </a:custGeom>
              <a:solidFill>
                <a:srgbClr val="34383B"/>
              </a:solidFill>
              <a:ln w="18013" cap="flat">
                <a:noFill/>
                <a:prstDash val="solid"/>
                <a:miter/>
              </a:ln>
            </p:spPr>
            <p:txBody>
              <a:bodyPr rtlCol="0" anchor="ctr"/>
              <a:lstStyle/>
              <a:p>
                <a:endParaRPr lang="zh-CN" altLang="en-US"/>
              </a:p>
            </p:txBody>
          </p:sp>
          <p:sp>
            <p:nvSpPr>
              <p:cNvPr id="44" name="任意多边形: 形状 43"/>
              <p:cNvSpPr/>
              <p:nvPr/>
            </p:nvSpPr>
            <p:spPr>
              <a:xfrm>
                <a:off x="10246881" y="2388985"/>
                <a:ext cx="397187" cy="1119346"/>
              </a:xfrm>
              <a:custGeom>
                <a:avLst/>
                <a:gdLst>
                  <a:gd name="connsiteX0" fmla="*/ 317750 w 397187"/>
                  <a:gd name="connsiteY0" fmla="*/ 1115736 h 1119346"/>
                  <a:gd name="connsiteX1" fmla="*/ 319555 w 397187"/>
                  <a:gd name="connsiteY1" fmla="*/ 1113930 h 1119346"/>
                  <a:gd name="connsiteX2" fmla="*/ 400798 w 397187"/>
                  <a:gd name="connsiteY2" fmla="*/ 772710 h 1119346"/>
                  <a:gd name="connsiteX3" fmla="*/ 283447 w 397187"/>
                  <a:gd name="connsiteY3" fmla="*/ 411631 h 1119346"/>
                  <a:gd name="connsiteX4" fmla="*/ 0 w 397187"/>
                  <a:gd name="connsiteY4" fmla="*/ 0 h 1119346"/>
                  <a:gd name="connsiteX5" fmla="*/ 0 w 397187"/>
                  <a:gd name="connsiteY5" fmla="*/ 0 h 1119346"/>
                  <a:gd name="connsiteX6" fmla="*/ 263588 w 397187"/>
                  <a:gd name="connsiteY6" fmla="*/ 998385 h 1119346"/>
                  <a:gd name="connsiteX7" fmla="*/ 169707 w 397187"/>
                  <a:gd name="connsiteY7" fmla="*/ 989358 h 1119346"/>
                  <a:gd name="connsiteX8" fmla="*/ 299696 w 397187"/>
                  <a:gd name="connsiteY8" fmla="*/ 1119346 h 1119346"/>
                  <a:gd name="connsiteX9" fmla="*/ 317750 w 397187"/>
                  <a:gd name="connsiteY9" fmla="*/ 1115736 h 1119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187" h="1119346">
                    <a:moveTo>
                      <a:pt x="317750" y="1115736"/>
                    </a:moveTo>
                    <a:cubicBezTo>
                      <a:pt x="317750" y="1115736"/>
                      <a:pt x="319555" y="1113930"/>
                      <a:pt x="319555" y="1113930"/>
                    </a:cubicBezTo>
                    <a:cubicBezTo>
                      <a:pt x="393577" y="1032687"/>
                      <a:pt x="420657" y="917142"/>
                      <a:pt x="400798" y="772710"/>
                    </a:cubicBezTo>
                    <a:cubicBezTo>
                      <a:pt x="386355" y="667997"/>
                      <a:pt x="346636" y="545230"/>
                      <a:pt x="283447" y="411631"/>
                    </a:cubicBezTo>
                    <a:cubicBezTo>
                      <a:pt x="175124" y="182345"/>
                      <a:pt x="70411" y="61383"/>
                      <a:pt x="0" y="0"/>
                    </a:cubicBezTo>
                    <a:cubicBezTo>
                      <a:pt x="0" y="0"/>
                      <a:pt x="0" y="0"/>
                      <a:pt x="0" y="0"/>
                    </a:cubicBezTo>
                    <a:cubicBezTo>
                      <a:pt x="330388" y="377328"/>
                      <a:pt x="379134" y="951444"/>
                      <a:pt x="263588" y="998385"/>
                    </a:cubicBezTo>
                    <a:cubicBezTo>
                      <a:pt x="216648" y="1016439"/>
                      <a:pt x="185956" y="1001996"/>
                      <a:pt x="169707" y="989358"/>
                    </a:cubicBezTo>
                    <a:lnTo>
                      <a:pt x="299696" y="1119346"/>
                    </a:lnTo>
                    <a:cubicBezTo>
                      <a:pt x="299696" y="1119346"/>
                      <a:pt x="306918" y="1126568"/>
                      <a:pt x="317750" y="1115736"/>
                    </a:cubicBezTo>
                    <a:close/>
                  </a:path>
                </a:pathLst>
              </a:custGeom>
              <a:solidFill>
                <a:srgbClr val="2A2E31"/>
              </a:solidFill>
              <a:ln w="18013" cap="flat">
                <a:noFill/>
                <a:prstDash val="solid"/>
                <a:miter/>
              </a:ln>
            </p:spPr>
            <p:txBody>
              <a:bodyPr rtlCol="0" anchor="ctr"/>
              <a:lstStyle/>
              <a:p>
                <a:endParaRPr lang="zh-CN" altLang="en-US"/>
              </a:p>
            </p:txBody>
          </p:sp>
          <p:sp>
            <p:nvSpPr>
              <p:cNvPr id="45" name="任意多边形: 形状 44"/>
              <p:cNvSpPr/>
              <p:nvPr/>
            </p:nvSpPr>
            <p:spPr>
              <a:xfrm>
                <a:off x="9728732" y="2307742"/>
                <a:ext cx="361079" cy="920753"/>
              </a:xfrm>
              <a:custGeom>
                <a:avLst/>
                <a:gdLst>
                  <a:gd name="connsiteX0" fmla="*/ 294280 w 361079"/>
                  <a:gd name="connsiteY0" fmla="*/ 0 h 920752"/>
                  <a:gd name="connsiteX1" fmla="*/ 364690 w 361079"/>
                  <a:gd name="connsiteY1" fmla="*/ 205815 h 920752"/>
                  <a:gd name="connsiteX2" fmla="*/ 245534 w 361079"/>
                  <a:gd name="connsiteY2" fmla="*/ 211231 h 920752"/>
                  <a:gd name="connsiteX3" fmla="*/ 352052 w 361079"/>
                  <a:gd name="connsiteY3" fmla="*/ 315945 h 920752"/>
                  <a:gd name="connsiteX4" fmla="*/ 0 w 361079"/>
                  <a:gd name="connsiteY4" fmla="*/ 929780 h 920752"/>
                  <a:gd name="connsiteX5" fmla="*/ 232896 w 361079"/>
                  <a:gd name="connsiteY5" fmla="*/ 231091 h 920752"/>
                  <a:gd name="connsiteX6" fmla="*/ 243729 w 361079"/>
                  <a:gd name="connsiteY6" fmla="*/ 173318 h 920752"/>
                  <a:gd name="connsiteX7" fmla="*/ 294280 w 361079"/>
                  <a:gd name="connsiteY7" fmla="*/ 0 h 920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079" h="920752">
                    <a:moveTo>
                      <a:pt x="294280" y="0"/>
                    </a:moveTo>
                    <a:cubicBezTo>
                      <a:pt x="294280" y="0"/>
                      <a:pt x="371912" y="194983"/>
                      <a:pt x="364690" y="205815"/>
                    </a:cubicBezTo>
                    <a:cubicBezTo>
                      <a:pt x="355663" y="216648"/>
                      <a:pt x="245534" y="211231"/>
                      <a:pt x="245534" y="211231"/>
                    </a:cubicBezTo>
                    <a:cubicBezTo>
                      <a:pt x="245534" y="211231"/>
                      <a:pt x="348442" y="308723"/>
                      <a:pt x="352052" y="315945"/>
                    </a:cubicBezTo>
                    <a:cubicBezTo>
                      <a:pt x="355663" y="323166"/>
                      <a:pt x="157070" y="823261"/>
                      <a:pt x="0" y="929780"/>
                    </a:cubicBezTo>
                    <a:cubicBezTo>
                      <a:pt x="227480" y="538008"/>
                      <a:pt x="232896" y="231091"/>
                      <a:pt x="232896" y="231091"/>
                    </a:cubicBezTo>
                    <a:lnTo>
                      <a:pt x="243729" y="173318"/>
                    </a:lnTo>
                    <a:lnTo>
                      <a:pt x="294280" y="0"/>
                    </a:lnTo>
                    <a:close/>
                  </a:path>
                </a:pathLst>
              </a:custGeom>
              <a:solidFill>
                <a:srgbClr val="23272A"/>
              </a:solidFill>
              <a:ln w="18013" cap="flat">
                <a:noFill/>
                <a:prstDash val="solid"/>
                <a:miter/>
              </a:ln>
            </p:spPr>
            <p:txBody>
              <a:bodyPr rtlCol="0" anchor="ctr"/>
              <a:lstStyle/>
              <a:p>
                <a:endParaRPr lang="zh-CN" altLang="en-US"/>
              </a:p>
            </p:txBody>
          </p:sp>
          <p:sp>
            <p:nvSpPr>
              <p:cNvPr id="46" name="任意多边形: 形状 45"/>
              <p:cNvSpPr/>
              <p:nvPr/>
            </p:nvSpPr>
            <p:spPr>
              <a:xfrm>
                <a:off x="9485003" y="2490087"/>
                <a:ext cx="90270" cy="18054"/>
              </a:xfrm>
              <a:custGeom>
                <a:avLst/>
                <a:gdLst>
                  <a:gd name="connsiteX0" fmla="*/ 12638 w 90269"/>
                  <a:gd name="connsiteY0" fmla="*/ 0 h 18053"/>
                  <a:gd name="connsiteX1" fmla="*/ 0 w 90269"/>
                  <a:gd name="connsiteY1" fmla="*/ 32497 h 18053"/>
                  <a:gd name="connsiteX2" fmla="*/ 95686 w 90269"/>
                  <a:gd name="connsiteY2" fmla="*/ 30692 h 18053"/>
                  <a:gd name="connsiteX3" fmla="*/ 97491 w 90269"/>
                  <a:gd name="connsiteY3" fmla="*/ 18054 h 18053"/>
                  <a:gd name="connsiteX4" fmla="*/ 12638 w 90269"/>
                  <a:gd name="connsiteY4" fmla="*/ 0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18053">
                    <a:moveTo>
                      <a:pt x="12638" y="0"/>
                    </a:moveTo>
                    <a:cubicBezTo>
                      <a:pt x="12638" y="0"/>
                      <a:pt x="0" y="28886"/>
                      <a:pt x="0" y="32497"/>
                    </a:cubicBezTo>
                    <a:cubicBezTo>
                      <a:pt x="0" y="37913"/>
                      <a:pt x="95686" y="30692"/>
                      <a:pt x="95686" y="30692"/>
                    </a:cubicBezTo>
                    <a:lnTo>
                      <a:pt x="97491" y="18054"/>
                    </a:lnTo>
                    <a:lnTo>
                      <a:pt x="12638" y="0"/>
                    </a:lnTo>
                    <a:close/>
                  </a:path>
                </a:pathLst>
              </a:custGeom>
              <a:solidFill>
                <a:srgbClr val="23272A"/>
              </a:solidFill>
              <a:ln w="18013" cap="flat">
                <a:noFill/>
                <a:prstDash val="solid"/>
                <a:miter/>
              </a:ln>
            </p:spPr>
            <p:txBody>
              <a:bodyPr rtlCol="0" anchor="ctr"/>
              <a:lstStyle/>
              <a:p>
                <a:endParaRPr lang="zh-CN" altLang="en-US"/>
              </a:p>
            </p:txBody>
          </p:sp>
          <p:sp>
            <p:nvSpPr>
              <p:cNvPr id="47" name="任意多边形: 形状 46"/>
              <p:cNvSpPr/>
              <p:nvPr/>
            </p:nvSpPr>
            <p:spPr>
              <a:xfrm>
                <a:off x="9640268" y="2219278"/>
                <a:ext cx="270810" cy="72216"/>
              </a:xfrm>
              <a:custGeom>
                <a:avLst/>
                <a:gdLst>
                  <a:gd name="connsiteX0" fmla="*/ 285253 w 270809"/>
                  <a:gd name="connsiteY0" fmla="*/ 32497 h 72215"/>
                  <a:gd name="connsiteX1" fmla="*/ 142626 w 270809"/>
                  <a:gd name="connsiteY1" fmla="*/ 0 h 72215"/>
                  <a:gd name="connsiteX2" fmla="*/ 142626 w 270809"/>
                  <a:gd name="connsiteY2" fmla="*/ 0 h 72215"/>
                  <a:gd name="connsiteX3" fmla="*/ 142626 w 270809"/>
                  <a:gd name="connsiteY3" fmla="*/ 0 h 72215"/>
                  <a:gd name="connsiteX4" fmla="*/ 142626 w 270809"/>
                  <a:gd name="connsiteY4" fmla="*/ 0 h 72215"/>
                  <a:gd name="connsiteX5" fmla="*/ 142626 w 270809"/>
                  <a:gd name="connsiteY5" fmla="*/ 0 h 72215"/>
                  <a:gd name="connsiteX6" fmla="*/ 0 w 270809"/>
                  <a:gd name="connsiteY6" fmla="*/ 32497 h 72215"/>
                  <a:gd name="connsiteX7" fmla="*/ 16249 w 270809"/>
                  <a:gd name="connsiteY7" fmla="*/ 88464 h 72215"/>
                  <a:gd name="connsiteX8" fmla="*/ 142626 w 270809"/>
                  <a:gd name="connsiteY8" fmla="*/ 81243 h 72215"/>
                  <a:gd name="connsiteX9" fmla="*/ 269004 w 270809"/>
                  <a:gd name="connsiteY9" fmla="*/ 88464 h 72215"/>
                  <a:gd name="connsiteX10" fmla="*/ 285253 w 270809"/>
                  <a:gd name="connsiteY10" fmla="*/ 32497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809" h="72215">
                    <a:moveTo>
                      <a:pt x="285253" y="32497"/>
                    </a:moveTo>
                    <a:cubicBezTo>
                      <a:pt x="285253" y="10832"/>
                      <a:pt x="151653" y="1805"/>
                      <a:pt x="142626" y="0"/>
                    </a:cubicBezTo>
                    <a:lnTo>
                      <a:pt x="142626" y="0"/>
                    </a:lnTo>
                    <a:cubicBezTo>
                      <a:pt x="142626" y="0"/>
                      <a:pt x="142626" y="0"/>
                      <a:pt x="142626" y="0"/>
                    </a:cubicBezTo>
                    <a:cubicBezTo>
                      <a:pt x="142626" y="0"/>
                      <a:pt x="142626" y="0"/>
                      <a:pt x="142626" y="0"/>
                    </a:cubicBezTo>
                    <a:lnTo>
                      <a:pt x="142626" y="0"/>
                    </a:lnTo>
                    <a:cubicBezTo>
                      <a:pt x="133599" y="0"/>
                      <a:pt x="0" y="10832"/>
                      <a:pt x="0" y="32497"/>
                    </a:cubicBezTo>
                    <a:cubicBezTo>
                      <a:pt x="0" y="54162"/>
                      <a:pt x="16249" y="88464"/>
                      <a:pt x="16249" y="88464"/>
                    </a:cubicBezTo>
                    <a:lnTo>
                      <a:pt x="142626" y="81243"/>
                    </a:lnTo>
                    <a:lnTo>
                      <a:pt x="269004" y="88464"/>
                    </a:lnTo>
                    <a:cubicBezTo>
                      <a:pt x="269004" y="88464"/>
                      <a:pt x="285253" y="54162"/>
                      <a:pt x="285253" y="32497"/>
                    </a:cubicBezTo>
                    <a:close/>
                  </a:path>
                </a:pathLst>
              </a:custGeom>
              <a:solidFill>
                <a:srgbClr val="D3D3D3"/>
              </a:solidFill>
              <a:ln w="18013" cap="flat">
                <a:noFill/>
                <a:prstDash val="solid"/>
                <a:miter/>
              </a:ln>
            </p:spPr>
            <p:txBody>
              <a:bodyPr rtlCol="0" anchor="ctr"/>
              <a:lstStyle/>
              <a:p>
                <a:endParaRPr lang="zh-CN" altLang="en-US"/>
              </a:p>
            </p:txBody>
          </p:sp>
          <p:sp>
            <p:nvSpPr>
              <p:cNvPr id="48" name="任意多边形: 形状 47"/>
              <p:cNvSpPr/>
              <p:nvPr/>
            </p:nvSpPr>
            <p:spPr>
              <a:xfrm>
                <a:off x="9665543" y="2157894"/>
                <a:ext cx="234702" cy="180540"/>
              </a:xfrm>
              <a:custGeom>
                <a:avLst/>
                <a:gdLst>
                  <a:gd name="connsiteX0" fmla="*/ 0 w 234701"/>
                  <a:gd name="connsiteY0" fmla="*/ 0 h 180539"/>
                  <a:gd name="connsiteX1" fmla="*/ 0 w 234701"/>
                  <a:gd name="connsiteY1" fmla="*/ 196788 h 180539"/>
                  <a:gd name="connsiteX2" fmla="*/ 184150 w 234701"/>
                  <a:gd name="connsiteY2" fmla="*/ 196788 h 180539"/>
                  <a:gd name="connsiteX3" fmla="*/ 202204 w 234701"/>
                  <a:gd name="connsiteY3" fmla="*/ 196788 h 180539"/>
                  <a:gd name="connsiteX4" fmla="*/ 234702 w 234701"/>
                  <a:gd name="connsiteY4" fmla="*/ 196788 h 180539"/>
                  <a:gd name="connsiteX5" fmla="*/ 234702 w 234701"/>
                  <a:gd name="connsiteY5" fmla="*/ 158875 h 180539"/>
                  <a:gd name="connsiteX6" fmla="*/ 234702 w 234701"/>
                  <a:gd name="connsiteY6" fmla="*/ 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701" h="180539">
                    <a:moveTo>
                      <a:pt x="0" y="0"/>
                    </a:moveTo>
                    <a:lnTo>
                      <a:pt x="0" y="196788"/>
                    </a:lnTo>
                    <a:lnTo>
                      <a:pt x="184150" y="196788"/>
                    </a:lnTo>
                    <a:lnTo>
                      <a:pt x="202204" y="196788"/>
                    </a:lnTo>
                    <a:lnTo>
                      <a:pt x="234702" y="196788"/>
                    </a:lnTo>
                    <a:lnTo>
                      <a:pt x="234702" y="158875"/>
                    </a:lnTo>
                    <a:lnTo>
                      <a:pt x="234702" y="0"/>
                    </a:lnTo>
                    <a:close/>
                  </a:path>
                </a:pathLst>
              </a:custGeom>
              <a:solidFill>
                <a:srgbClr val="FF8B49"/>
              </a:solidFill>
              <a:ln w="18013" cap="flat">
                <a:noFill/>
                <a:prstDash val="solid"/>
                <a:miter/>
              </a:ln>
            </p:spPr>
            <p:txBody>
              <a:bodyPr rtlCol="0" anchor="ctr"/>
              <a:lstStyle/>
              <a:p>
                <a:endParaRPr lang="zh-CN" altLang="en-US"/>
              </a:p>
            </p:txBody>
          </p:sp>
          <p:sp>
            <p:nvSpPr>
              <p:cNvPr id="49" name="任意多边形: 形状 48"/>
              <p:cNvSpPr/>
              <p:nvPr/>
            </p:nvSpPr>
            <p:spPr>
              <a:xfrm>
                <a:off x="9292456" y="1631798"/>
                <a:ext cx="144432" cy="216648"/>
              </a:xfrm>
              <a:custGeom>
                <a:avLst/>
                <a:gdLst>
                  <a:gd name="connsiteX0" fmla="*/ 138385 w 144431"/>
                  <a:gd name="connsiteY0" fmla="*/ 60304 h 216647"/>
                  <a:gd name="connsiteX1" fmla="*/ 42699 w 144431"/>
                  <a:gd name="connsiteY1" fmla="*/ 4337 h 216647"/>
                  <a:gd name="connsiteX2" fmla="*/ 147412 w 144431"/>
                  <a:gd name="connsiteY2" fmla="*/ 230012 h 216647"/>
                  <a:gd name="connsiteX3" fmla="*/ 138385 w 144431"/>
                  <a:gd name="connsiteY3" fmla="*/ 60304 h 216647"/>
                </a:gdLst>
                <a:ahLst/>
                <a:cxnLst>
                  <a:cxn ang="0">
                    <a:pos x="connsiteX0" y="connsiteY0"/>
                  </a:cxn>
                  <a:cxn ang="0">
                    <a:pos x="connsiteX1" y="connsiteY1"/>
                  </a:cxn>
                  <a:cxn ang="0">
                    <a:pos x="connsiteX2" y="connsiteY2"/>
                  </a:cxn>
                  <a:cxn ang="0">
                    <a:pos x="connsiteX3" y="connsiteY3"/>
                  </a:cxn>
                </a:cxnLst>
                <a:rect l="l" t="t" r="r" b="b"/>
                <a:pathLst>
                  <a:path w="144431" h="216647">
                    <a:moveTo>
                      <a:pt x="138385" y="60304"/>
                    </a:moveTo>
                    <a:cubicBezTo>
                      <a:pt x="138385" y="60304"/>
                      <a:pt x="96861" y="-19133"/>
                      <a:pt x="42699" y="4337"/>
                    </a:cubicBezTo>
                    <a:cubicBezTo>
                      <a:pt x="-22295" y="33223"/>
                      <a:pt x="-31322" y="188487"/>
                      <a:pt x="147412" y="230012"/>
                    </a:cubicBezTo>
                    <a:lnTo>
                      <a:pt x="138385" y="60304"/>
                    </a:lnTo>
                    <a:close/>
                  </a:path>
                </a:pathLst>
              </a:custGeom>
              <a:solidFill>
                <a:srgbClr val="FFAA70"/>
              </a:solidFill>
              <a:ln w="18013" cap="flat">
                <a:noFill/>
                <a:prstDash val="solid"/>
                <a:miter/>
              </a:ln>
            </p:spPr>
            <p:txBody>
              <a:bodyPr rtlCol="0" anchor="ctr"/>
              <a:lstStyle/>
              <a:p>
                <a:endParaRPr lang="zh-CN" altLang="en-US"/>
              </a:p>
            </p:txBody>
          </p:sp>
          <p:sp>
            <p:nvSpPr>
              <p:cNvPr id="50" name="任意多边形: 形状 49"/>
              <p:cNvSpPr/>
              <p:nvPr/>
            </p:nvSpPr>
            <p:spPr>
              <a:xfrm>
                <a:off x="9322498" y="1694650"/>
                <a:ext cx="72216" cy="72216"/>
              </a:xfrm>
              <a:custGeom>
                <a:avLst/>
                <a:gdLst>
                  <a:gd name="connsiteX0" fmla="*/ 50571 w 72215"/>
                  <a:gd name="connsiteY0" fmla="*/ 48003 h 72215"/>
                  <a:gd name="connsiteX1" fmla="*/ 61403 w 72215"/>
                  <a:gd name="connsiteY1" fmla="*/ 69668 h 72215"/>
                  <a:gd name="connsiteX2" fmla="*/ 81263 w 72215"/>
                  <a:gd name="connsiteY2" fmla="*/ 75084 h 72215"/>
                  <a:gd name="connsiteX3" fmla="*/ 27101 w 72215"/>
                  <a:gd name="connsiteY3" fmla="*/ 76890 h 72215"/>
                  <a:gd name="connsiteX4" fmla="*/ 9047 w 72215"/>
                  <a:gd name="connsiteY4" fmla="*/ 11895 h 72215"/>
                  <a:gd name="connsiteX5" fmla="*/ 70430 w 72215"/>
                  <a:gd name="connsiteY5" fmla="*/ 17312 h 72215"/>
                  <a:gd name="connsiteX6" fmla="*/ 61403 w 72215"/>
                  <a:gd name="connsiteY6" fmla="*/ 35366 h 72215"/>
                  <a:gd name="connsiteX7" fmla="*/ 50571 w 72215"/>
                  <a:gd name="connsiteY7" fmla="*/ 48003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50571" y="48003"/>
                    </a:moveTo>
                    <a:cubicBezTo>
                      <a:pt x="50571" y="58836"/>
                      <a:pt x="52376" y="64252"/>
                      <a:pt x="61403" y="69668"/>
                    </a:cubicBezTo>
                    <a:cubicBezTo>
                      <a:pt x="70430" y="75084"/>
                      <a:pt x="83068" y="71473"/>
                      <a:pt x="81263" y="75084"/>
                    </a:cubicBezTo>
                    <a:cubicBezTo>
                      <a:pt x="81263" y="78695"/>
                      <a:pt x="55987" y="94944"/>
                      <a:pt x="27101" y="76890"/>
                    </a:cubicBezTo>
                    <a:cubicBezTo>
                      <a:pt x="-1786" y="60641"/>
                      <a:pt x="-7202" y="31755"/>
                      <a:pt x="9047" y="11895"/>
                    </a:cubicBezTo>
                    <a:cubicBezTo>
                      <a:pt x="25295" y="-7964"/>
                      <a:pt x="61403" y="-742"/>
                      <a:pt x="70430" y="17312"/>
                    </a:cubicBezTo>
                    <a:cubicBezTo>
                      <a:pt x="81263" y="37171"/>
                      <a:pt x="65014" y="35366"/>
                      <a:pt x="61403" y="35366"/>
                    </a:cubicBezTo>
                    <a:cubicBezTo>
                      <a:pt x="55987" y="35366"/>
                      <a:pt x="50571" y="42587"/>
                      <a:pt x="50571" y="48003"/>
                    </a:cubicBezTo>
                    <a:close/>
                  </a:path>
                </a:pathLst>
              </a:custGeom>
              <a:solidFill>
                <a:srgbClr val="FF8B49"/>
              </a:solidFill>
              <a:ln w="18013" cap="flat">
                <a:noFill/>
                <a:prstDash val="solid"/>
                <a:miter/>
              </a:ln>
            </p:spPr>
            <p:txBody>
              <a:bodyPr rtlCol="0" anchor="ctr"/>
              <a:lstStyle/>
              <a:p>
                <a:endParaRPr lang="zh-CN" altLang="en-US"/>
              </a:p>
            </p:txBody>
          </p:sp>
          <p:sp>
            <p:nvSpPr>
              <p:cNvPr id="51" name="任意多边形: 形状 50"/>
              <p:cNvSpPr/>
              <p:nvPr/>
            </p:nvSpPr>
            <p:spPr>
              <a:xfrm>
                <a:off x="9308074" y="1776956"/>
                <a:ext cx="126378" cy="72216"/>
              </a:xfrm>
              <a:custGeom>
                <a:avLst/>
                <a:gdLst>
                  <a:gd name="connsiteX0" fmla="*/ 129989 w 126377"/>
                  <a:gd name="connsiteY0" fmla="*/ 86659 h 72215"/>
                  <a:gd name="connsiteX1" fmla="*/ 126378 w 126377"/>
                  <a:gd name="connsiteY1" fmla="*/ 3611 h 72215"/>
                  <a:gd name="connsiteX2" fmla="*/ 72216 w 126377"/>
                  <a:gd name="connsiteY2" fmla="*/ 30692 h 72215"/>
                  <a:gd name="connsiteX3" fmla="*/ 0 w 126377"/>
                  <a:gd name="connsiteY3" fmla="*/ 0 h 72215"/>
                  <a:gd name="connsiteX4" fmla="*/ 129989 w 126377"/>
                  <a:gd name="connsiteY4" fmla="*/ 86659 h 72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2215">
                    <a:moveTo>
                      <a:pt x="129989" y="86659"/>
                    </a:moveTo>
                    <a:lnTo>
                      <a:pt x="126378" y="3611"/>
                    </a:lnTo>
                    <a:cubicBezTo>
                      <a:pt x="113740" y="16249"/>
                      <a:pt x="95686" y="28886"/>
                      <a:pt x="72216" y="30692"/>
                    </a:cubicBezTo>
                    <a:cubicBezTo>
                      <a:pt x="36108" y="34303"/>
                      <a:pt x="14443" y="16249"/>
                      <a:pt x="0" y="0"/>
                    </a:cubicBezTo>
                    <a:cubicBezTo>
                      <a:pt x="18054" y="36108"/>
                      <a:pt x="59578" y="70410"/>
                      <a:pt x="129989" y="86659"/>
                    </a:cubicBezTo>
                    <a:close/>
                  </a:path>
                </a:pathLst>
              </a:custGeom>
              <a:solidFill>
                <a:srgbClr val="FF8B49"/>
              </a:solidFill>
              <a:ln w="18013" cap="flat">
                <a:noFill/>
                <a:prstDash val="solid"/>
                <a:miter/>
              </a:ln>
            </p:spPr>
            <p:txBody>
              <a:bodyPr rtlCol="0" anchor="ctr"/>
              <a:lstStyle/>
              <a:p>
                <a:endParaRPr lang="zh-CN" altLang="en-US"/>
              </a:p>
            </p:txBody>
          </p:sp>
          <p:sp>
            <p:nvSpPr>
              <p:cNvPr id="52" name="任意多边形: 形状 51"/>
              <p:cNvSpPr/>
              <p:nvPr/>
            </p:nvSpPr>
            <p:spPr>
              <a:xfrm>
                <a:off x="9369445" y="1220893"/>
                <a:ext cx="812429" cy="956861"/>
              </a:xfrm>
              <a:custGeom>
                <a:avLst/>
                <a:gdLst>
                  <a:gd name="connsiteX0" fmla="*/ 424281 w 812428"/>
                  <a:gd name="connsiteY0" fmla="*/ 0 h 956860"/>
                  <a:gd name="connsiteX1" fmla="*/ 424281 w 812428"/>
                  <a:gd name="connsiteY1" fmla="*/ 0 h 956860"/>
                  <a:gd name="connsiteX2" fmla="*/ 7235 w 812428"/>
                  <a:gd name="connsiteY2" fmla="*/ 677024 h 956860"/>
                  <a:gd name="connsiteX3" fmla="*/ 424281 w 812428"/>
                  <a:gd name="connsiteY3" fmla="*/ 971304 h 956860"/>
                  <a:gd name="connsiteX4" fmla="*/ 424281 w 812428"/>
                  <a:gd name="connsiteY4" fmla="*/ 971304 h 956860"/>
                  <a:gd name="connsiteX5" fmla="*/ 821469 w 812428"/>
                  <a:gd name="connsiteY5" fmla="*/ 677024 h 956860"/>
                  <a:gd name="connsiteX6" fmla="*/ 424281 w 812428"/>
                  <a:gd name="connsiteY6" fmla="*/ 0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428" h="956860">
                    <a:moveTo>
                      <a:pt x="424281" y="0"/>
                    </a:moveTo>
                    <a:lnTo>
                      <a:pt x="424281" y="0"/>
                    </a:lnTo>
                    <a:cubicBezTo>
                      <a:pt x="52370" y="0"/>
                      <a:pt x="-27068" y="436906"/>
                      <a:pt x="7235" y="677024"/>
                    </a:cubicBezTo>
                    <a:cubicBezTo>
                      <a:pt x="45148" y="944223"/>
                      <a:pt x="332206" y="971304"/>
                      <a:pt x="424281" y="971304"/>
                    </a:cubicBezTo>
                    <a:lnTo>
                      <a:pt x="424281" y="971304"/>
                    </a:lnTo>
                    <a:cubicBezTo>
                      <a:pt x="512746" y="971304"/>
                      <a:pt x="787166" y="944223"/>
                      <a:pt x="821469" y="677024"/>
                    </a:cubicBezTo>
                    <a:cubicBezTo>
                      <a:pt x="852161" y="436906"/>
                      <a:pt x="778139" y="0"/>
                      <a:pt x="424281" y="0"/>
                    </a:cubicBezTo>
                    <a:close/>
                  </a:path>
                </a:pathLst>
              </a:custGeom>
              <a:solidFill>
                <a:srgbClr val="FFAA70"/>
              </a:solidFill>
              <a:ln w="18013" cap="flat">
                <a:noFill/>
                <a:prstDash val="solid"/>
                <a:miter/>
              </a:ln>
            </p:spPr>
            <p:txBody>
              <a:bodyPr rtlCol="0" anchor="ctr"/>
              <a:lstStyle/>
              <a:p>
                <a:endParaRPr lang="zh-CN" altLang="en-US"/>
              </a:p>
            </p:txBody>
          </p:sp>
          <p:sp>
            <p:nvSpPr>
              <p:cNvPr id="53" name="任意多边形: 形状 52"/>
              <p:cNvSpPr/>
              <p:nvPr/>
            </p:nvSpPr>
            <p:spPr>
              <a:xfrm>
                <a:off x="9382096" y="1285093"/>
                <a:ext cx="776321" cy="343025"/>
              </a:xfrm>
              <a:custGeom>
                <a:avLst/>
                <a:gdLst>
                  <a:gd name="connsiteX0" fmla="*/ 0 w 776320"/>
                  <a:gd name="connsiteY0" fmla="*/ 349236 h 343025"/>
                  <a:gd name="connsiteX1" fmla="*/ 64994 w 776320"/>
                  <a:gd name="connsiteY1" fmla="*/ 190361 h 343025"/>
                  <a:gd name="connsiteX2" fmla="*/ 173318 w 776320"/>
                  <a:gd name="connsiteY2" fmla="*/ 56762 h 343025"/>
                  <a:gd name="connsiteX3" fmla="*/ 415241 w 776320"/>
                  <a:gd name="connsiteY3" fmla="*/ 125367 h 343025"/>
                  <a:gd name="connsiteX4" fmla="*/ 792569 w 776320"/>
                  <a:gd name="connsiteY4" fmla="*/ 320350 h 343025"/>
                  <a:gd name="connsiteX5" fmla="*/ 642722 w 776320"/>
                  <a:gd name="connsiteY5" fmla="*/ 87453 h 343025"/>
                  <a:gd name="connsiteX6" fmla="*/ 245534 w 776320"/>
                  <a:gd name="connsiteY6" fmla="*/ 35097 h 343025"/>
                  <a:gd name="connsiteX7" fmla="*/ 157070 w 776320"/>
                  <a:gd name="connsiteY7" fmla="*/ 2600 h 343025"/>
                  <a:gd name="connsiteX8" fmla="*/ 57773 w 776320"/>
                  <a:gd name="connsiteY8" fmla="*/ 118145 h 343025"/>
                  <a:gd name="connsiteX9" fmla="*/ 0 w 776320"/>
                  <a:gd name="connsiteY9" fmla="*/ 349236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6320" h="343025">
                    <a:moveTo>
                      <a:pt x="0" y="349236"/>
                    </a:moveTo>
                    <a:cubicBezTo>
                      <a:pt x="0" y="349236"/>
                      <a:pt x="27081" y="240912"/>
                      <a:pt x="64994" y="190361"/>
                    </a:cubicBezTo>
                    <a:cubicBezTo>
                      <a:pt x="106518" y="134394"/>
                      <a:pt x="166097" y="121756"/>
                      <a:pt x="173318" y="56762"/>
                    </a:cubicBezTo>
                    <a:cubicBezTo>
                      <a:pt x="193178" y="92870"/>
                      <a:pt x="285253" y="139810"/>
                      <a:pt x="415241" y="125367"/>
                    </a:cubicBezTo>
                    <a:cubicBezTo>
                      <a:pt x="568700" y="109118"/>
                      <a:pt x="734797" y="107313"/>
                      <a:pt x="792569" y="320350"/>
                    </a:cubicBezTo>
                    <a:cubicBezTo>
                      <a:pt x="788959" y="248134"/>
                      <a:pt x="751045" y="143421"/>
                      <a:pt x="642722" y="87453"/>
                    </a:cubicBezTo>
                    <a:cubicBezTo>
                      <a:pt x="534398" y="31486"/>
                      <a:pt x="306918" y="82037"/>
                      <a:pt x="245534" y="35097"/>
                    </a:cubicBezTo>
                    <a:cubicBezTo>
                      <a:pt x="184151" y="-13649"/>
                      <a:pt x="157070" y="2600"/>
                      <a:pt x="157070" y="2600"/>
                    </a:cubicBezTo>
                    <a:cubicBezTo>
                      <a:pt x="157070" y="2600"/>
                      <a:pt x="106518" y="83843"/>
                      <a:pt x="57773" y="118145"/>
                    </a:cubicBezTo>
                    <a:cubicBezTo>
                      <a:pt x="7222" y="152448"/>
                      <a:pt x="0" y="349236"/>
                      <a:pt x="0" y="349236"/>
                    </a:cubicBezTo>
                    <a:close/>
                  </a:path>
                </a:pathLst>
              </a:custGeom>
              <a:solidFill>
                <a:srgbClr val="FF8B49"/>
              </a:solidFill>
              <a:ln w="18013" cap="flat">
                <a:noFill/>
                <a:prstDash val="solid"/>
                <a:miter/>
              </a:ln>
            </p:spPr>
            <p:txBody>
              <a:bodyPr rtlCol="0" anchor="ctr"/>
              <a:lstStyle/>
              <a:p>
                <a:endParaRPr lang="zh-CN" altLang="en-US"/>
              </a:p>
            </p:txBody>
          </p:sp>
          <p:sp>
            <p:nvSpPr>
              <p:cNvPr id="54" name="任意多边形: 形状 53"/>
              <p:cNvSpPr/>
              <p:nvPr/>
            </p:nvSpPr>
            <p:spPr>
              <a:xfrm>
                <a:off x="9361845" y="1074656"/>
                <a:ext cx="884645" cy="631889"/>
              </a:xfrm>
              <a:custGeom>
                <a:avLst/>
                <a:gdLst>
                  <a:gd name="connsiteX0" fmla="*/ 18445 w 884644"/>
                  <a:gd name="connsiteY0" fmla="*/ 570506 h 631889"/>
                  <a:gd name="connsiteX1" fmla="*/ 90661 w 884644"/>
                  <a:gd name="connsiteY1" fmla="*/ 373717 h 631889"/>
                  <a:gd name="connsiteX2" fmla="*/ 184542 w 884644"/>
                  <a:gd name="connsiteY2" fmla="*/ 240118 h 631889"/>
                  <a:gd name="connsiteX3" fmla="*/ 433686 w 884644"/>
                  <a:gd name="connsiteY3" fmla="*/ 312334 h 631889"/>
                  <a:gd name="connsiteX4" fmla="*/ 715328 w 884644"/>
                  <a:gd name="connsiteY4" fmla="*/ 359274 h 631889"/>
                  <a:gd name="connsiteX5" fmla="*/ 827263 w 884644"/>
                  <a:gd name="connsiteY5" fmla="*/ 637305 h 631889"/>
                  <a:gd name="connsiteX6" fmla="*/ 872398 w 884644"/>
                  <a:gd name="connsiteY6" fmla="*/ 601197 h 631889"/>
                  <a:gd name="connsiteX7" fmla="*/ 785739 w 884644"/>
                  <a:gd name="connsiteY7" fmla="*/ 185956 h 631889"/>
                  <a:gd name="connsiteX8" fmla="*/ 444519 w 884644"/>
                  <a:gd name="connsiteY8" fmla="*/ 0 h 631889"/>
                  <a:gd name="connsiteX9" fmla="*/ 123158 w 884644"/>
                  <a:gd name="connsiteY9" fmla="*/ 160680 h 631889"/>
                  <a:gd name="connsiteX10" fmla="*/ 18445 w 884644"/>
                  <a:gd name="connsiteY10" fmla="*/ 570506 h 631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644" h="631889">
                    <a:moveTo>
                      <a:pt x="18445" y="570506"/>
                    </a:moveTo>
                    <a:cubicBezTo>
                      <a:pt x="18445" y="570506"/>
                      <a:pt x="40110" y="427879"/>
                      <a:pt x="90661" y="373717"/>
                    </a:cubicBezTo>
                    <a:cubicBezTo>
                      <a:pt x="141212" y="319555"/>
                      <a:pt x="171904" y="301501"/>
                      <a:pt x="184542" y="240118"/>
                    </a:cubicBezTo>
                    <a:cubicBezTo>
                      <a:pt x="206206" y="267199"/>
                      <a:pt x="314530" y="312334"/>
                      <a:pt x="433686" y="312334"/>
                    </a:cubicBezTo>
                    <a:cubicBezTo>
                      <a:pt x="552843" y="312334"/>
                      <a:pt x="652140" y="299696"/>
                      <a:pt x="715328" y="359274"/>
                    </a:cubicBezTo>
                    <a:cubicBezTo>
                      <a:pt x="791155" y="429685"/>
                      <a:pt x="821847" y="539814"/>
                      <a:pt x="827263" y="637305"/>
                    </a:cubicBezTo>
                    <a:cubicBezTo>
                      <a:pt x="854344" y="603003"/>
                      <a:pt x="872398" y="601197"/>
                      <a:pt x="872398" y="601197"/>
                    </a:cubicBezTo>
                    <a:cubicBezTo>
                      <a:pt x="872398" y="601197"/>
                      <a:pt x="939198" y="343025"/>
                      <a:pt x="785739" y="185956"/>
                    </a:cubicBezTo>
                    <a:cubicBezTo>
                      <a:pt x="729772" y="57773"/>
                      <a:pt x="579924" y="0"/>
                      <a:pt x="444519" y="0"/>
                    </a:cubicBezTo>
                    <a:cubicBezTo>
                      <a:pt x="309114" y="0"/>
                      <a:pt x="135796" y="41524"/>
                      <a:pt x="123158" y="160680"/>
                    </a:cubicBezTo>
                    <a:cubicBezTo>
                      <a:pt x="92466" y="157070"/>
                      <a:pt x="-50160" y="252756"/>
                      <a:pt x="18445" y="570506"/>
                    </a:cubicBezTo>
                    <a:close/>
                  </a:path>
                </a:pathLst>
              </a:custGeom>
              <a:solidFill>
                <a:srgbClr val="191919"/>
              </a:solidFill>
              <a:ln w="18013" cap="flat">
                <a:noFill/>
                <a:prstDash val="solid"/>
                <a:miter/>
              </a:ln>
            </p:spPr>
            <p:txBody>
              <a:bodyPr rtlCol="0" anchor="ctr"/>
              <a:lstStyle/>
              <a:p>
                <a:endParaRPr lang="zh-CN" altLang="en-US"/>
              </a:p>
            </p:txBody>
          </p:sp>
          <p:sp>
            <p:nvSpPr>
              <p:cNvPr id="55" name="任意多边形: 形状 54"/>
              <p:cNvSpPr/>
              <p:nvPr/>
            </p:nvSpPr>
            <p:spPr>
              <a:xfrm>
                <a:off x="9559025" y="1724599"/>
                <a:ext cx="631889" cy="451349"/>
              </a:xfrm>
              <a:custGeom>
                <a:avLst/>
                <a:gdLst>
                  <a:gd name="connsiteX0" fmla="*/ 631889 w 631889"/>
                  <a:gd name="connsiteY0" fmla="*/ 173318 h 451349"/>
                  <a:gd name="connsiteX1" fmla="*/ 635500 w 631889"/>
                  <a:gd name="connsiteY1" fmla="*/ 0 h 451349"/>
                  <a:gd name="connsiteX2" fmla="*/ 615640 w 631889"/>
                  <a:gd name="connsiteY2" fmla="*/ 41524 h 451349"/>
                  <a:gd name="connsiteX3" fmla="*/ 409825 w 631889"/>
                  <a:gd name="connsiteY3" fmla="*/ 368301 h 451349"/>
                  <a:gd name="connsiteX4" fmla="*/ 0 w 631889"/>
                  <a:gd name="connsiteY4" fmla="*/ 418852 h 451349"/>
                  <a:gd name="connsiteX5" fmla="*/ 232896 w 631889"/>
                  <a:gd name="connsiteY5" fmla="*/ 467598 h 451349"/>
                  <a:gd name="connsiteX6" fmla="*/ 631889 w 631889"/>
                  <a:gd name="connsiteY6" fmla="*/ 173318 h 45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889" h="451349">
                    <a:moveTo>
                      <a:pt x="631889" y="173318"/>
                    </a:moveTo>
                    <a:cubicBezTo>
                      <a:pt x="639111" y="122767"/>
                      <a:pt x="640916" y="63189"/>
                      <a:pt x="635500" y="0"/>
                    </a:cubicBezTo>
                    <a:lnTo>
                      <a:pt x="615640" y="41524"/>
                    </a:lnTo>
                    <a:cubicBezTo>
                      <a:pt x="615640" y="41524"/>
                      <a:pt x="577727" y="243729"/>
                      <a:pt x="409825" y="368301"/>
                    </a:cubicBezTo>
                    <a:cubicBezTo>
                      <a:pt x="292474" y="454960"/>
                      <a:pt x="93881" y="453155"/>
                      <a:pt x="0" y="418852"/>
                    </a:cubicBezTo>
                    <a:cubicBezTo>
                      <a:pt x="88464" y="460376"/>
                      <a:pt x="185956" y="467598"/>
                      <a:pt x="232896" y="467598"/>
                    </a:cubicBezTo>
                    <a:cubicBezTo>
                      <a:pt x="323166" y="467598"/>
                      <a:pt x="595781" y="440517"/>
                      <a:pt x="631889" y="173318"/>
                    </a:cubicBezTo>
                    <a:close/>
                  </a:path>
                </a:pathLst>
              </a:custGeom>
              <a:solidFill>
                <a:srgbClr val="FF8B49"/>
              </a:solidFill>
              <a:ln w="18013" cap="flat">
                <a:noFill/>
                <a:prstDash val="solid"/>
                <a:miter/>
              </a:ln>
            </p:spPr>
            <p:txBody>
              <a:bodyPr rtlCol="0" anchor="ctr"/>
              <a:lstStyle/>
              <a:p>
                <a:endParaRPr lang="zh-CN" altLang="en-US"/>
              </a:p>
            </p:txBody>
          </p:sp>
          <p:sp>
            <p:nvSpPr>
              <p:cNvPr id="56" name="任意多边形: 形状 55"/>
              <p:cNvSpPr/>
              <p:nvPr/>
            </p:nvSpPr>
            <p:spPr>
              <a:xfrm>
                <a:off x="10167443" y="1675127"/>
                <a:ext cx="144432" cy="216648"/>
              </a:xfrm>
              <a:custGeom>
                <a:avLst/>
                <a:gdLst>
                  <a:gd name="connsiteX0" fmla="*/ 104713 w 144431"/>
                  <a:gd name="connsiteY0" fmla="*/ 4337 h 216647"/>
                  <a:gd name="connsiteX1" fmla="*/ 9027 w 144431"/>
                  <a:gd name="connsiteY1" fmla="*/ 60304 h 216647"/>
                  <a:gd name="connsiteX2" fmla="*/ 0 w 144431"/>
                  <a:gd name="connsiteY2" fmla="*/ 231817 h 216647"/>
                  <a:gd name="connsiteX3" fmla="*/ 104713 w 144431"/>
                  <a:gd name="connsiteY3" fmla="*/ 4337 h 216647"/>
                </a:gdLst>
                <a:ahLst/>
                <a:cxnLst>
                  <a:cxn ang="0">
                    <a:pos x="connsiteX0" y="connsiteY0"/>
                  </a:cxn>
                  <a:cxn ang="0">
                    <a:pos x="connsiteX1" y="connsiteY1"/>
                  </a:cxn>
                  <a:cxn ang="0">
                    <a:pos x="connsiteX2" y="connsiteY2"/>
                  </a:cxn>
                  <a:cxn ang="0">
                    <a:pos x="connsiteX3" y="connsiteY3"/>
                  </a:cxn>
                </a:cxnLst>
                <a:rect l="l" t="t" r="r" b="b"/>
                <a:pathLst>
                  <a:path w="144431" h="216647">
                    <a:moveTo>
                      <a:pt x="104713" y="4337"/>
                    </a:moveTo>
                    <a:cubicBezTo>
                      <a:pt x="50551" y="-19133"/>
                      <a:pt x="9027" y="60304"/>
                      <a:pt x="9027" y="60304"/>
                    </a:cubicBezTo>
                    <a:lnTo>
                      <a:pt x="0" y="231817"/>
                    </a:lnTo>
                    <a:cubicBezTo>
                      <a:pt x="178735" y="197514"/>
                      <a:pt x="169708" y="31418"/>
                      <a:pt x="104713" y="4337"/>
                    </a:cubicBezTo>
                    <a:close/>
                  </a:path>
                </a:pathLst>
              </a:custGeom>
              <a:solidFill>
                <a:srgbClr val="FFAA70"/>
              </a:solidFill>
              <a:ln w="18013" cap="flat">
                <a:noFill/>
                <a:prstDash val="solid"/>
                <a:miter/>
              </a:ln>
            </p:spPr>
            <p:txBody>
              <a:bodyPr rtlCol="0" anchor="ctr"/>
              <a:lstStyle/>
              <a:p>
                <a:endParaRPr lang="zh-CN" altLang="en-US"/>
              </a:p>
            </p:txBody>
          </p:sp>
          <p:sp>
            <p:nvSpPr>
              <p:cNvPr id="57" name="任意多边形: 形状 56"/>
              <p:cNvSpPr/>
              <p:nvPr/>
            </p:nvSpPr>
            <p:spPr>
              <a:xfrm>
                <a:off x="9566246" y="1899723"/>
                <a:ext cx="324972" cy="144432"/>
              </a:xfrm>
              <a:custGeom>
                <a:avLst/>
                <a:gdLst>
                  <a:gd name="connsiteX0" fmla="*/ 166097 w 324971"/>
                  <a:gd name="connsiteY0" fmla="*/ 27081 h 144431"/>
                  <a:gd name="connsiteX1" fmla="*/ 9027 w 324971"/>
                  <a:gd name="connsiteY1" fmla="*/ 1805 h 144431"/>
                  <a:gd name="connsiteX2" fmla="*/ 3611 w 324971"/>
                  <a:gd name="connsiteY2" fmla="*/ 1805 h 144431"/>
                  <a:gd name="connsiteX3" fmla="*/ 0 w 324971"/>
                  <a:gd name="connsiteY3" fmla="*/ 9027 h 144431"/>
                  <a:gd name="connsiteX4" fmla="*/ 167902 w 324971"/>
                  <a:gd name="connsiteY4" fmla="*/ 155264 h 144431"/>
                  <a:gd name="connsiteX5" fmla="*/ 335804 w 324971"/>
                  <a:gd name="connsiteY5" fmla="*/ 9027 h 144431"/>
                  <a:gd name="connsiteX6" fmla="*/ 332193 w 324971"/>
                  <a:gd name="connsiteY6" fmla="*/ 1805 h 144431"/>
                  <a:gd name="connsiteX7" fmla="*/ 324972 w 324971"/>
                  <a:gd name="connsiteY7" fmla="*/ 0 h 144431"/>
                  <a:gd name="connsiteX8" fmla="*/ 166097 w 324971"/>
                  <a:gd name="connsiteY8" fmla="*/ 27081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971" h="144431">
                    <a:moveTo>
                      <a:pt x="166097" y="27081"/>
                    </a:moveTo>
                    <a:cubicBezTo>
                      <a:pt x="93881" y="27081"/>
                      <a:pt x="32497" y="9027"/>
                      <a:pt x="9027" y="1805"/>
                    </a:cubicBezTo>
                    <a:cubicBezTo>
                      <a:pt x="7222" y="1805"/>
                      <a:pt x="5416" y="1805"/>
                      <a:pt x="3611" y="1805"/>
                    </a:cubicBezTo>
                    <a:cubicBezTo>
                      <a:pt x="1805" y="3611"/>
                      <a:pt x="0" y="5416"/>
                      <a:pt x="0" y="9027"/>
                    </a:cubicBezTo>
                    <a:cubicBezTo>
                      <a:pt x="10832" y="115545"/>
                      <a:pt x="108324" y="155264"/>
                      <a:pt x="167902" y="155264"/>
                    </a:cubicBezTo>
                    <a:cubicBezTo>
                      <a:pt x="227480" y="155264"/>
                      <a:pt x="324972" y="113740"/>
                      <a:pt x="335804" y="9027"/>
                    </a:cubicBezTo>
                    <a:cubicBezTo>
                      <a:pt x="335804" y="5416"/>
                      <a:pt x="333999" y="3611"/>
                      <a:pt x="332193" y="1805"/>
                    </a:cubicBezTo>
                    <a:cubicBezTo>
                      <a:pt x="330388" y="0"/>
                      <a:pt x="326777" y="0"/>
                      <a:pt x="324972" y="0"/>
                    </a:cubicBezTo>
                    <a:cubicBezTo>
                      <a:pt x="299696" y="9027"/>
                      <a:pt x="238312" y="27081"/>
                      <a:pt x="166097" y="27081"/>
                    </a:cubicBezTo>
                    <a:close/>
                  </a:path>
                </a:pathLst>
              </a:custGeom>
              <a:solidFill>
                <a:srgbClr val="FFFFFF"/>
              </a:solidFill>
              <a:ln w="18013" cap="flat">
                <a:noFill/>
                <a:prstDash val="solid"/>
                <a:miter/>
              </a:ln>
            </p:spPr>
            <p:txBody>
              <a:bodyPr rtlCol="0" anchor="ctr"/>
              <a:lstStyle/>
              <a:p>
                <a:endParaRPr lang="zh-CN" altLang="en-US"/>
              </a:p>
            </p:txBody>
          </p:sp>
          <p:sp>
            <p:nvSpPr>
              <p:cNvPr id="58" name="任意多边形: 形状 57"/>
              <p:cNvSpPr/>
              <p:nvPr/>
            </p:nvSpPr>
            <p:spPr>
              <a:xfrm>
                <a:off x="9678181" y="1767425"/>
                <a:ext cx="36108" cy="54162"/>
              </a:xfrm>
              <a:custGeom>
                <a:avLst/>
                <a:gdLst>
                  <a:gd name="connsiteX0" fmla="*/ 43330 w 36107"/>
                  <a:gd name="connsiteY0" fmla="*/ 504 h 54161"/>
                  <a:gd name="connsiteX1" fmla="*/ 0 w 36107"/>
                  <a:gd name="connsiteY1" fmla="*/ 34806 h 54161"/>
                  <a:gd name="connsiteX2" fmla="*/ 52357 w 36107"/>
                  <a:gd name="connsiteY2" fmla="*/ 67303 h 54161"/>
                  <a:gd name="connsiteX3" fmla="*/ 16249 w 36107"/>
                  <a:gd name="connsiteY3" fmla="*/ 31196 h 54161"/>
                  <a:gd name="connsiteX4" fmla="*/ 43330 w 36107"/>
                  <a:gd name="connsiteY4" fmla="*/ 504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07" h="54161">
                    <a:moveTo>
                      <a:pt x="43330" y="504"/>
                    </a:moveTo>
                    <a:cubicBezTo>
                      <a:pt x="43330" y="-3107"/>
                      <a:pt x="0" y="13142"/>
                      <a:pt x="0" y="34806"/>
                    </a:cubicBezTo>
                    <a:cubicBezTo>
                      <a:pt x="0" y="63693"/>
                      <a:pt x="52357" y="69109"/>
                      <a:pt x="52357" y="67303"/>
                    </a:cubicBezTo>
                    <a:cubicBezTo>
                      <a:pt x="52357" y="65498"/>
                      <a:pt x="12638" y="52860"/>
                      <a:pt x="16249" y="31196"/>
                    </a:cubicBezTo>
                    <a:cubicBezTo>
                      <a:pt x="18054" y="11336"/>
                      <a:pt x="43330" y="2309"/>
                      <a:pt x="43330" y="504"/>
                    </a:cubicBezTo>
                    <a:close/>
                  </a:path>
                </a:pathLst>
              </a:custGeom>
              <a:solidFill>
                <a:srgbClr val="FFC396"/>
              </a:solidFill>
              <a:ln w="18013" cap="flat">
                <a:noFill/>
                <a:prstDash val="solid"/>
                <a:miter/>
              </a:ln>
            </p:spPr>
            <p:txBody>
              <a:bodyPr rtlCol="0" anchor="ctr"/>
              <a:lstStyle/>
              <a:p>
                <a:endParaRPr lang="zh-CN" altLang="en-US"/>
              </a:p>
            </p:txBody>
          </p:sp>
          <p:sp>
            <p:nvSpPr>
              <p:cNvPr id="59" name="任意多边形: 形状 58"/>
              <p:cNvSpPr/>
              <p:nvPr/>
            </p:nvSpPr>
            <p:spPr>
              <a:xfrm>
                <a:off x="10167443" y="1713767"/>
                <a:ext cx="144432" cy="180540"/>
              </a:xfrm>
              <a:custGeom>
                <a:avLst/>
                <a:gdLst>
                  <a:gd name="connsiteX0" fmla="*/ 148043 w 144431"/>
                  <a:gd name="connsiteY0" fmla="*/ 45135 h 180539"/>
                  <a:gd name="connsiteX1" fmla="*/ 45135 w 144431"/>
                  <a:gd name="connsiteY1" fmla="*/ 140821 h 180539"/>
                  <a:gd name="connsiteX2" fmla="*/ 23470 w 144431"/>
                  <a:gd name="connsiteY2" fmla="*/ 0 h 180539"/>
                  <a:gd name="connsiteX3" fmla="*/ 23470 w 144431"/>
                  <a:gd name="connsiteY3" fmla="*/ 0 h 180539"/>
                  <a:gd name="connsiteX4" fmla="*/ 7222 w 144431"/>
                  <a:gd name="connsiteY4" fmla="*/ 55967 h 180539"/>
                  <a:gd name="connsiteX5" fmla="*/ 0 w 144431"/>
                  <a:gd name="connsiteY5" fmla="*/ 193177 h 180539"/>
                  <a:gd name="connsiteX6" fmla="*/ 148043 w 144431"/>
                  <a:gd name="connsiteY6" fmla="*/ 45135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431" h="180539">
                    <a:moveTo>
                      <a:pt x="148043" y="45135"/>
                    </a:moveTo>
                    <a:cubicBezTo>
                      <a:pt x="148043" y="45135"/>
                      <a:pt x="129989" y="158875"/>
                      <a:pt x="45135" y="140821"/>
                    </a:cubicBezTo>
                    <a:cubicBezTo>
                      <a:pt x="-3611" y="129989"/>
                      <a:pt x="23470" y="0"/>
                      <a:pt x="23470" y="0"/>
                    </a:cubicBezTo>
                    <a:lnTo>
                      <a:pt x="23470" y="0"/>
                    </a:lnTo>
                    <a:cubicBezTo>
                      <a:pt x="23470" y="0"/>
                      <a:pt x="18054" y="21665"/>
                      <a:pt x="7222" y="55967"/>
                    </a:cubicBezTo>
                    <a:lnTo>
                      <a:pt x="0" y="193177"/>
                    </a:lnTo>
                    <a:cubicBezTo>
                      <a:pt x="110129" y="171513"/>
                      <a:pt x="148043" y="102908"/>
                      <a:pt x="148043" y="45135"/>
                    </a:cubicBezTo>
                    <a:close/>
                  </a:path>
                </a:pathLst>
              </a:custGeom>
              <a:solidFill>
                <a:srgbClr val="FF8B49"/>
              </a:solidFill>
              <a:ln w="18013" cap="flat">
                <a:noFill/>
                <a:prstDash val="solid"/>
                <a:miter/>
              </a:ln>
            </p:spPr>
            <p:txBody>
              <a:bodyPr rtlCol="0" anchor="ctr"/>
              <a:lstStyle/>
              <a:p>
                <a:endParaRPr lang="zh-CN" altLang="en-US"/>
              </a:p>
            </p:txBody>
          </p:sp>
          <p:sp>
            <p:nvSpPr>
              <p:cNvPr id="60" name="任意多边形: 形状 59"/>
              <p:cNvSpPr/>
              <p:nvPr/>
            </p:nvSpPr>
            <p:spPr>
              <a:xfrm>
                <a:off x="10203528" y="1737024"/>
                <a:ext cx="72216" cy="72216"/>
              </a:xfrm>
              <a:custGeom>
                <a:avLst/>
                <a:gdLst>
                  <a:gd name="connsiteX0" fmla="*/ 28910 w 72215"/>
                  <a:gd name="connsiteY0" fmla="*/ 48959 h 72215"/>
                  <a:gd name="connsiteX1" fmla="*/ 21688 w 72215"/>
                  <a:gd name="connsiteY1" fmla="*/ 72429 h 72215"/>
                  <a:gd name="connsiteX2" fmla="*/ 1829 w 72215"/>
                  <a:gd name="connsiteY2" fmla="*/ 81456 h 72215"/>
                  <a:gd name="connsiteX3" fmla="*/ 54186 w 72215"/>
                  <a:gd name="connsiteY3" fmla="*/ 74234 h 72215"/>
                  <a:gd name="connsiteX4" fmla="*/ 61407 w 72215"/>
                  <a:gd name="connsiteY4" fmla="*/ 7435 h 72215"/>
                  <a:gd name="connsiteX5" fmla="*/ 1829 w 72215"/>
                  <a:gd name="connsiteY5" fmla="*/ 23683 h 72215"/>
                  <a:gd name="connsiteX6" fmla="*/ 14467 w 72215"/>
                  <a:gd name="connsiteY6" fmla="*/ 39932 h 72215"/>
                  <a:gd name="connsiteX7" fmla="*/ 28910 w 72215"/>
                  <a:gd name="connsiteY7" fmla="*/ 48959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28910" y="48959"/>
                    </a:moveTo>
                    <a:cubicBezTo>
                      <a:pt x="30715" y="59791"/>
                      <a:pt x="28910" y="65207"/>
                      <a:pt x="21688" y="72429"/>
                    </a:cubicBezTo>
                    <a:cubicBezTo>
                      <a:pt x="14467" y="79651"/>
                      <a:pt x="1829" y="77845"/>
                      <a:pt x="1829" y="81456"/>
                    </a:cubicBezTo>
                    <a:cubicBezTo>
                      <a:pt x="3634" y="85067"/>
                      <a:pt x="28910" y="95899"/>
                      <a:pt x="54186" y="74234"/>
                    </a:cubicBezTo>
                    <a:cubicBezTo>
                      <a:pt x="79461" y="52570"/>
                      <a:pt x="79461" y="23683"/>
                      <a:pt x="61407" y="7435"/>
                    </a:cubicBezTo>
                    <a:cubicBezTo>
                      <a:pt x="43353" y="-8814"/>
                      <a:pt x="9051" y="3824"/>
                      <a:pt x="1829" y="23683"/>
                    </a:cubicBezTo>
                    <a:cubicBezTo>
                      <a:pt x="-5393" y="45348"/>
                      <a:pt x="10856" y="41737"/>
                      <a:pt x="14467" y="39932"/>
                    </a:cubicBezTo>
                    <a:cubicBezTo>
                      <a:pt x="19883" y="39932"/>
                      <a:pt x="27105" y="43543"/>
                      <a:pt x="28910" y="48959"/>
                    </a:cubicBezTo>
                    <a:close/>
                  </a:path>
                </a:pathLst>
              </a:custGeom>
              <a:solidFill>
                <a:srgbClr val="FF8B49"/>
              </a:solidFill>
              <a:ln w="18013" cap="flat">
                <a:noFill/>
                <a:prstDash val="solid"/>
                <a:miter/>
              </a:ln>
            </p:spPr>
            <p:txBody>
              <a:bodyPr rtlCol="0" anchor="ctr"/>
              <a:lstStyle/>
              <a:p>
                <a:endParaRPr lang="zh-CN" altLang="en-US"/>
              </a:p>
            </p:txBody>
          </p:sp>
          <p:sp>
            <p:nvSpPr>
              <p:cNvPr id="61" name="任意多边形: 形状 60"/>
              <p:cNvSpPr/>
              <p:nvPr/>
            </p:nvSpPr>
            <p:spPr>
              <a:xfrm>
                <a:off x="9400150" y="4374917"/>
                <a:ext cx="288864" cy="1552642"/>
              </a:xfrm>
              <a:custGeom>
                <a:avLst/>
                <a:gdLst>
                  <a:gd name="connsiteX0" fmla="*/ 146237 w 288863"/>
                  <a:gd name="connsiteY0" fmla="*/ 890066 h 1552641"/>
                  <a:gd name="connsiteX1" fmla="*/ 126378 w 288863"/>
                  <a:gd name="connsiteY1" fmla="*/ 1475015 h 1552641"/>
                  <a:gd name="connsiteX2" fmla="*/ 0 w 288863"/>
                  <a:gd name="connsiteY2" fmla="*/ 1558063 h 1552641"/>
                  <a:gd name="connsiteX3" fmla="*/ 10832 w 288863"/>
                  <a:gd name="connsiteY3" fmla="*/ 1559869 h 1552641"/>
                  <a:gd name="connsiteX4" fmla="*/ 204010 w 288863"/>
                  <a:gd name="connsiteY4" fmla="*/ 1559869 h 1552641"/>
                  <a:gd name="connsiteX5" fmla="*/ 223869 w 288863"/>
                  <a:gd name="connsiteY5" fmla="*/ 1556258 h 1552641"/>
                  <a:gd name="connsiteX6" fmla="*/ 225675 w 288863"/>
                  <a:gd name="connsiteY6" fmla="*/ 1534593 h 1552641"/>
                  <a:gd name="connsiteX7" fmla="*/ 222064 w 288863"/>
                  <a:gd name="connsiteY7" fmla="*/ 1068801 h 1552641"/>
                  <a:gd name="connsiteX8" fmla="*/ 229286 w 288863"/>
                  <a:gd name="connsiteY8" fmla="*/ 640921 h 1552641"/>
                  <a:gd name="connsiteX9" fmla="*/ 276226 w 288863"/>
                  <a:gd name="connsiteY9" fmla="*/ 162491 h 1552641"/>
                  <a:gd name="connsiteX10" fmla="*/ 290669 w 288863"/>
                  <a:gd name="connsiteY10" fmla="*/ 5 h 1552641"/>
                  <a:gd name="connsiteX11" fmla="*/ 290669 w 288863"/>
                  <a:gd name="connsiteY11" fmla="*/ 5 h 1552641"/>
                  <a:gd name="connsiteX12" fmla="*/ 146237 w 288863"/>
                  <a:gd name="connsiteY12" fmla="*/ 890066 h 155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863" h="1552641">
                    <a:moveTo>
                      <a:pt x="146237" y="890066"/>
                    </a:moveTo>
                    <a:cubicBezTo>
                      <a:pt x="149848" y="1117546"/>
                      <a:pt x="166097" y="1420853"/>
                      <a:pt x="126378" y="1475015"/>
                    </a:cubicBezTo>
                    <a:cubicBezTo>
                      <a:pt x="95686" y="1518344"/>
                      <a:pt x="30692" y="1552647"/>
                      <a:pt x="0" y="1558063"/>
                    </a:cubicBezTo>
                    <a:cubicBezTo>
                      <a:pt x="5416" y="1559869"/>
                      <a:pt x="10832" y="1559869"/>
                      <a:pt x="10832" y="1559869"/>
                    </a:cubicBezTo>
                    <a:lnTo>
                      <a:pt x="204010" y="1559869"/>
                    </a:lnTo>
                    <a:cubicBezTo>
                      <a:pt x="204010" y="1559869"/>
                      <a:pt x="220259" y="1561674"/>
                      <a:pt x="223869" y="1556258"/>
                    </a:cubicBezTo>
                    <a:cubicBezTo>
                      <a:pt x="227480" y="1550842"/>
                      <a:pt x="225675" y="1550842"/>
                      <a:pt x="225675" y="1534593"/>
                    </a:cubicBezTo>
                    <a:cubicBezTo>
                      <a:pt x="223869" y="1447934"/>
                      <a:pt x="222064" y="1160876"/>
                      <a:pt x="222064" y="1068801"/>
                    </a:cubicBezTo>
                    <a:cubicBezTo>
                      <a:pt x="222064" y="958671"/>
                      <a:pt x="216648" y="814239"/>
                      <a:pt x="229286" y="640921"/>
                    </a:cubicBezTo>
                    <a:cubicBezTo>
                      <a:pt x="238313" y="516349"/>
                      <a:pt x="270810" y="241928"/>
                      <a:pt x="276226" y="162491"/>
                    </a:cubicBezTo>
                    <a:cubicBezTo>
                      <a:pt x="281642" y="83053"/>
                      <a:pt x="290669" y="5"/>
                      <a:pt x="290669" y="5"/>
                    </a:cubicBezTo>
                    <a:lnTo>
                      <a:pt x="290669" y="5"/>
                    </a:lnTo>
                    <a:cubicBezTo>
                      <a:pt x="290669" y="-1800"/>
                      <a:pt x="140821" y="454965"/>
                      <a:pt x="146237" y="890066"/>
                    </a:cubicBezTo>
                    <a:close/>
                  </a:path>
                </a:pathLst>
              </a:custGeom>
              <a:solidFill>
                <a:srgbClr val="2A2E31"/>
              </a:solidFill>
              <a:ln w="18013" cap="flat">
                <a:noFill/>
                <a:prstDash val="solid"/>
                <a:miter/>
              </a:ln>
            </p:spPr>
            <p:txBody>
              <a:bodyPr rtlCol="0" anchor="ctr"/>
              <a:lstStyle/>
              <a:p>
                <a:endParaRPr lang="zh-CN" altLang="en-US"/>
              </a:p>
            </p:txBody>
          </p:sp>
          <p:sp>
            <p:nvSpPr>
              <p:cNvPr id="62" name="任意多边形: 形状 61"/>
              <p:cNvSpPr/>
              <p:nvPr/>
            </p:nvSpPr>
            <p:spPr>
              <a:xfrm>
                <a:off x="9730537" y="1362838"/>
                <a:ext cx="505511" cy="343025"/>
              </a:xfrm>
              <a:custGeom>
                <a:avLst/>
                <a:gdLst>
                  <a:gd name="connsiteX0" fmla="*/ 348442 w 505511"/>
                  <a:gd name="connsiteY0" fmla="*/ 71092 h 343025"/>
                  <a:gd name="connsiteX1" fmla="*/ 460376 w 505511"/>
                  <a:gd name="connsiteY1" fmla="*/ 349123 h 343025"/>
                  <a:gd name="connsiteX2" fmla="*/ 505511 w 505511"/>
                  <a:gd name="connsiteY2" fmla="*/ 313015 h 343025"/>
                  <a:gd name="connsiteX3" fmla="*/ 494679 w 505511"/>
                  <a:gd name="connsiteY3" fmla="*/ 22346 h 343025"/>
                  <a:gd name="connsiteX4" fmla="*/ 404409 w 505511"/>
                  <a:gd name="connsiteY4" fmla="*/ 76508 h 343025"/>
                  <a:gd name="connsiteX5" fmla="*/ 0 w 505511"/>
                  <a:gd name="connsiteY5" fmla="*/ 18735 h 343025"/>
                  <a:gd name="connsiteX6" fmla="*/ 64994 w 505511"/>
                  <a:gd name="connsiteY6" fmla="*/ 22346 h 343025"/>
                  <a:gd name="connsiteX7" fmla="*/ 348442 w 505511"/>
                  <a:gd name="connsiteY7" fmla="*/ 71092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5511" h="343025">
                    <a:moveTo>
                      <a:pt x="348442" y="71092"/>
                    </a:moveTo>
                    <a:cubicBezTo>
                      <a:pt x="424268" y="141502"/>
                      <a:pt x="454960" y="251632"/>
                      <a:pt x="460376" y="349123"/>
                    </a:cubicBezTo>
                    <a:cubicBezTo>
                      <a:pt x="487457" y="314821"/>
                      <a:pt x="505511" y="313015"/>
                      <a:pt x="505511" y="313015"/>
                    </a:cubicBezTo>
                    <a:cubicBezTo>
                      <a:pt x="505511" y="313015"/>
                      <a:pt x="545230" y="163167"/>
                      <a:pt x="494679" y="22346"/>
                    </a:cubicBezTo>
                    <a:cubicBezTo>
                      <a:pt x="503706" y="123449"/>
                      <a:pt x="501901" y="206497"/>
                      <a:pt x="404409" y="76508"/>
                    </a:cubicBezTo>
                    <a:cubicBezTo>
                      <a:pt x="308723" y="-53480"/>
                      <a:pt x="64994" y="22346"/>
                      <a:pt x="0" y="18735"/>
                    </a:cubicBezTo>
                    <a:cubicBezTo>
                      <a:pt x="21665" y="22346"/>
                      <a:pt x="43330" y="22346"/>
                      <a:pt x="64994" y="22346"/>
                    </a:cubicBezTo>
                    <a:cubicBezTo>
                      <a:pt x="184150" y="24152"/>
                      <a:pt x="283447" y="11514"/>
                      <a:pt x="348442" y="71092"/>
                    </a:cubicBezTo>
                    <a:close/>
                  </a:path>
                </a:pathLst>
              </a:custGeom>
              <a:solidFill>
                <a:srgbClr val="000000"/>
              </a:solidFill>
              <a:ln w="18013" cap="flat">
                <a:noFill/>
                <a:prstDash val="solid"/>
                <a:miter/>
              </a:ln>
            </p:spPr>
            <p:txBody>
              <a:bodyPr rtlCol="0" anchor="ctr"/>
              <a:lstStyle/>
              <a:p>
                <a:endParaRPr lang="zh-CN" altLang="en-US"/>
              </a:p>
            </p:txBody>
          </p:sp>
          <p:sp>
            <p:nvSpPr>
              <p:cNvPr id="63" name="任意多边形: 形状 62"/>
              <p:cNvSpPr/>
              <p:nvPr/>
            </p:nvSpPr>
            <p:spPr>
              <a:xfrm>
                <a:off x="9508473" y="1110474"/>
                <a:ext cx="559673" cy="180540"/>
              </a:xfrm>
              <a:custGeom>
                <a:avLst/>
                <a:gdLst>
                  <a:gd name="connsiteX0" fmla="*/ 0 w 559673"/>
                  <a:gd name="connsiteY0" fmla="*/ 123057 h 180539"/>
                  <a:gd name="connsiteX1" fmla="*/ 223869 w 559673"/>
                  <a:gd name="connsiteY1" fmla="*/ 290 h 180539"/>
                  <a:gd name="connsiteX2" fmla="*/ 68605 w 559673"/>
                  <a:gd name="connsiteY2" fmla="*/ 65284 h 180539"/>
                  <a:gd name="connsiteX3" fmla="*/ 355663 w 559673"/>
                  <a:gd name="connsiteY3" fmla="*/ 45425 h 180539"/>
                  <a:gd name="connsiteX4" fmla="*/ 131794 w 559673"/>
                  <a:gd name="connsiteY4" fmla="*/ 65284 h 180539"/>
                  <a:gd name="connsiteX5" fmla="*/ 395382 w 559673"/>
                  <a:gd name="connsiteY5" fmla="*/ 72506 h 180539"/>
                  <a:gd name="connsiteX6" fmla="*/ 563284 w 559673"/>
                  <a:gd name="connsiteY6" fmla="*/ 188051 h 180539"/>
                  <a:gd name="connsiteX7" fmla="*/ 292474 w 559673"/>
                  <a:gd name="connsiteY7" fmla="*/ 168192 h 180539"/>
                  <a:gd name="connsiteX8" fmla="*/ 0 w 559673"/>
                  <a:gd name="connsiteY8" fmla="*/ 12305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673" h="180539">
                    <a:moveTo>
                      <a:pt x="0" y="123057"/>
                    </a:moveTo>
                    <a:cubicBezTo>
                      <a:pt x="0" y="123057"/>
                      <a:pt x="34303" y="-6931"/>
                      <a:pt x="223869" y="290"/>
                    </a:cubicBezTo>
                    <a:cubicBezTo>
                      <a:pt x="139016" y="11123"/>
                      <a:pt x="92075" y="30982"/>
                      <a:pt x="68605" y="65284"/>
                    </a:cubicBezTo>
                    <a:cubicBezTo>
                      <a:pt x="144432" y="29176"/>
                      <a:pt x="193178" y="3901"/>
                      <a:pt x="355663" y="45425"/>
                    </a:cubicBezTo>
                    <a:cubicBezTo>
                      <a:pt x="198594" y="11123"/>
                      <a:pt x="131794" y="65284"/>
                      <a:pt x="131794" y="65284"/>
                    </a:cubicBezTo>
                    <a:cubicBezTo>
                      <a:pt x="131794" y="65284"/>
                      <a:pt x="243729" y="41814"/>
                      <a:pt x="395382" y="72506"/>
                    </a:cubicBezTo>
                    <a:cubicBezTo>
                      <a:pt x="494679" y="92365"/>
                      <a:pt x="563284" y="188051"/>
                      <a:pt x="563284" y="188051"/>
                    </a:cubicBezTo>
                    <a:cubicBezTo>
                      <a:pt x="563284" y="188051"/>
                      <a:pt x="433295" y="112225"/>
                      <a:pt x="292474" y="168192"/>
                    </a:cubicBezTo>
                    <a:cubicBezTo>
                      <a:pt x="205815" y="202495"/>
                      <a:pt x="28886" y="209716"/>
                      <a:pt x="0" y="123057"/>
                    </a:cubicBezTo>
                    <a:close/>
                  </a:path>
                </a:pathLst>
              </a:custGeom>
              <a:solidFill>
                <a:srgbClr val="2A2A2A"/>
              </a:solidFill>
              <a:ln w="18013" cap="flat">
                <a:noFill/>
                <a:prstDash val="solid"/>
                <a:miter/>
              </a:ln>
            </p:spPr>
            <p:txBody>
              <a:bodyPr rtlCol="0" anchor="ctr"/>
              <a:lstStyle/>
              <a:p>
                <a:endParaRPr lang="zh-CN" altLang="en-US"/>
              </a:p>
            </p:txBody>
          </p:sp>
          <p:sp>
            <p:nvSpPr>
              <p:cNvPr id="64" name="任意多边形: 形状 63"/>
              <p:cNvSpPr/>
              <p:nvPr/>
            </p:nvSpPr>
            <p:spPr>
              <a:xfrm>
                <a:off x="9396539" y="1259824"/>
                <a:ext cx="90270" cy="198594"/>
              </a:xfrm>
              <a:custGeom>
                <a:avLst/>
                <a:gdLst>
                  <a:gd name="connsiteX0" fmla="*/ 88464 w 90269"/>
                  <a:gd name="connsiteY0" fmla="*/ 2593 h 198593"/>
                  <a:gd name="connsiteX1" fmla="*/ 101102 w 90269"/>
                  <a:gd name="connsiteY1" fmla="*/ 45922 h 198593"/>
                  <a:gd name="connsiteX2" fmla="*/ 9027 w 90269"/>
                  <a:gd name="connsiteY2" fmla="*/ 202992 h 198593"/>
                  <a:gd name="connsiteX3" fmla="*/ 45135 w 90269"/>
                  <a:gd name="connsiteY3" fmla="*/ 78420 h 198593"/>
                  <a:gd name="connsiteX4" fmla="*/ 0 w 90269"/>
                  <a:gd name="connsiteY4" fmla="*/ 132582 h 198593"/>
                  <a:gd name="connsiteX5" fmla="*/ 54162 w 90269"/>
                  <a:gd name="connsiteY5" fmla="*/ 36896 h 198593"/>
                  <a:gd name="connsiteX6" fmla="*/ 1805 w 90269"/>
                  <a:gd name="connsiteY6" fmla="*/ 89252 h 198593"/>
                  <a:gd name="connsiteX7" fmla="*/ 88464 w 90269"/>
                  <a:gd name="connsiteY7" fmla="*/ 2593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269" h="198593">
                    <a:moveTo>
                      <a:pt x="88464" y="2593"/>
                    </a:moveTo>
                    <a:cubicBezTo>
                      <a:pt x="97491" y="8009"/>
                      <a:pt x="102908" y="35090"/>
                      <a:pt x="101102" y="45922"/>
                    </a:cubicBezTo>
                    <a:cubicBezTo>
                      <a:pt x="90270" y="101890"/>
                      <a:pt x="25276" y="127165"/>
                      <a:pt x="9027" y="202992"/>
                    </a:cubicBezTo>
                    <a:cubicBezTo>
                      <a:pt x="0" y="152441"/>
                      <a:pt x="32497" y="92863"/>
                      <a:pt x="45135" y="78420"/>
                    </a:cubicBezTo>
                    <a:cubicBezTo>
                      <a:pt x="28886" y="85641"/>
                      <a:pt x="3611" y="118138"/>
                      <a:pt x="0" y="132582"/>
                    </a:cubicBezTo>
                    <a:cubicBezTo>
                      <a:pt x="5416" y="92863"/>
                      <a:pt x="28886" y="53144"/>
                      <a:pt x="54162" y="36896"/>
                    </a:cubicBezTo>
                    <a:cubicBezTo>
                      <a:pt x="21665" y="49533"/>
                      <a:pt x="14443" y="69393"/>
                      <a:pt x="1805" y="89252"/>
                    </a:cubicBezTo>
                    <a:cubicBezTo>
                      <a:pt x="19859" y="24258"/>
                      <a:pt x="66800" y="-10045"/>
                      <a:pt x="88464" y="2593"/>
                    </a:cubicBezTo>
                    <a:close/>
                  </a:path>
                </a:pathLst>
              </a:custGeom>
              <a:solidFill>
                <a:srgbClr val="2A2A2A"/>
              </a:solidFill>
              <a:ln w="18013" cap="flat">
                <a:noFill/>
                <a:prstDash val="solid"/>
                <a:miter/>
              </a:ln>
            </p:spPr>
            <p:txBody>
              <a:bodyPr rtlCol="0" anchor="ctr"/>
              <a:lstStyle/>
              <a:p>
                <a:endParaRPr lang="zh-CN" altLang="en-US"/>
              </a:p>
            </p:txBody>
          </p:sp>
          <p:sp>
            <p:nvSpPr>
              <p:cNvPr id="65" name="任意多边形: 形状 64"/>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66" name="任意多边形: 形状 65"/>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67" name="任意多边形: 形状 66"/>
              <p:cNvSpPr/>
              <p:nvPr/>
            </p:nvSpPr>
            <p:spPr>
              <a:xfrm>
                <a:off x="9199825" y="6075332"/>
                <a:ext cx="252756" cy="144432"/>
              </a:xfrm>
              <a:custGeom>
                <a:avLst/>
                <a:gdLst>
                  <a:gd name="connsiteX0" fmla="*/ 1731 w 252755"/>
                  <a:gd name="connsiteY0" fmla="*/ 130263 h 144431"/>
                  <a:gd name="connsiteX1" fmla="*/ 34228 w 252755"/>
                  <a:gd name="connsiteY1" fmla="*/ 150122 h 144431"/>
                  <a:gd name="connsiteX2" fmla="*/ 138941 w 252755"/>
                  <a:gd name="connsiteY2" fmla="*/ 114014 h 144431"/>
                  <a:gd name="connsiteX3" fmla="*/ 207546 w 252755"/>
                  <a:gd name="connsiteY3" fmla="*/ 72490 h 144431"/>
                  <a:gd name="connsiteX4" fmla="*/ 243654 w 252755"/>
                  <a:gd name="connsiteY4" fmla="*/ 38188 h 144431"/>
                  <a:gd name="connsiteX5" fmla="*/ 263514 w 252755"/>
                  <a:gd name="connsiteY5" fmla="*/ 23744 h 144431"/>
                  <a:gd name="connsiteX6" fmla="*/ 198519 w 252755"/>
                  <a:gd name="connsiteY6" fmla="*/ 2080 h 144431"/>
                  <a:gd name="connsiteX7" fmla="*/ 171438 w 252755"/>
                  <a:gd name="connsiteY7" fmla="*/ 39993 h 144431"/>
                  <a:gd name="connsiteX8" fmla="*/ 1731 w 252755"/>
                  <a:gd name="connsiteY8" fmla="*/ 130263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2755" h="144431">
                    <a:moveTo>
                      <a:pt x="1731" y="130263"/>
                    </a:moveTo>
                    <a:cubicBezTo>
                      <a:pt x="-5491" y="132068"/>
                      <a:pt x="10758" y="157344"/>
                      <a:pt x="34228" y="150122"/>
                    </a:cubicBezTo>
                    <a:cubicBezTo>
                      <a:pt x="57698" y="144706"/>
                      <a:pt x="115471" y="124847"/>
                      <a:pt x="138941" y="114014"/>
                    </a:cubicBezTo>
                    <a:cubicBezTo>
                      <a:pt x="162411" y="104987"/>
                      <a:pt x="180465" y="92350"/>
                      <a:pt x="207546" y="72490"/>
                    </a:cubicBezTo>
                    <a:cubicBezTo>
                      <a:pt x="218379" y="63463"/>
                      <a:pt x="232822" y="49020"/>
                      <a:pt x="243654" y="38188"/>
                    </a:cubicBezTo>
                    <a:cubicBezTo>
                      <a:pt x="252681" y="27355"/>
                      <a:pt x="259903" y="21940"/>
                      <a:pt x="263514" y="23744"/>
                    </a:cubicBezTo>
                    <a:cubicBezTo>
                      <a:pt x="240043" y="7496"/>
                      <a:pt x="211157" y="-5141"/>
                      <a:pt x="198519" y="2080"/>
                    </a:cubicBezTo>
                    <a:cubicBezTo>
                      <a:pt x="193103" y="12913"/>
                      <a:pt x="184076" y="27355"/>
                      <a:pt x="171438" y="39993"/>
                    </a:cubicBezTo>
                    <a:cubicBezTo>
                      <a:pt x="158801" y="52631"/>
                      <a:pt x="117276" y="104987"/>
                      <a:pt x="1731" y="130263"/>
                    </a:cubicBezTo>
                    <a:close/>
                  </a:path>
                </a:pathLst>
              </a:custGeom>
              <a:solidFill>
                <a:srgbClr val="2C2C2C"/>
              </a:solidFill>
              <a:ln w="18013" cap="flat">
                <a:noFill/>
                <a:prstDash val="solid"/>
                <a:miter/>
              </a:ln>
            </p:spPr>
            <p:txBody>
              <a:bodyPr rtlCol="0" anchor="ctr"/>
              <a:lstStyle/>
              <a:p>
                <a:endParaRPr lang="zh-CN" altLang="en-US"/>
              </a:p>
            </p:txBody>
          </p:sp>
          <p:sp>
            <p:nvSpPr>
              <p:cNvPr id="68" name="任意多边形: 形状 67"/>
              <p:cNvSpPr/>
              <p:nvPr/>
            </p:nvSpPr>
            <p:spPr>
              <a:xfrm>
                <a:off x="9198020" y="6109909"/>
                <a:ext cx="234702" cy="108324"/>
              </a:xfrm>
              <a:custGeom>
                <a:avLst/>
                <a:gdLst>
                  <a:gd name="connsiteX0" fmla="*/ 212963 w 234701"/>
                  <a:gd name="connsiteY0" fmla="*/ 27081 h 108323"/>
                  <a:gd name="connsiteX1" fmla="*/ 164217 w 234701"/>
                  <a:gd name="connsiteY1" fmla="*/ 36108 h 108323"/>
                  <a:gd name="connsiteX2" fmla="*/ 173244 w 234701"/>
                  <a:gd name="connsiteY2" fmla="*/ 5417 h 108323"/>
                  <a:gd name="connsiteX3" fmla="*/ 173244 w 234701"/>
                  <a:gd name="connsiteY3" fmla="*/ 5417 h 108323"/>
                  <a:gd name="connsiteX4" fmla="*/ 171438 w 234701"/>
                  <a:gd name="connsiteY4" fmla="*/ 7221 h 108323"/>
                  <a:gd name="connsiteX5" fmla="*/ 1731 w 234701"/>
                  <a:gd name="connsiteY5" fmla="*/ 95686 h 108323"/>
                  <a:gd name="connsiteX6" fmla="*/ 34228 w 234701"/>
                  <a:gd name="connsiteY6" fmla="*/ 115545 h 108323"/>
                  <a:gd name="connsiteX7" fmla="*/ 138941 w 234701"/>
                  <a:gd name="connsiteY7" fmla="*/ 79437 h 108323"/>
                  <a:gd name="connsiteX8" fmla="*/ 207546 w 234701"/>
                  <a:gd name="connsiteY8" fmla="*/ 37913 h 108323"/>
                  <a:gd name="connsiteX9" fmla="*/ 243654 w 234701"/>
                  <a:gd name="connsiteY9" fmla="*/ 3611 h 108323"/>
                  <a:gd name="connsiteX10" fmla="*/ 247265 w 234701"/>
                  <a:gd name="connsiteY10" fmla="*/ 0 h 108323"/>
                  <a:gd name="connsiteX11" fmla="*/ 247265 w 234701"/>
                  <a:gd name="connsiteY11" fmla="*/ 0 h 108323"/>
                  <a:gd name="connsiteX12" fmla="*/ 212963 w 234701"/>
                  <a:gd name="connsiteY12" fmla="*/ 27081 h 108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701" h="108323">
                    <a:moveTo>
                      <a:pt x="212963" y="27081"/>
                    </a:moveTo>
                    <a:cubicBezTo>
                      <a:pt x="196714" y="36108"/>
                      <a:pt x="176855" y="43329"/>
                      <a:pt x="164217" y="36108"/>
                    </a:cubicBezTo>
                    <a:cubicBezTo>
                      <a:pt x="151579" y="28886"/>
                      <a:pt x="173244" y="5417"/>
                      <a:pt x="173244" y="5417"/>
                    </a:cubicBezTo>
                    <a:lnTo>
                      <a:pt x="173244" y="5417"/>
                    </a:lnTo>
                    <a:cubicBezTo>
                      <a:pt x="173244" y="5417"/>
                      <a:pt x="173244" y="5417"/>
                      <a:pt x="171438" y="7221"/>
                    </a:cubicBezTo>
                    <a:cubicBezTo>
                      <a:pt x="160606" y="18054"/>
                      <a:pt x="117276" y="70410"/>
                      <a:pt x="1731" y="95686"/>
                    </a:cubicBezTo>
                    <a:cubicBezTo>
                      <a:pt x="-5491" y="97491"/>
                      <a:pt x="10758" y="122767"/>
                      <a:pt x="34228" y="115545"/>
                    </a:cubicBezTo>
                    <a:cubicBezTo>
                      <a:pt x="57698" y="110129"/>
                      <a:pt x="115471" y="90270"/>
                      <a:pt x="138941" y="79437"/>
                    </a:cubicBezTo>
                    <a:cubicBezTo>
                      <a:pt x="162411" y="70410"/>
                      <a:pt x="180465" y="57773"/>
                      <a:pt x="207546" y="37913"/>
                    </a:cubicBezTo>
                    <a:cubicBezTo>
                      <a:pt x="218379" y="28886"/>
                      <a:pt x="232822" y="14444"/>
                      <a:pt x="243654" y="3611"/>
                    </a:cubicBezTo>
                    <a:cubicBezTo>
                      <a:pt x="245460" y="1806"/>
                      <a:pt x="245460" y="1806"/>
                      <a:pt x="247265" y="0"/>
                    </a:cubicBezTo>
                    <a:lnTo>
                      <a:pt x="247265" y="0"/>
                    </a:lnTo>
                    <a:cubicBezTo>
                      <a:pt x="243654" y="3611"/>
                      <a:pt x="229211" y="18054"/>
                      <a:pt x="212963" y="27081"/>
                    </a:cubicBezTo>
                    <a:close/>
                  </a:path>
                </a:pathLst>
              </a:custGeom>
              <a:solidFill>
                <a:srgbClr val="252525"/>
              </a:solidFill>
              <a:ln w="18013" cap="flat">
                <a:noFill/>
                <a:prstDash val="solid"/>
                <a:miter/>
              </a:ln>
            </p:spPr>
            <p:txBody>
              <a:bodyPr rtlCol="0" anchor="ctr"/>
              <a:lstStyle/>
              <a:p>
                <a:endParaRPr lang="zh-CN" altLang="en-US"/>
              </a:p>
            </p:txBody>
          </p:sp>
          <p:sp>
            <p:nvSpPr>
              <p:cNvPr id="69" name="任意多边形: 形状 68"/>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E0E0E"/>
              </a:solidFill>
              <a:ln w="18013" cap="flat">
                <a:noFill/>
                <a:prstDash val="solid"/>
                <a:miter/>
              </a:ln>
            </p:spPr>
            <p:txBody>
              <a:bodyPr rtlCol="0" anchor="ctr"/>
              <a:lstStyle/>
              <a:p>
                <a:endParaRPr lang="zh-CN" altLang="en-US"/>
              </a:p>
            </p:txBody>
          </p:sp>
          <p:sp>
            <p:nvSpPr>
              <p:cNvPr id="70" name="任意多边形: 形状 69"/>
              <p:cNvSpPr/>
              <p:nvPr/>
            </p:nvSpPr>
            <p:spPr>
              <a:xfrm>
                <a:off x="9450701" y="6359054"/>
                <a:ext cx="36108" cy="18054"/>
              </a:xfrm>
              <a:custGeom>
                <a:avLst/>
                <a:gdLst>
                  <a:gd name="connsiteX0" fmla="*/ 0 w 36107"/>
                  <a:gd name="connsiteY0" fmla="*/ 12637 h 18053"/>
                  <a:gd name="connsiteX1" fmla="*/ 43330 w 36107"/>
                  <a:gd name="connsiteY1" fmla="*/ 23470 h 18053"/>
                  <a:gd name="connsiteX2" fmla="*/ 37913 w 36107"/>
                  <a:gd name="connsiteY2" fmla="*/ 0 h 18053"/>
                </a:gdLst>
                <a:ahLst/>
                <a:cxnLst>
                  <a:cxn ang="0">
                    <a:pos x="connsiteX0" y="connsiteY0"/>
                  </a:cxn>
                  <a:cxn ang="0">
                    <a:pos x="connsiteX1" y="connsiteY1"/>
                  </a:cxn>
                  <a:cxn ang="0">
                    <a:pos x="connsiteX2" y="connsiteY2"/>
                  </a:cxn>
                </a:cxnLst>
                <a:rect l="l" t="t" r="r" b="b"/>
                <a:pathLst>
                  <a:path w="36107" h="18053">
                    <a:moveTo>
                      <a:pt x="0" y="12637"/>
                    </a:moveTo>
                    <a:lnTo>
                      <a:pt x="43330" y="23470"/>
                    </a:lnTo>
                    <a:lnTo>
                      <a:pt x="37913" y="0"/>
                    </a:lnTo>
                    <a:close/>
                  </a:path>
                </a:pathLst>
              </a:custGeom>
              <a:solidFill>
                <a:srgbClr val="090909"/>
              </a:solidFill>
              <a:ln w="18013" cap="flat">
                <a:noFill/>
                <a:prstDash val="solid"/>
                <a:miter/>
              </a:ln>
            </p:spPr>
            <p:txBody>
              <a:bodyPr rtlCol="0" anchor="ctr"/>
              <a:lstStyle/>
              <a:p>
                <a:endParaRPr lang="zh-CN" altLang="en-US"/>
              </a:p>
            </p:txBody>
          </p:sp>
          <p:sp>
            <p:nvSpPr>
              <p:cNvPr id="71" name="任意多边形: 形状 70"/>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90909"/>
              </a:solidFill>
              <a:ln w="18013" cap="flat">
                <a:noFill/>
                <a:prstDash val="solid"/>
                <a:miter/>
              </a:ln>
            </p:spPr>
            <p:txBody>
              <a:bodyPr rtlCol="0" anchor="ctr"/>
              <a:lstStyle/>
              <a:p>
                <a:endParaRPr lang="zh-CN" altLang="en-US"/>
              </a:p>
            </p:txBody>
          </p:sp>
          <p:sp>
            <p:nvSpPr>
              <p:cNvPr id="72" name="任意多边形: 形状 71"/>
              <p:cNvSpPr/>
              <p:nvPr/>
            </p:nvSpPr>
            <p:spPr>
              <a:xfrm>
                <a:off x="9232248" y="624170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2" y="0"/>
                      <a:pt x="14443" y="0"/>
                    </a:cubicBezTo>
                    <a:cubicBezTo>
                      <a:pt x="21665" y="1805"/>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73" name="任意多边形: 形状 72"/>
              <p:cNvSpPr/>
              <p:nvPr/>
            </p:nvSpPr>
            <p:spPr>
              <a:xfrm>
                <a:off x="9302658" y="6225454"/>
                <a:ext cx="18054" cy="18054"/>
              </a:xfrm>
              <a:custGeom>
                <a:avLst/>
                <a:gdLst>
                  <a:gd name="connsiteX0" fmla="*/ 27081 w 18053"/>
                  <a:gd name="connsiteY0" fmla="*/ 14444 h 18053"/>
                  <a:gd name="connsiteX1" fmla="*/ 12638 w 18053"/>
                  <a:gd name="connsiteY1" fmla="*/ 27081 h 18053"/>
                  <a:gd name="connsiteX2" fmla="*/ 0 w 18053"/>
                  <a:gd name="connsiteY2" fmla="*/ 12638 h 18053"/>
                  <a:gd name="connsiteX3" fmla="*/ 14443 w 18053"/>
                  <a:gd name="connsiteY3" fmla="*/ 0 h 18053"/>
                  <a:gd name="connsiteX4" fmla="*/ 27081 w 18053"/>
                  <a:gd name="connsiteY4" fmla="*/ 14444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4"/>
                    </a:moveTo>
                    <a:cubicBezTo>
                      <a:pt x="27081" y="21665"/>
                      <a:pt x="19859" y="27081"/>
                      <a:pt x="12638" y="27081"/>
                    </a:cubicBezTo>
                    <a:cubicBezTo>
                      <a:pt x="5416" y="27081"/>
                      <a:pt x="0" y="19859"/>
                      <a:pt x="0" y="12638"/>
                    </a:cubicBezTo>
                    <a:cubicBezTo>
                      <a:pt x="0" y="5417"/>
                      <a:pt x="7221" y="0"/>
                      <a:pt x="14443" y="0"/>
                    </a:cubicBezTo>
                    <a:cubicBezTo>
                      <a:pt x="23470" y="0"/>
                      <a:pt x="28886" y="7222"/>
                      <a:pt x="27081" y="14444"/>
                    </a:cubicBezTo>
                    <a:close/>
                  </a:path>
                </a:pathLst>
              </a:custGeom>
              <a:solidFill>
                <a:srgbClr val="111111"/>
              </a:solidFill>
              <a:ln w="18013" cap="flat">
                <a:noFill/>
                <a:prstDash val="solid"/>
                <a:miter/>
              </a:ln>
            </p:spPr>
            <p:txBody>
              <a:bodyPr rtlCol="0" anchor="ctr"/>
              <a:lstStyle/>
              <a:p>
                <a:endParaRPr lang="zh-CN" altLang="en-US"/>
              </a:p>
            </p:txBody>
          </p:sp>
          <p:sp>
            <p:nvSpPr>
              <p:cNvPr id="74" name="任意多边形: 形状 73"/>
              <p:cNvSpPr/>
              <p:nvPr/>
            </p:nvSpPr>
            <p:spPr>
              <a:xfrm>
                <a:off x="9365847" y="619476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1" y="0"/>
                      <a:pt x="14443" y="0"/>
                    </a:cubicBezTo>
                    <a:cubicBezTo>
                      <a:pt x="21665" y="0"/>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75" name="任意多边形: 形状 74"/>
              <p:cNvSpPr/>
              <p:nvPr/>
            </p:nvSpPr>
            <p:spPr>
              <a:xfrm>
                <a:off x="9228637" y="6236287"/>
                <a:ext cx="36108" cy="36108"/>
              </a:xfrm>
              <a:custGeom>
                <a:avLst/>
                <a:gdLst>
                  <a:gd name="connsiteX0" fmla="*/ 16249 w 36107"/>
                  <a:gd name="connsiteY0" fmla="*/ 37913 h 36107"/>
                  <a:gd name="connsiteX1" fmla="*/ 0 w 36107"/>
                  <a:gd name="connsiteY1" fmla="*/ 18054 h 36107"/>
                  <a:gd name="connsiteX2" fmla="*/ 19859 w 36107"/>
                  <a:gd name="connsiteY2" fmla="*/ 0 h 36107"/>
                  <a:gd name="connsiteX3" fmla="*/ 37913 w 36107"/>
                  <a:gd name="connsiteY3" fmla="*/ 19859 h 36107"/>
                  <a:gd name="connsiteX4" fmla="*/ 16249 w 36107"/>
                  <a:gd name="connsiteY4" fmla="*/ 37913 h 36107"/>
                  <a:gd name="connsiteX5" fmla="*/ 16249 w 36107"/>
                  <a:gd name="connsiteY5" fmla="*/ 37913 h 36107"/>
                  <a:gd name="connsiteX6" fmla="*/ 18054 w 36107"/>
                  <a:gd name="connsiteY6" fmla="*/ 9027 h 36107"/>
                  <a:gd name="connsiteX7" fmla="*/ 18054 w 36107"/>
                  <a:gd name="connsiteY7" fmla="*/ 9027 h 36107"/>
                  <a:gd name="connsiteX8" fmla="*/ 5416 w 36107"/>
                  <a:gd name="connsiteY8" fmla="*/ 19859 h 36107"/>
                  <a:gd name="connsiteX9" fmla="*/ 16249 w 36107"/>
                  <a:gd name="connsiteY9" fmla="*/ 30692 h 36107"/>
                  <a:gd name="connsiteX10" fmla="*/ 27081 w 36107"/>
                  <a:gd name="connsiteY10" fmla="*/ 19859 h 36107"/>
                  <a:gd name="connsiteX11" fmla="*/ 18054 w 36107"/>
                  <a:gd name="connsiteY11" fmla="*/ 902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07" h="36107">
                    <a:moveTo>
                      <a:pt x="16249" y="37913"/>
                    </a:moveTo>
                    <a:cubicBezTo>
                      <a:pt x="7222" y="36108"/>
                      <a:pt x="0" y="28886"/>
                      <a:pt x="0" y="18054"/>
                    </a:cubicBezTo>
                    <a:cubicBezTo>
                      <a:pt x="0" y="7221"/>
                      <a:pt x="9027" y="0"/>
                      <a:pt x="19859" y="0"/>
                    </a:cubicBezTo>
                    <a:cubicBezTo>
                      <a:pt x="30692" y="0"/>
                      <a:pt x="37913" y="9027"/>
                      <a:pt x="37913" y="19859"/>
                    </a:cubicBezTo>
                    <a:cubicBezTo>
                      <a:pt x="36108" y="30692"/>
                      <a:pt x="27081" y="37913"/>
                      <a:pt x="16249" y="37913"/>
                    </a:cubicBezTo>
                    <a:cubicBezTo>
                      <a:pt x="16249" y="37913"/>
                      <a:pt x="16249" y="37913"/>
                      <a:pt x="16249" y="37913"/>
                    </a:cubicBezTo>
                    <a:close/>
                    <a:moveTo>
                      <a:pt x="18054" y="9027"/>
                    </a:moveTo>
                    <a:cubicBezTo>
                      <a:pt x="18054" y="9027"/>
                      <a:pt x="18054" y="9027"/>
                      <a:pt x="18054" y="9027"/>
                    </a:cubicBezTo>
                    <a:cubicBezTo>
                      <a:pt x="10832" y="9027"/>
                      <a:pt x="7222" y="12638"/>
                      <a:pt x="5416" y="19859"/>
                    </a:cubicBezTo>
                    <a:cubicBezTo>
                      <a:pt x="5416" y="25275"/>
                      <a:pt x="9027" y="30692"/>
                      <a:pt x="16249" y="30692"/>
                    </a:cubicBezTo>
                    <a:cubicBezTo>
                      <a:pt x="21665" y="30692"/>
                      <a:pt x="27081" y="27081"/>
                      <a:pt x="27081" y="19859"/>
                    </a:cubicBezTo>
                    <a:cubicBezTo>
                      <a:pt x="28886" y="14444"/>
                      <a:pt x="23470" y="9027"/>
                      <a:pt x="18054" y="9027"/>
                    </a:cubicBezTo>
                    <a:close/>
                  </a:path>
                </a:pathLst>
              </a:custGeom>
              <a:solidFill>
                <a:srgbClr val="2E2E2E"/>
              </a:solidFill>
              <a:ln w="18013" cap="flat">
                <a:noFill/>
                <a:prstDash val="solid"/>
                <a:miter/>
              </a:ln>
            </p:spPr>
            <p:txBody>
              <a:bodyPr rtlCol="0" anchor="ctr"/>
              <a:lstStyle/>
              <a:p>
                <a:endParaRPr lang="zh-CN" altLang="en-US"/>
              </a:p>
            </p:txBody>
          </p:sp>
          <p:sp>
            <p:nvSpPr>
              <p:cNvPr id="76" name="任意多边形: 形状 75"/>
              <p:cNvSpPr/>
              <p:nvPr/>
            </p:nvSpPr>
            <p:spPr>
              <a:xfrm>
                <a:off x="9297242" y="6220038"/>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5416 w 36107"/>
                  <a:gd name="connsiteY3" fmla="*/ 5416 h 36107"/>
                  <a:gd name="connsiteX4" fmla="*/ 18054 w 36107"/>
                  <a:gd name="connsiteY4" fmla="*/ 0 h 36107"/>
                  <a:gd name="connsiteX5" fmla="*/ 30692 w 36107"/>
                  <a:gd name="connsiteY5" fmla="*/ 5416 h 36107"/>
                  <a:gd name="connsiteX6" fmla="*/ 36108 w 36107"/>
                  <a:gd name="connsiteY6" fmla="*/ 18054 h 36107"/>
                  <a:gd name="connsiteX7" fmla="*/ 30692 w 36107"/>
                  <a:gd name="connsiteY7" fmla="*/ 30692 h 36107"/>
                  <a:gd name="connsiteX8" fmla="*/ 18054 w 36107"/>
                  <a:gd name="connsiteY8" fmla="*/ 36108 h 36107"/>
                  <a:gd name="connsiteX9" fmla="*/ 18054 w 36107"/>
                  <a:gd name="connsiteY9" fmla="*/ 36108 h 36107"/>
                  <a:gd name="connsiteX10" fmla="*/ 19859 w 36107"/>
                  <a:gd name="connsiteY10" fmla="*/ 7221 h 36107"/>
                  <a:gd name="connsiteX11" fmla="*/ 19859 w 36107"/>
                  <a:gd name="connsiteY11" fmla="*/ 7221 h 36107"/>
                  <a:gd name="connsiteX12" fmla="*/ 10832 w 36107"/>
                  <a:gd name="connsiteY12" fmla="*/ 10832 h 36107"/>
                  <a:gd name="connsiteX13" fmla="*/ 7222 w 36107"/>
                  <a:gd name="connsiteY13" fmla="*/ 18054 h 36107"/>
                  <a:gd name="connsiteX14" fmla="*/ 10832 w 36107"/>
                  <a:gd name="connsiteY14" fmla="*/ 25275 h 36107"/>
                  <a:gd name="connsiteX15" fmla="*/ 18054 w 36107"/>
                  <a:gd name="connsiteY15" fmla="*/ 28886 h 36107"/>
                  <a:gd name="connsiteX16" fmla="*/ 25276 w 36107"/>
                  <a:gd name="connsiteY16" fmla="*/ 25275 h 36107"/>
                  <a:gd name="connsiteX17" fmla="*/ 28886 w 36107"/>
                  <a:gd name="connsiteY17" fmla="*/ 18054 h 36107"/>
                  <a:gd name="connsiteX18" fmla="*/ 28886 w 36107"/>
                  <a:gd name="connsiteY18" fmla="*/ 18054 h 36107"/>
                  <a:gd name="connsiteX19" fmla="*/ 25276 w 36107"/>
                  <a:gd name="connsiteY19" fmla="*/ 10832 h 36107"/>
                  <a:gd name="connsiteX20" fmla="*/ 19859 w 36107"/>
                  <a:gd name="connsiteY20" fmla="*/ 7221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107" h="36107">
                    <a:moveTo>
                      <a:pt x="18054" y="36108"/>
                    </a:moveTo>
                    <a:cubicBezTo>
                      <a:pt x="14443" y="36108"/>
                      <a:pt x="9027" y="34302"/>
                      <a:pt x="5416" y="30692"/>
                    </a:cubicBezTo>
                    <a:cubicBezTo>
                      <a:pt x="1805" y="27081"/>
                      <a:pt x="0" y="21665"/>
                      <a:pt x="0" y="18054"/>
                    </a:cubicBezTo>
                    <a:cubicBezTo>
                      <a:pt x="0" y="12638"/>
                      <a:pt x="1805" y="9027"/>
                      <a:pt x="5416" y="5416"/>
                    </a:cubicBezTo>
                    <a:cubicBezTo>
                      <a:pt x="9027" y="1806"/>
                      <a:pt x="14443" y="0"/>
                      <a:pt x="18054" y="0"/>
                    </a:cubicBezTo>
                    <a:cubicBezTo>
                      <a:pt x="23470" y="0"/>
                      <a:pt x="27081" y="1806"/>
                      <a:pt x="30692" y="5416"/>
                    </a:cubicBezTo>
                    <a:cubicBezTo>
                      <a:pt x="34303" y="9027"/>
                      <a:pt x="36108" y="14443"/>
                      <a:pt x="36108" y="18054"/>
                    </a:cubicBezTo>
                    <a:cubicBezTo>
                      <a:pt x="36108" y="23470"/>
                      <a:pt x="34303" y="27081"/>
                      <a:pt x="30692" y="30692"/>
                    </a:cubicBezTo>
                    <a:cubicBezTo>
                      <a:pt x="28886" y="34302"/>
                      <a:pt x="23470" y="36108"/>
                      <a:pt x="18054" y="36108"/>
                    </a:cubicBezTo>
                    <a:cubicBezTo>
                      <a:pt x="18054" y="36108"/>
                      <a:pt x="18054" y="36108"/>
                      <a:pt x="18054" y="36108"/>
                    </a:cubicBezTo>
                    <a:close/>
                    <a:moveTo>
                      <a:pt x="19859" y="7221"/>
                    </a:moveTo>
                    <a:cubicBezTo>
                      <a:pt x="19859" y="7221"/>
                      <a:pt x="19859" y="7221"/>
                      <a:pt x="19859" y="7221"/>
                    </a:cubicBezTo>
                    <a:cubicBezTo>
                      <a:pt x="16249" y="7221"/>
                      <a:pt x="14443" y="7221"/>
                      <a:pt x="10832" y="10832"/>
                    </a:cubicBezTo>
                    <a:cubicBezTo>
                      <a:pt x="9027" y="12638"/>
                      <a:pt x="7222" y="16248"/>
                      <a:pt x="7222" y="18054"/>
                    </a:cubicBezTo>
                    <a:cubicBezTo>
                      <a:pt x="7222" y="21665"/>
                      <a:pt x="9027" y="23470"/>
                      <a:pt x="10832" y="25275"/>
                    </a:cubicBezTo>
                    <a:cubicBezTo>
                      <a:pt x="12638" y="27081"/>
                      <a:pt x="16249" y="28886"/>
                      <a:pt x="18054" y="28886"/>
                    </a:cubicBezTo>
                    <a:cubicBezTo>
                      <a:pt x="21665" y="28886"/>
                      <a:pt x="23470" y="27081"/>
                      <a:pt x="25276" y="25275"/>
                    </a:cubicBezTo>
                    <a:cubicBezTo>
                      <a:pt x="27081" y="23470"/>
                      <a:pt x="28886" y="19859"/>
                      <a:pt x="28886" y="18054"/>
                    </a:cubicBezTo>
                    <a:lnTo>
                      <a:pt x="28886" y="18054"/>
                    </a:lnTo>
                    <a:cubicBezTo>
                      <a:pt x="28886" y="14443"/>
                      <a:pt x="27081" y="12638"/>
                      <a:pt x="25276" y="10832"/>
                    </a:cubicBezTo>
                    <a:cubicBezTo>
                      <a:pt x="25276" y="9027"/>
                      <a:pt x="23470" y="7221"/>
                      <a:pt x="19859" y="7221"/>
                    </a:cubicBezTo>
                    <a:close/>
                  </a:path>
                </a:pathLst>
              </a:custGeom>
              <a:solidFill>
                <a:srgbClr val="2E2E2E"/>
              </a:solidFill>
              <a:ln w="18013" cap="flat">
                <a:noFill/>
                <a:prstDash val="solid"/>
                <a:miter/>
              </a:ln>
            </p:spPr>
            <p:txBody>
              <a:bodyPr rtlCol="0" anchor="ctr"/>
              <a:lstStyle/>
              <a:p>
                <a:endParaRPr lang="zh-CN" altLang="en-US"/>
              </a:p>
            </p:txBody>
          </p:sp>
          <p:sp>
            <p:nvSpPr>
              <p:cNvPr id="77" name="任意多边形: 形状 76"/>
              <p:cNvSpPr/>
              <p:nvPr/>
            </p:nvSpPr>
            <p:spPr>
              <a:xfrm>
                <a:off x="9358626" y="6191152"/>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19859 w 36107"/>
                  <a:gd name="connsiteY3" fmla="*/ 0 h 36107"/>
                  <a:gd name="connsiteX4" fmla="*/ 37913 w 36107"/>
                  <a:gd name="connsiteY4" fmla="*/ 19859 h 36107"/>
                  <a:gd name="connsiteX5" fmla="*/ 37913 w 36107"/>
                  <a:gd name="connsiteY5" fmla="*/ 19859 h 36107"/>
                  <a:gd name="connsiteX6" fmla="*/ 18054 w 36107"/>
                  <a:gd name="connsiteY6" fmla="*/ 36108 h 36107"/>
                  <a:gd name="connsiteX7" fmla="*/ 18054 w 36107"/>
                  <a:gd name="connsiteY7" fmla="*/ 36108 h 36107"/>
                  <a:gd name="connsiteX8" fmla="*/ 21665 w 36107"/>
                  <a:gd name="connsiteY8" fmla="*/ 5417 h 36107"/>
                  <a:gd name="connsiteX9" fmla="*/ 21665 w 36107"/>
                  <a:gd name="connsiteY9" fmla="*/ 5417 h 36107"/>
                  <a:gd name="connsiteX10" fmla="*/ 9027 w 36107"/>
                  <a:gd name="connsiteY10" fmla="*/ 16248 h 36107"/>
                  <a:gd name="connsiteX11" fmla="*/ 12638 w 36107"/>
                  <a:gd name="connsiteY11" fmla="*/ 23470 h 36107"/>
                  <a:gd name="connsiteX12" fmla="*/ 19859 w 36107"/>
                  <a:gd name="connsiteY12" fmla="*/ 27081 h 36107"/>
                  <a:gd name="connsiteX13" fmla="*/ 30692 w 36107"/>
                  <a:gd name="connsiteY13" fmla="*/ 16248 h 36107"/>
                  <a:gd name="connsiteX14" fmla="*/ 30692 w 36107"/>
                  <a:gd name="connsiteY14" fmla="*/ 16248 h 36107"/>
                  <a:gd name="connsiteX15" fmla="*/ 27081 w 36107"/>
                  <a:gd name="connsiteY15" fmla="*/ 9027 h 36107"/>
                  <a:gd name="connsiteX16" fmla="*/ 21665 w 36107"/>
                  <a:gd name="connsiteY16" fmla="*/ 541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107" h="36107">
                    <a:moveTo>
                      <a:pt x="18054" y="36108"/>
                    </a:moveTo>
                    <a:cubicBezTo>
                      <a:pt x="14443" y="36108"/>
                      <a:pt x="9027" y="34302"/>
                      <a:pt x="5416" y="30692"/>
                    </a:cubicBezTo>
                    <a:cubicBezTo>
                      <a:pt x="1805" y="27081"/>
                      <a:pt x="0" y="21665"/>
                      <a:pt x="0" y="18054"/>
                    </a:cubicBezTo>
                    <a:cubicBezTo>
                      <a:pt x="0" y="7221"/>
                      <a:pt x="9027" y="0"/>
                      <a:pt x="19859" y="0"/>
                    </a:cubicBezTo>
                    <a:cubicBezTo>
                      <a:pt x="30692" y="0"/>
                      <a:pt x="37913" y="9027"/>
                      <a:pt x="37913" y="19859"/>
                    </a:cubicBezTo>
                    <a:lnTo>
                      <a:pt x="37913" y="19859"/>
                    </a:lnTo>
                    <a:cubicBezTo>
                      <a:pt x="37913" y="27081"/>
                      <a:pt x="28886" y="36108"/>
                      <a:pt x="18054" y="36108"/>
                    </a:cubicBezTo>
                    <a:cubicBezTo>
                      <a:pt x="19859" y="36108"/>
                      <a:pt x="18054" y="36108"/>
                      <a:pt x="18054" y="36108"/>
                    </a:cubicBezTo>
                    <a:close/>
                    <a:moveTo>
                      <a:pt x="21665" y="5417"/>
                    </a:moveTo>
                    <a:cubicBezTo>
                      <a:pt x="21665" y="5417"/>
                      <a:pt x="21665" y="5417"/>
                      <a:pt x="21665" y="5417"/>
                    </a:cubicBezTo>
                    <a:cubicBezTo>
                      <a:pt x="14443" y="5417"/>
                      <a:pt x="10832" y="9027"/>
                      <a:pt x="9027" y="16248"/>
                    </a:cubicBezTo>
                    <a:cubicBezTo>
                      <a:pt x="9027" y="19859"/>
                      <a:pt x="10832" y="21665"/>
                      <a:pt x="12638" y="23470"/>
                    </a:cubicBezTo>
                    <a:cubicBezTo>
                      <a:pt x="14443" y="25275"/>
                      <a:pt x="18054" y="27081"/>
                      <a:pt x="19859" y="27081"/>
                    </a:cubicBezTo>
                    <a:cubicBezTo>
                      <a:pt x="25276" y="27081"/>
                      <a:pt x="30692" y="23470"/>
                      <a:pt x="30692" y="16248"/>
                    </a:cubicBezTo>
                    <a:lnTo>
                      <a:pt x="30692" y="16248"/>
                    </a:lnTo>
                    <a:cubicBezTo>
                      <a:pt x="30692" y="12638"/>
                      <a:pt x="28886" y="10832"/>
                      <a:pt x="27081" y="9027"/>
                    </a:cubicBezTo>
                    <a:cubicBezTo>
                      <a:pt x="27081" y="7221"/>
                      <a:pt x="23470" y="7221"/>
                      <a:pt x="21665" y="5417"/>
                    </a:cubicBezTo>
                    <a:close/>
                  </a:path>
                </a:pathLst>
              </a:custGeom>
              <a:solidFill>
                <a:srgbClr val="2E2E2E"/>
              </a:solidFill>
              <a:ln w="18013" cap="flat">
                <a:noFill/>
                <a:prstDash val="solid"/>
                <a:miter/>
              </a:ln>
            </p:spPr>
            <p:txBody>
              <a:bodyPr rtlCol="0" anchor="ctr"/>
              <a:lstStyle/>
              <a:p>
                <a:endParaRPr lang="zh-CN" altLang="en-US"/>
              </a:p>
            </p:txBody>
          </p:sp>
          <p:sp>
            <p:nvSpPr>
              <p:cNvPr id="78" name="任意多边形: 形状 77"/>
              <p:cNvSpPr/>
              <p:nvPr/>
            </p:nvSpPr>
            <p:spPr>
              <a:xfrm>
                <a:off x="9315296" y="6153238"/>
                <a:ext cx="54162" cy="36108"/>
              </a:xfrm>
              <a:custGeom>
                <a:avLst/>
                <a:gdLst>
                  <a:gd name="connsiteX0" fmla="*/ 55967 w 54161"/>
                  <a:gd name="connsiteY0" fmla="*/ 21665 h 36107"/>
                  <a:gd name="connsiteX1" fmla="*/ 14443 w 54161"/>
                  <a:gd name="connsiteY1" fmla="*/ 0 h 36107"/>
                  <a:gd name="connsiteX2" fmla="*/ 0 w 54161"/>
                  <a:gd name="connsiteY2" fmla="*/ 9027 h 36107"/>
                  <a:gd name="connsiteX3" fmla="*/ 46940 w 54161"/>
                  <a:gd name="connsiteY3" fmla="*/ 27081 h 36107"/>
                  <a:gd name="connsiteX4" fmla="*/ 57773 w 54161"/>
                  <a:gd name="connsiteY4" fmla="*/ 48746 h 36107"/>
                  <a:gd name="connsiteX5" fmla="*/ 63189 w 54161"/>
                  <a:gd name="connsiteY5" fmla="*/ 52357 h 36107"/>
                  <a:gd name="connsiteX6" fmla="*/ 68605 w 54161"/>
                  <a:gd name="connsiteY6" fmla="*/ 48746 h 36107"/>
                  <a:gd name="connsiteX7" fmla="*/ 55967 w 54161"/>
                  <a:gd name="connsiteY7" fmla="*/ 21665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61" h="36107">
                    <a:moveTo>
                      <a:pt x="55967" y="21665"/>
                    </a:moveTo>
                    <a:cubicBezTo>
                      <a:pt x="46940" y="10832"/>
                      <a:pt x="32497" y="3611"/>
                      <a:pt x="14443" y="0"/>
                    </a:cubicBezTo>
                    <a:cubicBezTo>
                      <a:pt x="9027" y="3611"/>
                      <a:pt x="5416" y="7222"/>
                      <a:pt x="0" y="9027"/>
                    </a:cubicBezTo>
                    <a:cubicBezTo>
                      <a:pt x="21665" y="9027"/>
                      <a:pt x="36108" y="18054"/>
                      <a:pt x="46940" y="27081"/>
                    </a:cubicBezTo>
                    <a:cubicBezTo>
                      <a:pt x="54162" y="34303"/>
                      <a:pt x="57773" y="43330"/>
                      <a:pt x="57773" y="48746"/>
                    </a:cubicBezTo>
                    <a:cubicBezTo>
                      <a:pt x="57773" y="48746"/>
                      <a:pt x="57773" y="52357"/>
                      <a:pt x="63189" y="52357"/>
                    </a:cubicBezTo>
                    <a:cubicBezTo>
                      <a:pt x="68605" y="52357"/>
                      <a:pt x="68605" y="48746"/>
                      <a:pt x="68605" y="48746"/>
                    </a:cubicBezTo>
                    <a:cubicBezTo>
                      <a:pt x="68605" y="41524"/>
                      <a:pt x="64994" y="30692"/>
                      <a:pt x="55967" y="21665"/>
                    </a:cubicBezTo>
                    <a:close/>
                  </a:path>
                </a:pathLst>
              </a:custGeom>
              <a:solidFill>
                <a:srgbClr val="1D1D1D"/>
              </a:solidFill>
              <a:ln w="18013" cap="flat">
                <a:noFill/>
                <a:prstDash val="solid"/>
                <a:miter/>
              </a:ln>
            </p:spPr>
            <p:txBody>
              <a:bodyPr rtlCol="0" anchor="ctr"/>
              <a:lstStyle/>
              <a:p>
                <a:endParaRPr lang="zh-CN" altLang="en-US"/>
              </a:p>
            </p:txBody>
          </p:sp>
          <p:sp>
            <p:nvSpPr>
              <p:cNvPr id="79" name="任意多边形: 形状 78"/>
              <p:cNvSpPr/>
              <p:nvPr/>
            </p:nvSpPr>
            <p:spPr>
              <a:xfrm>
                <a:off x="9261134" y="6180319"/>
                <a:ext cx="54162" cy="54162"/>
              </a:xfrm>
              <a:custGeom>
                <a:avLst/>
                <a:gdLst>
                  <a:gd name="connsiteX0" fmla="*/ 52357 w 54161"/>
                  <a:gd name="connsiteY0" fmla="*/ 21665 h 54161"/>
                  <a:gd name="connsiteX1" fmla="*/ 46940 w 54161"/>
                  <a:gd name="connsiteY1" fmla="*/ 14444 h 54161"/>
                  <a:gd name="connsiteX2" fmla="*/ 21665 w 54161"/>
                  <a:gd name="connsiteY2" fmla="*/ 0 h 54161"/>
                  <a:gd name="connsiteX3" fmla="*/ 0 w 54161"/>
                  <a:gd name="connsiteY3" fmla="*/ 9027 h 54161"/>
                  <a:gd name="connsiteX4" fmla="*/ 39719 w 54161"/>
                  <a:gd name="connsiteY4" fmla="*/ 21665 h 54161"/>
                  <a:gd name="connsiteX5" fmla="*/ 43330 w 54161"/>
                  <a:gd name="connsiteY5" fmla="*/ 25276 h 54161"/>
                  <a:gd name="connsiteX6" fmla="*/ 52357 w 54161"/>
                  <a:gd name="connsiteY6" fmla="*/ 50551 h 54161"/>
                  <a:gd name="connsiteX7" fmla="*/ 57773 w 54161"/>
                  <a:gd name="connsiteY7" fmla="*/ 54162 h 54161"/>
                  <a:gd name="connsiteX8" fmla="*/ 63189 w 54161"/>
                  <a:gd name="connsiteY8" fmla="*/ 50551 h 54161"/>
                  <a:gd name="connsiteX9" fmla="*/ 52357 w 54161"/>
                  <a:gd name="connsiteY9" fmla="*/ 21665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61" h="54161">
                    <a:moveTo>
                      <a:pt x="52357" y="21665"/>
                    </a:moveTo>
                    <a:cubicBezTo>
                      <a:pt x="50551" y="19859"/>
                      <a:pt x="48746" y="16249"/>
                      <a:pt x="46940" y="14444"/>
                    </a:cubicBezTo>
                    <a:cubicBezTo>
                      <a:pt x="39719" y="7222"/>
                      <a:pt x="30692" y="3611"/>
                      <a:pt x="21665" y="0"/>
                    </a:cubicBezTo>
                    <a:cubicBezTo>
                      <a:pt x="14443" y="3611"/>
                      <a:pt x="7222" y="5417"/>
                      <a:pt x="0" y="9027"/>
                    </a:cubicBezTo>
                    <a:cubicBezTo>
                      <a:pt x="18054" y="9027"/>
                      <a:pt x="30692" y="12638"/>
                      <a:pt x="39719" y="21665"/>
                    </a:cubicBezTo>
                    <a:cubicBezTo>
                      <a:pt x="41524" y="23470"/>
                      <a:pt x="41524" y="23470"/>
                      <a:pt x="43330" y="25276"/>
                    </a:cubicBezTo>
                    <a:cubicBezTo>
                      <a:pt x="52357" y="36108"/>
                      <a:pt x="52357" y="50551"/>
                      <a:pt x="52357" y="50551"/>
                    </a:cubicBezTo>
                    <a:cubicBezTo>
                      <a:pt x="52357" y="50551"/>
                      <a:pt x="52357" y="54162"/>
                      <a:pt x="57773" y="54162"/>
                    </a:cubicBezTo>
                    <a:cubicBezTo>
                      <a:pt x="63189" y="54162"/>
                      <a:pt x="63189" y="50551"/>
                      <a:pt x="63189" y="50551"/>
                    </a:cubicBezTo>
                    <a:cubicBezTo>
                      <a:pt x="61384" y="48746"/>
                      <a:pt x="61384" y="34303"/>
                      <a:pt x="52357" y="21665"/>
                    </a:cubicBezTo>
                    <a:close/>
                  </a:path>
                </a:pathLst>
              </a:custGeom>
              <a:solidFill>
                <a:srgbClr val="1D1D1D"/>
              </a:solidFill>
              <a:ln w="18013" cap="flat">
                <a:noFill/>
                <a:prstDash val="solid"/>
                <a:miter/>
              </a:ln>
            </p:spPr>
            <p:txBody>
              <a:bodyPr rtlCol="0" anchor="ctr"/>
              <a:lstStyle/>
              <a:p>
                <a:endParaRPr lang="zh-CN" altLang="en-US"/>
              </a:p>
            </p:txBody>
          </p:sp>
          <p:sp>
            <p:nvSpPr>
              <p:cNvPr id="80" name="任意多边形: 形状 79"/>
              <p:cNvSpPr/>
              <p:nvPr/>
            </p:nvSpPr>
            <p:spPr>
              <a:xfrm>
                <a:off x="9212388" y="6198373"/>
                <a:ext cx="36108" cy="36108"/>
              </a:xfrm>
              <a:custGeom>
                <a:avLst/>
                <a:gdLst>
                  <a:gd name="connsiteX0" fmla="*/ 36108 w 36107"/>
                  <a:gd name="connsiteY0" fmla="*/ 23470 h 36107"/>
                  <a:gd name="connsiteX1" fmla="*/ 14443 w 36107"/>
                  <a:gd name="connsiteY1" fmla="*/ 0 h 36107"/>
                  <a:gd name="connsiteX2" fmla="*/ 0 w 36107"/>
                  <a:gd name="connsiteY2" fmla="*/ 3611 h 36107"/>
                  <a:gd name="connsiteX3" fmla="*/ 18054 w 36107"/>
                  <a:gd name="connsiteY3" fmla="*/ 10832 h 36107"/>
                  <a:gd name="connsiteX4" fmla="*/ 25275 w 36107"/>
                  <a:gd name="connsiteY4" fmla="*/ 25276 h 36107"/>
                  <a:gd name="connsiteX5" fmla="*/ 27081 w 36107"/>
                  <a:gd name="connsiteY5" fmla="*/ 46940 h 36107"/>
                  <a:gd name="connsiteX6" fmla="*/ 32497 w 36107"/>
                  <a:gd name="connsiteY6" fmla="*/ 50551 h 36107"/>
                  <a:gd name="connsiteX7" fmla="*/ 37913 w 36107"/>
                  <a:gd name="connsiteY7" fmla="*/ 46940 h 36107"/>
                  <a:gd name="connsiteX8" fmla="*/ 36108 w 36107"/>
                  <a:gd name="connsiteY8" fmla="*/ 234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 h="36107">
                    <a:moveTo>
                      <a:pt x="36108" y="23470"/>
                    </a:moveTo>
                    <a:cubicBezTo>
                      <a:pt x="30692" y="3611"/>
                      <a:pt x="16248" y="0"/>
                      <a:pt x="14443" y="0"/>
                    </a:cubicBezTo>
                    <a:cubicBezTo>
                      <a:pt x="9027" y="1806"/>
                      <a:pt x="5416" y="1806"/>
                      <a:pt x="0" y="3611"/>
                    </a:cubicBezTo>
                    <a:cubicBezTo>
                      <a:pt x="7221" y="3611"/>
                      <a:pt x="14443" y="7222"/>
                      <a:pt x="18054" y="10832"/>
                    </a:cubicBezTo>
                    <a:cubicBezTo>
                      <a:pt x="21665" y="14444"/>
                      <a:pt x="23470" y="19859"/>
                      <a:pt x="25275" y="25276"/>
                    </a:cubicBezTo>
                    <a:cubicBezTo>
                      <a:pt x="28886" y="36108"/>
                      <a:pt x="27081" y="46940"/>
                      <a:pt x="27081" y="46940"/>
                    </a:cubicBezTo>
                    <a:cubicBezTo>
                      <a:pt x="27081" y="46940"/>
                      <a:pt x="27081" y="50551"/>
                      <a:pt x="32497" y="50551"/>
                    </a:cubicBezTo>
                    <a:cubicBezTo>
                      <a:pt x="37913" y="50551"/>
                      <a:pt x="37913" y="46940"/>
                      <a:pt x="37913" y="46940"/>
                    </a:cubicBezTo>
                    <a:cubicBezTo>
                      <a:pt x="39719" y="48746"/>
                      <a:pt x="39719" y="37913"/>
                      <a:pt x="36108" y="23470"/>
                    </a:cubicBezTo>
                    <a:close/>
                  </a:path>
                </a:pathLst>
              </a:custGeom>
              <a:solidFill>
                <a:srgbClr val="1D1D1D"/>
              </a:solidFill>
              <a:ln w="18013" cap="flat">
                <a:noFill/>
                <a:prstDash val="solid"/>
                <a:miter/>
              </a:ln>
            </p:spPr>
            <p:txBody>
              <a:bodyPr rtlCol="0" anchor="ctr"/>
              <a:lstStyle/>
              <a:p>
                <a:endParaRPr lang="zh-CN" altLang="en-US"/>
              </a:p>
            </p:txBody>
          </p:sp>
          <p:sp>
            <p:nvSpPr>
              <p:cNvPr id="81" name="任意多边形: 形状 80"/>
              <p:cNvSpPr/>
              <p:nvPr/>
            </p:nvSpPr>
            <p:spPr>
              <a:xfrm>
                <a:off x="9277220" y="6169487"/>
                <a:ext cx="72216" cy="18054"/>
              </a:xfrm>
              <a:custGeom>
                <a:avLst/>
                <a:gdLst>
                  <a:gd name="connsiteX0" fmla="*/ 3774 w 72215"/>
                  <a:gd name="connsiteY0" fmla="*/ 10832 h 18053"/>
                  <a:gd name="connsiteX1" fmla="*/ 68768 w 72215"/>
                  <a:gd name="connsiteY1" fmla="*/ 19859 h 18053"/>
                  <a:gd name="connsiteX2" fmla="*/ 83211 w 72215"/>
                  <a:gd name="connsiteY2" fmla="*/ 12637 h 18053"/>
                  <a:gd name="connsiteX3" fmla="*/ 27244 w 72215"/>
                  <a:gd name="connsiteY3" fmla="*/ 0 h 18053"/>
                  <a:gd name="connsiteX4" fmla="*/ 1968 w 72215"/>
                  <a:gd name="connsiteY4" fmla="*/ 7221 h 18053"/>
                  <a:gd name="connsiteX5" fmla="*/ 3774 w 72215"/>
                  <a:gd name="connsiteY5" fmla="*/ 10832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215" h="18053">
                    <a:moveTo>
                      <a:pt x="3774" y="10832"/>
                    </a:moveTo>
                    <a:cubicBezTo>
                      <a:pt x="27244" y="9027"/>
                      <a:pt x="52519" y="14443"/>
                      <a:pt x="68768" y="19859"/>
                    </a:cubicBezTo>
                    <a:cubicBezTo>
                      <a:pt x="74184" y="18054"/>
                      <a:pt x="77795" y="14443"/>
                      <a:pt x="83211" y="12637"/>
                    </a:cubicBezTo>
                    <a:cubicBezTo>
                      <a:pt x="72379" y="9027"/>
                      <a:pt x="50714" y="1805"/>
                      <a:pt x="27244" y="0"/>
                    </a:cubicBezTo>
                    <a:cubicBezTo>
                      <a:pt x="23633" y="0"/>
                      <a:pt x="9190" y="1805"/>
                      <a:pt x="1968" y="7221"/>
                    </a:cubicBezTo>
                    <a:cubicBezTo>
                      <a:pt x="-1643" y="9027"/>
                      <a:pt x="163" y="10832"/>
                      <a:pt x="3774" y="10832"/>
                    </a:cubicBezTo>
                    <a:close/>
                  </a:path>
                </a:pathLst>
              </a:custGeom>
              <a:solidFill>
                <a:srgbClr val="1D1D1D"/>
              </a:solidFill>
              <a:ln w="18013" cap="flat">
                <a:noFill/>
                <a:prstDash val="solid"/>
                <a:miter/>
              </a:ln>
            </p:spPr>
            <p:txBody>
              <a:bodyPr rtlCol="0" anchor="ctr"/>
              <a:lstStyle/>
              <a:p>
                <a:endParaRPr lang="zh-CN" altLang="en-US"/>
              </a:p>
            </p:txBody>
          </p:sp>
          <p:sp>
            <p:nvSpPr>
              <p:cNvPr id="82" name="任意多边形: 形状 81"/>
              <p:cNvSpPr/>
              <p:nvPr/>
            </p:nvSpPr>
            <p:spPr>
              <a:xfrm>
                <a:off x="9226552" y="6188854"/>
                <a:ext cx="54162" cy="18054"/>
              </a:xfrm>
              <a:custGeom>
                <a:avLst/>
                <a:gdLst>
                  <a:gd name="connsiteX0" fmla="*/ 2085 w 54161"/>
                  <a:gd name="connsiteY0" fmla="*/ 9519 h 18053"/>
                  <a:gd name="connsiteX1" fmla="*/ 56247 w 54161"/>
                  <a:gd name="connsiteY1" fmla="*/ 22157 h 18053"/>
                  <a:gd name="connsiteX2" fmla="*/ 70690 w 54161"/>
                  <a:gd name="connsiteY2" fmla="*/ 16741 h 18053"/>
                  <a:gd name="connsiteX3" fmla="*/ 29166 w 54161"/>
                  <a:gd name="connsiteY3" fmla="*/ 492 h 18053"/>
                  <a:gd name="connsiteX4" fmla="*/ 2085 w 54161"/>
                  <a:gd name="connsiteY4" fmla="*/ 4103 h 18053"/>
                  <a:gd name="connsiteX5" fmla="*/ 2085 w 54161"/>
                  <a:gd name="connsiteY5" fmla="*/ 9519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161" h="18053">
                    <a:moveTo>
                      <a:pt x="2085" y="9519"/>
                    </a:moveTo>
                    <a:cubicBezTo>
                      <a:pt x="23750" y="7714"/>
                      <a:pt x="43609" y="14935"/>
                      <a:pt x="56247" y="22157"/>
                    </a:cubicBezTo>
                    <a:cubicBezTo>
                      <a:pt x="61663" y="20351"/>
                      <a:pt x="65274" y="18546"/>
                      <a:pt x="70690" y="16741"/>
                    </a:cubicBezTo>
                    <a:cubicBezTo>
                      <a:pt x="61663" y="11324"/>
                      <a:pt x="45414" y="4103"/>
                      <a:pt x="29166" y="492"/>
                    </a:cubicBezTo>
                    <a:cubicBezTo>
                      <a:pt x="14723" y="-1313"/>
                      <a:pt x="3890" y="2297"/>
                      <a:pt x="2085" y="4103"/>
                    </a:cubicBezTo>
                    <a:cubicBezTo>
                      <a:pt x="-1526" y="7714"/>
                      <a:pt x="279" y="9519"/>
                      <a:pt x="2085" y="9519"/>
                    </a:cubicBezTo>
                    <a:close/>
                  </a:path>
                </a:pathLst>
              </a:custGeom>
              <a:solidFill>
                <a:srgbClr val="1D1D1D"/>
              </a:solidFill>
              <a:ln w="18013" cap="flat">
                <a:noFill/>
                <a:prstDash val="solid"/>
                <a:miter/>
              </a:ln>
            </p:spPr>
            <p:txBody>
              <a:bodyPr rtlCol="0" anchor="ctr"/>
              <a:lstStyle/>
              <a:p>
                <a:endParaRPr lang="zh-CN" altLang="en-US"/>
              </a:p>
            </p:txBody>
          </p:sp>
          <p:sp>
            <p:nvSpPr>
              <p:cNvPr id="83" name="任意多边形: 形状 82"/>
              <p:cNvSpPr/>
              <p:nvPr/>
            </p:nvSpPr>
            <p:spPr>
              <a:xfrm>
                <a:off x="8995741" y="6223649"/>
                <a:ext cx="631889" cy="126378"/>
              </a:xfrm>
              <a:custGeom>
                <a:avLst/>
                <a:gdLst>
                  <a:gd name="connsiteX0" fmla="*/ 213037 w 631889"/>
                  <a:gd name="connsiteY0" fmla="*/ 135405 h 126377"/>
                  <a:gd name="connsiteX1" fmla="*/ 640916 w 631889"/>
                  <a:gd name="connsiteY1" fmla="*/ 95686 h 126377"/>
                  <a:gd name="connsiteX2" fmla="*/ 646332 w 631889"/>
                  <a:gd name="connsiteY2" fmla="*/ 0 h 126377"/>
                  <a:gd name="connsiteX3" fmla="*/ 492873 w 631889"/>
                  <a:gd name="connsiteY3" fmla="*/ 90270 h 126377"/>
                  <a:gd name="connsiteX4" fmla="*/ 57773 w 631889"/>
                  <a:gd name="connsiteY4" fmla="*/ 99297 h 126377"/>
                  <a:gd name="connsiteX5" fmla="*/ 0 w 631889"/>
                  <a:gd name="connsiteY5" fmla="*/ 84853 h 126377"/>
                  <a:gd name="connsiteX6" fmla="*/ 1805 w 631889"/>
                  <a:gd name="connsiteY6" fmla="*/ 90270 h 126377"/>
                  <a:gd name="connsiteX7" fmla="*/ 213037 w 631889"/>
                  <a:gd name="connsiteY7" fmla="*/ 135405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126377">
                    <a:moveTo>
                      <a:pt x="213037" y="135405"/>
                    </a:moveTo>
                    <a:cubicBezTo>
                      <a:pt x="370107" y="139015"/>
                      <a:pt x="604808" y="111934"/>
                      <a:pt x="640916" y="95686"/>
                    </a:cubicBezTo>
                    <a:cubicBezTo>
                      <a:pt x="646332" y="55967"/>
                      <a:pt x="646332" y="25275"/>
                      <a:pt x="646332" y="0"/>
                    </a:cubicBezTo>
                    <a:cubicBezTo>
                      <a:pt x="639111" y="46940"/>
                      <a:pt x="583143" y="79437"/>
                      <a:pt x="492873" y="90270"/>
                    </a:cubicBezTo>
                    <a:cubicBezTo>
                      <a:pt x="402604" y="102907"/>
                      <a:pt x="124572" y="111934"/>
                      <a:pt x="57773" y="99297"/>
                    </a:cubicBezTo>
                    <a:cubicBezTo>
                      <a:pt x="21665" y="92075"/>
                      <a:pt x="7222" y="88464"/>
                      <a:pt x="0" y="84853"/>
                    </a:cubicBezTo>
                    <a:cubicBezTo>
                      <a:pt x="0" y="88464"/>
                      <a:pt x="1805" y="90270"/>
                      <a:pt x="1805" y="90270"/>
                    </a:cubicBezTo>
                    <a:cubicBezTo>
                      <a:pt x="1805" y="90270"/>
                      <a:pt x="55967" y="131794"/>
                      <a:pt x="213037" y="135405"/>
                    </a:cubicBezTo>
                    <a:close/>
                  </a:path>
                </a:pathLst>
              </a:custGeom>
              <a:solidFill>
                <a:srgbClr val="131313"/>
              </a:solidFill>
              <a:ln w="18013" cap="flat">
                <a:noFill/>
                <a:prstDash val="solid"/>
                <a:miter/>
              </a:ln>
            </p:spPr>
            <p:txBody>
              <a:bodyPr rtlCol="0" anchor="ctr"/>
              <a:lstStyle/>
              <a:p>
                <a:endParaRPr lang="zh-CN" altLang="en-US"/>
              </a:p>
            </p:txBody>
          </p:sp>
          <p:sp>
            <p:nvSpPr>
              <p:cNvPr id="84" name="任意多边形: 形状 83"/>
              <p:cNvSpPr/>
              <p:nvPr/>
            </p:nvSpPr>
            <p:spPr>
              <a:xfrm>
                <a:off x="9001157" y="6330168"/>
                <a:ext cx="631889" cy="54162"/>
              </a:xfrm>
              <a:custGeom>
                <a:avLst/>
                <a:gdLst>
                  <a:gd name="connsiteX0" fmla="*/ 21665 w 631889"/>
                  <a:gd name="connsiteY0" fmla="*/ 39718 h 54161"/>
                  <a:gd name="connsiteX1" fmla="*/ 487457 w 631889"/>
                  <a:gd name="connsiteY1" fmla="*/ 32497 h 54161"/>
                  <a:gd name="connsiteX2" fmla="*/ 510928 w 631889"/>
                  <a:gd name="connsiteY2" fmla="*/ 55967 h 54161"/>
                  <a:gd name="connsiteX3" fmla="*/ 639111 w 631889"/>
                  <a:gd name="connsiteY3" fmla="*/ 39718 h 54161"/>
                  <a:gd name="connsiteX4" fmla="*/ 639111 w 631889"/>
                  <a:gd name="connsiteY4" fmla="*/ 0 h 54161"/>
                  <a:gd name="connsiteX5" fmla="*/ 574116 w 631889"/>
                  <a:gd name="connsiteY5" fmla="*/ 46940 h 54161"/>
                  <a:gd name="connsiteX6" fmla="*/ 489263 w 631889"/>
                  <a:gd name="connsiteY6" fmla="*/ 30691 h 54161"/>
                  <a:gd name="connsiteX7" fmla="*/ 160680 w 631889"/>
                  <a:gd name="connsiteY7" fmla="*/ 45135 h 54161"/>
                  <a:gd name="connsiteX8" fmla="*/ 0 w 631889"/>
                  <a:gd name="connsiteY8" fmla="*/ 25275 h 54161"/>
                  <a:gd name="connsiteX9" fmla="*/ 21665 w 631889"/>
                  <a:gd name="connsiteY9" fmla="*/ 39718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54161">
                    <a:moveTo>
                      <a:pt x="21665" y="39718"/>
                    </a:moveTo>
                    <a:cubicBezTo>
                      <a:pt x="52357" y="50551"/>
                      <a:pt x="373717" y="72216"/>
                      <a:pt x="487457" y="32497"/>
                    </a:cubicBezTo>
                    <a:cubicBezTo>
                      <a:pt x="487457" y="54162"/>
                      <a:pt x="491068" y="55967"/>
                      <a:pt x="510928" y="55967"/>
                    </a:cubicBezTo>
                    <a:cubicBezTo>
                      <a:pt x="530787" y="55967"/>
                      <a:pt x="633694" y="64994"/>
                      <a:pt x="639111" y="39718"/>
                    </a:cubicBezTo>
                    <a:cubicBezTo>
                      <a:pt x="642721" y="23470"/>
                      <a:pt x="640916" y="9027"/>
                      <a:pt x="639111" y="0"/>
                    </a:cubicBezTo>
                    <a:cubicBezTo>
                      <a:pt x="639111" y="0"/>
                      <a:pt x="633694" y="39718"/>
                      <a:pt x="574116" y="46940"/>
                    </a:cubicBezTo>
                    <a:cubicBezTo>
                      <a:pt x="512733" y="54162"/>
                      <a:pt x="496484" y="37913"/>
                      <a:pt x="489263" y="30691"/>
                    </a:cubicBezTo>
                    <a:cubicBezTo>
                      <a:pt x="444128" y="41524"/>
                      <a:pt x="341220" y="50551"/>
                      <a:pt x="160680" y="45135"/>
                    </a:cubicBezTo>
                    <a:cubicBezTo>
                      <a:pt x="57773" y="41524"/>
                      <a:pt x="16249" y="32497"/>
                      <a:pt x="0" y="25275"/>
                    </a:cubicBezTo>
                    <a:cubicBezTo>
                      <a:pt x="3611" y="30691"/>
                      <a:pt x="10832" y="36108"/>
                      <a:pt x="21665" y="39718"/>
                    </a:cubicBezTo>
                    <a:close/>
                  </a:path>
                </a:pathLst>
              </a:custGeom>
              <a:solidFill>
                <a:srgbClr val="000000"/>
              </a:solidFill>
              <a:ln w="18013" cap="flat">
                <a:noFill/>
                <a:prstDash val="solid"/>
                <a:miter/>
              </a:ln>
            </p:spPr>
            <p:txBody>
              <a:bodyPr rtlCol="0" anchor="ctr"/>
              <a:lstStyle/>
              <a:p>
                <a:endParaRPr lang="zh-CN" altLang="en-US"/>
              </a:p>
            </p:txBody>
          </p:sp>
          <p:sp>
            <p:nvSpPr>
              <p:cNvPr id="85" name="任意多边形: 形状 84"/>
              <p:cNvSpPr/>
              <p:nvPr/>
            </p:nvSpPr>
            <p:spPr>
              <a:xfrm>
                <a:off x="9703440" y="6081022"/>
                <a:ext cx="397187" cy="288864"/>
              </a:xfrm>
              <a:custGeom>
                <a:avLst/>
                <a:gdLst>
                  <a:gd name="connsiteX0" fmla="*/ 16 w 397187"/>
                  <a:gd name="connsiteY0" fmla="*/ 272615 h 288863"/>
                  <a:gd name="connsiteX1" fmla="*/ 32514 w 397187"/>
                  <a:gd name="connsiteY1" fmla="*/ 178735 h 288863"/>
                  <a:gd name="connsiteX2" fmla="*/ 124589 w 397187"/>
                  <a:gd name="connsiteY2" fmla="*/ 68605 h 288863"/>
                  <a:gd name="connsiteX3" fmla="*/ 213053 w 397187"/>
                  <a:gd name="connsiteY3" fmla="*/ 0 h 288863"/>
                  <a:gd name="connsiteX4" fmla="*/ 310545 w 397187"/>
                  <a:gd name="connsiteY4" fmla="*/ 55967 h 288863"/>
                  <a:gd name="connsiteX5" fmla="*/ 373734 w 397187"/>
                  <a:gd name="connsiteY5" fmla="*/ 54162 h 288863"/>
                  <a:gd name="connsiteX6" fmla="*/ 397204 w 397187"/>
                  <a:gd name="connsiteY6" fmla="*/ 234702 h 288863"/>
                  <a:gd name="connsiteX7" fmla="*/ 388177 w 397187"/>
                  <a:gd name="connsiteY7" fmla="*/ 267199 h 288863"/>
                  <a:gd name="connsiteX8" fmla="*/ 326793 w 397187"/>
                  <a:gd name="connsiteY8" fmla="*/ 279837 h 288863"/>
                  <a:gd name="connsiteX9" fmla="*/ 200415 w 397187"/>
                  <a:gd name="connsiteY9" fmla="*/ 288864 h 288863"/>
                  <a:gd name="connsiteX10" fmla="*/ 48762 w 397187"/>
                  <a:gd name="connsiteY10" fmla="*/ 290669 h 288863"/>
                  <a:gd name="connsiteX11" fmla="*/ 16 w 397187"/>
                  <a:gd name="connsiteY11" fmla="*/ 272615 h 28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7187" h="288863">
                    <a:moveTo>
                      <a:pt x="16" y="272615"/>
                    </a:moveTo>
                    <a:cubicBezTo>
                      <a:pt x="16" y="272615"/>
                      <a:pt x="-1789" y="218453"/>
                      <a:pt x="32514" y="178735"/>
                    </a:cubicBezTo>
                    <a:cubicBezTo>
                      <a:pt x="68622" y="139016"/>
                      <a:pt x="119173" y="108324"/>
                      <a:pt x="124589" y="68605"/>
                    </a:cubicBezTo>
                    <a:cubicBezTo>
                      <a:pt x="130005" y="28886"/>
                      <a:pt x="160697" y="0"/>
                      <a:pt x="213053" y="0"/>
                    </a:cubicBezTo>
                    <a:cubicBezTo>
                      <a:pt x="265410" y="0"/>
                      <a:pt x="299712" y="43330"/>
                      <a:pt x="310545" y="55967"/>
                    </a:cubicBezTo>
                    <a:cubicBezTo>
                      <a:pt x="323183" y="68605"/>
                      <a:pt x="370123" y="57773"/>
                      <a:pt x="373734" y="54162"/>
                    </a:cubicBezTo>
                    <a:cubicBezTo>
                      <a:pt x="377344" y="50551"/>
                      <a:pt x="404425" y="77632"/>
                      <a:pt x="397204" y="234702"/>
                    </a:cubicBezTo>
                    <a:lnTo>
                      <a:pt x="388177" y="267199"/>
                    </a:lnTo>
                    <a:cubicBezTo>
                      <a:pt x="388177" y="267199"/>
                      <a:pt x="330404" y="278032"/>
                      <a:pt x="326793" y="279837"/>
                    </a:cubicBezTo>
                    <a:cubicBezTo>
                      <a:pt x="324988" y="281642"/>
                      <a:pt x="213053" y="287059"/>
                      <a:pt x="200415" y="288864"/>
                    </a:cubicBezTo>
                    <a:cubicBezTo>
                      <a:pt x="187778" y="290669"/>
                      <a:pt x="48762" y="290669"/>
                      <a:pt x="48762" y="290669"/>
                    </a:cubicBezTo>
                    <a:lnTo>
                      <a:pt x="16" y="272615"/>
                    </a:lnTo>
                    <a:close/>
                  </a:path>
                </a:pathLst>
              </a:custGeom>
              <a:solidFill>
                <a:srgbClr val="1A1A1A"/>
              </a:solidFill>
              <a:ln w="18013" cap="flat">
                <a:noFill/>
                <a:prstDash val="solid"/>
                <a:miter/>
              </a:ln>
            </p:spPr>
            <p:txBody>
              <a:bodyPr rtlCol="0" anchor="ctr"/>
              <a:lstStyle/>
              <a:p>
                <a:endParaRPr lang="zh-CN" altLang="en-US"/>
              </a:p>
            </p:txBody>
          </p:sp>
          <p:sp>
            <p:nvSpPr>
              <p:cNvPr id="86" name="任意多边形: 形状 85"/>
              <p:cNvSpPr/>
              <p:nvPr/>
            </p:nvSpPr>
            <p:spPr>
              <a:xfrm>
                <a:off x="9703456" y="6301281"/>
                <a:ext cx="397187" cy="54162"/>
              </a:xfrm>
              <a:custGeom>
                <a:avLst/>
                <a:gdLst>
                  <a:gd name="connsiteX0" fmla="*/ 0 w 397187"/>
                  <a:gd name="connsiteY0" fmla="*/ 52356 h 54161"/>
                  <a:gd name="connsiteX1" fmla="*/ 48746 w 397187"/>
                  <a:gd name="connsiteY1" fmla="*/ 70410 h 54161"/>
                  <a:gd name="connsiteX2" fmla="*/ 200399 w 397187"/>
                  <a:gd name="connsiteY2" fmla="*/ 68605 h 54161"/>
                  <a:gd name="connsiteX3" fmla="*/ 326777 w 397187"/>
                  <a:gd name="connsiteY3" fmla="*/ 59578 h 54161"/>
                  <a:gd name="connsiteX4" fmla="*/ 388160 w 397187"/>
                  <a:gd name="connsiteY4" fmla="*/ 46940 h 54161"/>
                  <a:gd name="connsiteX5" fmla="*/ 397187 w 397187"/>
                  <a:gd name="connsiteY5" fmla="*/ 14443 h 54161"/>
                  <a:gd name="connsiteX6" fmla="*/ 397187 w 397187"/>
                  <a:gd name="connsiteY6" fmla="*/ 0 h 54161"/>
                  <a:gd name="connsiteX7" fmla="*/ 317750 w 397187"/>
                  <a:gd name="connsiteY7" fmla="*/ 28886 h 54161"/>
                  <a:gd name="connsiteX8" fmla="*/ 120962 w 397187"/>
                  <a:gd name="connsiteY8" fmla="*/ 10832 h 54161"/>
                  <a:gd name="connsiteX9" fmla="*/ 0 w 397187"/>
                  <a:gd name="connsiteY9" fmla="*/ 39719 h 54161"/>
                  <a:gd name="connsiteX10" fmla="*/ 0 w 397187"/>
                  <a:gd name="connsiteY10" fmla="*/ 52356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0" y="52356"/>
                    </a:moveTo>
                    <a:lnTo>
                      <a:pt x="48746" y="70410"/>
                    </a:lnTo>
                    <a:cubicBezTo>
                      <a:pt x="48746" y="70410"/>
                      <a:pt x="187761" y="68605"/>
                      <a:pt x="200399" y="68605"/>
                    </a:cubicBezTo>
                    <a:cubicBezTo>
                      <a:pt x="213037" y="66800"/>
                      <a:pt x="324972" y="61383"/>
                      <a:pt x="326777" y="59578"/>
                    </a:cubicBezTo>
                    <a:cubicBezTo>
                      <a:pt x="328582" y="57773"/>
                      <a:pt x="388160" y="46940"/>
                      <a:pt x="388160" y="46940"/>
                    </a:cubicBezTo>
                    <a:lnTo>
                      <a:pt x="397187" y="14443"/>
                    </a:lnTo>
                    <a:cubicBezTo>
                      <a:pt x="397187" y="9027"/>
                      <a:pt x="397187" y="5416"/>
                      <a:pt x="397187" y="0"/>
                    </a:cubicBezTo>
                    <a:cubicBezTo>
                      <a:pt x="393577" y="10832"/>
                      <a:pt x="353858" y="27081"/>
                      <a:pt x="317750" y="28886"/>
                    </a:cubicBezTo>
                    <a:cubicBezTo>
                      <a:pt x="281642" y="30692"/>
                      <a:pt x="232896" y="10832"/>
                      <a:pt x="120962" y="10832"/>
                    </a:cubicBezTo>
                    <a:cubicBezTo>
                      <a:pt x="43330" y="10832"/>
                      <a:pt x="10832" y="28886"/>
                      <a:pt x="0" y="39719"/>
                    </a:cubicBezTo>
                    <a:cubicBezTo>
                      <a:pt x="0" y="46940"/>
                      <a:pt x="0" y="52356"/>
                      <a:pt x="0" y="52356"/>
                    </a:cubicBezTo>
                    <a:close/>
                  </a:path>
                </a:pathLst>
              </a:custGeom>
              <a:solidFill>
                <a:srgbClr val="131313"/>
              </a:solidFill>
              <a:ln w="18013" cap="flat">
                <a:noFill/>
                <a:prstDash val="solid"/>
                <a:miter/>
              </a:ln>
            </p:spPr>
            <p:txBody>
              <a:bodyPr rtlCol="0" anchor="ctr"/>
              <a:lstStyle/>
              <a:p>
                <a:endParaRPr lang="zh-CN" altLang="en-US"/>
              </a:p>
            </p:txBody>
          </p:sp>
          <p:sp>
            <p:nvSpPr>
              <p:cNvPr id="87" name="任意多边形: 形状 86"/>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88" name="任意多边形: 形状 87"/>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89" name="任意多边形: 形状 88"/>
              <p:cNvSpPr/>
              <p:nvPr/>
            </p:nvSpPr>
            <p:spPr>
              <a:xfrm>
                <a:off x="9950796" y="6171293"/>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90" name="任意多边形: 形状 89"/>
              <p:cNvSpPr/>
              <p:nvPr/>
            </p:nvSpPr>
            <p:spPr>
              <a:xfrm>
                <a:off x="9929131" y="6201984"/>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8"/>
                      <a:pt x="19617" y="25276"/>
                      <a:pt x="12638" y="25276"/>
                    </a:cubicBezTo>
                    <a:cubicBezTo>
                      <a:pt x="5658" y="25276"/>
                      <a:pt x="0" y="19618"/>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91" name="任意多边形: 形状 90"/>
              <p:cNvSpPr/>
              <p:nvPr/>
            </p:nvSpPr>
            <p:spPr>
              <a:xfrm>
                <a:off x="9905661" y="6232676"/>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92" name="任意多边形: 形状 91"/>
              <p:cNvSpPr/>
              <p:nvPr/>
            </p:nvSpPr>
            <p:spPr>
              <a:xfrm>
                <a:off x="9899497" y="6229517"/>
                <a:ext cx="18054" cy="18054"/>
              </a:xfrm>
              <a:custGeom>
                <a:avLst/>
                <a:gdLst>
                  <a:gd name="connsiteX0" fmla="*/ 20607 w 18053"/>
                  <a:gd name="connsiteY0" fmla="*/ 32046 h 18053"/>
                  <a:gd name="connsiteX1" fmla="*/ 13386 w 18053"/>
                  <a:gd name="connsiteY1" fmla="*/ 30241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4 h 18053"/>
                  <a:gd name="connsiteX8" fmla="*/ 26023 w 18053"/>
                  <a:gd name="connsiteY8" fmla="*/ 30241 h 18053"/>
                  <a:gd name="connsiteX9" fmla="*/ 20607 w 18053"/>
                  <a:gd name="connsiteY9" fmla="*/ 32046 h 18053"/>
                  <a:gd name="connsiteX10" fmla="*/ 15191 w 18053"/>
                  <a:gd name="connsiteY10" fmla="*/ 8576 h 18053"/>
                  <a:gd name="connsiteX11" fmla="*/ 11580 w 18053"/>
                  <a:gd name="connsiteY11" fmla="*/ 8576 h 18053"/>
                  <a:gd name="connsiteX12" fmla="*/ 7969 w 18053"/>
                  <a:gd name="connsiteY12" fmla="*/ 12187 h 18053"/>
                  <a:gd name="connsiteX13" fmla="*/ 9775 w 18053"/>
                  <a:gd name="connsiteY13" fmla="*/ 17603 h 18053"/>
                  <a:gd name="connsiteX14" fmla="*/ 16996 w 18053"/>
                  <a:gd name="connsiteY14" fmla="*/ 23019 h 18053"/>
                  <a:gd name="connsiteX15" fmla="*/ 26023 w 18053"/>
                  <a:gd name="connsiteY15" fmla="*/ 23019 h 18053"/>
                  <a:gd name="connsiteX16" fmla="*/ 29634 w 18053"/>
                  <a:gd name="connsiteY16" fmla="*/ 19408 h 18053"/>
                  <a:gd name="connsiteX17" fmla="*/ 29634 w 18053"/>
                  <a:gd name="connsiteY17" fmla="*/ 19408 h 18053"/>
                  <a:gd name="connsiteX18" fmla="*/ 27829 w 18053"/>
                  <a:gd name="connsiteY18" fmla="*/ 13992 h 18053"/>
                  <a:gd name="connsiteX19" fmla="*/ 20607 w 18053"/>
                  <a:gd name="connsiteY19" fmla="*/ 8576 h 18053"/>
                  <a:gd name="connsiteX20" fmla="*/ 15191 w 18053"/>
                  <a:gd name="connsiteY20"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053" h="18053">
                    <a:moveTo>
                      <a:pt x="20607" y="32046"/>
                    </a:moveTo>
                    <a:cubicBezTo>
                      <a:pt x="18802" y="32046"/>
                      <a:pt x="15191" y="32046"/>
                      <a:pt x="13386" y="30241"/>
                    </a:cubicBezTo>
                    <a:cubicBezTo>
                      <a:pt x="9775" y="28435"/>
                      <a:pt x="4359" y="26630"/>
                      <a:pt x="2553" y="23019"/>
                    </a:cubicBezTo>
                    <a:cubicBezTo>
                      <a:pt x="748" y="19408"/>
                      <a:pt x="-1058" y="13992"/>
                      <a:pt x="748" y="10381"/>
                    </a:cubicBezTo>
                    <a:cubicBezTo>
                      <a:pt x="2553" y="6770"/>
                      <a:pt x="6164" y="3160"/>
                      <a:pt x="9775" y="1354"/>
                    </a:cubicBezTo>
                    <a:cubicBezTo>
                      <a:pt x="13386" y="-451"/>
                      <a:pt x="18802" y="-451"/>
                      <a:pt x="22413" y="1354"/>
                    </a:cubicBezTo>
                    <a:cubicBezTo>
                      <a:pt x="26023" y="3160"/>
                      <a:pt x="31440" y="4965"/>
                      <a:pt x="33245" y="8576"/>
                    </a:cubicBezTo>
                    <a:cubicBezTo>
                      <a:pt x="35050" y="12187"/>
                      <a:pt x="36856" y="17603"/>
                      <a:pt x="35050" y="21214"/>
                    </a:cubicBezTo>
                    <a:cubicBezTo>
                      <a:pt x="33245" y="24824"/>
                      <a:pt x="29634" y="28435"/>
                      <a:pt x="26023" y="30241"/>
                    </a:cubicBezTo>
                    <a:cubicBezTo>
                      <a:pt x="24218" y="32046"/>
                      <a:pt x="22413" y="32046"/>
                      <a:pt x="20607" y="32046"/>
                    </a:cubicBezTo>
                    <a:close/>
                    <a:moveTo>
                      <a:pt x="15191" y="8576"/>
                    </a:moveTo>
                    <a:cubicBezTo>
                      <a:pt x="13386" y="8576"/>
                      <a:pt x="13386" y="8576"/>
                      <a:pt x="11580" y="8576"/>
                    </a:cubicBezTo>
                    <a:cubicBezTo>
                      <a:pt x="9775" y="8576"/>
                      <a:pt x="7969" y="10381"/>
                      <a:pt x="7969" y="12187"/>
                    </a:cubicBezTo>
                    <a:cubicBezTo>
                      <a:pt x="7969" y="13992"/>
                      <a:pt x="7969" y="15797"/>
                      <a:pt x="9775" y="17603"/>
                    </a:cubicBezTo>
                    <a:cubicBezTo>
                      <a:pt x="11580" y="19408"/>
                      <a:pt x="13386" y="21214"/>
                      <a:pt x="16996" y="23019"/>
                    </a:cubicBezTo>
                    <a:cubicBezTo>
                      <a:pt x="20607" y="24824"/>
                      <a:pt x="22413" y="24824"/>
                      <a:pt x="26023" y="23019"/>
                    </a:cubicBezTo>
                    <a:cubicBezTo>
                      <a:pt x="27829" y="23019"/>
                      <a:pt x="29634" y="21214"/>
                      <a:pt x="29634" y="19408"/>
                    </a:cubicBezTo>
                    <a:lnTo>
                      <a:pt x="29634" y="19408"/>
                    </a:lnTo>
                    <a:cubicBezTo>
                      <a:pt x="29634" y="17603"/>
                      <a:pt x="29634" y="15797"/>
                      <a:pt x="27829" y="13992"/>
                    </a:cubicBezTo>
                    <a:cubicBezTo>
                      <a:pt x="26023" y="12187"/>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93" name="任意多边形: 形状 92"/>
              <p:cNvSpPr/>
              <p:nvPr/>
            </p:nvSpPr>
            <p:spPr>
              <a:xfrm>
                <a:off x="9922967" y="6197020"/>
                <a:ext cx="18054" cy="18054"/>
              </a:xfrm>
              <a:custGeom>
                <a:avLst/>
                <a:gdLst>
                  <a:gd name="connsiteX0" fmla="*/ 20607 w 18053"/>
                  <a:gd name="connsiteY0" fmla="*/ 32046 h 18053"/>
                  <a:gd name="connsiteX1" fmla="*/ 13386 w 18053"/>
                  <a:gd name="connsiteY1" fmla="*/ 30240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3 h 18053"/>
                  <a:gd name="connsiteX8" fmla="*/ 20607 w 18053"/>
                  <a:gd name="connsiteY8" fmla="*/ 32046 h 18053"/>
                  <a:gd name="connsiteX9" fmla="*/ 15191 w 18053"/>
                  <a:gd name="connsiteY9" fmla="*/ 8576 h 18053"/>
                  <a:gd name="connsiteX10" fmla="*/ 11580 w 18053"/>
                  <a:gd name="connsiteY10" fmla="*/ 8576 h 18053"/>
                  <a:gd name="connsiteX11" fmla="*/ 7969 w 18053"/>
                  <a:gd name="connsiteY11" fmla="*/ 12186 h 18053"/>
                  <a:gd name="connsiteX12" fmla="*/ 9775 w 18053"/>
                  <a:gd name="connsiteY12" fmla="*/ 17603 h 18053"/>
                  <a:gd name="connsiteX13" fmla="*/ 16996 w 18053"/>
                  <a:gd name="connsiteY13" fmla="*/ 23019 h 18053"/>
                  <a:gd name="connsiteX14" fmla="*/ 29634 w 18053"/>
                  <a:gd name="connsiteY14" fmla="*/ 19408 h 18053"/>
                  <a:gd name="connsiteX15" fmla="*/ 29634 w 18053"/>
                  <a:gd name="connsiteY15" fmla="*/ 19408 h 18053"/>
                  <a:gd name="connsiteX16" fmla="*/ 27829 w 18053"/>
                  <a:gd name="connsiteY16" fmla="*/ 13992 h 18053"/>
                  <a:gd name="connsiteX17" fmla="*/ 20607 w 18053"/>
                  <a:gd name="connsiteY17" fmla="*/ 8576 h 18053"/>
                  <a:gd name="connsiteX18" fmla="*/ 15191 w 18053"/>
                  <a:gd name="connsiteY18"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053" h="18053">
                    <a:moveTo>
                      <a:pt x="20607" y="32046"/>
                    </a:moveTo>
                    <a:cubicBezTo>
                      <a:pt x="18802" y="32046"/>
                      <a:pt x="15191" y="32046"/>
                      <a:pt x="13386" y="30240"/>
                    </a:cubicBezTo>
                    <a:cubicBezTo>
                      <a:pt x="9775" y="28435"/>
                      <a:pt x="4359" y="26630"/>
                      <a:pt x="2553" y="23019"/>
                    </a:cubicBezTo>
                    <a:cubicBezTo>
                      <a:pt x="748" y="19408"/>
                      <a:pt x="-1058" y="13992"/>
                      <a:pt x="748" y="10381"/>
                    </a:cubicBezTo>
                    <a:cubicBezTo>
                      <a:pt x="2553" y="6770"/>
                      <a:pt x="6164" y="3159"/>
                      <a:pt x="9775" y="1354"/>
                    </a:cubicBezTo>
                    <a:cubicBezTo>
                      <a:pt x="13386" y="-451"/>
                      <a:pt x="18802" y="-451"/>
                      <a:pt x="22413" y="1354"/>
                    </a:cubicBezTo>
                    <a:cubicBezTo>
                      <a:pt x="26023" y="3159"/>
                      <a:pt x="31440" y="4965"/>
                      <a:pt x="33245" y="8576"/>
                    </a:cubicBezTo>
                    <a:cubicBezTo>
                      <a:pt x="35050" y="12186"/>
                      <a:pt x="36856" y="17603"/>
                      <a:pt x="35050" y="21213"/>
                    </a:cubicBezTo>
                    <a:cubicBezTo>
                      <a:pt x="33245" y="28435"/>
                      <a:pt x="26023" y="32046"/>
                      <a:pt x="20607" y="32046"/>
                    </a:cubicBezTo>
                    <a:close/>
                    <a:moveTo>
                      <a:pt x="15191" y="8576"/>
                    </a:moveTo>
                    <a:cubicBezTo>
                      <a:pt x="13386" y="8576"/>
                      <a:pt x="13386" y="8576"/>
                      <a:pt x="11580" y="8576"/>
                    </a:cubicBezTo>
                    <a:cubicBezTo>
                      <a:pt x="9775" y="8576"/>
                      <a:pt x="7969" y="10381"/>
                      <a:pt x="7969" y="12186"/>
                    </a:cubicBezTo>
                    <a:cubicBezTo>
                      <a:pt x="7969" y="13992"/>
                      <a:pt x="7969" y="15797"/>
                      <a:pt x="9775" y="17603"/>
                    </a:cubicBezTo>
                    <a:cubicBezTo>
                      <a:pt x="11580" y="19408"/>
                      <a:pt x="13386" y="21213"/>
                      <a:pt x="16996" y="23019"/>
                    </a:cubicBezTo>
                    <a:cubicBezTo>
                      <a:pt x="22413" y="24824"/>
                      <a:pt x="27829" y="23019"/>
                      <a:pt x="29634" y="19408"/>
                    </a:cubicBezTo>
                    <a:lnTo>
                      <a:pt x="29634" y="19408"/>
                    </a:lnTo>
                    <a:cubicBezTo>
                      <a:pt x="29634" y="17603"/>
                      <a:pt x="29634" y="15797"/>
                      <a:pt x="27829" y="13992"/>
                    </a:cubicBezTo>
                    <a:cubicBezTo>
                      <a:pt x="26023" y="12186"/>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94" name="任意多边形: 形状 93"/>
              <p:cNvSpPr/>
              <p:nvPr/>
            </p:nvSpPr>
            <p:spPr>
              <a:xfrm>
                <a:off x="9946839" y="6166532"/>
                <a:ext cx="18054" cy="18054"/>
              </a:xfrm>
              <a:custGeom>
                <a:avLst/>
                <a:gdLst>
                  <a:gd name="connsiteX0" fmla="*/ 20205 w 18053"/>
                  <a:gd name="connsiteY0" fmla="*/ 31841 h 18053"/>
                  <a:gd name="connsiteX1" fmla="*/ 12984 w 18053"/>
                  <a:gd name="connsiteY1" fmla="*/ 30036 h 18053"/>
                  <a:gd name="connsiteX2" fmla="*/ 346 w 18053"/>
                  <a:gd name="connsiteY2" fmla="*/ 10176 h 18053"/>
                  <a:gd name="connsiteX3" fmla="*/ 22011 w 18053"/>
                  <a:gd name="connsiteY3" fmla="*/ 1149 h 18053"/>
                  <a:gd name="connsiteX4" fmla="*/ 34648 w 18053"/>
                  <a:gd name="connsiteY4" fmla="*/ 21009 h 18053"/>
                  <a:gd name="connsiteX5" fmla="*/ 34648 w 18053"/>
                  <a:gd name="connsiteY5" fmla="*/ 21009 h 18053"/>
                  <a:gd name="connsiteX6" fmla="*/ 20205 w 18053"/>
                  <a:gd name="connsiteY6" fmla="*/ 31841 h 18053"/>
                  <a:gd name="connsiteX7" fmla="*/ 14789 w 18053"/>
                  <a:gd name="connsiteY7" fmla="*/ 8371 h 18053"/>
                  <a:gd name="connsiteX8" fmla="*/ 5762 w 18053"/>
                  <a:gd name="connsiteY8" fmla="*/ 13787 h 18053"/>
                  <a:gd name="connsiteX9" fmla="*/ 12984 w 18053"/>
                  <a:gd name="connsiteY9" fmla="*/ 24619 h 18053"/>
                  <a:gd name="connsiteX10" fmla="*/ 25622 w 18053"/>
                  <a:gd name="connsiteY10" fmla="*/ 21009 h 18053"/>
                  <a:gd name="connsiteX11" fmla="*/ 18400 w 18053"/>
                  <a:gd name="connsiteY11" fmla="*/ 10176 h 18053"/>
                  <a:gd name="connsiteX12" fmla="*/ 14789 w 18053"/>
                  <a:gd name="connsiteY12" fmla="*/ 8371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53" h="18053">
                    <a:moveTo>
                      <a:pt x="20205" y="31841"/>
                    </a:moveTo>
                    <a:cubicBezTo>
                      <a:pt x="18400" y="31841"/>
                      <a:pt x="14789" y="31841"/>
                      <a:pt x="12984" y="30036"/>
                    </a:cubicBezTo>
                    <a:cubicBezTo>
                      <a:pt x="3957" y="26425"/>
                      <a:pt x="-1459" y="17398"/>
                      <a:pt x="346" y="10176"/>
                    </a:cubicBezTo>
                    <a:cubicBezTo>
                      <a:pt x="3957" y="2955"/>
                      <a:pt x="12984" y="-2462"/>
                      <a:pt x="22011" y="1149"/>
                    </a:cubicBezTo>
                    <a:cubicBezTo>
                      <a:pt x="31038" y="4760"/>
                      <a:pt x="36454" y="13787"/>
                      <a:pt x="34648" y="21009"/>
                    </a:cubicBezTo>
                    <a:lnTo>
                      <a:pt x="34648" y="21009"/>
                    </a:lnTo>
                    <a:cubicBezTo>
                      <a:pt x="32843" y="28230"/>
                      <a:pt x="25622" y="31841"/>
                      <a:pt x="20205" y="31841"/>
                    </a:cubicBezTo>
                    <a:close/>
                    <a:moveTo>
                      <a:pt x="14789" y="8371"/>
                    </a:moveTo>
                    <a:cubicBezTo>
                      <a:pt x="11178" y="8371"/>
                      <a:pt x="7568" y="10176"/>
                      <a:pt x="5762" y="13787"/>
                    </a:cubicBezTo>
                    <a:cubicBezTo>
                      <a:pt x="3957" y="17398"/>
                      <a:pt x="7568" y="22814"/>
                      <a:pt x="12984" y="24619"/>
                    </a:cubicBezTo>
                    <a:cubicBezTo>
                      <a:pt x="18400" y="26425"/>
                      <a:pt x="23816" y="24619"/>
                      <a:pt x="25622" y="21009"/>
                    </a:cubicBezTo>
                    <a:cubicBezTo>
                      <a:pt x="27427" y="17398"/>
                      <a:pt x="23816" y="11982"/>
                      <a:pt x="18400" y="10176"/>
                    </a:cubicBezTo>
                    <a:cubicBezTo>
                      <a:pt x="18400" y="8371"/>
                      <a:pt x="16595" y="8371"/>
                      <a:pt x="14789" y="8371"/>
                    </a:cubicBezTo>
                    <a:close/>
                  </a:path>
                </a:pathLst>
              </a:custGeom>
              <a:solidFill>
                <a:srgbClr val="2E2E2E"/>
              </a:solidFill>
              <a:ln w="18013" cap="flat">
                <a:noFill/>
                <a:prstDash val="solid"/>
                <a:miter/>
              </a:ln>
            </p:spPr>
            <p:txBody>
              <a:bodyPr rtlCol="0" anchor="ctr"/>
              <a:lstStyle/>
              <a:p>
                <a:endParaRPr lang="zh-CN" altLang="en-US"/>
              </a:p>
            </p:txBody>
          </p:sp>
          <p:sp>
            <p:nvSpPr>
              <p:cNvPr id="95" name="任意多边形: 形状 94"/>
              <p:cNvSpPr/>
              <p:nvPr/>
            </p:nvSpPr>
            <p:spPr>
              <a:xfrm>
                <a:off x="9797337" y="6073801"/>
                <a:ext cx="180540" cy="162486"/>
              </a:xfrm>
              <a:custGeom>
                <a:avLst/>
                <a:gdLst>
                  <a:gd name="connsiteX0" fmla="*/ 45135 w 180539"/>
                  <a:gd name="connsiteY0" fmla="*/ 68605 h 162485"/>
                  <a:gd name="connsiteX1" fmla="*/ 0 w 180539"/>
                  <a:gd name="connsiteY1" fmla="*/ 151653 h 162485"/>
                  <a:gd name="connsiteX2" fmla="*/ 27081 w 180539"/>
                  <a:gd name="connsiteY2" fmla="*/ 167902 h 162485"/>
                  <a:gd name="connsiteX3" fmla="*/ 92075 w 180539"/>
                  <a:gd name="connsiteY3" fmla="*/ 149848 h 162485"/>
                  <a:gd name="connsiteX4" fmla="*/ 193178 w 180539"/>
                  <a:gd name="connsiteY4" fmla="*/ 39719 h 162485"/>
                  <a:gd name="connsiteX5" fmla="*/ 119156 w 180539"/>
                  <a:gd name="connsiteY5" fmla="*/ 0 h 162485"/>
                  <a:gd name="connsiteX6" fmla="*/ 45135 w 180539"/>
                  <a:gd name="connsiteY6" fmla="*/ 39719 h 162485"/>
                  <a:gd name="connsiteX7" fmla="*/ 45135 w 180539"/>
                  <a:gd name="connsiteY7" fmla="*/ 68605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539" h="162485">
                    <a:moveTo>
                      <a:pt x="45135" y="68605"/>
                    </a:moveTo>
                    <a:cubicBezTo>
                      <a:pt x="32497" y="119156"/>
                      <a:pt x="0" y="142626"/>
                      <a:pt x="0" y="151653"/>
                    </a:cubicBezTo>
                    <a:cubicBezTo>
                      <a:pt x="0" y="155264"/>
                      <a:pt x="1806" y="162486"/>
                      <a:pt x="27081" y="167902"/>
                    </a:cubicBezTo>
                    <a:cubicBezTo>
                      <a:pt x="54162" y="173318"/>
                      <a:pt x="75827" y="169707"/>
                      <a:pt x="92075" y="149848"/>
                    </a:cubicBezTo>
                    <a:cubicBezTo>
                      <a:pt x="110129" y="131794"/>
                      <a:pt x="185956" y="30692"/>
                      <a:pt x="193178" y="39719"/>
                    </a:cubicBezTo>
                    <a:cubicBezTo>
                      <a:pt x="182345" y="19859"/>
                      <a:pt x="151653" y="0"/>
                      <a:pt x="119156" y="0"/>
                    </a:cubicBezTo>
                    <a:cubicBezTo>
                      <a:pt x="70411" y="0"/>
                      <a:pt x="48746" y="23470"/>
                      <a:pt x="45135" y="39719"/>
                    </a:cubicBezTo>
                    <a:cubicBezTo>
                      <a:pt x="45135" y="41524"/>
                      <a:pt x="48746" y="54162"/>
                      <a:pt x="45135" y="68605"/>
                    </a:cubicBezTo>
                    <a:close/>
                  </a:path>
                </a:pathLst>
              </a:custGeom>
              <a:solidFill>
                <a:srgbClr val="2C2C2C"/>
              </a:solidFill>
              <a:ln w="18013" cap="flat">
                <a:noFill/>
                <a:prstDash val="solid"/>
                <a:miter/>
              </a:ln>
            </p:spPr>
            <p:txBody>
              <a:bodyPr rtlCol="0" anchor="ctr"/>
              <a:lstStyle/>
              <a:p>
                <a:endParaRPr lang="zh-CN" altLang="en-US"/>
              </a:p>
            </p:txBody>
          </p:sp>
          <p:sp>
            <p:nvSpPr>
              <p:cNvPr id="96" name="任意多边形: 形状 95"/>
              <p:cNvSpPr/>
              <p:nvPr/>
            </p:nvSpPr>
            <p:spPr>
              <a:xfrm>
                <a:off x="9795532" y="6112718"/>
                <a:ext cx="180540" cy="126378"/>
              </a:xfrm>
              <a:custGeom>
                <a:avLst/>
                <a:gdLst>
                  <a:gd name="connsiteX0" fmla="*/ 140821 w 180539"/>
                  <a:gd name="connsiteY0" fmla="*/ 18856 h 126377"/>
                  <a:gd name="connsiteX1" fmla="*/ 66800 w 180539"/>
                  <a:gd name="connsiteY1" fmla="*/ 24272 h 126377"/>
                  <a:gd name="connsiteX2" fmla="*/ 46940 w 180539"/>
                  <a:gd name="connsiteY2" fmla="*/ 9829 h 126377"/>
                  <a:gd name="connsiteX3" fmla="*/ 46940 w 180539"/>
                  <a:gd name="connsiteY3" fmla="*/ 9829 h 126377"/>
                  <a:gd name="connsiteX4" fmla="*/ 45135 w 180539"/>
                  <a:gd name="connsiteY4" fmla="*/ 29689 h 126377"/>
                  <a:gd name="connsiteX5" fmla="*/ 0 w 180539"/>
                  <a:gd name="connsiteY5" fmla="*/ 112737 h 126377"/>
                  <a:gd name="connsiteX6" fmla="*/ 27081 w 180539"/>
                  <a:gd name="connsiteY6" fmla="*/ 128986 h 126377"/>
                  <a:gd name="connsiteX7" fmla="*/ 92075 w 180539"/>
                  <a:gd name="connsiteY7" fmla="*/ 110932 h 126377"/>
                  <a:gd name="connsiteX8" fmla="*/ 189567 w 180539"/>
                  <a:gd name="connsiteY8" fmla="*/ 802 h 126377"/>
                  <a:gd name="connsiteX9" fmla="*/ 189567 w 180539"/>
                  <a:gd name="connsiteY9" fmla="*/ 802 h 126377"/>
                  <a:gd name="connsiteX10" fmla="*/ 140821 w 180539"/>
                  <a:gd name="connsiteY10" fmla="*/ 18856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539" h="126377">
                    <a:moveTo>
                      <a:pt x="140821" y="18856"/>
                    </a:moveTo>
                    <a:cubicBezTo>
                      <a:pt x="120962" y="31494"/>
                      <a:pt x="81243" y="26078"/>
                      <a:pt x="66800" y="24272"/>
                    </a:cubicBezTo>
                    <a:cubicBezTo>
                      <a:pt x="52357" y="20662"/>
                      <a:pt x="46940" y="9829"/>
                      <a:pt x="46940" y="9829"/>
                    </a:cubicBezTo>
                    <a:lnTo>
                      <a:pt x="46940" y="9829"/>
                    </a:lnTo>
                    <a:cubicBezTo>
                      <a:pt x="46940" y="15245"/>
                      <a:pt x="46940" y="22467"/>
                      <a:pt x="45135" y="29689"/>
                    </a:cubicBezTo>
                    <a:cubicBezTo>
                      <a:pt x="32497" y="80240"/>
                      <a:pt x="0" y="103710"/>
                      <a:pt x="0" y="112737"/>
                    </a:cubicBezTo>
                    <a:cubicBezTo>
                      <a:pt x="0" y="116348"/>
                      <a:pt x="1805" y="123569"/>
                      <a:pt x="27081" y="128986"/>
                    </a:cubicBezTo>
                    <a:cubicBezTo>
                      <a:pt x="54162" y="134402"/>
                      <a:pt x="75827" y="130791"/>
                      <a:pt x="92075" y="110932"/>
                    </a:cubicBezTo>
                    <a:cubicBezTo>
                      <a:pt x="108324" y="92878"/>
                      <a:pt x="173318" y="6218"/>
                      <a:pt x="189567" y="802"/>
                    </a:cubicBezTo>
                    <a:cubicBezTo>
                      <a:pt x="189567" y="802"/>
                      <a:pt x="189567" y="802"/>
                      <a:pt x="189567" y="802"/>
                    </a:cubicBezTo>
                    <a:cubicBezTo>
                      <a:pt x="182345" y="-2809"/>
                      <a:pt x="162486" y="6218"/>
                      <a:pt x="140821" y="18856"/>
                    </a:cubicBezTo>
                    <a:close/>
                  </a:path>
                </a:pathLst>
              </a:custGeom>
              <a:solidFill>
                <a:srgbClr val="252525"/>
              </a:solidFill>
              <a:ln w="18013" cap="flat">
                <a:noFill/>
                <a:prstDash val="solid"/>
                <a:miter/>
              </a:ln>
            </p:spPr>
            <p:txBody>
              <a:bodyPr rtlCol="0" anchor="ctr"/>
              <a:lstStyle/>
              <a:p>
                <a:endParaRPr lang="zh-CN" altLang="en-US"/>
              </a:p>
            </p:txBody>
          </p:sp>
          <p:sp>
            <p:nvSpPr>
              <p:cNvPr id="97" name="任意多边形: 形状 96"/>
              <p:cNvSpPr/>
              <p:nvPr/>
            </p:nvSpPr>
            <p:spPr>
              <a:xfrm>
                <a:off x="9802753" y="6200024"/>
                <a:ext cx="108324" cy="36108"/>
              </a:xfrm>
              <a:custGeom>
                <a:avLst/>
                <a:gdLst>
                  <a:gd name="connsiteX0" fmla="*/ 10832 w 108323"/>
                  <a:gd name="connsiteY0" fmla="*/ 154 h 36107"/>
                  <a:gd name="connsiteX1" fmla="*/ 0 w 108323"/>
                  <a:gd name="connsiteY1" fmla="*/ 14598 h 36107"/>
                  <a:gd name="connsiteX2" fmla="*/ 77632 w 108323"/>
                  <a:gd name="connsiteY2" fmla="*/ 30846 h 36107"/>
                  <a:gd name="connsiteX3" fmla="*/ 104713 w 108323"/>
                  <a:gd name="connsiteY3" fmla="*/ 47095 h 36107"/>
                  <a:gd name="connsiteX4" fmla="*/ 110129 w 108323"/>
                  <a:gd name="connsiteY4" fmla="*/ 43484 h 36107"/>
                  <a:gd name="connsiteX5" fmla="*/ 110129 w 108323"/>
                  <a:gd name="connsiteY5" fmla="*/ 36262 h 36107"/>
                  <a:gd name="connsiteX6" fmla="*/ 84854 w 108323"/>
                  <a:gd name="connsiteY6" fmla="*/ 21819 h 36107"/>
                  <a:gd name="connsiteX7" fmla="*/ 10832 w 108323"/>
                  <a:gd name="connsiteY7" fmla="*/ 154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10832" y="154"/>
                    </a:moveTo>
                    <a:cubicBezTo>
                      <a:pt x="7222" y="5571"/>
                      <a:pt x="3611" y="10987"/>
                      <a:pt x="0" y="14598"/>
                    </a:cubicBezTo>
                    <a:cubicBezTo>
                      <a:pt x="19859" y="5571"/>
                      <a:pt x="52357" y="18208"/>
                      <a:pt x="77632" y="30846"/>
                    </a:cubicBezTo>
                    <a:cubicBezTo>
                      <a:pt x="88464" y="36262"/>
                      <a:pt x="99297" y="41679"/>
                      <a:pt x="104713" y="47095"/>
                    </a:cubicBezTo>
                    <a:cubicBezTo>
                      <a:pt x="104713" y="47095"/>
                      <a:pt x="106518" y="48900"/>
                      <a:pt x="110129" y="43484"/>
                    </a:cubicBezTo>
                    <a:cubicBezTo>
                      <a:pt x="113740" y="38068"/>
                      <a:pt x="110129" y="36262"/>
                      <a:pt x="110129" y="36262"/>
                    </a:cubicBezTo>
                    <a:cubicBezTo>
                      <a:pt x="108324" y="36262"/>
                      <a:pt x="99297" y="29041"/>
                      <a:pt x="84854" y="21819"/>
                    </a:cubicBezTo>
                    <a:cubicBezTo>
                      <a:pt x="64994" y="12792"/>
                      <a:pt x="36108" y="-1651"/>
                      <a:pt x="10832" y="154"/>
                    </a:cubicBezTo>
                    <a:close/>
                  </a:path>
                </a:pathLst>
              </a:custGeom>
              <a:solidFill>
                <a:srgbClr val="1D1D1D"/>
              </a:solidFill>
              <a:ln w="18013" cap="flat">
                <a:noFill/>
                <a:prstDash val="solid"/>
                <a:miter/>
              </a:ln>
            </p:spPr>
            <p:txBody>
              <a:bodyPr rtlCol="0" anchor="ctr"/>
              <a:lstStyle/>
              <a:p>
                <a:endParaRPr lang="zh-CN" altLang="en-US"/>
              </a:p>
            </p:txBody>
          </p:sp>
          <p:sp>
            <p:nvSpPr>
              <p:cNvPr id="98" name="任意多边形: 形状 97"/>
              <p:cNvSpPr/>
              <p:nvPr/>
            </p:nvSpPr>
            <p:spPr>
              <a:xfrm>
                <a:off x="9824418" y="6170722"/>
                <a:ext cx="108324" cy="36108"/>
              </a:xfrm>
              <a:custGeom>
                <a:avLst/>
                <a:gdLst>
                  <a:gd name="connsiteX0" fmla="*/ 7222 w 108323"/>
                  <a:gd name="connsiteY0" fmla="*/ 570 h 36107"/>
                  <a:gd name="connsiteX1" fmla="*/ 0 w 108323"/>
                  <a:gd name="connsiteY1" fmla="*/ 15013 h 36107"/>
                  <a:gd name="connsiteX2" fmla="*/ 84854 w 108323"/>
                  <a:gd name="connsiteY2" fmla="*/ 29456 h 36107"/>
                  <a:gd name="connsiteX3" fmla="*/ 110129 w 108323"/>
                  <a:gd name="connsiteY3" fmla="*/ 42094 h 36107"/>
                  <a:gd name="connsiteX4" fmla="*/ 115545 w 108323"/>
                  <a:gd name="connsiteY4" fmla="*/ 38483 h 36107"/>
                  <a:gd name="connsiteX5" fmla="*/ 115545 w 108323"/>
                  <a:gd name="connsiteY5" fmla="*/ 31262 h 36107"/>
                  <a:gd name="connsiteX6" fmla="*/ 92075 w 108323"/>
                  <a:gd name="connsiteY6" fmla="*/ 18624 h 36107"/>
                  <a:gd name="connsiteX7" fmla="*/ 7222 w 108323"/>
                  <a:gd name="connsiteY7" fmla="*/ 5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7222" y="570"/>
                    </a:moveTo>
                    <a:cubicBezTo>
                      <a:pt x="5416" y="5986"/>
                      <a:pt x="1806" y="11402"/>
                      <a:pt x="0" y="15013"/>
                    </a:cubicBezTo>
                    <a:cubicBezTo>
                      <a:pt x="19859" y="4181"/>
                      <a:pt x="57773" y="16819"/>
                      <a:pt x="84854" y="29456"/>
                    </a:cubicBezTo>
                    <a:cubicBezTo>
                      <a:pt x="95686" y="34873"/>
                      <a:pt x="102908" y="38483"/>
                      <a:pt x="110129" y="42094"/>
                    </a:cubicBezTo>
                    <a:cubicBezTo>
                      <a:pt x="110129" y="42094"/>
                      <a:pt x="113740" y="43900"/>
                      <a:pt x="115545" y="38483"/>
                    </a:cubicBezTo>
                    <a:cubicBezTo>
                      <a:pt x="119156" y="33067"/>
                      <a:pt x="115545" y="31262"/>
                      <a:pt x="115545" y="31262"/>
                    </a:cubicBezTo>
                    <a:cubicBezTo>
                      <a:pt x="113740" y="31262"/>
                      <a:pt x="104713" y="25846"/>
                      <a:pt x="92075" y="18624"/>
                    </a:cubicBezTo>
                    <a:cubicBezTo>
                      <a:pt x="68605" y="11402"/>
                      <a:pt x="32497" y="-3041"/>
                      <a:pt x="7222" y="570"/>
                    </a:cubicBezTo>
                    <a:close/>
                  </a:path>
                </a:pathLst>
              </a:custGeom>
              <a:solidFill>
                <a:srgbClr val="1D1D1D"/>
              </a:solidFill>
              <a:ln w="18013" cap="flat">
                <a:noFill/>
                <a:prstDash val="solid"/>
                <a:miter/>
              </a:ln>
            </p:spPr>
            <p:txBody>
              <a:bodyPr rtlCol="0" anchor="ctr"/>
              <a:lstStyle/>
              <a:p>
                <a:endParaRPr lang="zh-CN" altLang="en-US"/>
              </a:p>
            </p:txBody>
          </p:sp>
          <p:sp>
            <p:nvSpPr>
              <p:cNvPr id="99" name="任意多边形: 形状 98"/>
              <p:cNvSpPr/>
              <p:nvPr/>
            </p:nvSpPr>
            <p:spPr>
              <a:xfrm>
                <a:off x="9835250" y="6143179"/>
                <a:ext cx="126378" cy="36108"/>
              </a:xfrm>
              <a:custGeom>
                <a:avLst/>
                <a:gdLst>
                  <a:gd name="connsiteX0" fmla="*/ 104713 w 126377"/>
                  <a:gd name="connsiteY0" fmla="*/ 19087 h 36107"/>
                  <a:gd name="connsiteX1" fmla="*/ 5416 w 126377"/>
                  <a:gd name="connsiteY1" fmla="*/ 2838 h 36107"/>
                  <a:gd name="connsiteX2" fmla="*/ 0 w 126377"/>
                  <a:gd name="connsiteY2" fmla="*/ 19087 h 36107"/>
                  <a:gd name="connsiteX3" fmla="*/ 97491 w 126377"/>
                  <a:gd name="connsiteY3" fmla="*/ 28114 h 36107"/>
                  <a:gd name="connsiteX4" fmla="*/ 120962 w 126377"/>
                  <a:gd name="connsiteY4" fmla="*/ 38946 h 36107"/>
                  <a:gd name="connsiteX5" fmla="*/ 126378 w 126377"/>
                  <a:gd name="connsiteY5" fmla="*/ 35336 h 36107"/>
                  <a:gd name="connsiteX6" fmla="*/ 126378 w 126377"/>
                  <a:gd name="connsiteY6" fmla="*/ 28114 h 36107"/>
                  <a:gd name="connsiteX7" fmla="*/ 104713 w 126377"/>
                  <a:gd name="connsiteY7" fmla="*/ 1908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36107">
                    <a:moveTo>
                      <a:pt x="104713" y="19087"/>
                    </a:moveTo>
                    <a:cubicBezTo>
                      <a:pt x="77632" y="8255"/>
                      <a:pt x="34302" y="-6189"/>
                      <a:pt x="5416" y="2838"/>
                    </a:cubicBezTo>
                    <a:cubicBezTo>
                      <a:pt x="3611" y="8255"/>
                      <a:pt x="1805" y="13671"/>
                      <a:pt x="0" y="19087"/>
                    </a:cubicBezTo>
                    <a:cubicBezTo>
                      <a:pt x="18054" y="1033"/>
                      <a:pt x="64994" y="15476"/>
                      <a:pt x="97491" y="28114"/>
                    </a:cubicBezTo>
                    <a:cubicBezTo>
                      <a:pt x="106518" y="31725"/>
                      <a:pt x="115545" y="35336"/>
                      <a:pt x="120962" y="38946"/>
                    </a:cubicBezTo>
                    <a:cubicBezTo>
                      <a:pt x="120962" y="38946"/>
                      <a:pt x="124572" y="40752"/>
                      <a:pt x="126378" y="35336"/>
                    </a:cubicBezTo>
                    <a:cubicBezTo>
                      <a:pt x="128183" y="29919"/>
                      <a:pt x="126378" y="28114"/>
                      <a:pt x="126378" y="28114"/>
                    </a:cubicBezTo>
                    <a:cubicBezTo>
                      <a:pt x="122767" y="28114"/>
                      <a:pt x="115545" y="24503"/>
                      <a:pt x="104713" y="19087"/>
                    </a:cubicBezTo>
                    <a:close/>
                  </a:path>
                </a:pathLst>
              </a:custGeom>
              <a:solidFill>
                <a:srgbClr val="1D1D1D"/>
              </a:solidFill>
              <a:ln w="18013" cap="flat">
                <a:noFill/>
                <a:prstDash val="solid"/>
                <a:miter/>
              </a:ln>
            </p:spPr>
            <p:txBody>
              <a:bodyPr rtlCol="0" anchor="ctr"/>
              <a:lstStyle/>
              <a:p>
                <a:endParaRPr lang="zh-CN" altLang="en-US"/>
              </a:p>
            </p:txBody>
          </p:sp>
          <p:sp>
            <p:nvSpPr>
              <p:cNvPr id="100" name="任意多边形: 形状 99"/>
              <p:cNvSpPr/>
              <p:nvPr/>
            </p:nvSpPr>
            <p:spPr>
              <a:xfrm>
                <a:off x="9820302" y="6163929"/>
                <a:ext cx="108324" cy="18054"/>
              </a:xfrm>
              <a:custGeom>
                <a:avLst/>
                <a:gdLst>
                  <a:gd name="connsiteX0" fmla="*/ 13143 w 108323"/>
                  <a:gd name="connsiteY0" fmla="*/ 1947 h 18053"/>
                  <a:gd name="connsiteX1" fmla="*/ 2311 w 108323"/>
                  <a:gd name="connsiteY1" fmla="*/ 5558 h 18053"/>
                  <a:gd name="connsiteX2" fmla="*/ 506 w 108323"/>
                  <a:gd name="connsiteY2" fmla="*/ 12780 h 18053"/>
                  <a:gd name="connsiteX3" fmla="*/ 5922 w 108323"/>
                  <a:gd name="connsiteY3" fmla="*/ 16390 h 18053"/>
                  <a:gd name="connsiteX4" fmla="*/ 5922 w 108323"/>
                  <a:gd name="connsiteY4" fmla="*/ 16390 h 18053"/>
                  <a:gd name="connsiteX5" fmla="*/ 103413 w 108323"/>
                  <a:gd name="connsiteY5" fmla="*/ 18196 h 18053"/>
                  <a:gd name="connsiteX6" fmla="*/ 112440 w 108323"/>
                  <a:gd name="connsiteY6" fmla="*/ 7363 h 18053"/>
                  <a:gd name="connsiteX7" fmla="*/ 13143 w 108323"/>
                  <a:gd name="connsiteY7" fmla="*/ 1947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18053">
                    <a:moveTo>
                      <a:pt x="13143" y="1947"/>
                    </a:moveTo>
                    <a:cubicBezTo>
                      <a:pt x="9532" y="1947"/>
                      <a:pt x="5922" y="3753"/>
                      <a:pt x="2311" y="5558"/>
                    </a:cubicBezTo>
                    <a:cubicBezTo>
                      <a:pt x="2311" y="5558"/>
                      <a:pt x="-1300" y="7363"/>
                      <a:pt x="506" y="12780"/>
                    </a:cubicBezTo>
                    <a:cubicBezTo>
                      <a:pt x="2311" y="18196"/>
                      <a:pt x="5922" y="16390"/>
                      <a:pt x="5922" y="16390"/>
                    </a:cubicBezTo>
                    <a:cubicBezTo>
                      <a:pt x="5922" y="16390"/>
                      <a:pt x="5922" y="16390"/>
                      <a:pt x="5922" y="16390"/>
                    </a:cubicBezTo>
                    <a:cubicBezTo>
                      <a:pt x="29392" y="7363"/>
                      <a:pt x="79943" y="14585"/>
                      <a:pt x="103413" y="18196"/>
                    </a:cubicBezTo>
                    <a:cubicBezTo>
                      <a:pt x="107024" y="14585"/>
                      <a:pt x="108829" y="10974"/>
                      <a:pt x="112440" y="7363"/>
                    </a:cubicBezTo>
                    <a:cubicBezTo>
                      <a:pt x="96192" y="3753"/>
                      <a:pt x="45640" y="-3469"/>
                      <a:pt x="13143" y="1947"/>
                    </a:cubicBezTo>
                    <a:close/>
                  </a:path>
                </a:pathLst>
              </a:custGeom>
              <a:solidFill>
                <a:srgbClr val="1D1D1D"/>
              </a:solidFill>
              <a:ln w="18013" cap="flat">
                <a:noFill/>
                <a:prstDash val="solid"/>
                <a:miter/>
              </a:ln>
            </p:spPr>
            <p:txBody>
              <a:bodyPr rtlCol="0" anchor="ctr"/>
              <a:lstStyle/>
              <a:p>
                <a:endParaRPr lang="zh-CN" altLang="en-US"/>
              </a:p>
            </p:txBody>
          </p:sp>
          <p:sp>
            <p:nvSpPr>
              <p:cNvPr id="101" name="任意多边形: 形状 100"/>
              <p:cNvSpPr/>
              <p:nvPr/>
            </p:nvSpPr>
            <p:spPr>
              <a:xfrm>
                <a:off x="9793927" y="6195354"/>
                <a:ext cx="108324" cy="18054"/>
              </a:xfrm>
              <a:custGeom>
                <a:avLst/>
                <a:gdLst>
                  <a:gd name="connsiteX0" fmla="*/ 23270 w 108323"/>
                  <a:gd name="connsiteY0" fmla="*/ 1215 h 0"/>
                  <a:gd name="connsiteX1" fmla="*/ 1605 w 108323"/>
                  <a:gd name="connsiteY1" fmla="*/ 8436 h 0"/>
                  <a:gd name="connsiteX2" fmla="*/ 1605 w 108323"/>
                  <a:gd name="connsiteY2" fmla="*/ 13852 h 0"/>
                  <a:gd name="connsiteX3" fmla="*/ 8826 w 108323"/>
                  <a:gd name="connsiteY3" fmla="*/ 17463 h 0"/>
                  <a:gd name="connsiteX4" fmla="*/ 14243 w 108323"/>
                  <a:gd name="connsiteY4" fmla="*/ 15658 h 0"/>
                  <a:gd name="connsiteX5" fmla="*/ 108123 w 108323"/>
                  <a:gd name="connsiteY5" fmla="*/ 15658 h 0"/>
                  <a:gd name="connsiteX6" fmla="*/ 117150 w 108323"/>
                  <a:gd name="connsiteY6" fmla="*/ 4825 h 0"/>
                  <a:gd name="connsiteX7" fmla="*/ 23270 w 108323"/>
                  <a:gd name="connsiteY7" fmla="*/ 1215 h 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a:moveTo>
                      <a:pt x="23270" y="1215"/>
                    </a:moveTo>
                    <a:cubicBezTo>
                      <a:pt x="14243" y="3020"/>
                      <a:pt x="5216" y="4825"/>
                      <a:pt x="1605" y="8436"/>
                    </a:cubicBezTo>
                    <a:cubicBezTo>
                      <a:pt x="1605" y="8436"/>
                      <a:pt x="-2006" y="10242"/>
                      <a:pt x="1605" y="13852"/>
                    </a:cubicBezTo>
                    <a:cubicBezTo>
                      <a:pt x="5216" y="19269"/>
                      <a:pt x="8826" y="17463"/>
                      <a:pt x="8826" y="17463"/>
                    </a:cubicBezTo>
                    <a:cubicBezTo>
                      <a:pt x="10632" y="15658"/>
                      <a:pt x="12437" y="15658"/>
                      <a:pt x="14243" y="15658"/>
                    </a:cubicBezTo>
                    <a:cubicBezTo>
                      <a:pt x="32297" y="10242"/>
                      <a:pt x="75626" y="12047"/>
                      <a:pt x="108123" y="15658"/>
                    </a:cubicBezTo>
                    <a:cubicBezTo>
                      <a:pt x="109929" y="12047"/>
                      <a:pt x="113539" y="8436"/>
                      <a:pt x="117150" y="4825"/>
                    </a:cubicBezTo>
                    <a:cubicBezTo>
                      <a:pt x="97291" y="3020"/>
                      <a:pt x="52156" y="-2396"/>
                      <a:pt x="23270" y="1215"/>
                    </a:cubicBezTo>
                    <a:close/>
                  </a:path>
                </a:pathLst>
              </a:custGeom>
              <a:solidFill>
                <a:srgbClr val="1D1D1D"/>
              </a:solidFill>
              <a:ln w="18013" cap="flat">
                <a:noFill/>
                <a:prstDash val="solid"/>
                <a:miter/>
              </a:ln>
            </p:spPr>
            <p:txBody>
              <a:bodyPr rtlCol="0" anchor="ctr"/>
              <a:lstStyle/>
              <a:p>
                <a:endParaRPr lang="zh-CN" altLang="en-US"/>
              </a:p>
            </p:txBody>
          </p:sp>
          <p:sp>
            <p:nvSpPr>
              <p:cNvPr id="102" name="任意多边形: 形状 101"/>
              <p:cNvSpPr/>
              <p:nvPr/>
            </p:nvSpPr>
            <p:spPr>
              <a:xfrm>
                <a:off x="10042871" y="6366276"/>
                <a:ext cx="18054" cy="18054"/>
              </a:xfrm>
              <a:custGeom>
                <a:avLst/>
                <a:gdLst>
                  <a:gd name="connsiteX0" fmla="*/ 0 w 18053"/>
                  <a:gd name="connsiteY0" fmla="*/ 18054 h 18053"/>
                  <a:gd name="connsiteX1" fmla="*/ 25275 w 18053"/>
                  <a:gd name="connsiteY1" fmla="*/ 19859 h 18053"/>
                  <a:gd name="connsiteX2" fmla="*/ 18054 w 18053"/>
                  <a:gd name="connsiteY2" fmla="*/ 0 h 18053"/>
                  <a:gd name="connsiteX3" fmla="*/ 1805 w 18053"/>
                  <a:gd name="connsiteY3" fmla="*/ 9027 h 18053"/>
                </a:gdLst>
                <a:ahLst/>
                <a:cxnLst>
                  <a:cxn ang="0">
                    <a:pos x="connsiteX0" y="connsiteY0"/>
                  </a:cxn>
                  <a:cxn ang="0">
                    <a:pos x="connsiteX1" y="connsiteY1"/>
                  </a:cxn>
                  <a:cxn ang="0">
                    <a:pos x="connsiteX2" y="connsiteY2"/>
                  </a:cxn>
                  <a:cxn ang="0">
                    <a:pos x="connsiteX3" y="connsiteY3"/>
                  </a:cxn>
                </a:cxnLst>
                <a:rect l="l" t="t" r="r" b="b"/>
                <a:pathLst>
                  <a:path w="18053" h="18053">
                    <a:moveTo>
                      <a:pt x="0" y="18054"/>
                    </a:moveTo>
                    <a:lnTo>
                      <a:pt x="25275" y="19859"/>
                    </a:lnTo>
                    <a:lnTo>
                      <a:pt x="18054" y="0"/>
                    </a:lnTo>
                    <a:lnTo>
                      <a:pt x="1805" y="9027"/>
                    </a:lnTo>
                    <a:close/>
                  </a:path>
                </a:pathLst>
              </a:custGeom>
              <a:solidFill>
                <a:srgbClr val="090909"/>
              </a:solidFill>
              <a:ln w="18013" cap="flat">
                <a:noFill/>
                <a:prstDash val="solid"/>
                <a:miter/>
              </a:ln>
            </p:spPr>
            <p:txBody>
              <a:bodyPr rtlCol="0" anchor="ctr"/>
              <a:lstStyle/>
              <a:p>
                <a:endParaRPr lang="zh-CN" altLang="en-US"/>
              </a:p>
            </p:txBody>
          </p:sp>
          <p:sp>
            <p:nvSpPr>
              <p:cNvPr id="103" name="任意多边形: 形状 102"/>
              <p:cNvSpPr/>
              <p:nvPr/>
            </p:nvSpPr>
            <p:spPr>
              <a:xfrm>
                <a:off x="9712483" y="6351832"/>
                <a:ext cx="379133" cy="18054"/>
              </a:xfrm>
              <a:custGeom>
                <a:avLst/>
                <a:gdLst>
                  <a:gd name="connsiteX0" fmla="*/ 7222 w 379133"/>
                  <a:gd name="connsiteY0" fmla="*/ 34303 h 18053"/>
                  <a:gd name="connsiteX1" fmla="*/ 326777 w 379133"/>
                  <a:gd name="connsiteY1" fmla="*/ 34303 h 18053"/>
                  <a:gd name="connsiteX2" fmla="*/ 346636 w 379133"/>
                  <a:gd name="connsiteY2" fmla="*/ 16249 h 18053"/>
                  <a:gd name="connsiteX3" fmla="*/ 355663 w 379133"/>
                  <a:gd name="connsiteY3" fmla="*/ 34303 h 18053"/>
                  <a:gd name="connsiteX4" fmla="*/ 384550 w 379133"/>
                  <a:gd name="connsiteY4" fmla="*/ 34303 h 18053"/>
                  <a:gd name="connsiteX5" fmla="*/ 388160 w 379133"/>
                  <a:gd name="connsiteY5" fmla="*/ 12638 h 18053"/>
                  <a:gd name="connsiteX6" fmla="*/ 388160 w 379133"/>
                  <a:gd name="connsiteY6" fmla="*/ 0 h 18053"/>
                  <a:gd name="connsiteX7" fmla="*/ 346636 w 379133"/>
                  <a:gd name="connsiteY7" fmla="*/ 9027 h 18053"/>
                  <a:gd name="connsiteX8" fmla="*/ 63189 w 379133"/>
                  <a:gd name="connsiteY8" fmla="*/ 18054 h 18053"/>
                  <a:gd name="connsiteX9" fmla="*/ 0 w 379133"/>
                  <a:gd name="connsiteY9" fmla="*/ 27081 h 18053"/>
                  <a:gd name="connsiteX10" fmla="*/ 7222 w 379133"/>
                  <a:gd name="connsiteY10" fmla="*/ 34303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9133" h="18053">
                    <a:moveTo>
                      <a:pt x="7222" y="34303"/>
                    </a:moveTo>
                    <a:cubicBezTo>
                      <a:pt x="7222" y="34303"/>
                      <a:pt x="319555" y="34303"/>
                      <a:pt x="326777" y="34303"/>
                    </a:cubicBezTo>
                    <a:cubicBezTo>
                      <a:pt x="333999" y="34303"/>
                      <a:pt x="346636" y="16249"/>
                      <a:pt x="346636" y="16249"/>
                    </a:cubicBezTo>
                    <a:cubicBezTo>
                      <a:pt x="346636" y="16249"/>
                      <a:pt x="346636" y="34303"/>
                      <a:pt x="355663" y="34303"/>
                    </a:cubicBezTo>
                    <a:cubicBezTo>
                      <a:pt x="364690" y="34303"/>
                      <a:pt x="382744" y="34303"/>
                      <a:pt x="384550" y="34303"/>
                    </a:cubicBezTo>
                    <a:cubicBezTo>
                      <a:pt x="386355" y="34303"/>
                      <a:pt x="388160" y="36108"/>
                      <a:pt x="388160" y="12638"/>
                    </a:cubicBezTo>
                    <a:cubicBezTo>
                      <a:pt x="388160" y="9027"/>
                      <a:pt x="388160" y="3611"/>
                      <a:pt x="388160" y="0"/>
                    </a:cubicBezTo>
                    <a:cubicBezTo>
                      <a:pt x="371912" y="39719"/>
                      <a:pt x="353858" y="16249"/>
                      <a:pt x="346636" y="9027"/>
                    </a:cubicBezTo>
                    <a:cubicBezTo>
                      <a:pt x="312334" y="36108"/>
                      <a:pt x="101102" y="16249"/>
                      <a:pt x="63189" y="18054"/>
                    </a:cubicBezTo>
                    <a:cubicBezTo>
                      <a:pt x="37913" y="18054"/>
                      <a:pt x="12638" y="23470"/>
                      <a:pt x="0" y="27081"/>
                    </a:cubicBezTo>
                    <a:cubicBezTo>
                      <a:pt x="3611" y="32497"/>
                      <a:pt x="7222" y="34303"/>
                      <a:pt x="7222" y="34303"/>
                    </a:cubicBezTo>
                    <a:close/>
                  </a:path>
                </a:pathLst>
              </a:custGeom>
              <a:solidFill>
                <a:srgbClr val="000000"/>
              </a:solidFill>
              <a:ln w="18013" cap="flat">
                <a:noFill/>
                <a:prstDash val="solid"/>
                <a:miter/>
              </a:ln>
            </p:spPr>
            <p:txBody>
              <a:bodyPr rtlCol="0" anchor="ctr"/>
              <a:lstStyle/>
              <a:p>
                <a:endParaRPr lang="zh-CN" altLang="en-US"/>
              </a:p>
            </p:txBody>
          </p:sp>
          <p:sp>
            <p:nvSpPr>
              <p:cNvPr id="104" name="任意多边形: 形状 103"/>
              <p:cNvSpPr/>
              <p:nvPr/>
            </p:nvSpPr>
            <p:spPr>
              <a:xfrm>
                <a:off x="9772062" y="2249970"/>
                <a:ext cx="162486" cy="180540"/>
              </a:xfrm>
              <a:custGeom>
                <a:avLst/>
                <a:gdLst>
                  <a:gd name="connsiteX0" fmla="*/ 0 w 162485"/>
                  <a:gd name="connsiteY0" fmla="*/ 104713 h 180539"/>
                  <a:gd name="connsiteX1" fmla="*/ 153459 w 162485"/>
                  <a:gd name="connsiteY1" fmla="*/ 0 h 180539"/>
                  <a:gd name="connsiteX2" fmla="*/ 97491 w 162485"/>
                  <a:gd name="connsiteY2" fmla="*/ 189567 h 180539"/>
                  <a:gd name="connsiteX3" fmla="*/ 0 w 162485"/>
                  <a:gd name="connsiteY3" fmla="*/ 104713 h 180539"/>
                </a:gdLst>
                <a:ahLst/>
                <a:cxnLst>
                  <a:cxn ang="0">
                    <a:pos x="connsiteX0" y="connsiteY0"/>
                  </a:cxn>
                  <a:cxn ang="0">
                    <a:pos x="connsiteX1" y="connsiteY1"/>
                  </a:cxn>
                  <a:cxn ang="0">
                    <a:pos x="connsiteX2" y="connsiteY2"/>
                  </a:cxn>
                  <a:cxn ang="0">
                    <a:pos x="connsiteX3" y="connsiteY3"/>
                  </a:cxn>
                </a:cxnLst>
                <a:rect l="l" t="t" r="r" b="b"/>
                <a:pathLst>
                  <a:path w="162485" h="180539">
                    <a:moveTo>
                      <a:pt x="0" y="104713"/>
                    </a:moveTo>
                    <a:cubicBezTo>
                      <a:pt x="0" y="104713"/>
                      <a:pt x="126378" y="68605"/>
                      <a:pt x="153459" y="0"/>
                    </a:cubicBezTo>
                    <a:cubicBezTo>
                      <a:pt x="204010" y="102908"/>
                      <a:pt x="111935" y="193178"/>
                      <a:pt x="97491" y="189567"/>
                    </a:cubicBezTo>
                    <a:cubicBezTo>
                      <a:pt x="83048" y="185956"/>
                      <a:pt x="32497" y="111935"/>
                      <a:pt x="0" y="104713"/>
                    </a:cubicBezTo>
                    <a:close/>
                  </a:path>
                </a:pathLst>
              </a:custGeom>
              <a:solidFill>
                <a:srgbClr val="F4EBE6"/>
              </a:solidFill>
              <a:ln w="18013" cap="flat">
                <a:noFill/>
                <a:prstDash val="solid"/>
                <a:miter/>
              </a:ln>
            </p:spPr>
            <p:txBody>
              <a:bodyPr rtlCol="0" anchor="ctr"/>
              <a:lstStyle/>
              <a:p>
                <a:endParaRPr lang="zh-CN" altLang="en-US"/>
              </a:p>
            </p:txBody>
          </p:sp>
          <p:sp>
            <p:nvSpPr>
              <p:cNvPr id="105" name="任意多边形: 形状 104"/>
              <p:cNvSpPr/>
              <p:nvPr/>
            </p:nvSpPr>
            <p:spPr>
              <a:xfrm>
                <a:off x="9630270" y="2249970"/>
                <a:ext cx="126378" cy="162486"/>
              </a:xfrm>
              <a:custGeom>
                <a:avLst/>
                <a:gdLst>
                  <a:gd name="connsiteX0" fmla="*/ 141792 w 126377"/>
                  <a:gd name="connsiteY0" fmla="*/ 104713 h 162485"/>
                  <a:gd name="connsiteX1" fmla="*/ 9998 w 126377"/>
                  <a:gd name="connsiteY1" fmla="*/ 0 h 162485"/>
                  <a:gd name="connsiteX2" fmla="*/ 60549 w 126377"/>
                  <a:gd name="connsiteY2" fmla="*/ 173318 h 162485"/>
                  <a:gd name="connsiteX3" fmla="*/ 141792 w 126377"/>
                  <a:gd name="connsiteY3" fmla="*/ 104713 h 162485"/>
                </a:gdLst>
                <a:ahLst/>
                <a:cxnLst>
                  <a:cxn ang="0">
                    <a:pos x="connsiteX0" y="connsiteY0"/>
                  </a:cxn>
                  <a:cxn ang="0">
                    <a:pos x="connsiteX1" y="connsiteY1"/>
                  </a:cxn>
                  <a:cxn ang="0">
                    <a:pos x="connsiteX2" y="connsiteY2"/>
                  </a:cxn>
                  <a:cxn ang="0">
                    <a:pos x="connsiteX3" y="connsiteY3"/>
                  </a:cxn>
                </a:cxnLst>
                <a:rect l="l" t="t" r="r" b="b"/>
                <a:pathLst>
                  <a:path w="126377" h="162485">
                    <a:moveTo>
                      <a:pt x="141792" y="104713"/>
                    </a:moveTo>
                    <a:cubicBezTo>
                      <a:pt x="141792" y="104713"/>
                      <a:pt x="37079" y="68605"/>
                      <a:pt x="9998" y="0"/>
                    </a:cubicBezTo>
                    <a:cubicBezTo>
                      <a:pt x="-26110" y="77632"/>
                      <a:pt x="46106" y="176929"/>
                      <a:pt x="60549" y="173318"/>
                    </a:cubicBezTo>
                    <a:cubicBezTo>
                      <a:pt x="74992" y="169707"/>
                      <a:pt x="109295" y="111935"/>
                      <a:pt x="141792" y="104713"/>
                    </a:cubicBezTo>
                    <a:close/>
                  </a:path>
                </a:pathLst>
              </a:custGeom>
              <a:solidFill>
                <a:srgbClr val="F4EBE6"/>
              </a:solidFill>
              <a:ln w="18013" cap="flat">
                <a:noFill/>
                <a:prstDash val="solid"/>
                <a:miter/>
              </a:ln>
            </p:spPr>
            <p:txBody>
              <a:bodyPr rtlCol="0" anchor="ctr"/>
              <a:lstStyle/>
              <a:p>
                <a:endParaRPr lang="zh-CN" altLang="en-US"/>
              </a:p>
            </p:txBody>
          </p:sp>
          <p:sp>
            <p:nvSpPr>
              <p:cNvPr id="106" name="任意多边形: 形状 105"/>
              <p:cNvSpPr/>
              <p:nvPr/>
            </p:nvSpPr>
            <p:spPr>
              <a:xfrm>
                <a:off x="9481183" y="2275245"/>
                <a:ext cx="595781" cy="956861"/>
              </a:xfrm>
              <a:custGeom>
                <a:avLst/>
                <a:gdLst>
                  <a:gd name="connsiteX0" fmla="*/ 529191 w 595781"/>
                  <a:gd name="connsiteY0" fmla="*/ 7222 h 956860"/>
                  <a:gd name="connsiteX1" fmla="*/ 482251 w 595781"/>
                  <a:gd name="connsiteY1" fmla="*/ 0 h 956860"/>
                  <a:gd name="connsiteX2" fmla="*/ 247549 w 595781"/>
                  <a:gd name="connsiteY2" fmla="*/ 886450 h 956860"/>
                  <a:gd name="connsiteX3" fmla="*/ 132004 w 595781"/>
                  <a:gd name="connsiteY3" fmla="*/ 5416 h 956860"/>
                  <a:gd name="connsiteX4" fmla="*/ 103118 w 595781"/>
                  <a:gd name="connsiteY4" fmla="*/ 10832 h 956860"/>
                  <a:gd name="connsiteX5" fmla="*/ 210 w 595781"/>
                  <a:gd name="connsiteY5" fmla="*/ 222064 h 956860"/>
                  <a:gd name="connsiteX6" fmla="*/ 94091 w 595781"/>
                  <a:gd name="connsiteY6" fmla="*/ 240118 h 956860"/>
                  <a:gd name="connsiteX7" fmla="*/ 210 w 595781"/>
                  <a:gd name="connsiteY7" fmla="*/ 330388 h 956860"/>
                  <a:gd name="connsiteX8" fmla="*/ 247549 w 595781"/>
                  <a:gd name="connsiteY8" fmla="*/ 960471 h 956860"/>
                  <a:gd name="connsiteX9" fmla="*/ 583353 w 595781"/>
                  <a:gd name="connsiteY9" fmla="*/ 306918 h 956860"/>
                  <a:gd name="connsiteX10" fmla="*/ 491278 w 595781"/>
                  <a:gd name="connsiteY10" fmla="*/ 223869 h 956860"/>
                  <a:gd name="connsiteX11" fmla="*/ 597797 w 595781"/>
                  <a:gd name="connsiteY11" fmla="*/ 214842 h 956860"/>
                  <a:gd name="connsiteX12" fmla="*/ 529191 w 595781"/>
                  <a:gd name="connsiteY12" fmla="*/ 7222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956860">
                    <a:moveTo>
                      <a:pt x="529191" y="7222"/>
                    </a:moveTo>
                    <a:cubicBezTo>
                      <a:pt x="514748" y="5416"/>
                      <a:pt x="498500" y="1805"/>
                      <a:pt x="482251" y="0"/>
                    </a:cubicBezTo>
                    <a:cubicBezTo>
                      <a:pt x="529191" y="120962"/>
                      <a:pt x="410035" y="666192"/>
                      <a:pt x="247549" y="886450"/>
                    </a:cubicBezTo>
                    <a:cubicBezTo>
                      <a:pt x="88674" y="538008"/>
                      <a:pt x="90480" y="167902"/>
                      <a:pt x="132004" y="5416"/>
                    </a:cubicBezTo>
                    <a:cubicBezTo>
                      <a:pt x="122977" y="7222"/>
                      <a:pt x="113950" y="9027"/>
                      <a:pt x="103118" y="10832"/>
                    </a:cubicBezTo>
                    <a:cubicBezTo>
                      <a:pt x="95896" y="12638"/>
                      <a:pt x="-5206" y="196788"/>
                      <a:pt x="210" y="222064"/>
                    </a:cubicBezTo>
                    <a:cubicBezTo>
                      <a:pt x="2015" y="227480"/>
                      <a:pt x="94091" y="240118"/>
                      <a:pt x="94091" y="240118"/>
                    </a:cubicBezTo>
                    <a:cubicBezTo>
                      <a:pt x="94091" y="240118"/>
                      <a:pt x="-1595" y="319555"/>
                      <a:pt x="210" y="330388"/>
                    </a:cubicBezTo>
                    <a:cubicBezTo>
                      <a:pt x="41734" y="725770"/>
                      <a:pt x="247549" y="960471"/>
                      <a:pt x="247549" y="960471"/>
                    </a:cubicBezTo>
                    <a:cubicBezTo>
                      <a:pt x="247549" y="960471"/>
                      <a:pt x="377538" y="839510"/>
                      <a:pt x="583353" y="306918"/>
                    </a:cubicBezTo>
                    <a:cubicBezTo>
                      <a:pt x="585159" y="297891"/>
                      <a:pt x="491278" y="223869"/>
                      <a:pt x="491278" y="223869"/>
                    </a:cubicBezTo>
                    <a:cubicBezTo>
                      <a:pt x="491278" y="223869"/>
                      <a:pt x="597797" y="220258"/>
                      <a:pt x="597797" y="214842"/>
                    </a:cubicBezTo>
                    <a:cubicBezTo>
                      <a:pt x="603213" y="189567"/>
                      <a:pt x="567105" y="77632"/>
                      <a:pt x="529191" y="7222"/>
                    </a:cubicBezTo>
                    <a:close/>
                  </a:path>
                </a:pathLst>
              </a:custGeom>
              <a:solidFill>
                <a:srgbClr val="2A2E31"/>
              </a:solidFill>
              <a:ln w="18013" cap="flat">
                <a:noFill/>
                <a:prstDash val="solid"/>
                <a:miter/>
              </a:ln>
            </p:spPr>
            <p:txBody>
              <a:bodyPr rtlCol="0" anchor="ctr"/>
              <a:lstStyle/>
              <a:p>
                <a:endParaRPr lang="zh-CN" altLang="en-US"/>
              </a:p>
            </p:txBody>
          </p:sp>
          <p:sp>
            <p:nvSpPr>
              <p:cNvPr id="107" name="任意多边形: 形状 106"/>
              <p:cNvSpPr/>
              <p:nvPr/>
            </p:nvSpPr>
            <p:spPr>
              <a:xfrm>
                <a:off x="9689013" y="3327792"/>
                <a:ext cx="54162" cy="54162"/>
              </a:xfrm>
              <a:custGeom>
                <a:avLst/>
                <a:gdLst>
                  <a:gd name="connsiteX0" fmla="*/ 61384 w 54161"/>
                  <a:gd name="connsiteY0" fmla="*/ 30692 h 54161"/>
                  <a:gd name="connsiteX1" fmla="*/ 30692 w 54161"/>
                  <a:gd name="connsiteY1" fmla="*/ 61383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3"/>
                      <a:pt x="30692" y="61383"/>
                    </a:cubicBezTo>
                    <a:cubicBezTo>
                      <a:pt x="14443" y="61383"/>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08" name="任意多边形: 形状 107"/>
              <p:cNvSpPr/>
              <p:nvPr/>
            </p:nvSpPr>
            <p:spPr>
              <a:xfrm>
                <a:off x="9685402" y="3533607"/>
                <a:ext cx="54162" cy="54162"/>
              </a:xfrm>
              <a:custGeom>
                <a:avLst/>
                <a:gdLst>
                  <a:gd name="connsiteX0" fmla="*/ 61384 w 54161"/>
                  <a:gd name="connsiteY0" fmla="*/ 30692 h 54161"/>
                  <a:gd name="connsiteX1" fmla="*/ 30692 w 54161"/>
                  <a:gd name="connsiteY1" fmla="*/ 61384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4"/>
                      <a:pt x="30692" y="61384"/>
                    </a:cubicBezTo>
                    <a:cubicBezTo>
                      <a:pt x="14443" y="61384"/>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09" name="任意多边形: 形状 108"/>
              <p:cNvSpPr/>
              <p:nvPr/>
            </p:nvSpPr>
            <p:spPr>
              <a:xfrm>
                <a:off x="8484813" y="2533417"/>
                <a:ext cx="180540" cy="180540"/>
              </a:xfrm>
              <a:custGeom>
                <a:avLst/>
                <a:gdLst>
                  <a:gd name="connsiteX0" fmla="*/ 37913 w 180539"/>
                  <a:gd name="connsiteY0" fmla="*/ 193177 h 180539"/>
                  <a:gd name="connsiteX1" fmla="*/ 3611 w 180539"/>
                  <a:gd name="connsiteY1" fmla="*/ 158875 h 180539"/>
                  <a:gd name="connsiteX2" fmla="*/ 0 w 180539"/>
                  <a:gd name="connsiteY2" fmla="*/ 149848 h 180539"/>
                  <a:gd name="connsiteX3" fmla="*/ 3611 w 180539"/>
                  <a:gd name="connsiteY3" fmla="*/ 139016 h 180539"/>
                  <a:gd name="connsiteX4" fmla="*/ 139016 w 180539"/>
                  <a:gd name="connsiteY4" fmla="*/ 3611 h 180539"/>
                  <a:gd name="connsiteX5" fmla="*/ 149848 w 180539"/>
                  <a:gd name="connsiteY5" fmla="*/ 0 h 180539"/>
                  <a:gd name="connsiteX6" fmla="*/ 160680 w 180539"/>
                  <a:gd name="connsiteY6" fmla="*/ 3611 h 180539"/>
                  <a:gd name="connsiteX7" fmla="*/ 194983 w 180539"/>
                  <a:gd name="connsiteY7" fmla="*/ 37913 h 180539"/>
                  <a:gd name="connsiteX8" fmla="*/ 37913 w 180539"/>
                  <a:gd name="connsiteY8"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37913" y="193177"/>
                    </a:moveTo>
                    <a:lnTo>
                      <a:pt x="3611" y="158875"/>
                    </a:lnTo>
                    <a:cubicBezTo>
                      <a:pt x="0" y="155264"/>
                      <a:pt x="0" y="153459"/>
                      <a:pt x="0" y="149848"/>
                    </a:cubicBezTo>
                    <a:cubicBezTo>
                      <a:pt x="0" y="146237"/>
                      <a:pt x="1805" y="142626"/>
                      <a:pt x="3611" y="139016"/>
                    </a:cubicBezTo>
                    <a:lnTo>
                      <a:pt x="139016" y="3611"/>
                    </a:lnTo>
                    <a:cubicBezTo>
                      <a:pt x="142626" y="0"/>
                      <a:pt x="146237" y="0"/>
                      <a:pt x="149848" y="0"/>
                    </a:cubicBezTo>
                    <a:cubicBezTo>
                      <a:pt x="153459" y="0"/>
                      <a:pt x="157070" y="1805"/>
                      <a:pt x="160680" y="3611"/>
                    </a:cubicBezTo>
                    <a:lnTo>
                      <a:pt x="194983" y="37913"/>
                    </a:lnTo>
                    <a:lnTo>
                      <a:pt x="37913" y="193177"/>
                    </a:lnTo>
                    <a:close/>
                  </a:path>
                </a:pathLst>
              </a:custGeom>
              <a:solidFill>
                <a:srgbClr val="F4EBE6"/>
              </a:solidFill>
              <a:ln w="18013" cap="flat">
                <a:noFill/>
                <a:prstDash val="solid"/>
                <a:miter/>
              </a:ln>
            </p:spPr>
            <p:txBody>
              <a:bodyPr rtlCol="0" anchor="ctr"/>
              <a:lstStyle/>
              <a:p>
                <a:endParaRPr lang="zh-CN" altLang="en-US"/>
              </a:p>
            </p:txBody>
          </p:sp>
          <p:sp>
            <p:nvSpPr>
              <p:cNvPr id="110" name="任意多边形: 形状 109"/>
              <p:cNvSpPr/>
              <p:nvPr/>
            </p:nvSpPr>
            <p:spPr>
              <a:xfrm>
                <a:off x="8484813" y="2551471"/>
                <a:ext cx="180540" cy="162486"/>
              </a:xfrm>
              <a:custGeom>
                <a:avLst/>
                <a:gdLst>
                  <a:gd name="connsiteX0" fmla="*/ 0 w 180539"/>
                  <a:gd name="connsiteY0" fmla="*/ 129989 h 162485"/>
                  <a:gd name="connsiteX1" fmla="*/ 3611 w 180539"/>
                  <a:gd name="connsiteY1" fmla="*/ 139016 h 162485"/>
                  <a:gd name="connsiteX2" fmla="*/ 37913 w 180539"/>
                  <a:gd name="connsiteY2" fmla="*/ 173318 h 162485"/>
                  <a:gd name="connsiteX3" fmla="*/ 193178 w 180539"/>
                  <a:gd name="connsiteY3" fmla="*/ 18054 h 162485"/>
                  <a:gd name="connsiteX4" fmla="*/ 175124 w 180539"/>
                  <a:gd name="connsiteY4" fmla="*/ 0 h 162485"/>
                  <a:gd name="connsiteX5" fmla="*/ 23470 w 180539"/>
                  <a:gd name="connsiteY5" fmla="*/ 133599 h 162485"/>
                  <a:gd name="connsiteX6" fmla="*/ 16249 w 180539"/>
                  <a:gd name="connsiteY6" fmla="*/ 108324 h 162485"/>
                  <a:gd name="connsiteX7" fmla="*/ 5416 w 180539"/>
                  <a:gd name="connsiteY7" fmla="*/ 119156 h 162485"/>
                  <a:gd name="connsiteX8" fmla="*/ 0 w 180539"/>
                  <a:gd name="connsiteY8" fmla="*/ 129989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62485">
                    <a:moveTo>
                      <a:pt x="0" y="129989"/>
                    </a:moveTo>
                    <a:cubicBezTo>
                      <a:pt x="0" y="133599"/>
                      <a:pt x="1805" y="137210"/>
                      <a:pt x="3611" y="139016"/>
                    </a:cubicBezTo>
                    <a:lnTo>
                      <a:pt x="37913" y="173318"/>
                    </a:lnTo>
                    <a:lnTo>
                      <a:pt x="193178" y="18054"/>
                    </a:lnTo>
                    <a:lnTo>
                      <a:pt x="175124" y="0"/>
                    </a:lnTo>
                    <a:cubicBezTo>
                      <a:pt x="184151" y="32497"/>
                      <a:pt x="46940" y="157070"/>
                      <a:pt x="23470" y="133599"/>
                    </a:cubicBezTo>
                    <a:cubicBezTo>
                      <a:pt x="14443" y="124572"/>
                      <a:pt x="12638" y="119156"/>
                      <a:pt x="16249" y="108324"/>
                    </a:cubicBezTo>
                    <a:lnTo>
                      <a:pt x="5416" y="119156"/>
                    </a:lnTo>
                    <a:cubicBezTo>
                      <a:pt x="1805" y="122767"/>
                      <a:pt x="0" y="126378"/>
                      <a:pt x="0" y="129989"/>
                    </a:cubicBezTo>
                    <a:close/>
                  </a:path>
                </a:pathLst>
              </a:custGeom>
              <a:solidFill>
                <a:srgbClr val="D3D3D3"/>
              </a:solidFill>
              <a:ln w="18013" cap="flat">
                <a:noFill/>
                <a:prstDash val="solid"/>
                <a:miter/>
              </a:ln>
            </p:spPr>
            <p:txBody>
              <a:bodyPr rtlCol="0" anchor="ctr"/>
              <a:lstStyle/>
              <a:p>
                <a:endParaRPr lang="zh-CN" altLang="en-US"/>
              </a:p>
            </p:txBody>
          </p:sp>
        </p:grpSp>
        <p:sp>
          <p:nvSpPr>
            <p:cNvPr id="9" name="任意多边形: 形状 8"/>
            <p:cNvSpPr/>
            <p:nvPr/>
          </p:nvSpPr>
          <p:spPr>
            <a:xfrm>
              <a:off x="9881486" y="1534093"/>
              <a:ext cx="147683" cy="49228"/>
            </a:xfrm>
            <a:custGeom>
              <a:avLst/>
              <a:gdLst>
                <a:gd name="connsiteX0" fmla="*/ 137838 w 147683"/>
                <a:gd name="connsiteY0" fmla="*/ 60167 h 49227"/>
                <a:gd name="connsiteX1" fmla="*/ 127992 w 147683"/>
                <a:gd name="connsiteY1" fmla="*/ 55244 h 49227"/>
                <a:gd name="connsiteX2" fmla="*/ 19691 w 147683"/>
                <a:gd name="connsiteY2" fmla="*/ 35553 h 49227"/>
                <a:gd name="connsiteX3" fmla="*/ 0 w 147683"/>
                <a:gd name="connsiteY3" fmla="*/ 20785 h 49227"/>
                <a:gd name="connsiteX4" fmla="*/ 14768 w 147683"/>
                <a:gd name="connsiteY4" fmla="*/ 1094 h 49227"/>
                <a:gd name="connsiteX5" fmla="*/ 152606 w 147683"/>
                <a:gd name="connsiteY5" fmla="*/ 30631 h 49227"/>
                <a:gd name="connsiteX6" fmla="*/ 152606 w 147683"/>
                <a:gd name="connsiteY6" fmla="*/ 55244 h 49227"/>
                <a:gd name="connsiteX7" fmla="*/ 137838 w 147683"/>
                <a:gd name="connsiteY7" fmla="*/ 60167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37838" y="60167"/>
                  </a:moveTo>
                  <a:cubicBezTo>
                    <a:pt x="132915" y="60167"/>
                    <a:pt x="127992" y="60167"/>
                    <a:pt x="127992" y="55244"/>
                  </a:cubicBezTo>
                  <a:cubicBezTo>
                    <a:pt x="98456" y="30631"/>
                    <a:pt x="39382" y="30631"/>
                    <a:pt x="19691" y="35553"/>
                  </a:cubicBezTo>
                  <a:cubicBezTo>
                    <a:pt x="9845" y="35553"/>
                    <a:pt x="0" y="30631"/>
                    <a:pt x="0" y="20785"/>
                  </a:cubicBezTo>
                  <a:cubicBezTo>
                    <a:pt x="0" y="10939"/>
                    <a:pt x="4923" y="1094"/>
                    <a:pt x="14768" y="1094"/>
                  </a:cubicBezTo>
                  <a:cubicBezTo>
                    <a:pt x="19691" y="1094"/>
                    <a:pt x="103378" y="-8752"/>
                    <a:pt x="152606" y="30631"/>
                  </a:cubicBezTo>
                  <a:cubicBezTo>
                    <a:pt x="157529" y="35553"/>
                    <a:pt x="162452" y="50322"/>
                    <a:pt x="152606" y="55244"/>
                  </a:cubicBezTo>
                  <a:cubicBezTo>
                    <a:pt x="147683" y="55244"/>
                    <a:pt x="142760" y="60167"/>
                    <a:pt x="137838" y="60167"/>
                  </a:cubicBezTo>
                  <a:close/>
                </a:path>
              </a:pathLst>
            </a:custGeom>
            <a:solidFill>
              <a:srgbClr val="191919"/>
            </a:solidFill>
            <a:ln w="49191" cap="flat">
              <a:noFill/>
              <a:prstDash val="solid"/>
              <a:miter/>
            </a:ln>
          </p:spPr>
          <p:txBody>
            <a:bodyPr rtlCol="0" anchor="ctr"/>
            <a:lstStyle/>
            <a:p>
              <a:endParaRPr lang="zh-CN" altLang="en-US"/>
            </a:p>
          </p:txBody>
        </p:sp>
        <p:sp>
          <p:nvSpPr>
            <p:cNvPr id="10" name="任意多边形: 形状 9"/>
            <p:cNvSpPr/>
            <p:nvPr/>
          </p:nvSpPr>
          <p:spPr>
            <a:xfrm>
              <a:off x="9442485" y="1534093"/>
              <a:ext cx="147683" cy="49228"/>
            </a:xfrm>
            <a:custGeom>
              <a:avLst/>
              <a:gdLst>
                <a:gd name="connsiteX0" fmla="*/ 18460 w 147683"/>
                <a:gd name="connsiteY0" fmla="*/ 61436 h 49227"/>
                <a:gd name="connsiteX1" fmla="*/ 3692 w 147683"/>
                <a:gd name="connsiteY1" fmla="*/ 56513 h 49227"/>
                <a:gd name="connsiteX2" fmla="*/ 3692 w 147683"/>
                <a:gd name="connsiteY2" fmla="*/ 31900 h 49227"/>
                <a:gd name="connsiteX3" fmla="*/ 141530 w 147683"/>
                <a:gd name="connsiteY3" fmla="*/ 2363 h 49227"/>
                <a:gd name="connsiteX4" fmla="*/ 156298 w 147683"/>
                <a:gd name="connsiteY4" fmla="*/ 22054 h 49227"/>
                <a:gd name="connsiteX5" fmla="*/ 136607 w 147683"/>
                <a:gd name="connsiteY5" fmla="*/ 36822 h 49227"/>
                <a:gd name="connsiteX6" fmla="*/ 28306 w 147683"/>
                <a:gd name="connsiteY6" fmla="*/ 56513 h 49227"/>
                <a:gd name="connsiteX7" fmla="*/ 18460 w 147683"/>
                <a:gd name="connsiteY7" fmla="*/ 61436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8460" y="61436"/>
                  </a:moveTo>
                  <a:cubicBezTo>
                    <a:pt x="13538" y="61436"/>
                    <a:pt x="8615" y="61436"/>
                    <a:pt x="3692" y="56513"/>
                  </a:cubicBezTo>
                  <a:cubicBezTo>
                    <a:pt x="-1231" y="51591"/>
                    <a:pt x="-1231" y="36822"/>
                    <a:pt x="3692" y="31900"/>
                  </a:cubicBezTo>
                  <a:cubicBezTo>
                    <a:pt x="52920" y="-12405"/>
                    <a:pt x="136607" y="2363"/>
                    <a:pt x="141530" y="2363"/>
                  </a:cubicBezTo>
                  <a:cubicBezTo>
                    <a:pt x="151375" y="2363"/>
                    <a:pt x="156298" y="12208"/>
                    <a:pt x="156298" y="22054"/>
                  </a:cubicBezTo>
                  <a:cubicBezTo>
                    <a:pt x="156298" y="31900"/>
                    <a:pt x="146453" y="36822"/>
                    <a:pt x="136607" y="36822"/>
                  </a:cubicBezTo>
                  <a:cubicBezTo>
                    <a:pt x="116916" y="31900"/>
                    <a:pt x="57843" y="31900"/>
                    <a:pt x="28306" y="56513"/>
                  </a:cubicBezTo>
                  <a:cubicBezTo>
                    <a:pt x="28306" y="61436"/>
                    <a:pt x="23383" y="61436"/>
                    <a:pt x="18460" y="61436"/>
                  </a:cubicBezTo>
                  <a:close/>
                </a:path>
              </a:pathLst>
            </a:custGeom>
            <a:solidFill>
              <a:srgbClr val="191919"/>
            </a:solidFill>
            <a:ln w="49191" cap="flat">
              <a:noFill/>
              <a:prstDash val="solid"/>
              <a:miter/>
            </a:ln>
          </p:spPr>
          <p:txBody>
            <a:bodyPr rtlCol="0" anchor="ctr"/>
            <a:lstStyle/>
            <a:p>
              <a:endParaRPr lang="zh-CN" altLang="en-US"/>
            </a:p>
          </p:txBody>
        </p:sp>
        <p:grpSp>
          <p:nvGrpSpPr>
            <p:cNvPr id="11" name="组合 10"/>
            <p:cNvGrpSpPr/>
            <p:nvPr/>
          </p:nvGrpSpPr>
          <p:grpSpPr>
            <a:xfrm>
              <a:off x="9478879" y="1612744"/>
              <a:ext cx="105728" cy="125985"/>
              <a:chOff x="11374844" y="1629587"/>
              <a:chExt cx="226342" cy="269707"/>
            </a:xfrm>
          </p:grpSpPr>
          <p:sp>
            <p:nvSpPr>
              <p:cNvPr id="15" name="椭圆 14"/>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rot="841011">
              <a:off x="9882217" y="1620260"/>
              <a:ext cx="105728" cy="125985"/>
              <a:chOff x="11374844" y="1629587"/>
              <a:chExt cx="226342" cy="269707"/>
            </a:xfrm>
          </p:grpSpPr>
          <p:sp>
            <p:nvSpPr>
              <p:cNvPr id="13" name="椭圆 12"/>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20" name="组合 119"/>
          <p:cNvGrpSpPr/>
          <p:nvPr/>
        </p:nvGrpSpPr>
        <p:grpSpPr>
          <a:xfrm>
            <a:off x="1219052" y="1686327"/>
            <a:ext cx="1748049" cy="681167"/>
            <a:chOff x="1219052" y="1686327"/>
            <a:chExt cx="1748049" cy="681167"/>
          </a:xfrm>
        </p:grpSpPr>
        <p:sp>
          <p:nvSpPr>
            <p:cNvPr id="111" name="内容占位符 2"/>
            <p:cNvSpPr txBox="1"/>
            <p:nvPr/>
          </p:nvSpPr>
          <p:spPr>
            <a:xfrm>
              <a:off x="1621496" y="1686327"/>
              <a:ext cx="1345605" cy="56560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0" indent="0">
                <a:lnSpc>
                  <a:spcPct val="120000"/>
                </a:lnSpc>
                <a:spcBef>
                  <a:spcPts val="0"/>
                </a:spcBef>
                <a:buNone/>
              </a:pPr>
              <a:r>
                <a:rPr lang="en-US" altLang="zh-CN" b="1" dirty="0">
                  <a:solidFill>
                    <a:srgbClr val="0097E2"/>
                  </a:solidFill>
                </a:rPr>
                <a:t>2.</a:t>
              </a:r>
              <a:r>
                <a:rPr lang="zh-CN" altLang="en-US" b="1" dirty="0">
                  <a:solidFill>
                    <a:srgbClr val="0097E2"/>
                  </a:solidFill>
                </a:rPr>
                <a:t>计算</a:t>
              </a:r>
              <a:endParaRPr lang="zh-CN" altLang="en-US" b="1" dirty="0">
                <a:solidFill>
                  <a:srgbClr val="0097E2"/>
                </a:solidFill>
              </a:endParaRPr>
            </a:p>
          </p:txBody>
        </p:sp>
        <p:sp>
          <p:nvSpPr>
            <p:cNvPr id="112" name="矩形 111"/>
            <p:cNvSpPr/>
            <p:nvPr/>
          </p:nvSpPr>
          <p:spPr>
            <a:xfrm>
              <a:off x="1749173" y="2286004"/>
              <a:ext cx="992937" cy="72000"/>
            </a:xfrm>
            <a:prstGeom prst="rect">
              <a:avLst/>
            </a:prstGeom>
            <a:solidFill>
              <a:srgbClr val="007B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classroom_185578"/>
            <p:cNvSpPr>
              <a:spLocks noChangeAspect="1"/>
            </p:cNvSpPr>
            <p:nvPr/>
          </p:nvSpPr>
          <p:spPr bwMode="auto">
            <a:xfrm>
              <a:off x="1219052" y="1827431"/>
              <a:ext cx="403649" cy="540063"/>
            </a:xfrm>
            <a:custGeom>
              <a:avLst/>
              <a:gdLst>
                <a:gd name="T0" fmla="*/ 0 w 4601"/>
                <a:gd name="T1" fmla="*/ 181 h 6166"/>
                <a:gd name="T2" fmla="*/ 4420 w 4601"/>
                <a:gd name="T3" fmla="*/ 6166 h 6166"/>
                <a:gd name="T4" fmla="*/ 4420 w 4601"/>
                <a:gd name="T5" fmla="*/ 0 h 6166"/>
                <a:gd name="T6" fmla="*/ 565 w 4601"/>
                <a:gd name="T7" fmla="*/ 5468 h 6166"/>
                <a:gd name="T8" fmla="*/ 565 w 4601"/>
                <a:gd name="T9" fmla="*/ 4836 h 6166"/>
                <a:gd name="T10" fmla="*/ 1164 w 4601"/>
                <a:gd name="T11" fmla="*/ 5299 h 6166"/>
                <a:gd name="T12" fmla="*/ 565 w 4601"/>
                <a:gd name="T13" fmla="*/ 4478 h 6166"/>
                <a:gd name="T14" fmla="*/ 565 w 4601"/>
                <a:gd name="T15" fmla="*/ 3846 h 6166"/>
                <a:gd name="T16" fmla="*/ 1164 w 4601"/>
                <a:gd name="T17" fmla="*/ 4309 h 6166"/>
                <a:gd name="T18" fmla="*/ 565 w 4601"/>
                <a:gd name="T19" fmla="*/ 3530 h 6166"/>
                <a:gd name="T20" fmla="*/ 565 w 4601"/>
                <a:gd name="T21" fmla="*/ 2898 h 6166"/>
                <a:gd name="T22" fmla="*/ 1164 w 4601"/>
                <a:gd name="T23" fmla="*/ 3362 h 6166"/>
                <a:gd name="T24" fmla="*/ 1564 w 4601"/>
                <a:gd name="T25" fmla="*/ 5468 h 6166"/>
                <a:gd name="T26" fmla="*/ 1564 w 4601"/>
                <a:gd name="T27" fmla="*/ 4836 h 6166"/>
                <a:gd name="T28" fmla="*/ 2164 w 4601"/>
                <a:gd name="T29" fmla="*/ 5299 h 6166"/>
                <a:gd name="T30" fmla="*/ 1564 w 4601"/>
                <a:gd name="T31" fmla="*/ 4478 h 6166"/>
                <a:gd name="T32" fmla="*/ 1564 w 4601"/>
                <a:gd name="T33" fmla="*/ 3846 h 6166"/>
                <a:gd name="T34" fmla="*/ 2164 w 4601"/>
                <a:gd name="T35" fmla="*/ 4309 h 6166"/>
                <a:gd name="T36" fmla="*/ 1564 w 4601"/>
                <a:gd name="T37" fmla="*/ 3530 h 6166"/>
                <a:gd name="T38" fmla="*/ 1564 w 4601"/>
                <a:gd name="T39" fmla="*/ 2898 h 6166"/>
                <a:gd name="T40" fmla="*/ 2164 w 4601"/>
                <a:gd name="T41" fmla="*/ 3362 h 6166"/>
                <a:gd name="T42" fmla="*/ 2564 w 4601"/>
                <a:gd name="T43" fmla="*/ 5468 h 6166"/>
                <a:gd name="T44" fmla="*/ 2564 w 4601"/>
                <a:gd name="T45" fmla="*/ 4836 h 6166"/>
                <a:gd name="T46" fmla="*/ 3164 w 4601"/>
                <a:gd name="T47" fmla="*/ 5299 h 6166"/>
                <a:gd name="T48" fmla="*/ 4150 w 4601"/>
                <a:gd name="T49" fmla="*/ 1970 h 6166"/>
                <a:gd name="T50" fmla="*/ 3164 w 4601"/>
                <a:gd name="T51" fmla="*/ 4309 h 6166"/>
                <a:gd name="T52" fmla="*/ 2404 w 4601"/>
                <a:gd name="T53" fmla="*/ 4309 h 6166"/>
                <a:gd name="T54" fmla="*/ 3004 w 4601"/>
                <a:gd name="T55" fmla="*/ 3846 h 6166"/>
                <a:gd name="T56" fmla="*/ 3164 w 4601"/>
                <a:gd name="T57" fmla="*/ 3362 h 6166"/>
                <a:gd name="T58" fmla="*/ 2404 w 4601"/>
                <a:gd name="T59" fmla="*/ 3362 h 6166"/>
                <a:gd name="T60" fmla="*/ 3004 w 4601"/>
                <a:gd name="T61" fmla="*/ 2898 h 6166"/>
                <a:gd name="T62" fmla="*/ 4196 w 4601"/>
                <a:gd name="T63" fmla="*/ 5341 h 6166"/>
                <a:gd name="T64" fmla="*/ 3436 w 4601"/>
                <a:gd name="T65" fmla="*/ 5341 h 6166"/>
                <a:gd name="T66" fmla="*/ 4036 w 4601"/>
                <a:gd name="T67" fmla="*/ 3867 h 6166"/>
                <a:gd name="T68" fmla="*/ 4196 w 4601"/>
                <a:gd name="T69" fmla="*/ 3530 h 6166"/>
                <a:gd name="T70" fmla="*/ 3436 w 4601"/>
                <a:gd name="T71" fmla="*/ 3530 h 6166"/>
                <a:gd name="T72" fmla="*/ 4036 w 4601"/>
                <a:gd name="T73" fmla="*/ 2898 h 6166"/>
                <a:gd name="T74" fmla="*/ 4196 w 4601"/>
                <a:gd name="T75" fmla="*/ 1326 h 6166"/>
                <a:gd name="T76" fmla="*/ 422 w 4601"/>
                <a:gd name="T77" fmla="*/ 1326 h 6166"/>
                <a:gd name="T78" fmla="*/ 4015 w 4601"/>
                <a:gd name="T79" fmla="*/ 553 h 6166"/>
                <a:gd name="T80" fmla="*/ 2758 w 4601"/>
                <a:gd name="T81" fmla="*/ 2027 h 6166"/>
                <a:gd name="T82" fmla="*/ 2758 w 4601"/>
                <a:gd name="T83" fmla="*/ 2406 h 6166"/>
                <a:gd name="T84" fmla="*/ 3248 w 4601"/>
                <a:gd name="T85" fmla="*/ 2027 h 6166"/>
                <a:gd name="T86" fmla="*/ 3208 w 4601"/>
                <a:gd name="T87" fmla="*/ 2027 h 6166"/>
                <a:gd name="T88" fmla="*/ 3709 w 4601"/>
                <a:gd name="T89" fmla="*/ 2406 h 6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01" h="6166">
                  <a:moveTo>
                    <a:pt x="4420" y="0"/>
                  </a:moveTo>
                  <a:lnTo>
                    <a:pt x="181" y="0"/>
                  </a:lnTo>
                  <a:cubicBezTo>
                    <a:pt x="81" y="0"/>
                    <a:pt x="0" y="81"/>
                    <a:pt x="0" y="181"/>
                  </a:cubicBezTo>
                  <a:lnTo>
                    <a:pt x="0" y="5985"/>
                  </a:lnTo>
                  <a:cubicBezTo>
                    <a:pt x="0" y="6085"/>
                    <a:pt x="81" y="6166"/>
                    <a:pt x="181" y="6166"/>
                  </a:cubicBezTo>
                  <a:lnTo>
                    <a:pt x="4420" y="6166"/>
                  </a:lnTo>
                  <a:cubicBezTo>
                    <a:pt x="4520" y="6166"/>
                    <a:pt x="4601" y="6085"/>
                    <a:pt x="4601" y="5985"/>
                  </a:cubicBezTo>
                  <a:lnTo>
                    <a:pt x="4601" y="181"/>
                  </a:lnTo>
                  <a:cubicBezTo>
                    <a:pt x="4601" y="81"/>
                    <a:pt x="4520" y="0"/>
                    <a:pt x="4420" y="0"/>
                  </a:cubicBezTo>
                  <a:close/>
                  <a:moveTo>
                    <a:pt x="1164" y="5299"/>
                  </a:moveTo>
                  <a:cubicBezTo>
                    <a:pt x="1164" y="5392"/>
                    <a:pt x="1093" y="5468"/>
                    <a:pt x="1004" y="5468"/>
                  </a:cubicBezTo>
                  <a:lnTo>
                    <a:pt x="565" y="5468"/>
                  </a:lnTo>
                  <a:cubicBezTo>
                    <a:pt x="476" y="5468"/>
                    <a:pt x="405" y="5392"/>
                    <a:pt x="405" y="5299"/>
                  </a:cubicBezTo>
                  <a:lnTo>
                    <a:pt x="405" y="5004"/>
                  </a:lnTo>
                  <a:cubicBezTo>
                    <a:pt x="405" y="4911"/>
                    <a:pt x="476" y="4836"/>
                    <a:pt x="565" y="4836"/>
                  </a:cubicBezTo>
                  <a:lnTo>
                    <a:pt x="1004" y="4836"/>
                  </a:lnTo>
                  <a:cubicBezTo>
                    <a:pt x="1093" y="4836"/>
                    <a:pt x="1164" y="4911"/>
                    <a:pt x="1164" y="5004"/>
                  </a:cubicBezTo>
                  <a:lnTo>
                    <a:pt x="1164" y="5299"/>
                  </a:lnTo>
                  <a:close/>
                  <a:moveTo>
                    <a:pt x="1164" y="4309"/>
                  </a:moveTo>
                  <a:cubicBezTo>
                    <a:pt x="1164" y="4402"/>
                    <a:pt x="1093" y="4478"/>
                    <a:pt x="1004" y="4478"/>
                  </a:cubicBezTo>
                  <a:lnTo>
                    <a:pt x="565" y="4478"/>
                  </a:lnTo>
                  <a:cubicBezTo>
                    <a:pt x="476" y="4478"/>
                    <a:pt x="405" y="4402"/>
                    <a:pt x="405" y="4309"/>
                  </a:cubicBezTo>
                  <a:lnTo>
                    <a:pt x="405" y="4014"/>
                  </a:lnTo>
                  <a:cubicBezTo>
                    <a:pt x="405" y="3921"/>
                    <a:pt x="476" y="3846"/>
                    <a:pt x="565" y="3846"/>
                  </a:cubicBezTo>
                  <a:lnTo>
                    <a:pt x="1004" y="3846"/>
                  </a:lnTo>
                  <a:cubicBezTo>
                    <a:pt x="1093" y="3846"/>
                    <a:pt x="1164" y="3921"/>
                    <a:pt x="1164" y="4014"/>
                  </a:cubicBezTo>
                  <a:lnTo>
                    <a:pt x="1164" y="4309"/>
                  </a:lnTo>
                  <a:close/>
                  <a:moveTo>
                    <a:pt x="1164" y="3362"/>
                  </a:moveTo>
                  <a:cubicBezTo>
                    <a:pt x="1164" y="3455"/>
                    <a:pt x="1093" y="3530"/>
                    <a:pt x="1004" y="3530"/>
                  </a:cubicBezTo>
                  <a:lnTo>
                    <a:pt x="565" y="3530"/>
                  </a:lnTo>
                  <a:cubicBezTo>
                    <a:pt x="476" y="3530"/>
                    <a:pt x="405" y="3455"/>
                    <a:pt x="405" y="3362"/>
                  </a:cubicBezTo>
                  <a:lnTo>
                    <a:pt x="405" y="3067"/>
                  </a:lnTo>
                  <a:cubicBezTo>
                    <a:pt x="405" y="2974"/>
                    <a:pt x="476" y="2898"/>
                    <a:pt x="565" y="2898"/>
                  </a:cubicBezTo>
                  <a:lnTo>
                    <a:pt x="1004" y="2898"/>
                  </a:lnTo>
                  <a:cubicBezTo>
                    <a:pt x="1093" y="2898"/>
                    <a:pt x="1164" y="2974"/>
                    <a:pt x="1164" y="3067"/>
                  </a:cubicBezTo>
                  <a:lnTo>
                    <a:pt x="1164" y="3362"/>
                  </a:lnTo>
                  <a:close/>
                  <a:moveTo>
                    <a:pt x="2164" y="5299"/>
                  </a:moveTo>
                  <a:cubicBezTo>
                    <a:pt x="2164" y="5392"/>
                    <a:pt x="2092" y="5468"/>
                    <a:pt x="2004" y="5468"/>
                  </a:cubicBezTo>
                  <a:lnTo>
                    <a:pt x="1564" y="5468"/>
                  </a:lnTo>
                  <a:cubicBezTo>
                    <a:pt x="1476" y="5468"/>
                    <a:pt x="1404" y="5392"/>
                    <a:pt x="1404" y="5299"/>
                  </a:cubicBezTo>
                  <a:lnTo>
                    <a:pt x="1404" y="5004"/>
                  </a:lnTo>
                  <a:cubicBezTo>
                    <a:pt x="1404" y="4911"/>
                    <a:pt x="1476" y="4836"/>
                    <a:pt x="1564" y="4836"/>
                  </a:cubicBezTo>
                  <a:lnTo>
                    <a:pt x="2004" y="4836"/>
                  </a:lnTo>
                  <a:cubicBezTo>
                    <a:pt x="2093" y="4836"/>
                    <a:pt x="2164" y="4911"/>
                    <a:pt x="2164" y="5004"/>
                  </a:cubicBezTo>
                  <a:lnTo>
                    <a:pt x="2164" y="5299"/>
                  </a:lnTo>
                  <a:close/>
                  <a:moveTo>
                    <a:pt x="2164" y="4309"/>
                  </a:moveTo>
                  <a:cubicBezTo>
                    <a:pt x="2164" y="4402"/>
                    <a:pt x="2092" y="4478"/>
                    <a:pt x="2004" y="4478"/>
                  </a:cubicBezTo>
                  <a:lnTo>
                    <a:pt x="1564" y="4478"/>
                  </a:lnTo>
                  <a:cubicBezTo>
                    <a:pt x="1476" y="4478"/>
                    <a:pt x="1404" y="4402"/>
                    <a:pt x="1404" y="4309"/>
                  </a:cubicBezTo>
                  <a:lnTo>
                    <a:pt x="1404" y="4014"/>
                  </a:lnTo>
                  <a:cubicBezTo>
                    <a:pt x="1404" y="3921"/>
                    <a:pt x="1476" y="3846"/>
                    <a:pt x="1564" y="3846"/>
                  </a:cubicBezTo>
                  <a:lnTo>
                    <a:pt x="2004" y="3846"/>
                  </a:lnTo>
                  <a:cubicBezTo>
                    <a:pt x="2093" y="3846"/>
                    <a:pt x="2164" y="3921"/>
                    <a:pt x="2164" y="4014"/>
                  </a:cubicBezTo>
                  <a:lnTo>
                    <a:pt x="2164" y="4309"/>
                  </a:lnTo>
                  <a:close/>
                  <a:moveTo>
                    <a:pt x="2164" y="3362"/>
                  </a:moveTo>
                  <a:cubicBezTo>
                    <a:pt x="2164" y="3455"/>
                    <a:pt x="2092" y="3530"/>
                    <a:pt x="2004" y="3530"/>
                  </a:cubicBezTo>
                  <a:lnTo>
                    <a:pt x="1564" y="3530"/>
                  </a:lnTo>
                  <a:cubicBezTo>
                    <a:pt x="1476" y="3530"/>
                    <a:pt x="1404" y="3455"/>
                    <a:pt x="1404" y="3362"/>
                  </a:cubicBezTo>
                  <a:lnTo>
                    <a:pt x="1404" y="3067"/>
                  </a:lnTo>
                  <a:cubicBezTo>
                    <a:pt x="1404" y="2974"/>
                    <a:pt x="1476" y="2898"/>
                    <a:pt x="1564" y="2898"/>
                  </a:cubicBezTo>
                  <a:lnTo>
                    <a:pt x="2004" y="2898"/>
                  </a:lnTo>
                  <a:cubicBezTo>
                    <a:pt x="2093" y="2898"/>
                    <a:pt x="2164" y="2974"/>
                    <a:pt x="2164" y="3067"/>
                  </a:cubicBezTo>
                  <a:lnTo>
                    <a:pt x="2164" y="3362"/>
                  </a:lnTo>
                  <a:close/>
                  <a:moveTo>
                    <a:pt x="3164" y="5299"/>
                  </a:moveTo>
                  <a:cubicBezTo>
                    <a:pt x="3164" y="5392"/>
                    <a:pt x="3092" y="5468"/>
                    <a:pt x="3004" y="5468"/>
                  </a:cubicBezTo>
                  <a:lnTo>
                    <a:pt x="2564" y="5468"/>
                  </a:lnTo>
                  <a:cubicBezTo>
                    <a:pt x="2476" y="5468"/>
                    <a:pt x="2404" y="5392"/>
                    <a:pt x="2404" y="5299"/>
                  </a:cubicBezTo>
                  <a:lnTo>
                    <a:pt x="2404" y="5004"/>
                  </a:lnTo>
                  <a:cubicBezTo>
                    <a:pt x="2404" y="4911"/>
                    <a:pt x="2476" y="4836"/>
                    <a:pt x="2564" y="4836"/>
                  </a:cubicBezTo>
                  <a:lnTo>
                    <a:pt x="3004" y="4836"/>
                  </a:lnTo>
                  <a:cubicBezTo>
                    <a:pt x="3092" y="4836"/>
                    <a:pt x="3164" y="4911"/>
                    <a:pt x="3164" y="5004"/>
                  </a:cubicBezTo>
                  <a:lnTo>
                    <a:pt x="3164" y="5299"/>
                  </a:lnTo>
                  <a:close/>
                  <a:moveTo>
                    <a:pt x="2249" y="2457"/>
                  </a:moveTo>
                  <a:lnTo>
                    <a:pt x="2249" y="1970"/>
                  </a:lnTo>
                  <a:lnTo>
                    <a:pt x="4150" y="1970"/>
                  </a:lnTo>
                  <a:lnTo>
                    <a:pt x="4150" y="2457"/>
                  </a:lnTo>
                  <a:lnTo>
                    <a:pt x="2249" y="2457"/>
                  </a:lnTo>
                  <a:close/>
                  <a:moveTo>
                    <a:pt x="3164" y="4309"/>
                  </a:moveTo>
                  <a:cubicBezTo>
                    <a:pt x="3164" y="4402"/>
                    <a:pt x="3092" y="4478"/>
                    <a:pt x="3004" y="4478"/>
                  </a:cubicBezTo>
                  <a:lnTo>
                    <a:pt x="2564" y="4478"/>
                  </a:lnTo>
                  <a:cubicBezTo>
                    <a:pt x="2476" y="4478"/>
                    <a:pt x="2404" y="4402"/>
                    <a:pt x="2404" y="4309"/>
                  </a:cubicBezTo>
                  <a:lnTo>
                    <a:pt x="2404" y="4014"/>
                  </a:lnTo>
                  <a:cubicBezTo>
                    <a:pt x="2404" y="3921"/>
                    <a:pt x="2476" y="3846"/>
                    <a:pt x="2564" y="3846"/>
                  </a:cubicBezTo>
                  <a:lnTo>
                    <a:pt x="3004" y="3846"/>
                  </a:lnTo>
                  <a:cubicBezTo>
                    <a:pt x="3092" y="3846"/>
                    <a:pt x="3164" y="3921"/>
                    <a:pt x="3164" y="4014"/>
                  </a:cubicBezTo>
                  <a:lnTo>
                    <a:pt x="3164" y="4309"/>
                  </a:lnTo>
                  <a:close/>
                  <a:moveTo>
                    <a:pt x="3164" y="3362"/>
                  </a:moveTo>
                  <a:cubicBezTo>
                    <a:pt x="3164" y="3455"/>
                    <a:pt x="3092" y="3530"/>
                    <a:pt x="3004" y="3530"/>
                  </a:cubicBezTo>
                  <a:lnTo>
                    <a:pt x="2564" y="3530"/>
                  </a:lnTo>
                  <a:cubicBezTo>
                    <a:pt x="2476" y="3530"/>
                    <a:pt x="2404" y="3455"/>
                    <a:pt x="2404" y="3362"/>
                  </a:cubicBezTo>
                  <a:lnTo>
                    <a:pt x="2404" y="3067"/>
                  </a:lnTo>
                  <a:cubicBezTo>
                    <a:pt x="2404" y="2974"/>
                    <a:pt x="2476" y="2898"/>
                    <a:pt x="2564" y="2898"/>
                  </a:cubicBezTo>
                  <a:lnTo>
                    <a:pt x="3004" y="2898"/>
                  </a:lnTo>
                  <a:cubicBezTo>
                    <a:pt x="3092" y="2898"/>
                    <a:pt x="3164" y="2974"/>
                    <a:pt x="3164" y="3067"/>
                  </a:cubicBezTo>
                  <a:lnTo>
                    <a:pt x="3164" y="3362"/>
                  </a:lnTo>
                  <a:close/>
                  <a:moveTo>
                    <a:pt x="4196" y="5341"/>
                  </a:moveTo>
                  <a:cubicBezTo>
                    <a:pt x="4196" y="5434"/>
                    <a:pt x="4124" y="5510"/>
                    <a:pt x="4036" y="5510"/>
                  </a:cubicBezTo>
                  <a:lnTo>
                    <a:pt x="3596" y="5510"/>
                  </a:lnTo>
                  <a:cubicBezTo>
                    <a:pt x="3508" y="5510"/>
                    <a:pt x="3436" y="5434"/>
                    <a:pt x="3436" y="5341"/>
                  </a:cubicBezTo>
                  <a:lnTo>
                    <a:pt x="3436" y="4035"/>
                  </a:lnTo>
                  <a:cubicBezTo>
                    <a:pt x="3436" y="3942"/>
                    <a:pt x="3508" y="3867"/>
                    <a:pt x="3596" y="3867"/>
                  </a:cubicBezTo>
                  <a:lnTo>
                    <a:pt x="4036" y="3867"/>
                  </a:lnTo>
                  <a:cubicBezTo>
                    <a:pt x="4124" y="3867"/>
                    <a:pt x="4196" y="3943"/>
                    <a:pt x="4196" y="4035"/>
                  </a:cubicBezTo>
                  <a:lnTo>
                    <a:pt x="4196" y="5341"/>
                  </a:lnTo>
                  <a:close/>
                  <a:moveTo>
                    <a:pt x="4196" y="3530"/>
                  </a:moveTo>
                  <a:cubicBezTo>
                    <a:pt x="4196" y="3623"/>
                    <a:pt x="4124" y="3699"/>
                    <a:pt x="4036" y="3699"/>
                  </a:cubicBezTo>
                  <a:lnTo>
                    <a:pt x="3596" y="3699"/>
                  </a:lnTo>
                  <a:cubicBezTo>
                    <a:pt x="3508" y="3699"/>
                    <a:pt x="3436" y="3623"/>
                    <a:pt x="3436" y="3530"/>
                  </a:cubicBezTo>
                  <a:lnTo>
                    <a:pt x="3436" y="3067"/>
                  </a:lnTo>
                  <a:cubicBezTo>
                    <a:pt x="3436" y="2974"/>
                    <a:pt x="3508" y="2898"/>
                    <a:pt x="3596" y="2898"/>
                  </a:cubicBezTo>
                  <a:lnTo>
                    <a:pt x="4036" y="2898"/>
                  </a:lnTo>
                  <a:cubicBezTo>
                    <a:pt x="4124" y="2898"/>
                    <a:pt x="4196" y="2974"/>
                    <a:pt x="4196" y="3067"/>
                  </a:cubicBezTo>
                  <a:lnTo>
                    <a:pt x="4196" y="3530"/>
                  </a:lnTo>
                  <a:close/>
                  <a:moveTo>
                    <a:pt x="4196" y="1326"/>
                  </a:moveTo>
                  <a:cubicBezTo>
                    <a:pt x="4196" y="1426"/>
                    <a:pt x="4115" y="1507"/>
                    <a:pt x="4015" y="1507"/>
                  </a:cubicBezTo>
                  <a:lnTo>
                    <a:pt x="603" y="1507"/>
                  </a:lnTo>
                  <a:cubicBezTo>
                    <a:pt x="503" y="1507"/>
                    <a:pt x="422" y="1426"/>
                    <a:pt x="422" y="1326"/>
                  </a:cubicBezTo>
                  <a:lnTo>
                    <a:pt x="422" y="735"/>
                  </a:lnTo>
                  <a:cubicBezTo>
                    <a:pt x="422" y="635"/>
                    <a:pt x="503" y="553"/>
                    <a:pt x="603" y="553"/>
                  </a:cubicBezTo>
                  <a:lnTo>
                    <a:pt x="4015" y="553"/>
                  </a:lnTo>
                  <a:cubicBezTo>
                    <a:pt x="4115" y="553"/>
                    <a:pt x="4196" y="634"/>
                    <a:pt x="4196" y="735"/>
                  </a:cubicBezTo>
                  <a:lnTo>
                    <a:pt x="4196" y="1326"/>
                  </a:lnTo>
                  <a:close/>
                  <a:moveTo>
                    <a:pt x="2758" y="2027"/>
                  </a:moveTo>
                  <a:lnTo>
                    <a:pt x="2798" y="2027"/>
                  </a:lnTo>
                  <a:lnTo>
                    <a:pt x="2798" y="2406"/>
                  </a:lnTo>
                  <a:lnTo>
                    <a:pt x="2758" y="2406"/>
                  </a:lnTo>
                  <a:lnTo>
                    <a:pt x="2758" y="2027"/>
                  </a:lnTo>
                  <a:close/>
                  <a:moveTo>
                    <a:pt x="3208" y="2027"/>
                  </a:moveTo>
                  <a:lnTo>
                    <a:pt x="3248" y="2027"/>
                  </a:lnTo>
                  <a:lnTo>
                    <a:pt x="3248" y="2406"/>
                  </a:lnTo>
                  <a:lnTo>
                    <a:pt x="3208" y="2406"/>
                  </a:lnTo>
                  <a:lnTo>
                    <a:pt x="3208" y="2027"/>
                  </a:lnTo>
                  <a:close/>
                  <a:moveTo>
                    <a:pt x="3669" y="2027"/>
                  </a:moveTo>
                  <a:lnTo>
                    <a:pt x="3709" y="2027"/>
                  </a:lnTo>
                  <a:lnTo>
                    <a:pt x="3709" y="2406"/>
                  </a:lnTo>
                  <a:lnTo>
                    <a:pt x="3669" y="2406"/>
                  </a:lnTo>
                  <a:lnTo>
                    <a:pt x="3669" y="2027"/>
                  </a:lnTo>
                  <a:close/>
                </a:path>
              </a:pathLst>
            </a:custGeom>
            <a:solidFill>
              <a:schemeClr val="accent1"/>
            </a:solidFill>
            <a:ln>
              <a:noFill/>
            </a:ln>
          </p:spPr>
          <p:txBody>
            <a:bodyPr/>
            <a:lstStyle/>
            <a:p>
              <a:endParaRPr lang="zh-CN" altLang="en-US"/>
            </a:p>
          </p:txBody>
        </p:sp>
      </p:grpSp>
      <p:sp>
        <p:nvSpPr>
          <p:cNvPr id="114" name="内容占位符 2"/>
          <p:cNvSpPr txBox="1"/>
          <p:nvPr/>
        </p:nvSpPr>
        <p:spPr>
          <a:xfrm>
            <a:off x="1621496" y="4393362"/>
            <a:ext cx="1964293" cy="578882"/>
          </a:xfrm>
          <a:prstGeom prst="roundRect">
            <a:avLst/>
          </a:prstGeom>
          <a:solidFill>
            <a:schemeClr val="bg1"/>
          </a:solidFill>
          <a:ln>
            <a:solidFill>
              <a:schemeClr val="accent2"/>
            </a:solidFill>
          </a:ln>
        </p:spPr>
        <p:txBody>
          <a:bodyPr vert="horz" wrap="square" lIns="91440" tIns="45720" rIns="91440" bIns="45720" rtlCol="0" anchor="ctr">
            <a:spAutoFit/>
          </a:bodyPr>
          <a:lst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90204" pitchFamily="34" charset="0"/>
              <a:buNone/>
            </a:pPr>
            <a:r>
              <a:rPr lang="zh-CN" altLang="en-US" b="1" dirty="0">
                <a:solidFill>
                  <a:schemeClr val="accent2"/>
                </a:solidFill>
              </a:rPr>
              <a:t>② 弧弹性</a:t>
            </a:r>
            <a:endParaRPr lang="zh-CN" altLang="en-US" b="1" dirty="0">
              <a:solidFill>
                <a:schemeClr val="accent2"/>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1621495" y="2115598"/>
            <a:ext cx="9609721" cy="497957"/>
          </a:xfrm>
        </p:spPr>
        <p:txBody>
          <a:bodyPr wrap="square">
            <a:spAutoFit/>
          </a:bodyPr>
          <a:lstStyle/>
          <a:p>
            <a:pPr marL="0" indent="0">
              <a:lnSpc>
                <a:spcPct val="120000"/>
              </a:lnSpc>
              <a:spcBef>
                <a:spcPts val="0"/>
              </a:spcBef>
              <a:buNone/>
            </a:pPr>
            <a:r>
              <a:rPr lang="zh-CN" altLang="en-US" sz="2400" dirty="0"/>
              <a:t>根据需求的价格弹性系数所处区间不同，可将其分为五大类：</a:t>
            </a:r>
            <a:endParaRPr lang="zh-CN" altLang="en-US" sz="2400" dirty="0"/>
          </a:p>
        </p:txBody>
      </p:sp>
      <p:grpSp>
        <p:nvGrpSpPr>
          <p:cNvPr id="132" name="组合 131"/>
          <p:cNvGrpSpPr/>
          <p:nvPr/>
        </p:nvGrpSpPr>
        <p:grpSpPr>
          <a:xfrm>
            <a:off x="1226070" y="1427913"/>
            <a:ext cx="1734014" cy="681165"/>
            <a:chOff x="1226070" y="1427913"/>
            <a:chExt cx="1734014" cy="681165"/>
          </a:xfrm>
        </p:grpSpPr>
        <p:sp>
          <p:nvSpPr>
            <p:cNvPr id="25" name="内容占位符 2"/>
            <p:cNvSpPr txBox="1"/>
            <p:nvPr/>
          </p:nvSpPr>
          <p:spPr>
            <a:xfrm>
              <a:off x="1614479" y="1427913"/>
              <a:ext cx="1345605" cy="565604"/>
            </a:xfrm>
            <a:prstGeom prst="rect">
              <a:avLst/>
            </a:prstGeom>
          </p:spPr>
          <p:txBody>
            <a:bodyPr vert="horz"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nSpc>
                  <a:spcPct val="120000"/>
                </a:lnSpc>
                <a:spcBef>
                  <a:spcPts val="0"/>
                </a:spcBef>
                <a:buNone/>
              </a:pPr>
              <a:r>
                <a:rPr lang="en-US" altLang="zh-CN" sz="2800" b="1" dirty="0">
                  <a:solidFill>
                    <a:srgbClr val="0097E2"/>
                  </a:solidFill>
                </a:rPr>
                <a:t>3.</a:t>
              </a:r>
              <a:r>
                <a:rPr lang="zh-CN" altLang="en-US" sz="2800" b="1" dirty="0">
                  <a:solidFill>
                    <a:srgbClr val="0097E2"/>
                  </a:solidFill>
                </a:rPr>
                <a:t>类别</a:t>
              </a:r>
              <a:endParaRPr lang="zh-CN" altLang="en-US" sz="2800" b="1" dirty="0">
                <a:solidFill>
                  <a:srgbClr val="0097E2"/>
                </a:solidFill>
              </a:endParaRPr>
            </a:p>
          </p:txBody>
        </p:sp>
        <p:sp>
          <p:nvSpPr>
            <p:cNvPr id="26" name="矩形 25"/>
            <p:cNvSpPr/>
            <p:nvPr/>
          </p:nvSpPr>
          <p:spPr>
            <a:xfrm>
              <a:off x="1742156" y="2027590"/>
              <a:ext cx="992937" cy="72000"/>
            </a:xfrm>
            <a:prstGeom prst="rect">
              <a:avLst/>
            </a:prstGeom>
            <a:solidFill>
              <a:srgbClr val="007BB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7" name="classroom_185578"/>
            <p:cNvSpPr>
              <a:spLocks noChangeAspect="1"/>
            </p:cNvSpPr>
            <p:nvPr/>
          </p:nvSpPr>
          <p:spPr bwMode="auto">
            <a:xfrm>
              <a:off x="1226070" y="1569015"/>
              <a:ext cx="375575" cy="540063"/>
            </a:xfrm>
            <a:custGeom>
              <a:avLst/>
              <a:gdLst>
                <a:gd name="T0" fmla="*/ 4567 w 4729"/>
                <a:gd name="T1" fmla="*/ 391 h 6809"/>
                <a:gd name="T2" fmla="*/ 3247 w 4729"/>
                <a:gd name="T3" fmla="*/ 391 h 6809"/>
                <a:gd name="T4" fmla="*/ 3247 w 4729"/>
                <a:gd name="T5" fmla="*/ 162 h 6809"/>
                <a:gd name="T6" fmla="*/ 3085 w 4729"/>
                <a:gd name="T7" fmla="*/ 0 h 6809"/>
                <a:gd name="T8" fmla="*/ 1623 w 4729"/>
                <a:gd name="T9" fmla="*/ 0 h 6809"/>
                <a:gd name="T10" fmla="*/ 1461 w 4729"/>
                <a:gd name="T11" fmla="*/ 162 h 6809"/>
                <a:gd name="T12" fmla="*/ 1461 w 4729"/>
                <a:gd name="T13" fmla="*/ 391 h 6809"/>
                <a:gd name="T14" fmla="*/ 162 w 4729"/>
                <a:gd name="T15" fmla="*/ 391 h 6809"/>
                <a:gd name="T16" fmla="*/ 0 w 4729"/>
                <a:gd name="T17" fmla="*/ 553 h 6809"/>
                <a:gd name="T18" fmla="*/ 0 w 4729"/>
                <a:gd name="T19" fmla="*/ 5308 h 6809"/>
                <a:gd name="T20" fmla="*/ 842 w 4729"/>
                <a:gd name="T21" fmla="*/ 4466 h 6809"/>
                <a:gd name="T22" fmla="*/ 1071 w 4729"/>
                <a:gd name="T23" fmla="*/ 4466 h 6809"/>
                <a:gd name="T24" fmla="*/ 1071 w 4729"/>
                <a:gd name="T25" fmla="*/ 4695 h 6809"/>
                <a:gd name="T26" fmla="*/ 1 w 4729"/>
                <a:gd name="T27" fmla="*/ 5765 h 6809"/>
                <a:gd name="T28" fmla="*/ 0 w 4729"/>
                <a:gd name="T29" fmla="*/ 5766 h 6809"/>
                <a:gd name="T30" fmla="*/ 0 w 4729"/>
                <a:gd name="T31" fmla="*/ 6580 h 6809"/>
                <a:gd name="T32" fmla="*/ 1042 w 4729"/>
                <a:gd name="T33" fmla="*/ 5537 h 6809"/>
                <a:gd name="T34" fmla="*/ 1271 w 4729"/>
                <a:gd name="T35" fmla="*/ 5537 h 6809"/>
                <a:gd name="T36" fmla="*/ 1271 w 4729"/>
                <a:gd name="T37" fmla="*/ 5766 h 6809"/>
                <a:gd name="T38" fmla="*/ 228 w 4729"/>
                <a:gd name="T39" fmla="*/ 6809 h 6809"/>
                <a:gd name="T40" fmla="*/ 1020 w 4729"/>
                <a:gd name="T41" fmla="*/ 6809 h 6809"/>
                <a:gd name="T42" fmla="*/ 1021 w 4729"/>
                <a:gd name="T43" fmla="*/ 6808 h 6809"/>
                <a:gd name="T44" fmla="*/ 2094 w 4729"/>
                <a:gd name="T45" fmla="*/ 5735 h 6809"/>
                <a:gd name="T46" fmla="*/ 2323 w 4729"/>
                <a:gd name="T47" fmla="*/ 5735 h 6809"/>
                <a:gd name="T48" fmla="*/ 2323 w 4729"/>
                <a:gd name="T49" fmla="*/ 5964 h 6809"/>
                <a:gd name="T50" fmla="*/ 1478 w 4729"/>
                <a:gd name="T51" fmla="*/ 6809 h 6809"/>
                <a:gd name="T52" fmla="*/ 4567 w 4729"/>
                <a:gd name="T53" fmla="*/ 6809 h 6809"/>
                <a:gd name="T54" fmla="*/ 4729 w 4729"/>
                <a:gd name="T55" fmla="*/ 6647 h 6809"/>
                <a:gd name="T56" fmla="*/ 4729 w 4729"/>
                <a:gd name="T57" fmla="*/ 553 h 6809"/>
                <a:gd name="T58" fmla="*/ 4567 w 4729"/>
                <a:gd name="T59" fmla="*/ 391 h 6809"/>
                <a:gd name="T60" fmla="*/ 1785 w 4729"/>
                <a:gd name="T61" fmla="*/ 324 h 6809"/>
                <a:gd name="T62" fmla="*/ 2923 w 4729"/>
                <a:gd name="T63" fmla="*/ 324 h 6809"/>
                <a:gd name="T64" fmla="*/ 2923 w 4729"/>
                <a:gd name="T65" fmla="*/ 553 h 6809"/>
                <a:gd name="T66" fmla="*/ 2923 w 4729"/>
                <a:gd name="T67" fmla="*/ 776 h 6809"/>
                <a:gd name="T68" fmla="*/ 1785 w 4729"/>
                <a:gd name="T69" fmla="*/ 776 h 6809"/>
                <a:gd name="T70" fmla="*/ 1785 w 4729"/>
                <a:gd name="T71" fmla="*/ 553 h 6809"/>
                <a:gd name="T72" fmla="*/ 1785 w 4729"/>
                <a:gd name="T73" fmla="*/ 553 h 6809"/>
                <a:gd name="T74" fmla="*/ 1785 w 4729"/>
                <a:gd name="T75" fmla="*/ 324 h 6809"/>
                <a:gd name="T76" fmla="*/ 3960 w 4729"/>
                <a:gd name="T77" fmla="*/ 3474 h 6809"/>
                <a:gd name="T78" fmla="*/ 769 w 4729"/>
                <a:gd name="T79" fmla="*/ 3474 h 6809"/>
                <a:gd name="T80" fmla="*/ 607 w 4729"/>
                <a:gd name="T81" fmla="*/ 3312 h 6809"/>
                <a:gd name="T82" fmla="*/ 769 w 4729"/>
                <a:gd name="T83" fmla="*/ 3150 h 6809"/>
                <a:gd name="T84" fmla="*/ 3960 w 4729"/>
                <a:gd name="T85" fmla="*/ 3150 h 6809"/>
                <a:gd name="T86" fmla="*/ 4122 w 4729"/>
                <a:gd name="T87" fmla="*/ 3312 h 6809"/>
                <a:gd name="T88" fmla="*/ 3960 w 4729"/>
                <a:gd name="T89" fmla="*/ 3474 h 6809"/>
                <a:gd name="T90" fmla="*/ 3960 w 4729"/>
                <a:gd name="T91" fmla="*/ 2681 h 6809"/>
                <a:gd name="T92" fmla="*/ 769 w 4729"/>
                <a:gd name="T93" fmla="*/ 2681 h 6809"/>
                <a:gd name="T94" fmla="*/ 607 w 4729"/>
                <a:gd name="T95" fmla="*/ 2519 h 6809"/>
                <a:gd name="T96" fmla="*/ 769 w 4729"/>
                <a:gd name="T97" fmla="*/ 2357 h 6809"/>
                <a:gd name="T98" fmla="*/ 3960 w 4729"/>
                <a:gd name="T99" fmla="*/ 2357 h 6809"/>
                <a:gd name="T100" fmla="*/ 4122 w 4729"/>
                <a:gd name="T101" fmla="*/ 2519 h 6809"/>
                <a:gd name="T102" fmla="*/ 3960 w 4729"/>
                <a:gd name="T103" fmla="*/ 2681 h 6809"/>
                <a:gd name="T104" fmla="*/ 3960 w 4729"/>
                <a:gd name="T105" fmla="*/ 1889 h 6809"/>
                <a:gd name="T106" fmla="*/ 769 w 4729"/>
                <a:gd name="T107" fmla="*/ 1889 h 6809"/>
                <a:gd name="T108" fmla="*/ 607 w 4729"/>
                <a:gd name="T109" fmla="*/ 1727 h 6809"/>
                <a:gd name="T110" fmla="*/ 769 w 4729"/>
                <a:gd name="T111" fmla="*/ 1565 h 6809"/>
                <a:gd name="T112" fmla="*/ 3960 w 4729"/>
                <a:gd name="T113" fmla="*/ 1565 h 6809"/>
                <a:gd name="T114" fmla="*/ 4122 w 4729"/>
                <a:gd name="T115" fmla="*/ 1727 h 6809"/>
                <a:gd name="T116" fmla="*/ 3960 w 4729"/>
                <a:gd name="T117" fmla="*/ 1889 h 6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729" h="6809">
                  <a:moveTo>
                    <a:pt x="4567" y="391"/>
                  </a:moveTo>
                  <a:lnTo>
                    <a:pt x="3247" y="391"/>
                  </a:lnTo>
                  <a:lnTo>
                    <a:pt x="3247" y="162"/>
                  </a:lnTo>
                  <a:cubicBezTo>
                    <a:pt x="3247" y="73"/>
                    <a:pt x="3174" y="0"/>
                    <a:pt x="3085" y="0"/>
                  </a:cubicBezTo>
                  <a:lnTo>
                    <a:pt x="1623" y="0"/>
                  </a:lnTo>
                  <a:cubicBezTo>
                    <a:pt x="1534" y="0"/>
                    <a:pt x="1461" y="73"/>
                    <a:pt x="1461" y="162"/>
                  </a:cubicBezTo>
                  <a:lnTo>
                    <a:pt x="1461" y="391"/>
                  </a:lnTo>
                  <a:lnTo>
                    <a:pt x="162" y="391"/>
                  </a:lnTo>
                  <a:cubicBezTo>
                    <a:pt x="72" y="391"/>
                    <a:pt x="0" y="464"/>
                    <a:pt x="0" y="553"/>
                  </a:cubicBezTo>
                  <a:lnTo>
                    <a:pt x="0" y="5308"/>
                  </a:lnTo>
                  <a:lnTo>
                    <a:pt x="842" y="4466"/>
                  </a:lnTo>
                  <a:cubicBezTo>
                    <a:pt x="905" y="4403"/>
                    <a:pt x="1008" y="4403"/>
                    <a:pt x="1071" y="4466"/>
                  </a:cubicBezTo>
                  <a:cubicBezTo>
                    <a:pt x="1134" y="4529"/>
                    <a:pt x="1134" y="4632"/>
                    <a:pt x="1071" y="4695"/>
                  </a:cubicBezTo>
                  <a:lnTo>
                    <a:pt x="1" y="5765"/>
                  </a:lnTo>
                  <a:cubicBezTo>
                    <a:pt x="0" y="5766"/>
                    <a:pt x="0" y="5766"/>
                    <a:pt x="0" y="5766"/>
                  </a:cubicBezTo>
                  <a:lnTo>
                    <a:pt x="0" y="6580"/>
                  </a:lnTo>
                  <a:lnTo>
                    <a:pt x="1042" y="5537"/>
                  </a:lnTo>
                  <a:cubicBezTo>
                    <a:pt x="1106" y="5474"/>
                    <a:pt x="1208" y="5474"/>
                    <a:pt x="1271" y="5537"/>
                  </a:cubicBezTo>
                  <a:cubicBezTo>
                    <a:pt x="1335" y="5600"/>
                    <a:pt x="1335" y="5703"/>
                    <a:pt x="1271" y="5766"/>
                  </a:cubicBezTo>
                  <a:lnTo>
                    <a:pt x="228" y="6809"/>
                  </a:lnTo>
                  <a:lnTo>
                    <a:pt x="1020" y="6809"/>
                  </a:lnTo>
                  <a:cubicBezTo>
                    <a:pt x="1020" y="6809"/>
                    <a:pt x="1021" y="6808"/>
                    <a:pt x="1021" y="6808"/>
                  </a:cubicBezTo>
                  <a:lnTo>
                    <a:pt x="2094" y="5735"/>
                  </a:lnTo>
                  <a:cubicBezTo>
                    <a:pt x="2157" y="5672"/>
                    <a:pt x="2260" y="5672"/>
                    <a:pt x="2323" y="5735"/>
                  </a:cubicBezTo>
                  <a:cubicBezTo>
                    <a:pt x="2386" y="5798"/>
                    <a:pt x="2386" y="5901"/>
                    <a:pt x="2323" y="5964"/>
                  </a:cubicBezTo>
                  <a:lnTo>
                    <a:pt x="1478" y="6809"/>
                  </a:lnTo>
                  <a:lnTo>
                    <a:pt x="4567" y="6809"/>
                  </a:lnTo>
                  <a:cubicBezTo>
                    <a:pt x="4657" y="6809"/>
                    <a:pt x="4729" y="6736"/>
                    <a:pt x="4729" y="6647"/>
                  </a:cubicBezTo>
                  <a:lnTo>
                    <a:pt x="4729" y="553"/>
                  </a:lnTo>
                  <a:cubicBezTo>
                    <a:pt x="4729" y="464"/>
                    <a:pt x="4657" y="391"/>
                    <a:pt x="4567" y="391"/>
                  </a:cubicBezTo>
                  <a:close/>
                  <a:moveTo>
                    <a:pt x="1785" y="324"/>
                  </a:moveTo>
                  <a:lnTo>
                    <a:pt x="2923" y="324"/>
                  </a:lnTo>
                  <a:lnTo>
                    <a:pt x="2923" y="553"/>
                  </a:lnTo>
                  <a:lnTo>
                    <a:pt x="2923" y="776"/>
                  </a:lnTo>
                  <a:lnTo>
                    <a:pt x="1785" y="776"/>
                  </a:lnTo>
                  <a:lnTo>
                    <a:pt x="1785" y="553"/>
                  </a:lnTo>
                  <a:cubicBezTo>
                    <a:pt x="1785" y="553"/>
                    <a:pt x="1785" y="553"/>
                    <a:pt x="1785" y="553"/>
                  </a:cubicBezTo>
                  <a:lnTo>
                    <a:pt x="1785" y="324"/>
                  </a:lnTo>
                  <a:close/>
                  <a:moveTo>
                    <a:pt x="3960" y="3474"/>
                  </a:moveTo>
                  <a:lnTo>
                    <a:pt x="769" y="3474"/>
                  </a:lnTo>
                  <a:cubicBezTo>
                    <a:pt x="680" y="3474"/>
                    <a:pt x="607" y="3401"/>
                    <a:pt x="607" y="3312"/>
                  </a:cubicBezTo>
                  <a:cubicBezTo>
                    <a:pt x="607" y="3222"/>
                    <a:pt x="680" y="3150"/>
                    <a:pt x="769" y="3150"/>
                  </a:cubicBezTo>
                  <a:lnTo>
                    <a:pt x="3960" y="3150"/>
                  </a:lnTo>
                  <a:cubicBezTo>
                    <a:pt x="4049" y="3150"/>
                    <a:pt x="4122" y="3222"/>
                    <a:pt x="4122" y="3312"/>
                  </a:cubicBezTo>
                  <a:cubicBezTo>
                    <a:pt x="4122" y="3401"/>
                    <a:pt x="4049" y="3474"/>
                    <a:pt x="3960" y="3474"/>
                  </a:cubicBezTo>
                  <a:close/>
                  <a:moveTo>
                    <a:pt x="3960" y="2681"/>
                  </a:moveTo>
                  <a:lnTo>
                    <a:pt x="769" y="2681"/>
                  </a:lnTo>
                  <a:cubicBezTo>
                    <a:pt x="680" y="2681"/>
                    <a:pt x="607" y="2609"/>
                    <a:pt x="607" y="2519"/>
                  </a:cubicBezTo>
                  <a:cubicBezTo>
                    <a:pt x="607" y="2430"/>
                    <a:pt x="680" y="2357"/>
                    <a:pt x="769" y="2357"/>
                  </a:cubicBezTo>
                  <a:lnTo>
                    <a:pt x="3960" y="2357"/>
                  </a:lnTo>
                  <a:cubicBezTo>
                    <a:pt x="4049" y="2357"/>
                    <a:pt x="4122" y="2430"/>
                    <a:pt x="4122" y="2519"/>
                  </a:cubicBezTo>
                  <a:cubicBezTo>
                    <a:pt x="4122" y="2609"/>
                    <a:pt x="4049" y="2681"/>
                    <a:pt x="3960" y="2681"/>
                  </a:cubicBezTo>
                  <a:close/>
                  <a:moveTo>
                    <a:pt x="3960" y="1889"/>
                  </a:moveTo>
                  <a:lnTo>
                    <a:pt x="769" y="1889"/>
                  </a:lnTo>
                  <a:cubicBezTo>
                    <a:pt x="680" y="1889"/>
                    <a:pt x="607" y="1816"/>
                    <a:pt x="607" y="1727"/>
                  </a:cubicBezTo>
                  <a:cubicBezTo>
                    <a:pt x="607" y="1637"/>
                    <a:pt x="680" y="1565"/>
                    <a:pt x="769" y="1565"/>
                  </a:cubicBezTo>
                  <a:lnTo>
                    <a:pt x="3960" y="1565"/>
                  </a:lnTo>
                  <a:cubicBezTo>
                    <a:pt x="4049" y="1565"/>
                    <a:pt x="4122" y="1637"/>
                    <a:pt x="4122" y="1727"/>
                  </a:cubicBezTo>
                  <a:cubicBezTo>
                    <a:pt x="4122" y="1816"/>
                    <a:pt x="4049" y="1889"/>
                    <a:pt x="3960" y="1889"/>
                  </a:cubicBezTo>
                  <a:close/>
                </a:path>
              </a:pathLst>
            </a:custGeom>
            <a:solidFill>
              <a:schemeClr val="accent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2" name="矩形: 对角圆角 1"/>
          <p:cNvSpPr/>
          <p:nvPr/>
        </p:nvSpPr>
        <p:spPr>
          <a:xfrm>
            <a:off x="1735052" y="2698292"/>
            <a:ext cx="7017629" cy="504000"/>
          </a:xfrm>
          <a:prstGeom prst="round2DiagRect">
            <a:avLst>
              <a:gd name="adj1" fmla="val 50000"/>
              <a:gd name="adj2" fmla="val 0"/>
            </a:avLst>
          </a:prstGeom>
          <a:gradFill flip="none" rotWithShape="1">
            <a:gsLst>
              <a:gs pos="0">
                <a:srgbClr val="1CA08A"/>
              </a:gs>
              <a:gs pos="50000">
                <a:srgbClr val="1CA08A"/>
              </a:gs>
              <a:gs pos="50000">
                <a:srgbClr val="1C9883"/>
              </a:gs>
            </a:gsLst>
            <a:lin ang="5400000" scaled="1"/>
            <a:tileRect/>
          </a:gradFill>
          <a:effectLst/>
          <a:scene3d>
            <a:camera prst="orthographicFront"/>
            <a:lightRig rig="threePt" dir="t"/>
          </a:scene3d>
          <a:sp3d contourW="12700">
            <a:contourClr>
              <a:srgbClr val="1EA68F"/>
            </a:contourClr>
          </a:sp3d>
        </p:spPr>
        <p:txBody>
          <a:bodyPr wrap="square" anchor="ctr">
            <a:noAutofit/>
          </a:bodyPr>
          <a:lstStyle/>
          <a:p>
            <a:r>
              <a:rPr lang="zh-CN" altLang="en-US" sz="2300" dirty="0">
                <a:solidFill>
                  <a:schemeClr val="bg1"/>
                </a:solidFill>
                <a:latin typeface="+mn-ea"/>
              </a:rPr>
              <a:t>① </a:t>
            </a:r>
            <a:r>
              <a:rPr lang="en-US" altLang="zh-CN" sz="2300" b="1" dirty="0">
                <a:solidFill>
                  <a:schemeClr val="bg1"/>
                </a:solidFill>
                <a:latin typeface="+mn-ea"/>
              </a:rPr>
              <a:t>E</a:t>
            </a:r>
            <a:r>
              <a:rPr lang="en-US" altLang="zh-CN" sz="2300" b="1" baseline="-25000" dirty="0">
                <a:solidFill>
                  <a:schemeClr val="bg1"/>
                </a:solidFill>
                <a:latin typeface="+mn-ea"/>
              </a:rPr>
              <a:t>d</a:t>
            </a:r>
            <a:r>
              <a:rPr lang="en-US" altLang="zh-CN" sz="2300" b="1" dirty="0">
                <a:solidFill>
                  <a:schemeClr val="bg1"/>
                </a:solidFill>
                <a:latin typeface="+mn-ea"/>
              </a:rPr>
              <a:t>=0</a:t>
            </a:r>
            <a:r>
              <a:rPr lang="zh-CN" altLang="en-US" sz="2300" dirty="0">
                <a:solidFill>
                  <a:schemeClr val="bg1"/>
                </a:solidFill>
                <a:latin typeface="+mn-ea"/>
              </a:rPr>
              <a:t>，称需求完全无弹性 </a:t>
            </a:r>
            <a:r>
              <a:rPr lang="en-US" altLang="zh-CN" sz="2300" dirty="0">
                <a:solidFill>
                  <a:schemeClr val="bg1"/>
                </a:solidFill>
                <a:latin typeface="+mn-ea"/>
              </a:rPr>
              <a:t>c</a:t>
            </a:r>
            <a:endParaRPr lang="zh-CN" altLang="en-US" sz="2300" dirty="0">
              <a:solidFill>
                <a:schemeClr val="bg1"/>
              </a:solidFill>
              <a:latin typeface="+mn-ea"/>
            </a:endParaRPr>
          </a:p>
        </p:txBody>
      </p:sp>
      <p:sp>
        <p:nvSpPr>
          <p:cNvPr id="8" name="矩形: 对角圆角 7"/>
          <p:cNvSpPr/>
          <p:nvPr/>
        </p:nvSpPr>
        <p:spPr>
          <a:xfrm>
            <a:off x="1735052" y="3328381"/>
            <a:ext cx="7017629" cy="504000"/>
          </a:xfrm>
          <a:prstGeom prst="round2DiagRect">
            <a:avLst>
              <a:gd name="adj1" fmla="val 50000"/>
              <a:gd name="adj2" fmla="val 0"/>
            </a:avLst>
          </a:prstGeom>
          <a:gradFill flip="none" rotWithShape="1">
            <a:gsLst>
              <a:gs pos="0">
                <a:srgbClr val="1CA08A"/>
              </a:gs>
              <a:gs pos="50000">
                <a:srgbClr val="1CA08A"/>
              </a:gs>
              <a:gs pos="50000">
                <a:srgbClr val="1C9883"/>
              </a:gs>
            </a:gsLst>
            <a:lin ang="5400000" scaled="1"/>
            <a:tileRect/>
          </a:gradFill>
          <a:effectLst/>
          <a:scene3d>
            <a:camera prst="orthographicFront"/>
            <a:lightRig rig="threePt" dir="t"/>
          </a:scene3d>
          <a:sp3d contourW="12700">
            <a:contourClr>
              <a:srgbClr val="1EA68F"/>
            </a:contourClr>
          </a:sp3d>
        </p:spPr>
        <p:txBody>
          <a:bodyPr wrap="square" anchor="ctr">
            <a:noAutofit/>
          </a:bodyPr>
          <a:lstStyle/>
          <a:p>
            <a:r>
              <a:rPr lang="zh-CN" altLang="en-US" sz="2300" dirty="0">
                <a:solidFill>
                  <a:schemeClr val="bg1"/>
                </a:solidFill>
                <a:latin typeface="+mn-ea"/>
              </a:rPr>
              <a:t>② </a:t>
            </a:r>
            <a:r>
              <a:rPr lang="en-US" altLang="zh-CN" sz="2300" b="1" dirty="0">
                <a:solidFill>
                  <a:schemeClr val="bg1"/>
                </a:solidFill>
                <a:latin typeface="+mn-ea"/>
              </a:rPr>
              <a:t>E</a:t>
            </a:r>
            <a:r>
              <a:rPr lang="en-US" altLang="zh-CN" sz="2300" b="1" baseline="-25000" dirty="0">
                <a:solidFill>
                  <a:schemeClr val="bg1"/>
                </a:solidFill>
                <a:latin typeface="+mn-ea"/>
              </a:rPr>
              <a:t>d</a:t>
            </a:r>
            <a:r>
              <a:rPr lang="en-US" altLang="zh-CN" sz="2300" b="1" dirty="0">
                <a:solidFill>
                  <a:schemeClr val="bg1"/>
                </a:solidFill>
                <a:latin typeface="+mn-ea"/>
              </a:rPr>
              <a:t>=∞</a:t>
            </a:r>
            <a:r>
              <a:rPr lang="zh-CN" altLang="en-US" sz="2300" dirty="0">
                <a:solidFill>
                  <a:schemeClr val="bg1"/>
                </a:solidFill>
                <a:latin typeface="+mn-ea"/>
              </a:rPr>
              <a:t>，称需求完全有弹性或者需求有无限弹性 </a:t>
            </a:r>
            <a:endParaRPr lang="zh-CN" altLang="en-US" sz="2300" dirty="0">
              <a:solidFill>
                <a:schemeClr val="bg1"/>
              </a:solidFill>
              <a:latin typeface="+mn-ea"/>
            </a:endParaRPr>
          </a:p>
        </p:txBody>
      </p:sp>
      <p:sp>
        <p:nvSpPr>
          <p:cNvPr id="9" name="矩形: 对角圆角 8"/>
          <p:cNvSpPr/>
          <p:nvPr/>
        </p:nvSpPr>
        <p:spPr>
          <a:xfrm>
            <a:off x="1735051" y="3958470"/>
            <a:ext cx="7017629" cy="504000"/>
          </a:xfrm>
          <a:prstGeom prst="round2DiagRect">
            <a:avLst>
              <a:gd name="adj1" fmla="val 50000"/>
              <a:gd name="adj2" fmla="val 0"/>
            </a:avLst>
          </a:prstGeom>
          <a:gradFill flip="none" rotWithShape="1">
            <a:gsLst>
              <a:gs pos="0">
                <a:srgbClr val="1CA08A"/>
              </a:gs>
              <a:gs pos="50000">
                <a:srgbClr val="1CA08A"/>
              </a:gs>
              <a:gs pos="50000">
                <a:srgbClr val="1C9883"/>
              </a:gs>
            </a:gsLst>
            <a:lin ang="5400000" scaled="1"/>
            <a:tileRect/>
          </a:gradFill>
          <a:effectLst/>
          <a:scene3d>
            <a:camera prst="orthographicFront"/>
            <a:lightRig rig="threePt" dir="t"/>
          </a:scene3d>
          <a:sp3d contourW="12700">
            <a:contourClr>
              <a:srgbClr val="1EA68F"/>
            </a:contourClr>
          </a:sp3d>
        </p:spPr>
        <p:txBody>
          <a:bodyPr wrap="square" anchor="ctr">
            <a:noAutofit/>
          </a:bodyPr>
          <a:lstStyle/>
          <a:p>
            <a:r>
              <a:rPr lang="zh-CN" altLang="en-US" sz="2300" dirty="0">
                <a:solidFill>
                  <a:schemeClr val="bg1"/>
                </a:solidFill>
                <a:latin typeface="+mn-ea"/>
              </a:rPr>
              <a:t>③ </a:t>
            </a:r>
            <a:r>
              <a:rPr lang="en-US" altLang="zh-CN" sz="2300" b="1" dirty="0">
                <a:solidFill>
                  <a:schemeClr val="bg1"/>
                </a:solidFill>
                <a:latin typeface="+mn-ea"/>
              </a:rPr>
              <a:t>E</a:t>
            </a:r>
            <a:r>
              <a:rPr lang="en-US" altLang="zh-CN" sz="2300" b="1" baseline="-25000" dirty="0">
                <a:solidFill>
                  <a:schemeClr val="bg1"/>
                </a:solidFill>
                <a:latin typeface="+mn-ea"/>
              </a:rPr>
              <a:t>d</a:t>
            </a:r>
            <a:r>
              <a:rPr lang="en-US" altLang="zh-CN" sz="2300" b="1" dirty="0">
                <a:solidFill>
                  <a:schemeClr val="bg1"/>
                </a:solidFill>
                <a:latin typeface="+mn-ea"/>
              </a:rPr>
              <a:t>=1</a:t>
            </a:r>
            <a:r>
              <a:rPr lang="zh-CN" altLang="en-US" sz="2300" dirty="0">
                <a:solidFill>
                  <a:schemeClr val="bg1"/>
                </a:solidFill>
                <a:latin typeface="+mn-ea"/>
              </a:rPr>
              <a:t>，称单位需求弹性 </a:t>
            </a:r>
            <a:endParaRPr lang="zh-CN" altLang="en-US" sz="2300" dirty="0">
              <a:solidFill>
                <a:schemeClr val="bg1"/>
              </a:solidFill>
              <a:latin typeface="+mn-ea"/>
            </a:endParaRPr>
          </a:p>
        </p:txBody>
      </p:sp>
      <p:sp>
        <p:nvSpPr>
          <p:cNvPr id="10" name="矩形: 对角圆角 9"/>
          <p:cNvSpPr/>
          <p:nvPr/>
        </p:nvSpPr>
        <p:spPr>
          <a:xfrm>
            <a:off x="1735052" y="4588559"/>
            <a:ext cx="7017628" cy="504000"/>
          </a:xfrm>
          <a:prstGeom prst="round2DiagRect">
            <a:avLst>
              <a:gd name="adj1" fmla="val 50000"/>
              <a:gd name="adj2" fmla="val 0"/>
            </a:avLst>
          </a:prstGeom>
          <a:gradFill flip="none" rotWithShape="1">
            <a:gsLst>
              <a:gs pos="0">
                <a:srgbClr val="1CA08A"/>
              </a:gs>
              <a:gs pos="50000">
                <a:srgbClr val="1CA08A"/>
              </a:gs>
              <a:gs pos="50000">
                <a:srgbClr val="1C9883"/>
              </a:gs>
            </a:gsLst>
            <a:lin ang="5400000" scaled="1"/>
            <a:tileRect/>
          </a:gradFill>
          <a:effectLst/>
          <a:scene3d>
            <a:camera prst="orthographicFront"/>
            <a:lightRig rig="threePt" dir="t"/>
          </a:scene3d>
          <a:sp3d contourW="12700">
            <a:contourClr>
              <a:srgbClr val="1EA68F"/>
            </a:contourClr>
          </a:sp3d>
        </p:spPr>
        <p:txBody>
          <a:bodyPr wrap="square" anchor="ctr">
            <a:noAutofit/>
          </a:bodyPr>
          <a:lstStyle/>
          <a:p>
            <a:r>
              <a:rPr lang="zh-CN" altLang="en-US" sz="2300" dirty="0">
                <a:solidFill>
                  <a:schemeClr val="bg1"/>
                </a:solidFill>
                <a:latin typeface="+mn-ea"/>
              </a:rPr>
              <a:t>④ </a:t>
            </a:r>
            <a:r>
              <a:rPr lang="en-US" altLang="zh-CN" sz="2300" b="1" dirty="0">
                <a:solidFill>
                  <a:schemeClr val="bg1"/>
                </a:solidFill>
                <a:latin typeface="+mn-ea"/>
              </a:rPr>
              <a:t>0</a:t>
            </a:r>
            <a:r>
              <a:rPr lang="zh-CN" altLang="en-US" sz="2300" b="1" dirty="0">
                <a:solidFill>
                  <a:schemeClr val="bg1"/>
                </a:solidFill>
                <a:latin typeface="+mn-ea"/>
              </a:rPr>
              <a:t>＜</a:t>
            </a:r>
            <a:r>
              <a:rPr lang="en-US" altLang="zh-CN" sz="2300" b="1" dirty="0">
                <a:solidFill>
                  <a:schemeClr val="bg1"/>
                </a:solidFill>
                <a:latin typeface="+mn-ea"/>
              </a:rPr>
              <a:t>E</a:t>
            </a:r>
            <a:r>
              <a:rPr lang="en-US" altLang="zh-CN" sz="2300" b="1" baseline="-25000" dirty="0">
                <a:solidFill>
                  <a:schemeClr val="bg1"/>
                </a:solidFill>
                <a:latin typeface="+mn-ea"/>
              </a:rPr>
              <a:t>d</a:t>
            </a:r>
            <a:r>
              <a:rPr lang="zh-CN" altLang="en-US" sz="2300" b="1" dirty="0">
                <a:solidFill>
                  <a:schemeClr val="bg1"/>
                </a:solidFill>
                <a:latin typeface="+mn-ea"/>
              </a:rPr>
              <a:t>＜</a:t>
            </a:r>
            <a:r>
              <a:rPr lang="en-US" altLang="zh-CN" sz="2300" b="1" dirty="0">
                <a:solidFill>
                  <a:schemeClr val="bg1"/>
                </a:solidFill>
                <a:latin typeface="+mn-ea"/>
              </a:rPr>
              <a:t>1</a:t>
            </a:r>
            <a:r>
              <a:rPr lang="zh-CN" altLang="en-US" sz="2300" dirty="0">
                <a:solidFill>
                  <a:schemeClr val="bg1"/>
                </a:solidFill>
                <a:latin typeface="+mn-ea"/>
              </a:rPr>
              <a:t>，称需求缺乏弹性 </a:t>
            </a:r>
            <a:endParaRPr lang="zh-CN" altLang="en-US" sz="2300" dirty="0">
              <a:solidFill>
                <a:schemeClr val="bg1"/>
              </a:solidFill>
              <a:latin typeface="+mn-ea"/>
            </a:endParaRPr>
          </a:p>
        </p:txBody>
      </p:sp>
      <p:sp>
        <p:nvSpPr>
          <p:cNvPr id="11" name="矩形: 对角圆角 10"/>
          <p:cNvSpPr/>
          <p:nvPr/>
        </p:nvSpPr>
        <p:spPr>
          <a:xfrm>
            <a:off x="1735052" y="5218648"/>
            <a:ext cx="7017628" cy="504000"/>
          </a:xfrm>
          <a:prstGeom prst="round2DiagRect">
            <a:avLst>
              <a:gd name="adj1" fmla="val 50000"/>
              <a:gd name="adj2" fmla="val 0"/>
            </a:avLst>
          </a:prstGeom>
          <a:gradFill flip="none" rotWithShape="1">
            <a:gsLst>
              <a:gs pos="0">
                <a:srgbClr val="1CA08A"/>
              </a:gs>
              <a:gs pos="50000">
                <a:srgbClr val="1CA08A"/>
              </a:gs>
              <a:gs pos="50000">
                <a:srgbClr val="1C9883"/>
              </a:gs>
            </a:gsLst>
            <a:lin ang="5400000" scaled="1"/>
            <a:tileRect/>
          </a:gradFill>
          <a:effectLst/>
          <a:scene3d>
            <a:camera prst="orthographicFront"/>
            <a:lightRig rig="threePt" dir="t"/>
          </a:scene3d>
          <a:sp3d contourW="12700">
            <a:contourClr>
              <a:srgbClr val="1EA68F"/>
            </a:contourClr>
          </a:sp3d>
        </p:spPr>
        <p:txBody>
          <a:bodyPr wrap="square" anchor="ctr">
            <a:noAutofit/>
          </a:bodyPr>
          <a:lstStyle/>
          <a:p>
            <a:r>
              <a:rPr lang="zh-CN" altLang="en-US" sz="2300" dirty="0">
                <a:solidFill>
                  <a:schemeClr val="bg1"/>
                </a:solidFill>
                <a:latin typeface="+mn-ea"/>
              </a:rPr>
              <a:t>⑤ </a:t>
            </a:r>
            <a:r>
              <a:rPr lang="en-US" altLang="zh-CN" sz="2300" b="1" dirty="0">
                <a:solidFill>
                  <a:schemeClr val="bg1"/>
                </a:solidFill>
                <a:latin typeface="+mn-ea"/>
              </a:rPr>
              <a:t>1</a:t>
            </a:r>
            <a:r>
              <a:rPr lang="zh-CN" altLang="en-US" sz="2300" b="1" dirty="0">
                <a:solidFill>
                  <a:schemeClr val="bg1"/>
                </a:solidFill>
                <a:latin typeface="+mn-ea"/>
              </a:rPr>
              <a:t>＜</a:t>
            </a:r>
            <a:r>
              <a:rPr lang="en-US" altLang="zh-CN" sz="2300" b="1" dirty="0">
                <a:solidFill>
                  <a:schemeClr val="bg1"/>
                </a:solidFill>
                <a:latin typeface="+mn-ea"/>
              </a:rPr>
              <a:t>E</a:t>
            </a:r>
            <a:r>
              <a:rPr lang="en-US" altLang="zh-CN" sz="2300" b="1" baseline="-25000" dirty="0">
                <a:solidFill>
                  <a:schemeClr val="bg1"/>
                </a:solidFill>
                <a:latin typeface="+mn-ea"/>
              </a:rPr>
              <a:t>d</a:t>
            </a:r>
            <a:r>
              <a:rPr lang="zh-CN" altLang="en-US" sz="2300" b="1" dirty="0">
                <a:solidFill>
                  <a:schemeClr val="bg1"/>
                </a:solidFill>
                <a:latin typeface="+mn-ea"/>
              </a:rPr>
              <a:t>＜∞</a:t>
            </a:r>
            <a:r>
              <a:rPr lang="zh-CN" altLang="en-US" sz="2300" dirty="0">
                <a:solidFill>
                  <a:schemeClr val="bg1"/>
                </a:solidFill>
                <a:latin typeface="+mn-ea"/>
              </a:rPr>
              <a:t>，称需求富有弹性 </a:t>
            </a:r>
            <a:endParaRPr lang="en-US" altLang="zh-CN" sz="2300" dirty="0">
              <a:solidFill>
                <a:schemeClr val="bg1"/>
              </a:solidFill>
              <a:latin typeface="+mn-ea"/>
            </a:endParaRPr>
          </a:p>
        </p:txBody>
      </p:sp>
      <p:grpSp>
        <p:nvGrpSpPr>
          <p:cNvPr id="28" name="组合 27"/>
          <p:cNvGrpSpPr/>
          <p:nvPr/>
        </p:nvGrpSpPr>
        <p:grpSpPr>
          <a:xfrm>
            <a:off x="8473289" y="2068519"/>
            <a:ext cx="3343785" cy="6731057"/>
            <a:chOff x="8006383" y="1074656"/>
            <a:chExt cx="2637685" cy="5309674"/>
          </a:xfrm>
        </p:grpSpPr>
        <p:grpSp>
          <p:nvGrpSpPr>
            <p:cNvPr id="29" name="图形 3"/>
            <p:cNvGrpSpPr/>
            <p:nvPr/>
          </p:nvGrpSpPr>
          <p:grpSpPr>
            <a:xfrm>
              <a:off x="8006383" y="1074656"/>
              <a:ext cx="2637685" cy="5309674"/>
              <a:chOff x="8006383" y="1074656"/>
              <a:chExt cx="2637685" cy="5309674"/>
            </a:xfrm>
          </p:grpSpPr>
          <p:sp>
            <p:nvSpPr>
              <p:cNvPr id="38" name="任意多边形: 形状 37"/>
              <p:cNvSpPr/>
              <p:nvPr/>
            </p:nvSpPr>
            <p:spPr>
              <a:xfrm>
                <a:off x="8006383" y="2210855"/>
                <a:ext cx="631889" cy="469403"/>
              </a:xfrm>
              <a:custGeom>
                <a:avLst/>
                <a:gdLst>
                  <a:gd name="connsiteX0" fmla="*/ 462182 w 631889"/>
                  <a:gd name="connsiteY0" fmla="*/ 10228 h 469403"/>
                  <a:gd name="connsiteX1" fmla="*/ 462182 w 631889"/>
                  <a:gd name="connsiteY1" fmla="*/ 77028 h 469403"/>
                  <a:gd name="connsiteX2" fmla="*/ 552452 w 631889"/>
                  <a:gd name="connsiteY2" fmla="*/ 187157 h 469403"/>
                  <a:gd name="connsiteX3" fmla="*/ 565089 w 631889"/>
                  <a:gd name="connsiteY3" fmla="*/ 304508 h 469403"/>
                  <a:gd name="connsiteX4" fmla="*/ 642721 w 631889"/>
                  <a:gd name="connsiteY4" fmla="*/ 369502 h 469403"/>
                  <a:gd name="connsiteX5" fmla="*/ 505511 w 631889"/>
                  <a:gd name="connsiteY5" fmla="*/ 483242 h 469403"/>
                  <a:gd name="connsiteX6" fmla="*/ 420658 w 631889"/>
                  <a:gd name="connsiteY6" fmla="*/ 378529 h 469403"/>
                  <a:gd name="connsiteX7" fmla="*/ 238312 w 631889"/>
                  <a:gd name="connsiteY7" fmla="*/ 358670 h 469403"/>
                  <a:gd name="connsiteX8" fmla="*/ 102908 w 631889"/>
                  <a:gd name="connsiteY8" fmla="*/ 326173 h 469403"/>
                  <a:gd name="connsiteX9" fmla="*/ 169707 w 631889"/>
                  <a:gd name="connsiteY9" fmla="*/ 300897 h 469403"/>
                  <a:gd name="connsiteX10" fmla="*/ 16249 w 631889"/>
                  <a:gd name="connsiteY10" fmla="*/ 273816 h 469403"/>
                  <a:gd name="connsiteX11" fmla="*/ 99297 w 631889"/>
                  <a:gd name="connsiteY11" fmla="*/ 248541 h 469403"/>
                  <a:gd name="connsiteX12" fmla="*/ 0 w 631889"/>
                  <a:gd name="connsiteY12" fmla="*/ 223265 h 469403"/>
                  <a:gd name="connsiteX13" fmla="*/ 97491 w 631889"/>
                  <a:gd name="connsiteY13" fmla="*/ 196184 h 469403"/>
                  <a:gd name="connsiteX14" fmla="*/ 34303 w 631889"/>
                  <a:gd name="connsiteY14" fmla="*/ 169103 h 469403"/>
                  <a:gd name="connsiteX15" fmla="*/ 265393 w 631889"/>
                  <a:gd name="connsiteY15" fmla="*/ 129384 h 469403"/>
                  <a:gd name="connsiteX16" fmla="*/ 413436 w 631889"/>
                  <a:gd name="connsiteY16" fmla="*/ 138411 h 469403"/>
                  <a:gd name="connsiteX17" fmla="*/ 400798 w 631889"/>
                  <a:gd name="connsiteY17" fmla="*/ 37309 h 469403"/>
                  <a:gd name="connsiteX18" fmla="*/ 462182 w 631889"/>
                  <a:gd name="connsiteY18" fmla="*/ 10228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1889" h="469403">
                    <a:moveTo>
                      <a:pt x="462182" y="10228"/>
                    </a:moveTo>
                    <a:cubicBezTo>
                      <a:pt x="462182" y="15644"/>
                      <a:pt x="444128" y="51752"/>
                      <a:pt x="462182" y="77028"/>
                    </a:cubicBezTo>
                    <a:cubicBezTo>
                      <a:pt x="480236" y="102303"/>
                      <a:pt x="538008" y="142022"/>
                      <a:pt x="552452" y="187157"/>
                    </a:cubicBezTo>
                    <a:cubicBezTo>
                      <a:pt x="561479" y="216043"/>
                      <a:pt x="550646" y="282843"/>
                      <a:pt x="565089" y="304508"/>
                    </a:cubicBezTo>
                    <a:cubicBezTo>
                      <a:pt x="579533" y="326173"/>
                      <a:pt x="642721" y="369502"/>
                      <a:pt x="642721" y="369502"/>
                    </a:cubicBezTo>
                    <a:lnTo>
                      <a:pt x="505511" y="483242"/>
                    </a:lnTo>
                    <a:cubicBezTo>
                      <a:pt x="505511" y="483242"/>
                      <a:pt x="487457" y="394778"/>
                      <a:pt x="420658" y="378529"/>
                    </a:cubicBezTo>
                    <a:cubicBezTo>
                      <a:pt x="380939" y="369502"/>
                      <a:pt x="317750" y="362281"/>
                      <a:pt x="238312" y="358670"/>
                    </a:cubicBezTo>
                    <a:cubicBezTo>
                      <a:pt x="155264" y="355059"/>
                      <a:pt x="102908" y="349643"/>
                      <a:pt x="102908" y="326173"/>
                    </a:cubicBezTo>
                    <a:cubicBezTo>
                      <a:pt x="102908" y="302702"/>
                      <a:pt x="169707" y="302702"/>
                      <a:pt x="169707" y="300897"/>
                    </a:cubicBezTo>
                    <a:cubicBezTo>
                      <a:pt x="169707" y="299092"/>
                      <a:pt x="16249" y="304508"/>
                      <a:pt x="16249" y="273816"/>
                    </a:cubicBezTo>
                    <a:cubicBezTo>
                      <a:pt x="16249" y="246735"/>
                      <a:pt x="99297" y="253957"/>
                      <a:pt x="99297" y="248541"/>
                    </a:cubicBezTo>
                    <a:cubicBezTo>
                      <a:pt x="99297" y="244930"/>
                      <a:pt x="0" y="253957"/>
                      <a:pt x="0" y="223265"/>
                    </a:cubicBezTo>
                    <a:cubicBezTo>
                      <a:pt x="0" y="194379"/>
                      <a:pt x="97491" y="199795"/>
                      <a:pt x="97491" y="196184"/>
                    </a:cubicBezTo>
                    <a:cubicBezTo>
                      <a:pt x="97491" y="192573"/>
                      <a:pt x="34303" y="196184"/>
                      <a:pt x="34303" y="169103"/>
                    </a:cubicBezTo>
                    <a:cubicBezTo>
                      <a:pt x="34303" y="142022"/>
                      <a:pt x="162486" y="129384"/>
                      <a:pt x="265393" y="129384"/>
                    </a:cubicBezTo>
                    <a:cubicBezTo>
                      <a:pt x="368301" y="129384"/>
                      <a:pt x="413436" y="138411"/>
                      <a:pt x="413436" y="138411"/>
                    </a:cubicBezTo>
                    <a:cubicBezTo>
                      <a:pt x="413436" y="138411"/>
                      <a:pt x="382744" y="75222"/>
                      <a:pt x="400798" y="37309"/>
                    </a:cubicBezTo>
                    <a:cubicBezTo>
                      <a:pt x="420658" y="-9631"/>
                      <a:pt x="465792" y="-4215"/>
                      <a:pt x="462182" y="10228"/>
                    </a:cubicBezTo>
                    <a:close/>
                  </a:path>
                </a:pathLst>
              </a:custGeom>
              <a:solidFill>
                <a:srgbClr val="FFAA70"/>
              </a:solidFill>
              <a:ln w="18013" cap="flat">
                <a:noFill/>
                <a:prstDash val="solid"/>
                <a:miter/>
              </a:ln>
            </p:spPr>
            <p:txBody>
              <a:bodyPr rtlCol="0" anchor="ctr"/>
              <a:lstStyle/>
              <a:p>
                <a:endParaRPr lang="zh-CN" altLang="en-US"/>
              </a:p>
            </p:txBody>
          </p:sp>
          <p:sp>
            <p:nvSpPr>
              <p:cNvPr id="39" name="任意多边形: 形状 38"/>
              <p:cNvSpPr/>
              <p:nvPr/>
            </p:nvSpPr>
            <p:spPr>
              <a:xfrm>
                <a:off x="8109291" y="2210251"/>
                <a:ext cx="541619" cy="469403"/>
              </a:xfrm>
              <a:custGeom>
                <a:avLst/>
                <a:gdLst>
                  <a:gd name="connsiteX0" fmla="*/ 135405 w 541619"/>
                  <a:gd name="connsiteY0" fmla="*/ 359274 h 469403"/>
                  <a:gd name="connsiteX1" fmla="*/ 317750 w 541619"/>
                  <a:gd name="connsiteY1" fmla="*/ 379133 h 469403"/>
                  <a:gd name="connsiteX2" fmla="*/ 402604 w 541619"/>
                  <a:gd name="connsiteY2" fmla="*/ 483846 h 469403"/>
                  <a:gd name="connsiteX3" fmla="*/ 541619 w 541619"/>
                  <a:gd name="connsiteY3" fmla="*/ 370106 h 469403"/>
                  <a:gd name="connsiteX4" fmla="*/ 463987 w 541619"/>
                  <a:gd name="connsiteY4" fmla="*/ 305112 h 469403"/>
                  <a:gd name="connsiteX5" fmla="*/ 451349 w 541619"/>
                  <a:gd name="connsiteY5" fmla="*/ 187761 h 469403"/>
                  <a:gd name="connsiteX6" fmla="*/ 361079 w 541619"/>
                  <a:gd name="connsiteY6" fmla="*/ 77632 h 469403"/>
                  <a:gd name="connsiteX7" fmla="*/ 361079 w 541619"/>
                  <a:gd name="connsiteY7" fmla="*/ 10832 h 469403"/>
                  <a:gd name="connsiteX8" fmla="*/ 341220 w 541619"/>
                  <a:gd name="connsiteY8" fmla="*/ 0 h 469403"/>
                  <a:gd name="connsiteX9" fmla="*/ 344831 w 541619"/>
                  <a:gd name="connsiteY9" fmla="*/ 45135 h 469403"/>
                  <a:gd name="connsiteX10" fmla="*/ 409825 w 541619"/>
                  <a:gd name="connsiteY10" fmla="*/ 162486 h 469403"/>
                  <a:gd name="connsiteX11" fmla="*/ 362885 w 541619"/>
                  <a:gd name="connsiteY11" fmla="*/ 348442 h 469403"/>
                  <a:gd name="connsiteX12" fmla="*/ 66800 w 541619"/>
                  <a:gd name="connsiteY12" fmla="*/ 341220 h 469403"/>
                  <a:gd name="connsiteX13" fmla="*/ 0 w 541619"/>
                  <a:gd name="connsiteY13" fmla="*/ 333999 h 469403"/>
                  <a:gd name="connsiteX14" fmla="*/ 135405 w 541619"/>
                  <a:gd name="connsiteY14" fmla="*/ 359274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619" h="469403">
                    <a:moveTo>
                      <a:pt x="135405" y="359274"/>
                    </a:moveTo>
                    <a:cubicBezTo>
                      <a:pt x="214842" y="362885"/>
                      <a:pt x="276226" y="370106"/>
                      <a:pt x="317750" y="379133"/>
                    </a:cubicBezTo>
                    <a:cubicBezTo>
                      <a:pt x="384550" y="395382"/>
                      <a:pt x="402604" y="483846"/>
                      <a:pt x="402604" y="483846"/>
                    </a:cubicBezTo>
                    <a:lnTo>
                      <a:pt x="541619" y="370106"/>
                    </a:lnTo>
                    <a:cubicBezTo>
                      <a:pt x="541619" y="370106"/>
                      <a:pt x="478430" y="326777"/>
                      <a:pt x="463987" y="305112"/>
                    </a:cubicBezTo>
                    <a:cubicBezTo>
                      <a:pt x="449544" y="283447"/>
                      <a:pt x="460376" y="216648"/>
                      <a:pt x="451349" y="187761"/>
                    </a:cubicBezTo>
                    <a:cubicBezTo>
                      <a:pt x="436906" y="142626"/>
                      <a:pt x="379133" y="102908"/>
                      <a:pt x="361079" y="77632"/>
                    </a:cubicBezTo>
                    <a:cubicBezTo>
                      <a:pt x="343026" y="52357"/>
                      <a:pt x="361079" y="16249"/>
                      <a:pt x="361079" y="10832"/>
                    </a:cubicBezTo>
                    <a:cubicBezTo>
                      <a:pt x="362885" y="3611"/>
                      <a:pt x="353858" y="0"/>
                      <a:pt x="341220" y="0"/>
                    </a:cubicBezTo>
                    <a:cubicBezTo>
                      <a:pt x="352053" y="3611"/>
                      <a:pt x="357469" y="5416"/>
                      <a:pt x="344831" y="45135"/>
                    </a:cubicBezTo>
                    <a:cubicBezTo>
                      <a:pt x="335804" y="74021"/>
                      <a:pt x="375523" y="101102"/>
                      <a:pt x="409825" y="162486"/>
                    </a:cubicBezTo>
                    <a:cubicBezTo>
                      <a:pt x="442322" y="222064"/>
                      <a:pt x="397187" y="359274"/>
                      <a:pt x="362885" y="348442"/>
                    </a:cubicBezTo>
                    <a:cubicBezTo>
                      <a:pt x="328582" y="337609"/>
                      <a:pt x="151653" y="341220"/>
                      <a:pt x="66800" y="341220"/>
                    </a:cubicBezTo>
                    <a:cubicBezTo>
                      <a:pt x="30692" y="341220"/>
                      <a:pt x="10832" y="337609"/>
                      <a:pt x="0" y="333999"/>
                    </a:cubicBezTo>
                    <a:cubicBezTo>
                      <a:pt x="9027" y="350247"/>
                      <a:pt x="59578" y="355663"/>
                      <a:pt x="135405" y="359274"/>
                    </a:cubicBezTo>
                    <a:close/>
                  </a:path>
                </a:pathLst>
              </a:custGeom>
              <a:solidFill>
                <a:srgbClr val="FF8B49"/>
              </a:solidFill>
              <a:ln w="18013" cap="flat">
                <a:noFill/>
                <a:prstDash val="solid"/>
                <a:miter/>
              </a:ln>
            </p:spPr>
            <p:txBody>
              <a:bodyPr rtlCol="0" anchor="ctr"/>
              <a:lstStyle/>
              <a:p>
                <a:endParaRPr lang="zh-CN" altLang="en-US"/>
              </a:p>
            </p:txBody>
          </p:sp>
          <p:sp>
            <p:nvSpPr>
              <p:cNvPr id="40" name="任意多边形: 形状 39"/>
              <p:cNvSpPr/>
              <p:nvPr/>
            </p:nvSpPr>
            <p:spPr>
              <a:xfrm>
                <a:off x="8511118" y="2383569"/>
                <a:ext cx="1065184" cy="686051"/>
              </a:xfrm>
              <a:custGeom>
                <a:avLst/>
                <a:gdLst>
                  <a:gd name="connsiteX0" fmla="*/ 475596 w 1065184"/>
                  <a:gd name="connsiteY0" fmla="*/ 686051 h 686050"/>
                  <a:gd name="connsiteX1" fmla="*/ 4387 w 1065184"/>
                  <a:gd name="connsiteY1" fmla="*/ 370106 h 686050"/>
                  <a:gd name="connsiteX2" fmla="*/ 6192 w 1065184"/>
                  <a:gd name="connsiteY2" fmla="*/ 348442 h 686050"/>
                  <a:gd name="connsiteX3" fmla="*/ 177705 w 1065184"/>
                  <a:gd name="connsiteY3" fmla="*/ 176929 h 686050"/>
                  <a:gd name="connsiteX4" fmla="*/ 190343 w 1065184"/>
                  <a:gd name="connsiteY4" fmla="*/ 178734 h 686050"/>
                  <a:gd name="connsiteX5" fmla="*/ 392548 w 1065184"/>
                  <a:gd name="connsiteY5" fmla="*/ 364690 h 686050"/>
                  <a:gd name="connsiteX6" fmla="*/ 471985 w 1065184"/>
                  <a:gd name="connsiteY6" fmla="*/ 417047 h 686050"/>
                  <a:gd name="connsiteX7" fmla="*/ 695854 w 1065184"/>
                  <a:gd name="connsiteY7" fmla="*/ 207621 h 686050"/>
                  <a:gd name="connsiteX8" fmla="*/ 867367 w 1065184"/>
                  <a:gd name="connsiteY8" fmla="*/ 0 h 686050"/>
                  <a:gd name="connsiteX9" fmla="*/ 1080404 w 1065184"/>
                  <a:gd name="connsiteY9" fmla="*/ 160680 h 686050"/>
                  <a:gd name="connsiteX10" fmla="*/ 876394 w 1065184"/>
                  <a:gd name="connsiteY10" fmla="*/ 406214 h 686050"/>
                  <a:gd name="connsiteX11" fmla="*/ 697660 w 1065184"/>
                  <a:gd name="connsiteY11" fmla="*/ 581338 h 686050"/>
                  <a:gd name="connsiteX12" fmla="*/ 475596 w 1065184"/>
                  <a:gd name="connsiteY12" fmla="*/ 686051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65184" h="686050">
                    <a:moveTo>
                      <a:pt x="475596" y="686051"/>
                    </a:moveTo>
                    <a:cubicBezTo>
                      <a:pt x="361856" y="686051"/>
                      <a:pt x="242700" y="606613"/>
                      <a:pt x="4387" y="370106"/>
                    </a:cubicBezTo>
                    <a:cubicBezTo>
                      <a:pt x="-6445" y="359274"/>
                      <a:pt x="6192" y="348442"/>
                      <a:pt x="6192" y="348442"/>
                    </a:cubicBezTo>
                    <a:lnTo>
                      <a:pt x="177705" y="176929"/>
                    </a:lnTo>
                    <a:cubicBezTo>
                      <a:pt x="177705" y="176929"/>
                      <a:pt x="183121" y="169707"/>
                      <a:pt x="190343" y="178734"/>
                    </a:cubicBezTo>
                    <a:cubicBezTo>
                      <a:pt x="275197" y="263588"/>
                      <a:pt x="340191" y="323166"/>
                      <a:pt x="392548" y="364690"/>
                    </a:cubicBezTo>
                    <a:cubicBezTo>
                      <a:pt x="434072" y="397187"/>
                      <a:pt x="459347" y="411631"/>
                      <a:pt x="471985" y="417047"/>
                    </a:cubicBezTo>
                    <a:cubicBezTo>
                      <a:pt x="495455" y="404409"/>
                      <a:pt x="562255" y="359274"/>
                      <a:pt x="695854" y="207621"/>
                    </a:cubicBezTo>
                    <a:cubicBezTo>
                      <a:pt x="789735" y="102908"/>
                      <a:pt x="865562" y="0"/>
                      <a:pt x="867367" y="0"/>
                    </a:cubicBezTo>
                    <a:lnTo>
                      <a:pt x="1080404" y="160680"/>
                    </a:lnTo>
                    <a:cubicBezTo>
                      <a:pt x="1076793" y="166097"/>
                      <a:pt x="986523" y="285253"/>
                      <a:pt x="876394" y="406214"/>
                    </a:cubicBezTo>
                    <a:cubicBezTo>
                      <a:pt x="809594" y="480236"/>
                      <a:pt x="750016" y="538008"/>
                      <a:pt x="697660" y="581338"/>
                    </a:cubicBezTo>
                    <a:cubicBezTo>
                      <a:pt x="611001" y="653554"/>
                      <a:pt x="542396" y="686051"/>
                      <a:pt x="475596" y="686051"/>
                    </a:cubicBezTo>
                    <a:close/>
                  </a:path>
                </a:pathLst>
              </a:custGeom>
              <a:solidFill>
                <a:srgbClr val="34383B"/>
              </a:solidFill>
              <a:ln w="18013" cap="flat">
                <a:noFill/>
                <a:prstDash val="solid"/>
                <a:miter/>
              </a:ln>
            </p:spPr>
            <p:txBody>
              <a:bodyPr rtlCol="0" anchor="ctr"/>
              <a:lstStyle/>
              <a:p>
                <a:endParaRPr lang="zh-CN" altLang="en-US"/>
              </a:p>
            </p:txBody>
          </p:sp>
          <p:sp>
            <p:nvSpPr>
              <p:cNvPr id="41" name="任意多边形: 形状 40"/>
              <p:cNvSpPr/>
              <p:nvPr/>
            </p:nvSpPr>
            <p:spPr>
              <a:xfrm>
                <a:off x="8512923" y="2381764"/>
                <a:ext cx="938807" cy="686051"/>
              </a:xfrm>
              <a:custGeom>
                <a:avLst/>
                <a:gdLst>
                  <a:gd name="connsiteX0" fmla="*/ 159651 w 938806"/>
                  <a:gd name="connsiteY0" fmla="*/ 442322 h 686050"/>
                  <a:gd name="connsiteX1" fmla="*/ 62160 w 938806"/>
                  <a:gd name="connsiteY1" fmla="*/ 292474 h 686050"/>
                  <a:gd name="connsiteX2" fmla="*/ 6193 w 938806"/>
                  <a:gd name="connsiteY2" fmla="*/ 348442 h 686050"/>
                  <a:gd name="connsiteX3" fmla="*/ 4387 w 938806"/>
                  <a:gd name="connsiteY3" fmla="*/ 370106 h 686050"/>
                  <a:gd name="connsiteX4" fmla="*/ 475596 w 938806"/>
                  <a:gd name="connsiteY4" fmla="*/ 686051 h 686050"/>
                  <a:gd name="connsiteX5" fmla="*/ 697660 w 938806"/>
                  <a:gd name="connsiteY5" fmla="*/ 581338 h 686050"/>
                  <a:gd name="connsiteX6" fmla="*/ 876394 w 938806"/>
                  <a:gd name="connsiteY6" fmla="*/ 406214 h 686050"/>
                  <a:gd name="connsiteX7" fmla="*/ 944999 w 938806"/>
                  <a:gd name="connsiteY7" fmla="*/ 326777 h 686050"/>
                  <a:gd name="connsiteX8" fmla="*/ 865562 w 938806"/>
                  <a:gd name="connsiteY8" fmla="*/ 0 h 686050"/>
                  <a:gd name="connsiteX9" fmla="*/ 809594 w 938806"/>
                  <a:gd name="connsiteY9" fmla="*/ 77632 h 686050"/>
                  <a:gd name="connsiteX10" fmla="*/ 665163 w 938806"/>
                  <a:gd name="connsiteY10" fmla="*/ 462182 h 686050"/>
                  <a:gd name="connsiteX11" fmla="*/ 159651 w 938806"/>
                  <a:gd name="connsiteY11" fmla="*/ 442322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8806" h="686050">
                    <a:moveTo>
                      <a:pt x="159651" y="442322"/>
                    </a:moveTo>
                    <a:cubicBezTo>
                      <a:pt x="22441" y="333999"/>
                      <a:pt x="60354" y="294280"/>
                      <a:pt x="62160" y="292474"/>
                    </a:cubicBezTo>
                    <a:lnTo>
                      <a:pt x="6193" y="348442"/>
                    </a:lnTo>
                    <a:cubicBezTo>
                      <a:pt x="6193" y="348442"/>
                      <a:pt x="-6445" y="359274"/>
                      <a:pt x="4387" y="370106"/>
                    </a:cubicBezTo>
                    <a:cubicBezTo>
                      <a:pt x="240894" y="606613"/>
                      <a:pt x="361856" y="686051"/>
                      <a:pt x="475596" y="686051"/>
                    </a:cubicBezTo>
                    <a:cubicBezTo>
                      <a:pt x="542396" y="686051"/>
                      <a:pt x="611001" y="653554"/>
                      <a:pt x="697660" y="581338"/>
                    </a:cubicBezTo>
                    <a:cubicBezTo>
                      <a:pt x="750016" y="538008"/>
                      <a:pt x="809594" y="478430"/>
                      <a:pt x="876394" y="406214"/>
                    </a:cubicBezTo>
                    <a:cubicBezTo>
                      <a:pt x="899864" y="379133"/>
                      <a:pt x="923334" y="352052"/>
                      <a:pt x="944999" y="326777"/>
                    </a:cubicBezTo>
                    <a:cubicBezTo>
                      <a:pt x="932361" y="236507"/>
                      <a:pt x="908891" y="124572"/>
                      <a:pt x="865562" y="0"/>
                    </a:cubicBezTo>
                    <a:cubicBezTo>
                      <a:pt x="861951" y="3611"/>
                      <a:pt x="825843" y="50551"/>
                      <a:pt x="809594" y="77632"/>
                    </a:cubicBezTo>
                    <a:cubicBezTo>
                      <a:pt x="681411" y="287058"/>
                      <a:pt x="733768" y="346636"/>
                      <a:pt x="665163" y="462182"/>
                    </a:cubicBezTo>
                    <a:cubicBezTo>
                      <a:pt x="603779" y="563284"/>
                      <a:pt x="455736" y="678829"/>
                      <a:pt x="159651" y="442322"/>
                    </a:cubicBezTo>
                    <a:close/>
                  </a:path>
                </a:pathLst>
              </a:custGeom>
              <a:solidFill>
                <a:srgbClr val="2A2E31"/>
              </a:solidFill>
              <a:ln w="18013" cap="flat">
                <a:noFill/>
                <a:prstDash val="solid"/>
                <a:miter/>
              </a:ln>
            </p:spPr>
            <p:txBody>
              <a:bodyPr rtlCol="0" anchor="ctr"/>
              <a:lstStyle/>
              <a:p>
                <a:endParaRPr lang="zh-CN" altLang="en-US"/>
              </a:p>
            </p:txBody>
          </p:sp>
          <p:sp>
            <p:nvSpPr>
              <p:cNvPr id="42" name="任意多边形: 形状 41"/>
              <p:cNvSpPr/>
              <p:nvPr/>
            </p:nvSpPr>
            <p:spPr>
              <a:xfrm>
                <a:off x="9880385"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43" name="任意多边形: 形状 42"/>
              <p:cNvSpPr/>
              <p:nvPr/>
            </p:nvSpPr>
            <p:spPr>
              <a:xfrm>
                <a:off x="9878580" y="5895067"/>
                <a:ext cx="180540" cy="252756"/>
              </a:xfrm>
              <a:custGeom>
                <a:avLst/>
                <a:gdLst>
                  <a:gd name="connsiteX0" fmla="*/ 187761 w 180539"/>
                  <a:gd name="connsiteY0" fmla="*/ 259977 h 252755"/>
                  <a:gd name="connsiteX1" fmla="*/ 187761 w 180539"/>
                  <a:gd name="connsiteY1" fmla="*/ 0 h 252755"/>
                  <a:gd name="connsiteX2" fmla="*/ 1806 w 180539"/>
                  <a:gd name="connsiteY2" fmla="*/ 0 h 252755"/>
                  <a:gd name="connsiteX3" fmla="*/ 1806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6" y="0"/>
                    </a:lnTo>
                    <a:lnTo>
                      <a:pt x="1806"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44" name="任意多边形: 形状 43"/>
              <p:cNvSpPr/>
              <p:nvPr/>
            </p:nvSpPr>
            <p:spPr>
              <a:xfrm>
                <a:off x="9414593"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45" name="任意多边形: 形状 44"/>
              <p:cNvSpPr/>
              <p:nvPr/>
            </p:nvSpPr>
            <p:spPr>
              <a:xfrm>
                <a:off x="9412788" y="5895067"/>
                <a:ext cx="180540" cy="252756"/>
              </a:xfrm>
              <a:custGeom>
                <a:avLst/>
                <a:gdLst>
                  <a:gd name="connsiteX0" fmla="*/ 187761 w 180539"/>
                  <a:gd name="connsiteY0" fmla="*/ 259977 h 252755"/>
                  <a:gd name="connsiteX1" fmla="*/ 187761 w 180539"/>
                  <a:gd name="connsiteY1" fmla="*/ 0 h 252755"/>
                  <a:gd name="connsiteX2" fmla="*/ 1805 w 180539"/>
                  <a:gd name="connsiteY2" fmla="*/ 0 h 252755"/>
                  <a:gd name="connsiteX3" fmla="*/ 1805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5" y="0"/>
                    </a:lnTo>
                    <a:lnTo>
                      <a:pt x="1805"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46" name="任意多边形: 形状 45"/>
              <p:cNvSpPr/>
              <p:nvPr/>
            </p:nvSpPr>
            <p:spPr>
              <a:xfrm>
                <a:off x="9293631" y="3903713"/>
                <a:ext cx="866591" cy="2022045"/>
              </a:xfrm>
              <a:custGeom>
                <a:avLst/>
                <a:gdLst>
                  <a:gd name="connsiteX0" fmla="*/ 877423 w 866590"/>
                  <a:gd name="connsiteY0" fmla="*/ 0 h 2022044"/>
                  <a:gd name="connsiteX1" fmla="*/ 828677 w 866590"/>
                  <a:gd name="connsiteY1" fmla="*/ 628278 h 2022044"/>
                  <a:gd name="connsiteX2" fmla="*/ 790764 w 866590"/>
                  <a:gd name="connsiteY2" fmla="*/ 1433486 h 2022044"/>
                  <a:gd name="connsiteX3" fmla="*/ 797986 w 866590"/>
                  <a:gd name="connsiteY3" fmla="*/ 2003991 h 2022044"/>
                  <a:gd name="connsiteX4" fmla="*/ 794375 w 866590"/>
                  <a:gd name="connsiteY4" fmla="*/ 2025656 h 2022044"/>
                  <a:gd name="connsiteX5" fmla="*/ 772710 w 866590"/>
                  <a:gd name="connsiteY5" fmla="*/ 2029267 h 2022044"/>
                  <a:gd name="connsiteX6" fmla="*/ 586754 w 866590"/>
                  <a:gd name="connsiteY6" fmla="*/ 2029267 h 2022044"/>
                  <a:gd name="connsiteX7" fmla="*/ 568700 w 866590"/>
                  <a:gd name="connsiteY7" fmla="*/ 2025656 h 2022044"/>
                  <a:gd name="connsiteX8" fmla="*/ 563284 w 866590"/>
                  <a:gd name="connsiteY8" fmla="*/ 2007602 h 2022044"/>
                  <a:gd name="connsiteX9" fmla="*/ 525371 w 866590"/>
                  <a:gd name="connsiteY9" fmla="*/ 1339605 h 2022044"/>
                  <a:gd name="connsiteX10" fmla="*/ 483846 w 866590"/>
                  <a:gd name="connsiteY10" fmla="*/ 940612 h 2022044"/>
                  <a:gd name="connsiteX11" fmla="*/ 444128 w 866590"/>
                  <a:gd name="connsiteY11" fmla="*/ 469403 h 2022044"/>
                  <a:gd name="connsiteX12" fmla="*/ 397187 w 866590"/>
                  <a:gd name="connsiteY12" fmla="*/ 471209 h 2022044"/>
                  <a:gd name="connsiteX13" fmla="*/ 382744 w 866590"/>
                  <a:gd name="connsiteY13" fmla="*/ 633695 h 2022044"/>
                  <a:gd name="connsiteX14" fmla="*/ 335804 w 866590"/>
                  <a:gd name="connsiteY14" fmla="*/ 1112125 h 2022044"/>
                  <a:gd name="connsiteX15" fmla="*/ 328582 w 866590"/>
                  <a:gd name="connsiteY15" fmla="*/ 1540004 h 2022044"/>
                  <a:gd name="connsiteX16" fmla="*/ 332193 w 866590"/>
                  <a:gd name="connsiteY16" fmla="*/ 2005796 h 2022044"/>
                  <a:gd name="connsiteX17" fmla="*/ 330388 w 866590"/>
                  <a:gd name="connsiteY17" fmla="*/ 2027461 h 2022044"/>
                  <a:gd name="connsiteX18" fmla="*/ 310528 w 866590"/>
                  <a:gd name="connsiteY18" fmla="*/ 2031072 h 2022044"/>
                  <a:gd name="connsiteX19" fmla="*/ 119156 w 866590"/>
                  <a:gd name="connsiteY19" fmla="*/ 2031072 h 2022044"/>
                  <a:gd name="connsiteX20" fmla="*/ 101102 w 866590"/>
                  <a:gd name="connsiteY20" fmla="*/ 2027461 h 2022044"/>
                  <a:gd name="connsiteX21" fmla="*/ 99297 w 866590"/>
                  <a:gd name="connsiteY21" fmla="*/ 2007602 h 2022044"/>
                  <a:gd name="connsiteX22" fmla="*/ 72216 w 866590"/>
                  <a:gd name="connsiteY22" fmla="*/ 1393767 h 2022044"/>
                  <a:gd name="connsiteX23" fmla="*/ 23470 w 866590"/>
                  <a:gd name="connsiteY23" fmla="*/ 752851 h 2022044"/>
                  <a:gd name="connsiteX24" fmla="*/ 0 w 866590"/>
                  <a:gd name="connsiteY24" fmla="*/ 1806 h 2022044"/>
                  <a:gd name="connsiteX25" fmla="*/ 877423 w 866590"/>
                  <a:gd name="connsiteY25" fmla="*/ 1806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66590" h="2022044">
                    <a:moveTo>
                      <a:pt x="877423" y="0"/>
                    </a:moveTo>
                    <a:cubicBezTo>
                      <a:pt x="877423" y="0"/>
                      <a:pt x="864785" y="225675"/>
                      <a:pt x="828677" y="628278"/>
                    </a:cubicBezTo>
                    <a:cubicBezTo>
                      <a:pt x="805207" y="891866"/>
                      <a:pt x="792569" y="1169898"/>
                      <a:pt x="790764" y="1433486"/>
                    </a:cubicBezTo>
                    <a:cubicBezTo>
                      <a:pt x="788959" y="1651939"/>
                      <a:pt x="796180" y="1920943"/>
                      <a:pt x="797986" y="2003991"/>
                    </a:cubicBezTo>
                    <a:cubicBezTo>
                      <a:pt x="797986" y="2020240"/>
                      <a:pt x="797986" y="2022045"/>
                      <a:pt x="794375" y="2025656"/>
                    </a:cubicBezTo>
                    <a:cubicBezTo>
                      <a:pt x="788959" y="2031072"/>
                      <a:pt x="772710" y="2029267"/>
                      <a:pt x="772710" y="2029267"/>
                    </a:cubicBezTo>
                    <a:lnTo>
                      <a:pt x="586754" y="2029267"/>
                    </a:lnTo>
                    <a:cubicBezTo>
                      <a:pt x="586754" y="2029267"/>
                      <a:pt x="574116" y="2029267"/>
                      <a:pt x="568700" y="2025656"/>
                    </a:cubicBezTo>
                    <a:cubicBezTo>
                      <a:pt x="563284" y="2022045"/>
                      <a:pt x="563284" y="2014823"/>
                      <a:pt x="563284" y="2007602"/>
                    </a:cubicBezTo>
                    <a:cubicBezTo>
                      <a:pt x="561479" y="1740403"/>
                      <a:pt x="543425" y="1482231"/>
                      <a:pt x="525371" y="1339605"/>
                    </a:cubicBezTo>
                    <a:cubicBezTo>
                      <a:pt x="516344" y="1261973"/>
                      <a:pt x="489263" y="1131984"/>
                      <a:pt x="483846" y="940612"/>
                    </a:cubicBezTo>
                    <a:cubicBezTo>
                      <a:pt x="482041" y="812429"/>
                      <a:pt x="456765" y="527176"/>
                      <a:pt x="444128" y="469403"/>
                    </a:cubicBezTo>
                    <a:cubicBezTo>
                      <a:pt x="431490" y="471209"/>
                      <a:pt x="397187" y="471209"/>
                      <a:pt x="397187" y="471209"/>
                    </a:cubicBezTo>
                    <a:cubicBezTo>
                      <a:pt x="397187" y="471209"/>
                      <a:pt x="388160" y="552452"/>
                      <a:pt x="382744" y="633695"/>
                    </a:cubicBezTo>
                    <a:cubicBezTo>
                      <a:pt x="377328" y="713132"/>
                      <a:pt x="344831" y="987552"/>
                      <a:pt x="335804" y="1112125"/>
                    </a:cubicBezTo>
                    <a:cubicBezTo>
                      <a:pt x="323166" y="1285443"/>
                      <a:pt x="330388" y="1431680"/>
                      <a:pt x="328582" y="1540004"/>
                    </a:cubicBezTo>
                    <a:cubicBezTo>
                      <a:pt x="328582" y="1632079"/>
                      <a:pt x="330388" y="1920943"/>
                      <a:pt x="332193" y="2005796"/>
                    </a:cubicBezTo>
                    <a:cubicBezTo>
                      <a:pt x="332193" y="2022045"/>
                      <a:pt x="333999" y="2022045"/>
                      <a:pt x="330388" y="2027461"/>
                    </a:cubicBezTo>
                    <a:cubicBezTo>
                      <a:pt x="326777" y="2032877"/>
                      <a:pt x="310528" y="2031072"/>
                      <a:pt x="310528" y="2031072"/>
                    </a:cubicBezTo>
                    <a:lnTo>
                      <a:pt x="119156" y="2031072"/>
                    </a:lnTo>
                    <a:cubicBezTo>
                      <a:pt x="119156" y="2031072"/>
                      <a:pt x="104713" y="2031072"/>
                      <a:pt x="101102" y="2027461"/>
                    </a:cubicBezTo>
                    <a:cubicBezTo>
                      <a:pt x="97491" y="2023850"/>
                      <a:pt x="99297" y="2023850"/>
                      <a:pt x="99297" y="2007602"/>
                    </a:cubicBezTo>
                    <a:cubicBezTo>
                      <a:pt x="99297" y="1924553"/>
                      <a:pt x="101102" y="1633885"/>
                      <a:pt x="72216" y="1393767"/>
                    </a:cubicBezTo>
                    <a:cubicBezTo>
                      <a:pt x="39719" y="1112125"/>
                      <a:pt x="36108" y="1021855"/>
                      <a:pt x="23470" y="752851"/>
                    </a:cubicBezTo>
                    <a:cubicBezTo>
                      <a:pt x="5416" y="398993"/>
                      <a:pt x="0" y="1806"/>
                      <a:pt x="0" y="1806"/>
                    </a:cubicBezTo>
                    <a:lnTo>
                      <a:pt x="877423" y="1806"/>
                    </a:lnTo>
                    <a:close/>
                  </a:path>
                </a:pathLst>
              </a:custGeom>
              <a:solidFill>
                <a:srgbClr val="34383B"/>
              </a:solidFill>
              <a:ln w="18013" cap="flat">
                <a:noFill/>
                <a:prstDash val="solid"/>
                <a:miter/>
              </a:ln>
            </p:spPr>
            <p:txBody>
              <a:bodyPr rtlCol="0" anchor="ctr"/>
              <a:lstStyle/>
              <a:p>
                <a:endParaRPr lang="zh-CN" altLang="en-US"/>
              </a:p>
            </p:txBody>
          </p:sp>
          <p:sp>
            <p:nvSpPr>
              <p:cNvPr id="47" name="任意多边形: 形状 46"/>
              <p:cNvSpPr/>
              <p:nvPr/>
            </p:nvSpPr>
            <p:spPr>
              <a:xfrm>
                <a:off x="9602555" y="3903713"/>
                <a:ext cx="90270" cy="306918"/>
              </a:xfrm>
              <a:custGeom>
                <a:avLst/>
                <a:gdLst>
                  <a:gd name="connsiteX0" fmla="*/ 1605 w 90269"/>
                  <a:gd name="connsiteY0" fmla="*/ 0 h 306917"/>
                  <a:gd name="connsiteX1" fmla="*/ 1605 w 90269"/>
                  <a:gd name="connsiteY1" fmla="*/ 214842 h 306917"/>
                  <a:gd name="connsiteX2" fmla="*/ 99096 w 90269"/>
                  <a:gd name="connsiteY2" fmla="*/ 323166 h 306917"/>
                  <a:gd name="connsiteX3" fmla="*/ 99096 w 90269"/>
                  <a:gd name="connsiteY3" fmla="*/ 0 h 306917"/>
                  <a:gd name="connsiteX4" fmla="*/ 1605 w 90269"/>
                  <a:gd name="connsiteY4" fmla="*/ 0 h 30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306917">
                    <a:moveTo>
                      <a:pt x="1605" y="0"/>
                    </a:moveTo>
                    <a:cubicBezTo>
                      <a:pt x="1605" y="0"/>
                      <a:pt x="-2006" y="101102"/>
                      <a:pt x="1605" y="214842"/>
                    </a:cubicBezTo>
                    <a:cubicBezTo>
                      <a:pt x="5216" y="328582"/>
                      <a:pt x="99096" y="323166"/>
                      <a:pt x="99096" y="323166"/>
                    </a:cubicBezTo>
                    <a:lnTo>
                      <a:pt x="99096" y="0"/>
                    </a:lnTo>
                    <a:lnTo>
                      <a:pt x="1605" y="0"/>
                    </a:lnTo>
                    <a:close/>
                  </a:path>
                </a:pathLst>
              </a:custGeom>
              <a:solidFill>
                <a:srgbClr val="2D3134"/>
              </a:solidFill>
              <a:ln w="18013" cap="flat">
                <a:noFill/>
                <a:prstDash val="solid"/>
                <a:miter/>
              </a:ln>
            </p:spPr>
            <p:txBody>
              <a:bodyPr rtlCol="0" anchor="ctr"/>
              <a:lstStyle/>
              <a:p>
                <a:endParaRPr lang="zh-CN" altLang="en-US"/>
              </a:p>
            </p:txBody>
          </p:sp>
          <p:sp>
            <p:nvSpPr>
              <p:cNvPr id="48" name="任意多边形: 形状 47"/>
              <p:cNvSpPr/>
              <p:nvPr/>
            </p:nvSpPr>
            <p:spPr>
              <a:xfrm>
                <a:off x="9291826" y="3901908"/>
                <a:ext cx="866591" cy="2022045"/>
              </a:xfrm>
              <a:custGeom>
                <a:avLst/>
                <a:gdLst>
                  <a:gd name="connsiteX0" fmla="*/ 796180 w 866590"/>
                  <a:gd name="connsiteY0" fmla="*/ 2025655 h 2022044"/>
                  <a:gd name="connsiteX1" fmla="*/ 799791 w 866590"/>
                  <a:gd name="connsiteY1" fmla="*/ 2003991 h 2022044"/>
                  <a:gd name="connsiteX2" fmla="*/ 792569 w 866590"/>
                  <a:gd name="connsiteY2" fmla="*/ 1433485 h 2022044"/>
                  <a:gd name="connsiteX3" fmla="*/ 830483 w 866590"/>
                  <a:gd name="connsiteY3" fmla="*/ 628278 h 2022044"/>
                  <a:gd name="connsiteX4" fmla="*/ 879229 w 866590"/>
                  <a:gd name="connsiteY4" fmla="*/ 0 h 2022044"/>
                  <a:gd name="connsiteX5" fmla="*/ 0 w 866590"/>
                  <a:gd name="connsiteY5" fmla="*/ 0 h 2022044"/>
                  <a:gd name="connsiteX6" fmla="*/ 0 w 866590"/>
                  <a:gd name="connsiteY6" fmla="*/ 30692 h 2022044"/>
                  <a:gd name="connsiteX7" fmla="*/ 433295 w 866590"/>
                  <a:gd name="connsiteY7" fmla="*/ 90270 h 2022044"/>
                  <a:gd name="connsiteX8" fmla="*/ 770905 w 866590"/>
                  <a:gd name="connsiteY8" fmla="*/ 323166 h 2022044"/>
                  <a:gd name="connsiteX9" fmla="*/ 707716 w 866590"/>
                  <a:gd name="connsiteY9" fmla="*/ 1321551 h 2022044"/>
                  <a:gd name="connsiteX10" fmla="*/ 586754 w 866590"/>
                  <a:gd name="connsiteY10" fmla="*/ 2029266 h 2022044"/>
                  <a:gd name="connsiteX11" fmla="*/ 772710 w 866590"/>
                  <a:gd name="connsiteY11" fmla="*/ 2029266 h 2022044"/>
                  <a:gd name="connsiteX12" fmla="*/ 796180 w 866590"/>
                  <a:gd name="connsiteY12" fmla="*/ 2025655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66590" h="2022044">
                    <a:moveTo>
                      <a:pt x="796180" y="2025655"/>
                    </a:moveTo>
                    <a:cubicBezTo>
                      <a:pt x="799791" y="2022045"/>
                      <a:pt x="799791" y="2020240"/>
                      <a:pt x="799791" y="2003991"/>
                    </a:cubicBezTo>
                    <a:cubicBezTo>
                      <a:pt x="797986" y="1920943"/>
                      <a:pt x="790764" y="1653744"/>
                      <a:pt x="792569" y="1433485"/>
                    </a:cubicBezTo>
                    <a:cubicBezTo>
                      <a:pt x="794375" y="1169897"/>
                      <a:pt x="807013" y="891866"/>
                      <a:pt x="830483" y="628278"/>
                    </a:cubicBezTo>
                    <a:cubicBezTo>
                      <a:pt x="866591" y="225675"/>
                      <a:pt x="879229" y="0"/>
                      <a:pt x="879229" y="0"/>
                    </a:cubicBezTo>
                    <a:lnTo>
                      <a:pt x="0" y="0"/>
                    </a:lnTo>
                    <a:cubicBezTo>
                      <a:pt x="0" y="0"/>
                      <a:pt x="0" y="10832"/>
                      <a:pt x="0" y="30692"/>
                    </a:cubicBezTo>
                    <a:cubicBezTo>
                      <a:pt x="0" y="30692"/>
                      <a:pt x="131794" y="81243"/>
                      <a:pt x="433295" y="90270"/>
                    </a:cubicBezTo>
                    <a:cubicBezTo>
                      <a:pt x="734797" y="99297"/>
                      <a:pt x="778126" y="140821"/>
                      <a:pt x="770905" y="323166"/>
                    </a:cubicBezTo>
                    <a:cubicBezTo>
                      <a:pt x="763683" y="505511"/>
                      <a:pt x="707716" y="1072406"/>
                      <a:pt x="707716" y="1321551"/>
                    </a:cubicBezTo>
                    <a:cubicBezTo>
                      <a:pt x="707716" y="1570696"/>
                      <a:pt x="763683" y="2009407"/>
                      <a:pt x="586754" y="2029266"/>
                    </a:cubicBezTo>
                    <a:lnTo>
                      <a:pt x="772710" y="2029266"/>
                    </a:lnTo>
                    <a:cubicBezTo>
                      <a:pt x="774515" y="2031072"/>
                      <a:pt x="790764" y="2031072"/>
                      <a:pt x="796180" y="2025655"/>
                    </a:cubicBezTo>
                    <a:close/>
                  </a:path>
                </a:pathLst>
              </a:custGeom>
              <a:solidFill>
                <a:srgbClr val="2A2E31"/>
              </a:solidFill>
              <a:ln w="18013" cap="flat">
                <a:noFill/>
                <a:prstDash val="solid"/>
                <a:miter/>
              </a:ln>
            </p:spPr>
            <p:txBody>
              <a:bodyPr rtlCol="0" anchor="ctr"/>
              <a:lstStyle/>
              <a:p>
                <a:endParaRPr lang="zh-CN" altLang="en-US"/>
              </a:p>
            </p:txBody>
          </p:sp>
          <p:sp>
            <p:nvSpPr>
              <p:cNvPr id="49" name="任意多边形: 形状 48"/>
              <p:cNvSpPr/>
              <p:nvPr/>
            </p:nvSpPr>
            <p:spPr>
              <a:xfrm>
                <a:off x="9291826" y="3903713"/>
                <a:ext cx="866591" cy="54162"/>
              </a:xfrm>
              <a:custGeom>
                <a:avLst/>
                <a:gdLst>
                  <a:gd name="connsiteX0" fmla="*/ 288864 w 866590"/>
                  <a:gd name="connsiteY0" fmla="*/ 50551 h 54161"/>
                  <a:gd name="connsiteX1" fmla="*/ 875618 w 866590"/>
                  <a:gd name="connsiteY1" fmla="*/ 41524 h 54161"/>
                  <a:gd name="connsiteX2" fmla="*/ 875618 w 866590"/>
                  <a:gd name="connsiteY2" fmla="*/ 41524 h 54161"/>
                  <a:gd name="connsiteX3" fmla="*/ 877423 w 866590"/>
                  <a:gd name="connsiteY3" fmla="*/ 0 h 54161"/>
                  <a:gd name="connsiteX4" fmla="*/ 0 w 866590"/>
                  <a:gd name="connsiteY4" fmla="*/ 0 h 54161"/>
                  <a:gd name="connsiteX5" fmla="*/ 0 w 866590"/>
                  <a:gd name="connsiteY5" fmla="*/ 14443 h 54161"/>
                  <a:gd name="connsiteX6" fmla="*/ 0 w 866590"/>
                  <a:gd name="connsiteY6" fmla="*/ 14443 h 54161"/>
                  <a:gd name="connsiteX7" fmla="*/ 288864 w 866590"/>
                  <a:gd name="connsiteY7" fmla="*/ 5055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6590" h="54161">
                    <a:moveTo>
                      <a:pt x="288864" y="50551"/>
                    </a:moveTo>
                    <a:cubicBezTo>
                      <a:pt x="516344" y="63189"/>
                      <a:pt x="722159" y="72216"/>
                      <a:pt x="875618" y="41524"/>
                    </a:cubicBezTo>
                    <a:lnTo>
                      <a:pt x="875618" y="41524"/>
                    </a:lnTo>
                    <a:cubicBezTo>
                      <a:pt x="877423" y="14443"/>
                      <a:pt x="877423" y="0"/>
                      <a:pt x="877423" y="0"/>
                    </a:cubicBezTo>
                    <a:lnTo>
                      <a:pt x="0" y="0"/>
                    </a:lnTo>
                    <a:cubicBezTo>
                      <a:pt x="0" y="0"/>
                      <a:pt x="0" y="5416"/>
                      <a:pt x="0" y="14443"/>
                    </a:cubicBezTo>
                    <a:lnTo>
                      <a:pt x="0" y="14443"/>
                    </a:lnTo>
                    <a:cubicBezTo>
                      <a:pt x="0" y="14443"/>
                      <a:pt x="133599" y="41524"/>
                      <a:pt x="288864" y="50551"/>
                    </a:cubicBezTo>
                    <a:close/>
                  </a:path>
                </a:pathLst>
              </a:custGeom>
              <a:solidFill>
                <a:srgbClr val="191D20"/>
              </a:solidFill>
              <a:ln w="18013" cap="flat">
                <a:noFill/>
                <a:prstDash val="solid"/>
                <a:miter/>
              </a:ln>
            </p:spPr>
            <p:txBody>
              <a:bodyPr rtlCol="0" anchor="ctr"/>
              <a:lstStyle/>
              <a:p>
                <a:endParaRPr lang="zh-CN" altLang="en-US"/>
              </a:p>
            </p:txBody>
          </p:sp>
          <p:sp>
            <p:nvSpPr>
              <p:cNvPr id="50" name="任意多边形: 形状 49"/>
              <p:cNvSpPr/>
              <p:nvPr/>
            </p:nvSpPr>
            <p:spPr>
              <a:xfrm>
                <a:off x="9546322" y="2266218"/>
                <a:ext cx="487457" cy="830483"/>
              </a:xfrm>
              <a:custGeom>
                <a:avLst/>
                <a:gdLst>
                  <a:gd name="connsiteX0" fmla="*/ 173383 w 487457"/>
                  <a:gd name="connsiteY0" fmla="*/ 841315 h 830482"/>
                  <a:gd name="connsiteX1" fmla="*/ 496549 w 487457"/>
                  <a:gd name="connsiteY1" fmla="*/ 21665 h 830482"/>
                  <a:gd name="connsiteX2" fmla="*/ 391836 w 487457"/>
                  <a:gd name="connsiteY2" fmla="*/ 5416 h 830482"/>
                  <a:gd name="connsiteX3" fmla="*/ 260042 w 487457"/>
                  <a:gd name="connsiteY3" fmla="*/ 0 h 830482"/>
                  <a:gd name="connsiteX4" fmla="*/ 10897 w 487457"/>
                  <a:gd name="connsiteY4" fmla="*/ 27081 h 830482"/>
                  <a:gd name="connsiteX5" fmla="*/ 173383 w 487457"/>
                  <a:gd name="connsiteY5" fmla="*/ 841315 h 83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457" h="830482">
                    <a:moveTo>
                      <a:pt x="173383" y="841315"/>
                    </a:moveTo>
                    <a:cubicBezTo>
                      <a:pt x="379198" y="857564"/>
                      <a:pt x="473079" y="225675"/>
                      <a:pt x="496549" y="21665"/>
                    </a:cubicBezTo>
                    <a:cubicBezTo>
                      <a:pt x="465857" y="14443"/>
                      <a:pt x="431555" y="9027"/>
                      <a:pt x="391836" y="5416"/>
                    </a:cubicBezTo>
                    <a:cubicBezTo>
                      <a:pt x="353923" y="1805"/>
                      <a:pt x="308788" y="0"/>
                      <a:pt x="260042" y="0"/>
                    </a:cubicBezTo>
                    <a:cubicBezTo>
                      <a:pt x="157134" y="0"/>
                      <a:pt x="74086" y="10832"/>
                      <a:pt x="10897" y="27081"/>
                    </a:cubicBezTo>
                    <a:cubicBezTo>
                      <a:pt x="-3546" y="211231"/>
                      <a:pt x="-36043" y="825067"/>
                      <a:pt x="173383" y="841315"/>
                    </a:cubicBezTo>
                    <a:close/>
                  </a:path>
                </a:pathLst>
              </a:custGeom>
              <a:solidFill>
                <a:srgbClr val="F4EBE6"/>
              </a:solidFill>
              <a:ln w="18013" cap="flat">
                <a:noFill/>
                <a:prstDash val="solid"/>
                <a:miter/>
              </a:ln>
            </p:spPr>
            <p:txBody>
              <a:bodyPr rtlCol="0" anchor="ctr"/>
              <a:lstStyle/>
              <a:p>
                <a:endParaRPr lang="zh-CN" altLang="en-US"/>
              </a:p>
            </p:txBody>
          </p:sp>
          <p:sp>
            <p:nvSpPr>
              <p:cNvPr id="51" name="任意多边形: 形状 50"/>
              <p:cNvSpPr/>
              <p:nvPr/>
            </p:nvSpPr>
            <p:spPr>
              <a:xfrm>
                <a:off x="9582920" y="2336629"/>
                <a:ext cx="126378" cy="704105"/>
              </a:xfrm>
              <a:custGeom>
                <a:avLst/>
                <a:gdLst>
                  <a:gd name="connsiteX0" fmla="*/ 17629 w 126377"/>
                  <a:gd name="connsiteY0" fmla="*/ 0 h 704104"/>
                  <a:gd name="connsiteX1" fmla="*/ 127758 w 126377"/>
                  <a:gd name="connsiteY1" fmla="*/ 521760 h 704104"/>
                  <a:gd name="connsiteX2" fmla="*/ 80818 w 126377"/>
                  <a:gd name="connsiteY2" fmla="*/ 705910 h 704104"/>
                  <a:gd name="connsiteX3" fmla="*/ 1380 w 126377"/>
                  <a:gd name="connsiteY3" fmla="*/ 270810 h 704104"/>
                  <a:gd name="connsiteX4" fmla="*/ 17629 w 126377"/>
                  <a:gd name="connsiteY4" fmla="*/ 0 h 704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04104">
                    <a:moveTo>
                      <a:pt x="17629" y="0"/>
                    </a:moveTo>
                    <a:cubicBezTo>
                      <a:pt x="17629" y="0"/>
                      <a:pt x="-16674" y="250950"/>
                      <a:pt x="127758" y="521760"/>
                    </a:cubicBezTo>
                    <a:cubicBezTo>
                      <a:pt x="124147" y="610224"/>
                      <a:pt x="80818" y="705910"/>
                      <a:pt x="80818" y="705910"/>
                    </a:cubicBezTo>
                    <a:cubicBezTo>
                      <a:pt x="80818" y="705910"/>
                      <a:pt x="15823" y="492873"/>
                      <a:pt x="1380" y="270810"/>
                    </a:cubicBezTo>
                    <a:cubicBezTo>
                      <a:pt x="-5841" y="102908"/>
                      <a:pt x="17629" y="0"/>
                      <a:pt x="17629" y="0"/>
                    </a:cubicBezTo>
                    <a:close/>
                  </a:path>
                </a:pathLst>
              </a:custGeom>
              <a:solidFill>
                <a:srgbClr val="D3D3D3"/>
              </a:solidFill>
              <a:ln w="18013" cap="flat">
                <a:noFill/>
                <a:prstDash val="solid"/>
                <a:miter/>
              </a:ln>
            </p:spPr>
            <p:txBody>
              <a:bodyPr rtlCol="0" anchor="ctr"/>
              <a:lstStyle/>
              <a:p>
                <a:endParaRPr lang="zh-CN" altLang="en-US"/>
              </a:p>
            </p:txBody>
          </p:sp>
          <p:sp>
            <p:nvSpPr>
              <p:cNvPr id="52" name="任意多边形: 形状 51"/>
              <p:cNvSpPr/>
              <p:nvPr/>
            </p:nvSpPr>
            <p:spPr>
              <a:xfrm>
                <a:off x="9717900" y="2452174"/>
                <a:ext cx="144432" cy="1029076"/>
              </a:xfrm>
              <a:custGeom>
                <a:avLst/>
                <a:gdLst>
                  <a:gd name="connsiteX0" fmla="*/ 90270 w 144431"/>
                  <a:gd name="connsiteY0" fmla="*/ 5416 h 1029076"/>
                  <a:gd name="connsiteX1" fmla="*/ 144432 w 144431"/>
                  <a:gd name="connsiteY1" fmla="*/ 915336 h 1029076"/>
                  <a:gd name="connsiteX2" fmla="*/ 79437 w 144431"/>
                  <a:gd name="connsiteY2" fmla="*/ 1030882 h 1029076"/>
                  <a:gd name="connsiteX3" fmla="*/ 0 w 144431"/>
                  <a:gd name="connsiteY3" fmla="*/ 938807 h 1029076"/>
                  <a:gd name="connsiteX4" fmla="*/ 52356 w 144431"/>
                  <a:gd name="connsiteY4" fmla="*/ 0 h 1029076"/>
                  <a:gd name="connsiteX5" fmla="*/ 90270 w 144431"/>
                  <a:gd name="connsiteY5" fmla="*/ 5416 h 102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431" h="1029076">
                    <a:moveTo>
                      <a:pt x="90270" y="5416"/>
                    </a:moveTo>
                    <a:cubicBezTo>
                      <a:pt x="84854" y="9027"/>
                      <a:pt x="142626" y="862980"/>
                      <a:pt x="144432" y="915336"/>
                    </a:cubicBezTo>
                    <a:cubicBezTo>
                      <a:pt x="146237" y="967693"/>
                      <a:pt x="90270" y="1030882"/>
                      <a:pt x="79437" y="1030882"/>
                    </a:cubicBezTo>
                    <a:cubicBezTo>
                      <a:pt x="68605" y="1030882"/>
                      <a:pt x="0" y="938807"/>
                      <a:pt x="0" y="938807"/>
                    </a:cubicBezTo>
                    <a:lnTo>
                      <a:pt x="52356" y="0"/>
                    </a:lnTo>
                    <a:lnTo>
                      <a:pt x="90270" y="5416"/>
                    </a:lnTo>
                    <a:close/>
                  </a:path>
                </a:pathLst>
              </a:custGeom>
              <a:solidFill>
                <a:srgbClr val="D3D3D3"/>
              </a:solidFill>
              <a:ln w="18013" cap="flat">
                <a:noFill/>
                <a:prstDash val="solid"/>
                <a:miter/>
              </a:ln>
            </p:spPr>
            <p:txBody>
              <a:bodyPr rtlCol="0" anchor="ctr"/>
              <a:lstStyle/>
              <a:p>
                <a:endParaRPr lang="zh-CN" altLang="en-US"/>
              </a:p>
            </p:txBody>
          </p:sp>
          <p:sp>
            <p:nvSpPr>
              <p:cNvPr id="53" name="任意多边形: 形状 52"/>
              <p:cNvSpPr/>
              <p:nvPr/>
            </p:nvSpPr>
            <p:spPr>
              <a:xfrm>
                <a:off x="9628506" y="2271634"/>
                <a:ext cx="306918" cy="198594"/>
              </a:xfrm>
              <a:custGeom>
                <a:avLst/>
                <a:gdLst>
                  <a:gd name="connsiteX0" fmla="*/ 2735 w 306917"/>
                  <a:gd name="connsiteY0" fmla="*/ 7221 h 198593"/>
                  <a:gd name="connsiteX1" fmla="*/ 4540 w 306917"/>
                  <a:gd name="connsiteY1" fmla="*/ 72216 h 198593"/>
                  <a:gd name="connsiteX2" fmla="*/ 53286 w 306917"/>
                  <a:gd name="connsiteY2" fmla="*/ 189567 h 198593"/>
                  <a:gd name="connsiteX3" fmla="*/ 100226 w 306917"/>
                  <a:gd name="connsiteY3" fmla="*/ 187761 h 198593"/>
                  <a:gd name="connsiteX4" fmla="*/ 188691 w 306917"/>
                  <a:gd name="connsiteY4" fmla="*/ 187761 h 198593"/>
                  <a:gd name="connsiteX5" fmla="*/ 235631 w 306917"/>
                  <a:gd name="connsiteY5" fmla="*/ 204010 h 198593"/>
                  <a:gd name="connsiteX6" fmla="*/ 309652 w 306917"/>
                  <a:gd name="connsiteY6" fmla="*/ 128183 h 198593"/>
                  <a:gd name="connsiteX7" fmla="*/ 306042 w 306917"/>
                  <a:gd name="connsiteY7" fmla="*/ 0 h 198593"/>
                  <a:gd name="connsiteX8" fmla="*/ 186885 w 306917"/>
                  <a:gd name="connsiteY8" fmla="*/ 140821 h 198593"/>
                  <a:gd name="connsiteX9" fmla="*/ 49675 w 306917"/>
                  <a:gd name="connsiteY9" fmla="*/ 74021 h 198593"/>
                  <a:gd name="connsiteX10" fmla="*/ 2735 w 306917"/>
                  <a:gd name="connsiteY10" fmla="*/ 7221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917" h="198593">
                    <a:moveTo>
                      <a:pt x="2735" y="7221"/>
                    </a:moveTo>
                    <a:cubicBezTo>
                      <a:pt x="2735" y="7221"/>
                      <a:pt x="-4487" y="27081"/>
                      <a:pt x="4540" y="72216"/>
                    </a:cubicBezTo>
                    <a:cubicBezTo>
                      <a:pt x="13567" y="117351"/>
                      <a:pt x="38843" y="166097"/>
                      <a:pt x="53286" y="189567"/>
                    </a:cubicBezTo>
                    <a:cubicBezTo>
                      <a:pt x="67729" y="213037"/>
                      <a:pt x="87588" y="175123"/>
                      <a:pt x="100226" y="187761"/>
                    </a:cubicBezTo>
                    <a:cubicBezTo>
                      <a:pt x="111059" y="200399"/>
                      <a:pt x="148972" y="238312"/>
                      <a:pt x="188691" y="187761"/>
                    </a:cubicBezTo>
                    <a:cubicBezTo>
                      <a:pt x="199523" y="173318"/>
                      <a:pt x="222993" y="196788"/>
                      <a:pt x="235631" y="204010"/>
                    </a:cubicBezTo>
                    <a:cubicBezTo>
                      <a:pt x="248269" y="211231"/>
                      <a:pt x="289793" y="189567"/>
                      <a:pt x="309652" y="128183"/>
                    </a:cubicBezTo>
                    <a:cubicBezTo>
                      <a:pt x="325901" y="75827"/>
                      <a:pt x="318679" y="18054"/>
                      <a:pt x="306042" y="0"/>
                    </a:cubicBezTo>
                    <a:cubicBezTo>
                      <a:pt x="300625" y="23470"/>
                      <a:pt x="228409" y="135405"/>
                      <a:pt x="186885" y="140821"/>
                    </a:cubicBezTo>
                    <a:cubicBezTo>
                      <a:pt x="143556" y="148043"/>
                      <a:pt x="80367" y="119156"/>
                      <a:pt x="49675" y="74021"/>
                    </a:cubicBezTo>
                    <a:cubicBezTo>
                      <a:pt x="18983" y="30692"/>
                      <a:pt x="2735" y="7221"/>
                      <a:pt x="2735" y="7221"/>
                    </a:cubicBezTo>
                    <a:close/>
                  </a:path>
                </a:pathLst>
              </a:custGeom>
              <a:solidFill>
                <a:srgbClr val="D3D3D3"/>
              </a:solidFill>
              <a:ln w="18013" cap="flat">
                <a:noFill/>
                <a:prstDash val="solid"/>
                <a:miter/>
              </a:ln>
            </p:spPr>
            <p:txBody>
              <a:bodyPr rtlCol="0" anchor="ctr"/>
              <a:lstStyle/>
              <a:p>
                <a:endParaRPr lang="zh-CN" altLang="en-US"/>
              </a:p>
            </p:txBody>
          </p:sp>
          <p:sp>
            <p:nvSpPr>
              <p:cNvPr id="54" name="任意多边形: 形状 53"/>
              <p:cNvSpPr/>
              <p:nvPr/>
            </p:nvSpPr>
            <p:spPr>
              <a:xfrm>
                <a:off x="9631210" y="2428704"/>
                <a:ext cx="162486" cy="1065184"/>
              </a:xfrm>
              <a:custGeom>
                <a:avLst/>
                <a:gdLst>
                  <a:gd name="connsiteX0" fmla="*/ 173349 w 162485"/>
                  <a:gd name="connsiteY0" fmla="*/ 3611 h 1065184"/>
                  <a:gd name="connsiteX1" fmla="*/ 176960 w 162485"/>
                  <a:gd name="connsiteY1" fmla="*/ 947834 h 1065184"/>
                  <a:gd name="connsiteX2" fmla="*/ 83079 w 162485"/>
                  <a:gd name="connsiteY2" fmla="*/ 1074211 h 1065184"/>
                  <a:gd name="connsiteX3" fmla="*/ 31 w 162485"/>
                  <a:gd name="connsiteY3" fmla="*/ 946028 h 1065184"/>
                  <a:gd name="connsiteX4" fmla="*/ 101133 w 162485"/>
                  <a:gd name="connsiteY4" fmla="*/ 0 h 1065184"/>
                  <a:gd name="connsiteX5" fmla="*/ 173349 w 162485"/>
                  <a:gd name="connsiteY5"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485" h="1065184">
                    <a:moveTo>
                      <a:pt x="173349" y="3611"/>
                    </a:moveTo>
                    <a:cubicBezTo>
                      <a:pt x="173349" y="3611"/>
                      <a:pt x="169738" y="805207"/>
                      <a:pt x="176960" y="947834"/>
                    </a:cubicBezTo>
                    <a:cubicBezTo>
                      <a:pt x="175154" y="992969"/>
                      <a:pt x="90301" y="1074211"/>
                      <a:pt x="83079" y="1074211"/>
                    </a:cubicBezTo>
                    <a:cubicBezTo>
                      <a:pt x="75858" y="1074211"/>
                      <a:pt x="-1774" y="983942"/>
                      <a:pt x="31" y="946028"/>
                    </a:cubicBezTo>
                    <a:cubicBezTo>
                      <a:pt x="1836" y="908115"/>
                      <a:pt x="101133" y="0"/>
                      <a:pt x="101133" y="0"/>
                    </a:cubicBezTo>
                    <a:lnTo>
                      <a:pt x="173349" y="3611"/>
                    </a:lnTo>
                    <a:close/>
                  </a:path>
                </a:pathLst>
              </a:custGeom>
              <a:solidFill>
                <a:srgbClr val="D10006"/>
              </a:solidFill>
              <a:ln w="18013" cap="flat">
                <a:noFill/>
                <a:prstDash val="solid"/>
                <a:miter/>
              </a:ln>
            </p:spPr>
            <p:txBody>
              <a:bodyPr rtlCol="0" anchor="ctr"/>
              <a:lstStyle/>
              <a:p>
                <a:endParaRPr lang="zh-CN" altLang="en-US"/>
              </a:p>
            </p:txBody>
          </p:sp>
          <p:sp>
            <p:nvSpPr>
              <p:cNvPr id="55" name="任意多边形: 形状 54"/>
              <p:cNvSpPr/>
              <p:nvPr/>
            </p:nvSpPr>
            <p:spPr>
              <a:xfrm>
                <a:off x="9658322" y="2428704"/>
                <a:ext cx="144432" cy="1065184"/>
              </a:xfrm>
              <a:custGeom>
                <a:avLst/>
                <a:gdLst>
                  <a:gd name="connsiteX0" fmla="*/ 146237 w 144431"/>
                  <a:gd name="connsiteY0" fmla="*/ 3611 h 1065184"/>
                  <a:gd name="connsiteX1" fmla="*/ 135405 w 144431"/>
                  <a:gd name="connsiteY1" fmla="*/ 3611 h 1065184"/>
                  <a:gd name="connsiteX2" fmla="*/ 135405 w 144431"/>
                  <a:gd name="connsiteY2" fmla="*/ 0 h 1065184"/>
                  <a:gd name="connsiteX3" fmla="*/ 74021 w 144431"/>
                  <a:gd name="connsiteY3" fmla="*/ 3611 h 1065184"/>
                  <a:gd name="connsiteX4" fmla="*/ 97491 w 144431"/>
                  <a:gd name="connsiteY4" fmla="*/ 27081 h 1065184"/>
                  <a:gd name="connsiteX5" fmla="*/ 129989 w 144431"/>
                  <a:gd name="connsiteY5" fmla="*/ 30692 h 1065184"/>
                  <a:gd name="connsiteX6" fmla="*/ 129989 w 144431"/>
                  <a:gd name="connsiteY6" fmla="*/ 30692 h 1065184"/>
                  <a:gd name="connsiteX7" fmla="*/ 90270 w 144431"/>
                  <a:gd name="connsiteY7" fmla="*/ 978525 h 1065184"/>
                  <a:gd name="connsiteX8" fmla="*/ 0 w 144431"/>
                  <a:gd name="connsiteY8" fmla="*/ 1009217 h 1065184"/>
                  <a:gd name="connsiteX9" fmla="*/ 55967 w 144431"/>
                  <a:gd name="connsiteY9" fmla="*/ 1076017 h 1065184"/>
                  <a:gd name="connsiteX10" fmla="*/ 149848 w 144431"/>
                  <a:gd name="connsiteY10" fmla="*/ 949639 h 1065184"/>
                  <a:gd name="connsiteX11" fmla="*/ 146237 w 144431"/>
                  <a:gd name="connsiteY11"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431" h="1065184">
                    <a:moveTo>
                      <a:pt x="146237" y="3611"/>
                    </a:moveTo>
                    <a:lnTo>
                      <a:pt x="135405" y="3611"/>
                    </a:lnTo>
                    <a:lnTo>
                      <a:pt x="135405" y="0"/>
                    </a:lnTo>
                    <a:lnTo>
                      <a:pt x="74021" y="3611"/>
                    </a:lnTo>
                    <a:cubicBezTo>
                      <a:pt x="74021" y="3611"/>
                      <a:pt x="77632" y="18054"/>
                      <a:pt x="97491" y="27081"/>
                    </a:cubicBezTo>
                    <a:cubicBezTo>
                      <a:pt x="117351" y="36108"/>
                      <a:pt x="129989" y="30692"/>
                      <a:pt x="129989" y="30692"/>
                    </a:cubicBezTo>
                    <a:lnTo>
                      <a:pt x="129989" y="30692"/>
                    </a:lnTo>
                    <a:cubicBezTo>
                      <a:pt x="131794" y="189567"/>
                      <a:pt x="144432" y="884645"/>
                      <a:pt x="90270" y="978525"/>
                    </a:cubicBezTo>
                    <a:cubicBezTo>
                      <a:pt x="54162" y="1039909"/>
                      <a:pt x="7222" y="1018244"/>
                      <a:pt x="0" y="1009217"/>
                    </a:cubicBezTo>
                    <a:cubicBezTo>
                      <a:pt x="23470" y="1043520"/>
                      <a:pt x="52357" y="1076017"/>
                      <a:pt x="55967" y="1076017"/>
                    </a:cubicBezTo>
                    <a:cubicBezTo>
                      <a:pt x="63189" y="1076017"/>
                      <a:pt x="148043" y="994774"/>
                      <a:pt x="149848" y="949639"/>
                    </a:cubicBezTo>
                    <a:cubicBezTo>
                      <a:pt x="142626" y="805207"/>
                      <a:pt x="146237" y="3611"/>
                      <a:pt x="146237" y="3611"/>
                    </a:cubicBezTo>
                    <a:close/>
                  </a:path>
                </a:pathLst>
              </a:custGeom>
              <a:solidFill>
                <a:srgbClr val="9A0006"/>
              </a:solidFill>
              <a:ln w="18013" cap="flat">
                <a:noFill/>
                <a:prstDash val="solid"/>
                <a:miter/>
              </a:ln>
            </p:spPr>
            <p:txBody>
              <a:bodyPr rtlCol="0" anchor="ctr"/>
              <a:lstStyle/>
              <a:p>
                <a:endParaRPr lang="zh-CN" altLang="en-US"/>
              </a:p>
            </p:txBody>
          </p:sp>
          <p:sp>
            <p:nvSpPr>
              <p:cNvPr id="56" name="任意多边形: 形状 55"/>
              <p:cNvSpPr/>
              <p:nvPr/>
            </p:nvSpPr>
            <p:spPr>
              <a:xfrm>
                <a:off x="9705262" y="2354683"/>
                <a:ext cx="126378" cy="90270"/>
              </a:xfrm>
              <a:custGeom>
                <a:avLst/>
                <a:gdLst>
                  <a:gd name="connsiteX0" fmla="*/ 36108 w 126377"/>
                  <a:gd name="connsiteY0" fmla="*/ 0 h 90269"/>
                  <a:gd name="connsiteX1" fmla="*/ 95686 w 126377"/>
                  <a:gd name="connsiteY1" fmla="*/ 0 h 90269"/>
                  <a:gd name="connsiteX2" fmla="*/ 142626 w 126377"/>
                  <a:gd name="connsiteY2" fmla="*/ 30692 h 90269"/>
                  <a:gd name="connsiteX3" fmla="*/ 101102 w 126377"/>
                  <a:gd name="connsiteY3" fmla="*/ 81243 h 90269"/>
                  <a:gd name="connsiteX4" fmla="*/ 66800 w 126377"/>
                  <a:gd name="connsiteY4" fmla="*/ 95686 h 90269"/>
                  <a:gd name="connsiteX5" fmla="*/ 28886 w 126377"/>
                  <a:gd name="connsiteY5" fmla="*/ 77632 h 90269"/>
                  <a:gd name="connsiteX6" fmla="*/ 0 w 126377"/>
                  <a:gd name="connsiteY6" fmla="*/ 21665 h 90269"/>
                  <a:gd name="connsiteX7" fmla="*/ 36108 w 126377"/>
                  <a:gd name="connsiteY7" fmla="*/ 0 h 9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90269">
                    <a:moveTo>
                      <a:pt x="36108" y="0"/>
                    </a:moveTo>
                    <a:lnTo>
                      <a:pt x="95686" y="0"/>
                    </a:lnTo>
                    <a:lnTo>
                      <a:pt x="142626" y="30692"/>
                    </a:lnTo>
                    <a:cubicBezTo>
                      <a:pt x="142626" y="30692"/>
                      <a:pt x="122767" y="57773"/>
                      <a:pt x="101102" y="81243"/>
                    </a:cubicBezTo>
                    <a:cubicBezTo>
                      <a:pt x="93881" y="90270"/>
                      <a:pt x="88464" y="95686"/>
                      <a:pt x="66800" y="95686"/>
                    </a:cubicBezTo>
                    <a:cubicBezTo>
                      <a:pt x="45135" y="95686"/>
                      <a:pt x="37913" y="86659"/>
                      <a:pt x="28886" y="77632"/>
                    </a:cubicBezTo>
                    <a:cubicBezTo>
                      <a:pt x="7222" y="55967"/>
                      <a:pt x="0" y="21665"/>
                      <a:pt x="0" y="21665"/>
                    </a:cubicBezTo>
                    <a:lnTo>
                      <a:pt x="36108" y="0"/>
                    </a:lnTo>
                    <a:close/>
                  </a:path>
                </a:pathLst>
              </a:custGeom>
              <a:solidFill>
                <a:srgbClr val="D10006"/>
              </a:solidFill>
              <a:ln w="18013" cap="flat">
                <a:noFill/>
                <a:prstDash val="solid"/>
                <a:miter/>
              </a:ln>
            </p:spPr>
            <p:txBody>
              <a:bodyPr rtlCol="0" anchor="ctr"/>
              <a:lstStyle/>
              <a:p>
                <a:endParaRPr lang="zh-CN" altLang="en-US"/>
              </a:p>
            </p:txBody>
          </p:sp>
          <p:sp>
            <p:nvSpPr>
              <p:cNvPr id="57" name="任意多边形: 形状 56"/>
              <p:cNvSpPr/>
              <p:nvPr/>
            </p:nvSpPr>
            <p:spPr>
              <a:xfrm>
                <a:off x="9705262" y="2354683"/>
                <a:ext cx="126378" cy="72216"/>
              </a:xfrm>
              <a:custGeom>
                <a:avLst/>
                <a:gdLst>
                  <a:gd name="connsiteX0" fmla="*/ 95686 w 126377"/>
                  <a:gd name="connsiteY0" fmla="*/ 0 h 72215"/>
                  <a:gd name="connsiteX1" fmla="*/ 36108 w 126377"/>
                  <a:gd name="connsiteY1" fmla="*/ 0 h 72215"/>
                  <a:gd name="connsiteX2" fmla="*/ 0 w 126377"/>
                  <a:gd name="connsiteY2" fmla="*/ 23470 h 72215"/>
                  <a:gd name="connsiteX3" fmla="*/ 9027 w 126377"/>
                  <a:gd name="connsiteY3" fmla="*/ 50551 h 72215"/>
                  <a:gd name="connsiteX4" fmla="*/ 64994 w 126377"/>
                  <a:gd name="connsiteY4" fmla="*/ 10832 h 72215"/>
                  <a:gd name="connsiteX5" fmla="*/ 113740 w 126377"/>
                  <a:gd name="connsiteY5" fmla="*/ 57773 h 72215"/>
                  <a:gd name="connsiteX6" fmla="*/ 111935 w 126377"/>
                  <a:gd name="connsiteY6" fmla="*/ 72216 h 72215"/>
                  <a:gd name="connsiteX7" fmla="*/ 142626 w 126377"/>
                  <a:gd name="connsiteY7" fmla="*/ 32497 h 72215"/>
                  <a:gd name="connsiteX8" fmla="*/ 95686 w 126377"/>
                  <a:gd name="connsiteY8" fmla="*/ 0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377" h="72215">
                    <a:moveTo>
                      <a:pt x="95686" y="0"/>
                    </a:moveTo>
                    <a:lnTo>
                      <a:pt x="36108" y="0"/>
                    </a:lnTo>
                    <a:lnTo>
                      <a:pt x="0" y="23470"/>
                    </a:lnTo>
                    <a:cubicBezTo>
                      <a:pt x="0" y="23470"/>
                      <a:pt x="1805" y="36108"/>
                      <a:pt x="9027" y="50551"/>
                    </a:cubicBezTo>
                    <a:cubicBezTo>
                      <a:pt x="19859" y="41524"/>
                      <a:pt x="54162" y="10832"/>
                      <a:pt x="64994" y="10832"/>
                    </a:cubicBezTo>
                    <a:cubicBezTo>
                      <a:pt x="75827" y="10832"/>
                      <a:pt x="113740" y="45135"/>
                      <a:pt x="113740" y="57773"/>
                    </a:cubicBezTo>
                    <a:cubicBezTo>
                      <a:pt x="113740" y="63189"/>
                      <a:pt x="111935" y="66800"/>
                      <a:pt x="111935" y="72216"/>
                    </a:cubicBezTo>
                    <a:cubicBezTo>
                      <a:pt x="128183" y="52357"/>
                      <a:pt x="142626" y="32497"/>
                      <a:pt x="142626" y="32497"/>
                    </a:cubicBezTo>
                    <a:lnTo>
                      <a:pt x="95686" y="0"/>
                    </a:lnTo>
                    <a:close/>
                  </a:path>
                </a:pathLst>
              </a:custGeom>
              <a:solidFill>
                <a:srgbClr val="9A0006"/>
              </a:solidFill>
              <a:ln w="18013" cap="flat">
                <a:noFill/>
                <a:prstDash val="solid"/>
                <a:miter/>
              </a:ln>
            </p:spPr>
            <p:txBody>
              <a:bodyPr rtlCol="0" anchor="ctr"/>
              <a:lstStyle/>
              <a:p>
                <a:endParaRPr lang="zh-CN" altLang="en-US"/>
              </a:p>
            </p:txBody>
          </p:sp>
          <p:sp>
            <p:nvSpPr>
              <p:cNvPr id="58" name="任意多边形: 形状 57"/>
              <p:cNvSpPr/>
              <p:nvPr/>
            </p:nvSpPr>
            <p:spPr>
              <a:xfrm>
                <a:off x="9271899" y="2273440"/>
                <a:ext cx="956861" cy="1642912"/>
              </a:xfrm>
              <a:custGeom>
                <a:avLst/>
                <a:gdLst>
                  <a:gd name="connsiteX0" fmla="*/ 102975 w 956860"/>
                  <a:gd name="connsiteY0" fmla="*/ 111935 h 1642911"/>
                  <a:gd name="connsiteX1" fmla="*/ 16316 w 956860"/>
                  <a:gd name="connsiteY1" fmla="*/ 267199 h 1642911"/>
                  <a:gd name="connsiteX2" fmla="*/ 19927 w 956860"/>
                  <a:gd name="connsiteY2" fmla="*/ 1635690 h 1642911"/>
                  <a:gd name="connsiteX3" fmla="*/ 458639 w 956860"/>
                  <a:gd name="connsiteY3" fmla="*/ 1639301 h 1642911"/>
                  <a:gd name="connsiteX4" fmla="*/ 897350 w 956860"/>
                  <a:gd name="connsiteY4" fmla="*/ 1641106 h 1642911"/>
                  <a:gd name="connsiteX5" fmla="*/ 920820 w 956860"/>
                  <a:gd name="connsiteY5" fmla="*/ 996579 h 1642911"/>
                  <a:gd name="connsiteX6" fmla="*/ 965955 w 956860"/>
                  <a:gd name="connsiteY6" fmla="*/ 321361 h 1642911"/>
                  <a:gd name="connsiteX7" fmla="*/ 956928 w 956860"/>
                  <a:gd name="connsiteY7" fmla="*/ 110129 h 1642911"/>
                  <a:gd name="connsiteX8" fmla="*/ 689730 w 956860"/>
                  <a:gd name="connsiteY8" fmla="*/ 0 h 1642911"/>
                  <a:gd name="connsiteX9" fmla="*/ 455028 w 956860"/>
                  <a:gd name="connsiteY9" fmla="*/ 888255 h 1642911"/>
                  <a:gd name="connsiteX10" fmla="*/ 337677 w 956860"/>
                  <a:gd name="connsiteY10" fmla="*/ 7222 h 1642911"/>
                  <a:gd name="connsiteX11" fmla="*/ 102975 w 956860"/>
                  <a:gd name="connsiteY11" fmla="*/ 111935 h 164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6860" h="1642911">
                    <a:moveTo>
                      <a:pt x="102975" y="111935"/>
                    </a:moveTo>
                    <a:cubicBezTo>
                      <a:pt x="61451" y="167902"/>
                      <a:pt x="28954" y="227480"/>
                      <a:pt x="16316" y="267199"/>
                    </a:cubicBezTo>
                    <a:cubicBezTo>
                      <a:pt x="-19792" y="386355"/>
                      <a:pt x="14511" y="1635690"/>
                      <a:pt x="19927" y="1635690"/>
                    </a:cubicBezTo>
                    <a:cubicBezTo>
                      <a:pt x="68673" y="1644717"/>
                      <a:pt x="267267" y="1639301"/>
                      <a:pt x="458639" y="1639301"/>
                    </a:cubicBezTo>
                    <a:cubicBezTo>
                      <a:pt x="659038" y="1639301"/>
                      <a:pt x="846799" y="1650133"/>
                      <a:pt x="897350" y="1641106"/>
                    </a:cubicBezTo>
                    <a:cubicBezTo>
                      <a:pt x="902766" y="1639301"/>
                      <a:pt x="897350" y="1363075"/>
                      <a:pt x="920820" y="996579"/>
                    </a:cubicBezTo>
                    <a:cubicBezTo>
                      <a:pt x="929847" y="841315"/>
                      <a:pt x="964150" y="501900"/>
                      <a:pt x="965955" y="321361"/>
                    </a:cubicBezTo>
                    <a:cubicBezTo>
                      <a:pt x="967761" y="187761"/>
                      <a:pt x="956928" y="110129"/>
                      <a:pt x="956928" y="110129"/>
                    </a:cubicBezTo>
                    <a:cubicBezTo>
                      <a:pt x="956928" y="110129"/>
                      <a:pt x="915404" y="27081"/>
                      <a:pt x="689730" y="0"/>
                    </a:cubicBezTo>
                    <a:cubicBezTo>
                      <a:pt x="736670" y="120962"/>
                      <a:pt x="617514" y="667997"/>
                      <a:pt x="455028" y="888255"/>
                    </a:cubicBezTo>
                    <a:cubicBezTo>
                      <a:pt x="227548" y="431490"/>
                      <a:pt x="344899" y="5416"/>
                      <a:pt x="337677" y="7222"/>
                    </a:cubicBezTo>
                    <a:cubicBezTo>
                      <a:pt x="196856" y="32497"/>
                      <a:pt x="126445" y="81243"/>
                      <a:pt x="102975" y="111935"/>
                    </a:cubicBezTo>
                    <a:close/>
                  </a:path>
                </a:pathLst>
              </a:custGeom>
              <a:solidFill>
                <a:srgbClr val="34383B"/>
              </a:solidFill>
              <a:ln w="18013" cap="flat">
                <a:noFill/>
                <a:prstDash val="solid"/>
                <a:miter/>
              </a:ln>
            </p:spPr>
            <p:txBody>
              <a:bodyPr rtlCol="0" anchor="ctr"/>
              <a:lstStyle/>
              <a:p>
                <a:endParaRPr lang="zh-CN" altLang="en-US"/>
              </a:p>
            </p:txBody>
          </p:sp>
          <p:sp>
            <p:nvSpPr>
              <p:cNvPr id="59" name="任意多边形: 形状 58"/>
              <p:cNvSpPr/>
              <p:nvPr/>
            </p:nvSpPr>
            <p:spPr>
              <a:xfrm>
                <a:off x="9282799" y="3069620"/>
                <a:ext cx="920753" cy="866591"/>
              </a:xfrm>
              <a:custGeom>
                <a:avLst/>
                <a:gdLst>
                  <a:gd name="connsiteX0" fmla="*/ 447739 w 920752"/>
                  <a:gd name="connsiteY0" fmla="*/ 879228 h 866590"/>
                  <a:gd name="connsiteX1" fmla="*/ 886450 w 920752"/>
                  <a:gd name="connsiteY1" fmla="*/ 846731 h 866590"/>
                  <a:gd name="connsiteX2" fmla="*/ 909920 w 920752"/>
                  <a:gd name="connsiteY2" fmla="*/ 202204 h 866590"/>
                  <a:gd name="connsiteX3" fmla="*/ 926169 w 920752"/>
                  <a:gd name="connsiteY3" fmla="*/ 0 h 866590"/>
                  <a:gd name="connsiteX4" fmla="*/ 308723 w 920752"/>
                  <a:gd name="connsiteY4" fmla="*/ 718548 h 866590"/>
                  <a:gd name="connsiteX5" fmla="*/ 0 w 920752"/>
                  <a:gd name="connsiteY5" fmla="*/ 619251 h 866590"/>
                  <a:gd name="connsiteX6" fmla="*/ 9027 w 920752"/>
                  <a:gd name="connsiteY6" fmla="*/ 843121 h 866590"/>
                  <a:gd name="connsiteX7" fmla="*/ 447739 w 920752"/>
                  <a:gd name="connsiteY7" fmla="*/ 879228 h 866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0752" h="866590">
                    <a:moveTo>
                      <a:pt x="447739" y="879228"/>
                    </a:moveTo>
                    <a:cubicBezTo>
                      <a:pt x="648138" y="879228"/>
                      <a:pt x="835899" y="857564"/>
                      <a:pt x="886450" y="846731"/>
                    </a:cubicBezTo>
                    <a:cubicBezTo>
                      <a:pt x="891866" y="844926"/>
                      <a:pt x="886450" y="568700"/>
                      <a:pt x="909920" y="202204"/>
                    </a:cubicBezTo>
                    <a:cubicBezTo>
                      <a:pt x="913531" y="149848"/>
                      <a:pt x="918947" y="79438"/>
                      <a:pt x="926169" y="0"/>
                    </a:cubicBezTo>
                    <a:cubicBezTo>
                      <a:pt x="825067" y="754656"/>
                      <a:pt x="426074" y="718548"/>
                      <a:pt x="308723" y="718548"/>
                    </a:cubicBezTo>
                    <a:cubicBezTo>
                      <a:pt x="185956" y="718548"/>
                      <a:pt x="70411" y="686051"/>
                      <a:pt x="0" y="619251"/>
                    </a:cubicBezTo>
                    <a:cubicBezTo>
                      <a:pt x="3611" y="752851"/>
                      <a:pt x="7222" y="841315"/>
                      <a:pt x="9027" y="843121"/>
                    </a:cubicBezTo>
                    <a:cubicBezTo>
                      <a:pt x="57773" y="850342"/>
                      <a:pt x="256367" y="879228"/>
                      <a:pt x="447739" y="879228"/>
                    </a:cubicBezTo>
                    <a:close/>
                  </a:path>
                </a:pathLst>
              </a:custGeom>
              <a:solidFill>
                <a:srgbClr val="2A2E31"/>
              </a:solidFill>
              <a:ln w="18013" cap="flat">
                <a:noFill/>
                <a:prstDash val="solid"/>
                <a:miter/>
              </a:ln>
            </p:spPr>
            <p:txBody>
              <a:bodyPr rtlCol="0" anchor="ctr"/>
              <a:lstStyle/>
              <a:p>
                <a:endParaRPr lang="zh-CN" altLang="en-US"/>
              </a:p>
            </p:txBody>
          </p:sp>
          <p:sp>
            <p:nvSpPr>
              <p:cNvPr id="60" name="任意多边形: 形状 59"/>
              <p:cNvSpPr/>
              <p:nvPr/>
            </p:nvSpPr>
            <p:spPr>
              <a:xfrm>
                <a:off x="9958116" y="3199579"/>
                <a:ext cx="505511" cy="361079"/>
              </a:xfrm>
              <a:custGeom>
                <a:avLst/>
                <a:gdLst>
                  <a:gd name="connsiteX0" fmla="*/ 50452 w 505511"/>
                  <a:gd name="connsiteY0" fmla="*/ 102937 h 361079"/>
                  <a:gd name="connsiteX1" fmla="*/ 164192 w 505511"/>
                  <a:gd name="connsiteY1" fmla="*/ 59608 h 361079"/>
                  <a:gd name="connsiteX2" fmla="*/ 3512 w 505511"/>
                  <a:gd name="connsiteY2" fmla="*/ 240148 h 361079"/>
                  <a:gd name="connsiteX3" fmla="*/ 142527 w 505511"/>
                  <a:gd name="connsiteY3" fmla="*/ 180569 h 361079"/>
                  <a:gd name="connsiteX4" fmla="*/ 68506 w 505511"/>
                  <a:gd name="connsiteY4" fmla="*/ 310558 h 361079"/>
                  <a:gd name="connsiteX5" fmla="*/ 236408 w 505511"/>
                  <a:gd name="connsiteY5" fmla="*/ 211261 h 361079"/>
                  <a:gd name="connsiteX6" fmla="*/ 156971 w 505511"/>
                  <a:gd name="connsiteY6" fmla="*/ 328612 h 361079"/>
                  <a:gd name="connsiteX7" fmla="*/ 281543 w 505511"/>
                  <a:gd name="connsiteY7" fmla="*/ 287088 h 361079"/>
                  <a:gd name="connsiteX8" fmla="*/ 371813 w 505511"/>
                  <a:gd name="connsiteY8" fmla="*/ 373747 h 361079"/>
                  <a:gd name="connsiteX9" fmla="*/ 518050 w 505511"/>
                  <a:gd name="connsiteY9" fmla="*/ 326807 h 361079"/>
                  <a:gd name="connsiteX10" fmla="*/ 393478 w 505511"/>
                  <a:gd name="connsiteY10" fmla="*/ 202234 h 361079"/>
                  <a:gd name="connsiteX11" fmla="*/ 268905 w 505511"/>
                  <a:gd name="connsiteY11" fmla="*/ 83078 h 361079"/>
                  <a:gd name="connsiteX12" fmla="*/ 173219 w 505511"/>
                  <a:gd name="connsiteY12" fmla="*/ 30 h 361079"/>
                  <a:gd name="connsiteX13" fmla="*/ 50452 w 505511"/>
                  <a:gd name="connsiteY13" fmla="*/ 102937 h 361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5511" h="361079">
                    <a:moveTo>
                      <a:pt x="50452" y="102937"/>
                    </a:moveTo>
                    <a:cubicBezTo>
                      <a:pt x="70312" y="122797"/>
                      <a:pt x="156971" y="52386"/>
                      <a:pt x="164192" y="59608"/>
                    </a:cubicBezTo>
                    <a:cubicBezTo>
                      <a:pt x="175025" y="70440"/>
                      <a:pt x="-28985" y="209456"/>
                      <a:pt x="3512" y="240148"/>
                    </a:cubicBezTo>
                    <a:cubicBezTo>
                      <a:pt x="39620" y="276255"/>
                      <a:pt x="131695" y="169737"/>
                      <a:pt x="142527" y="180569"/>
                    </a:cubicBezTo>
                    <a:cubicBezTo>
                      <a:pt x="160581" y="198623"/>
                      <a:pt x="41425" y="281672"/>
                      <a:pt x="68506" y="310558"/>
                    </a:cubicBezTo>
                    <a:cubicBezTo>
                      <a:pt x="102809" y="344861"/>
                      <a:pt x="220160" y="195013"/>
                      <a:pt x="236408" y="211261"/>
                    </a:cubicBezTo>
                    <a:cubicBezTo>
                      <a:pt x="245435" y="220288"/>
                      <a:pt x="140722" y="312363"/>
                      <a:pt x="156971" y="328612"/>
                    </a:cubicBezTo>
                    <a:cubicBezTo>
                      <a:pt x="184052" y="355693"/>
                      <a:pt x="258073" y="270839"/>
                      <a:pt x="281543" y="287088"/>
                    </a:cubicBezTo>
                    <a:cubicBezTo>
                      <a:pt x="305013" y="303336"/>
                      <a:pt x="335705" y="357498"/>
                      <a:pt x="371813" y="373747"/>
                    </a:cubicBezTo>
                    <a:cubicBezTo>
                      <a:pt x="407921" y="388190"/>
                      <a:pt x="496385" y="353888"/>
                      <a:pt x="518050" y="326807"/>
                    </a:cubicBezTo>
                    <a:cubicBezTo>
                      <a:pt x="546936" y="290699"/>
                      <a:pt x="440418" y="155294"/>
                      <a:pt x="393478" y="202234"/>
                    </a:cubicBezTo>
                    <a:cubicBezTo>
                      <a:pt x="362786" y="171542"/>
                      <a:pt x="344732" y="126407"/>
                      <a:pt x="268905" y="83078"/>
                    </a:cubicBezTo>
                    <a:cubicBezTo>
                      <a:pt x="243630" y="41554"/>
                      <a:pt x="212938" y="30"/>
                      <a:pt x="173219" y="30"/>
                    </a:cubicBezTo>
                    <a:cubicBezTo>
                      <a:pt x="115447" y="-1776"/>
                      <a:pt x="28787" y="79467"/>
                      <a:pt x="50452" y="102937"/>
                    </a:cubicBezTo>
                    <a:close/>
                  </a:path>
                </a:pathLst>
              </a:custGeom>
              <a:solidFill>
                <a:srgbClr val="FFAA70"/>
              </a:solidFill>
              <a:ln w="18013" cap="flat">
                <a:noFill/>
                <a:prstDash val="solid"/>
                <a:miter/>
              </a:ln>
            </p:spPr>
            <p:txBody>
              <a:bodyPr rtlCol="0" anchor="ctr"/>
              <a:lstStyle/>
              <a:p>
                <a:endParaRPr lang="zh-CN" altLang="en-US"/>
              </a:p>
            </p:txBody>
          </p:sp>
          <p:sp>
            <p:nvSpPr>
              <p:cNvPr id="61" name="任意多边形: 形状 60"/>
              <p:cNvSpPr/>
              <p:nvPr/>
            </p:nvSpPr>
            <p:spPr>
              <a:xfrm>
                <a:off x="10116892" y="3390005"/>
                <a:ext cx="361079" cy="180540"/>
              </a:xfrm>
              <a:custGeom>
                <a:avLst/>
                <a:gdLst>
                  <a:gd name="connsiteX0" fmla="*/ 122767 w 361079"/>
                  <a:gd name="connsiteY0" fmla="*/ 94856 h 180539"/>
                  <a:gd name="connsiteX1" fmla="*/ 213037 w 361079"/>
                  <a:gd name="connsiteY1" fmla="*/ 181515 h 180539"/>
                  <a:gd name="connsiteX2" fmla="*/ 359274 w 361079"/>
                  <a:gd name="connsiteY2" fmla="*/ 134575 h 180539"/>
                  <a:gd name="connsiteX3" fmla="*/ 249145 w 361079"/>
                  <a:gd name="connsiteY3" fmla="*/ 976 h 180539"/>
                  <a:gd name="connsiteX4" fmla="*/ 232896 w 361079"/>
                  <a:gd name="connsiteY4" fmla="*/ 87635 h 180539"/>
                  <a:gd name="connsiteX5" fmla="*/ 129989 w 361079"/>
                  <a:gd name="connsiteY5" fmla="*/ 73191 h 180539"/>
                  <a:gd name="connsiteX6" fmla="*/ 25276 w 361079"/>
                  <a:gd name="connsiteY6" fmla="*/ 130964 h 180539"/>
                  <a:gd name="connsiteX7" fmla="*/ 0 w 361079"/>
                  <a:gd name="connsiteY7" fmla="*/ 138186 h 180539"/>
                  <a:gd name="connsiteX8" fmla="*/ 122767 w 361079"/>
                  <a:gd name="connsiteY8" fmla="*/ 94856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9" h="180539">
                    <a:moveTo>
                      <a:pt x="122767" y="94856"/>
                    </a:moveTo>
                    <a:cubicBezTo>
                      <a:pt x="146237" y="111105"/>
                      <a:pt x="176929" y="165267"/>
                      <a:pt x="213037" y="181515"/>
                    </a:cubicBezTo>
                    <a:cubicBezTo>
                      <a:pt x="249145" y="195959"/>
                      <a:pt x="337609" y="161656"/>
                      <a:pt x="359274" y="134575"/>
                    </a:cubicBezTo>
                    <a:cubicBezTo>
                      <a:pt x="386355" y="102078"/>
                      <a:pt x="299696" y="-11662"/>
                      <a:pt x="249145" y="976"/>
                    </a:cubicBezTo>
                    <a:cubicBezTo>
                      <a:pt x="269004" y="55137"/>
                      <a:pt x="249145" y="71386"/>
                      <a:pt x="232896" y="87635"/>
                    </a:cubicBezTo>
                    <a:cubicBezTo>
                      <a:pt x="211232" y="107494"/>
                      <a:pt x="158875" y="93051"/>
                      <a:pt x="129989" y="73191"/>
                    </a:cubicBezTo>
                    <a:cubicBezTo>
                      <a:pt x="101102" y="53332"/>
                      <a:pt x="59578" y="105689"/>
                      <a:pt x="25276" y="130964"/>
                    </a:cubicBezTo>
                    <a:cubicBezTo>
                      <a:pt x="14443" y="139991"/>
                      <a:pt x="7222" y="139991"/>
                      <a:pt x="0" y="138186"/>
                    </a:cubicBezTo>
                    <a:cubicBezTo>
                      <a:pt x="27081" y="159851"/>
                      <a:pt x="99297" y="78608"/>
                      <a:pt x="122767" y="94856"/>
                    </a:cubicBezTo>
                    <a:close/>
                  </a:path>
                </a:pathLst>
              </a:custGeom>
              <a:solidFill>
                <a:srgbClr val="FF8B49"/>
              </a:solidFill>
              <a:ln w="18013" cap="flat">
                <a:noFill/>
                <a:prstDash val="solid"/>
                <a:miter/>
              </a:ln>
            </p:spPr>
            <p:txBody>
              <a:bodyPr rtlCol="0" anchor="ctr"/>
              <a:lstStyle/>
              <a:p>
                <a:endParaRPr lang="zh-CN" altLang="en-US"/>
              </a:p>
            </p:txBody>
          </p:sp>
          <p:sp>
            <p:nvSpPr>
              <p:cNvPr id="62" name="任意多边形: 形状 61"/>
              <p:cNvSpPr/>
              <p:nvPr/>
            </p:nvSpPr>
            <p:spPr>
              <a:xfrm>
                <a:off x="10342567" y="3338624"/>
                <a:ext cx="180540" cy="180540"/>
              </a:xfrm>
              <a:custGeom>
                <a:avLst/>
                <a:gdLst>
                  <a:gd name="connsiteX0" fmla="*/ 193178 w 180539"/>
                  <a:gd name="connsiteY0" fmla="*/ 157070 h 180539"/>
                  <a:gd name="connsiteX1" fmla="*/ 158875 w 180539"/>
                  <a:gd name="connsiteY1" fmla="*/ 191372 h 180539"/>
                  <a:gd name="connsiteX2" fmla="*/ 149848 w 180539"/>
                  <a:gd name="connsiteY2" fmla="*/ 194983 h 180539"/>
                  <a:gd name="connsiteX3" fmla="*/ 139016 w 180539"/>
                  <a:gd name="connsiteY3" fmla="*/ 191372 h 180539"/>
                  <a:gd name="connsiteX4" fmla="*/ 3611 w 180539"/>
                  <a:gd name="connsiteY4" fmla="*/ 55967 h 180539"/>
                  <a:gd name="connsiteX5" fmla="*/ 0 w 180539"/>
                  <a:gd name="connsiteY5" fmla="*/ 45135 h 180539"/>
                  <a:gd name="connsiteX6" fmla="*/ 3611 w 180539"/>
                  <a:gd name="connsiteY6" fmla="*/ 34303 h 180539"/>
                  <a:gd name="connsiteX7" fmla="*/ 37913 w 180539"/>
                  <a:gd name="connsiteY7" fmla="*/ 0 h 180539"/>
                  <a:gd name="connsiteX8" fmla="*/ 193178 w 180539"/>
                  <a:gd name="connsiteY8" fmla="*/ 15707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193178" y="157070"/>
                    </a:moveTo>
                    <a:lnTo>
                      <a:pt x="158875" y="191372"/>
                    </a:lnTo>
                    <a:cubicBezTo>
                      <a:pt x="155264" y="194983"/>
                      <a:pt x="153459" y="194983"/>
                      <a:pt x="149848" y="194983"/>
                    </a:cubicBezTo>
                    <a:cubicBezTo>
                      <a:pt x="146237" y="194983"/>
                      <a:pt x="142627" y="193178"/>
                      <a:pt x="139016" y="191372"/>
                    </a:cubicBezTo>
                    <a:lnTo>
                      <a:pt x="3611" y="55967"/>
                    </a:lnTo>
                    <a:cubicBezTo>
                      <a:pt x="0" y="52357"/>
                      <a:pt x="0" y="48746"/>
                      <a:pt x="0" y="45135"/>
                    </a:cubicBezTo>
                    <a:cubicBezTo>
                      <a:pt x="0" y="41524"/>
                      <a:pt x="1806" y="37913"/>
                      <a:pt x="3611" y="34303"/>
                    </a:cubicBezTo>
                    <a:lnTo>
                      <a:pt x="37913" y="0"/>
                    </a:lnTo>
                    <a:lnTo>
                      <a:pt x="193178" y="157070"/>
                    </a:lnTo>
                    <a:close/>
                  </a:path>
                </a:pathLst>
              </a:custGeom>
              <a:solidFill>
                <a:srgbClr val="F4EBE6"/>
              </a:solidFill>
              <a:ln w="18013" cap="flat">
                <a:noFill/>
                <a:prstDash val="solid"/>
                <a:miter/>
              </a:ln>
            </p:spPr>
            <p:txBody>
              <a:bodyPr rtlCol="0" anchor="ctr"/>
              <a:lstStyle/>
              <a:p>
                <a:endParaRPr lang="zh-CN" altLang="en-US"/>
              </a:p>
            </p:txBody>
          </p:sp>
          <p:sp>
            <p:nvSpPr>
              <p:cNvPr id="63" name="任意多边形: 形状 62"/>
              <p:cNvSpPr/>
              <p:nvPr/>
            </p:nvSpPr>
            <p:spPr>
              <a:xfrm>
                <a:off x="10366037" y="3340430"/>
                <a:ext cx="162486" cy="180540"/>
              </a:xfrm>
              <a:custGeom>
                <a:avLst/>
                <a:gdLst>
                  <a:gd name="connsiteX0" fmla="*/ 124573 w 162485"/>
                  <a:gd name="connsiteY0" fmla="*/ 193177 h 180539"/>
                  <a:gd name="connsiteX1" fmla="*/ 133600 w 162485"/>
                  <a:gd name="connsiteY1" fmla="*/ 189567 h 180539"/>
                  <a:gd name="connsiteX2" fmla="*/ 167902 w 162485"/>
                  <a:gd name="connsiteY2" fmla="*/ 155264 h 180539"/>
                  <a:gd name="connsiteX3" fmla="*/ 12638 w 162485"/>
                  <a:gd name="connsiteY3" fmla="*/ 0 h 180539"/>
                  <a:gd name="connsiteX4" fmla="*/ 0 w 162485"/>
                  <a:gd name="connsiteY4" fmla="*/ 12638 h 180539"/>
                  <a:gd name="connsiteX5" fmla="*/ 66800 w 162485"/>
                  <a:gd name="connsiteY5" fmla="*/ 144432 h 180539"/>
                  <a:gd name="connsiteX6" fmla="*/ 113740 w 162485"/>
                  <a:gd name="connsiteY6" fmla="*/ 191372 h 180539"/>
                  <a:gd name="connsiteX7" fmla="*/ 124573 w 162485"/>
                  <a:gd name="connsiteY7"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485" h="180539">
                    <a:moveTo>
                      <a:pt x="124573" y="193177"/>
                    </a:moveTo>
                    <a:cubicBezTo>
                      <a:pt x="128183" y="193177"/>
                      <a:pt x="131794" y="191372"/>
                      <a:pt x="133600" y="189567"/>
                    </a:cubicBezTo>
                    <a:lnTo>
                      <a:pt x="167902" y="155264"/>
                    </a:lnTo>
                    <a:lnTo>
                      <a:pt x="12638" y="0"/>
                    </a:lnTo>
                    <a:lnTo>
                      <a:pt x="0" y="12638"/>
                    </a:lnTo>
                    <a:cubicBezTo>
                      <a:pt x="32497" y="46940"/>
                      <a:pt x="122767" y="151653"/>
                      <a:pt x="66800" y="144432"/>
                    </a:cubicBezTo>
                    <a:lnTo>
                      <a:pt x="113740" y="191372"/>
                    </a:lnTo>
                    <a:cubicBezTo>
                      <a:pt x="117351" y="193177"/>
                      <a:pt x="120962" y="193177"/>
                      <a:pt x="124573" y="193177"/>
                    </a:cubicBezTo>
                    <a:close/>
                  </a:path>
                </a:pathLst>
              </a:custGeom>
              <a:solidFill>
                <a:srgbClr val="D3D3D3"/>
              </a:solidFill>
              <a:ln w="18013" cap="flat">
                <a:noFill/>
                <a:prstDash val="solid"/>
                <a:miter/>
              </a:ln>
            </p:spPr>
            <p:txBody>
              <a:bodyPr rtlCol="0" anchor="ctr"/>
              <a:lstStyle/>
              <a:p>
                <a:endParaRPr lang="zh-CN" altLang="en-US"/>
              </a:p>
            </p:txBody>
          </p:sp>
          <p:sp>
            <p:nvSpPr>
              <p:cNvPr id="64" name="任意多边形: 形状 63"/>
              <p:cNvSpPr/>
              <p:nvPr/>
            </p:nvSpPr>
            <p:spPr>
              <a:xfrm>
                <a:off x="10046482" y="2329407"/>
                <a:ext cx="595781" cy="1173508"/>
              </a:xfrm>
              <a:custGeom>
                <a:avLst/>
                <a:gdLst>
                  <a:gd name="connsiteX0" fmla="*/ 500095 w 595781"/>
                  <a:gd name="connsiteY0" fmla="*/ 1178925 h 1173508"/>
                  <a:gd name="connsiteX1" fmla="*/ 324972 w 595781"/>
                  <a:gd name="connsiteY1" fmla="*/ 1003801 h 1173508"/>
                  <a:gd name="connsiteX2" fmla="*/ 324972 w 595781"/>
                  <a:gd name="connsiteY2" fmla="*/ 989358 h 1173508"/>
                  <a:gd name="connsiteX3" fmla="*/ 326777 w 595781"/>
                  <a:gd name="connsiteY3" fmla="*/ 987552 h 1173508"/>
                  <a:gd name="connsiteX4" fmla="*/ 241923 w 595781"/>
                  <a:gd name="connsiteY4" fmla="*/ 584949 h 1173508"/>
                  <a:gd name="connsiteX5" fmla="*/ 0 w 595781"/>
                  <a:gd name="connsiteY5" fmla="*/ 240118 h 1173508"/>
                  <a:gd name="connsiteX6" fmla="*/ 5416 w 595781"/>
                  <a:gd name="connsiteY6" fmla="*/ 243729 h 1173508"/>
                  <a:gd name="connsiteX7" fmla="*/ 115545 w 595781"/>
                  <a:gd name="connsiteY7" fmla="*/ 0 h 1173508"/>
                  <a:gd name="connsiteX8" fmla="*/ 483847 w 595781"/>
                  <a:gd name="connsiteY8" fmla="*/ 469403 h 1173508"/>
                  <a:gd name="connsiteX9" fmla="*/ 601197 w 595781"/>
                  <a:gd name="connsiteY9" fmla="*/ 830483 h 1173508"/>
                  <a:gd name="connsiteX10" fmla="*/ 519954 w 595781"/>
                  <a:gd name="connsiteY10" fmla="*/ 1171703 h 1173508"/>
                  <a:gd name="connsiteX11" fmla="*/ 518149 w 595781"/>
                  <a:gd name="connsiteY11" fmla="*/ 1173508 h 1173508"/>
                  <a:gd name="connsiteX12" fmla="*/ 500095 w 595781"/>
                  <a:gd name="connsiteY12" fmla="*/ 1178925 h 117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1173508">
                    <a:moveTo>
                      <a:pt x="500095" y="1178925"/>
                    </a:moveTo>
                    <a:lnTo>
                      <a:pt x="324972" y="1003801"/>
                    </a:lnTo>
                    <a:cubicBezTo>
                      <a:pt x="324972" y="1003801"/>
                      <a:pt x="319555" y="998385"/>
                      <a:pt x="324972" y="989358"/>
                    </a:cubicBezTo>
                    <a:cubicBezTo>
                      <a:pt x="324972" y="989358"/>
                      <a:pt x="324972" y="987552"/>
                      <a:pt x="326777" y="987552"/>
                    </a:cubicBezTo>
                    <a:cubicBezTo>
                      <a:pt x="355663" y="937001"/>
                      <a:pt x="343025" y="796180"/>
                      <a:pt x="241923" y="584949"/>
                    </a:cubicBezTo>
                    <a:cubicBezTo>
                      <a:pt x="110129" y="306918"/>
                      <a:pt x="1805" y="241923"/>
                      <a:pt x="0" y="240118"/>
                    </a:cubicBezTo>
                    <a:cubicBezTo>
                      <a:pt x="0" y="240118"/>
                      <a:pt x="1805" y="241923"/>
                      <a:pt x="5416" y="243729"/>
                    </a:cubicBezTo>
                    <a:lnTo>
                      <a:pt x="115545" y="0"/>
                    </a:lnTo>
                    <a:cubicBezTo>
                      <a:pt x="146237" y="14443"/>
                      <a:pt x="308723" y="101102"/>
                      <a:pt x="483847" y="469403"/>
                    </a:cubicBezTo>
                    <a:cubicBezTo>
                      <a:pt x="547035" y="603003"/>
                      <a:pt x="586754" y="725770"/>
                      <a:pt x="601197" y="830483"/>
                    </a:cubicBezTo>
                    <a:cubicBezTo>
                      <a:pt x="621057" y="974915"/>
                      <a:pt x="593976" y="1090460"/>
                      <a:pt x="519954" y="1171703"/>
                    </a:cubicBezTo>
                    <a:cubicBezTo>
                      <a:pt x="519954" y="1171703"/>
                      <a:pt x="518149" y="1173508"/>
                      <a:pt x="518149" y="1173508"/>
                    </a:cubicBezTo>
                    <a:cubicBezTo>
                      <a:pt x="507317" y="1186146"/>
                      <a:pt x="500095" y="1178925"/>
                      <a:pt x="500095" y="1178925"/>
                    </a:cubicBezTo>
                    <a:close/>
                  </a:path>
                </a:pathLst>
              </a:custGeom>
              <a:solidFill>
                <a:srgbClr val="34383B"/>
              </a:solidFill>
              <a:ln w="18013" cap="flat">
                <a:noFill/>
                <a:prstDash val="solid"/>
                <a:miter/>
              </a:ln>
            </p:spPr>
            <p:txBody>
              <a:bodyPr rtlCol="0" anchor="ctr"/>
              <a:lstStyle/>
              <a:p>
                <a:endParaRPr lang="zh-CN" altLang="en-US"/>
              </a:p>
            </p:txBody>
          </p:sp>
          <p:sp>
            <p:nvSpPr>
              <p:cNvPr id="65" name="任意多边形: 形状 64"/>
              <p:cNvSpPr/>
              <p:nvPr/>
            </p:nvSpPr>
            <p:spPr>
              <a:xfrm>
                <a:off x="10246881" y="2388985"/>
                <a:ext cx="397187" cy="1119346"/>
              </a:xfrm>
              <a:custGeom>
                <a:avLst/>
                <a:gdLst>
                  <a:gd name="connsiteX0" fmla="*/ 317750 w 397187"/>
                  <a:gd name="connsiteY0" fmla="*/ 1115736 h 1119346"/>
                  <a:gd name="connsiteX1" fmla="*/ 319555 w 397187"/>
                  <a:gd name="connsiteY1" fmla="*/ 1113930 h 1119346"/>
                  <a:gd name="connsiteX2" fmla="*/ 400798 w 397187"/>
                  <a:gd name="connsiteY2" fmla="*/ 772710 h 1119346"/>
                  <a:gd name="connsiteX3" fmla="*/ 283447 w 397187"/>
                  <a:gd name="connsiteY3" fmla="*/ 411631 h 1119346"/>
                  <a:gd name="connsiteX4" fmla="*/ 0 w 397187"/>
                  <a:gd name="connsiteY4" fmla="*/ 0 h 1119346"/>
                  <a:gd name="connsiteX5" fmla="*/ 0 w 397187"/>
                  <a:gd name="connsiteY5" fmla="*/ 0 h 1119346"/>
                  <a:gd name="connsiteX6" fmla="*/ 263588 w 397187"/>
                  <a:gd name="connsiteY6" fmla="*/ 998385 h 1119346"/>
                  <a:gd name="connsiteX7" fmla="*/ 169707 w 397187"/>
                  <a:gd name="connsiteY7" fmla="*/ 989358 h 1119346"/>
                  <a:gd name="connsiteX8" fmla="*/ 299696 w 397187"/>
                  <a:gd name="connsiteY8" fmla="*/ 1119346 h 1119346"/>
                  <a:gd name="connsiteX9" fmla="*/ 317750 w 397187"/>
                  <a:gd name="connsiteY9" fmla="*/ 1115736 h 1119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187" h="1119346">
                    <a:moveTo>
                      <a:pt x="317750" y="1115736"/>
                    </a:moveTo>
                    <a:cubicBezTo>
                      <a:pt x="317750" y="1115736"/>
                      <a:pt x="319555" y="1113930"/>
                      <a:pt x="319555" y="1113930"/>
                    </a:cubicBezTo>
                    <a:cubicBezTo>
                      <a:pt x="393577" y="1032687"/>
                      <a:pt x="420657" y="917142"/>
                      <a:pt x="400798" y="772710"/>
                    </a:cubicBezTo>
                    <a:cubicBezTo>
                      <a:pt x="386355" y="667997"/>
                      <a:pt x="346636" y="545230"/>
                      <a:pt x="283447" y="411631"/>
                    </a:cubicBezTo>
                    <a:cubicBezTo>
                      <a:pt x="175124" y="182345"/>
                      <a:pt x="70411" y="61383"/>
                      <a:pt x="0" y="0"/>
                    </a:cubicBezTo>
                    <a:cubicBezTo>
                      <a:pt x="0" y="0"/>
                      <a:pt x="0" y="0"/>
                      <a:pt x="0" y="0"/>
                    </a:cubicBezTo>
                    <a:cubicBezTo>
                      <a:pt x="330388" y="377328"/>
                      <a:pt x="379134" y="951444"/>
                      <a:pt x="263588" y="998385"/>
                    </a:cubicBezTo>
                    <a:cubicBezTo>
                      <a:pt x="216648" y="1016439"/>
                      <a:pt x="185956" y="1001996"/>
                      <a:pt x="169707" y="989358"/>
                    </a:cubicBezTo>
                    <a:lnTo>
                      <a:pt x="299696" y="1119346"/>
                    </a:lnTo>
                    <a:cubicBezTo>
                      <a:pt x="299696" y="1119346"/>
                      <a:pt x="306918" y="1126568"/>
                      <a:pt x="317750" y="1115736"/>
                    </a:cubicBezTo>
                    <a:close/>
                  </a:path>
                </a:pathLst>
              </a:custGeom>
              <a:solidFill>
                <a:srgbClr val="2A2E31"/>
              </a:solidFill>
              <a:ln w="18013" cap="flat">
                <a:noFill/>
                <a:prstDash val="solid"/>
                <a:miter/>
              </a:ln>
            </p:spPr>
            <p:txBody>
              <a:bodyPr rtlCol="0" anchor="ctr"/>
              <a:lstStyle/>
              <a:p>
                <a:endParaRPr lang="zh-CN" altLang="en-US"/>
              </a:p>
            </p:txBody>
          </p:sp>
          <p:sp>
            <p:nvSpPr>
              <p:cNvPr id="66" name="任意多边形: 形状 65"/>
              <p:cNvSpPr/>
              <p:nvPr/>
            </p:nvSpPr>
            <p:spPr>
              <a:xfrm>
                <a:off x="9728732" y="2307742"/>
                <a:ext cx="361079" cy="920753"/>
              </a:xfrm>
              <a:custGeom>
                <a:avLst/>
                <a:gdLst>
                  <a:gd name="connsiteX0" fmla="*/ 294280 w 361079"/>
                  <a:gd name="connsiteY0" fmla="*/ 0 h 920752"/>
                  <a:gd name="connsiteX1" fmla="*/ 364690 w 361079"/>
                  <a:gd name="connsiteY1" fmla="*/ 205815 h 920752"/>
                  <a:gd name="connsiteX2" fmla="*/ 245534 w 361079"/>
                  <a:gd name="connsiteY2" fmla="*/ 211231 h 920752"/>
                  <a:gd name="connsiteX3" fmla="*/ 352052 w 361079"/>
                  <a:gd name="connsiteY3" fmla="*/ 315945 h 920752"/>
                  <a:gd name="connsiteX4" fmla="*/ 0 w 361079"/>
                  <a:gd name="connsiteY4" fmla="*/ 929780 h 920752"/>
                  <a:gd name="connsiteX5" fmla="*/ 232896 w 361079"/>
                  <a:gd name="connsiteY5" fmla="*/ 231091 h 920752"/>
                  <a:gd name="connsiteX6" fmla="*/ 243729 w 361079"/>
                  <a:gd name="connsiteY6" fmla="*/ 173318 h 920752"/>
                  <a:gd name="connsiteX7" fmla="*/ 294280 w 361079"/>
                  <a:gd name="connsiteY7" fmla="*/ 0 h 920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079" h="920752">
                    <a:moveTo>
                      <a:pt x="294280" y="0"/>
                    </a:moveTo>
                    <a:cubicBezTo>
                      <a:pt x="294280" y="0"/>
                      <a:pt x="371912" y="194983"/>
                      <a:pt x="364690" y="205815"/>
                    </a:cubicBezTo>
                    <a:cubicBezTo>
                      <a:pt x="355663" y="216648"/>
                      <a:pt x="245534" y="211231"/>
                      <a:pt x="245534" y="211231"/>
                    </a:cubicBezTo>
                    <a:cubicBezTo>
                      <a:pt x="245534" y="211231"/>
                      <a:pt x="348442" y="308723"/>
                      <a:pt x="352052" y="315945"/>
                    </a:cubicBezTo>
                    <a:cubicBezTo>
                      <a:pt x="355663" y="323166"/>
                      <a:pt x="157070" y="823261"/>
                      <a:pt x="0" y="929780"/>
                    </a:cubicBezTo>
                    <a:cubicBezTo>
                      <a:pt x="227480" y="538008"/>
                      <a:pt x="232896" y="231091"/>
                      <a:pt x="232896" y="231091"/>
                    </a:cubicBezTo>
                    <a:lnTo>
                      <a:pt x="243729" y="173318"/>
                    </a:lnTo>
                    <a:lnTo>
                      <a:pt x="294280" y="0"/>
                    </a:lnTo>
                    <a:close/>
                  </a:path>
                </a:pathLst>
              </a:custGeom>
              <a:solidFill>
                <a:srgbClr val="23272A"/>
              </a:solidFill>
              <a:ln w="18013" cap="flat">
                <a:noFill/>
                <a:prstDash val="solid"/>
                <a:miter/>
              </a:ln>
            </p:spPr>
            <p:txBody>
              <a:bodyPr rtlCol="0" anchor="ctr"/>
              <a:lstStyle/>
              <a:p>
                <a:endParaRPr lang="zh-CN" altLang="en-US"/>
              </a:p>
            </p:txBody>
          </p:sp>
          <p:sp>
            <p:nvSpPr>
              <p:cNvPr id="67" name="任意多边形: 形状 66"/>
              <p:cNvSpPr/>
              <p:nvPr/>
            </p:nvSpPr>
            <p:spPr>
              <a:xfrm>
                <a:off x="9485003" y="2490087"/>
                <a:ext cx="90270" cy="18054"/>
              </a:xfrm>
              <a:custGeom>
                <a:avLst/>
                <a:gdLst>
                  <a:gd name="connsiteX0" fmla="*/ 12638 w 90269"/>
                  <a:gd name="connsiteY0" fmla="*/ 0 h 18053"/>
                  <a:gd name="connsiteX1" fmla="*/ 0 w 90269"/>
                  <a:gd name="connsiteY1" fmla="*/ 32497 h 18053"/>
                  <a:gd name="connsiteX2" fmla="*/ 95686 w 90269"/>
                  <a:gd name="connsiteY2" fmla="*/ 30692 h 18053"/>
                  <a:gd name="connsiteX3" fmla="*/ 97491 w 90269"/>
                  <a:gd name="connsiteY3" fmla="*/ 18054 h 18053"/>
                  <a:gd name="connsiteX4" fmla="*/ 12638 w 90269"/>
                  <a:gd name="connsiteY4" fmla="*/ 0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18053">
                    <a:moveTo>
                      <a:pt x="12638" y="0"/>
                    </a:moveTo>
                    <a:cubicBezTo>
                      <a:pt x="12638" y="0"/>
                      <a:pt x="0" y="28886"/>
                      <a:pt x="0" y="32497"/>
                    </a:cubicBezTo>
                    <a:cubicBezTo>
                      <a:pt x="0" y="37913"/>
                      <a:pt x="95686" y="30692"/>
                      <a:pt x="95686" y="30692"/>
                    </a:cubicBezTo>
                    <a:lnTo>
                      <a:pt x="97491" y="18054"/>
                    </a:lnTo>
                    <a:lnTo>
                      <a:pt x="12638" y="0"/>
                    </a:lnTo>
                    <a:close/>
                  </a:path>
                </a:pathLst>
              </a:custGeom>
              <a:solidFill>
                <a:srgbClr val="23272A"/>
              </a:solidFill>
              <a:ln w="18013" cap="flat">
                <a:noFill/>
                <a:prstDash val="solid"/>
                <a:miter/>
              </a:ln>
            </p:spPr>
            <p:txBody>
              <a:bodyPr rtlCol="0" anchor="ctr"/>
              <a:lstStyle/>
              <a:p>
                <a:endParaRPr lang="zh-CN" altLang="en-US"/>
              </a:p>
            </p:txBody>
          </p:sp>
          <p:sp>
            <p:nvSpPr>
              <p:cNvPr id="68" name="任意多边形: 形状 67"/>
              <p:cNvSpPr/>
              <p:nvPr/>
            </p:nvSpPr>
            <p:spPr>
              <a:xfrm>
                <a:off x="9640268" y="2219278"/>
                <a:ext cx="270810" cy="72216"/>
              </a:xfrm>
              <a:custGeom>
                <a:avLst/>
                <a:gdLst>
                  <a:gd name="connsiteX0" fmla="*/ 285253 w 270809"/>
                  <a:gd name="connsiteY0" fmla="*/ 32497 h 72215"/>
                  <a:gd name="connsiteX1" fmla="*/ 142626 w 270809"/>
                  <a:gd name="connsiteY1" fmla="*/ 0 h 72215"/>
                  <a:gd name="connsiteX2" fmla="*/ 142626 w 270809"/>
                  <a:gd name="connsiteY2" fmla="*/ 0 h 72215"/>
                  <a:gd name="connsiteX3" fmla="*/ 142626 w 270809"/>
                  <a:gd name="connsiteY3" fmla="*/ 0 h 72215"/>
                  <a:gd name="connsiteX4" fmla="*/ 142626 w 270809"/>
                  <a:gd name="connsiteY4" fmla="*/ 0 h 72215"/>
                  <a:gd name="connsiteX5" fmla="*/ 142626 w 270809"/>
                  <a:gd name="connsiteY5" fmla="*/ 0 h 72215"/>
                  <a:gd name="connsiteX6" fmla="*/ 0 w 270809"/>
                  <a:gd name="connsiteY6" fmla="*/ 32497 h 72215"/>
                  <a:gd name="connsiteX7" fmla="*/ 16249 w 270809"/>
                  <a:gd name="connsiteY7" fmla="*/ 88464 h 72215"/>
                  <a:gd name="connsiteX8" fmla="*/ 142626 w 270809"/>
                  <a:gd name="connsiteY8" fmla="*/ 81243 h 72215"/>
                  <a:gd name="connsiteX9" fmla="*/ 269004 w 270809"/>
                  <a:gd name="connsiteY9" fmla="*/ 88464 h 72215"/>
                  <a:gd name="connsiteX10" fmla="*/ 285253 w 270809"/>
                  <a:gd name="connsiteY10" fmla="*/ 32497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809" h="72215">
                    <a:moveTo>
                      <a:pt x="285253" y="32497"/>
                    </a:moveTo>
                    <a:cubicBezTo>
                      <a:pt x="285253" y="10832"/>
                      <a:pt x="151653" y="1805"/>
                      <a:pt x="142626" y="0"/>
                    </a:cubicBezTo>
                    <a:lnTo>
                      <a:pt x="142626" y="0"/>
                    </a:lnTo>
                    <a:cubicBezTo>
                      <a:pt x="142626" y="0"/>
                      <a:pt x="142626" y="0"/>
                      <a:pt x="142626" y="0"/>
                    </a:cubicBezTo>
                    <a:cubicBezTo>
                      <a:pt x="142626" y="0"/>
                      <a:pt x="142626" y="0"/>
                      <a:pt x="142626" y="0"/>
                    </a:cubicBezTo>
                    <a:lnTo>
                      <a:pt x="142626" y="0"/>
                    </a:lnTo>
                    <a:cubicBezTo>
                      <a:pt x="133599" y="0"/>
                      <a:pt x="0" y="10832"/>
                      <a:pt x="0" y="32497"/>
                    </a:cubicBezTo>
                    <a:cubicBezTo>
                      <a:pt x="0" y="54162"/>
                      <a:pt x="16249" y="88464"/>
                      <a:pt x="16249" y="88464"/>
                    </a:cubicBezTo>
                    <a:lnTo>
                      <a:pt x="142626" y="81243"/>
                    </a:lnTo>
                    <a:lnTo>
                      <a:pt x="269004" y="88464"/>
                    </a:lnTo>
                    <a:cubicBezTo>
                      <a:pt x="269004" y="88464"/>
                      <a:pt x="285253" y="54162"/>
                      <a:pt x="285253" y="32497"/>
                    </a:cubicBezTo>
                    <a:close/>
                  </a:path>
                </a:pathLst>
              </a:custGeom>
              <a:solidFill>
                <a:srgbClr val="D3D3D3"/>
              </a:solidFill>
              <a:ln w="18013" cap="flat">
                <a:noFill/>
                <a:prstDash val="solid"/>
                <a:miter/>
              </a:ln>
            </p:spPr>
            <p:txBody>
              <a:bodyPr rtlCol="0" anchor="ctr"/>
              <a:lstStyle/>
              <a:p>
                <a:endParaRPr lang="zh-CN" altLang="en-US"/>
              </a:p>
            </p:txBody>
          </p:sp>
          <p:sp>
            <p:nvSpPr>
              <p:cNvPr id="69" name="任意多边形: 形状 68"/>
              <p:cNvSpPr/>
              <p:nvPr/>
            </p:nvSpPr>
            <p:spPr>
              <a:xfrm>
                <a:off x="9665543" y="2157894"/>
                <a:ext cx="234702" cy="180540"/>
              </a:xfrm>
              <a:custGeom>
                <a:avLst/>
                <a:gdLst>
                  <a:gd name="connsiteX0" fmla="*/ 0 w 234701"/>
                  <a:gd name="connsiteY0" fmla="*/ 0 h 180539"/>
                  <a:gd name="connsiteX1" fmla="*/ 0 w 234701"/>
                  <a:gd name="connsiteY1" fmla="*/ 196788 h 180539"/>
                  <a:gd name="connsiteX2" fmla="*/ 184150 w 234701"/>
                  <a:gd name="connsiteY2" fmla="*/ 196788 h 180539"/>
                  <a:gd name="connsiteX3" fmla="*/ 202204 w 234701"/>
                  <a:gd name="connsiteY3" fmla="*/ 196788 h 180539"/>
                  <a:gd name="connsiteX4" fmla="*/ 234702 w 234701"/>
                  <a:gd name="connsiteY4" fmla="*/ 196788 h 180539"/>
                  <a:gd name="connsiteX5" fmla="*/ 234702 w 234701"/>
                  <a:gd name="connsiteY5" fmla="*/ 158875 h 180539"/>
                  <a:gd name="connsiteX6" fmla="*/ 234702 w 234701"/>
                  <a:gd name="connsiteY6" fmla="*/ 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701" h="180539">
                    <a:moveTo>
                      <a:pt x="0" y="0"/>
                    </a:moveTo>
                    <a:lnTo>
                      <a:pt x="0" y="196788"/>
                    </a:lnTo>
                    <a:lnTo>
                      <a:pt x="184150" y="196788"/>
                    </a:lnTo>
                    <a:lnTo>
                      <a:pt x="202204" y="196788"/>
                    </a:lnTo>
                    <a:lnTo>
                      <a:pt x="234702" y="196788"/>
                    </a:lnTo>
                    <a:lnTo>
                      <a:pt x="234702" y="158875"/>
                    </a:lnTo>
                    <a:lnTo>
                      <a:pt x="234702" y="0"/>
                    </a:lnTo>
                    <a:close/>
                  </a:path>
                </a:pathLst>
              </a:custGeom>
              <a:solidFill>
                <a:srgbClr val="FF8B49"/>
              </a:solidFill>
              <a:ln w="18013" cap="flat">
                <a:noFill/>
                <a:prstDash val="solid"/>
                <a:miter/>
              </a:ln>
            </p:spPr>
            <p:txBody>
              <a:bodyPr rtlCol="0" anchor="ctr"/>
              <a:lstStyle/>
              <a:p>
                <a:endParaRPr lang="zh-CN" altLang="en-US"/>
              </a:p>
            </p:txBody>
          </p:sp>
          <p:sp>
            <p:nvSpPr>
              <p:cNvPr id="70" name="任意多边形: 形状 69"/>
              <p:cNvSpPr/>
              <p:nvPr/>
            </p:nvSpPr>
            <p:spPr>
              <a:xfrm>
                <a:off x="9292456" y="1631798"/>
                <a:ext cx="144432" cy="216648"/>
              </a:xfrm>
              <a:custGeom>
                <a:avLst/>
                <a:gdLst>
                  <a:gd name="connsiteX0" fmla="*/ 138385 w 144431"/>
                  <a:gd name="connsiteY0" fmla="*/ 60304 h 216647"/>
                  <a:gd name="connsiteX1" fmla="*/ 42699 w 144431"/>
                  <a:gd name="connsiteY1" fmla="*/ 4337 h 216647"/>
                  <a:gd name="connsiteX2" fmla="*/ 147412 w 144431"/>
                  <a:gd name="connsiteY2" fmla="*/ 230012 h 216647"/>
                  <a:gd name="connsiteX3" fmla="*/ 138385 w 144431"/>
                  <a:gd name="connsiteY3" fmla="*/ 60304 h 216647"/>
                </a:gdLst>
                <a:ahLst/>
                <a:cxnLst>
                  <a:cxn ang="0">
                    <a:pos x="connsiteX0" y="connsiteY0"/>
                  </a:cxn>
                  <a:cxn ang="0">
                    <a:pos x="connsiteX1" y="connsiteY1"/>
                  </a:cxn>
                  <a:cxn ang="0">
                    <a:pos x="connsiteX2" y="connsiteY2"/>
                  </a:cxn>
                  <a:cxn ang="0">
                    <a:pos x="connsiteX3" y="connsiteY3"/>
                  </a:cxn>
                </a:cxnLst>
                <a:rect l="l" t="t" r="r" b="b"/>
                <a:pathLst>
                  <a:path w="144431" h="216647">
                    <a:moveTo>
                      <a:pt x="138385" y="60304"/>
                    </a:moveTo>
                    <a:cubicBezTo>
                      <a:pt x="138385" y="60304"/>
                      <a:pt x="96861" y="-19133"/>
                      <a:pt x="42699" y="4337"/>
                    </a:cubicBezTo>
                    <a:cubicBezTo>
                      <a:pt x="-22295" y="33223"/>
                      <a:pt x="-31322" y="188487"/>
                      <a:pt x="147412" y="230012"/>
                    </a:cubicBezTo>
                    <a:lnTo>
                      <a:pt x="138385" y="60304"/>
                    </a:lnTo>
                    <a:close/>
                  </a:path>
                </a:pathLst>
              </a:custGeom>
              <a:solidFill>
                <a:srgbClr val="FFAA70"/>
              </a:solidFill>
              <a:ln w="18013" cap="flat">
                <a:noFill/>
                <a:prstDash val="solid"/>
                <a:miter/>
              </a:ln>
            </p:spPr>
            <p:txBody>
              <a:bodyPr rtlCol="0" anchor="ctr"/>
              <a:lstStyle/>
              <a:p>
                <a:endParaRPr lang="zh-CN" altLang="en-US"/>
              </a:p>
            </p:txBody>
          </p:sp>
          <p:sp>
            <p:nvSpPr>
              <p:cNvPr id="71" name="任意多边形: 形状 70"/>
              <p:cNvSpPr/>
              <p:nvPr/>
            </p:nvSpPr>
            <p:spPr>
              <a:xfrm>
                <a:off x="9322498" y="1694650"/>
                <a:ext cx="72216" cy="72216"/>
              </a:xfrm>
              <a:custGeom>
                <a:avLst/>
                <a:gdLst>
                  <a:gd name="connsiteX0" fmla="*/ 50571 w 72215"/>
                  <a:gd name="connsiteY0" fmla="*/ 48003 h 72215"/>
                  <a:gd name="connsiteX1" fmla="*/ 61403 w 72215"/>
                  <a:gd name="connsiteY1" fmla="*/ 69668 h 72215"/>
                  <a:gd name="connsiteX2" fmla="*/ 81263 w 72215"/>
                  <a:gd name="connsiteY2" fmla="*/ 75084 h 72215"/>
                  <a:gd name="connsiteX3" fmla="*/ 27101 w 72215"/>
                  <a:gd name="connsiteY3" fmla="*/ 76890 h 72215"/>
                  <a:gd name="connsiteX4" fmla="*/ 9047 w 72215"/>
                  <a:gd name="connsiteY4" fmla="*/ 11895 h 72215"/>
                  <a:gd name="connsiteX5" fmla="*/ 70430 w 72215"/>
                  <a:gd name="connsiteY5" fmla="*/ 17312 h 72215"/>
                  <a:gd name="connsiteX6" fmla="*/ 61403 w 72215"/>
                  <a:gd name="connsiteY6" fmla="*/ 35366 h 72215"/>
                  <a:gd name="connsiteX7" fmla="*/ 50571 w 72215"/>
                  <a:gd name="connsiteY7" fmla="*/ 48003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50571" y="48003"/>
                    </a:moveTo>
                    <a:cubicBezTo>
                      <a:pt x="50571" y="58836"/>
                      <a:pt x="52376" y="64252"/>
                      <a:pt x="61403" y="69668"/>
                    </a:cubicBezTo>
                    <a:cubicBezTo>
                      <a:pt x="70430" y="75084"/>
                      <a:pt x="83068" y="71473"/>
                      <a:pt x="81263" y="75084"/>
                    </a:cubicBezTo>
                    <a:cubicBezTo>
                      <a:pt x="81263" y="78695"/>
                      <a:pt x="55987" y="94944"/>
                      <a:pt x="27101" y="76890"/>
                    </a:cubicBezTo>
                    <a:cubicBezTo>
                      <a:pt x="-1786" y="60641"/>
                      <a:pt x="-7202" y="31755"/>
                      <a:pt x="9047" y="11895"/>
                    </a:cubicBezTo>
                    <a:cubicBezTo>
                      <a:pt x="25295" y="-7964"/>
                      <a:pt x="61403" y="-742"/>
                      <a:pt x="70430" y="17312"/>
                    </a:cubicBezTo>
                    <a:cubicBezTo>
                      <a:pt x="81263" y="37171"/>
                      <a:pt x="65014" y="35366"/>
                      <a:pt x="61403" y="35366"/>
                    </a:cubicBezTo>
                    <a:cubicBezTo>
                      <a:pt x="55987" y="35366"/>
                      <a:pt x="50571" y="42587"/>
                      <a:pt x="50571" y="48003"/>
                    </a:cubicBezTo>
                    <a:close/>
                  </a:path>
                </a:pathLst>
              </a:custGeom>
              <a:solidFill>
                <a:srgbClr val="FF8B49"/>
              </a:solidFill>
              <a:ln w="18013" cap="flat">
                <a:noFill/>
                <a:prstDash val="solid"/>
                <a:miter/>
              </a:ln>
            </p:spPr>
            <p:txBody>
              <a:bodyPr rtlCol="0" anchor="ctr"/>
              <a:lstStyle/>
              <a:p>
                <a:endParaRPr lang="zh-CN" altLang="en-US"/>
              </a:p>
            </p:txBody>
          </p:sp>
          <p:sp>
            <p:nvSpPr>
              <p:cNvPr id="72" name="任意多边形: 形状 71"/>
              <p:cNvSpPr/>
              <p:nvPr/>
            </p:nvSpPr>
            <p:spPr>
              <a:xfrm>
                <a:off x="9308074" y="1776956"/>
                <a:ext cx="126378" cy="72216"/>
              </a:xfrm>
              <a:custGeom>
                <a:avLst/>
                <a:gdLst>
                  <a:gd name="connsiteX0" fmla="*/ 129989 w 126377"/>
                  <a:gd name="connsiteY0" fmla="*/ 86659 h 72215"/>
                  <a:gd name="connsiteX1" fmla="*/ 126378 w 126377"/>
                  <a:gd name="connsiteY1" fmla="*/ 3611 h 72215"/>
                  <a:gd name="connsiteX2" fmla="*/ 72216 w 126377"/>
                  <a:gd name="connsiteY2" fmla="*/ 30692 h 72215"/>
                  <a:gd name="connsiteX3" fmla="*/ 0 w 126377"/>
                  <a:gd name="connsiteY3" fmla="*/ 0 h 72215"/>
                  <a:gd name="connsiteX4" fmla="*/ 129989 w 126377"/>
                  <a:gd name="connsiteY4" fmla="*/ 86659 h 72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2215">
                    <a:moveTo>
                      <a:pt x="129989" y="86659"/>
                    </a:moveTo>
                    <a:lnTo>
                      <a:pt x="126378" y="3611"/>
                    </a:lnTo>
                    <a:cubicBezTo>
                      <a:pt x="113740" y="16249"/>
                      <a:pt x="95686" y="28886"/>
                      <a:pt x="72216" y="30692"/>
                    </a:cubicBezTo>
                    <a:cubicBezTo>
                      <a:pt x="36108" y="34303"/>
                      <a:pt x="14443" y="16249"/>
                      <a:pt x="0" y="0"/>
                    </a:cubicBezTo>
                    <a:cubicBezTo>
                      <a:pt x="18054" y="36108"/>
                      <a:pt x="59578" y="70410"/>
                      <a:pt x="129989" y="86659"/>
                    </a:cubicBezTo>
                    <a:close/>
                  </a:path>
                </a:pathLst>
              </a:custGeom>
              <a:solidFill>
                <a:srgbClr val="FF8B49"/>
              </a:solidFill>
              <a:ln w="18013" cap="flat">
                <a:noFill/>
                <a:prstDash val="solid"/>
                <a:miter/>
              </a:ln>
            </p:spPr>
            <p:txBody>
              <a:bodyPr rtlCol="0" anchor="ctr"/>
              <a:lstStyle/>
              <a:p>
                <a:endParaRPr lang="zh-CN" altLang="en-US"/>
              </a:p>
            </p:txBody>
          </p:sp>
          <p:sp>
            <p:nvSpPr>
              <p:cNvPr id="73" name="任意多边形: 形状 72"/>
              <p:cNvSpPr/>
              <p:nvPr/>
            </p:nvSpPr>
            <p:spPr>
              <a:xfrm>
                <a:off x="9369445" y="1220893"/>
                <a:ext cx="812429" cy="956861"/>
              </a:xfrm>
              <a:custGeom>
                <a:avLst/>
                <a:gdLst>
                  <a:gd name="connsiteX0" fmla="*/ 424281 w 812428"/>
                  <a:gd name="connsiteY0" fmla="*/ 0 h 956860"/>
                  <a:gd name="connsiteX1" fmla="*/ 424281 w 812428"/>
                  <a:gd name="connsiteY1" fmla="*/ 0 h 956860"/>
                  <a:gd name="connsiteX2" fmla="*/ 7235 w 812428"/>
                  <a:gd name="connsiteY2" fmla="*/ 677024 h 956860"/>
                  <a:gd name="connsiteX3" fmla="*/ 424281 w 812428"/>
                  <a:gd name="connsiteY3" fmla="*/ 971304 h 956860"/>
                  <a:gd name="connsiteX4" fmla="*/ 424281 w 812428"/>
                  <a:gd name="connsiteY4" fmla="*/ 971304 h 956860"/>
                  <a:gd name="connsiteX5" fmla="*/ 821469 w 812428"/>
                  <a:gd name="connsiteY5" fmla="*/ 677024 h 956860"/>
                  <a:gd name="connsiteX6" fmla="*/ 424281 w 812428"/>
                  <a:gd name="connsiteY6" fmla="*/ 0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428" h="956860">
                    <a:moveTo>
                      <a:pt x="424281" y="0"/>
                    </a:moveTo>
                    <a:lnTo>
                      <a:pt x="424281" y="0"/>
                    </a:lnTo>
                    <a:cubicBezTo>
                      <a:pt x="52370" y="0"/>
                      <a:pt x="-27068" y="436906"/>
                      <a:pt x="7235" y="677024"/>
                    </a:cubicBezTo>
                    <a:cubicBezTo>
                      <a:pt x="45148" y="944223"/>
                      <a:pt x="332206" y="971304"/>
                      <a:pt x="424281" y="971304"/>
                    </a:cubicBezTo>
                    <a:lnTo>
                      <a:pt x="424281" y="971304"/>
                    </a:lnTo>
                    <a:cubicBezTo>
                      <a:pt x="512746" y="971304"/>
                      <a:pt x="787166" y="944223"/>
                      <a:pt x="821469" y="677024"/>
                    </a:cubicBezTo>
                    <a:cubicBezTo>
                      <a:pt x="852161" y="436906"/>
                      <a:pt x="778139" y="0"/>
                      <a:pt x="424281" y="0"/>
                    </a:cubicBezTo>
                    <a:close/>
                  </a:path>
                </a:pathLst>
              </a:custGeom>
              <a:solidFill>
                <a:srgbClr val="FFAA70"/>
              </a:solidFill>
              <a:ln w="18013" cap="flat">
                <a:noFill/>
                <a:prstDash val="solid"/>
                <a:miter/>
              </a:ln>
            </p:spPr>
            <p:txBody>
              <a:bodyPr rtlCol="0" anchor="ctr"/>
              <a:lstStyle/>
              <a:p>
                <a:endParaRPr lang="zh-CN" altLang="en-US"/>
              </a:p>
            </p:txBody>
          </p:sp>
          <p:sp>
            <p:nvSpPr>
              <p:cNvPr id="74" name="任意多边形: 形状 73"/>
              <p:cNvSpPr/>
              <p:nvPr/>
            </p:nvSpPr>
            <p:spPr>
              <a:xfrm>
                <a:off x="9382096" y="1285093"/>
                <a:ext cx="776321" cy="343025"/>
              </a:xfrm>
              <a:custGeom>
                <a:avLst/>
                <a:gdLst>
                  <a:gd name="connsiteX0" fmla="*/ 0 w 776320"/>
                  <a:gd name="connsiteY0" fmla="*/ 349236 h 343025"/>
                  <a:gd name="connsiteX1" fmla="*/ 64994 w 776320"/>
                  <a:gd name="connsiteY1" fmla="*/ 190361 h 343025"/>
                  <a:gd name="connsiteX2" fmla="*/ 173318 w 776320"/>
                  <a:gd name="connsiteY2" fmla="*/ 56762 h 343025"/>
                  <a:gd name="connsiteX3" fmla="*/ 415241 w 776320"/>
                  <a:gd name="connsiteY3" fmla="*/ 125367 h 343025"/>
                  <a:gd name="connsiteX4" fmla="*/ 792569 w 776320"/>
                  <a:gd name="connsiteY4" fmla="*/ 320350 h 343025"/>
                  <a:gd name="connsiteX5" fmla="*/ 642722 w 776320"/>
                  <a:gd name="connsiteY5" fmla="*/ 87453 h 343025"/>
                  <a:gd name="connsiteX6" fmla="*/ 245534 w 776320"/>
                  <a:gd name="connsiteY6" fmla="*/ 35097 h 343025"/>
                  <a:gd name="connsiteX7" fmla="*/ 157070 w 776320"/>
                  <a:gd name="connsiteY7" fmla="*/ 2600 h 343025"/>
                  <a:gd name="connsiteX8" fmla="*/ 57773 w 776320"/>
                  <a:gd name="connsiteY8" fmla="*/ 118145 h 343025"/>
                  <a:gd name="connsiteX9" fmla="*/ 0 w 776320"/>
                  <a:gd name="connsiteY9" fmla="*/ 349236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6320" h="343025">
                    <a:moveTo>
                      <a:pt x="0" y="349236"/>
                    </a:moveTo>
                    <a:cubicBezTo>
                      <a:pt x="0" y="349236"/>
                      <a:pt x="27081" y="240912"/>
                      <a:pt x="64994" y="190361"/>
                    </a:cubicBezTo>
                    <a:cubicBezTo>
                      <a:pt x="106518" y="134394"/>
                      <a:pt x="166097" y="121756"/>
                      <a:pt x="173318" y="56762"/>
                    </a:cubicBezTo>
                    <a:cubicBezTo>
                      <a:pt x="193178" y="92870"/>
                      <a:pt x="285253" y="139810"/>
                      <a:pt x="415241" y="125367"/>
                    </a:cubicBezTo>
                    <a:cubicBezTo>
                      <a:pt x="568700" y="109118"/>
                      <a:pt x="734797" y="107313"/>
                      <a:pt x="792569" y="320350"/>
                    </a:cubicBezTo>
                    <a:cubicBezTo>
                      <a:pt x="788959" y="248134"/>
                      <a:pt x="751045" y="143421"/>
                      <a:pt x="642722" y="87453"/>
                    </a:cubicBezTo>
                    <a:cubicBezTo>
                      <a:pt x="534398" y="31486"/>
                      <a:pt x="306918" y="82037"/>
                      <a:pt x="245534" y="35097"/>
                    </a:cubicBezTo>
                    <a:cubicBezTo>
                      <a:pt x="184151" y="-13649"/>
                      <a:pt x="157070" y="2600"/>
                      <a:pt x="157070" y="2600"/>
                    </a:cubicBezTo>
                    <a:cubicBezTo>
                      <a:pt x="157070" y="2600"/>
                      <a:pt x="106518" y="83843"/>
                      <a:pt x="57773" y="118145"/>
                    </a:cubicBezTo>
                    <a:cubicBezTo>
                      <a:pt x="7222" y="152448"/>
                      <a:pt x="0" y="349236"/>
                      <a:pt x="0" y="349236"/>
                    </a:cubicBezTo>
                    <a:close/>
                  </a:path>
                </a:pathLst>
              </a:custGeom>
              <a:solidFill>
                <a:srgbClr val="FF8B49"/>
              </a:solidFill>
              <a:ln w="18013" cap="flat">
                <a:noFill/>
                <a:prstDash val="solid"/>
                <a:miter/>
              </a:ln>
            </p:spPr>
            <p:txBody>
              <a:bodyPr rtlCol="0" anchor="ctr"/>
              <a:lstStyle/>
              <a:p>
                <a:endParaRPr lang="zh-CN" altLang="en-US"/>
              </a:p>
            </p:txBody>
          </p:sp>
          <p:sp>
            <p:nvSpPr>
              <p:cNvPr id="75" name="任意多边形: 形状 74"/>
              <p:cNvSpPr/>
              <p:nvPr/>
            </p:nvSpPr>
            <p:spPr>
              <a:xfrm>
                <a:off x="9361845" y="1074656"/>
                <a:ext cx="884645" cy="631889"/>
              </a:xfrm>
              <a:custGeom>
                <a:avLst/>
                <a:gdLst>
                  <a:gd name="connsiteX0" fmla="*/ 18445 w 884644"/>
                  <a:gd name="connsiteY0" fmla="*/ 570506 h 631889"/>
                  <a:gd name="connsiteX1" fmla="*/ 90661 w 884644"/>
                  <a:gd name="connsiteY1" fmla="*/ 373717 h 631889"/>
                  <a:gd name="connsiteX2" fmla="*/ 184542 w 884644"/>
                  <a:gd name="connsiteY2" fmla="*/ 240118 h 631889"/>
                  <a:gd name="connsiteX3" fmla="*/ 433686 w 884644"/>
                  <a:gd name="connsiteY3" fmla="*/ 312334 h 631889"/>
                  <a:gd name="connsiteX4" fmla="*/ 715328 w 884644"/>
                  <a:gd name="connsiteY4" fmla="*/ 359274 h 631889"/>
                  <a:gd name="connsiteX5" fmla="*/ 827263 w 884644"/>
                  <a:gd name="connsiteY5" fmla="*/ 637305 h 631889"/>
                  <a:gd name="connsiteX6" fmla="*/ 872398 w 884644"/>
                  <a:gd name="connsiteY6" fmla="*/ 601197 h 631889"/>
                  <a:gd name="connsiteX7" fmla="*/ 785739 w 884644"/>
                  <a:gd name="connsiteY7" fmla="*/ 185956 h 631889"/>
                  <a:gd name="connsiteX8" fmla="*/ 444519 w 884644"/>
                  <a:gd name="connsiteY8" fmla="*/ 0 h 631889"/>
                  <a:gd name="connsiteX9" fmla="*/ 123158 w 884644"/>
                  <a:gd name="connsiteY9" fmla="*/ 160680 h 631889"/>
                  <a:gd name="connsiteX10" fmla="*/ 18445 w 884644"/>
                  <a:gd name="connsiteY10" fmla="*/ 570506 h 631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644" h="631889">
                    <a:moveTo>
                      <a:pt x="18445" y="570506"/>
                    </a:moveTo>
                    <a:cubicBezTo>
                      <a:pt x="18445" y="570506"/>
                      <a:pt x="40110" y="427879"/>
                      <a:pt x="90661" y="373717"/>
                    </a:cubicBezTo>
                    <a:cubicBezTo>
                      <a:pt x="141212" y="319555"/>
                      <a:pt x="171904" y="301501"/>
                      <a:pt x="184542" y="240118"/>
                    </a:cubicBezTo>
                    <a:cubicBezTo>
                      <a:pt x="206206" y="267199"/>
                      <a:pt x="314530" y="312334"/>
                      <a:pt x="433686" y="312334"/>
                    </a:cubicBezTo>
                    <a:cubicBezTo>
                      <a:pt x="552843" y="312334"/>
                      <a:pt x="652140" y="299696"/>
                      <a:pt x="715328" y="359274"/>
                    </a:cubicBezTo>
                    <a:cubicBezTo>
                      <a:pt x="791155" y="429685"/>
                      <a:pt x="821847" y="539814"/>
                      <a:pt x="827263" y="637305"/>
                    </a:cubicBezTo>
                    <a:cubicBezTo>
                      <a:pt x="854344" y="603003"/>
                      <a:pt x="872398" y="601197"/>
                      <a:pt x="872398" y="601197"/>
                    </a:cubicBezTo>
                    <a:cubicBezTo>
                      <a:pt x="872398" y="601197"/>
                      <a:pt x="939198" y="343025"/>
                      <a:pt x="785739" y="185956"/>
                    </a:cubicBezTo>
                    <a:cubicBezTo>
                      <a:pt x="729772" y="57773"/>
                      <a:pt x="579924" y="0"/>
                      <a:pt x="444519" y="0"/>
                    </a:cubicBezTo>
                    <a:cubicBezTo>
                      <a:pt x="309114" y="0"/>
                      <a:pt x="135796" y="41524"/>
                      <a:pt x="123158" y="160680"/>
                    </a:cubicBezTo>
                    <a:cubicBezTo>
                      <a:pt x="92466" y="157070"/>
                      <a:pt x="-50160" y="252756"/>
                      <a:pt x="18445" y="570506"/>
                    </a:cubicBezTo>
                    <a:close/>
                  </a:path>
                </a:pathLst>
              </a:custGeom>
              <a:solidFill>
                <a:srgbClr val="191919"/>
              </a:solidFill>
              <a:ln w="18013" cap="flat">
                <a:noFill/>
                <a:prstDash val="solid"/>
                <a:miter/>
              </a:ln>
            </p:spPr>
            <p:txBody>
              <a:bodyPr rtlCol="0" anchor="ctr"/>
              <a:lstStyle/>
              <a:p>
                <a:endParaRPr lang="zh-CN" altLang="en-US"/>
              </a:p>
            </p:txBody>
          </p:sp>
          <p:sp>
            <p:nvSpPr>
              <p:cNvPr id="76" name="任意多边形: 形状 75"/>
              <p:cNvSpPr/>
              <p:nvPr/>
            </p:nvSpPr>
            <p:spPr>
              <a:xfrm>
                <a:off x="9559025" y="1724599"/>
                <a:ext cx="631889" cy="451349"/>
              </a:xfrm>
              <a:custGeom>
                <a:avLst/>
                <a:gdLst>
                  <a:gd name="connsiteX0" fmla="*/ 631889 w 631889"/>
                  <a:gd name="connsiteY0" fmla="*/ 173318 h 451349"/>
                  <a:gd name="connsiteX1" fmla="*/ 635500 w 631889"/>
                  <a:gd name="connsiteY1" fmla="*/ 0 h 451349"/>
                  <a:gd name="connsiteX2" fmla="*/ 615640 w 631889"/>
                  <a:gd name="connsiteY2" fmla="*/ 41524 h 451349"/>
                  <a:gd name="connsiteX3" fmla="*/ 409825 w 631889"/>
                  <a:gd name="connsiteY3" fmla="*/ 368301 h 451349"/>
                  <a:gd name="connsiteX4" fmla="*/ 0 w 631889"/>
                  <a:gd name="connsiteY4" fmla="*/ 418852 h 451349"/>
                  <a:gd name="connsiteX5" fmla="*/ 232896 w 631889"/>
                  <a:gd name="connsiteY5" fmla="*/ 467598 h 451349"/>
                  <a:gd name="connsiteX6" fmla="*/ 631889 w 631889"/>
                  <a:gd name="connsiteY6" fmla="*/ 173318 h 45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889" h="451349">
                    <a:moveTo>
                      <a:pt x="631889" y="173318"/>
                    </a:moveTo>
                    <a:cubicBezTo>
                      <a:pt x="639111" y="122767"/>
                      <a:pt x="640916" y="63189"/>
                      <a:pt x="635500" y="0"/>
                    </a:cubicBezTo>
                    <a:lnTo>
                      <a:pt x="615640" y="41524"/>
                    </a:lnTo>
                    <a:cubicBezTo>
                      <a:pt x="615640" y="41524"/>
                      <a:pt x="577727" y="243729"/>
                      <a:pt x="409825" y="368301"/>
                    </a:cubicBezTo>
                    <a:cubicBezTo>
                      <a:pt x="292474" y="454960"/>
                      <a:pt x="93881" y="453155"/>
                      <a:pt x="0" y="418852"/>
                    </a:cubicBezTo>
                    <a:cubicBezTo>
                      <a:pt x="88464" y="460376"/>
                      <a:pt x="185956" y="467598"/>
                      <a:pt x="232896" y="467598"/>
                    </a:cubicBezTo>
                    <a:cubicBezTo>
                      <a:pt x="323166" y="467598"/>
                      <a:pt x="595781" y="440517"/>
                      <a:pt x="631889" y="173318"/>
                    </a:cubicBezTo>
                    <a:close/>
                  </a:path>
                </a:pathLst>
              </a:custGeom>
              <a:solidFill>
                <a:srgbClr val="FF8B49"/>
              </a:solidFill>
              <a:ln w="18013" cap="flat">
                <a:noFill/>
                <a:prstDash val="solid"/>
                <a:miter/>
              </a:ln>
            </p:spPr>
            <p:txBody>
              <a:bodyPr rtlCol="0" anchor="ctr"/>
              <a:lstStyle/>
              <a:p>
                <a:endParaRPr lang="zh-CN" altLang="en-US"/>
              </a:p>
            </p:txBody>
          </p:sp>
          <p:sp>
            <p:nvSpPr>
              <p:cNvPr id="77" name="任意多边形: 形状 76"/>
              <p:cNvSpPr/>
              <p:nvPr/>
            </p:nvSpPr>
            <p:spPr>
              <a:xfrm>
                <a:off x="10167443" y="1675127"/>
                <a:ext cx="144432" cy="216648"/>
              </a:xfrm>
              <a:custGeom>
                <a:avLst/>
                <a:gdLst>
                  <a:gd name="connsiteX0" fmla="*/ 104713 w 144431"/>
                  <a:gd name="connsiteY0" fmla="*/ 4337 h 216647"/>
                  <a:gd name="connsiteX1" fmla="*/ 9027 w 144431"/>
                  <a:gd name="connsiteY1" fmla="*/ 60304 h 216647"/>
                  <a:gd name="connsiteX2" fmla="*/ 0 w 144431"/>
                  <a:gd name="connsiteY2" fmla="*/ 231817 h 216647"/>
                  <a:gd name="connsiteX3" fmla="*/ 104713 w 144431"/>
                  <a:gd name="connsiteY3" fmla="*/ 4337 h 216647"/>
                </a:gdLst>
                <a:ahLst/>
                <a:cxnLst>
                  <a:cxn ang="0">
                    <a:pos x="connsiteX0" y="connsiteY0"/>
                  </a:cxn>
                  <a:cxn ang="0">
                    <a:pos x="connsiteX1" y="connsiteY1"/>
                  </a:cxn>
                  <a:cxn ang="0">
                    <a:pos x="connsiteX2" y="connsiteY2"/>
                  </a:cxn>
                  <a:cxn ang="0">
                    <a:pos x="connsiteX3" y="connsiteY3"/>
                  </a:cxn>
                </a:cxnLst>
                <a:rect l="l" t="t" r="r" b="b"/>
                <a:pathLst>
                  <a:path w="144431" h="216647">
                    <a:moveTo>
                      <a:pt x="104713" y="4337"/>
                    </a:moveTo>
                    <a:cubicBezTo>
                      <a:pt x="50551" y="-19133"/>
                      <a:pt x="9027" y="60304"/>
                      <a:pt x="9027" y="60304"/>
                    </a:cubicBezTo>
                    <a:lnTo>
                      <a:pt x="0" y="231817"/>
                    </a:lnTo>
                    <a:cubicBezTo>
                      <a:pt x="178735" y="197514"/>
                      <a:pt x="169708" y="31418"/>
                      <a:pt x="104713" y="4337"/>
                    </a:cubicBezTo>
                    <a:close/>
                  </a:path>
                </a:pathLst>
              </a:custGeom>
              <a:solidFill>
                <a:srgbClr val="FFAA70"/>
              </a:solidFill>
              <a:ln w="18013" cap="flat">
                <a:noFill/>
                <a:prstDash val="solid"/>
                <a:miter/>
              </a:ln>
            </p:spPr>
            <p:txBody>
              <a:bodyPr rtlCol="0" anchor="ctr"/>
              <a:lstStyle/>
              <a:p>
                <a:endParaRPr lang="zh-CN" altLang="en-US"/>
              </a:p>
            </p:txBody>
          </p:sp>
          <p:sp>
            <p:nvSpPr>
              <p:cNvPr id="78" name="任意多边形: 形状 77"/>
              <p:cNvSpPr/>
              <p:nvPr/>
            </p:nvSpPr>
            <p:spPr>
              <a:xfrm>
                <a:off x="9566246" y="1899723"/>
                <a:ext cx="324972" cy="144432"/>
              </a:xfrm>
              <a:custGeom>
                <a:avLst/>
                <a:gdLst>
                  <a:gd name="connsiteX0" fmla="*/ 166097 w 324971"/>
                  <a:gd name="connsiteY0" fmla="*/ 27081 h 144431"/>
                  <a:gd name="connsiteX1" fmla="*/ 9027 w 324971"/>
                  <a:gd name="connsiteY1" fmla="*/ 1805 h 144431"/>
                  <a:gd name="connsiteX2" fmla="*/ 3611 w 324971"/>
                  <a:gd name="connsiteY2" fmla="*/ 1805 h 144431"/>
                  <a:gd name="connsiteX3" fmla="*/ 0 w 324971"/>
                  <a:gd name="connsiteY3" fmla="*/ 9027 h 144431"/>
                  <a:gd name="connsiteX4" fmla="*/ 167902 w 324971"/>
                  <a:gd name="connsiteY4" fmla="*/ 155264 h 144431"/>
                  <a:gd name="connsiteX5" fmla="*/ 335804 w 324971"/>
                  <a:gd name="connsiteY5" fmla="*/ 9027 h 144431"/>
                  <a:gd name="connsiteX6" fmla="*/ 332193 w 324971"/>
                  <a:gd name="connsiteY6" fmla="*/ 1805 h 144431"/>
                  <a:gd name="connsiteX7" fmla="*/ 324972 w 324971"/>
                  <a:gd name="connsiteY7" fmla="*/ 0 h 144431"/>
                  <a:gd name="connsiteX8" fmla="*/ 166097 w 324971"/>
                  <a:gd name="connsiteY8" fmla="*/ 27081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971" h="144431">
                    <a:moveTo>
                      <a:pt x="166097" y="27081"/>
                    </a:moveTo>
                    <a:cubicBezTo>
                      <a:pt x="93881" y="27081"/>
                      <a:pt x="32497" y="9027"/>
                      <a:pt x="9027" y="1805"/>
                    </a:cubicBezTo>
                    <a:cubicBezTo>
                      <a:pt x="7222" y="1805"/>
                      <a:pt x="5416" y="1805"/>
                      <a:pt x="3611" y="1805"/>
                    </a:cubicBezTo>
                    <a:cubicBezTo>
                      <a:pt x="1805" y="3611"/>
                      <a:pt x="0" y="5416"/>
                      <a:pt x="0" y="9027"/>
                    </a:cubicBezTo>
                    <a:cubicBezTo>
                      <a:pt x="10832" y="115545"/>
                      <a:pt x="108324" y="155264"/>
                      <a:pt x="167902" y="155264"/>
                    </a:cubicBezTo>
                    <a:cubicBezTo>
                      <a:pt x="227480" y="155264"/>
                      <a:pt x="324972" y="113740"/>
                      <a:pt x="335804" y="9027"/>
                    </a:cubicBezTo>
                    <a:cubicBezTo>
                      <a:pt x="335804" y="5416"/>
                      <a:pt x="333999" y="3611"/>
                      <a:pt x="332193" y="1805"/>
                    </a:cubicBezTo>
                    <a:cubicBezTo>
                      <a:pt x="330388" y="0"/>
                      <a:pt x="326777" y="0"/>
                      <a:pt x="324972" y="0"/>
                    </a:cubicBezTo>
                    <a:cubicBezTo>
                      <a:pt x="299696" y="9027"/>
                      <a:pt x="238312" y="27081"/>
                      <a:pt x="166097" y="27081"/>
                    </a:cubicBezTo>
                    <a:close/>
                  </a:path>
                </a:pathLst>
              </a:custGeom>
              <a:solidFill>
                <a:srgbClr val="FFFFFF"/>
              </a:solidFill>
              <a:ln w="18013" cap="flat">
                <a:noFill/>
                <a:prstDash val="solid"/>
                <a:miter/>
              </a:ln>
            </p:spPr>
            <p:txBody>
              <a:bodyPr rtlCol="0" anchor="ctr"/>
              <a:lstStyle/>
              <a:p>
                <a:endParaRPr lang="zh-CN" altLang="en-US"/>
              </a:p>
            </p:txBody>
          </p:sp>
          <p:sp>
            <p:nvSpPr>
              <p:cNvPr id="79" name="任意多边形: 形状 78"/>
              <p:cNvSpPr/>
              <p:nvPr/>
            </p:nvSpPr>
            <p:spPr>
              <a:xfrm>
                <a:off x="9678181" y="1767425"/>
                <a:ext cx="36108" cy="54162"/>
              </a:xfrm>
              <a:custGeom>
                <a:avLst/>
                <a:gdLst>
                  <a:gd name="connsiteX0" fmla="*/ 43330 w 36107"/>
                  <a:gd name="connsiteY0" fmla="*/ 504 h 54161"/>
                  <a:gd name="connsiteX1" fmla="*/ 0 w 36107"/>
                  <a:gd name="connsiteY1" fmla="*/ 34806 h 54161"/>
                  <a:gd name="connsiteX2" fmla="*/ 52357 w 36107"/>
                  <a:gd name="connsiteY2" fmla="*/ 67303 h 54161"/>
                  <a:gd name="connsiteX3" fmla="*/ 16249 w 36107"/>
                  <a:gd name="connsiteY3" fmla="*/ 31196 h 54161"/>
                  <a:gd name="connsiteX4" fmla="*/ 43330 w 36107"/>
                  <a:gd name="connsiteY4" fmla="*/ 504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07" h="54161">
                    <a:moveTo>
                      <a:pt x="43330" y="504"/>
                    </a:moveTo>
                    <a:cubicBezTo>
                      <a:pt x="43330" y="-3107"/>
                      <a:pt x="0" y="13142"/>
                      <a:pt x="0" y="34806"/>
                    </a:cubicBezTo>
                    <a:cubicBezTo>
                      <a:pt x="0" y="63693"/>
                      <a:pt x="52357" y="69109"/>
                      <a:pt x="52357" y="67303"/>
                    </a:cubicBezTo>
                    <a:cubicBezTo>
                      <a:pt x="52357" y="65498"/>
                      <a:pt x="12638" y="52860"/>
                      <a:pt x="16249" y="31196"/>
                    </a:cubicBezTo>
                    <a:cubicBezTo>
                      <a:pt x="18054" y="11336"/>
                      <a:pt x="43330" y="2309"/>
                      <a:pt x="43330" y="504"/>
                    </a:cubicBezTo>
                    <a:close/>
                  </a:path>
                </a:pathLst>
              </a:custGeom>
              <a:solidFill>
                <a:srgbClr val="FFC396"/>
              </a:solidFill>
              <a:ln w="18013" cap="flat">
                <a:noFill/>
                <a:prstDash val="solid"/>
                <a:miter/>
              </a:ln>
            </p:spPr>
            <p:txBody>
              <a:bodyPr rtlCol="0" anchor="ctr"/>
              <a:lstStyle/>
              <a:p>
                <a:endParaRPr lang="zh-CN" altLang="en-US"/>
              </a:p>
            </p:txBody>
          </p:sp>
          <p:sp>
            <p:nvSpPr>
              <p:cNvPr id="80" name="任意多边形: 形状 79"/>
              <p:cNvSpPr/>
              <p:nvPr/>
            </p:nvSpPr>
            <p:spPr>
              <a:xfrm>
                <a:off x="10167443" y="1713767"/>
                <a:ext cx="144432" cy="180540"/>
              </a:xfrm>
              <a:custGeom>
                <a:avLst/>
                <a:gdLst>
                  <a:gd name="connsiteX0" fmla="*/ 148043 w 144431"/>
                  <a:gd name="connsiteY0" fmla="*/ 45135 h 180539"/>
                  <a:gd name="connsiteX1" fmla="*/ 45135 w 144431"/>
                  <a:gd name="connsiteY1" fmla="*/ 140821 h 180539"/>
                  <a:gd name="connsiteX2" fmla="*/ 23470 w 144431"/>
                  <a:gd name="connsiteY2" fmla="*/ 0 h 180539"/>
                  <a:gd name="connsiteX3" fmla="*/ 23470 w 144431"/>
                  <a:gd name="connsiteY3" fmla="*/ 0 h 180539"/>
                  <a:gd name="connsiteX4" fmla="*/ 7222 w 144431"/>
                  <a:gd name="connsiteY4" fmla="*/ 55967 h 180539"/>
                  <a:gd name="connsiteX5" fmla="*/ 0 w 144431"/>
                  <a:gd name="connsiteY5" fmla="*/ 193177 h 180539"/>
                  <a:gd name="connsiteX6" fmla="*/ 148043 w 144431"/>
                  <a:gd name="connsiteY6" fmla="*/ 45135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431" h="180539">
                    <a:moveTo>
                      <a:pt x="148043" y="45135"/>
                    </a:moveTo>
                    <a:cubicBezTo>
                      <a:pt x="148043" y="45135"/>
                      <a:pt x="129989" y="158875"/>
                      <a:pt x="45135" y="140821"/>
                    </a:cubicBezTo>
                    <a:cubicBezTo>
                      <a:pt x="-3611" y="129989"/>
                      <a:pt x="23470" y="0"/>
                      <a:pt x="23470" y="0"/>
                    </a:cubicBezTo>
                    <a:lnTo>
                      <a:pt x="23470" y="0"/>
                    </a:lnTo>
                    <a:cubicBezTo>
                      <a:pt x="23470" y="0"/>
                      <a:pt x="18054" y="21665"/>
                      <a:pt x="7222" y="55967"/>
                    </a:cubicBezTo>
                    <a:lnTo>
                      <a:pt x="0" y="193177"/>
                    </a:lnTo>
                    <a:cubicBezTo>
                      <a:pt x="110129" y="171513"/>
                      <a:pt x="148043" y="102908"/>
                      <a:pt x="148043" y="45135"/>
                    </a:cubicBezTo>
                    <a:close/>
                  </a:path>
                </a:pathLst>
              </a:custGeom>
              <a:solidFill>
                <a:srgbClr val="FF8B49"/>
              </a:solidFill>
              <a:ln w="18013" cap="flat">
                <a:noFill/>
                <a:prstDash val="solid"/>
                <a:miter/>
              </a:ln>
            </p:spPr>
            <p:txBody>
              <a:bodyPr rtlCol="0" anchor="ctr"/>
              <a:lstStyle/>
              <a:p>
                <a:endParaRPr lang="zh-CN" altLang="en-US"/>
              </a:p>
            </p:txBody>
          </p:sp>
          <p:sp>
            <p:nvSpPr>
              <p:cNvPr id="81" name="任意多边形: 形状 80"/>
              <p:cNvSpPr/>
              <p:nvPr/>
            </p:nvSpPr>
            <p:spPr>
              <a:xfrm>
                <a:off x="10203528" y="1737024"/>
                <a:ext cx="72216" cy="72216"/>
              </a:xfrm>
              <a:custGeom>
                <a:avLst/>
                <a:gdLst>
                  <a:gd name="connsiteX0" fmla="*/ 28910 w 72215"/>
                  <a:gd name="connsiteY0" fmla="*/ 48959 h 72215"/>
                  <a:gd name="connsiteX1" fmla="*/ 21688 w 72215"/>
                  <a:gd name="connsiteY1" fmla="*/ 72429 h 72215"/>
                  <a:gd name="connsiteX2" fmla="*/ 1829 w 72215"/>
                  <a:gd name="connsiteY2" fmla="*/ 81456 h 72215"/>
                  <a:gd name="connsiteX3" fmla="*/ 54186 w 72215"/>
                  <a:gd name="connsiteY3" fmla="*/ 74234 h 72215"/>
                  <a:gd name="connsiteX4" fmla="*/ 61407 w 72215"/>
                  <a:gd name="connsiteY4" fmla="*/ 7435 h 72215"/>
                  <a:gd name="connsiteX5" fmla="*/ 1829 w 72215"/>
                  <a:gd name="connsiteY5" fmla="*/ 23683 h 72215"/>
                  <a:gd name="connsiteX6" fmla="*/ 14467 w 72215"/>
                  <a:gd name="connsiteY6" fmla="*/ 39932 h 72215"/>
                  <a:gd name="connsiteX7" fmla="*/ 28910 w 72215"/>
                  <a:gd name="connsiteY7" fmla="*/ 48959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28910" y="48959"/>
                    </a:moveTo>
                    <a:cubicBezTo>
                      <a:pt x="30715" y="59791"/>
                      <a:pt x="28910" y="65207"/>
                      <a:pt x="21688" y="72429"/>
                    </a:cubicBezTo>
                    <a:cubicBezTo>
                      <a:pt x="14467" y="79651"/>
                      <a:pt x="1829" y="77845"/>
                      <a:pt x="1829" y="81456"/>
                    </a:cubicBezTo>
                    <a:cubicBezTo>
                      <a:pt x="3634" y="85067"/>
                      <a:pt x="28910" y="95899"/>
                      <a:pt x="54186" y="74234"/>
                    </a:cubicBezTo>
                    <a:cubicBezTo>
                      <a:pt x="79461" y="52570"/>
                      <a:pt x="79461" y="23683"/>
                      <a:pt x="61407" y="7435"/>
                    </a:cubicBezTo>
                    <a:cubicBezTo>
                      <a:pt x="43353" y="-8814"/>
                      <a:pt x="9051" y="3824"/>
                      <a:pt x="1829" y="23683"/>
                    </a:cubicBezTo>
                    <a:cubicBezTo>
                      <a:pt x="-5393" y="45348"/>
                      <a:pt x="10856" y="41737"/>
                      <a:pt x="14467" y="39932"/>
                    </a:cubicBezTo>
                    <a:cubicBezTo>
                      <a:pt x="19883" y="39932"/>
                      <a:pt x="27105" y="43543"/>
                      <a:pt x="28910" y="48959"/>
                    </a:cubicBezTo>
                    <a:close/>
                  </a:path>
                </a:pathLst>
              </a:custGeom>
              <a:solidFill>
                <a:srgbClr val="FF8B49"/>
              </a:solidFill>
              <a:ln w="18013" cap="flat">
                <a:noFill/>
                <a:prstDash val="solid"/>
                <a:miter/>
              </a:ln>
            </p:spPr>
            <p:txBody>
              <a:bodyPr rtlCol="0" anchor="ctr"/>
              <a:lstStyle/>
              <a:p>
                <a:endParaRPr lang="zh-CN" altLang="en-US"/>
              </a:p>
            </p:txBody>
          </p:sp>
          <p:sp>
            <p:nvSpPr>
              <p:cNvPr id="82" name="任意多边形: 形状 81"/>
              <p:cNvSpPr/>
              <p:nvPr/>
            </p:nvSpPr>
            <p:spPr>
              <a:xfrm>
                <a:off x="9400150" y="4374917"/>
                <a:ext cx="288864" cy="1552642"/>
              </a:xfrm>
              <a:custGeom>
                <a:avLst/>
                <a:gdLst>
                  <a:gd name="connsiteX0" fmla="*/ 146237 w 288863"/>
                  <a:gd name="connsiteY0" fmla="*/ 890066 h 1552641"/>
                  <a:gd name="connsiteX1" fmla="*/ 126378 w 288863"/>
                  <a:gd name="connsiteY1" fmla="*/ 1475015 h 1552641"/>
                  <a:gd name="connsiteX2" fmla="*/ 0 w 288863"/>
                  <a:gd name="connsiteY2" fmla="*/ 1558063 h 1552641"/>
                  <a:gd name="connsiteX3" fmla="*/ 10832 w 288863"/>
                  <a:gd name="connsiteY3" fmla="*/ 1559869 h 1552641"/>
                  <a:gd name="connsiteX4" fmla="*/ 204010 w 288863"/>
                  <a:gd name="connsiteY4" fmla="*/ 1559869 h 1552641"/>
                  <a:gd name="connsiteX5" fmla="*/ 223869 w 288863"/>
                  <a:gd name="connsiteY5" fmla="*/ 1556258 h 1552641"/>
                  <a:gd name="connsiteX6" fmla="*/ 225675 w 288863"/>
                  <a:gd name="connsiteY6" fmla="*/ 1534593 h 1552641"/>
                  <a:gd name="connsiteX7" fmla="*/ 222064 w 288863"/>
                  <a:gd name="connsiteY7" fmla="*/ 1068801 h 1552641"/>
                  <a:gd name="connsiteX8" fmla="*/ 229286 w 288863"/>
                  <a:gd name="connsiteY8" fmla="*/ 640921 h 1552641"/>
                  <a:gd name="connsiteX9" fmla="*/ 276226 w 288863"/>
                  <a:gd name="connsiteY9" fmla="*/ 162491 h 1552641"/>
                  <a:gd name="connsiteX10" fmla="*/ 290669 w 288863"/>
                  <a:gd name="connsiteY10" fmla="*/ 5 h 1552641"/>
                  <a:gd name="connsiteX11" fmla="*/ 290669 w 288863"/>
                  <a:gd name="connsiteY11" fmla="*/ 5 h 1552641"/>
                  <a:gd name="connsiteX12" fmla="*/ 146237 w 288863"/>
                  <a:gd name="connsiteY12" fmla="*/ 890066 h 155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863" h="1552641">
                    <a:moveTo>
                      <a:pt x="146237" y="890066"/>
                    </a:moveTo>
                    <a:cubicBezTo>
                      <a:pt x="149848" y="1117546"/>
                      <a:pt x="166097" y="1420853"/>
                      <a:pt x="126378" y="1475015"/>
                    </a:cubicBezTo>
                    <a:cubicBezTo>
                      <a:pt x="95686" y="1518344"/>
                      <a:pt x="30692" y="1552647"/>
                      <a:pt x="0" y="1558063"/>
                    </a:cubicBezTo>
                    <a:cubicBezTo>
                      <a:pt x="5416" y="1559869"/>
                      <a:pt x="10832" y="1559869"/>
                      <a:pt x="10832" y="1559869"/>
                    </a:cubicBezTo>
                    <a:lnTo>
                      <a:pt x="204010" y="1559869"/>
                    </a:lnTo>
                    <a:cubicBezTo>
                      <a:pt x="204010" y="1559869"/>
                      <a:pt x="220259" y="1561674"/>
                      <a:pt x="223869" y="1556258"/>
                    </a:cubicBezTo>
                    <a:cubicBezTo>
                      <a:pt x="227480" y="1550842"/>
                      <a:pt x="225675" y="1550842"/>
                      <a:pt x="225675" y="1534593"/>
                    </a:cubicBezTo>
                    <a:cubicBezTo>
                      <a:pt x="223869" y="1447934"/>
                      <a:pt x="222064" y="1160876"/>
                      <a:pt x="222064" y="1068801"/>
                    </a:cubicBezTo>
                    <a:cubicBezTo>
                      <a:pt x="222064" y="958671"/>
                      <a:pt x="216648" y="814239"/>
                      <a:pt x="229286" y="640921"/>
                    </a:cubicBezTo>
                    <a:cubicBezTo>
                      <a:pt x="238313" y="516349"/>
                      <a:pt x="270810" y="241928"/>
                      <a:pt x="276226" y="162491"/>
                    </a:cubicBezTo>
                    <a:cubicBezTo>
                      <a:pt x="281642" y="83053"/>
                      <a:pt x="290669" y="5"/>
                      <a:pt x="290669" y="5"/>
                    </a:cubicBezTo>
                    <a:lnTo>
                      <a:pt x="290669" y="5"/>
                    </a:lnTo>
                    <a:cubicBezTo>
                      <a:pt x="290669" y="-1800"/>
                      <a:pt x="140821" y="454965"/>
                      <a:pt x="146237" y="890066"/>
                    </a:cubicBezTo>
                    <a:close/>
                  </a:path>
                </a:pathLst>
              </a:custGeom>
              <a:solidFill>
                <a:srgbClr val="2A2E31"/>
              </a:solidFill>
              <a:ln w="18013" cap="flat">
                <a:noFill/>
                <a:prstDash val="solid"/>
                <a:miter/>
              </a:ln>
            </p:spPr>
            <p:txBody>
              <a:bodyPr rtlCol="0" anchor="ctr"/>
              <a:lstStyle/>
              <a:p>
                <a:endParaRPr lang="zh-CN" altLang="en-US"/>
              </a:p>
            </p:txBody>
          </p:sp>
          <p:sp>
            <p:nvSpPr>
              <p:cNvPr id="83" name="任意多边形: 形状 82"/>
              <p:cNvSpPr/>
              <p:nvPr/>
            </p:nvSpPr>
            <p:spPr>
              <a:xfrm>
                <a:off x="9730537" y="1362838"/>
                <a:ext cx="505511" cy="343025"/>
              </a:xfrm>
              <a:custGeom>
                <a:avLst/>
                <a:gdLst>
                  <a:gd name="connsiteX0" fmla="*/ 348442 w 505511"/>
                  <a:gd name="connsiteY0" fmla="*/ 71092 h 343025"/>
                  <a:gd name="connsiteX1" fmla="*/ 460376 w 505511"/>
                  <a:gd name="connsiteY1" fmla="*/ 349123 h 343025"/>
                  <a:gd name="connsiteX2" fmla="*/ 505511 w 505511"/>
                  <a:gd name="connsiteY2" fmla="*/ 313015 h 343025"/>
                  <a:gd name="connsiteX3" fmla="*/ 494679 w 505511"/>
                  <a:gd name="connsiteY3" fmla="*/ 22346 h 343025"/>
                  <a:gd name="connsiteX4" fmla="*/ 404409 w 505511"/>
                  <a:gd name="connsiteY4" fmla="*/ 76508 h 343025"/>
                  <a:gd name="connsiteX5" fmla="*/ 0 w 505511"/>
                  <a:gd name="connsiteY5" fmla="*/ 18735 h 343025"/>
                  <a:gd name="connsiteX6" fmla="*/ 64994 w 505511"/>
                  <a:gd name="connsiteY6" fmla="*/ 22346 h 343025"/>
                  <a:gd name="connsiteX7" fmla="*/ 348442 w 505511"/>
                  <a:gd name="connsiteY7" fmla="*/ 71092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5511" h="343025">
                    <a:moveTo>
                      <a:pt x="348442" y="71092"/>
                    </a:moveTo>
                    <a:cubicBezTo>
                      <a:pt x="424268" y="141502"/>
                      <a:pt x="454960" y="251632"/>
                      <a:pt x="460376" y="349123"/>
                    </a:cubicBezTo>
                    <a:cubicBezTo>
                      <a:pt x="487457" y="314821"/>
                      <a:pt x="505511" y="313015"/>
                      <a:pt x="505511" y="313015"/>
                    </a:cubicBezTo>
                    <a:cubicBezTo>
                      <a:pt x="505511" y="313015"/>
                      <a:pt x="545230" y="163167"/>
                      <a:pt x="494679" y="22346"/>
                    </a:cubicBezTo>
                    <a:cubicBezTo>
                      <a:pt x="503706" y="123449"/>
                      <a:pt x="501901" y="206497"/>
                      <a:pt x="404409" y="76508"/>
                    </a:cubicBezTo>
                    <a:cubicBezTo>
                      <a:pt x="308723" y="-53480"/>
                      <a:pt x="64994" y="22346"/>
                      <a:pt x="0" y="18735"/>
                    </a:cubicBezTo>
                    <a:cubicBezTo>
                      <a:pt x="21665" y="22346"/>
                      <a:pt x="43330" y="22346"/>
                      <a:pt x="64994" y="22346"/>
                    </a:cubicBezTo>
                    <a:cubicBezTo>
                      <a:pt x="184150" y="24152"/>
                      <a:pt x="283447" y="11514"/>
                      <a:pt x="348442" y="71092"/>
                    </a:cubicBezTo>
                    <a:close/>
                  </a:path>
                </a:pathLst>
              </a:custGeom>
              <a:solidFill>
                <a:srgbClr val="000000"/>
              </a:solidFill>
              <a:ln w="18013" cap="flat">
                <a:noFill/>
                <a:prstDash val="solid"/>
                <a:miter/>
              </a:ln>
            </p:spPr>
            <p:txBody>
              <a:bodyPr rtlCol="0" anchor="ctr"/>
              <a:lstStyle/>
              <a:p>
                <a:endParaRPr lang="zh-CN" altLang="en-US"/>
              </a:p>
            </p:txBody>
          </p:sp>
          <p:sp>
            <p:nvSpPr>
              <p:cNvPr id="84" name="任意多边形: 形状 83"/>
              <p:cNvSpPr/>
              <p:nvPr/>
            </p:nvSpPr>
            <p:spPr>
              <a:xfrm>
                <a:off x="9508473" y="1110474"/>
                <a:ext cx="559673" cy="180540"/>
              </a:xfrm>
              <a:custGeom>
                <a:avLst/>
                <a:gdLst>
                  <a:gd name="connsiteX0" fmla="*/ 0 w 559673"/>
                  <a:gd name="connsiteY0" fmla="*/ 123057 h 180539"/>
                  <a:gd name="connsiteX1" fmla="*/ 223869 w 559673"/>
                  <a:gd name="connsiteY1" fmla="*/ 290 h 180539"/>
                  <a:gd name="connsiteX2" fmla="*/ 68605 w 559673"/>
                  <a:gd name="connsiteY2" fmla="*/ 65284 h 180539"/>
                  <a:gd name="connsiteX3" fmla="*/ 355663 w 559673"/>
                  <a:gd name="connsiteY3" fmla="*/ 45425 h 180539"/>
                  <a:gd name="connsiteX4" fmla="*/ 131794 w 559673"/>
                  <a:gd name="connsiteY4" fmla="*/ 65284 h 180539"/>
                  <a:gd name="connsiteX5" fmla="*/ 395382 w 559673"/>
                  <a:gd name="connsiteY5" fmla="*/ 72506 h 180539"/>
                  <a:gd name="connsiteX6" fmla="*/ 563284 w 559673"/>
                  <a:gd name="connsiteY6" fmla="*/ 188051 h 180539"/>
                  <a:gd name="connsiteX7" fmla="*/ 292474 w 559673"/>
                  <a:gd name="connsiteY7" fmla="*/ 168192 h 180539"/>
                  <a:gd name="connsiteX8" fmla="*/ 0 w 559673"/>
                  <a:gd name="connsiteY8" fmla="*/ 12305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673" h="180539">
                    <a:moveTo>
                      <a:pt x="0" y="123057"/>
                    </a:moveTo>
                    <a:cubicBezTo>
                      <a:pt x="0" y="123057"/>
                      <a:pt x="34303" y="-6931"/>
                      <a:pt x="223869" y="290"/>
                    </a:cubicBezTo>
                    <a:cubicBezTo>
                      <a:pt x="139016" y="11123"/>
                      <a:pt x="92075" y="30982"/>
                      <a:pt x="68605" y="65284"/>
                    </a:cubicBezTo>
                    <a:cubicBezTo>
                      <a:pt x="144432" y="29176"/>
                      <a:pt x="193178" y="3901"/>
                      <a:pt x="355663" y="45425"/>
                    </a:cubicBezTo>
                    <a:cubicBezTo>
                      <a:pt x="198594" y="11123"/>
                      <a:pt x="131794" y="65284"/>
                      <a:pt x="131794" y="65284"/>
                    </a:cubicBezTo>
                    <a:cubicBezTo>
                      <a:pt x="131794" y="65284"/>
                      <a:pt x="243729" y="41814"/>
                      <a:pt x="395382" y="72506"/>
                    </a:cubicBezTo>
                    <a:cubicBezTo>
                      <a:pt x="494679" y="92365"/>
                      <a:pt x="563284" y="188051"/>
                      <a:pt x="563284" y="188051"/>
                    </a:cubicBezTo>
                    <a:cubicBezTo>
                      <a:pt x="563284" y="188051"/>
                      <a:pt x="433295" y="112225"/>
                      <a:pt x="292474" y="168192"/>
                    </a:cubicBezTo>
                    <a:cubicBezTo>
                      <a:pt x="205815" y="202495"/>
                      <a:pt x="28886" y="209716"/>
                      <a:pt x="0" y="123057"/>
                    </a:cubicBezTo>
                    <a:close/>
                  </a:path>
                </a:pathLst>
              </a:custGeom>
              <a:solidFill>
                <a:srgbClr val="2A2A2A"/>
              </a:solidFill>
              <a:ln w="18013" cap="flat">
                <a:noFill/>
                <a:prstDash val="solid"/>
                <a:miter/>
              </a:ln>
            </p:spPr>
            <p:txBody>
              <a:bodyPr rtlCol="0" anchor="ctr"/>
              <a:lstStyle/>
              <a:p>
                <a:endParaRPr lang="zh-CN" altLang="en-US"/>
              </a:p>
            </p:txBody>
          </p:sp>
          <p:sp>
            <p:nvSpPr>
              <p:cNvPr id="85" name="任意多边形: 形状 84"/>
              <p:cNvSpPr/>
              <p:nvPr/>
            </p:nvSpPr>
            <p:spPr>
              <a:xfrm>
                <a:off x="9396539" y="1259824"/>
                <a:ext cx="90270" cy="198594"/>
              </a:xfrm>
              <a:custGeom>
                <a:avLst/>
                <a:gdLst>
                  <a:gd name="connsiteX0" fmla="*/ 88464 w 90269"/>
                  <a:gd name="connsiteY0" fmla="*/ 2593 h 198593"/>
                  <a:gd name="connsiteX1" fmla="*/ 101102 w 90269"/>
                  <a:gd name="connsiteY1" fmla="*/ 45922 h 198593"/>
                  <a:gd name="connsiteX2" fmla="*/ 9027 w 90269"/>
                  <a:gd name="connsiteY2" fmla="*/ 202992 h 198593"/>
                  <a:gd name="connsiteX3" fmla="*/ 45135 w 90269"/>
                  <a:gd name="connsiteY3" fmla="*/ 78420 h 198593"/>
                  <a:gd name="connsiteX4" fmla="*/ 0 w 90269"/>
                  <a:gd name="connsiteY4" fmla="*/ 132582 h 198593"/>
                  <a:gd name="connsiteX5" fmla="*/ 54162 w 90269"/>
                  <a:gd name="connsiteY5" fmla="*/ 36896 h 198593"/>
                  <a:gd name="connsiteX6" fmla="*/ 1805 w 90269"/>
                  <a:gd name="connsiteY6" fmla="*/ 89252 h 198593"/>
                  <a:gd name="connsiteX7" fmla="*/ 88464 w 90269"/>
                  <a:gd name="connsiteY7" fmla="*/ 2593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269" h="198593">
                    <a:moveTo>
                      <a:pt x="88464" y="2593"/>
                    </a:moveTo>
                    <a:cubicBezTo>
                      <a:pt x="97491" y="8009"/>
                      <a:pt x="102908" y="35090"/>
                      <a:pt x="101102" y="45922"/>
                    </a:cubicBezTo>
                    <a:cubicBezTo>
                      <a:pt x="90270" y="101890"/>
                      <a:pt x="25276" y="127165"/>
                      <a:pt x="9027" y="202992"/>
                    </a:cubicBezTo>
                    <a:cubicBezTo>
                      <a:pt x="0" y="152441"/>
                      <a:pt x="32497" y="92863"/>
                      <a:pt x="45135" y="78420"/>
                    </a:cubicBezTo>
                    <a:cubicBezTo>
                      <a:pt x="28886" y="85641"/>
                      <a:pt x="3611" y="118138"/>
                      <a:pt x="0" y="132582"/>
                    </a:cubicBezTo>
                    <a:cubicBezTo>
                      <a:pt x="5416" y="92863"/>
                      <a:pt x="28886" y="53144"/>
                      <a:pt x="54162" y="36896"/>
                    </a:cubicBezTo>
                    <a:cubicBezTo>
                      <a:pt x="21665" y="49533"/>
                      <a:pt x="14443" y="69393"/>
                      <a:pt x="1805" y="89252"/>
                    </a:cubicBezTo>
                    <a:cubicBezTo>
                      <a:pt x="19859" y="24258"/>
                      <a:pt x="66800" y="-10045"/>
                      <a:pt x="88464" y="2593"/>
                    </a:cubicBezTo>
                    <a:close/>
                  </a:path>
                </a:pathLst>
              </a:custGeom>
              <a:solidFill>
                <a:srgbClr val="2A2A2A"/>
              </a:solidFill>
              <a:ln w="18013" cap="flat">
                <a:noFill/>
                <a:prstDash val="solid"/>
                <a:miter/>
              </a:ln>
            </p:spPr>
            <p:txBody>
              <a:bodyPr rtlCol="0" anchor="ctr"/>
              <a:lstStyle/>
              <a:p>
                <a:endParaRPr lang="zh-CN" altLang="en-US"/>
              </a:p>
            </p:txBody>
          </p:sp>
          <p:sp>
            <p:nvSpPr>
              <p:cNvPr id="86" name="任意多边形: 形状 85"/>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87" name="任意多边形: 形状 86"/>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88" name="任意多边形: 形状 87"/>
              <p:cNvSpPr/>
              <p:nvPr/>
            </p:nvSpPr>
            <p:spPr>
              <a:xfrm>
                <a:off x="9199825" y="6075332"/>
                <a:ext cx="252756" cy="144432"/>
              </a:xfrm>
              <a:custGeom>
                <a:avLst/>
                <a:gdLst>
                  <a:gd name="connsiteX0" fmla="*/ 1731 w 252755"/>
                  <a:gd name="connsiteY0" fmla="*/ 130263 h 144431"/>
                  <a:gd name="connsiteX1" fmla="*/ 34228 w 252755"/>
                  <a:gd name="connsiteY1" fmla="*/ 150122 h 144431"/>
                  <a:gd name="connsiteX2" fmla="*/ 138941 w 252755"/>
                  <a:gd name="connsiteY2" fmla="*/ 114014 h 144431"/>
                  <a:gd name="connsiteX3" fmla="*/ 207546 w 252755"/>
                  <a:gd name="connsiteY3" fmla="*/ 72490 h 144431"/>
                  <a:gd name="connsiteX4" fmla="*/ 243654 w 252755"/>
                  <a:gd name="connsiteY4" fmla="*/ 38188 h 144431"/>
                  <a:gd name="connsiteX5" fmla="*/ 263514 w 252755"/>
                  <a:gd name="connsiteY5" fmla="*/ 23744 h 144431"/>
                  <a:gd name="connsiteX6" fmla="*/ 198519 w 252755"/>
                  <a:gd name="connsiteY6" fmla="*/ 2080 h 144431"/>
                  <a:gd name="connsiteX7" fmla="*/ 171438 w 252755"/>
                  <a:gd name="connsiteY7" fmla="*/ 39993 h 144431"/>
                  <a:gd name="connsiteX8" fmla="*/ 1731 w 252755"/>
                  <a:gd name="connsiteY8" fmla="*/ 130263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2755" h="144431">
                    <a:moveTo>
                      <a:pt x="1731" y="130263"/>
                    </a:moveTo>
                    <a:cubicBezTo>
                      <a:pt x="-5491" y="132068"/>
                      <a:pt x="10758" y="157344"/>
                      <a:pt x="34228" y="150122"/>
                    </a:cubicBezTo>
                    <a:cubicBezTo>
                      <a:pt x="57698" y="144706"/>
                      <a:pt x="115471" y="124847"/>
                      <a:pt x="138941" y="114014"/>
                    </a:cubicBezTo>
                    <a:cubicBezTo>
                      <a:pt x="162411" y="104987"/>
                      <a:pt x="180465" y="92350"/>
                      <a:pt x="207546" y="72490"/>
                    </a:cubicBezTo>
                    <a:cubicBezTo>
                      <a:pt x="218379" y="63463"/>
                      <a:pt x="232822" y="49020"/>
                      <a:pt x="243654" y="38188"/>
                    </a:cubicBezTo>
                    <a:cubicBezTo>
                      <a:pt x="252681" y="27355"/>
                      <a:pt x="259903" y="21940"/>
                      <a:pt x="263514" y="23744"/>
                    </a:cubicBezTo>
                    <a:cubicBezTo>
                      <a:pt x="240043" y="7496"/>
                      <a:pt x="211157" y="-5141"/>
                      <a:pt x="198519" y="2080"/>
                    </a:cubicBezTo>
                    <a:cubicBezTo>
                      <a:pt x="193103" y="12913"/>
                      <a:pt x="184076" y="27355"/>
                      <a:pt x="171438" y="39993"/>
                    </a:cubicBezTo>
                    <a:cubicBezTo>
                      <a:pt x="158801" y="52631"/>
                      <a:pt x="117276" y="104987"/>
                      <a:pt x="1731" y="130263"/>
                    </a:cubicBezTo>
                    <a:close/>
                  </a:path>
                </a:pathLst>
              </a:custGeom>
              <a:solidFill>
                <a:srgbClr val="2C2C2C"/>
              </a:solidFill>
              <a:ln w="18013" cap="flat">
                <a:noFill/>
                <a:prstDash val="solid"/>
                <a:miter/>
              </a:ln>
            </p:spPr>
            <p:txBody>
              <a:bodyPr rtlCol="0" anchor="ctr"/>
              <a:lstStyle/>
              <a:p>
                <a:endParaRPr lang="zh-CN" altLang="en-US"/>
              </a:p>
            </p:txBody>
          </p:sp>
          <p:sp>
            <p:nvSpPr>
              <p:cNvPr id="89" name="任意多边形: 形状 88"/>
              <p:cNvSpPr/>
              <p:nvPr/>
            </p:nvSpPr>
            <p:spPr>
              <a:xfrm>
                <a:off x="9198020" y="6109909"/>
                <a:ext cx="234702" cy="108324"/>
              </a:xfrm>
              <a:custGeom>
                <a:avLst/>
                <a:gdLst>
                  <a:gd name="connsiteX0" fmla="*/ 212963 w 234701"/>
                  <a:gd name="connsiteY0" fmla="*/ 27081 h 108323"/>
                  <a:gd name="connsiteX1" fmla="*/ 164217 w 234701"/>
                  <a:gd name="connsiteY1" fmla="*/ 36108 h 108323"/>
                  <a:gd name="connsiteX2" fmla="*/ 173244 w 234701"/>
                  <a:gd name="connsiteY2" fmla="*/ 5417 h 108323"/>
                  <a:gd name="connsiteX3" fmla="*/ 173244 w 234701"/>
                  <a:gd name="connsiteY3" fmla="*/ 5417 h 108323"/>
                  <a:gd name="connsiteX4" fmla="*/ 171438 w 234701"/>
                  <a:gd name="connsiteY4" fmla="*/ 7221 h 108323"/>
                  <a:gd name="connsiteX5" fmla="*/ 1731 w 234701"/>
                  <a:gd name="connsiteY5" fmla="*/ 95686 h 108323"/>
                  <a:gd name="connsiteX6" fmla="*/ 34228 w 234701"/>
                  <a:gd name="connsiteY6" fmla="*/ 115545 h 108323"/>
                  <a:gd name="connsiteX7" fmla="*/ 138941 w 234701"/>
                  <a:gd name="connsiteY7" fmla="*/ 79437 h 108323"/>
                  <a:gd name="connsiteX8" fmla="*/ 207546 w 234701"/>
                  <a:gd name="connsiteY8" fmla="*/ 37913 h 108323"/>
                  <a:gd name="connsiteX9" fmla="*/ 243654 w 234701"/>
                  <a:gd name="connsiteY9" fmla="*/ 3611 h 108323"/>
                  <a:gd name="connsiteX10" fmla="*/ 247265 w 234701"/>
                  <a:gd name="connsiteY10" fmla="*/ 0 h 108323"/>
                  <a:gd name="connsiteX11" fmla="*/ 247265 w 234701"/>
                  <a:gd name="connsiteY11" fmla="*/ 0 h 108323"/>
                  <a:gd name="connsiteX12" fmla="*/ 212963 w 234701"/>
                  <a:gd name="connsiteY12" fmla="*/ 27081 h 108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701" h="108323">
                    <a:moveTo>
                      <a:pt x="212963" y="27081"/>
                    </a:moveTo>
                    <a:cubicBezTo>
                      <a:pt x="196714" y="36108"/>
                      <a:pt x="176855" y="43329"/>
                      <a:pt x="164217" y="36108"/>
                    </a:cubicBezTo>
                    <a:cubicBezTo>
                      <a:pt x="151579" y="28886"/>
                      <a:pt x="173244" y="5417"/>
                      <a:pt x="173244" y="5417"/>
                    </a:cubicBezTo>
                    <a:lnTo>
                      <a:pt x="173244" y="5417"/>
                    </a:lnTo>
                    <a:cubicBezTo>
                      <a:pt x="173244" y="5417"/>
                      <a:pt x="173244" y="5417"/>
                      <a:pt x="171438" y="7221"/>
                    </a:cubicBezTo>
                    <a:cubicBezTo>
                      <a:pt x="160606" y="18054"/>
                      <a:pt x="117276" y="70410"/>
                      <a:pt x="1731" y="95686"/>
                    </a:cubicBezTo>
                    <a:cubicBezTo>
                      <a:pt x="-5491" y="97491"/>
                      <a:pt x="10758" y="122767"/>
                      <a:pt x="34228" y="115545"/>
                    </a:cubicBezTo>
                    <a:cubicBezTo>
                      <a:pt x="57698" y="110129"/>
                      <a:pt x="115471" y="90270"/>
                      <a:pt x="138941" y="79437"/>
                    </a:cubicBezTo>
                    <a:cubicBezTo>
                      <a:pt x="162411" y="70410"/>
                      <a:pt x="180465" y="57773"/>
                      <a:pt x="207546" y="37913"/>
                    </a:cubicBezTo>
                    <a:cubicBezTo>
                      <a:pt x="218379" y="28886"/>
                      <a:pt x="232822" y="14444"/>
                      <a:pt x="243654" y="3611"/>
                    </a:cubicBezTo>
                    <a:cubicBezTo>
                      <a:pt x="245460" y="1806"/>
                      <a:pt x="245460" y="1806"/>
                      <a:pt x="247265" y="0"/>
                    </a:cubicBezTo>
                    <a:lnTo>
                      <a:pt x="247265" y="0"/>
                    </a:lnTo>
                    <a:cubicBezTo>
                      <a:pt x="243654" y="3611"/>
                      <a:pt x="229211" y="18054"/>
                      <a:pt x="212963" y="27081"/>
                    </a:cubicBezTo>
                    <a:close/>
                  </a:path>
                </a:pathLst>
              </a:custGeom>
              <a:solidFill>
                <a:srgbClr val="252525"/>
              </a:solidFill>
              <a:ln w="18013" cap="flat">
                <a:noFill/>
                <a:prstDash val="solid"/>
                <a:miter/>
              </a:ln>
            </p:spPr>
            <p:txBody>
              <a:bodyPr rtlCol="0" anchor="ctr"/>
              <a:lstStyle/>
              <a:p>
                <a:endParaRPr lang="zh-CN" altLang="en-US"/>
              </a:p>
            </p:txBody>
          </p:sp>
          <p:sp>
            <p:nvSpPr>
              <p:cNvPr id="90" name="任意多边形: 形状 89"/>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E0E0E"/>
              </a:solidFill>
              <a:ln w="18013" cap="flat">
                <a:noFill/>
                <a:prstDash val="solid"/>
                <a:miter/>
              </a:ln>
            </p:spPr>
            <p:txBody>
              <a:bodyPr rtlCol="0" anchor="ctr"/>
              <a:lstStyle/>
              <a:p>
                <a:endParaRPr lang="zh-CN" altLang="en-US"/>
              </a:p>
            </p:txBody>
          </p:sp>
          <p:sp>
            <p:nvSpPr>
              <p:cNvPr id="91" name="任意多边形: 形状 90"/>
              <p:cNvSpPr/>
              <p:nvPr/>
            </p:nvSpPr>
            <p:spPr>
              <a:xfrm>
                <a:off x="9450701" y="6359054"/>
                <a:ext cx="36108" cy="18054"/>
              </a:xfrm>
              <a:custGeom>
                <a:avLst/>
                <a:gdLst>
                  <a:gd name="connsiteX0" fmla="*/ 0 w 36107"/>
                  <a:gd name="connsiteY0" fmla="*/ 12637 h 18053"/>
                  <a:gd name="connsiteX1" fmla="*/ 43330 w 36107"/>
                  <a:gd name="connsiteY1" fmla="*/ 23470 h 18053"/>
                  <a:gd name="connsiteX2" fmla="*/ 37913 w 36107"/>
                  <a:gd name="connsiteY2" fmla="*/ 0 h 18053"/>
                </a:gdLst>
                <a:ahLst/>
                <a:cxnLst>
                  <a:cxn ang="0">
                    <a:pos x="connsiteX0" y="connsiteY0"/>
                  </a:cxn>
                  <a:cxn ang="0">
                    <a:pos x="connsiteX1" y="connsiteY1"/>
                  </a:cxn>
                  <a:cxn ang="0">
                    <a:pos x="connsiteX2" y="connsiteY2"/>
                  </a:cxn>
                </a:cxnLst>
                <a:rect l="l" t="t" r="r" b="b"/>
                <a:pathLst>
                  <a:path w="36107" h="18053">
                    <a:moveTo>
                      <a:pt x="0" y="12637"/>
                    </a:moveTo>
                    <a:lnTo>
                      <a:pt x="43330" y="23470"/>
                    </a:lnTo>
                    <a:lnTo>
                      <a:pt x="37913" y="0"/>
                    </a:lnTo>
                    <a:close/>
                  </a:path>
                </a:pathLst>
              </a:custGeom>
              <a:solidFill>
                <a:srgbClr val="090909"/>
              </a:solidFill>
              <a:ln w="18013" cap="flat">
                <a:noFill/>
                <a:prstDash val="solid"/>
                <a:miter/>
              </a:ln>
            </p:spPr>
            <p:txBody>
              <a:bodyPr rtlCol="0" anchor="ctr"/>
              <a:lstStyle/>
              <a:p>
                <a:endParaRPr lang="zh-CN" altLang="en-US"/>
              </a:p>
            </p:txBody>
          </p:sp>
          <p:sp>
            <p:nvSpPr>
              <p:cNvPr id="92" name="任意多边形: 形状 91"/>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90909"/>
              </a:solidFill>
              <a:ln w="18013" cap="flat">
                <a:noFill/>
                <a:prstDash val="solid"/>
                <a:miter/>
              </a:ln>
            </p:spPr>
            <p:txBody>
              <a:bodyPr rtlCol="0" anchor="ctr"/>
              <a:lstStyle/>
              <a:p>
                <a:endParaRPr lang="zh-CN" altLang="en-US"/>
              </a:p>
            </p:txBody>
          </p:sp>
          <p:sp>
            <p:nvSpPr>
              <p:cNvPr id="93" name="任意多边形: 形状 92"/>
              <p:cNvSpPr/>
              <p:nvPr/>
            </p:nvSpPr>
            <p:spPr>
              <a:xfrm>
                <a:off x="9232248" y="624170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2" y="0"/>
                      <a:pt x="14443" y="0"/>
                    </a:cubicBezTo>
                    <a:cubicBezTo>
                      <a:pt x="21665" y="1805"/>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94" name="任意多边形: 形状 93"/>
              <p:cNvSpPr/>
              <p:nvPr/>
            </p:nvSpPr>
            <p:spPr>
              <a:xfrm>
                <a:off x="9302658" y="6225454"/>
                <a:ext cx="18054" cy="18054"/>
              </a:xfrm>
              <a:custGeom>
                <a:avLst/>
                <a:gdLst>
                  <a:gd name="connsiteX0" fmla="*/ 27081 w 18053"/>
                  <a:gd name="connsiteY0" fmla="*/ 14444 h 18053"/>
                  <a:gd name="connsiteX1" fmla="*/ 12638 w 18053"/>
                  <a:gd name="connsiteY1" fmla="*/ 27081 h 18053"/>
                  <a:gd name="connsiteX2" fmla="*/ 0 w 18053"/>
                  <a:gd name="connsiteY2" fmla="*/ 12638 h 18053"/>
                  <a:gd name="connsiteX3" fmla="*/ 14443 w 18053"/>
                  <a:gd name="connsiteY3" fmla="*/ 0 h 18053"/>
                  <a:gd name="connsiteX4" fmla="*/ 27081 w 18053"/>
                  <a:gd name="connsiteY4" fmla="*/ 14444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4"/>
                    </a:moveTo>
                    <a:cubicBezTo>
                      <a:pt x="27081" y="21665"/>
                      <a:pt x="19859" y="27081"/>
                      <a:pt x="12638" y="27081"/>
                    </a:cubicBezTo>
                    <a:cubicBezTo>
                      <a:pt x="5416" y="27081"/>
                      <a:pt x="0" y="19859"/>
                      <a:pt x="0" y="12638"/>
                    </a:cubicBezTo>
                    <a:cubicBezTo>
                      <a:pt x="0" y="5417"/>
                      <a:pt x="7221" y="0"/>
                      <a:pt x="14443" y="0"/>
                    </a:cubicBezTo>
                    <a:cubicBezTo>
                      <a:pt x="23470" y="0"/>
                      <a:pt x="28886" y="7222"/>
                      <a:pt x="27081" y="14444"/>
                    </a:cubicBezTo>
                    <a:close/>
                  </a:path>
                </a:pathLst>
              </a:custGeom>
              <a:solidFill>
                <a:srgbClr val="111111"/>
              </a:solidFill>
              <a:ln w="18013" cap="flat">
                <a:noFill/>
                <a:prstDash val="solid"/>
                <a:miter/>
              </a:ln>
            </p:spPr>
            <p:txBody>
              <a:bodyPr rtlCol="0" anchor="ctr"/>
              <a:lstStyle/>
              <a:p>
                <a:endParaRPr lang="zh-CN" altLang="en-US"/>
              </a:p>
            </p:txBody>
          </p:sp>
          <p:sp>
            <p:nvSpPr>
              <p:cNvPr id="95" name="任意多边形: 形状 94"/>
              <p:cNvSpPr/>
              <p:nvPr/>
            </p:nvSpPr>
            <p:spPr>
              <a:xfrm>
                <a:off x="9365847" y="619476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1" y="0"/>
                      <a:pt x="14443" y="0"/>
                    </a:cubicBezTo>
                    <a:cubicBezTo>
                      <a:pt x="21665" y="0"/>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96" name="任意多边形: 形状 95"/>
              <p:cNvSpPr/>
              <p:nvPr/>
            </p:nvSpPr>
            <p:spPr>
              <a:xfrm>
                <a:off x="9228637" y="6236287"/>
                <a:ext cx="36108" cy="36108"/>
              </a:xfrm>
              <a:custGeom>
                <a:avLst/>
                <a:gdLst>
                  <a:gd name="connsiteX0" fmla="*/ 16249 w 36107"/>
                  <a:gd name="connsiteY0" fmla="*/ 37913 h 36107"/>
                  <a:gd name="connsiteX1" fmla="*/ 0 w 36107"/>
                  <a:gd name="connsiteY1" fmla="*/ 18054 h 36107"/>
                  <a:gd name="connsiteX2" fmla="*/ 19859 w 36107"/>
                  <a:gd name="connsiteY2" fmla="*/ 0 h 36107"/>
                  <a:gd name="connsiteX3" fmla="*/ 37913 w 36107"/>
                  <a:gd name="connsiteY3" fmla="*/ 19859 h 36107"/>
                  <a:gd name="connsiteX4" fmla="*/ 16249 w 36107"/>
                  <a:gd name="connsiteY4" fmla="*/ 37913 h 36107"/>
                  <a:gd name="connsiteX5" fmla="*/ 16249 w 36107"/>
                  <a:gd name="connsiteY5" fmla="*/ 37913 h 36107"/>
                  <a:gd name="connsiteX6" fmla="*/ 18054 w 36107"/>
                  <a:gd name="connsiteY6" fmla="*/ 9027 h 36107"/>
                  <a:gd name="connsiteX7" fmla="*/ 18054 w 36107"/>
                  <a:gd name="connsiteY7" fmla="*/ 9027 h 36107"/>
                  <a:gd name="connsiteX8" fmla="*/ 5416 w 36107"/>
                  <a:gd name="connsiteY8" fmla="*/ 19859 h 36107"/>
                  <a:gd name="connsiteX9" fmla="*/ 16249 w 36107"/>
                  <a:gd name="connsiteY9" fmla="*/ 30692 h 36107"/>
                  <a:gd name="connsiteX10" fmla="*/ 27081 w 36107"/>
                  <a:gd name="connsiteY10" fmla="*/ 19859 h 36107"/>
                  <a:gd name="connsiteX11" fmla="*/ 18054 w 36107"/>
                  <a:gd name="connsiteY11" fmla="*/ 902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07" h="36107">
                    <a:moveTo>
                      <a:pt x="16249" y="37913"/>
                    </a:moveTo>
                    <a:cubicBezTo>
                      <a:pt x="7222" y="36108"/>
                      <a:pt x="0" y="28886"/>
                      <a:pt x="0" y="18054"/>
                    </a:cubicBezTo>
                    <a:cubicBezTo>
                      <a:pt x="0" y="7221"/>
                      <a:pt x="9027" y="0"/>
                      <a:pt x="19859" y="0"/>
                    </a:cubicBezTo>
                    <a:cubicBezTo>
                      <a:pt x="30692" y="0"/>
                      <a:pt x="37913" y="9027"/>
                      <a:pt x="37913" y="19859"/>
                    </a:cubicBezTo>
                    <a:cubicBezTo>
                      <a:pt x="36108" y="30692"/>
                      <a:pt x="27081" y="37913"/>
                      <a:pt x="16249" y="37913"/>
                    </a:cubicBezTo>
                    <a:cubicBezTo>
                      <a:pt x="16249" y="37913"/>
                      <a:pt x="16249" y="37913"/>
                      <a:pt x="16249" y="37913"/>
                    </a:cubicBezTo>
                    <a:close/>
                    <a:moveTo>
                      <a:pt x="18054" y="9027"/>
                    </a:moveTo>
                    <a:cubicBezTo>
                      <a:pt x="18054" y="9027"/>
                      <a:pt x="18054" y="9027"/>
                      <a:pt x="18054" y="9027"/>
                    </a:cubicBezTo>
                    <a:cubicBezTo>
                      <a:pt x="10832" y="9027"/>
                      <a:pt x="7222" y="12638"/>
                      <a:pt x="5416" y="19859"/>
                    </a:cubicBezTo>
                    <a:cubicBezTo>
                      <a:pt x="5416" y="25275"/>
                      <a:pt x="9027" y="30692"/>
                      <a:pt x="16249" y="30692"/>
                    </a:cubicBezTo>
                    <a:cubicBezTo>
                      <a:pt x="21665" y="30692"/>
                      <a:pt x="27081" y="27081"/>
                      <a:pt x="27081" y="19859"/>
                    </a:cubicBezTo>
                    <a:cubicBezTo>
                      <a:pt x="28886" y="14444"/>
                      <a:pt x="23470" y="9027"/>
                      <a:pt x="18054" y="9027"/>
                    </a:cubicBezTo>
                    <a:close/>
                  </a:path>
                </a:pathLst>
              </a:custGeom>
              <a:solidFill>
                <a:srgbClr val="2E2E2E"/>
              </a:solidFill>
              <a:ln w="18013" cap="flat">
                <a:noFill/>
                <a:prstDash val="solid"/>
                <a:miter/>
              </a:ln>
            </p:spPr>
            <p:txBody>
              <a:bodyPr rtlCol="0" anchor="ctr"/>
              <a:lstStyle/>
              <a:p>
                <a:endParaRPr lang="zh-CN" altLang="en-US"/>
              </a:p>
            </p:txBody>
          </p:sp>
          <p:sp>
            <p:nvSpPr>
              <p:cNvPr id="97" name="任意多边形: 形状 96"/>
              <p:cNvSpPr/>
              <p:nvPr/>
            </p:nvSpPr>
            <p:spPr>
              <a:xfrm>
                <a:off x="9297242" y="6220038"/>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5416 w 36107"/>
                  <a:gd name="connsiteY3" fmla="*/ 5416 h 36107"/>
                  <a:gd name="connsiteX4" fmla="*/ 18054 w 36107"/>
                  <a:gd name="connsiteY4" fmla="*/ 0 h 36107"/>
                  <a:gd name="connsiteX5" fmla="*/ 30692 w 36107"/>
                  <a:gd name="connsiteY5" fmla="*/ 5416 h 36107"/>
                  <a:gd name="connsiteX6" fmla="*/ 36108 w 36107"/>
                  <a:gd name="connsiteY6" fmla="*/ 18054 h 36107"/>
                  <a:gd name="connsiteX7" fmla="*/ 30692 w 36107"/>
                  <a:gd name="connsiteY7" fmla="*/ 30692 h 36107"/>
                  <a:gd name="connsiteX8" fmla="*/ 18054 w 36107"/>
                  <a:gd name="connsiteY8" fmla="*/ 36108 h 36107"/>
                  <a:gd name="connsiteX9" fmla="*/ 18054 w 36107"/>
                  <a:gd name="connsiteY9" fmla="*/ 36108 h 36107"/>
                  <a:gd name="connsiteX10" fmla="*/ 19859 w 36107"/>
                  <a:gd name="connsiteY10" fmla="*/ 7221 h 36107"/>
                  <a:gd name="connsiteX11" fmla="*/ 19859 w 36107"/>
                  <a:gd name="connsiteY11" fmla="*/ 7221 h 36107"/>
                  <a:gd name="connsiteX12" fmla="*/ 10832 w 36107"/>
                  <a:gd name="connsiteY12" fmla="*/ 10832 h 36107"/>
                  <a:gd name="connsiteX13" fmla="*/ 7222 w 36107"/>
                  <a:gd name="connsiteY13" fmla="*/ 18054 h 36107"/>
                  <a:gd name="connsiteX14" fmla="*/ 10832 w 36107"/>
                  <a:gd name="connsiteY14" fmla="*/ 25275 h 36107"/>
                  <a:gd name="connsiteX15" fmla="*/ 18054 w 36107"/>
                  <a:gd name="connsiteY15" fmla="*/ 28886 h 36107"/>
                  <a:gd name="connsiteX16" fmla="*/ 25276 w 36107"/>
                  <a:gd name="connsiteY16" fmla="*/ 25275 h 36107"/>
                  <a:gd name="connsiteX17" fmla="*/ 28886 w 36107"/>
                  <a:gd name="connsiteY17" fmla="*/ 18054 h 36107"/>
                  <a:gd name="connsiteX18" fmla="*/ 28886 w 36107"/>
                  <a:gd name="connsiteY18" fmla="*/ 18054 h 36107"/>
                  <a:gd name="connsiteX19" fmla="*/ 25276 w 36107"/>
                  <a:gd name="connsiteY19" fmla="*/ 10832 h 36107"/>
                  <a:gd name="connsiteX20" fmla="*/ 19859 w 36107"/>
                  <a:gd name="connsiteY20" fmla="*/ 7221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107" h="36107">
                    <a:moveTo>
                      <a:pt x="18054" y="36108"/>
                    </a:moveTo>
                    <a:cubicBezTo>
                      <a:pt x="14443" y="36108"/>
                      <a:pt x="9027" y="34302"/>
                      <a:pt x="5416" y="30692"/>
                    </a:cubicBezTo>
                    <a:cubicBezTo>
                      <a:pt x="1805" y="27081"/>
                      <a:pt x="0" y="21665"/>
                      <a:pt x="0" y="18054"/>
                    </a:cubicBezTo>
                    <a:cubicBezTo>
                      <a:pt x="0" y="12638"/>
                      <a:pt x="1805" y="9027"/>
                      <a:pt x="5416" y="5416"/>
                    </a:cubicBezTo>
                    <a:cubicBezTo>
                      <a:pt x="9027" y="1806"/>
                      <a:pt x="14443" y="0"/>
                      <a:pt x="18054" y="0"/>
                    </a:cubicBezTo>
                    <a:cubicBezTo>
                      <a:pt x="23470" y="0"/>
                      <a:pt x="27081" y="1806"/>
                      <a:pt x="30692" y="5416"/>
                    </a:cubicBezTo>
                    <a:cubicBezTo>
                      <a:pt x="34303" y="9027"/>
                      <a:pt x="36108" y="14443"/>
                      <a:pt x="36108" y="18054"/>
                    </a:cubicBezTo>
                    <a:cubicBezTo>
                      <a:pt x="36108" y="23470"/>
                      <a:pt x="34303" y="27081"/>
                      <a:pt x="30692" y="30692"/>
                    </a:cubicBezTo>
                    <a:cubicBezTo>
                      <a:pt x="28886" y="34302"/>
                      <a:pt x="23470" y="36108"/>
                      <a:pt x="18054" y="36108"/>
                    </a:cubicBezTo>
                    <a:cubicBezTo>
                      <a:pt x="18054" y="36108"/>
                      <a:pt x="18054" y="36108"/>
                      <a:pt x="18054" y="36108"/>
                    </a:cubicBezTo>
                    <a:close/>
                    <a:moveTo>
                      <a:pt x="19859" y="7221"/>
                    </a:moveTo>
                    <a:cubicBezTo>
                      <a:pt x="19859" y="7221"/>
                      <a:pt x="19859" y="7221"/>
                      <a:pt x="19859" y="7221"/>
                    </a:cubicBezTo>
                    <a:cubicBezTo>
                      <a:pt x="16249" y="7221"/>
                      <a:pt x="14443" y="7221"/>
                      <a:pt x="10832" y="10832"/>
                    </a:cubicBezTo>
                    <a:cubicBezTo>
                      <a:pt x="9027" y="12638"/>
                      <a:pt x="7222" y="16248"/>
                      <a:pt x="7222" y="18054"/>
                    </a:cubicBezTo>
                    <a:cubicBezTo>
                      <a:pt x="7222" y="21665"/>
                      <a:pt x="9027" y="23470"/>
                      <a:pt x="10832" y="25275"/>
                    </a:cubicBezTo>
                    <a:cubicBezTo>
                      <a:pt x="12638" y="27081"/>
                      <a:pt x="16249" y="28886"/>
                      <a:pt x="18054" y="28886"/>
                    </a:cubicBezTo>
                    <a:cubicBezTo>
                      <a:pt x="21665" y="28886"/>
                      <a:pt x="23470" y="27081"/>
                      <a:pt x="25276" y="25275"/>
                    </a:cubicBezTo>
                    <a:cubicBezTo>
                      <a:pt x="27081" y="23470"/>
                      <a:pt x="28886" y="19859"/>
                      <a:pt x="28886" y="18054"/>
                    </a:cubicBezTo>
                    <a:lnTo>
                      <a:pt x="28886" y="18054"/>
                    </a:lnTo>
                    <a:cubicBezTo>
                      <a:pt x="28886" y="14443"/>
                      <a:pt x="27081" y="12638"/>
                      <a:pt x="25276" y="10832"/>
                    </a:cubicBezTo>
                    <a:cubicBezTo>
                      <a:pt x="25276" y="9027"/>
                      <a:pt x="23470" y="7221"/>
                      <a:pt x="19859" y="7221"/>
                    </a:cubicBezTo>
                    <a:close/>
                  </a:path>
                </a:pathLst>
              </a:custGeom>
              <a:solidFill>
                <a:srgbClr val="2E2E2E"/>
              </a:solidFill>
              <a:ln w="18013" cap="flat">
                <a:noFill/>
                <a:prstDash val="solid"/>
                <a:miter/>
              </a:ln>
            </p:spPr>
            <p:txBody>
              <a:bodyPr rtlCol="0" anchor="ctr"/>
              <a:lstStyle/>
              <a:p>
                <a:endParaRPr lang="zh-CN" altLang="en-US"/>
              </a:p>
            </p:txBody>
          </p:sp>
          <p:sp>
            <p:nvSpPr>
              <p:cNvPr id="98" name="任意多边形: 形状 97"/>
              <p:cNvSpPr/>
              <p:nvPr/>
            </p:nvSpPr>
            <p:spPr>
              <a:xfrm>
                <a:off x="9358626" y="6191152"/>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19859 w 36107"/>
                  <a:gd name="connsiteY3" fmla="*/ 0 h 36107"/>
                  <a:gd name="connsiteX4" fmla="*/ 37913 w 36107"/>
                  <a:gd name="connsiteY4" fmla="*/ 19859 h 36107"/>
                  <a:gd name="connsiteX5" fmla="*/ 37913 w 36107"/>
                  <a:gd name="connsiteY5" fmla="*/ 19859 h 36107"/>
                  <a:gd name="connsiteX6" fmla="*/ 18054 w 36107"/>
                  <a:gd name="connsiteY6" fmla="*/ 36108 h 36107"/>
                  <a:gd name="connsiteX7" fmla="*/ 18054 w 36107"/>
                  <a:gd name="connsiteY7" fmla="*/ 36108 h 36107"/>
                  <a:gd name="connsiteX8" fmla="*/ 21665 w 36107"/>
                  <a:gd name="connsiteY8" fmla="*/ 5417 h 36107"/>
                  <a:gd name="connsiteX9" fmla="*/ 21665 w 36107"/>
                  <a:gd name="connsiteY9" fmla="*/ 5417 h 36107"/>
                  <a:gd name="connsiteX10" fmla="*/ 9027 w 36107"/>
                  <a:gd name="connsiteY10" fmla="*/ 16248 h 36107"/>
                  <a:gd name="connsiteX11" fmla="*/ 12638 w 36107"/>
                  <a:gd name="connsiteY11" fmla="*/ 23470 h 36107"/>
                  <a:gd name="connsiteX12" fmla="*/ 19859 w 36107"/>
                  <a:gd name="connsiteY12" fmla="*/ 27081 h 36107"/>
                  <a:gd name="connsiteX13" fmla="*/ 30692 w 36107"/>
                  <a:gd name="connsiteY13" fmla="*/ 16248 h 36107"/>
                  <a:gd name="connsiteX14" fmla="*/ 30692 w 36107"/>
                  <a:gd name="connsiteY14" fmla="*/ 16248 h 36107"/>
                  <a:gd name="connsiteX15" fmla="*/ 27081 w 36107"/>
                  <a:gd name="connsiteY15" fmla="*/ 9027 h 36107"/>
                  <a:gd name="connsiteX16" fmla="*/ 21665 w 36107"/>
                  <a:gd name="connsiteY16" fmla="*/ 541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107" h="36107">
                    <a:moveTo>
                      <a:pt x="18054" y="36108"/>
                    </a:moveTo>
                    <a:cubicBezTo>
                      <a:pt x="14443" y="36108"/>
                      <a:pt x="9027" y="34302"/>
                      <a:pt x="5416" y="30692"/>
                    </a:cubicBezTo>
                    <a:cubicBezTo>
                      <a:pt x="1805" y="27081"/>
                      <a:pt x="0" y="21665"/>
                      <a:pt x="0" y="18054"/>
                    </a:cubicBezTo>
                    <a:cubicBezTo>
                      <a:pt x="0" y="7221"/>
                      <a:pt x="9027" y="0"/>
                      <a:pt x="19859" y="0"/>
                    </a:cubicBezTo>
                    <a:cubicBezTo>
                      <a:pt x="30692" y="0"/>
                      <a:pt x="37913" y="9027"/>
                      <a:pt x="37913" y="19859"/>
                    </a:cubicBezTo>
                    <a:lnTo>
                      <a:pt x="37913" y="19859"/>
                    </a:lnTo>
                    <a:cubicBezTo>
                      <a:pt x="37913" y="27081"/>
                      <a:pt x="28886" y="36108"/>
                      <a:pt x="18054" y="36108"/>
                    </a:cubicBezTo>
                    <a:cubicBezTo>
                      <a:pt x="19859" y="36108"/>
                      <a:pt x="18054" y="36108"/>
                      <a:pt x="18054" y="36108"/>
                    </a:cubicBezTo>
                    <a:close/>
                    <a:moveTo>
                      <a:pt x="21665" y="5417"/>
                    </a:moveTo>
                    <a:cubicBezTo>
                      <a:pt x="21665" y="5417"/>
                      <a:pt x="21665" y="5417"/>
                      <a:pt x="21665" y="5417"/>
                    </a:cubicBezTo>
                    <a:cubicBezTo>
                      <a:pt x="14443" y="5417"/>
                      <a:pt x="10832" y="9027"/>
                      <a:pt x="9027" y="16248"/>
                    </a:cubicBezTo>
                    <a:cubicBezTo>
                      <a:pt x="9027" y="19859"/>
                      <a:pt x="10832" y="21665"/>
                      <a:pt x="12638" y="23470"/>
                    </a:cubicBezTo>
                    <a:cubicBezTo>
                      <a:pt x="14443" y="25275"/>
                      <a:pt x="18054" y="27081"/>
                      <a:pt x="19859" y="27081"/>
                    </a:cubicBezTo>
                    <a:cubicBezTo>
                      <a:pt x="25276" y="27081"/>
                      <a:pt x="30692" y="23470"/>
                      <a:pt x="30692" y="16248"/>
                    </a:cubicBezTo>
                    <a:lnTo>
                      <a:pt x="30692" y="16248"/>
                    </a:lnTo>
                    <a:cubicBezTo>
                      <a:pt x="30692" y="12638"/>
                      <a:pt x="28886" y="10832"/>
                      <a:pt x="27081" y="9027"/>
                    </a:cubicBezTo>
                    <a:cubicBezTo>
                      <a:pt x="27081" y="7221"/>
                      <a:pt x="23470" y="7221"/>
                      <a:pt x="21665" y="5417"/>
                    </a:cubicBezTo>
                    <a:close/>
                  </a:path>
                </a:pathLst>
              </a:custGeom>
              <a:solidFill>
                <a:srgbClr val="2E2E2E"/>
              </a:solidFill>
              <a:ln w="18013" cap="flat">
                <a:noFill/>
                <a:prstDash val="solid"/>
                <a:miter/>
              </a:ln>
            </p:spPr>
            <p:txBody>
              <a:bodyPr rtlCol="0" anchor="ctr"/>
              <a:lstStyle/>
              <a:p>
                <a:endParaRPr lang="zh-CN" altLang="en-US"/>
              </a:p>
            </p:txBody>
          </p:sp>
          <p:sp>
            <p:nvSpPr>
              <p:cNvPr id="99" name="任意多边形: 形状 98"/>
              <p:cNvSpPr/>
              <p:nvPr/>
            </p:nvSpPr>
            <p:spPr>
              <a:xfrm>
                <a:off x="9315296" y="6153238"/>
                <a:ext cx="54162" cy="36108"/>
              </a:xfrm>
              <a:custGeom>
                <a:avLst/>
                <a:gdLst>
                  <a:gd name="connsiteX0" fmla="*/ 55967 w 54161"/>
                  <a:gd name="connsiteY0" fmla="*/ 21665 h 36107"/>
                  <a:gd name="connsiteX1" fmla="*/ 14443 w 54161"/>
                  <a:gd name="connsiteY1" fmla="*/ 0 h 36107"/>
                  <a:gd name="connsiteX2" fmla="*/ 0 w 54161"/>
                  <a:gd name="connsiteY2" fmla="*/ 9027 h 36107"/>
                  <a:gd name="connsiteX3" fmla="*/ 46940 w 54161"/>
                  <a:gd name="connsiteY3" fmla="*/ 27081 h 36107"/>
                  <a:gd name="connsiteX4" fmla="*/ 57773 w 54161"/>
                  <a:gd name="connsiteY4" fmla="*/ 48746 h 36107"/>
                  <a:gd name="connsiteX5" fmla="*/ 63189 w 54161"/>
                  <a:gd name="connsiteY5" fmla="*/ 52357 h 36107"/>
                  <a:gd name="connsiteX6" fmla="*/ 68605 w 54161"/>
                  <a:gd name="connsiteY6" fmla="*/ 48746 h 36107"/>
                  <a:gd name="connsiteX7" fmla="*/ 55967 w 54161"/>
                  <a:gd name="connsiteY7" fmla="*/ 21665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61" h="36107">
                    <a:moveTo>
                      <a:pt x="55967" y="21665"/>
                    </a:moveTo>
                    <a:cubicBezTo>
                      <a:pt x="46940" y="10832"/>
                      <a:pt x="32497" y="3611"/>
                      <a:pt x="14443" y="0"/>
                    </a:cubicBezTo>
                    <a:cubicBezTo>
                      <a:pt x="9027" y="3611"/>
                      <a:pt x="5416" y="7222"/>
                      <a:pt x="0" y="9027"/>
                    </a:cubicBezTo>
                    <a:cubicBezTo>
                      <a:pt x="21665" y="9027"/>
                      <a:pt x="36108" y="18054"/>
                      <a:pt x="46940" y="27081"/>
                    </a:cubicBezTo>
                    <a:cubicBezTo>
                      <a:pt x="54162" y="34303"/>
                      <a:pt x="57773" y="43330"/>
                      <a:pt x="57773" y="48746"/>
                    </a:cubicBezTo>
                    <a:cubicBezTo>
                      <a:pt x="57773" y="48746"/>
                      <a:pt x="57773" y="52357"/>
                      <a:pt x="63189" y="52357"/>
                    </a:cubicBezTo>
                    <a:cubicBezTo>
                      <a:pt x="68605" y="52357"/>
                      <a:pt x="68605" y="48746"/>
                      <a:pt x="68605" y="48746"/>
                    </a:cubicBezTo>
                    <a:cubicBezTo>
                      <a:pt x="68605" y="41524"/>
                      <a:pt x="64994" y="30692"/>
                      <a:pt x="55967" y="21665"/>
                    </a:cubicBezTo>
                    <a:close/>
                  </a:path>
                </a:pathLst>
              </a:custGeom>
              <a:solidFill>
                <a:srgbClr val="1D1D1D"/>
              </a:solidFill>
              <a:ln w="18013" cap="flat">
                <a:noFill/>
                <a:prstDash val="solid"/>
                <a:miter/>
              </a:ln>
            </p:spPr>
            <p:txBody>
              <a:bodyPr rtlCol="0" anchor="ctr"/>
              <a:lstStyle/>
              <a:p>
                <a:endParaRPr lang="zh-CN" altLang="en-US"/>
              </a:p>
            </p:txBody>
          </p:sp>
          <p:sp>
            <p:nvSpPr>
              <p:cNvPr id="100" name="任意多边形: 形状 99"/>
              <p:cNvSpPr/>
              <p:nvPr/>
            </p:nvSpPr>
            <p:spPr>
              <a:xfrm>
                <a:off x="9261134" y="6180319"/>
                <a:ext cx="54162" cy="54162"/>
              </a:xfrm>
              <a:custGeom>
                <a:avLst/>
                <a:gdLst>
                  <a:gd name="connsiteX0" fmla="*/ 52357 w 54161"/>
                  <a:gd name="connsiteY0" fmla="*/ 21665 h 54161"/>
                  <a:gd name="connsiteX1" fmla="*/ 46940 w 54161"/>
                  <a:gd name="connsiteY1" fmla="*/ 14444 h 54161"/>
                  <a:gd name="connsiteX2" fmla="*/ 21665 w 54161"/>
                  <a:gd name="connsiteY2" fmla="*/ 0 h 54161"/>
                  <a:gd name="connsiteX3" fmla="*/ 0 w 54161"/>
                  <a:gd name="connsiteY3" fmla="*/ 9027 h 54161"/>
                  <a:gd name="connsiteX4" fmla="*/ 39719 w 54161"/>
                  <a:gd name="connsiteY4" fmla="*/ 21665 h 54161"/>
                  <a:gd name="connsiteX5" fmla="*/ 43330 w 54161"/>
                  <a:gd name="connsiteY5" fmla="*/ 25276 h 54161"/>
                  <a:gd name="connsiteX6" fmla="*/ 52357 w 54161"/>
                  <a:gd name="connsiteY6" fmla="*/ 50551 h 54161"/>
                  <a:gd name="connsiteX7" fmla="*/ 57773 w 54161"/>
                  <a:gd name="connsiteY7" fmla="*/ 54162 h 54161"/>
                  <a:gd name="connsiteX8" fmla="*/ 63189 w 54161"/>
                  <a:gd name="connsiteY8" fmla="*/ 50551 h 54161"/>
                  <a:gd name="connsiteX9" fmla="*/ 52357 w 54161"/>
                  <a:gd name="connsiteY9" fmla="*/ 21665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61" h="54161">
                    <a:moveTo>
                      <a:pt x="52357" y="21665"/>
                    </a:moveTo>
                    <a:cubicBezTo>
                      <a:pt x="50551" y="19859"/>
                      <a:pt x="48746" y="16249"/>
                      <a:pt x="46940" y="14444"/>
                    </a:cubicBezTo>
                    <a:cubicBezTo>
                      <a:pt x="39719" y="7222"/>
                      <a:pt x="30692" y="3611"/>
                      <a:pt x="21665" y="0"/>
                    </a:cubicBezTo>
                    <a:cubicBezTo>
                      <a:pt x="14443" y="3611"/>
                      <a:pt x="7222" y="5417"/>
                      <a:pt x="0" y="9027"/>
                    </a:cubicBezTo>
                    <a:cubicBezTo>
                      <a:pt x="18054" y="9027"/>
                      <a:pt x="30692" y="12638"/>
                      <a:pt x="39719" y="21665"/>
                    </a:cubicBezTo>
                    <a:cubicBezTo>
                      <a:pt x="41524" y="23470"/>
                      <a:pt x="41524" y="23470"/>
                      <a:pt x="43330" y="25276"/>
                    </a:cubicBezTo>
                    <a:cubicBezTo>
                      <a:pt x="52357" y="36108"/>
                      <a:pt x="52357" y="50551"/>
                      <a:pt x="52357" y="50551"/>
                    </a:cubicBezTo>
                    <a:cubicBezTo>
                      <a:pt x="52357" y="50551"/>
                      <a:pt x="52357" y="54162"/>
                      <a:pt x="57773" y="54162"/>
                    </a:cubicBezTo>
                    <a:cubicBezTo>
                      <a:pt x="63189" y="54162"/>
                      <a:pt x="63189" y="50551"/>
                      <a:pt x="63189" y="50551"/>
                    </a:cubicBezTo>
                    <a:cubicBezTo>
                      <a:pt x="61384" y="48746"/>
                      <a:pt x="61384" y="34303"/>
                      <a:pt x="52357" y="21665"/>
                    </a:cubicBezTo>
                    <a:close/>
                  </a:path>
                </a:pathLst>
              </a:custGeom>
              <a:solidFill>
                <a:srgbClr val="1D1D1D"/>
              </a:solidFill>
              <a:ln w="18013" cap="flat">
                <a:noFill/>
                <a:prstDash val="solid"/>
                <a:miter/>
              </a:ln>
            </p:spPr>
            <p:txBody>
              <a:bodyPr rtlCol="0" anchor="ctr"/>
              <a:lstStyle/>
              <a:p>
                <a:endParaRPr lang="zh-CN" altLang="en-US"/>
              </a:p>
            </p:txBody>
          </p:sp>
          <p:sp>
            <p:nvSpPr>
              <p:cNvPr id="101" name="任意多边形: 形状 100"/>
              <p:cNvSpPr/>
              <p:nvPr/>
            </p:nvSpPr>
            <p:spPr>
              <a:xfrm>
                <a:off x="9212388" y="6198373"/>
                <a:ext cx="36108" cy="36108"/>
              </a:xfrm>
              <a:custGeom>
                <a:avLst/>
                <a:gdLst>
                  <a:gd name="connsiteX0" fmla="*/ 36108 w 36107"/>
                  <a:gd name="connsiteY0" fmla="*/ 23470 h 36107"/>
                  <a:gd name="connsiteX1" fmla="*/ 14443 w 36107"/>
                  <a:gd name="connsiteY1" fmla="*/ 0 h 36107"/>
                  <a:gd name="connsiteX2" fmla="*/ 0 w 36107"/>
                  <a:gd name="connsiteY2" fmla="*/ 3611 h 36107"/>
                  <a:gd name="connsiteX3" fmla="*/ 18054 w 36107"/>
                  <a:gd name="connsiteY3" fmla="*/ 10832 h 36107"/>
                  <a:gd name="connsiteX4" fmla="*/ 25275 w 36107"/>
                  <a:gd name="connsiteY4" fmla="*/ 25276 h 36107"/>
                  <a:gd name="connsiteX5" fmla="*/ 27081 w 36107"/>
                  <a:gd name="connsiteY5" fmla="*/ 46940 h 36107"/>
                  <a:gd name="connsiteX6" fmla="*/ 32497 w 36107"/>
                  <a:gd name="connsiteY6" fmla="*/ 50551 h 36107"/>
                  <a:gd name="connsiteX7" fmla="*/ 37913 w 36107"/>
                  <a:gd name="connsiteY7" fmla="*/ 46940 h 36107"/>
                  <a:gd name="connsiteX8" fmla="*/ 36108 w 36107"/>
                  <a:gd name="connsiteY8" fmla="*/ 234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 h="36107">
                    <a:moveTo>
                      <a:pt x="36108" y="23470"/>
                    </a:moveTo>
                    <a:cubicBezTo>
                      <a:pt x="30692" y="3611"/>
                      <a:pt x="16248" y="0"/>
                      <a:pt x="14443" y="0"/>
                    </a:cubicBezTo>
                    <a:cubicBezTo>
                      <a:pt x="9027" y="1806"/>
                      <a:pt x="5416" y="1806"/>
                      <a:pt x="0" y="3611"/>
                    </a:cubicBezTo>
                    <a:cubicBezTo>
                      <a:pt x="7221" y="3611"/>
                      <a:pt x="14443" y="7222"/>
                      <a:pt x="18054" y="10832"/>
                    </a:cubicBezTo>
                    <a:cubicBezTo>
                      <a:pt x="21665" y="14444"/>
                      <a:pt x="23470" y="19859"/>
                      <a:pt x="25275" y="25276"/>
                    </a:cubicBezTo>
                    <a:cubicBezTo>
                      <a:pt x="28886" y="36108"/>
                      <a:pt x="27081" y="46940"/>
                      <a:pt x="27081" y="46940"/>
                    </a:cubicBezTo>
                    <a:cubicBezTo>
                      <a:pt x="27081" y="46940"/>
                      <a:pt x="27081" y="50551"/>
                      <a:pt x="32497" y="50551"/>
                    </a:cubicBezTo>
                    <a:cubicBezTo>
                      <a:pt x="37913" y="50551"/>
                      <a:pt x="37913" y="46940"/>
                      <a:pt x="37913" y="46940"/>
                    </a:cubicBezTo>
                    <a:cubicBezTo>
                      <a:pt x="39719" y="48746"/>
                      <a:pt x="39719" y="37913"/>
                      <a:pt x="36108" y="23470"/>
                    </a:cubicBezTo>
                    <a:close/>
                  </a:path>
                </a:pathLst>
              </a:custGeom>
              <a:solidFill>
                <a:srgbClr val="1D1D1D"/>
              </a:solidFill>
              <a:ln w="18013" cap="flat">
                <a:noFill/>
                <a:prstDash val="solid"/>
                <a:miter/>
              </a:ln>
            </p:spPr>
            <p:txBody>
              <a:bodyPr rtlCol="0" anchor="ctr"/>
              <a:lstStyle/>
              <a:p>
                <a:endParaRPr lang="zh-CN" altLang="en-US"/>
              </a:p>
            </p:txBody>
          </p:sp>
          <p:sp>
            <p:nvSpPr>
              <p:cNvPr id="102" name="任意多边形: 形状 101"/>
              <p:cNvSpPr/>
              <p:nvPr/>
            </p:nvSpPr>
            <p:spPr>
              <a:xfrm>
                <a:off x="9277220" y="6169487"/>
                <a:ext cx="72216" cy="18054"/>
              </a:xfrm>
              <a:custGeom>
                <a:avLst/>
                <a:gdLst>
                  <a:gd name="connsiteX0" fmla="*/ 3774 w 72215"/>
                  <a:gd name="connsiteY0" fmla="*/ 10832 h 18053"/>
                  <a:gd name="connsiteX1" fmla="*/ 68768 w 72215"/>
                  <a:gd name="connsiteY1" fmla="*/ 19859 h 18053"/>
                  <a:gd name="connsiteX2" fmla="*/ 83211 w 72215"/>
                  <a:gd name="connsiteY2" fmla="*/ 12637 h 18053"/>
                  <a:gd name="connsiteX3" fmla="*/ 27244 w 72215"/>
                  <a:gd name="connsiteY3" fmla="*/ 0 h 18053"/>
                  <a:gd name="connsiteX4" fmla="*/ 1968 w 72215"/>
                  <a:gd name="connsiteY4" fmla="*/ 7221 h 18053"/>
                  <a:gd name="connsiteX5" fmla="*/ 3774 w 72215"/>
                  <a:gd name="connsiteY5" fmla="*/ 10832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215" h="18053">
                    <a:moveTo>
                      <a:pt x="3774" y="10832"/>
                    </a:moveTo>
                    <a:cubicBezTo>
                      <a:pt x="27244" y="9027"/>
                      <a:pt x="52519" y="14443"/>
                      <a:pt x="68768" y="19859"/>
                    </a:cubicBezTo>
                    <a:cubicBezTo>
                      <a:pt x="74184" y="18054"/>
                      <a:pt x="77795" y="14443"/>
                      <a:pt x="83211" y="12637"/>
                    </a:cubicBezTo>
                    <a:cubicBezTo>
                      <a:pt x="72379" y="9027"/>
                      <a:pt x="50714" y="1805"/>
                      <a:pt x="27244" y="0"/>
                    </a:cubicBezTo>
                    <a:cubicBezTo>
                      <a:pt x="23633" y="0"/>
                      <a:pt x="9190" y="1805"/>
                      <a:pt x="1968" y="7221"/>
                    </a:cubicBezTo>
                    <a:cubicBezTo>
                      <a:pt x="-1643" y="9027"/>
                      <a:pt x="163" y="10832"/>
                      <a:pt x="3774" y="10832"/>
                    </a:cubicBezTo>
                    <a:close/>
                  </a:path>
                </a:pathLst>
              </a:custGeom>
              <a:solidFill>
                <a:srgbClr val="1D1D1D"/>
              </a:solidFill>
              <a:ln w="18013" cap="flat">
                <a:noFill/>
                <a:prstDash val="solid"/>
                <a:miter/>
              </a:ln>
            </p:spPr>
            <p:txBody>
              <a:bodyPr rtlCol="0" anchor="ctr"/>
              <a:lstStyle/>
              <a:p>
                <a:endParaRPr lang="zh-CN" altLang="en-US"/>
              </a:p>
            </p:txBody>
          </p:sp>
          <p:sp>
            <p:nvSpPr>
              <p:cNvPr id="103" name="任意多边形: 形状 102"/>
              <p:cNvSpPr/>
              <p:nvPr/>
            </p:nvSpPr>
            <p:spPr>
              <a:xfrm>
                <a:off x="9226552" y="6188854"/>
                <a:ext cx="54162" cy="18054"/>
              </a:xfrm>
              <a:custGeom>
                <a:avLst/>
                <a:gdLst>
                  <a:gd name="connsiteX0" fmla="*/ 2085 w 54161"/>
                  <a:gd name="connsiteY0" fmla="*/ 9519 h 18053"/>
                  <a:gd name="connsiteX1" fmla="*/ 56247 w 54161"/>
                  <a:gd name="connsiteY1" fmla="*/ 22157 h 18053"/>
                  <a:gd name="connsiteX2" fmla="*/ 70690 w 54161"/>
                  <a:gd name="connsiteY2" fmla="*/ 16741 h 18053"/>
                  <a:gd name="connsiteX3" fmla="*/ 29166 w 54161"/>
                  <a:gd name="connsiteY3" fmla="*/ 492 h 18053"/>
                  <a:gd name="connsiteX4" fmla="*/ 2085 w 54161"/>
                  <a:gd name="connsiteY4" fmla="*/ 4103 h 18053"/>
                  <a:gd name="connsiteX5" fmla="*/ 2085 w 54161"/>
                  <a:gd name="connsiteY5" fmla="*/ 9519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161" h="18053">
                    <a:moveTo>
                      <a:pt x="2085" y="9519"/>
                    </a:moveTo>
                    <a:cubicBezTo>
                      <a:pt x="23750" y="7714"/>
                      <a:pt x="43609" y="14935"/>
                      <a:pt x="56247" y="22157"/>
                    </a:cubicBezTo>
                    <a:cubicBezTo>
                      <a:pt x="61663" y="20351"/>
                      <a:pt x="65274" y="18546"/>
                      <a:pt x="70690" y="16741"/>
                    </a:cubicBezTo>
                    <a:cubicBezTo>
                      <a:pt x="61663" y="11324"/>
                      <a:pt x="45414" y="4103"/>
                      <a:pt x="29166" y="492"/>
                    </a:cubicBezTo>
                    <a:cubicBezTo>
                      <a:pt x="14723" y="-1313"/>
                      <a:pt x="3890" y="2297"/>
                      <a:pt x="2085" y="4103"/>
                    </a:cubicBezTo>
                    <a:cubicBezTo>
                      <a:pt x="-1526" y="7714"/>
                      <a:pt x="279" y="9519"/>
                      <a:pt x="2085" y="9519"/>
                    </a:cubicBezTo>
                    <a:close/>
                  </a:path>
                </a:pathLst>
              </a:custGeom>
              <a:solidFill>
                <a:srgbClr val="1D1D1D"/>
              </a:solidFill>
              <a:ln w="18013" cap="flat">
                <a:noFill/>
                <a:prstDash val="solid"/>
                <a:miter/>
              </a:ln>
            </p:spPr>
            <p:txBody>
              <a:bodyPr rtlCol="0" anchor="ctr"/>
              <a:lstStyle/>
              <a:p>
                <a:endParaRPr lang="zh-CN" altLang="en-US"/>
              </a:p>
            </p:txBody>
          </p:sp>
          <p:sp>
            <p:nvSpPr>
              <p:cNvPr id="104" name="任意多边形: 形状 103"/>
              <p:cNvSpPr/>
              <p:nvPr/>
            </p:nvSpPr>
            <p:spPr>
              <a:xfrm>
                <a:off x="8995741" y="6223649"/>
                <a:ext cx="631889" cy="126378"/>
              </a:xfrm>
              <a:custGeom>
                <a:avLst/>
                <a:gdLst>
                  <a:gd name="connsiteX0" fmla="*/ 213037 w 631889"/>
                  <a:gd name="connsiteY0" fmla="*/ 135405 h 126377"/>
                  <a:gd name="connsiteX1" fmla="*/ 640916 w 631889"/>
                  <a:gd name="connsiteY1" fmla="*/ 95686 h 126377"/>
                  <a:gd name="connsiteX2" fmla="*/ 646332 w 631889"/>
                  <a:gd name="connsiteY2" fmla="*/ 0 h 126377"/>
                  <a:gd name="connsiteX3" fmla="*/ 492873 w 631889"/>
                  <a:gd name="connsiteY3" fmla="*/ 90270 h 126377"/>
                  <a:gd name="connsiteX4" fmla="*/ 57773 w 631889"/>
                  <a:gd name="connsiteY4" fmla="*/ 99297 h 126377"/>
                  <a:gd name="connsiteX5" fmla="*/ 0 w 631889"/>
                  <a:gd name="connsiteY5" fmla="*/ 84853 h 126377"/>
                  <a:gd name="connsiteX6" fmla="*/ 1805 w 631889"/>
                  <a:gd name="connsiteY6" fmla="*/ 90270 h 126377"/>
                  <a:gd name="connsiteX7" fmla="*/ 213037 w 631889"/>
                  <a:gd name="connsiteY7" fmla="*/ 135405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126377">
                    <a:moveTo>
                      <a:pt x="213037" y="135405"/>
                    </a:moveTo>
                    <a:cubicBezTo>
                      <a:pt x="370107" y="139015"/>
                      <a:pt x="604808" y="111934"/>
                      <a:pt x="640916" y="95686"/>
                    </a:cubicBezTo>
                    <a:cubicBezTo>
                      <a:pt x="646332" y="55967"/>
                      <a:pt x="646332" y="25275"/>
                      <a:pt x="646332" y="0"/>
                    </a:cubicBezTo>
                    <a:cubicBezTo>
                      <a:pt x="639111" y="46940"/>
                      <a:pt x="583143" y="79437"/>
                      <a:pt x="492873" y="90270"/>
                    </a:cubicBezTo>
                    <a:cubicBezTo>
                      <a:pt x="402604" y="102907"/>
                      <a:pt x="124572" y="111934"/>
                      <a:pt x="57773" y="99297"/>
                    </a:cubicBezTo>
                    <a:cubicBezTo>
                      <a:pt x="21665" y="92075"/>
                      <a:pt x="7222" y="88464"/>
                      <a:pt x="0" y="84853"/>
                    </a:cubicBezTo>
                    <a:cubicBezTo>
                      <a:pt x="0" y="88464"/>
                      <a:pt x="1805" y="90270"/>
                      <a:pt x="1805" y="90270"/>
                    </a:cubicBezTo>
                    <a:cubicBezTo>
                      <a:pt x="1805" y="90270"/>
                      <a:pt x="55967" y="131794"/>
                      <a:pt x="213037" y="135405"/>
                    </a:cubicBezTo>
                    <a:close/>
                  </a:path>
                </a:pathLst>
              </a:custGeom>
              <a:solidFill>
                <a:srgbClr val="131313"/>
              </a:solidFill>
              <a:ln w="18013" cap="flat">
                <a:noFill/>
                <a:prstDash val="solid"/>
                <a:miter/>
              </a:ln>
            </p:spPr>
            <p:txBody>
              <a:bodyPr rtlCol="0" anchor="ctr"/>
              <a:lstStyle/>
              <a:p>
                <a:endParaRPr lang="zh-CN" altLang="en-US"/>
              </a:p>
            </p:txBody>
          </p:sp>
          <p:sp>
            <p:nvSpPr>
              <p:cNvPr id="105" name="任意多边形: 形状 104"/>
              <p:cNvSpPr/>
              <p:nvPr/>
            </p:nvSpPr>
            <p:spPr>
              <a:xfrm>
                <a:off x="9001157" y="6330168"/>
                <a:ext cx="631889" cy="54162"/>
              </a:xfrm>
              <a:custGeom>
                <a:avLst/>
                <a:gdLst>
                  <a:gd name="connsiteX0" fmla="*/ 21665 w 631889"/>
                  <a:gd name="connsiteY0" fmla="*/ 39718 h 54161"/>
                  <a:gd name="connsiteX1" fmla="*/ 487457 w 631889"/>
                  <a:gd name="connsiteY1" fmla="*/ 32497 h 54161"/>
                  <a:gd name="connsiteX2" fmla="*/ 510928 w 631889"/>
                  <a:gd name="connsiteY2" fmla="*/ 55967 h 54161"/>
                  <a:gd name="connsiteX3" fmla="*/ 639111 w 631889"/>
                  <a:gd name="connsiteY3" fmla="*/ 39718 h 54161"/>
                  <a:gd name="connsiteX4" fmla="*/ 639111 w 631889"/>
                  <a:gd name="connsiteY4" fmla="*/ 0 h 54161"/>
                  <a:gd name="connsiteX5" fmla="*/ 574116 w 631889"/>
                  <a:gd name="connsiteY5" fmla="*/ 46940 h 54161"/>
                  <a:gd name="connsiteX6" fmla="*/ 489263 w 631889"/>
                  <a:gd name="connsiteY6" fmla="*/ 30691 h 54161"/>
                  <a:gd name="connsiteX7" fmla="*/ 160680 w 631889"/>
                  <a:gd name="connsiteY7" fmla="*/ 45135 h 54161"/>
                  <a:gd name="connsiteX8" fmla="*/ 0 w 631889"/>
                  <a:gd name="connsiteY8" fmla="*/ 25275 h 54161"/>
                  <a:gd name="connsiteX9" fmla="*/ 21665 w 631889"/>
                  <a:gd name="connsiteY9" fmla="*/ 39718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54161">
                    <a:moveTo>
                      <a:pt x="21665" y="39718"/>
                    </a:moveTo>
                    <a:cubicBezTo>
                      <a:pt x="52357" y="50551"/>
                      <a:pt x="373717" y="72216"/>
                      <a:pt x="487457" y="32497"/>
                    </a:cubicBezTo>
                    <a:cubicBezTo>
                      <a:pt x="487457" y="54162"/>
                      <a:pt x="491068" y="55967"/>
                      <a:pt x="510928" y="55967"/>
                    </a:cubicBezTo>
                    <a:cubicBezTo>
                      <a:pt x="530787" y="55967"/>
                      <a:pt x="633694" y="64994"/>
                      <a:pt x="639111" y="39718"/>
                    </a:cubicBezTo>
                    <a:cubicBezTo>
                      <a:pt x="642721" y="23470"/>
                      <a:pt x="640916" y="9027"/>
                      <a:pt x="639111" y="0"/>
                    </a:cubicBezTo>
                    <a:cubicBezTo>
                      <a:pt x="639111" y="0"/>
                      <a:pt x="633694" y="39718"/>
                      <a:pt x="574116" y="46940"/>
                    </a:cubicBezTo>
                    <a:cubicBezTo>
                      <a:pt x="512733" y="54162"/>
                      <a:pt x="496484" y="37913"/>
                      <a:pt x="489263" y="30691"/>
                    </a:cubicBezTo>
                    <a:cubicBezTo>
                      <a:pt x="444128" y="41524"/>
                      <a:pt x="341220" y="50551"/>
                      <a:pt x="160680" y="45135"/>
                    </a:cubicBezTo>
                    <a:cubicBezTo>
                      <a:pt x="57773" y="41524"/>
                      <a:pt x="16249" y="32497"/>
                      <a:pt x="0" y="25275"/>
                    </a:cubicBezTo>
                    <a:cubicBezTo>
                      <a:pt x="3611" y="30691"/>
                      <a:pt x="10832" y="36108"/>
                      <a:pt x="21665" y="39718"/>
                    </a:cubicBezTo>
                    <a:close/>
                  </a:path>
                </a:pathLst>
              </a:custGeom>
              <a:solidFill>
                <a:srgbClr val="000000"/>
              </a:solidFill>
              <a:ln w="18013" cap="flat">
                <a:noFill/>
                <a:prstDash val="solid"/>
                <a:miter/>
              </a:ln>
            </p:spPr>
            <p:txBody>
              <a:bodyPr rtlCol="0" anchor="ctr"/>
              <a:lstStyle/>
              <a:p>
                <a:endParaRPr lang="zh-CN" altLang="en-US"/>
              </a:p>
            </p:txBody>
          </p:sp>
          <p:sp>
            <p:nvSpPr>
              <p:cNvPr id="106" name="任意多边形: 形状 105"/>
              <p:cNvSpPr/>
              <p:nvPr/>
            </p:nvSpPr>
            <p:spPr>
              <a:xfrm>
                <a:off x="9703440" y="6081022"/>
                <a:ext cx="397187" cy="288864"/>
              </a:xfrm>
              <a:custGeom>
                <a:avLst/>
                <a:gdLst>
                  <a:gd name="connsiteX0" fmla="*/ 16 w 397187"/>
                  <a:gd name="connsiteY0" fmla="*/ 272615 h 288863"/>
                  <a:gd name="connsiteX1" fmla="*/ 32514 w 397187"/>
                  <a:gd name="connsiteY1" fmla="*/ 178735 h 288863"/>
                  <a:gd name="connsiteX2" fmla="*/ 124589 w 397187"/>
                  <a:gd name="connsiteY2" fmla="*/ 68605 h 288863"/>
                  <a:gd name="connsiteX3" fmla="*/ 213053 w 397187"/>
                  <a:gd name="connsiteY3" fmla="*/ 0 h 288863"/>
                  <a:gd name="connsiteX4" fmla="*/ 310545 w 397187"/>
                  <a:gd name="connsiteY4" fmla="*/ 55967 h 288863"/>
                  <a:gd name="connsiteX5" fmla="*/ 373734 w 397187"/>
                  <a:gd name="connsiteY5" fmla="*/ 54162 h 288863"/>
                  <a:gd name="connsiteX6" fmla="*/ 397204 w 397187"/>
                  <a:gd name="connsiteY6" fmla="*/ 234702 h 288863"/>
                  <a:gd name="connsiteX7" fmla="*/ 388177 w 397187"/>
                  <a:gd name="connsiteY7" fmla="*/ 267199 h 288863"/>
                  <a:gd name="connsiteX8" fmla="*/ 326793 w 397187"/>
                  <a:gd name="connsiteY8" fmla="*/ 279837 h 288863"/>
                  <a:gd name="connsiteX9" fmla="*/ 200415 w 397187"/>
                  <a:gd name="connsiteY9" fmla="*/ 288864 h 288863"/>
                  <a:gd name="connsiteX10" fmla="*/ 48762 w 397187"/>
                  <a:gd name="connsiteY10" fmla="*/ 290669 h 288863"/>
                  <a:gd name="connsiteX11" fmla="*/ 16 w 397187"/>
                  <a:gd name="connsiteY11" fmla="*/ 272615 h 28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7187" h="288863">
                    <a:moveTo>
                      <a:pt x="16" y="272615"/>
                    </a:moveTo>
                    <a:cubicBezTo>
                      <a:pt x="16" y="272615"/>
                      <a:pt x="-1789" y="218453"/>
                      <a:pt x="32514" y="178735"/>
                    </a:cubicBezTo>
                    <a:cubicBezTo>
                      <a:pt x="68622" y="139016"/>
                      <a:pt x="119173" y="108324"/>
                      <a:pt x="124589" y="68605"/>
                    </a:cubicBezTo>
                    <a:cubicBezTo>
                      <a:pt x="130005" y="28886"/>
                      <a:pt x="160697" y="0"/>
                      <a:pt x="213053" y="0"/>
                    </a:cubicBezTo>
                    <a:cubicBezTo>
                      <a:pt x="265410" y="0"/>
                      <a:pt x="299712" y="43330"/>
                      <a:pt x="310545" y="55967"/>
                    </a:cubicBezTo>
                    <a:cubicBezTo>
                      <a:pt x="323183" y="68605"/>
                      <a:pt x="370123" y="57773"/>
                      <a:pt x="373734" y="54162"/>
                    </a:cubicBezTo>
                    <a:cubicBezTo>
                      <a:pt x="377344" y="50551"/>
                      <a:pt x="404425" y="77632"/>
                      <a:pt x="397204" y="234702"/>
                    </a:cubicBezTo>
                    <a:lnTo>
                      <a:pt x="388177" y="267199"/>
                    </a:lnTo>
                    <a:cubicBezTo>
                      <a:pt x="388177" y="267199"/>
                      <a:pt x="330404" y="278032"/>
                      <a:pt x="326793" y="279837"/>
                    </a:cubicBezTo>
                    <a:cubicBezTo>
                      <a:pt x="324988" y="281642"/>
                      <a:pt x="213053" y="287059"/>
                      <a:pt x="200415" y="288864"/>
                    </a:cubicBezTo>
                    <a:cubicBezTo>
                      <a:pt x="187778" y="290669"/>
                      <a:pt x="48762" y="290669"/>
                      <a:pt x="48762" y="290669"/>
                    </a:cubicBezTo>
                    <a:lnTo>
                      <a:pt x="16" y="272615"/>
                    </a:lnTo>
                    <a:close/>
                  </a:path>
                </a:pathLst>
              </a:custGeom>
              <a:solidFill>
                <a:srgbClr val="1A1A1A"/>
              </a:solidFill>
              <a:ln w="18013" cap="flat">
                <a:noFill/>
                <a:prstDash val="solid"/>
                <a:miter/>
              </a:ln>
            </p:spPr>
            <p:txBody>
              <a:bodyPr rtlCol="0" anchor="ctr"/>
              <a:lstStyle/>
              <a:p>
                <a:endParaRPr lang="zh-CN" altLang="en-US"/>
              </a:p>
            </p:txBody>
          </p:sp>
          <p:sp>
            <p:nvSpPr>
              <p:cNvPr id="107" name="任意多边形: 形状 106"/>
              <p:cNvSpPr/>
              <p:nvPr/>
            </p:nvSpPr>
            <p:spPr>
              <a:xfrm>
                <a:off x="9703456" y="6301281"/>
                <a:ext cx="397187" cy="54162"/>
              </a:xfrm>
              <a:custGeom>
                <a:avLst/>
                <a:gdLst>
                  <a:gd name="connsiteX0" fmla="*/ 0 w 397187"/>
                  <a:gd name="connsiteY0" fmla="*/ 52356 h 54161"/>
                  <a:gd name="connsiteX1" fmla="*/ 48746 w 397187"/>
                  <a:gd name="connsiteY1" fmla="*/ 70410 h 54161"/>
                  <a:gd name="connsiteX2" fmla="*/ 200399 w 397187"/>
                  <a:gd name="connsiteY2" fmla="*/ 68605 h 54161"/>
                  <a:gd name="connsiteX3" fmla="*/ 326777 w 397187"/>
                  <a:gd name="connsiteY3" fmla="*/ 59578 h 54161"/>
                  <a:gd name="connsiteX4" fmla="*/ 388160 w 397187"/>
                  <a:gd name="connsiteY4" fmla="*/ 46940 h 54161"/>
                  <a:gd name="connsiteX5" fmla="*/ 397187 w 397187"/>
                  <a:gd name="connsiteY5" fmla="*/ 14443 h 54161"/>
                  <a:gd name="connsiteX6" fmla="*/ 397187 w 397187"/>
                  <a:gd name="connsiteY6" fmla="*/ 0 h 54161"/>
                  <a:gd name="connsiteX7" fmla="*/ 317750 w 397187"/>
                  <a:gd name="connsiteY7" fmla="*/ 28886 h 54161"/>
                  <a:gd name="connsiteX8" fmla="*/ 120962 w 397187"/>
                  <a:gd name="connsiteY8" fmla="*/ 10832 h 54161"/>
                  <a:gd name="connsiteX9" fmla="*/ 0 w 397187"/>
                  <a:gd name="connsiteY9" fmla="*/ 39719 h 54161"/>
                  <a:gd name="connsiteX10" fmla="*/ 0 w 397187"/>
                  <a:gd name="connsiteY10" fmla="*/ 52356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0" y="52356"/>
                    </a:moveTo>
                    <a:lnTo>
                      <a:pt x="48746" y="70410"/>
                    </a:lnTo>
                    <a:cubicBezTo>
                      <a:pt x="48746" y="70410"/>
                      <a:pt x="187761" y="68605"/>
                      <a:pt x="200399" y="68605"/>
                    </a:cubicBezTo>
                    <a:cubicBezTo>
                      <a:pt x="213037" y="66800"/>
                      <a:pt x="324972" y="61383"/>
                      <a:pt x="326777" y="59578"/>
                    </a:cubicBezTo>
                    <a:cubicBezTo>
                      <a:pt x="328582" y="57773"/>
                      <a:pt x="388160" y="46940"/>
                      <a:pt x="388160" y="46940"/>
                    </a:cubicBezTo>
                    <a:lnTo>
                      <a:pt x="397187" y="14443"/>
                    </a:lnTo>
                    <a:cubicBezTo>
                      <a:pt x="397187" y="9027"/>
                      <a:pt x="397187" y="5416"/>
                      <a:pt x="397187" y="0"/>
                    </a:cubicBezTo>
                    <a:cubicBezTo>
                      <a:pt x="393577" y="10832"/>
                      <a:pt x="353858" y="27081"/>
                      <a:pt x="317750" y="28886"/>
                    </a:cubicBezTo>
                    <a:cubicBezTo>
                      <a:pt x="281642" y="30692"/>
                      <a:pt x="232896" y="10832"/>
                      <a:pt x="120962" y="10832"/>
                    </a:cubicBezTo>
                    <a:cubicBezTo>
                      <a:pt x="43330" y="10832"/>
                      <a:pt x="10832" y="28886"/>
                      <a:pt x="0" y="39719"/>
                    </a:cubicBezTo>
                    <a:cubicBezTo>
                      <a:pt x="0" y="46940"/>
                      <a:pt x="0" y="52356"/>
                      <a:pt x="0" y="52356"/>
                    </a:cubicBezTo>
                    <a:close/>
                  </a:path>
                </a:pathLst>
              </a:custGeom>
              <a:solidFill>
                <a:srgbClr val="131313"/>
              </a:solidFill>
              <a:ln w="18013" cap="flat">
                <a:noFill/>
                <a:prstDash val="solid"/>
                <a:miter/>
              </a:ln>
            </p:spPr>
            <p:txBody>
              <a:bodyPr rtlCol="0" anchor="ctr"/>
              <a:lstStyle/>
              <a:p>
                <a:endParaRPr lang="zh-CN" altLang="en-US"/>
              </a:p>
            </p:txBody>
          </p:sp>
          <p:sp>
            <p:nvSpPr>
              <p:cNvPr id="108" name="任意多边形: 形状 107"/>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109" name="任意多边形: 形状 108"/>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110" name="任意多边形: 形状 109"/>
              <p:cNvSpPr/>
              <p:nvPr/>
            </p:nvSpPr>
            <p:spPr>
              <a:xfrm>
                <a:off x="9950796" y="6171293"/>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111" name="任意多边形: 形状 110"/>
              <p:cNvSpPr/>
              <p:nvPr/>
            </p:nvSpPr>
            <p:spPr>
              <a:xfrm>
                <a:off x="9929131" y="6201984"/>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8"/>
                      <a:pt x="19617" y="25276"/>
                      <a:pt x="12638" y="25276"/>
                    </a:cubicBezTo>
                    <a:cubicBezTo>
                      <a:pt x="5658" y="25276"/>
                      <a:pt x="0" y="19618"/>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112" name="任意多边形: 形状 111"/>
              <p:cNvSpPr/>
              <p:nvPr/>
            </p:nvSpPr>
            <p:spPr>
              <a:xfrm>
                <a:off x="9905661" y="6232676"/>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113" name="任意多边形: 形状 112"/>
              <p:cNvSpPr/>
              <p:nvPr/>
            </p:nvSpPr>
            <p:spPr>
              <a:xfrm>
                <a:off x="9899497" y="6229517"/>
                <a:ext cx="18054" cy="18054"/>
              </a:xfrm>
              <a:custGeom>
                <a:avLst/>
                <a:gdLst>
                  <a:gd name="connsiteX0" fmla="*/ 20607 w 18053"/>
                  <a:gd name="connsiteY0" fmla="*/ 32046 h 18053"/>
                  <a:gd name="connsiteX1" fmla="*/ 13386 w 18053"/>
                  <a:gd name="connsiteY1" fmla="*/ 30241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4 h 18053"/>
                  <a:gd name="connsiteX8" fmla="*/ 26023 w 18053"/>
                  <a:gd name="connsiteY8" fmla="*/ 30241 h 18053"/>
                  <a:gd name="connsiteX9" fmla="*/ 20607 w 18053"/>
                  <a:gd name="connsiteY9" fmla="*/ 32046 h 18053"/>
                  <a:gd name="connsiteX10" fmla="*/ 15191 w 18053"/>
                  <a:gd name="connsiteY10" fmla="*/ 8576 h 18053"/>
                  <a:gd name="connsiteX11" fmla="*/ 11580 w 18053"/>
                  <a:gd name="connsiteY11" fmla="*/ 8576 h 18053"/>
                  <a:gd name="connsiteX12" fmla="*/ 7969 w 18053"/>
                  <a:gd name="connsiteY12" fmla="*/ 12187 h 18053"/>
                  <a:gd name="connsiteX13" fmla="*/ 9775 w 18053"/>
                  <a:gd name="connsiteY13" fmla="*/ 17603 h 18053"/>
                  <a:gd name="connsiteX14" fmla="*/ 16996 w 18053"/>
                  <a:gd name="connsiteY14" fmla="*/ 23019 h 18053"/>
                  <a:gd name="connsiteX15" fmla="*/ 26023 w 18053"/>
                  <a:gd name="connsiteY15" fmla="*/ 23019 h 18053"/>
                  <a:gd name="connsiteX16" fmla="*/ 29634 w 18053"/>
                  <a:gd name="connsiteY16" fmla="*/ 19408 h 18053"/>
                  <a:gd name="connsiteX17" fmla="*/ 29634 w 18053"/>
                  <a:gd name="connsiteY17" fmla="*/ 19408 h 18053"/>
                  <a:gd name="connsiteX18" fmla="*/ 27829 w 18053"/>
                  <a:gd name="connsiteY18" fmla="*/ 13992 h 18053"/>
                  <a:gd name="connsiteX19" fmla="*/ 20607 w 18053"/>
                  <a:gd name="connsiteY19" fmla="*/ 8576 h 18053"/>
                  <a:gd name="connsiteX20" fmla="*/ 15191 w 18053"/>
                  <a:gd name="connsiteY20"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053" h="18053">
                    <a:moveTo>
                      <a:pt x="20607" y="32046"/>
                    </a:moveTo>
                    <a:cubicBezTo>
                      <a:pt x="18802" y="32046"/>
                      <a:pt x="15191" y="32046"/>
                      <a:pt x="13386" y="30241"/>
                    </a:cubicBezTo>
                    <a:cubicBezTo>
                      <a:pt x="9775" y="28435"/>
                      <a:pt x="4359" y="26630"/>
                      <a:pt x="2553" y="23019"/>
                    </a:cubicBezTo>
                    <a:cubicBezTo>
                      <a:pt x="748" y="19408"/>
                      <a:pt x="-1058" y="13992"/>
                      <a:pt x="748" y="10381"/>
                    </a:cubicBezTo>
                    <a:cubicBezTo>
                      <a:pt x="2553" y="6770"/>
                      <a:pt x="6164" y="3160"/>
                      <a:pt x="9775" y="1354"/>
                    </a:cubicBezTo>
                    <a:cubicBezTo>
                      <a:pt x="13386" y="-451"/>
                      <a:pt x="18802" y="-451"/>
                      <a:pt x="22413" y="1354"/>
                    </a:cubicBezTo>
                    <a:cubicBezTo>
                      <a:pt x="26023" y="3160"/>
                      <a:pt x="31440" y="4965"/>
                      <a:pt x="33245" y="8576"/>
                    </a:cubicBezTo>
                    <a:cubicBezTo>
                      <a:pt x="35050" y="12187"/>
                      <a:pt x="36856" y="17603"/>
                      <a:pt x="35050" y="21214"/>
                    </a:cubicBezTo>
                    <a:cubicBezTo>
                      <a:pt x="33245" y="24824"/>
                      <a:pt x="29634" y="28435"/>
                      <a:pt x="26023" y="30241"/>
                    </a:cubicBezTo>
                    <a:cubicBezTo>
                      <a:pt x="24218" y="32046"/>
                      <a:pt x="22413" y="32046"/>
                      <a:pt x="20607" y="32046"/>
                    </a:cubicBezTo>
                    <a:close/>
                    <a:moveTo>
                      <a:pt x="15191" y="8576"/>
                    </a:moveTo>
                    <a:cubicBezTo>
                      <a:pt x="13386" y="8576"/>
                      <a:pt x="13386" y="8576"/>
                      <a:pt x="11580" y="8576"/>
                    </a:cubicBezTo>
                    <a:cubicBezTo>
                      <a:pt x="9775" y="8576"/>
                      <a:pt x="7969" y="10381"/>
                      <a:pt x="7969" y="12187"/>
                    </a:cubicBezTo>
                    <a:cubicBezTo>
                      <a:pt x="7969" y="13992"/>
                      <a:pt x="7969" y="15797"/>
                      <a:pt x="9775" y="17603"/>
                    </a:cubicBezTo>
                    <a:cubicBezTo>
                      <a:pt x="11580" y="19408"/>
                      <a:pt x="13386" y="21214"/>
                      <a:pt x="16996" y="23019"/>
                    </a:cubicBezTo>
                    <a:cubicBezTo>
                      <a:pt x="20607" y="24824"/>
                      <a:pt x="22413" y="24824"/>
                      <a:pt x="26023" y="23019"/>
                    </a:cubicBezTo>
                    <a:cubicBezTo>
                      <a:pt x="27829" y="23019"/>
                      <a:pt x="29634" y="21214"/>
                      <a:pt x="29634" y="19408"/>
                    </a:cubicBezTo>
                    <a:lnTo>
                      <a:pt x="29634" y="19408"/>
                    </a:lnTo>
                    <a:cubicBezTo>
                      <a:pt x="29634" y="17603"/>
                      <a:pt x="29634" y="15797"/>
                      <a:pt x="27829" y="13992"/>
                    </a:cubicBezTo>
                    <a:cubicBezTo>
                      <a:pt x="26023" y="12187"/>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114" name="任意多边形: 形状 113"/>
              <p:cNvSpPr/>
              <p:nvPr/>
            </p:nvSpPr>
            <p:spPr>
              <a:xfrm>
                <a:off x="9922967" y="6197020"/>
                <a:ext cx="18054" cy="18054"/>
              </a:xfrm>
              <a:custGeom>
                <a:avLst/>
                <a:gdLst>
                  <a:gd name="connsiteX0" fmla="*/ 20607 w 18053"/>
                  <a:gd name="connsiteY0" fmla="*/ 32046 h 18053"/>
                  <a:gd name="connsiteX1" fmla="*/ 13386 w 18053"/>
                  <a:gd name="connsiteY1" fmla="*/ 30240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3 h 18053"/>
                  <a:gd name="connsiteX8" fmla="*/ 20607 w 18053"/>
                  <a:gd name="connsiteY8" fmla="*/ 32046 h 18053"/>
                  <a:gd name="connsiteX9" fmla="*/ 15191 w 18053"/>
                  <a:gd name="connsiteY9" fmla="*/ 8576 h 18053"/>
                  <a:gd name="connsiteX10" fmla="*/ 11580 w 18053"/>
                  <a:gd name="connsiteY10" fmla="*/ 8576 h 18053"/>
                  <a:gd name="connsiteX11" fmla="*/ 7969 w 18053"/>
                  <a:gd name="connsiteY11" fmla="*/ 12186 h 18053"/>
                  <a:gd name="connsiteX12" fmla="*/ 9775 w 18053"/>
                  <a:gd name="connsiteY12" fmla="*/ 17603 h 18053"/>
                  <a:gd name="connsiteX13" fmla="*/ 16996 w 18053"/>
                  <a:gd name="connsiteY13" fmla="*/ 23019 h 18053"/>
                  <a:gd name="connsiteX14" fmla="*/ 29634 w 18053"/>
                  <a:gd name="connsiteY14" fmla="*/ 19408 h 18053"/>
                  <a:gd name="connsiteX15" fmla="*/ 29634 w 18053"/>
                  <a:gd name="connsiteY15" fmla="*/ 19408 h 18053"/>
                  <a:gd name="connsiteX16" fmla="*/ 27829 w 18053"/>
                  <a:gd name="connsiteY16" fmla="*/ 13992 h 18053"/>
                  <a:gd name="connsiteX17" fmla="*/ 20607 w 18053"/>
                  <a:gd name="connsiteY17" fmla="*/ 8576 h 18053"/>
                  <a:gd name="connsiteX18" fmla="*/ 15191 w 18053"/>
                  <a:gd name="connsiteY18"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053" h="18053">
                    <a:moveTo>
                      <a:pt x="20607" y="32046"/>
                    </a:moveTo>
                    <a:cubicBezTo>
                      <a:pt x="18802" y="32046"/>
                      <a:pt x="15191" y="32046"/>
                      <a:pt x="13386" y="30240"/>
                    </a:cubicBezTo>
                    <a:cubicBezTo>
                      <a:pt x="9775" y="28435"/>
                      <a:pt x="4359" y="26630"/>
                      <a:pt x="2553" y="23019"/>
                    </a:cubicBezTo>
                    <a:cubicBezTo>
                      <a:pt x="748" y="19408"/>
                      <a:pt x="-1058" y="13992"/>
                      <a:pt x="748" y="10381"/>
                    </a:cubicBezTo>
                    <a:cubicBezTo>
                      <a:pt x="2553" y="6770"/>
                      <a:pt x="6164" y="3159"/>
                      <a:pt x="9775" y="1354"/>
                    </a:cubicBezTo>
                    <a:cubicBezTo>
                      <a:pt x="13386" y="-451"/>
                      <a:pt x="18802" y="-451"/>
                      <a:pt x="22413" y="1354"/>
                    </a:cubicBezTo>
                    <a:cubicBezTo>
                      <a:pt x="26023" y="3159"/>
                      <a:pt x="31440" y="4965"/>
                      <a:pt x="33245" y="8576"/>
                    </a:cubicBezTo>
                    <a:cubicBezTo>
                      <a:pt x="35050" y="12186"/>
                      <a:pt x="36856" y="17603"/>
                      <a:pt x="35050" y="21213"/>
                    </a:cubicBezTo>
                    <a:cubicBezTo>
                      <a:pt x="33245" y="28435"/>
                      <a:pt x="26023" y="32046"/>
                      <a:pt x="20607" y="32046"/>
                    </a:cubicBezTo>
                    <a:close/>
                    <a:moveTo>
                      <a:pt x="15191" y="8576"/>
                    </a:moveTo>
                    <a:cubicBezTo>
                      <a:pt x="13386" y="8576"/>
                      <a:pt x="13386" y="8576"/>
                      <a:pt x="11580" y="8576"/>
                    </a:cubicBezTo>
                    <a:cubicBezTo>
                      <a:pt x="9775" y="8576"/>
                      <a:pt x="7969" y="10381"/>
                      <a:pt x="7969" y="12186"/>
                    </a:cubicBezTo>
                    <a:cubicBezTo>
                      <a:pt x="7969" y="13992"/>
                      <a:pt x="7969" y="15797"/>
                      <a:pt x="9775" y="17603"/>
                    </a:cubicBezTo>
                    <a:cubicBezTo>
                      <a:pt x="11580" y="19408"/>
                      <a:pt x="13386" y="21213"/>
                      <a:pt x="16996" y="23019"/>
                    </a:cubicBezTo>
                    <a:cubicBezTo>
                      <a:pt x="22413" y="24824"/>
                      <a:pt x="27829" y="23019"/>
                      <a:pt x="29634" y="19408"/>
                    </a:cubicBezTo>
                    <a:lnTo>
                      <a:pt x="29634" y="19408"/>
                    </a:lnTo>
                    <a:cubicBezTo>
                      <a:pt x="29634" y="17603"/>
                      <a:pt x="29634" y="15797"/>
                      <a:pt x="27829" y="13992"/>
                    </a:cubicBezTo>
                    <a:cubicBezTo>
                      <a:pt x="26023" y="12186"/>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115" name="任意多边形: 形状 114"/>
              <p:cNvSpPr/>
              <p:nvPr/>
            </p:nvSpPr>
            <p:spPr>
              <a:xfrm>
                <a:off x="9946839" y="6166532"/>
                <a:ext cx="18054" cy="18054"/>
              </a:xfrm>
              <a:custGeom>
                <a:avLst/>
                <a:gdLst>
                  <a:gd name="connsiteX0" fmla="*/ 20205 w 18053"/>
                  <a:gd name="connsiteY0" fmla="*/ 31841 h 18053"/>
                  <a:gd name="connsiteX1" fmla="*/ 12984 w 18053"/>
                  <a:gd name="connsiteY1" fmla="*/ 30036 h 18053"/>
                  <a:gd name="connsiteX2" fmla="*/ 346 w 18053"/>
                  <a:gd name="connsiteY2" fmla="*/ 10176 h 18053"/>
                  <a:gd name="connsiteX3" fmla="*/ 22011 w 18053"/>
                  <a:gd name="connsiteY3" fmla="*/ 1149 h 18053"/>
                  <a:gd name="connsiteX4" fmla="*/ 34648 w 18053"/>
                  <a:gd name="connsiteY4" fmla="*/ 21009 h 18053"/>
                  <a:gd name="connsiteX5" fmla="*/ 34648 w 18053"/>
                  <a:gd name="connsiteY5" fmla="*/ 21009 h 18053"/>
                  <a:gd name="connsiteX6" fmla="*/ 20205 w 18053"/>
                  <a:gd name="connsiteY6" fmla="*/ 31841 h 18053"/>
                  <a:gd name="connsiteX7" fmla="*/ 14789 w 18053"/>
                  <a:gd name="connsiteY7" fmla="*/ 8371 h 18053"/>
                  <a:gd name="connsiteX8" fmla="*/ 5762 w 18053"/>
                  <a:gd name="connsiteY8" fmla="*/ 13787 h 18053"/>
                  <a:gd name="connsiteX9" fmla="*/ 12984 w 18053"/>
                  <a:gd name="connsiteY9" fmla="*/ 24619 h 18053"/>
                  <a:gd name="connsiteX10" fmla="*/ 25622 w 18053"/>
                  <a:gd name="connsiteY10" fmla="*/ 21009 h 18053"/>
                  <a:gd name="connsiteX11" fmla="*/ 18400 w 18053"/>
                  <a:gd name="connsiteY11" fmla="*/ 10176 h 18053"/>
                  <a:gd name="connsiteX12" fmla="*/ 14789 w 18053"/>
                  <a:gd name="connsiteY12" fmla="*/ 8371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53" h="18053">
                    <a:moveTo>
                      <a:pt x="20205" y="31841"/>
                    </a:moveTo>
                    <a:cubicBezTo>
                      <a:pt x="18400" y="31841"/>
                      <a:pt x="14789" y="31841"/>
                      <a:pt x="12984" y="30036"/>
                    </a:cubicBezTo>
                    <a:cubicBezTo>
                      <a:pt x="3957" y="26425"/>
                      <a:pt x="-1459" y="17398"/>
                      <a:pt x="346" y="10176"/>
                    </a:cubicBezTo>
                    <a:cubicBezTo>
                      <a:pt x="3957" y="2955"/>
                      <a:pt x="12984" y="-2462"/>
                      <a:pt x="22011" y="1149"/>
                    </a:cubicBezTo>
                    <a:cubicBezTo>
                      <a:pt x="31038" y="4760"/>
                      <a:pt x="36454" y="13787"/>
                      <a:pt x="34648" y="21009"/>
                    </a:cubicBezTo>
                    <a:lnTo>
                      <a:pt x="34648" y="21009"/>
                    </a:lnTo>
                    <a:cubicBezTo>
                      <a:pt x="32843" y="28230"/>
                      <a:pt x="25622" y="31841"/>
                      <a:pt x="20205" y="31841"/>
                    </a:cubicBezTo>
                    <a:close/>
                    <a:moveTo>
                      <a:pt x="14789" y="8371"/>
                    </a:moveTo>
                    <a:cubicBezTo>
                      <a:pt x="11178" y="8371"/>
                      <a:pt x="7568" y="10176"/>
                      <a:pt x="5762" y="13787"/>
                    </a:cubicBezTo>
                    <a:cubicBezTo>
                      <a:pt x="3957" y="17398"/>
                      <a:pt x="7568" y="22814"/>
                      <a:pt x="12984" y="24619"/>
                    </a:cubicBezTo>
                    <a:cubicBezTo>
                      <a:pt x="18400" y="26425"/>
                      <a:pt x="23816" y="24619"/>
                      <a:pt x="25622" y="21009"/>
                    </a:cubicBezTo>
                    <a:cubicBezTo>
                      <a:pt x="27427" y="17398"/>
                      <a:pt x="23816" y="11982"/>
                      <a:pt x="18400" y="10176"/>
                    </a:cubicBezTo>
                    <a:cubicBezTo>
                      <a:pt x="18400" y="8371"/>
                      <a:pt x="16595" y="8371"/>
                      <a:pt x="14789" y="8371"/>
                    </a:cubicBezTo>
                    <a:close/>
                  </a:path>
                </a:pathLst>
              </a:custGeom>
              <a:solidFill>
                <a:srgbClr val="2E2E2E"/>
              </a:solidFill>
              <a:ln w="18013" cap="flat">
                <a:noFill/>
                <a:prstDash val="solid"/>
                <a:miter/>
              </a:ln>
            </p:spPr>
            <p:txBody>
              <a:bodyPr rtlCol="0" anchor="ctr"/>
              <a:lstStyle/>
              <a:p>
                <a:endParaRPr lang="zh-CN" altLang="en-US"/>
              </a:p>
            </p:txBody>
          </p:sp>
          <p:sp>
            <p:nvSpPr>
              <p:cNvPr id="116" name="任意多边形: 形状 115"/>
              <p:cNvSpPr/>
              <p:nvPr/>
            </p:nvSpPr>
            <p:spPr>
              <a:xfrm>
                <a:off x="9797337" y="6073801"/>
                <a:ext cx="180540" cy="162486"/>
              </a:xfrm>
              <a:custGeom>
                <a:avLst/>
                <a:gdLst>
                  <a:gd name="connsiteX0" fmla="*/ 45135 w 180539"/>
                  <a:gd name="connsiteY0" fmla="*/ 68605 h 162485"/>
                  <a:gd name="connsiteX1" fmla="*/ 0 w 180539"/>
                  <a:gd name="connsiteY1" fmla="*/ 151653 h 162485"/>
                  <a:gd name="connsiteX2" fmla="*/ 27081 w 180539"/>
                  <a:gd name="connsiteY2" fmla="*/ 167902 h 162485"/>
                  <a:gd name="connsiteX3" fmla="*/ 92075 w 180539"/>
                  <a:gd name="connsiteY3" fmla="*/ 149848 h 162485"/>
                  <a:gd name="connsiteX4" fmla="*/ 193178 w 180539"/>
                  <a:gd name="connsiteY4" fmla="*/ 39719 h 162485"/>
                  <a:gd name="connsiteX5" fmla="*/ 119156 w 180539"/>
                  <a:gd name="connsiteY5" fmla="*/ 0 h 162485"/>
                  <a:gd name="connsiteX6" fmla="*/ 45135 w 180539"/>
                  <a:gd name="connsiteY6" fmla="*/ 39719 h 162485"/>
                  <a:gd name="connsiteX7" fmla="*/ 45135 w 180539"/>
                  <a:gd name="connsiteY7" fmla="*/ 68605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539" h="162485">
                    <a:moveTo>
                      <a:pt x="45135" y="68605"/>
                    </a:moveTo>
                    <a:cubicBezTo>
                      <a:pt x="32497" y="119156"/>
                      <a:pt x="0" y="142626"/>
                      <a:pt x="0" y="151653"/>
                    </a:cubicBezTo>
                    <a:cubicBezTo>
                      <a:pt x="0" y="155264"/>
                      <a:pt x="1806" y="162486"/>
                      <a:pt x="27081" y="167902"/>
                    </a:cubicBezTo>
                    <a:cubicBezTo>
                      <a:pt x="54162" y="173318"/>
                      <a:pt x="75827" y="169707"/>
                      <a:pt x="92075" y="149848"/>
                    </a:cubicBezTo>
                    <a:cubicBezTo>
                      <a:pt x="110129" y="131794"/>
                      <a:pt x="185956" y="30692"/>
                      <a:pt x="193178" y="39719"/>
                    </a:cubicBezTo>
                    <a:cubicBezTo>
                      <a:pt x="182345" y="19859"/>
                      <a:pt x="151653" y="0"/>
                      <a:pt x="119156" y="0"/>
                    </a:cubicBezTo>
                    <a:cubicBezTo>
                      <a:pt x="70411" y="0"/>
                      <a:pt x="48746" y="23470"/>
                      <a:pt x="45135" y="39719"/>
                    </a:cubicBezTo>
                    <a:cubicBezTo>
                      <a:pt x="45135" y="41524"/>
                      <a:pt x="48746" y="54162"/>
                      <a:pt x="45135" y="68605"/>
                    </a:cubicBezTo>
                    <a:close/>
                  </a:path>
                </a:pathLst>
              </a:custGeom>
              <a:solidFill>
                <a:srgbClr val="2C2C2C"/>
              </a:solidFill>
              <a:ln w="18013" cap="flat">
                <a:noFill/>
                <a:prstDash val="solid"/>
                <a:miter/>
              </a:ln>
            </p:spPr>
            <p:txBody>
              <a:bodyPr rtlCol="0" anchor="ctr"/>
              <a:lstStyle/>
              <a:p>
                <a:endParaRPr lang="zh-CN" altLang="en-US"/>
              </a:p>
            </p:txBody>
          </p:sp>
          <p:sp>
            <p:nvSpPr>
              <p:cNvPr id="117" name="任意多边形: 形状 116"/>
              <p:cNvSpPr/>
              <p:nvPr/>
            </p:nvSpPr>
            <p:spPr>
              <a:xfrm>
                <a:off x="9795532" y="6112718"/>
                <a:ext cx="180540" cy="126378"/>
              </a:xfrm>
              <a:custGeom>
                <a:avLst/>
                <a:gdLst>
                  <a:gd name="connsiteX0" fmla="*/ 140821 w 180539"/>
                  <a:gd name="connsiteY0" fmla="*/ 18856 h 126377"/>
                  <a:gd name="connsiteX1" fmla="*/ 66800 w 180539"/>
                  <a:gd name="connsiteY1" fmla="*/ 24272 h 126377"/>
                  <a:gd name="connsiteX2" fmla="*/ 46940 w 180539"/>
                  <a:gd name="connsiteY2" fmla="*/ 9829 h 126377"/>
                  <a:gd name="connsiteX3" fmla="*/ 46940 w 180539"/>
                  <a:gd name="connsiteY3" fmla="*/ 9829 h 126377"/>
                  <a:gd name="connsiteX4" fmla="*/ 45135 w 180539"/>
                  <a:gd name="connsiteY4" fmla="*/ 29689 h 126377"/>
                  <a:gd name="connsiteX5" fmla="*/ 0 w 180539"/>
                  <a:gd name="connsiteY5" fmla="*/ 112737 h 126377"/>
                  <a:gd name="connsiteX6" fmla="*/ 27081 w 180539"/>
                  <a:gd name="connsiteY6" fmla="*/ 128986 h 126377"/>
                  <a:gd name="connsiteX7" fmla="*/ 92075 w 180539"/>
                  <a:gd name="connsiteY7" fmla="*/ 110932 h 126377"/>
                  <a:gd name="connsiteX8" fmla="*/ 189567 w 180539"/>
                  <a:gd name="connsiteY8" fmla="*/ 802 h 126377"/>
                  <a:gd name="connsiteX9" fmla="*/ 189567 w 180539"/>
                  <a:gd name="connsiteY9" fmla="*/ 802 h 126377"/>
                  <a:gd name="connsiteX10" fmla="*/ 140821 w 180539"/>
                  <a:gd name="connsiteY10" fmla="*/ 18856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539" h="126377">
                    <a:moveTo>
                      <a:pt x="140821" y="18856"/>
                    </a:moveTo>
                    <a:cubicBezTo>
                      <a:pt x="120962" y="31494"/>
                      <a:pt x="81243" y="26078"/>
                      <a:pt x="66800" y="24272"/>
                    </a:cubicBezTo>
                    <a:cubicBezTo>
                      <a:pt x="52357" y="20662"/>
                      <a:pt x="46940" y="9829"/>
                      <a:pt x="46940" y="9829"/>
                    </a:cubicBezTo>
                    <a:lnTo>
                      <a:pt x="46940" y="9829"/>
                    </a:lnTo>
                    <a:cubicBezTo>
                      <a:pt x="46940" y="15245"/>
                      <a:pt x="46940" y="22467"/>
                      <a:pt x="45135" y="29689"/>
                    </a:cubicBezTo>
                    <a:cubicBezTo>
                      <a:pt x="32497" y="80240"/>
                      <a:pt x="0" y="103710"/>
                      <a:pt x="0" y="112737"/>
                    </a:cubicBezTo>
                    <a:cubicBezTo>
                      <a:pt x="0" y="116348"/>
                      <a:pt x="1805" y="123569"/>
                      <a:pt x="27081" y="128986"/>
                    </a:cubicBezTo>
                    <a:cubicBezTo>
                      <a:pt x="54162" y="134402"/>
                      <a:pt x="75827" y="130791"/>
                      <a:pt x="92075" y="110932"/>
                    </a:cubicBezTo>
                    <a:cubicBezTo>
                      <a:pt x="108324" y="92878"/>
                      <a:pt x="173318" y="6218"/>
                      <a:pt x="189567" y="802"/>
                    </a:cubicBezTo>
                    <a:cubicBezTo>
                      <a:pt x="189567" y="802"/>
                      <a:pt x="189567" y="802"/>
                      <a:pt x="189567" y="802"/>
                    </a:cubicBezTo>
                    <a:cubicBezTo>
                      <a:pt x="182345" y="-2809"/>
                      <a:pt x="162486" y="6218"/>
                      <a:pt x="140821" y="18856"/>
                    </a:cubicBezTo>
                    <a:close/>
                  </a:path>
                </a:pathLst>
              </a:custGeom>
              <a:solidFill>
                <a:srgbClr val="252525"/>
              </a:solidFill>
              <a:ln w="18013" cap="flat">
                <a:noFill/>
                <a:prstDash val="solid"/>
                <a:miter/>
              </a:ln>
            </p:spPr>
            <p:txBody>
              <a:bodyPr rtlCol="0" anchor="ctr"/>
              <a:lstStyle/>
              <a:p>
                <a:endParaRPr lang="zh-CN" altLang="en-US"/>
              </a:p>
            </p:txBody>
          </p:sp>
          <p:sp>
            <p:nvSpPr>
              <p:cNvPr id="118" name="任意多边形: 形状 117"/>
              <p:cNvSpPr/>
              <p:nvPr/>
            </p:nvSpPr>
            <p:spPr>
              <a:xfrm>
                <a:off x="9802753" y="6200024"/>
                <a:ext cx="108324" cy="36108"/>
              </a:xfrm>
              <a:custGeom>
                <a:avLst/>
                <a:gdLst>
                  <a:gd name="connsiteX0" fmla="*/ 10832 w 108323"/>
                  <a:gd name="connsiteY0" fmla="*/ 154 h 36107"/>
                  <a:gd name="connsiteX1" fmla="*/ 0 w 108323"/>
                  <a:gd name="connsiteY1" fmla="*/ 14598 h 36107"/>
                  <a:gd name="connsiteX2" fmla="*/ 77632 w 108323"/>
                  <a:gd name="connsiteY2" fmla="*/ 30846 h 36107"/>
                  <a:gd name="connsiteX3" fmla="*/ 104713 w 108323"/>
                  <a:gd name="connsiteY3" fmla="*/ 47095 h 36107"/>
                  <a:gd name="connsiteX4" fmla="*/ 110129 w 108323"/>
                  <a:gd name="connsiteY4" fmla="*/ 43484 h 36107"/>
                  <a:gd name="connsiteX5" fmla="*/ 110129 w 108323"/>
                  <a:gd name="connsiteY5" fmla="*/ 36262 h 36107"/>
                  <a:gd name="connsiteX6" fmla="*/ 84854 w 108323"/>
                  <a:gd name="connsiteY6" fmla="*/ 21819 h 36107"/>
                  <a:gd name="connsiteX7" fmla="*/ 10832 w 108323"/>
                  <a:gd name="connsiteY7" fmla="*/ 154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10832" y="154"/>
                    </a:moveTo>
                    <a:cubicBezTo>
                      <a:pt x="7222" y="5571"/>
                      <a:pt x="3611" y="10987"/>
                      <a:pt x="0" y="14598"/>
                    </a:cubicBezTo>
                    <a:cubicBezTo>
                      <a:pt x="19859" y="5571"/>
                      <a:pt x="52357" y="18208"/>
                      <a:pt x="77632" y="30846"/>
                    </a:cubicBezTo>
                    <a:cubicBezTo>
                      <a:pt x="88464" y="36262"/>
                      <a:pt x="99297" y="41679"/>
                      <a:pt x="104713" y="47095"/>
                    </a:cubicBezTo>
                    <a:cubicBezTo>
                      <a:pt x="104713" y="47095"/>
                      <a:pt x="106518" y="48900"/>
                      <a:pt x="110129" y="43484"/>
                    </a:cubicBezTo>
                    <a:cubicBezTo>
                      <a:pt x="113740" y="38068"/>
                      <a:pt x="110129" y="36262"/>
                      <a:pt x="110129" y="36262"/>
                    </a:cubicBezTo>
                    <a:cubicBezTo>
                      <a:pt x="108324" y="36262"/>
                      <a:pt x="99297" y="29041"/>
                      <a:pt x="84854" y="21819"/>
                    </a:cubicBezTo>
                    <a:cubicBezTo>
                      <a:pt x="64994" y="12792"/>
                      <a:pt x="36108" y="-1651"/>
                      <a:pt x="10832" y="154"/>
                    </a:cubicBezTo>
                    <a:close/>
                  </a:path>
                </a:pathLst>
              </a:custGeom>
              <a:solidFill>
                <a:srgbClr val="1D1D1D"/>
              </a:solidFill>
              <a:ln w="18013" cap="flat">
                <a:noFill/>
                <a:prstDash val="solid"/>
                <a:miter/>
              </a:ln>
            </p:spPr>
            <p:txBody>
              <a:bodyPr rtlCol="0" anchor="ctr"/>
              <a:lstStyle/>
              <a:p>
                <a:endParaRPr lang="zh-CN" altLang="en-US"/>
              </a:p>
            </p:txBody>
          </p:sp>
          <p:sp>
            <p:nvSpPr>
              <p:cNvPr id="119" name="任意多边形: 形状 118"/>
              <p:cNvSpPr/>
              <p:nvPr/>
            </p:nvSpPr>
            <p:spPr>
              <a:xfrm>
                <a:off x="9824418" y="6170722"/>
                <a:ext cx="108324" cy="36108"/>
              </a:xfrm>
              <a:custGeom>
                <a:avLst/>
                <a:gdLst>
                  <a:gd name="connsiteX0" fmla="*/ 7222 w 108323"/>
                  <a:gd name="connsiteY0" fmla="*/ 570 h 36107"/>
                  <a:gd name="connsiteX1" fmla="*/ 0 w 108323"/>
                  <a:gd name="connsiteY1" fmla="*/ 15013 h 36107"/>
                  <a:gd name="connsiteX2" fmla="*/ 84854 w 108323"/>
                  <a:gd name="connsiteY2" fmla="*/ 29456 h 36107"/>
                  <a:gd name="connsiteX3" fmla="*/ 110129 w 108323"/>
                  <a:gd name="connsiteY3" fmla="*/ 42094 h 36107"/>
                  <a:gd name="connsiteX4" fmla="*/ 115545 w 108323"/>
                  <a:gd name="connsiteY4" fmla="*/ 38483 h 36107"/>
                  <a:gd name="connsiteX5" fmla="*/ 115545 w 108323"/>
                  <a:gd name="connsiteY5" fmla="*/ 31262 h 36107"/>
                  <a:gd name="connsiteX6" fmla="*/ 92075 w 108323"/>
                  <a:gd name="connsiteY6" fmla="*/ 18624 h 36107"/>
                  <a:gd name="connsiteX7" fmla="*/ 7222 w 108323"/>
                  <a:gd name="connsiteY7" fmla="*/ 5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7222" y="570"/>
                    </a:moveTo>
                    <a:cubicBezTo>
                      <a:pt x="5416" y="5986"/>
                      <a:pt x="1806" y="11402"/>
                      <a:pt x="0" y="15013"/>
                    </a:cubicBezTo>
                    <a:cubicBezTo>
                      <a:pt x="19859" y="4181"/>
                      <a:pt x="57773" y="16819"/>
                      <a:pt x="84854" y="29456"/>
                    </a:cubicBezTo>
                    <a:cubicBezTo>
                      <a:pt x="95686" y="34873"/>
                      <a:pt x="102908" y="38483"/>
                      <a:pt x="110129" y="42094"/>
                    </a:cubicBezTo>
                    <a:cubicBezTo>
                      <a:pt x="110129" y="42094"/>
                      <a:pt x="113740" y="43900"/>
                      <a:pt x="115545" y="38483"/>
                    </a:cubicBezTo>
                    <a:cubicBezTo>
                      <a:pt x="119156" y="33067"/>
                      <a:pt x="115545" y="31262"/>
                      <a:pt x="115545" y="31262"/>
                    </a:cubicBezTo>
                    <a:cubicBezTo>
                      <a:pt x="113740" y="31262"/>
                      <a:pt x="104713" y="25846"/>
                      <a:pt x="92075" y="18624"/>
                    </a:cubicBezTo>
                    <a:cubicBezTo>
                      <a:pt x="68605" y="11402"/>
                      <a:pt x="32497" y="-3041"/>
                      <a:pt x="7222" y="570"/>
                    </a:cubicBezTo>
                    <a:close/>
                  </a:path>
                </a:pathLst>
              </a:custGeom>
              <a:solidFill>
                <a:srgbClr val="1D1D1D"/>
              </a:solidFill>
              <a:ln w="18013" cap="flat">
                <a:noFill/>
                <a:prstDash val="solid"/>
                <a:miter/>
              </a:ln>
            </p:spPr>
            <p:txBody>
              <a:bodyPr rtlCol="0" anchor="ctr"/>
              <a:lstStyle/>
              <a:p>
                <a:endParaRPr lang="zh-CN" altLang="en-US"/>
              </a:p>
            </p:txBody>
          </p:sp>
          <p:sp>
            <p:nvSpPr>
              <p:cNvPr id="120" name="任意多边形: 形状 119"/>
              <p:cNvSpPr/>
              <p:nvPr/>
            </p:nvSpPr>
            <p:spPr>
              <a:xfrm>
                <a:off x="9835250" y="6143179"/>
                <a:ext cx="126378" cy="36108"/>
              </a:xfrm>
              <a:custGeom>
                <a:avLst/>
                <a:gdLst>
                  <a:gd name="connsiteX0" fmla="*/ 104713 w 126377"/>
                  <a:gd name="connsiteY0" fmla="*/ 19087 h 36107"/>
                  <a:gd name="connsiteX1" fmla="*/ 5416 w 126377"/>
                  <a:gd name="connsiteY1" fmla="*/ 2838 h 36107"/>
                  <a:gd name="connsiteX2" fmla="*/ 0 w 126377"/>
                  <a:gd name="connsiteY2" fmla="*/ 19087 h 36107"/>
                  <a:gd name="connsiteX3" fmla="*/ 97491 w 126377"/>
                  <a:gd name="connsiteY3" fmla="*/ 28114 h 36107"/>
                  <a:gd name="connsiteX4" fmla="*/ 120962 w 126377"/>
                  <a:gd name="connsiteY4" fmla="*/ 38946 h 36107"/>
                  <a:gd name="connsiteX5" fmla="*/ 126378 w 126377"/>
                  <a:gd name="connsiteY5" fmla="*/ 35336 h 36107"/>
                  <a:gd name="connsiteX6" fmla="*/ 126378 w 126377"/>
                  <a:gd name="connsiteY6" fmla="*/ 28114 h 36107"/>
                  <a:gd name="connsiteX7" fmla="*/ 104713 w 126377"/>
                  <a:gd name="connsiteY7" fmla="*/ 1908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36107">
                    <a:moveTo>
                      <a:pt x="104713" y="19087"/>
                    </a:moveTo>
                    <a:cubicBezTo>
                      <a:pt x="77632" y="8255"/>
                      <a:pt x="34302" y="-6189"/>
                      <a:pt x="5416" y="2838"/>
                    </a:cubicBezTo>
                    <a:cubicBezTo>
                      <a:pt x="3611" y="8255"/>
                      <a:pt x="1805" y="13671"/>
                      <a:pt x="0" y="19087"/>
                    </a:cubicBezTo>
                    <a:cubicBezTo>
                      <a:pt x="18054" y="1033"/>
                      <a:pt x="64994" y="15476"/>
                      <a:pt x="97491" y="28114"/>
                    </a:cubicBezTo>
                    <a:cubicBezTo>
                      <a:pt x="106518" y="31725"/>
                      <a:pt x="115545" y="35336"/>
                      <a:pt x="120962" y="38946"/>
                    </a:cubicBezTo>
                    <a:cubicBezTo>
                      <a:pt x="120962" y="38946"/>
                      <a:pt x="124572" y="40752"/>
                      <a:pt x="126378" y="35336"/>
                    </a:cubicBezTo>
                    <a:cubicBezTo>
                      <a:pt x="128183" y="29919"/>
                      <a:pt x="126378" y="28114"/>
                      <a:pt x="126378" y="28114"/>
                    </a:cubicBezTo>
                    <a:cubicBezTo>
                      <a:pt x="122767" y="28114"/>
                      <a:pt x="115545" y="24503"/>
                      <a:pt x="104713" y="19087"/>
                    </a:cubicBezTo>
                    <a:close/>
                  </a:path>
                </a:pathLst>
              </a:custGeom>
              <a:solidFill>
                <a:srgbClr val="1D1D1D"/>
              </a:solidFill>
              <a:ln w="18013" cap="flat">
                <a:noFill/>
                <a:prstDash val="solid"/>
                <a:miter/>
              </a:ln>
            </p:spPr>
            <p:txBody>
              <a:bodyPr rtlCol="0" anchor="ctr"/>
              <a:lstStyle/>
              <a:p>
                <a:endParaRPr lang="zh-CN" altLang="en-US"/>
              </a:p>
            </p:txBody>
          </p:sp>
          <p:sp>
            <p:nvSpPr>
              <p:cNvPr id="121" name="任意多边形: 形状 120"/>
              <p:cNvSpPr/>
              <p:nvPr/>
            </p:nvSpPr>
            <p:spPr>
              <a:xfrm>
                <a:off x="9820302" y="6163929"/>
                <a:ext cx="108324" cy="18054"/>
              </a:xfrm>
              <a:custGeom>
                <a:avLst/>
                <a:gdLst>
                  <a:gd name="connsiteX0" fmla="*/ 13143 w 108323"/>
                  <a:gd name="connsiteY0" fmla="*/ 1947 h 18053"/>
                  <a:gd name="connsiteX1" fmla="*/ 2311 w 108323"/>
                  <a:gd name="connsiteY1" fmla="*/ 5558 h 18053"/>
                  <a:gd name="connsiteX2" fmla="*/ 506 w 108323"/>
                  <a:gd name="connsiteY2" fmla="*/ 12780 h 18053"/>
                  <a:gd name="connsiteX3" fmla="*/ 5922 w 108323"/>
                  <a:gd name="connsiteY3" fmla="*/ 16390 h 18053"/>
                  <a:gd name="connsiteX4" fmla="*/ 5922 w 108323"/>
                  <a:gd name="connsiteY4" fmla="*/ 16390 h 18053"/>
                  <a:gd name="connsiteX5" fmla="*/ 103413 w 108323"/>
                  <a:gd name="connsiteY5" fmla="*/ 18196 h 18053"/>
                  <a:gd name="connsiteX6" fmla="*/ 112440 w 108323"/>
                  <a:gd name="connsiteY6" fmla="*/ 7363 h 18053"/>
                  <a:gd name="connsiteX7" fmla="*/ 13143 w 108323"/>
                  <a:gd name="connsiteY7" fmla="*/ 1947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18053">
                    <a:moveTo>
                      <a:pt x="13143" y="1947"/>
                    </a:moveTo>
                    <a:cubicBezTo>
                      <a:pt x="9532" y="1947"/>
                      <a:pt x="5922" y="3753"/>
                      <a:pt x="2311" y="5558"/>
                    </a:cubicBezTo>
                    <a:cubicBezTo>
                      <a:pt x="2311" y="5558"/>
                      <a:pt x="-1300" y="7363"/>
                      <a:pt x="506" y="12780"/>
                    </a:cubicBezTo>
                    <a:cubicBezTo>
                      <a:pt x="2311" y="18196"/>
                      <a:pt x="5922" y="16390"/>
                      <a:pt x="5922" y="16390"/>
                    </a:cubicBezTo>
                    <a:cubicBezTo>
                      <a:pt x="5922" y="16390"/>
                      <a:pt x="5922" y="16390"/>
                      <a:pt x="5922" y="16390"/>
                    </a:cubicBezTo>
                    <a:cubicBezTo>
                      <a:pt x="29392" y="7363"/>
                      <a:pt x="79943" y="14585"/>
                      <a:pt x="103413" y="18196"/>
                    </a:cubicBezTo>
                    <a:cubicBezTo>
                      <a:pt x="107024" y="14585"/>
                      <a:pt x="108829" y="10974"/>
                      <a:pt x="112440" y="7363"/>
                    </a:cubicBezTo>
                    <a:cubicBezTo>
                      <a:pt x="96192" y="3753"/>
                      <a:pt x="45640" y="-3469"/>
                      <a:pt x="13143" y="1947"/>
                    </a:cubicBezTo>
                    <a:close/>
                  </a:path>
                </a:pathLst>
              </a:custGeom>
              <a:solidFill>
                <a:srgbClr val="1D1D1D"/>
              </a:solidFill>
              <a:ln w="18013" cap="flat">
                <a:noFill/>
                <a:prstDash val="solid"/>
                <a:miter/>
              </a:ln>
            </p:spPr>
            <p:txBody>
              <a:bodyPr rtlCol="0" anchor="ctr"/>
              <a:lstStyle/>
              <a:p>
                <a:endParaRPr lang="zh-CN" altLang="en-US"/>
              </a:p>
            </p:txBody>
          </p:sp>
          <p:sp>
            <p:nvSpPr>
              <p:cNvPr id="122" name="任意多边形: 形状 121"/>
              <p:cNvSpPr/>
              <p:nvPr/>
            </p:nvSpPr>
            <p:spPr>
              <a:xfrm>
                <a:off x="9793927" y="6195354"/>
                <a:ext cx="108324" cy="18054"/>
              </a:xfrm>
              <a:custGeom>
                <a:avLst/>
                <a:gdLst>
                  <a:gd name="connsiteX0" fmla="*/ 23270 w 108323"/>
                  <a:gd name="connsiteY0" fmla="*/ 1215 h 0"/>
                  <a:gd name="connsiteX1" fmla="*/ 1605 w 108323"/>
                  <a:gd name="connsiteY1" fmla="*/ 8436 h 0"/>
                  <a:gd name="connsiteX2" fmla="*/ 1605 w 108323"/>
                  <a:gd name="connsiteY2" fmla="*/ 13852 h 0"/>
                  <a:gd name="connsiteX3" fmla="*/ 8826 w 108323"/>
                  <a:gd name="connsiteY3" fmla="*/ 17463 h 0"/>
                  <a:gd name="connsiteX4" fmla="*/ 14243 w 108323"/>
                  <a:gd name="connsiteY4" fmla="*/ 15658 h 0"/>
                  <a:gd name="connsiteX5" fmla="*/ 108123 w 108323"/>
                  <a:gd name="connsiteY5" fmla="*/ 15658 h 0"/>
                  <a:gd name="connsiteX6" fmla="*/ 117150 w 108323"/>
                  <a:gd name="connsiteY6" fmla="*/ 4825 h 0"/>
                  <a:gd name="connsiteX7" fmla="*/ 23270 w 108323"/>
                  <a:gd name="connsiteY7" fmla="*/ 1215 h 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a:moveTo>
                      <a:pt x="23270" y="1215"/>
                    </a:moveTo>
                    <a:cubicBezTo>
                      <a:pt x="14243" y="3020"/>
                      <a:pt x="5216" y="4825"/>
                      <a:pt x="1605" y="8436"/>
                    </a:cubicBezTo>
                    <a:cubicBezTo>
                      <a:pt x="1605" y="8436"/>
                      <a:pt x="-2006" y="10242"/>
                      <a:pt x="1605" y="13852"/>
                    </a:cubicBezTo>
                    <a:cubicBezTo>
                      <a:pt x="5216" y="19269"/>
                      <a:pt x="8826" y="17463"/>
                      <a:pt x="8826" y="17463"/>
                    </a:cubicBezTo>
                    <a:cubicBezTo>
                      <a:pt x="10632" y="15658"/>
                      <a:pt x="12437" y="15658"/>
                      <a:pt x="14243" y="15658"/>
                    </a:cubicBezTo>
                    <a:cubicBezTo>
                      <a:pt x="32297" y="10242"/>
                      <a:pt x="75626" y="12047"/>
                      <a:pt x="108123" y="15658"/>
                    </a:cubicBezTo>
                    <a:cubicBezTo>
                      <a:pt x="109929" y="12047"/>
                      <a:pt x="113539" y="8436"/>
                      <a:pt x="117150" y="4825"/>
                    </a:cubicBezTo>
                    <a:cubicBezTo>
                      <a:pt x="97291" y="3020"/>
                      <a:pt x="52156" y="-2396"/>
                      <a:pt x="23270" y="1215"/>
                    </a:cubicBezTo>
                    <a:close/>
                  </a:path>
                </a:pathLst>
              </a:custGeom>
              <a:solidFill>
                <a:srgbClr val="1D1D1D"/>
              </a:solidFill>
              <a:ln w="18013" cap="flat">
                <a:noFill/>
                <a:prstDash val="solid"/>
                <a:miter/>
              </a:ln>
            </p:spPr>
            <p:txBody>
              <a:bodyPr rtlCol="0" anchor="ctr"/>
              <a:lstStyle/>
              <a:p>
                <a:endParaRPr lang="zh-CN" altLang="en-US"/>
              </a:p>
            </p:txBody>
          </p:sp>
          <p:sp>
            <p:nvSpPr>
              <p:cNvPr id="123" name="任意多边形: 形状 122"/>
              <p:cNvSpPr/>
              <p:nvPr/>
            </p:nvSpPr>
            <p:spPr>
              <a:xfrm>
                <a:off x="10042871" y="6366276"/>
                <a:ext cx="18054" cy="18054"/>
              </a:xfrm>
              <a:custGeom>
                <a:avLst/>
                <a:gdLst>
                  <a:gd name="connsiteX0" fmla="*/ 0 w 18053"/>
                  <a:gd name="connsiteY0" fmla="*/ 18054 h 18053"/>
                  <a:gd name="connsiteX1" fmla="*/ 25275 w 18053"/>
                  <a:gd name="connsiteY1" fmla="*/ 19859 h 18053"/>
                  <a:gd name="connsiteX2" fmla="*/ 18054 w 18053"/>
                  <a:gd name="connsiteY2" fmla="*/ 0 h 18053"/>
                  <a:gd name="connsiteX3" fmla="*/ 1805 w 18053"/>
                  <a:gd name="connsiteY3" fmla="*/ 9027 h 18053"/>
                </a:gdLst>
                <a:ahLst/>
                <a:cxnLst>
                  <a:cxn ang="0">
                    <a:pos x="connsiteX0" y="connsiteY0"/>
                  </a:cxn>
                  <a:cxn ang="0">
                    <a:pos x="connsiteX1" y="connsiteY1"/>
                  </a:cxn>
                  <a:cxn ang="0">
                    <a:pos x="connsiteX2" y="connsiteY2"/>
                  </a:cxn>
                  <a:cxn ang="0">
                    <a:pos x="connsiteX3" y="connsiteY3"/>
                  </a:cxn>
                </a:cxnLst>
                <a:rect l="l" t="t" r="r" b="b"/>
                <a:pathLst>
                  <a:path w="18053" h="18053">
                    <a:moveTo>
                      <a:pt x="0" y="18054"/>
                    </a:moveTo>
                    <a:lnTo>
                      <a:pt x="25275" y="19859"/>
                    </a:lnTo>
                    <a:lnTo>
                      <a:pt x="18054" y="0"/>
                    </a:lnTo>
                    <a:lnTo>
                      <a:pt x="1805" y="9027"/>
                    </a:lnTo>
                    <a:close/>
                  </a:path>
                </a:pathLst>
              </a:custGeom>
              <a:solidFill>
                <a:srgbClr val="090909"/>
              </a:solidFill>
              <a:ln w="18013" cap="flat">
                <a:noFill/>
                <a:prstDash val="solid"/>
                <a:miter/>
              </a:ln>
            </p:spPr>
            <p:txBody>
              <a:bodyPr rtlCol="0" anchor="ctr"/>
              <a:lstStyle/>
              <a:p>
                <a:endParaRPr lang="zh-CN" altLang="en-US"/>
              </a:p>
            </p:txBody>
          </p:sp>
          <p:sp>
            <p:nvSpPr>
              <p:cNvPr id="124" name="任意多边形: 形状 123"/>
              <p:cNvSpPr/>
              <p:nvPr/>
            </p:nvSpPr>
            <p:spPr>
              <a:xfrm>
                <a:off x="9712483" y="6351832"/>
                <a:ext cx="379133" cy="18054"/>
              </a:xfrm>
              <a:custGeom>
                <a:avLst/>
                <a:gdLst>
                  <a:gd name="connsiteX0" fmla="*/ 7222 w 379133"/>
                  <a:gd name="connsiteY0" fmla="*/ 34303 h 18053"/>
                  <a:gd name="connsiteX1" fmla="*/ 326777 w 379133"/>
                  <a:gd name="connsiteY1" fmla="*/ 34303 h 18053"/>
                  <a:gd name="connsiteX2" fmla="*/ 346636 w 379133"/>
                  <a:gd name="connsiteY2" fmla="*/ 16249 h 18053"/>
                  <a:gd name="connsiteX3" fmla="*/ 355663 w 379133"/>
                  <a:gd name="connsiteY3" fmla="*/ 34303 h 18053"/>
                  <a:gd name="connsiteX4" fmla="*/ 384550 w 379133"/>
                  <a:gd name="connsiteY4" fmla="*/ 34303 h 18053"/>
                  <a:gd name="connsiteX5" fmla="*/ 388160 w 379133"/>
                  <a:gd name="connsiteY5" fmla="*/ 12638 h 18053"/>
                  <a:gd name="connsiteX6" fmla="*/ 388160 w 379133"/>
                  <a:gd name="connsiteY6" fmla="*/ 0 h 18053"/>
                  <a:gd name="connsiteX7" fmla="*/ 346636 w 379133"/>
                  <a:gd name="connsiteY7" fmla="*/ 9027 h 18053"/>
                  <a:gd name="connsiteX8" fmla="*/ 63189 w 379133"/>
                  <a:gd name="connsiteY8" fmla="*/ 18054 h 18053"/>
                  <a:gd name="connsiteX9" fmla="*/ 0 w 379133"/>
                  <a:gd name="connsiteY9" fmla="*/ 27081 h 18053"/>
                  <a:gd name="connsiteX10" fmla="*/ 7222 w 379133"/>
                  <a:gd name="connsiteY10" fmla="*/ 34303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9133" h="18053">
                    <a:moveTo>
                      <a:pt x="7222" y="34303"/>
                    </a:moveTo>
                    <a:cubicBezTo>
                      <a:pt x="7222" y="34303"/>
                      <a:pt x="319555" y="34303"/>
                      <a:pt x="326777" y="34303"/>
                    </a:cubicBezTo>
                    <a:cubicBezTo>
                      <a:pt x="333999" y="34303"/>
                      <a:pt x="346636" y="16249"/>
                      <a:pt x="346636" y="16249"/>
                    </a:cubicBezTo>
                    <a:cubicBezTo>
                      <a:pt x="346636" y="16249"/>
                      <a:pt x="346636" y="34303"/>
                      <a:pt x="355663" y="34303"/>
                    </a:cubicBezTo>
                    <a:cubicBezTo>
                      <a:pt x="364690" y="34303"/>
                      <a:pt x="382744" y="34303"/>
                      <a:pt x="384550" y="34303"/>
                    </a:cubicBezTo>
                    <a:cubicBezTo>
                      <a:pt x="386355" y="34303"/>
                      <a:pt x="388160" y="36108"/>
                      <a:pt x="388160" y="12638"/>
                    </a:cubicBezTo>
                    <a:cubicBezTo>
                      <a:pt x="388160" y="9027"/>
                      <a:pt x="388160" y="3611"/>
                      <a:pt x="388160" y="0"/>
                    </a:cubicBezTo>
                    <a:cubicBezTo>
                      <a:pt x="371912" y="39719"/>
                      <a:pt x="353858" y="16249"/>
                      <a:pt x="346636" y="9027"/>
                    </a:cubicBezTo>
                    <a:cubicBezTo>
                      <a:pt x="312334" y="36108"/>
                      <a:pt x="101102" y="16249"/>
                      <a:pt x="63189" y="18054"/>
                    </a:cubicBezTo>
                    <a:cubicBezTo>
                      <a:pt x="37913" y="18054"/>
                      <a:pt x="12638" y="23470"/>
                      <a:pt x="0" y="27081"/>
                    </a:cubicBezTo>
                    <a:cubicBezTo>
                      <a:pt x="3611" y="32497"/>
                      <a:pt x="7222" y="34303"/>
                      <a:pt x="7222" y="34303"/>
                    </a:cubicBezTo>
                    <a:close/>
                  </a:path>
                </a:pathLst>
              </a:custGeom>
              <a:solidFill>
                <a:srgbClr val="000000"/>
              </a:solidFill>
              <a:ln w="18013" cap="flat">
                <a:noFill/>
                <a:prstDash val="solid"/>
                <a:miter/>
              </a:ln>
            </p:spPr>
            <p:txBody>
              <a:bodyPr rtlCol="0" anchor="ctr"/>
              <a:lstStyle/>
              <a:p>
                <a:endParaRPr lang="zh-CN" altLang="en-US"/>
              </a:p>
            </p:txBody>
          </p:sp>
          <p:sp>
            <p:nvSpPr>
              <p:cNvPr id="125" name="任意多边形: 形状 124"/>
              <p:cNvSpPr/>
              <p:nvPr/>
            </p:nvSpPr>
            <p:spPr>
              <a:xfrm>
                <a:off x="9772062" y="2249970"/>
                <a:ext cx="162486" cy="180540"/>
              </a:xfrm>
              <a:custGeom>
                <a:avLst/>
                <a:gdLst>
                  <a:gd name="connsiteX0" fmla="*/ 0 w 162485"/>
                  <a:gd name="connsiteY0" fmla="*/ 104713 h 180539"/>
                  <a:gd name="connsiteX1" fmla="*/ 153459 w 162485"/>
                  <a:gd name="connsiteY1" fmla="*/ 0 h 180539"/>
                  <a:gd name="connsiteX2" fmla="*/ 97491 w 162485"/>
                  <a:gd name="connsiteY2" fmla="*/ 189567 h 180539"/>
                  <a:gd name="connsiteX3" fmla="*/ 0 w 162485"/>
                  <a:gd name="connsiteY3" fmla="*/ 104713 h 180539"/>
                </a:gdLst>
                <a:ahLst/>
                <a:cxnLst>
                  <a:cxn ang="0">
                    <a:pos x="connsiteX0" y="connsiteY0"/>
                  </a:cxn>
                  <a:cxn ang="0">
                    <a:pos x="connsiteX1" y="connsiteY1"/>
                  </a:cxn>
                  <a:cxn ang="0">
                    <a:pos x="connsiteX2" y="connsiteY2"/>
                  </a:cxn>
                  <a:cxn ang="0">
                    <a:pos x="connsiteX3" y="connsiteY3"/>
                  </a:cxn>
                </a:cxnLst>
                <a:rect l="l" t="t" r="r" b="b"/>
                <a:pathLst>
                  <a:path w="162485" h="180539">
                    <a:moveTo>
                      <a:pt x="0" y="104713"/>
                    </a:moveTo>
                    <a:cubicBezTo>
                      <a:pt x="0" y="104713"/>
                      <a:pt x="126378" y="68605"/>
                      <a:pt x="153459" y="0"/>
                    </a:cubicBezTo>
                    <a:cubicBezTo>
                      <a:pt x="204010" y="102908"/>
                      <a:pt x="111935" y="193178"/>
                      <a:pt x="97491" y="189567"/>
                    </a:cubicBezTo>
                    <a:cubicBezTo>
                      <a:pt x="83048" y="185956"/>
                      <a:pt x="32497" y="111935"/>
                      <a:pt x="0" y="104713"/>
                    </a:cubicBezTo>
                    <a:close/>
                  </a:path>
                </a:pathLst>
              </a:custGeom>
              <a:solidFill>
                <a:srgbClr val="F4EBE6"/>
              </a:solidFill>
              <a:ln w="18013" cap="flat">
                <a:noFill/>
                <a:prstDash val="solid"/>
                <a:miter/>
              </a:ln>
            </p:spPr>
            <p:txBody>
              <a:bodyPr rtlCol="0" anchor="ctr"/>
              <a:lstStyle/>
              <a:p>
                <a:endParaRPr lang="zh-CN" altLang="en-US"/>
              </a:p>
            </p:txBody>
          </p:sp>
          <p:sp>
            <p:nvSpPr>
              <p:cNvPr id="126" name="任意多边形: 形状 125"/>
              <p:cNvSpPr/>
              <p:nvPr/>
            </p:nvSpPr>
            <p:spPr>
              <a:xfrm>
                <a:off x="9630270" y="2249970"/>
                <a:ext cx="126378" cy="162486"/>
              </a:xfrm>
              <a:custGeom>
                <a:avLst/>
                <a:gdLst>
                  <a:gd name="connsiteX0" fmla="*/ 141792 w 126377"/>
                  <a:gd name="connsiteY0" fmla="*/ 104713 h 162485"/>
                  <a:gd name="connsiteX1" fmla="*/ 9998 w 126377"/>
                  <a:gd name="connsiteY1" fmla="*/ 0 h 162485"/>
                  <a:gd name="connsiteX2" fmla="*/ 60549 w 126377"/>
                  <a:gd name="connsiteY2" fmla="*/ 173318 h 162485"/>
                  <a:gd name="connsiteX3" fmla="*/ 141792 w 126377"/>
                  <a:gd name="connsiteY3" fmla="*/ 104713 h 162485"/>
                </a:gdLst>
                <a:ahLst/>
                <a:cxnLst>
                  <a:cxn ang="0">
                    <a:pos x="connsiteX0" y="connsiteY0"/>
                  </a:cxn>
                  <a:cxn ang="0">
                    <a:pos x="connsiteX1" y="connsiteY1"/>
                  </a:cxn>
                  <a:cxn ang="0">
                    <a:pos x="connsiteX2" y="connsiteY2"/>
                  </a:cxn>
                  <a:cxn ang="0">
                    <a:pos x="connsiteX3" y="connsiteY3"/>
                  </a:cxn>
                </a:cxnLst>
                <a:rect l="l" t="t" r="r" b="b"/>
                <a:pathLst>
                  <a:path w="126377" h="162485">
                    <a:moveTo>
                      <a:pt x="141792" y="104713"/>
                    </a:moveTo>
                    <a:cubicBezTo>
                      <a:pt x="141792" y="104713"/>
                      <a:pt x="37079" y="68605"/>
                      <a:pt x="9998" y="0"/>
                    </a:cubicBezTo>
                    <a:cubicBezTo>
                      <a:pt x="-26110" y="77632"/>
                      <a:pt x="46106" y="176929"/>
                      <a:pt x="60549" y="173318"/>
                    </a:cubicBezTo>
                    <a:cubicBezTo>
                      <a:pt x="74992" y="169707"/>
                      <a:pt x="109295" y="111935"/>
                      <a:pt x="141792" y="104713"/>
                    </a:cubicBezTo>
                    <a:close/>
                  </a:path>
                </a:pathLst>
              </a:custGeom>
              <a:solidFill>
                <a:srgbClr val="F4EBE6"/>
              </a:solidFill>
              <a:ln w="18013" cap="flat">
                <a:noFill/>
                <a:prstDash val="solid"/>
                <a:miter/>
              </a:ln>
            </p:spPr>
            <p:txBody>
              <a:bodyPr rtlCol="0" anchor="ctr"/>
              <a:lstStyle/>
              <a:p>
                <a:endParaRPr lang="zh-CN" altLang="en-US"/>
              </a:p>
            </p:txBody>
          </p:sp>
          <p:sp>
            <p:nvSpPr>
              <p:cNvPr id="127" name="任意多边形: 形状 126"/>
              <p:cNvSpPr/>
              <p:nvPr/>
            </p:nvSpPr>
            <p:spPr>
              <a:xfrm>
                <a:off x="9481183" y="2275245"/>
                <a:ext cx="595781" cy="956861"/>
              </a:xfrm>
              <a:custGeom>
                <a:avLst/>
                <a:gdLst>
                  <a:gd name="connsiteX0" fmla="*/ 529191 w 595781"/>
                  <a:gd name="connsiteY0" fmla="*/ 7222 h 956860"/>
                  <a:gd name="connsiteX1" fmla="*/ 482251 w 595781"/>
                  <a:gd name="connsiteY1" fmla="*/ 0 h 956860"/>
                  <a:gd name="connsiteX2" fmla="*/ 247549 w 595781"/>
                  <a:gd name="connsiteY2" fmla="*/ 886450 h 956860"/>
                  <a:gd name="connsiteX3" fmla="*/ 132004 w 595781"/>
                  <a:gd name="connsiteY3" fmla="*/ 5416 h 956860"/>
                  <a:gd name="connsiteX4" fmla="*/ 103118 w 595781"/>
                  <a:gd name="connsiteY4" fmla="*/ 10832 h 956860"/>
                  <a:gd name="connsiteX5" fmla="*/ 210 w 595781"/>
                  <a:gd name="connsiteY5" fmla="*/ 222064 h 956860"/>
                  <a:gd name="connsiteX6" fmla="*/ 94091 w 595781"/>
                  <a:gd name="connsiteY6" fmla="*/ 240118 h 956860"/>
                  <a:gd name="connsiteX7" fmla="*/ 210 w 595781"/>
                  <a:gd name="connsiteY7" fmla="*/ 330388 h 956860"/>
                  <a:gd name="connsiteX8" fmla="*/ 247549 w 595781"/>
                  <a:gd name="connsiteY8" fmla="*/ 960471 h 956860"/>
                  <a:gd name="connsiteX9" fmla="*/ 583353 w 595781"/>
                  <a:gd name="connsiteY9" fmla="*/ 306918 h 956860"/>
                  <a:gd name="connsiteX10" fmla="*/ 491278 w 595781"/>
                  <a:gd name="connsiteY10" fmla="*/ 223869 h 956860"/>
                  <a:gd name="connsiteX11" fmla="*/ 597797 w 595781"/>
                  <a:gd name="connsiteY11" fmla="*/ 214842 h 956860"/>
                  <a:gd name="connsiteX12" fmla="*/ 529191 w 595781"/>
                  <a:gd name="connsiteY12" fmla="*/ 7222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956860">
                    <a:moveTo>
                      <a:pt x="529191" y="7222"/>
                    </a:moveTo>
                    <a:cubicBezTo>
                      <a:pt x="514748" y="5416"/>
                      <a:pt x="498500" y="1805"/>
                      <a:pt x="482251" y="0"/>
                    </a:cubicBezTo>
                    <a:cubicBezTo>
                      <a:pt x="529191" y="120962"/>
                      <a:pt x="410035" y="666192"/>
                      <a:pt x="247549" y="886450"/>
                    </a:cubicBezTo>
                    <a:cubicBezTo>
                      <a:pt x="88674" y="538008"/>
                      <a:pt x="90480" y="167902"/>
                      <a:pt x="132004" y="5416"/>
                    </a:cubicBezTo>
                    <a:cubicBezTo>
                      <a:pt x="122977" y="7222"/>
                      <a:pt x="113950" y="9027"/>
                      <a:pt x="103118" y="10832"/>
                    </a:cubicBezTo>
                    <a:cubicBezTo>
                      <a:pt x="95896" y="12638"/>
                      <a:pt x="-5206" y="196788"/>
                      <a:pt x="210" y="222064"/>
                    </a:cubicBezTo>
                    <a:cubicBezTo>
                      <a:pt x="2015" y="227480"/>
                      <a:pt x="94091" y="240118"/>
                      <a:pt x="94091" y="240118"/>
                    </a:cubicBezTo>
                    <a:cubicBezTo>
                      <a:pt x="94091" y="240118"/>
                      <a:pt x="-1595" y="319555"/>
                      <a:pt x="210" y="330388"/>
                    </a:cubicBezTo>
                    <a:cubicBezTo>
                      <a:pt x="41734" y="725770"/>
                      <a:pt x="247549" y="960471"/>
                      <a:pt x="247549" y="960471"/>
                    </a:cubicBezTo>
                    <a:cubicBezTo>
                      <a:pt x="247549" y="960471"/>
                      <a:pt x="377538" y="839510"/>
                      <a:pt x="583353" y="306918"/>
                    </a:cubicBezTo>
                    <a:cubicBezTo>
                      <a:pt x="585159" y="297891"/>
                      <a:pt x="491278" y="223869"/>
                      <a:pt x="491278" y="223869"/>
                    </a:cubicBezTo>
                    <a:cubicBezTo>
                      <a:pt x="491278" y="223869"/>
                      <a:pt x="597797" y="220258"/>
                      <a:pt x="597797" y="214842"/>
                    </a:cubicBezTo>
                    <a:cubicBezTo>
                      <a:pt x="603213" y="189567"/>
                      <a:pt x="567105" y="77632"/>
                      <a:pt x="529191" y="7222"/>
                    </a:cubicBezTo>
                    <a:close/>
                  </a:path>
                </a:pathLst>
              </a:custGeom>
              <a:solidFill>
                <a:srgbClr val="2A2E31"/>
              </a:solidFill>
              <a:ln w="18013" cap="flat">
                <a:noFill/>
                <a:prstDash val="solid"/>
                <a:miter/>
              </a:ln>
            </p:spPr>
            <p:txBody>
              <a:bodyPr rtlCol="0" anchor="ctr"/>
              <a:lstStyle/>
              <a:p>
                <a:endParaRPr lang="zh-CN" altLang="en-US"/>
              </a:p>
            </p:txBody>
          </p:sp>
          <p:sp>
            <p:nvSpPr>
              <p:cNvPr id="128" name="任意多边形: 形状 127"/>
              <p:cNvSpPr/>
              <p:nvPr/>
            </p:nvSpPr>
            <p:spPr>
              <a:xfrm>
                <a:off x="9689013" y="3327792"/>
                <a:ext cx="54162" cy="54162"/>
              </a:xfrm>
              <a:custGeom>
                <a:avLst/>
                <a:gdLst>
                  <a:gd name="connsiteX0" fmla="*/ 61384 w 54161"/>
                  <a:gd name="connsiteY0" fmla="*/ 30692 h 54161"/>
                  <a:gd name="connsiteX1" fmla="*/ 30692 w 54161"/>
                  <a:gd name="connsiteY1" fmla="*/ 61383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3"/>
                      <a:pt x="30692" y="61383"/>
                    </a:cubicBezTo>
                    <a:cubicBezTo>
                      <a:pt x="14443" y="61383"/>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29" name="任意多边形: 形状 128"/>
              <p:cNvSpPr/>
              <p:nvPr/>
            </p:nvSpPr>
            <p:spPr>
              <a:xfrm>
                <a:off x="9685402" y="3533607"/>
                <a:ext cx="54162" cy="54162"/>
              </a:xfrm>
              <a:custGeom>
                <a:avLst/>
                <a:gdLst>
                  <a:gd name="connsiteX0" fmla="*/ 61384 w 54161"/>
                  <a:gd name="connsiteY0" fmla="*/ 30692 h 54161"/>
                  <a:gd name="connsiteX1" fmla="*/ 30692 w 54161"/>
                  <a:gd name="connsiteY1" fmla="*/ 61384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4"/>
                      <a:pt x="30692" y="61384"/>
                    </a:cubicBezTo>
                    <a:cubicBezTo>
                      <a:pt x="14443" y="61384"/>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30" name="任意多边形: 形状 129"/>
              <p:cNvSpPr/>
              <p:nvPr/>
            </p:nvSpPr>
            <p:spPr>
              <a:xfrm>
                <a:off x="8484813" y="2533417"/>
                <a:ext cx="180540" cy="180540"/>
              </a:xfrm>
              <a:custGeom>
                <a:avLst/>
                <a:gdLst>
                  <a:gd name="connsiteX0" fmla="*/ 37913 w 180539"/>
                  <a:gd name="connsiteY0" fmla="*/ 193177 h 180539"/>
                  <a:gd name="connsiteX1" fmla="*/ 3611 w 180539"/>
                  <a:gd name="connsiteY1" fmla="*/ 158875 h 180539"/>
                  <a:gd name="connsiteX2" fmla="*/ 0 w 180539"/>
                  <a:gd name="connsiteY2" fmla="*/ 149848 h 180539"/>
                  <a:gd name="connsiteX3" fmla="*/ 3611 w 180539"/>
                  <a:gd name="connsiteY3" fmla="*/ 139016 h 180539"/>
                  <a:gd name="connsiteX4" fmla="*/ 139016 w 180539"/>
                  <a:gd name="connsiteY4" fmla="*/ 3611 h 180539"/>
                  <a:gd name="connsiteX5" fmla="*/ 149848 w 180539"/>
                  <a:gd name="connsiteY5" fmla="*/ 0 h 180539"/>
                  <a:gd name="connsiteX6" fmla="*/ 160680 w 180539"/>
                  <a:gd name="connsiteY6" fmla="*/ 3611 h 180539"/>
                  <a:gd name="connsiteX7" fmla="*/ 194983 w 180539"/>
                  <a:gd name="connsiteY7" fmla="*/ 37913 h 180539"/>
                  <a:gd name="connsiteX8" fmla="*/ 37913 w 180539"/>
                  <a:gd name="connsiteY8"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37913" y="193177"/>
                    </a:moveTo>
                    <a:lnTo>
                      <a:pt x="3611" y="158875"/>
                    </a:lnTo>
                    <a:cubicBezTo>
                      <a:pt x="0" y="155264"/>
                      <a:pt x="0" y="153459"/>
                      <a:pt x="0" y="149848"/>
                    </a:cubicBezTo>
                    <a:cubicBezTo>
                      <a:pt x="0" y="146237"/>
                      <a:pt x="1805" y="142626"/>
                      <a:pt x="3611" y="139016"/>
                    </a:cubicBezTo>
                    <a:lnTo>
                      <a:pt x="139016" y="3611"/>
                    </a:lnTo>
                    <a:cubicBezTo>
                      <a:pt x="142626" y="0"/>
                      <a:pt x="146237" y="0"/>
                      <a:pt x="149848" y="0"/>
                    </a:cubicBezTo>
                    <a:cubicBezTo>
                      <a:pt x="153459" y="0"/>
                      <a:pt x="157070" y="1805"/>
                      <a:pt x="160680" y="3611"/>
                    </a:cubicBezTo>
                    <a:lnTo>
                      <a:pt x="194983" y="37913"/>
                    </a:lnTo>
                    <a:lnTo>
                      <a:pt x="37913" y="193177"/>
                    </a:lnTo>
                    <a:close/>
                  </a:path>
                </a:pathLst>
              </a:custGeom>
              <a:solidFill>
                <a:srgbClr val="F4EBE6"/>
              </a:solidFill>
              <a:ln w="18013" cap="flat">
                <a:noFill/>
                <a:prstDash val="solid"/>
                <a:miter/>
              </a:ln>
            </p:spPr>
            <p:txBody>
              <a:bodyPr rtlCol="0" anchor="ctr"/>
              <a:lstStyle/>
              <a:p>
                <a:endParaRPr lang="zh-CN" altLang="en-US"/>
              </a:p>
            </p:txBody>
          </p:sp>
          <p:sp>
            <p:nvSpPr>
              <p:cNvPr id="131" name="任意多边形: 形状 130"/>
              <p:cNvSpPr/>
              <p:nvPr/>
            </p:nvSpPr>
            <p:spPr>
              <a:xfrm>
                <a:off x="8484813" y="2551471"/>
                <a:ext cx="180540" cy="162486"/>
              </a:xfrm>
              <a:custGeom>
                <a:avLst/>
                <a:gdLst>
                  <a:gd name="connsiteX0" fmla="*/ 0 w 180539"/>
                  <a:gd name="connsiteY0" fmla="*/ 129989 h 162485"/>
                  <a:gd name="connsiteX1" fmla="*/ 3611 w 180539"/>
                  <a:gd name="connsiteY1" fmla="*/ 139016 h 162485"/>
                  <a:gd name="connsiteX2" fmla="*/ 37913 w 180539"/>
                  <a:gd name="connsiteY2" fmla="*/ 173318 h 162485"/>
                  <a:gd name="connsiteX3" fmla="*/ 193178 w 180539"/>
                  <a:gd name="connsiteY3" fmla="*/ 18054 h 162485"/>
                  <a:gd name="connsiteX4" fmla="*/ 175124 w 180539"/>
                  <a:gd name="connsiteY4" fmla="*/ 0 h 162485"/>
                  <a:gd name="connsiteX5" fmla="*/ 23470 w 180539"/>
                  <a:gd name="connsiteY5" fmla="*/ 133599 h 162485"/>
                  <a:gd name="connsiteX6" fmla="*/ 16249 w 180539"/>
                  <a:gd name="connsiteY6" fmla="*/ 108324 h 162485"/>
                  <a:gd name="connsiteX7" fmla="*/ 5416 w 180539"/>
                  <a:gd name="connsiteY7" fmla="*/ 119156 h 162485"/>
                  <a:gd name="connsiteX8" fmla="*/ 0 w 180539"/>
                  <a:gd name="connsiteY8" fmla="*/ 129989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62485">
                    <a:moveTo>
                      <a:pt x="0" y="129989"/>
                    </a:moveTo>
                    <a:cubicBezTo>
                      <a:pt x="0" y="133599"/>
                      <a:pt x="1805" y="137210"/>
                      <a:pt x="3611" y="139016"/>
                    </a:cubicBezTo>
                    <a:lnTo>
                      <a:pt x="37913" y="173318"/>
                    </a:lnTo>
                    <a:lnTo>
                      <a:pt x="193178" y="18054"/>
                    </a:lnTo>
                    <a:lnTo>
                      <a:pt x="175124" y="0"/>
                    </a:lnTo>
                    <a:cubicBezTo>
                      <a:pt x="184151" y="32497"/>
                      <a:pt x="46940" y="157070"/>
                      <a:pt x="23470" y="133599"/>
                    </a:cubicBezTo>
                    <a:cubicBezTo>
                      <a:pt x="14443" y="124572"/>
                      <a:pt x="12638" y="119156"/>
                      <a:pt x="16249" y="108324"/>
                    </a:cubicBezTo>
                    <a:lnTo>
                      <a:pt x="5416" y="119156"/>
                    </a:lnTo>
                    <a:cubicBezTo>
                      <a:pt x="1805" y="122767"/>
                      <a:pt x="0" y="126378"/>
                      <a:pt x="0" y="129989"/>
                    </a:cubicBezTo>
                    <a:close/>
                  </a:path>
                </a:pathLst>
              </a:custGeom>
              <a:solidFill>
                <a:srgbClr val="D3D3D3"/>
              </a:solidFill>
              <a:ln w="18013" cap="flat">
                <a:noFill/>
                <a:prstDash val="solid"/>
                <a:miter/>
              </a:ln>
            </p:spPr>
            <p:txBody>
              <a:bodyPr rtlCol="0" anchor="ctr"/>
              <a:lstStyle/>
              <a:p>
                <a:endParaRPr lang="zh-CN" altLang="en-US"/>
              </a:p>
            </p:txBody>
          </p:sp>
        </p:grpSp>
        <p:sp>
          <p:nvSpPr>
            <p:cNvPr id="30" name="任意多边形: 形状 29"/>
            <p:cNvSpPr/>
            <p:nvPr/>
          </p:nvSpPr>
          <p:spPr>
            <a:xfrm>
              <a:off x="9881486" y="1534093"/>
              <a:ext cx="147683" cy="49228"/>
            </a:xfrm>
            <a:custGeom>
              <a:avLst/>
              <a:gdLst>
                <a:gd name="connsiteX0" fmla="*/ 137838 w 147683"/>
                <a:gd name="connsiteY0" fmla="*/ 60167 h 49227"/>
                <a:gd name="connsiteX1" fmla="*/ 127992 w 147683"/>
                <a:gd name="connsiteY1" fmla="*/ 55244 h 49227"/>
                <a:gd name="connsiteX2" fmla="*/ 19691 w 147683"/>
                <a:gd name="connsiteY2" fmla="*/ 35553 h 49227"/>
                <a:gd name="connsiteX3" fmla="*/ 0 w 147683"/>
                <a:gd name="connsiteY3" fmla="*/ 20785 h 49227"/>
                <a:gd name="connsiteX4" fmla="*/ 14768 w 147683"/>
                <a:gd name="connsiteY4" fmla="*/ 1094 h 49227"/>
                <a:gd name="connsiteX5" fmla="*/ 152606 w 147683"/>
                <a:gd name="connsiteY5" fmla="*/ 30631 h 49227"/>
                <a:gd name="connsiteX6" fmla="*/ 152606 w 147683"/>
                <a:gd name="connsiteY6" fmla="*/ 55244 h 49227"/>
                <a:gd name="connsiteX7" fmla="*/ 137838 w 147683"/>
                <a:gd name="connsiteY7" fmla="*/ 60167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37838" y="60167"/>
                  </a:moveTo>
                  <a:cubicBezTo>
                    <a:pt x="132915" y="60167"/>
                    <a:pt x="127992" y="60167"/>
                    <a:pt x="127992" y="55244"/>
                  </a:cubicBezTo>
                  <a:cubicBezTo>
                    <a:pt x="98456" y="30631"/>
                    <a:pt x="39382" y="30631"/>
                    <a:pt x="19691" y="35553"/>
                  </a:cubicBezTo>
                  <a:cubicBezTo>
                    <a:pt x="9845" y="35553"/>
                    <a:pt x="0" y="30631"/>
                    <a:pt x="0" y="20785"/>
                  </a:cubicBezTo>
                  <a:cubicBezTo>
                    <a:pt x="0" y="10939"/>
                    <a:pt x="4923" y="1094"/>
                    <a:pt x="14768" y="1094"/>
                  </a:cubicBezTo>
                  <a:cubicBezTo>
                    <a:pt x="19691" y="1094"/>
                    <a:pt x="103378" y="-8752"/>
                    <a:pt x="152606" y="30631"/>
                  </a:cubicBezTo>
                  <a:cubicBezTo>
                    <a:pt x="157529" y="35553"/>
                    <a:pt x="162452" y="50322"/>
                    <a:pt x="152606" y="55244"/>
                  </a:cubicBezTo>
                  <a:cubicBezTo>
                    <a:pt x="147683" y="55244"/>
                    <a:pt x="142760" y="60167"/>
                    <a:pt x="137838" y="60167"/>
                  </a:cubicBezTo>
                  <a:close/>
                </a:path>
              </a:pathLst>
            </a:custGeom>
            <a:solidFill>
              <a:srgbClr val="191919"/>
            </a:solidFill>
            <a:ln w="49191" cap="flat">
              <a:noFill/>
              <a:prstDash val="solid"/>
              <a:miter/>
            </a:ln>
          </p:spPr>
          <p:txBody>
            <a:bodyPr rtlCol="0" anchor="ctr"/>
            <a:lstStyle/>
            <a:p>
              <a:endParaRPr lang="zh-CN" altLang="en-US"/>
            </a:p>
          </p:txBody>
        </p:sp>
        <p:sp>
          <p:nvSpPr>
            <p:cNvPr id="31" name="任意多边形: 形状 30"/>
            <p:cNvSpPr/>
            <p:nvPr/>
          </p:nvSpPr>
          <p:spPr>
            <a:xfrm>
              <a:off x="9442485" y="1534093"/>
              <a:ext cx="147683" cy="49228"/>
            </a:xfrm>
            <a:custGeom>
              <a:avLst/>
              <a:gdLst>
                <a:gd name="connsiteX0" fmla="*/ 18460 w 147683"/>
                <a:gd name="connsiteY0" fmla="*/ 61436 h 49227"/>
                <a:gd name="connsiteX1" fmla="*/ 3692 w 147683"/>
                <a:gd name="connsiteY1" fmla="*/ 56513 h 49227"/>
                <a:gd name="connsiteX2" fmla="*/ 3692 w 147683"/>
                <a:gd name="connsiteY2" fmla="*/ 31900 h 49227"/>
                <a:gd name="connsiteX3" fmla="*/ 141530 w 147683"/>
                <a:gd name="connsiteY3" fmla="*/ 2363 h 49227"/>
                <a:gd name="connsiteX4" fmla="*/ 156298 w 147683"/>
                <a:gd name="connsiteY4" fmla="*/ 22054 h 49227"/>
                <a:gd name="connsiteX5" fmla="*/ 136607 w 147683"/>
                <a:gd name="connsiteY5" fmla="*/ 36822 h 49227"/>
                <a:gd name="connsiteX6" fmla="*/ 28306 w 147683"/>
                <a:gd name="connsiteY6" fmla="*/ 56513 h 49227"/>
                <a:gd name="connsiteX7" fmla="*/ 18460 w 147683"/>
                <a:gd name="connsiteY7" fmla="*/ 61436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8460" y="61436"/>
                  </a:moveTo>
                  <a:cubicBezTo>
                    <a:pt x="13538" y="61436"/>
                    <a:pt x="8615" y="61436"/>
                    <a:pt x="3692" y="56513"/>
                  </a:cubicBezTo>
                  <a:cubicBezTo>
                    <a:pt x="-1231" y="51591"/>
                    <a:pt x="-1231" y="36822"/>
                    <a:pt x="3692" y="31900"/>
                  </a:cubicBezTo>
                  <a:cubicBezTo>
                    <a:pt x="52920" y="-12405"/>
                    <a:pt x="136607" y="2363"/>
                    <a:pt x="141530" y="2363"/>
                  </a:cubicBezTo>
                  <a:cubicBezTo>
                    <a:pt x="151375" y="2363"/>
                    <a:pt x="156298" y="12208"/>
                    <a:pt x="156298" y="22054"/>
                  </a:cubicBezTo>
                  <a:cubicBezTo>
                    <a:pt x="156298" y="31900"/>
                    <a:pt x="146453" y="36822"/>
                    <a:pt x="136607" y="36822"/>
                  </a:cubicBezTo>
                  <a:cubicBezTo>
                    <a:pt x="116916" y="31900"/>
                    <a:pt x="57843" y="31900"/>
                    <a:pt x="28306" y="56513"/>
                  </a:cubicBezTo>
                  <a:cubicBezTo>
                    <a:pt x="28306" y="61436"/>
                    <a:pt x="23383" y="61436"/>
                    <a:pt x="18460" y="61436"/>
                  </a:cubicBezTo>
                  <a:close/>
                </a:path>
              </a:pathLst>
            </a:custGeom>
            <a:solidFill>
              <a:srgbClr val="191919"/>
            </a:solidFill>
            <a:ln w="49191" cap="flat">
              <a:noFill/>
              <a:prstDash val="solid"/>
              <a:miter/>
            </a:ln>
          </p:spPr>
          <p:txBody>
            <a:bodyPr rtlCol="0" anchor="ctr"/>
            <a:lstStyle/>
            <a:p>
              <a:endParaRPr lang="zh-CN" altLang="en-US"/>
            </a:p>
          </p:txBody>
        </p:sp>
        <p:grpSp>
          <p:nvGrpSpPr>
            <p:cNvPr id="32" name="组合 31"/>
            <p:cNvGrpSpPr/>
            <p:nvPr/>
          </p:nvGrpSpPr>
          <p:grpSpPr>
            <a:xfrm>
              <a:off x="9478879" y="1612744"/>
              <a:ext cx="105728" cy="125985"/>
              <a:chOff x="11374844" y="1629587"/>
              <a:chExt cx="226342" cy="269707"/>
            </a:xfrm>
          </p:grpSpPr>
          <p:sp>
            <p:nvSpPr>
              <p:cNvPr id="36" name="椭圆 35"/>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形状 36"/>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rot="841011">
              <a:off x="9882217" y="1620260"/>
              <a:ext cx="105728" cy="125985"/>
              <a:chOff x="11374844" y="1629587"/>
              <a:chExt cx="226342" cy="269707"/>
            </a:xfrm>
          </p:grpSpPr>
          <p:sp>
            <p:nvSpPr>
              <p:cNvPr id="34" name="椭圆 33"/>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形状 34"/>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sld>
</file>

<file path=ppt/tags/tag1.xml><?xml version="1.0" encoding="utf-8"?>
<p:tagLst xmlns:p="http://schemas.openxmlformats.org/presentationml/2006/main">
  <p:tag name="ISLIDE.VECTOR" val="c5e6d0d8-d75b-47b6-b94b-d2e3cad42744"/>
</p:tagLst>
</file>

<file path=ppt/tags/tag2.xml><?xml version="1.0" encoding="utf-8"?>
<p:tagLst xmlns:p="http://schemas.openxmlformats.org/presentationml/2006/main">
  <p:tag name="KSO_WM_UNIT_PLACING_PICTURE_USER_VIEWPORT" val="{&quot;height&quot;:5400,&quot;width&quot;:5400}"/>
</p:tagLst>
</file>

<file path=ppt/tags/tag3.xml><?xml version="1.0" encoding="utf-8"?>
<p:tagLst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heme/theme1.xml><?xml version="1.0" encoding="utf-8"?>
<a:theme xmlns:a="http://schemas.openxmlformats.org/drawingml/2006/main" name="Office 主题​​">
  <a:themeElements>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fontScheme name="bavwpwzi">
      <a:majorFont>
        <a:latin typeface="Microsoft YaHei"/>
        <a:ea typeface="Microsoft YaHei"/>
        <a:cs typeface=""/>
      </a:majorFont>
      <a:minorFont>
        <a:latin typeface="Microsoft YaHei"/>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0</TotalTime>
  <Words>2866</Words>
  <Application>WPS 文字</Application>
  <PresentationFormat>宽屏</PresentationFormat>
  <Paragraphs>311</Paragraphs>
  <Slides>35</Slides>
  <Notes>18</Notes>
  <HiddenSlides>0</HiddenSlides>
  <MMClips>0</MMClips>
  <ScaleCrop>false</ScaleCrop>
  <HeadingPairs>
    <vt:vector size="8" baseType="variant">
      <vt:variant>
        <vt:lpstr>已用的字体</vt:lpstr>
      </vt:variant>
      <vt:variant>
        <vt:i4>23</vt:i4>
      </vt:variant>
      <vt:variant>
        <vt:lpstr>主题</vt:lpstr>
      </vt:variant>
      <vt:variant>
        <vt:i4>1</vt:i4>
      </vt:variant>
      <vt:variant>
        <vt:lpstr>嵌入 OLE 服务器</vt:lpstr>
      </vt:variant>
      <vt:variant>
        <vt:i4>2</vt:i4>
      </vt:variant>
      <vt:variant>
        <vt:lpstr>幻灯片标题</vt:lpstr>
      </vt:variant>
      <vt:variant>
        <vt:i4>35</vt:i4>
      </vt:variant>
    </vt:vector>
  </HeadingPairs>
  <TitlesOfParts>
    <vt:vector size="61" baseType="lpstr">
      <vt:lpstr>Arial</vt:lpstr>
      <vt:lpstr>方正书宋_GBK</vt:lpstr>
      <vt:lpstr>Wingdings</vt:lpstr>
      <vt:lpstr>Articulate</vt:lpstr>
      <vt:lpstr>苹方-简</vt:lpstr>
      <vt:lpstr>庞门正道标题体</vt:lpstr>
      <vt:lpstr>华文宋体</vt:lpstr>
      <vt:lpstr>Calibri</vt:lpstr>
      <vt:lpstr>宋体</vt:lpstr>
      <vt:lpstr>Times New Roman</vt:lpstr>
      <vt:lpstr>汉仪书宋二KW</vt:lpstr>
      <vt:lpstr>楷体</vt:lpstr>
      <vt:lpstr>汉仪楷体KW</vt:lpstr>
      <vt:lpstr>Tahoma</vt:lpstr>
      <vt:lpstr>Tahoma</vt:lpstr>
      <vt:lpstr>Microsoft YaHei</vt:lpstr>
      <vt:lpstr>汉仪旗黑</vt:lpstr>
      <vt:lpstr>微软雅黑</vt:lpstr>
      <vt:lpstr>宋体</vt:lpstr>
      <vt:lpstr>Arial Unicode MS</vt:lpstr>
      <vt:lpstr>等线</vt:lpstr>
      <vt:lpstr>汉仪中等线KW</vt:lpstr>
      <vt:lpstr>Helvetica Neue</vt:lpstr>
      <vt:lpstr>Office 主题​​</vt:lpstr>
      <vt:lpstr>Equation.3</vt:lpstr>
      <vt:lpstr>Equation.3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zhang ping</dc:creator>
  <cp:lastModifiedBy>liyuhan</cp:lastModifiedBy>
  <cp:revision>713</cp:revision>
  <dcterms:created xsi:type="dcterms:W3CDTF">2022-04-17T09:40:14Z</dcterms:created>
  <dcterms:modified xsi:type="dcterms:W3CDTF">2022-04-17T09:40:14Z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2052-3.9.1.6204</vt:lpwstr>
  </property>
  <property fmtid="{D5CDD505-2E9C-101B-9397-08002B2CF9AE}" pid="3" name="ICV">
    <vt:lpwstr>2447709B64444BA28F0D0928AA2DDC1F</vt:lpwstr>
  </property>
</Properties>
</file>